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4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5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6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7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1" r:id="rId2"/>
    <p:sldMasterId id="2147483674" r:id="rId3"/>
    <p:sldMasterId id="2147483698" r:id="rId4"/>
    <p:sldMasterId id="2147483707" r:id="rId5"/>
    <p:sldMasterId id="2147483738" r:id="rId6"/>
    <p:sldMasterId id="2147483752" r:id="rId7"/>
    <p:sldMasterId id="2147483756" r:id="rId8"/>
  </p:sldMasterIdLst>
  <p:notesMasterIdLst>
    <p:notesMasterId r:id="rId16"/>
  </p:notesMasterIdLst>
  <p:handoutMasterIdLst>
    <p:handoutMasterId r:id="rId17"/>
  </p:handoutMasterIdLst>
  <p:sldIdLst>
    <p:sldId id="313" r:id="rId9"/>
    <p:sldId id="2134805060" r:id="rId10"/>
    <p:sldId id="2134805058" r:id="rId11"/>
    <p:sldId id="260" r:id="rId12"/>
    <p:sldId id="2134805059" r:id="rId13"/>
    <p:sldId id="1140" r:id="rId14"/>
    <p:sldId id="2134805055" r:id="rId1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OMINE Jean-Philippe 126153" initials="NJ1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8"/>
    <p:restoredTop sz="95034"/>
  </p:normalViewPr>
  <p:slideViewPr>
    <p:cSldViewPr snapToGrid="0" snapToObjects="1">
      <p:cViewPr varScale="1">
        <p:scale>
          <a:sx n="95" d="100"/>
          <a:sy n="95" d="100"/>
        </p:scale>
        <p:origin x="200" y="7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>
      <p:cViewPr>
        <p:scale>
          <a:sx n="160" d="100"/>
          <a:sy n="160" d="100"/>
        </p:scale>
        <p:origin x="2268" y="-1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7C4EF32-D072-3E49-A834-A9AE8FB7D283}" type="doc">
      <dgm:prSet loTypeId="urn:microsoft.com/office/officeart/2005/8/layout/hChevron3" loCatId="" qsTypeId="urn:microsoft.com/office/officeart/2005/8/quickstyle/simple1" qsCatId="simple" csTypeId="urn:microsoft.com/office/officeart/2005/8/colors/accent1_2" csCatId="accent1" phldr="1"/>
      <dgm:spPr/>
    </dgm:pt>
    <dgm:pt modelId="{E8C2D95A-D9D3-C94F-8568-322B59B9095B}">
      <dgm:prSet phldrT="[Texte]" custT="1"/>
      <dgm:spPr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117348" tIns="58674" rIns="29337" bIns="58674" numCol="1" spcCol="1270" anchor="ctr" anchorCtr="0"/>
        <a:lstStyle/>
        <a:p>
          <a:r>
            <a:rPr lang="fr-FR" sz="1600" u="sng" kern="1200" dirty="0" err="1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Preparation</a:t>
          </a:r>
          <a:r>
            <a:rPr lang="fr-FR" sz="1600" u="sng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 of the application </a:t>
          </a:r>
        </a:p>
        <a:p>
          <a:r>
            <a:rPr lang="fr-FR" sz="1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- </a:t>
          </a:r>
          <a:r>
            <a:rPr lang="fr-FR" sz="1600" kern="1200" dirty="0" err="1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Answer</a:t>
          </a:r>
          <a:r>
            <a:rPr lang="fr-FR" sz="1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 to the CEI (</a:t>
          </a:r>
          <a:r>
            <a:rPr lang="fr-FR" sz="1600" kern="1200" dirty="0" err="1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Feb</a:t>
          </a:r>
          <a:r>
            <a:rPr lang="fr-FR" sz="1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 2023)</a:t>
          </a:r>
        </a:p>
        <a:p>
          <a:r>
            <a:rPr lang="fr-FR" sz="1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- </a:t>
          </a:r>
          <a:r>
            <a:rPr lang="fr-FR" sz="1600" kern="1200" dirty="0" err="1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Hearing</a:t>
          </a:r>
          <a:r>
            <a:rPr lang="fr-FR" sz="1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 (May 2023)</a:t>
          </a:r>
        </a:p>
      </dgm:t>
    </dgm:pt>
    <dgm:pt modelId="{83CDB0EA-4C46-F948-9E04-908E8AFA9632}" type="parTrans" cxnId="{054133FD-DA79-C24F-8675-191471975FFA}">
      <dgm:prSet/>
      <dgm:spPr/>
      <dgm:t>
        <a:bodyPr/>
        <a:lstStyle/>
        <a:p>
          <a:endParaRPr lang="fr-FR"/>
        </a:p>
      </dgm:t>
    </dgm:pt>
    <dgm:pt modelId="{F8D7062A-CAA5-4B4E-937E-DD79F4A1478B}" type="sibTrans" cxnId="{054133FD-DA79-C24F-8675-191471975FFA}">
      <dgm:prSet/>
      <dgm:spPr/>
      <dgm:t>
        <a:bodyPr/>
        <a:lstStyle/>
        <a:p>
          <a:endParaRPr lang="fr-FR"/>
        </a:p>
      </dgm:t>
    </dgm:pt>
    <dgm:pt modelId="{E1117334-4FCA-044D-8279-44A30D7FB74C}">
      <dgm:prSet phldrT="[Texte]" custT="1"/>
      <dgm:spPr>
        <a:solidFill>
          <a:srgbClr val="ED7D31">
            <a:lumMod val="60000"/>
            <a:lumOff val="4000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88011" tIns="58674" rIns="29337" bIns="58674" numCol="1" spcCol="1270" anchor="ctr" anchorCtr="0"/>
        <a:lstStyle/>
        <a:p>
          <a:pPr marL="0"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- Adaptation of TGCC</a:t>
          </a:r>
        </a:p>
        <a:p>
          <a:pPr marL="0"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- </a:t>
          </a:r>
          <a:r>
            <a:rPr lang="fr-FR" sz="1600" kern="1200" dirty="0" err="1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Specifications</a:t>
          </a:r>
          <a:endParaRPr lang="fr-FR" sz="1600" kern="1200" dirty="0">
            <a:solidFill>
              <a:prstClr val="white"/>
            </a:solidFill>
            <a:latin typeface="Calibri" panose="020F0502020204030204"/>
            <a:ea typeface="+mn-ea"/>
            <a:cs typeface="+mn-cs"/>
          </a:endParaRPr>
        </a:p>
        <a:p>
          <a:pPr marL="0"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- Call for tender</a:t>
          </a:r>
        </a:p>
        <a:p>
          <a:pPr marL="0"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- </a:t>
          </a:r>
          <a:r>
            <a:rPr lang="fr-FR" sz="1600" kern="1200" dirty="0" err="1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Procurement</a:t>
          </a:r>
          <a:r>
            <a:rPr lang="fr-FR" sz="1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 by EuroHPC</a:t>
          </a:r>
        </a:p>
        <a:p>
          <a:pPr marL="0"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u="none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(2024-2025)</a:t>
          </a:r>
        </a:p>
      </dgm:t>
    </dgm:pt>
    <dgm:pt modelId="{58838EC9-0829-034B-9458-303CE0F74E19}" type="parTrans" cxnId="{1A82C2DC-63FB-1B41-90B5-1006C0A9E43E}">
      <dgm:prSet/>
      <dgm:spPr/>
      <dgm:t>
        <a:bodyPr/>
        <a:lstStyle/>
        <a:p>
          <a:endParaRPr lang="fr-FR"/>
        </a:p>
      </dgm:t>
    </dgm:pt>
    <dgm:pt modelId="{E2501343-30DC-624E-B184-04377263BA83}" type="sibTrans" cxnId="{1A82C2DC-63FB-1B41-90B5-1006C0A9E43E}">
      <dgm:prSet/>
      <dgm:spPr/>
      <dgm:t>
        <a:bodyPr/>
        <a:lstStyle/>
        <a:p>
          <a:endParaRPr lang="fr-FR"/>
        </a:p>
      </dgm:t>
    </dgm:pt>
    <dgm:pt modelId="{89E34E6B-622B-8444-851E-A08377FA1B06}">
      <dgm:prSet phldrT="[Texte]" custT="1"/>
      <dgm:spPr>
        <a:solidFill>
          <a:srgbClr val="70AD47">
            <a:lumMod val="60000"/>
            <a:lumOff val="4000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88011" tIns="58674" rIns="29337" bIns="58674" numCol="1" spcCol="1270" anchor="ctr" anchorCtr="0"/>
        <a:lstStyle/>
        <a:p>
          <a:pPr marL="0"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- </a:t>
          </a:r>
          <a:r>
            <a:rPr lang="fr-FR" sz="1600" kern="1200" dirty="0" err="1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Supercomputer</a:t>
          </a:r>
          <a:r>
            <a:rPr lang="fr-FR" sz="1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 installation</a:t>
          </a:r>
        </a:p>
        <a:p>
          <a:pPr marL="0"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- </a:t>
          </a:r>
          <a:r>
            <a:rPr lang="fr-FR" sz="1600" kern="1200" dirty="0" err="1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Early</a:t>
          </a:r>
          <a:r>
            <a:rPr lang="fr-FR" sz="1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fr-FR" sz="1600" kern="1200" dirty="0" err="1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operation</a:t>
          </a:r>
          <a:r>
            <a:rPr lang="fr-FR" sz="1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  (2025+) </a:t>
          </a:r>
        </a:p>
      </dgm:t>
    </dgm:pt>
    <dgm:pt modelId="{537CEBA0-8682-0E4C-B00A-402C7CDF6A26}" type="parTrans" cxnId="{3B0458B6-241A-1E45-97B3-EC12E0AEC376}">
      <dgm:prSet/>
      <dgm:spPr/>
      <dgm:t>
        <a:bodyPr/>
        <a:lstStyle/>
        <a:p>
          <a:endParaRPr lang="fr-FR"/>
        </a:p>
      </dgm:t>
    </dgm:pt>
    <dgm:pt modelId="{A85DF978-B8B1-B243-AB10-3D1830AF0F87}" type="sibTrans" cxnId="{3B0458B6-241A-1E45-97B3-EC12E0AEC376}">
      <dgm:prSet/>
      <dgm:spPr/>
      <dgm:t>
        <a:bodyPr/>
        <a:lstStyle/>
        <a:p>
          <a:endParaRPr lang="fr-FR"/>
        </a:p>
      </dgm:t>
    </dgm:pt>
    <dgm:pt modelId="{62C93A81-8663-C142-B88A-DD0E38908777}" type="pres">
      <dgm:prSet presAssocID="{97C4EF32-D072-3E49-A834-A9AE8FB7D283}" presName="Name0" presStyleCnt="0">
        <dgm:presLayoutVars>
          <dgm:dir/>
          <dgm:resizeHandles val="exact"/>
        </dgm:presLayoutVars>
      </dgm:prSet>
      <dgm:spPr/>
    </dgm:pt>
    <dgm:pt modelId="{E3842743-0BB4-7C4D-BFDA-935AB13767C3}" type="pres">
      <dgm:prSet presAssocID="{E8C2D95A-D9D3-C94F-8568-322B59B9095B}" presName="parTxOnly" presStyleLbl="node1" presStyleIdx="0" presStyleCnt="3" custScaleX="161425" custScaleY="180907" custLinFactNeighborX="19414" custLinFactNeighborY="189">
        <dgm:presLayoutVars>
          <dgm:bulletEnabled val="1"/>
        </dgm:presLayoutVars>
      </dgm:prSet>
      <dgm:spPr>
        <a:xfrm>
          <a:off x="4621" y="1367487"/>
          <a:ext cx="4040906" cy="1616362"/>
        </a:xfrm>
        <a:prstGeom prst="homePlate">
          <a:avLst/>
        </a:prstGeom>
      </dgm:spPr>
    </dgm:pt>
    <dgm:pt modelId="{271B0ADB-1D4A-A041-830A-2EEEE7E155E3}" type="pres">
      <dgm:prSet presAssocID="{F8D7062A-CAA5-4B4E-937E-DD79F4A1478B}" presName="parSpace" presStyleCnt="0"/>
      <dgm:spPr/>
    </dgm:pt>
    <dgm:pt modelId="{C858C4F6-46B2-7D4D-BCD2-31515BACE884}" type="pres">
      <dgm:prSet presAssocID="{E1117334-4FCA-044D-8279-44A30D7FB74C}" presName="parTxOnly" presStyleLbl="node1" presStyleIdx="1" presStyleCnt="3" custScaleX="181276" custScaleY="184666" custLinFactNeighborX="-47685" custLinFactNeighborY="189">
        <dgm:presLayoutVars>
          <dgm:bulletEnabled val="1"/>
        </dgm:presLayoutVars>
      </dgm:prSet>
      <dgm:spPr>
        <a:xfrm>
          <a:off x="3237346" y="1367487"/>
          <a:ext cx="4040906" cy="1616362"/>
        </a:xfrm>
        <a:prstGeom prst="chevron">
          <a:avLst/>
        </a:prstGeom>
      </dgm:spPr>
    </dgm:pt>
    <dgm:pt modelId="{5DE54ED6-1C0F-8C4C-8F3A-96D584DF20F8}" type="pres">
      <dgm:prSet presAssocID="{E2501343-30DC-624E-B184-04377263BA83}" presName="parSpace" presStyleCnt="0"/>
      <dgm:spPr/>
    </dgm:pt>
    <dgm:pt modelId="{39F578BD-2259-7C48-95D5-D0DCDBCCC314}" type="pres">
      <dgm:prSet presAssocID="{89E34E6B-622B-8444-851E-A08377FA1B06}" presName="parTxOnly" presStyleLbl="node1" presStyleIdx="2" presStyleCnt="3" custScaleX="180681" custScaleY="185199" custLinFactX="-2455" custLinFactNeighborX="-100000" custLinFactNeighborY="-80">
        <dgm:presLayoutVars>
          <dgm:bulletEnabled val="1"/>
        </dgm:presLayoutVars>
      </dgm:prSet>
      <dgm:spPr>
        <a:xfrm>
          <a:off x="6470072" y="1367487"/>
          <a:ext cx="4040906" cy="1616362"/>
        </a:xfrm>
        <a:prstGeom prst="chevron">
          <a:avLst/>
        </a:prstGeom>
      </dgm:spPr>
    </dgm:pt>
  </dgm:ptLst>
  <dgm:cxnLst>
    <dgm:cxn modelId="{997D6C03-1E74-9B40-9041-2B437EAB942D}" type="presOf" srcId="{E8C2D95A-D9D3-C94F-8568-322B59B9095B}" destId="{E3842743-0BB4-7C4D-BFDA-935AB13767C3}" srcOrd="0" destOrd="0" presId="urn:microsoft.com/office/officeart/2005/8/layout/hChevron3"/>
    <dgm:cxn modelId="{C14B9E09-1CF4-494B-8C21-B8C3CB631463}" type="presOf" srcId="{E1117334-4FCA-044D-8279-44A30D7FB74C}" destId="{C858C4F6-46B2-7D4D-BCD2-31515BACE884}" srcOrd="0" destOrd="0" presId="urn:microsoft.com/office/officeart/2005/8/layout/hChevron3"/>
    <dgm:cxn modelId="{81990B35-765E-884D-A703-BC8E6BFBD0F3}" type="presOf" srcId="{89E34E6B-622B-8444-851E-A08377FA1B06}" destId="{39F578BD-2259-7C48-95D5-D0DCDBCCC314}" srcOrd="0" destOrd="0" presId="urn:microsoft.com/office/officeart/2005/8/layout/hChevron3"/>
    <dgm:cxn modelId="{3B0458B6-241A-1E45-97B3-EC12E0AEC376}" srcId="{97C4EF32-D072-3E49-A834-A9AE8FB7D283}" destId="{89E34E6B-622B-8444-851E-A08377FA1B06}" srcOrd="2" destOrd="0" parTransId="{537CEBA0-8682-0E4C-B00A-402C7CDF6A26}" sibTransId="{A85DF978-B8B1-B243-AB10-3D1830AF0F87}"/>
    <dgm:cxn modelId="{1A82C2DC-63FB-1B41-90B5-1006C0A9E43E}" srcId="{97C4EF32-D072-3E49-A834-A9AE8FB7D283}" destId="{E1117334-4FCA-044D-8279-44A30D7FB74C}" srcOrd="1" destOrd="0" parTransId="{58838EC9-0829-034B-9458-303CE0F74E19}" sibTransId="{E2501343-30DC-624E-B184-04377263BA83}"/>
    <dgm:cxn modelId="{132D40F0-DEB8-444A-8D8F-404276AB5384}" type="presOf" srcId="{97C4EF32-D072-3E49-A834-A9AE8FB7D283}" destId="{62C93A81-8663-C142-B88A-DD0E38908777}" srcOrd="0" destOrd="0" presId="urn:microsoft.com/office/officeart/2005/8/layout/hChevron3"/>
    <dgm:cxn modelId="{054133FD-DA79-C24F-8675-191471975FFA}" srcId="{97C4EF32-D072-3E49-A834-A9AE8FB7D283}" destId="{E8C2D95A-D9D3-C94F-8568-322B59B9095B}" srcOrd="0" destOrd="0" parTransId="{83CDB0EA-4C46-F948-9E04-908E8AFA9632}" sibTransId="{F8D7062A-CAA5-4B4E-937E-DD79F4A1478B}"/>
    <dgm:cxn modelId="{74EC66BD-070B-5241-8B8B-CC028C194239}" type="presParOf" srcId="{62C93A81-8663-C142-B88A-DD0E38908777}" destId="{E3842743-0BB4-7C4D-BFDA-935AB13767C3}" srcOrd="0" destOrd="0" presId="urn:microsoft.com/office/officeart/2005/8/layout/hChevron3"/>
    <dgm:cxn modelId="{11893F28-E227-3042-9636-F522ABF1302B}" type="presParOf" srcId="{62C93A81-8663-C142-B88A-DD0E38908777}" destId="{271B0ADB-1D4A-A041-830A-2EEEE7E155E3}" srcOrd="1" destOrd="0" presId="urn:microsoft.com/office/officeart/2005/8/layout/hChevron3"/>
    <dgm:cxn modelId="{8ADD1D14-D522-4244-97AB-864F195315D3}" type="presParOf" srcId="{62C93A81-8663-C142-B88A-DD0E38908777}" destId="{C858C4F6-46B2-7D4D-BCD2-31515BACE884}" srcOrd="2" destOrd="0" presId="urn:microsoft.com/office/officeart/2005/8/layout/hChevron3"/>
    <dgm:cxn modelId="{97C0EB13-BF56-9D40-903F-124C2BE6D699}" type="presParOf" srcId="{62C93A81-8663-C142-B88A-DD0E38908777}" destId="{5DE54ED6-1C0F-8C4C-8F3A-96D584DF20F8}" srcOrd="3" destOrd="0" presId="urn:microsoft.com/office/officeart/2005/8/layout/hChevron3"/>
    <dgm:cxn modelId="{6A18B2E7-57C8-744B-9584-DC4C2BCE74CA}" type="presParOf" srcId="{62C93A81-8663-C142-B88A-DD0E38908777}" destId="{39F578BD-2259-7C48-95D5-D0DCDBCCC314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42743-0BB4-7C4D-BFDA-935AB13767C3}">
      <dsp:nvSpPr>
        <dsp:cNvPr id="0" name=""/>
        <dsp:cNvSpPr/>
      </dsp:nvSpPr>
      <dsp:spPr>
        <a:xfrm>
          <a:off x="92320" y="1551426"/>
          <a:ext cx="3738439" cy="1675849"/>
        </a:xfrm>
        <a:prstGeom prst="homePlate">
          <a:avLst/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7348" tIns="58674" rIns="29337" bIns="5867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u="sng" kern="1200" dirty="0" err="1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Preparation</a:t>
          </a:r>
          <a:r>
            <a:rPr lang="fr-FR" sz="1600" u="sng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 of the application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- </a:t>
          </a:r>
          <a:r>
            <a:rPr lang="fr-FR" sz="1600" kern="1200" dirty="0" err="1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Answer</a:t>
          </a:r>
          <a:r>
            <a:rPr lang="fr-FR" sz="1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 to the CEI (</a:t>
          </a:r>
          <a:r>
            <a:rPr lang="fr-FR" sz="1600" kern="1200" dirty="0" err="1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Feb</a:t>
          </a:r>
          <a:r>
            <a:rPr lang="fr-FR" sz="1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 2023)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- </a:t>
          </a:r>
          <a:r>
            <a:rPr lang="fr-FR" sz="1600" kern="1200" dirty="0" err="1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Hearing</a:t>
          </a:r>
          <a:r>
            <a:rPr lang="fr-FR" sz="1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 (May 2023)</a:t>
          </a:r>
        </a:p>
      </dsp:txBody>
      <dsp:txXfrm>
        <a:off x="92320" y="1551426"/>
        <a:ext cx="3319477" cy="1675849"/>
      </dsp:txXfrm>
    </dsp:sp>
    <dsp:sp modelId="{C858C4F6-46B2-7D4D-BCD2-31515BACE884}">
      <dsp:nvSpPr>
        <dsp:cNvPr id="0" name=""/>
        <dsp:cNvSpPr/>
      </dsp:nvSpPr>
      <dsp:spPr>
        <a:xfrm>
          <a:off x="3056790" y="1534015"/>
          <a:ext cx="4198168" cy="1710670"/>
        </a:xfrm>
        <a:prstGeom prst="chevron">
          <a:avLst/>
        </a:prstGeom>
        <a:solidFill>
          <a:srgbClr val="ED7D31">
            <a:lumMod val="60000"/>
            <a:lumOff val="4000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58674" rIns="29337" bIns="5867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- Adaptation of TGCC</a:t>
          </a: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- </a:t>
          </a:r>
          <a:r>
            <a:rPr lang="fr-FR" sz="1600" kern="1200" dirty="0" err="1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Specifications</a:t>
          </a:r>
          <a:endParaRPr lang="fr-FR" sz="1600" kern="1200" dirty="0">
            <a:solidFill>
              <a:prstClr val="white"/>
            </a:solidFill>
            <a:latin typeface="Calibri" panose="020F0502020204030204"/>
            <a:ea typeface="+mn-ea"/>
            <a:cs typeface="+mn-cs"/>
          </a:endParaRP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- Call for tender</a:t>
          </a: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- </a:t>
          </a:r>
          <a:r>
            <a:rPr lang="fr-FR" sz="1600" kern="1200" dirty="0" err="1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Procurement</a:t>
          </a:r>
          <a:r>
            <a:rPr lang="fr-FR" sz="1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 by EuroHPC</a:t>
          </a: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u="none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(2024-2025)</a:t>
          </a:r>
        </a:p>
      </dsp:txBody>
      <dsp:txXfrm>
        <a:off x="3912125" y="1534015"/>
        <a:ext cx="2487498" cy="1710670"/>
      </dsp:txXfrm>
    </dsp:sp>
    <dsp:sp modelId="{39F578BD-2259-7C48-95D5-D0DCDBCCC314}">
      <dsp:nvSpPr>
        <dsp:cNvPr id="0" name=""/>
        <dsp:cNvSpPr/>
      </dsp:nvSpPr>
      <dsp:spPr>
        <a:xfrm>
          <a:off x="6492611" y="1529054"/>
          <a:ext cx="4184388" cy="1715608"/>
        </a:xfrm>
        <a:prstGeom prst="chevron">
          <a:avLst/>
        </a:prstGeom>
        <a:solidFill>
          <a:srgbClr val="70AD47">
            <a:lumMod val="60000"/>
            <a:lumOff val="4000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58674" rIns="29337" bIns="5867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- </a:t>
          </a:r>
          <a:r>
            <a:rPr lang="fr-FR" sz="1600" kern="1200" dirty="0" err="1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Supercomputer</a:t>
          </a:r>
          <a:r>
            <a:rPr lang="fr-FR" sz="1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 installation</a:t>
          </a: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- </a:t>
          </a:r>
          <a:r>
            <a:rPr lang="fr-FR" sz="1600" kern="1200" dirty="0" err="1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Early</a:t>
          </a:r>
          <a:r>
            <a:rPr lang="fr-FR" sz="1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fr-FR" sz="1600" kern="1200" dirty="0" err="1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operation</a:t>
          </a:r>
          <a:r>
            <a:rPr lang="fr-FR" sz="1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  (2025+) </a:t>
          </a:r>
        </a:p>
      </dsp:txBody>
      <dsp:txXfrm>
        <a:off x="7350415" y="1529054"/>
        <a:ext cx="2468780" cy="17156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65A7DC-A69C-44D7-92A1-E482B920A058}" type="datetimeFigureOut">
              <a:rPr lang="fr-FR" smtClean="0"/>
              <a:t>03/09/2024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0A778F-C593-44CB-8987-C5554AFC84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43753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D51AAB-EADF-6947-84DB-9126C34B4E51}" type="datetimeFigureOut">
              <a:rPr lang="fr-FR" smtClean="0"/>
              <a:t>03/09/2024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E71E9B-B1FB-504F-86CB-24918A26D0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5072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F3F8A-4ABC-400B-911C-BE23FCCDAD46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47150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E71E9B-B1FB-504F-86CB-24918A26D040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45204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E71E9B-B1FB-504F-86CB-24918A26D040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67212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7E71E9B-B1FB-504F-86CB-24918A26D040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70572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jpeg"/><Relationship Id="rId18" Type="http://schemas.openxmlformats.org/officeDocument/2006/relationships/image" Target="../media/image26.png"/><Relationship Id="rId3" Type="http://schemas.openxmlformats.org/officeDocument/2006/relationships/image" Target="../media/image11.png"/><Relationship Id="rId21" Type="http://schemas.openxmlformats.org/officeDocument/2006/relationships/image" Target="../media/image29.png"/><Relationship Id="rId7" Type="http://schemas.openxmlformats.org/officeDocument/2006/relationships/image" Target="../media/image15.png"/><Relationship Id="rId12" Type="http://schemas.openxmlformats.org/officeDocument/2006/relationships/image" Target="../media/image20.jpeg"/><Relationship Id="rId17" Type="http://schemas.openxmlformats.org/officeDocument/2006/relationships/image" Target="../media/image25.png"/><Relationship Id="rId2" Type="http://schemas.openxmlformats.org/officeDocument/2006/relationships/image" Target="../media/image10.jpg"/><Relationship Id="rId16" Type="http://schemas.openxmlformats.org/officeDocument/2006/relationships/image" Target="../media/image24.png"/><Relationship Id="rId20" Type="http://schemas.openxmlformats.org/officeDocument/2006/relationships/image" Target="../media/image28.pn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14.png"/><Relationship Id="rId11" Type="http://schemas.openxmlformats.org/officeDocument/2006/relationships/image" Target="../media/image19.jpeg"/><Relationship Id="rId5" Type="http://schemas.openxmlformats.org/officeDocument/2006/relationships/image" Target="../media/image13.png"/><Relationship Id="rId15" Type="http://schemas.openxmlformats.org/officeDocument/2006/relationships/image" Target="../media/image23.png"/><Relationship Id="rId10" Type="http://schemas.openxmlformats.org/officeDocument/2006/relationships/image" Target="../media/image18.png"/><Relationship Id="rId19" Type="http://schemas.openxmlformats.org/officeDocument/2006/relationships/image" Target="../media/image27.png"/><Relationship Id="rId4" Type="http://schemas.openxmlformats.org/officeDocument/2006/relationships/image" Target="../media/image12.png"/><Relationship Id="rId9" Type="http://schemas.openxmlformats.org/officeDocument/2006/relationships/image" Target="../media/image17.jpeg"/><Relationship Id="rId14" Type="http://schemas.openxmlformats.org/officeDocument/2006/relationships/image" Target="../media/image22.jpeg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8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8.xml"/></Relationships>
</file>

<file path=ppt/slideLayouts/_rels/slideLayout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jpeg"/><Relationship Id="rId18" Type="http://schemas.openxmlformats.org/officeDocument/2006/relationships/image" Target="../media/image26.png"/><Relationship Id="rId3" Type="http://schemas.openxmlformats.org/officeDocument/2006/relationships/image" Target="../media/image11.png"/><Relationship Id="rId21" Type="http://schemas.openxmlformats.org/officeDocument/2006/relationships/image" Target="../media/image29.png"/><Relationship Id="rId7" Type="http://schemas.openxmlformats.org/officeDocument/2006/relationships/image" Target="../media/image15.png"/><Relationship Id="rId12" Type="http://schemas.openxmlformats.org/officeDocument/2006/relationships/image" Target="../media/image20.jpeg"/><Relationship Id="rId17" Type="http://schemas.openxmlformats.org/officeDocument/2006/relationships/image" Target="../media/image25.png"/><Relationship Id="rId2" Type="http://schemas.openxmlformats.org/officeDocument/2006/relationships/image" Target="../media/image10.jpg"/><Relationship Id="rId16" Type="http://schemas.openxmlformats.org/officeDocument/2006/relationships/image" Target="../media/image24.png"/><Relationship Id="rId20" Type="http://schemas.openxmlformats.org/officeDocument/2006/relationships/image" Target="../media/image28.png"/><Relationship Id="rId1" Type="http://schemas.openxmlformats.org/officeDocument/2006/relationships/slideMaster" Target="../slideMasters/slideMaster8.xml"/><Relationship Id="rId6" Type="http://schemas.openxmlformats.org/officeDocument/2006/relationships/image" Target="../media/image14.png"/><Relationship Id="rId11" Type="http://schemas.openxmlformats.org/officeDocument/2006/relationships/image" Target="../media/image19.jpeg"/><Relationship Id="rId5" Type="http://schemas.openxmlformats.org/officeDocument/2006/relationships/image" Target="../media/image13.png"/><Relationship Id="rId15" Type="http://schemas.openxmlformats.org/officeDocument/2006/relationships/image" Target="../media/image23.png"/><Relationship Id="rId10" Type="http://schemas.openxmlformats.org/officeDocument/2006/relationships/image" Target="../media/image18.png"/><Relationship Id="rId19" Type="http://schemas.openxmlformats.org/officeDocument/2006/relationships/image" Target="../media/image27.png"/><Relationship Id="rId4" Type="http://schemas.openxmlformats.org/officeDocument/2006/relationships/image" Target="../media/image12.png"/><Relationship Id="rId9" Type="http://schemas.openxmlformats.org/officeDocument/2006/relationships/image" Target="../media/image17.jpeg"/><Relationship Id="rId14" Type="http://schemas.openxmlformats.org/officeDocument/2006/relationships/image" Target="../media/image22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8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8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8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8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8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335360" y="2924944"/>
            <a:ext cx="11521280" cy="1137941"/>
          </a:xfrm>
          <a:prstGeom prst="rect">
            <a:avLst/>
          </a:prstGeom>
        </p:spPr>
        <p:txBody>
          <a:bodyPr wrap="square" anchor="ctr">
            <a:noAutofit/>
          </a:bodyPr>
          <a:lstStyle>
            <a:lvl1pPr>
              <a:defRPr sz="4000" b="1">
                <a:solidFill>
                  <a:srgbClr val="A8A8AA"/>
                </a:solidFill>
                <a:latin typeface="Helvetica Neue" panose="02000503000000020004" pitchFamily="2"/>
              </a:defRPr>
            </a:lvl1pPr>
          </a:lstStyle>
          <a:p>
            <a:r>
              <a:rPr lang="fr-FR" dirty="0"/>
              <a:t>Cliquez pour taper un titre</a:t>
            </a:r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76" y="50320"/>
            <a:ext cx="7969504" cy="1353312"/>
          </a:xfrm>
          <a:prstGeom prst="rect">
            <a:avLst/>
          </a:prstGeom>
        </p:spPr>
      </p:pic>
      <p:cxnSp>
        <p:nvCxnSpPr>
          <p:cNvPr id="9" name="Connecteur droit 8"/>
          <p:cNvCxnSpPr/>
          <p:nvPr userDrawn="1"/>
        </p:nvCxnSpPr>
        <p:spPr>
          <a:xfrm>
            <a:off x="-12107" y="6093296"/>
            <a:ext cx="12204107" cy="0"/>
          </a:xfrm>
          <a:prstGeom prst="line">
            <a:avLst/>
          </a:prstGeom>
          <a:ln w="127000">
            <a:solidFill>
              <a:srgbClr val="5C0F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Connecteur droit 3"/>
          <p:cNvCxnSpPr/>
          <p:nvPr userDrawn="1"/>
        </p:nvCxnSpPr>
        <p:spPr>
          <a:xfrm>
            <a:off x="7836892" y="6328370"/>
            <a:ext cx="0" cy="360040"/>
          </a:xfrm>
          <a:prstGeom prst="line">
            <a:avLst/>
          </a:prstGeom>
          <a:ln w="19050">
            <a:solidFill>
              <a:srgbClr val="A8A8A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space réservé du texte 5"/>
          <p:cNvSpPr>
            <a:spLocks noGrp="1"/>
          </p:cNvSpPr>
          <p:nvPr>
            <p:ph type="body" sz="quarter" idx="10" hasCustomPrompt="1"/>
          </p:nvPr>
        </p:nvSpPr>
        <p:spPr>
          <a:xfrm>
            <a:off x="987525" y="6256363"/>
            <a:ext cx="6816857" cy="441301"/>
          </a:xfrm>
          <a:prstGeom prst="rect">
            <a:avLst/>
          </a:prstGeom>
        </p:spPr>
        <p:txBody>
          <a:bodyPr anchor="b"/>
          <a:lstStyle>
            <a:lvl1pPr marL="0" indent="0" algn="r">
              <a:buNone/>
              <a:defRPr sz="1000" baseline="0">
                <a:solidFill>
                  <a:schemeClr val="tx1"/>
                </a:solidFill>
                <a:latin typeface="Helvetica Neue" pitchFamily="50"/>
              </a:defRPr>
            </a:lvl1pPr>
          </a:lstStyle>
          <a:p>
            <a:pPr lvl="0"/>
            <a:r>
              <a:rPr lang="fr-FR" dirty="0"/>
              <a:t>Indiquez l’objet de la réunion</a:t>
            </a:r>
          </a:p>
        </p:txBody>
      </p:sp>
      <p:sp>
        <p:nvSpPr>
          <p:cNvPr id="15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7869403" y="6462861"/>
            <a:ext cx="3603195" cy="225549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000">
                <a:solidFill>
                  <a:schemeClr val="tx1"/>
                </a:solidFill>
                <a:latin typeface="Helvetica Neue" pitchFamily="50"/>
              </a:defRPr>
            </a:lvl1pPr>
          </a:lstStyle>
          <a:p>
            <a:pPr lvl="0"/>
            <a:r>
              <a:rPr lang="fr-FR" dirty="0"/>
              <a:t>Tapez la date au format JJ mois AAAA</a:t>
            </a:r>
          </a:p>
        </p:txBody>
      </p:sp>
    </p:spTree>
    <p:extLst>
      <p:ext uri="{BB962C8B-B14F-4D97-AF65-F5344CB8AC3E}">
        <p14:creationId xmlns:p14="http://schemas.microsoft.com/office/powerpoint/2010/main" val="1302130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4E058-34CB-4D41-849F-AF7A6EAA5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6067"/>
            <a:ext cx="8128000" cy="9366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D0A2B1-7A90-4B53-9E1A-8B32A78416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8D21B7-B314-438C-91E9-7FF9087DC078}" type="slidenum">
              <a:rPr lang="en-GB" smtClean="0"/>
              <a:pPr>
                <a:defRPr/>
              </a:pPr>
              <a:t>‹N°›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DBA7A31-22AE-450B-93D4-6521E450904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4313" y="0"/>
            <a:ext cx="3286377" cy="1268760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25E353A-6344-4016-B3AF-68E1D4FCB82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599" y="1800225"/>
            <a:ext cx="10972801" cy="427893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4426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D4C44A-7010-4301-A13F-D8B02DFB97C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673600" y="4533590"/>
            <a:ext cx="2844800" cy="476250"/>
          </a:xfrm>
        </p:spPr>
        <p:txBody>
          <a:bodyPr/>
          <a:lstStyle>
            <a:lvl1pPr algn="ctr">
              <a:defRPr sz="2400" b="1"/>
            </a:lvl1pPr>
          </a:lstStyle>
          <a:p>
            <a:pPr>
              <a:defRPr/>
            </a:pPr>
            <a:r>
              <a:rPr lang="fr-FR"/>
              <a:t>Sept 2024</a:t>
            </a:r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7A9E75F-C664-4775-9FC4-6757789AF7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248028"/>
            <a:ext cx="10972800" cy="9366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22AE629-D762-4F1C-9F8A-7B0AA3A573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2750" y="525435"/>
            <a:ext cx="6286500" cy="2427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9249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Sept 2024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 Meeting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53123-0D4A-48E8-8E42-C457C398AC9A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8651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Sept 2024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 Meeting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53123-0D4A-48E8-8E42-C457C398AC9A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89934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Sept 2024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 Meeting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53123-0D4A-48E8-8E42-C457C398AC9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941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Sept 2024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 Meeting</a:t>
            </a:r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53123-0D4A-48E8-8E42-C457C398AC9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817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Sept 2024</a:t>
            </a:r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 Meeting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53123-0D4A-48E8-8E42-C457C398AC9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591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Sept 2024</a:t>
            </a:r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 Meeting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53123-0D4A-48E8-8E42-C457C398AC9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6433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Sept 2024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 Meeting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5CCB2-1D50-45B0-9B72-D83416219A28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35993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Sept 2024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 Meeting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53123-0D4A-48E8-8E42-C457C398AC9A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9808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ntenu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0903706" y="6479341"/>
            <a:ext cx="739073" cy="196131"/>
          </a:xfrm>
          <a:prstGeom prst="rect">
            <a:avLst/>
          </a:prstGeom>
        </p:spPr>
        <p:txBody>
          <a:bodyPr wrap="none"/>
          <a:lstStyle>
            <a:lvl1pPr algn="ctr">
              <a:defRPr sz="700">
                <a:solidFill>
                  <a:srgbClr val="5C0F8C"/>
                </a:solidFill>
                <a:latin typeface="Helvetica" panose="020B0604020202030204" pitchFamily="34" charset="0"/>
              </a:defRPr>
            </a:lvl1pPr>
          </a:lstStyle>
          <a:p>
            <a:r>
              <a:rPr lang="fr-FR"/>
              <a:t>Sept 2024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28444" y="6479341"/>
            <a:ext cx="9488869" cy="196131"/>
          </a:xfrm>
          <a:prstGeom prst="rect">
            <a:avLst/>
          </a:prstGeom>
        </p:spPr>
        <p:txBody>
          <a:bodyPr wrap="none" rIns="0"/>
          <a:lstStyle>
            <a:lvl1pPr algn="r">
              <a:defRPr sz="700" cap="all" baseline="0">
                <a:solidFill>
                  <a:srgbClr val="5C0F8C"/>
                </a:solidFill>
                <a:latin typeface="Helvetica" panose="020B0604020202030204" pitchFamily="34" charset="0"/>
              </a:defRPr>
            </a:lvl1pPr>
          </a:lstStyle>
          <a:p>
            <a:r>
              <a:rPr lang="fr-FR"/>
              <a:t>HEP Meeting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738223" y="6479341"/>
            <a:ext cx="196888" cy="196131"/>
          </a:xfrm>
          <a:prstGeom prst="rect">
            <a:avLst/>
          </a:prstGeom>
        </p:spPr>
        <p:txBody>
          <a:bodyPr wrap="none" lIns="0" rIns="0"/>
          <a:lstStyle>
            <a:lvl1pPr algn="l">
              <a:defRPr sz="700">
                <a:solidFill>
                  <a:srgbClr val="5C0F8C"/>
                </a:solidFill>
                <a:latin typeface="Helvetica" panose="020B0604020202030204" pitchFamily="34" charset="0"/>
              </a:defRPr>
            </a:lvl1pPr>
          </a:lstStyle>
          <a:p>
            <a:fld id="{029F7B68-FC32-4E35-9CDA-1CB03524C245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37" name="Connecteur droit 36"/>
          <p:cNvCxnSpPr/>
          <p:nvPr userDrawn="1"/>
        </p:nvCxnSpPr>
        <p:spPr>
          <a:xfrm flipH="1">
            <a:off x="1967541" y="507528"/>
            <a:ext cx="9889099" cy="0"/>
          </a:xfrm>
          <a:prstGeom prst="line">
            <a:avLst/>
          </a:prstGeom>
          <a:ln w="25400">
            <a:solidFill>
              <a:srgbClr val="5C0F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itre 1"/>
          <p:cNvSpPr>
            <a:spLocks noGrp="1"/>
          </p:cNvSpPr>
          <p:nvPr>
            <p:ph type="title" hasCustomPrompt="1"/>
          </p:nvPr>
        </p:nvSpPr>
        <p:spPr>
          <a:xfrm>
            <a:off x="1693227" y="185174"/>
            <a:ext cx="5231808" cy="461665"/>
          </a:xfrm>
          <a:prstGeom prst="rect">
            <a:avLst/>
          </a:prstGeom>
          <a:solidFill>
            <a:schemeClr val="bg1"/>
          </a:solidFill>
        </p:spPr>
        <p:txBody>
          <a:bodyPr wrap="none" rIns="54000">
            <a:spAutoFit/>
          </a:bodyPr>
          <a:lstStyle>
            <a:lvl1pPr algn="l">
              <a:defRPr sz="2400" b="1" cap="all" baseline="0">
                <a:solidFill>
                  <a:srgbClr val="5C0F8C"/>
                </a:solidFill>
                <a:latin typeface="Helvetica Neue" pitchFamily="50"/>
              </a:defRPr>
            </a:lvl1pPr>
          </a:lstStyle>
          <a:p>
            <a:r>
              <a:rPr lang="fr-FR" dirty="0"/>
              <a:t>CLIQUEZ POUR TAPER UN TITRE</a:t>
            </a:r>
          </a:p>
        </p:txBody>
      </p:sp>
      <p:sp>
        <p:nvSpPr>
          <p:cNvPr id="39" name="Espace réservé du texte 28"/>
          <p:cNvSpPr>
            <a:spLocks noGrp="1"/>
          </p:cNvSpPr>
          <p:nvPr>
            <p:ph type="body" sz="quarter" idx="13" hasCustomPrompt="1"/>
          </p:nvPr>
        </p:nvSpPr>
        <p:spPr>
          <a:xfrm>
            <a:off x="1704340" y="572823"/>
            <a:ext cx="4067332" cy="400110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Helvetica Neue" pitchFamily="50"/>
              </a:defRPr>
            </a:lvl1pPr>
            <a:lvl2pPr>
              <a:defRPr>
                <a:solidFill>
                  <a:schemeClr val="accent2"/>
                </a:solidFill>
              </a:defRPr>
            </a:lvl2pPr>
          </a:lstStyle>
          <a:p>
            <a:pPr lvl="0"/>
            <a:r>
              <a:rPr lang="fr-FR" dirty="0"/>
              <a:t>Cliquez pour taper un sous-titre</a:t>
            </a:r>
          </a:p>
        </p:txBody>
      </p:sp>
      <p:sp>
        <p:nvSpPr>
          <p:cNvPr id="45" name="Espace réservé du texte 44"/>
          <p:cNvSpPr>
            <a:spLocks noGrp="1"/>
          </p:cNvSpPr>
          <p:nvPr>
            <p:ph type="body" sz="quarter" idx="16" hasCustomPrompt="1"/>
          </p:nvPr>
        </p:nvSpPr>
        <p:spPr>
          <a:xfrm>
            <a:off x="719765" y="1196752"/>
            <a:ext cx="11136875" cy="4824536"/>
          </a:xfrm>
          <a:prstGeom prst="rect">
            <a:avLst/>
          </a:prstGeom>
        </p:spPr>
        <p:txBody>
          <a:bodyPr>
            <a:noAutofit/>
          </a:bodyPr>
          <a:lstStyle>
            <a:lvl1pPr marL="92075" indent="-92075">
              <a:buFont typeface="Wingdings" panose="05000000000000000000" pitchFamily="2" charset="2"/>
              <a:buChar char="q"/>
              <a:defRPr sz="2000" baseline="0">
                <a:solidFill>
                  <a:srgbClr val="5C0F8C"/>
                </a:solidFill>
                <a:latin typeface="Helvetica" panose="020B0604020202030204" pitchFamily="34" charset="0"/>
              </a:defRPr>
            </a:lvl1pPr>
            <a:lvl2pPr marL="447675" indent="-182563">
              <a:buFont typeface="Wingdings" panose="05000000000000000000" pitchFamily="2" charset="2"/>
              <a:buChar char="§"/>
              <a:defRPr sz="1800" baseline="0">
                <a:solidFill>
                  <a:schemeClr val="tx1"/>
                </a:solidFill>
                <a:latin typeface="Helvetica" panose="020B0604020202030204" pitchFamily="34" charset="0"/>
              </a:defRPr>
            </a:lvl2pPr>
            <a:lvl3pPr marL="804863" indent="-174625">
              <a:defRPr sz="1600">
                <a:solidFill>
                  <a:srgbClr val="2C74B5"/>
                </a:solidFill>
                <a:latin typeface="Helvetica" panose="020B0604020202030204" pitchFamily="34" charset="0"/>
              </a:defRPr>
            </a:lvl3pPr>
          </a:lstStyle>
          <a:p>
            <a:pPr lvl="0"/>
            <a:r>
              <a:rPr lang="fr-FR" dirty="0"/>
              <a:t> Premier niveau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6" name="ZoneTexte 45"/>
          <p:cNvSpPr txBox="1"/>
          <p:nvPr userDrawn="1"/>
        </p:nvSpPr>
        <p:spPr>
          <a:xfrm>
            <a:off x="10793931" y="6461989"/>
            <a:ext cx="2103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900" dirty="0">
                <a:solidFill>
                  <a:srgbClr val="5C0F8C"/>
                </a:solidFill>
                <a:latin typeface="Helvetica" panose="020B0604020202030204" pitchFamily="34" charset="0"/>
              </a:rPr>
              <a:t>l</a:t>
            </a:r>
          </a:p>
        </p:txBody>
      </p:sp>
      <p:sp>
        <p:nvSpPr>
          <p:cNvPr id="47" name="ZoneTexte 46"/>
          <p:cNvSpPr txBox="1"/>
          <p:nvPr userDrawn="1"/>
        </p:nvSpPr>
        <p:spPr>
          <a:xfrm>
            <a:off x="11555875" y="6461989"/>
            <a:ext cx="2103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900" dirty="0">
                <a:solidFill>
                  <a:srgbClr val="5C0F8C"/>
                </a:solidFill>
                <a:latin typeface="Helvetica" panose="020B0604020202030204" pitchFamily="34" charset="0"/>
              </a:rPr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19037653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Sept 2024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 Meeting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53123-0D4A-48E8-8E42-C457C398AC9A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0401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Sept 2024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 Meeting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53123-0D4A-48E8-8E42-C457C398AC9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5051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Sept 2024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 Meeting</a:t>
            </a:r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53123-0D4A-48E8-8E42-C457C398AC9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3574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Sept 2024</a:t>
            </a:r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 Meeting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53123-0D4A-48E8-8E42-C457C398AC9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2663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Sept 2024</a:t>
            </a:r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 Meeting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53123-0D4A-48E8-8E42-C457C398AC9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65354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Sept 2024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 Meeting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5CCB2-1D50-45B0-9B72-D83416219A28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48169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Sept 2024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 Meeting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53123-0D4A-48E8-8E42-C457C398AC9A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50601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Sept 2024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 Meeting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53123-0D4A-48E8-8E42-C457C398AC9A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86488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Sept 2024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 Meeting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53123-0D4A-48E8-8E42-C457C398AC9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2272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Sept 2024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 Meeting</a:t>
            </a:r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53123-0D4A-48E8-8E42-C457C398AC9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135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44"/>
          <p:cNvSpPr>
            <a:spLocks noGrp="1"/>
          </p:cNvSpPr>
          <p:nvPr>
            <p:ph type="body" sz="quarter" idx="16" hasCustomPrompt="1"/>
          </p:nvPr>
        </p:nvSpPr>
        <p:spPr>
          <a:xfrm>
            <a:off x="719766" y="1196752"/>
            <a:ext cx="5184213" cy="4824536"/>
          </a:xfrm>
          <a:prstGeom prst="rect">
            <a:avLst/>
          </a:prstGeom>
        </p:spPr>
        <p:txBody>
          <a:bodyPr>
            <a:noAutofit/>
          </a:bodyPr>
          <a:lstStyle>
            <a:lvl1pPr marL="92075" indent="-92075">
              <a:buFont typeface="Wingdings" panose="05000000000000000000" pitchFamily="2" charset="2"/>
              <a:buChar char="q"/>
              <a:defRPr sz="2000" baseline="0">
                <a:solidFill>
                  <a:srgbClr val="5C0F8C"/>
                </a:solidFill>
                <a:latin typeface="Helvetica" panose="020B0604020202030204" pitchFamily="34" charset="0"/>
              </a:defRPr>
            </a:lvl1pPr>
            <a:lvl2pPr marL="447675" indent="-182563">
              <a:buFont typeface="Wingdings" panose="05000000000000000000" pitchFamily="2" charset="2"/>
              <a:buChar char="§"/>
              <a:defRPr sz="1800" baseline="0">
                <a:solidFill>
                  <a:schemeClr val="tx1"/>
                </a:solidFill>
                <a:latin typeface="Helvetica" panose="020B0604020202030204" pitchFamily="34" charset="0"/>
              </a:defRPr>
            </a:lvl2pPr>
            <a:lvl3pPr marL="804863" indent="-174625">
              <a:defRPr sz="1600">
                <a:solidFill>
                  <a:srgbClr val="2C74B5"/>
                </a:solidFill>
                <a:latin typeface="Helvetica" panose="020B0604020202030204" pitchFamily="34" charset="0"/>
              </a:defRPr>
            </a:lvl3pPr>
          </a:lstStyle>
          <a:p>
            <a:pPr lvl="0"/>
            <a:r>
              <a:rPr lang="fr-FR" dirty="0"/>
              <a:t> Premier niveau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9" name="Espace réservé du texte 44"/>
          <p:cNvSpPr>
            <a:spLocks noGrp="1"/>
          </p:cNvSpPr>
          <p:nvPr>
            <p:ph type="body" sz="quarter" idx="17" hasCustomPrompt="1"/>
          </p:nvPr>
        </p:nvSpPr>
        <p:spPr>
          <a:xfrm>
            <a:off x="6384032" y="1196752"/>
            <a:ext cx="5376235" cy="4824536"/>
          </a:xfrm>
          <a:prstGeom prst="rect">
            <a:avLst/>
          </a:prstGeom>
        </p:spPr>
        <p:txBody>
          <a:bodyPr>
            <a:noAutofit/>
          </a:bodyPr>
          <a:lstStyle>
            <a:lvl1pPr marL="92075" indent="-92075">
              <a:buFont typeface="Wingdings" panose="05000000000000000000" pitchFamily="2" charset="2"/>
              <a:buChar char="q"/>
              <a:defRPr sz="2000" baseline="0">
                <a:solidFill>
                  <a:srgbClr val="5C0F8C"/>
                </a:solidFill>
                <a:latin typeface="Helvetica" panose="020B0604020202030204" pitchFamily="34" charset="0"/>
              </a:defRPr>
            </a:lvl1pPr>
            <a:lvl2pPr marL="447675" indent="-182563">
              <a:buFont typeface="Wingdings" panose="05000000000000000000" pitchFamily="2" charset="2"/>
              <a:buChar char="§"/>
              <a:defRPr sz="1800" baseline="0">
                <a:solidFill>
                  <a:schemeClr val="tx1"/>
                </a:solidFill>
                <a:latin typeface="Helvetica" panose="020B0604020202030204" pitchFamily="34" charset="0"/>
              </a:defRPr>
            </a:lvl2pPr>
            <a:lvl3pPr marL="804863" indent="-174625">
              <a:defRPr sz="1600">
                <a:solidFill>
                  <a:srgbClr val="2C74B5"/>
                </a:solidFill>
                <a:latin typeface="Helvetica" panose="020B0604020202030204" pitchFamily="34" charset="0"/>
              </a:defRPr>
            </a:lvl3pPr>
          </a:lstStyle>
          <a:p>
            <a:pPr lvl="0"/>
            <a:r>
              <a:rPr lang="fr-FR" dirty="0"/>
              <a:t> Premier niveau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cxnSp>
        <p:nvCxnSpPr>
          <p:cNvPr id="3" name="Connecteur droit 2"/>
          <p:cNvCxnSpPr/>
          <p:nvPr userDrawn="1"/>
        </p:nvCxnSpPr>
        <p:spPr>
          <a:xfrm>
            <a:off x="6153911" y="1196752"/>
            <a:ext cx="0" cy="4824536"/>
          </a:xfrm>
          <a:prstGeom prst="line">
            <a:avLst/>
          </a:prstGeom>
          <a:ln>
            <a:solidFill>
              <a:srgbClr val="A8A8A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0903706" y="6479341"/>
            <a:ext cx="739073" cy="196131"/>
          </a:xfrm>
          <a:prstGeom prst="rect">
            <a:avLst/>
          </a:prstGeom>
        </p:spPr>
        <p:txBody>
          <a:bodyPr wrap="none"/>
          <a:lstStyle>
            <a:lvl1pPr algn="ctr">
              <a:defRPr sz="700">
                <a:solidFill>
                  <a:srgbClr val="5C0F8C"/>
                </a:solidFill>
                <a:latin typeface="Helvetica" panose="020B0604020202030204" pitchFamily="34" charset="0"/>
              </a:defRPr>
            </a:lvl1pPr>
          </a:lstStyle>
          <a:p>
            <a:r>
              <a:rPr lang="fr-FR"/>
              <a:t>Sept 2024</a:t>
            </a:r>
            <a:endParaRPr lang="fr-FR" dirty="0"/>
          </a:p>
        </p:txBody>
      </p:sp>
      <p:sp>
        <p:nvSpPr>
          <p:cNvPr id="20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28444" y="6479341"/>
            <a:ext cx="9488869" cy="196131"/>
          </a:xfrm>
          <a:prstGeom prst="rect">
            <a:avLst/>
          </a:prstGeom>
        </p:spPr>
        <p:txBody>
          <a:bodyPr wrap="none" rIns="0"/>
          <a:lstStyle>
            <a:lvl1pPr algn="r">
              <a:defRPr sz="700" cap="all" baseline="0">
                <a:solidFill>
                  <a:srgbClr val="5C0F8C"/>
                </a:solidFill>
                <a:latin typeface="Helvetica" panose="020B0604020202030204" pitchFamily="34" charset="0"/>
              </a:defRPr>
            </a:lvl1pPr>
          </a:lstStyle>
          <a:p>
            <a:r>
              <a:rPr lang="fr-FR"/>
              <a:t>HEP Meeting</a:t>
            </a:r>
            <a:endParaRPr lang="fr-FR" dirty="0"/>
          </a:p>
        </p:txBody>
      </p:sp>
      <p:sp>
        <p:nvSpPr>
          <p:cNvPr id="2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738223" y="6479341"/>
            <a:ext cx="196888" cy="196131"/>
          </a:xfrm>
          <a:prstGeom prst="rect">
            <a:avLst/>
          </a:prstGeom>
        </p:spPr>
        <p:txBody>
          <a:bodyPr wrap="none" lIns="0" rIns="0"/>
          <a:lstStyle>
            <a:lvl1pPr algn="l">
              <a:defRPr sz="700">
                <a:solidFill>
                  <a:srgbClr val="5C0F8C"/>
                </a:solidFill>
                <a:latin typeface="Helvetica" panose="020B0604020202030204" pitchFamily="34" charset="0"/>
              </a:defRPr>
            </a:lvl1pPr>
          </a:lstStyle>
          <a:p>
            <a:fld id="{029F7B68-FC32-4E35-9CDA-1CB03524C245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2" name="ZoneTexte 21"/>
          <p:cNvSpPr txBox="1"/>
          <p:nvPr userDrawn="1"/>
        </p:nvSpPr>
        <p:spPr>
          <a:xfrm>
            <a:off x="10793931" y="6461989"/>
            <a:ext cx="2103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900" dirty="0">
                <a:solidFill>
                  <a:srgbClr val="5C0F8C"/>
                </a:solidFill>
                <a:latin typeface="Helvetica" panose="020B0604020202030204" pitchFamily="34" charset="0"/>
              </a:rPr>
              <a:t>l</a:t>
            </a:r>
          </a:p>
        </p:txBody>
      </p:sp>
      <p:sp>
        <p:nvSpPr>
          <p:cNvPr id="23" name="ZoneTexte 22"/>
          <p:cNvSpPr txBox="1"/>
          <p:nvPr userDrawn="1"/>
        </p:nvSpPr>
        <p:spPr>
          <a:xfrm>
            <a:off x="11555875" y="6461989"/>
            <a:ext cx="2103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900" dirty="0">
                <a:solidFill>
                  <a:srgbClr val="5C0F8C"/>
                </a:solidFill>
                <a:latin typeface="Helvetica" panose="020B0604020202030204" pitchFamily="34" charset="0"/>
              </a:rPr>
              <a:t>l</a:t>
            </a:r>
          </a:p>
        </p:txBody>
      </p:sp>
      <p:cxnSp>
        <p:nvCxnSpPr>
          <p:cNvPr id="14" name="Connecteur droit 13"/>
          <p:cNvCxnSpPr/>
          <p:nvPr userDrawn="1"/>
        </p:nvCxnSpPr>
        <p:spPr>
          <a:xfrm flipH="1">
            <a:off x="1967541" y="507528"/>
            <a:ext cx="9889099" cy="0"/>
          </a:xfrm>
          <a:prstGeom prst="line">
            <a:avLst/>
          </a:prstGeom>
          <a:ln w="25400">
            <a:solidFill>
              <a:srgbClr val="5C0F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re 1"/>
          <p:cNvSpPr>
            <a:spLocks noGrp="1"/>
          </p:cNvSpPr>
          <p:nvPr>
            <p:ph type="title" hasCustomPrompt="1"/>
          </p:nvPr>
        </p:nvSpPr>
        <p:spPr>
          <a:xfrm>
            <a:off x="1693227" y="185174"/>
            <a:ext cx="5231808" cy="461665"/>
          </a:xfrm>
          <a:prstGeom prst="rect">
            <a:avLst/>
          </a:prstGeom>
          <a:solidFill>
            <a:schemeClr val="bg1"/>
          </a:solidFill>
        </p:spPr>
        <p:txBody>
          <a:bodyPr wrap="none" rIns="54000">
            <a:spAutoFit/>
          </a:bodyPr>
          <a:lstStyle>
            <a:lvl1pPr algn="l">
              <a:defRPr sz="2400" b="1" cap="all" baseline="0">
                <a:solidFill>
                  <a:srgbClr val="5C0F8C"/>
                </a:solidFill>
                <a:latin typeface="Helvetica Neue" pitchFamily="50"/>
              </a:defRPr>
            </a:lvl1pPr>
          </a:lstStyle>
          <a:p>
            <a:r>
              <a:rPr lang="fr-FR" dirty="0"/>
              <a:t>CLIQUEZ POUR TAPER UN TITRE</a:t>
            </a:r>
          </a:p>
        </p:txBody>
      </p:sp>
      <p:sp>
        <p:nvSpPr>
          <p:cNvPr id="16" name="Espace réservé du texte 28"/>
          <p:cNvSpPr>
            <a:spLocks noGrp="1"/>
          </p:cNvSpPr>
          <p:nvPr>
            <p:ph type="body" sz="quarter" idx="13" hasCustomPrompt="1"/>
          </p:nvPr>
        </p:nvSpPr>
        <p:spPr>
          <a:xfrm>
            <a:off x="1704340" y="572823"/>
            <a:ext cx="4067332" cy="400110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Helvetica Neue" pitchFamily="50"/>
              </a:defRPr>
            </a:lvl1pPr>
            <a:lvl2pPr>
              <a:defRPr>
                <a:solidFill>
                  <a:schemeClr val="accent2"/>
                </a:solidFill>
              </a:defRPr>
            </a:lvl2pPr>
          </a:lstStyle>
          <a:p>
            <a:pPr lvl="0"/>
            <a:r>
              <a:rPr lang="fr-FR" dirty="0"/>
              <a:t>Cliquez pour taper un sous-titre</a:t>
            </a:r>
          </a:p>
        </p:txBody>
      </p:sp>
    </p:spTree>
    <p:extLst>
      <p:ext uri="{BB962C8B-B14F-4D97-AF65-F5344CB8AC3E}">
        <p14:creationId xmlns:p14="http://schemas.microsoft.com/office/powerpoint/2010/main" val="95807165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Sept 2024</a:t>
            </a:r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 Meeting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53123-0D4A-48E8-8E42-C457C398AC9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65839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Sept 2024</a:t>
            </a:r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 Meeting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53123-0D4A-48E8-8E42-C457C398AC9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38682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Sept 2024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 Meeting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5CCB2-1D50-45B0-9B72-D83416219A28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47013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ue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3" y="5971213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dirty="0">
                <a:solidFill>
                  <a:srgbClr val="92D050"/>
                </a:solidFill>
              </a:rPr>
              <a:t> </a:t>
            </a:r>
          </a:p>
        </p:txBody>
      </p:sp>
      <p:pic>
        <p:nvPicPr>
          <p:cNvPr id="6" name="Picture 8" descr="fondCEA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547" y="-40641"/>
            <a:ext cx="12205547" cy="6011852"/>
          </a:xfrm>
          <a:prstGeom prst="rect">
            <a:avLst/>
          </a:prstGeom>
        </p:spPr>
      </p:pic>
      <p:sp>
        <p:nvSpPr>
          <p:cNvPr id="10" name="Titre 3"/>
          <p:cNvSpPr txBox="1">
            <a:spLocks/>
          </p:cNvSpPr>
          <p:nvPr userDrawn="1"/>
        </p:nvSpPr>
        <p:spPr>
          <a:xfrm>
            <a:off x="1124368" y="3757134"/>
            <a:ext cx="10480896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dirty="0">
                <a:solidFill>
                  <a:prstClr val="white"/>
                </a:solidFill>
                <a:cs typeface="Calibri"/>
              </a:rPr>
              <a:t>DE LA RECHERCHE À L’INDUSTRIE</a:t>
            </a: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1113036" y="6158143"/>
            <a:ext cx="1037644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>
              <a:lnSpc>
                <a:spcPct val="140000"/>
              </a:lnSpc>
            </a:pPr>
            <a:r>
              <a:rPr lang="fr-FR" sz="1500" kern="0" dirty="0">
                <a:solidFill>
                  <a:srgbClr val="3F3F3F">
                    <a:lumMod val="85000"/>
                    <a:lumOff val="15000"/>
                  </a:srgbClr>
                </a:solidFill>
                <a:cs typeface="Calibri"/>
              </a:rPr>
              <a:t>Commissariat à l’énergie atomique et aux énergies alternatives - </a:t>
            </a:r>
            <a:r>
              <a:rPr lang="fr-FR" sz="1500" kern="0" dirty="0">
                <a:solidFill>
                  <a:srgbClr val="A50119"/>
                </a:solidFill>
                <a:cs typeface="Calibri"/>
              </a:rPr>
              <a:t>www.cea.fr</a:t>
            </a:r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1124369" y="4461091"/>
            <a:ext cx="8763803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TITRE À VENIR</a:t>
            </a:r>
          </a:p>
        </p:txBody>
      </p:sp>
      <p:sp>
        <p:nvSpPr>
          <p:cNvPr id="18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1124369" y="5122103"/>
            <a:ext cx="392268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26 septembre 2019</a:t>
            </a:r>
          </a:p>
        </p:txBody>
      </p:sp>
      <p:sp>
        <p:nvSpPr>
          <p:cNvPr id="9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1113036" y="5469234"/>
            <a:ext cx="3922680" cy="75581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Xavier DELARUELLE</a:t>
            </a:r>
          </a:p>
          <a:p>
            <a:pPr lvl="0"/>
            <a:endParaRPr lang="fr-FR" noProof="0" dirty="0"/>
          </a:p>
        </p:txBody>
      </p:sp>
      <p:pic>
        <p:nvPicPr>
          <p:cNvPr id="12" name="Picture 9" descr="cea_logo_small2.jpg">
            <a:extLst>
              <a:ext uri="{FF2B5EF4-FFF2-40B4-BE49-F238E27FC236}">
                <a16:creationId xmlns:a16="http://schemas.microsoft.com/office/drawing/2014/main" id="{61A89C60-6BFE-4912-9B9B-D56E846D59B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8518086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ueil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3" y="5971213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dirty="0">
                <a:solidFill>
                  <a:srgbClr val="92D050"/>
                </a:solidFill>
              </a:rPr>
              <a:t> </a:t>
            </a:r>
          </a:p>
        </p:txBody>
      </p:sp>
      <p:pic>
        <p:nvPicPr>
          <p:cNvPr id="5" name="Picture 8" descr="fondCEA1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547" y="-40641"/>
            <a:ext cx="7341999" cy="6011852"/>
          </a:xfrm>
          <a:prstGeom prst="rect">
            <a:avLst/>
          </a:prstGeom>
        </p:spPr>
      </p:pic>
      <p:sp>
        <p:nvSpPr>
          <p:cNvPr id="15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1124369" y="4461091"/>
            <a:ext cx="8763803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FAIT MARQUANTS</a:t>
            </a:r>
          </a:p>
        </p:txBody>
      </p:sp>
      <p:sp>
        <p:nvSpPr>
          <p:cNvPr id="17" name="Titre 3"/>
          <p:cNvSpPr txBox="1">
            <a:spLocks/>
          </p:cNvSpPr>
          <p:nvPr userDrawn="1"/>
        </p:nvSpPr>
        <p:spPr>
          <a:xfrm>
            <a:off x="1124368" y="3757134"/>
            <a:ext cx="10480896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dirty="0">
                <a:solidFill>
                  <a:prstClr val="white"/>
                </a:solidFill>
                <a:cs typeface="Calibri"/>
              </a:rPr>
              <a:t>DE LA RECHERCHE À L’INDUSTRIE</a:t>
            </a:r>
          </a:p>
        </p:txBody>
      </p:sp>
      <p:sp>
        <p:nvSpPr>
          <p:cNvPr id="18" name="ZoneTexte 10"/>
          <p:cNvSpPr txBox="1"/>
          <p:nvPr userDrawn="1"/>
        </p:nvSpPr>
        <p:spPr>
          <a:xfrm>
            <a:off x="1113036" y="6158142"/>
            <a:ext cx="1037644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>
              <a:lnSpc>
                <a:spcPct val="140000"/>
              </a:lnSpc>
            </a:pPr>
            <a:r>
              <a:rPr lang="fr-FR" sz="1500" kern="0" dirty="0">
                <a:solidFill>
                  <a:srgbClr val="3F3F3F">
                    <a:lumMod val="85000"/>
                    <a:lumOff val="15000"/>
                  </a:srgbClr>
                </a:solidFill>
                <a:cs typeface="Calibri"/>
              </a:rPr>
              <a:t>Commissariat à l’énergie atomique et aux énergies alternatives - </a:t>
            </a:r>
            <a:r>
              <a:rPr lang="fr-FR" sz="1500" kern="0" dirty="0">
                <a:solidFill>
                  <a:srgbClr val="A50119"/>
                </a:solidFill>
                <a:cs typeface="Calibri"/>
              </a:rPr>
              <a:t>www.cea.fr</a:t>
            </a:r>
          </a:p>
        </p:txBody>
      </p:sp>
      <p:sp>
        <p:nvSpPr>
          <p:cNvPr id="19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1124369" y="5122103"/>
            <a:ext cx="392268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fld id="{B5559CBA-976B-4265-9B41-694881203DBF}" type="datetime4">
              <a:rPr lang="fr-FR" noProof="0" smtClean="0"/>
              <a:t>3 juillet 2020</a:t>
            </a:fld>
            <a:endParaRPr lang="fr-FR" noProof="0" dirty="0"/>
          </a:p>
        </p:txBody>
      </p:sp>
      <p:sp>
        <p:nvSpPr>
          <p:cNvPr id="10" name="Espace réservé du texte 12"/>
          <p:cNvSpPr>
            <a:spLocks noGrp="1"/>
          </p:cNvSpPr>
          <p:nvPr>
            <p:ph type="body" sz="quarter" idx="14" hasCustomPrompt="1"/>
          </p:nvPr>
        </p:nvSpPr>
        <p:spPr>
          <a:xfrm>
            <a:off x="1113036" y="5469234"/>
            <a:ext cx="392268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Xavier DELARUELLE</a:t>
            </a:r>
          </a:p>
        </p:txBody>
      </p:sp>
      <p:pic>
        <p:nvPicPr>
          <p:cNvPr id="11" name="Picture 9" descr="cea_logo_small2.jpg">
            <a:extLst>
              <a:ext uri="{FF2B5EF4-FFF2-40B4-BE49-F238E27FC236}">
                <a16:creationId xmlns:a16="http://schemas.microsoft.com/office/drawing/2014/main" id="{68C201E4-093D-4AEE-A767-CB9D97D23DB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417085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us-titre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smtClean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1" descr="fondCEA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37412"/>
            <a:ext cx="12192000" cy="5377627"/>
          </a:xfrm>
          <a:prstGeom prst="rect">
            <a:avLst/>
          </a:prstGeom>
        </p:spPr>
      </p:pic>
      <p:sp>
        <p:nvSpPr>
          <p:cNvPr id="6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1127570" y="4801465"/>
            <a:ext cx="2139247" cy="24929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3" y="5961053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dirty="0">
                <a:solidFill>
                  <a:srgbClr val="92D050"/>
                </a:solidFill>
              </a:rPr>
              <a:t> </a:t>
            </a:r>
          </a:p>
        </p:txBody>
      </p:sp>
      <p:sp>
        <p:nvSpPr>
          <p:cNvPr id="16" name="ZoneTexte 10"/>
          <p:cNvSpPr txBox="1"/>
          <p:nvPr userDrawn="1"/>
        </p:nvSpPr>
        <p:spPr>
          <a:xfrm>
            <a:off x="1113036" y="6158142"/>
            <a:ext cx="1037644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>
              <a:lnSpc>
                <a:spcPct val="140000"/>
              </a:lnSpc>
            </a:pPr>
            <a:r>
              <a:rPr lang="fr-FR" sz="1500" kern="0" dirty="0">
                <a:solidFill>
                  <a:srgbClr val="3F3F3F">
                    <a:lumMod val="85000"/>
                    <a:lumOff val="15000"/>
                  </a:srgbClr>
                </a:solidFill>
                <a:cs typeface="Calibri"/>
              </a:rPr>
              <a:t>Commissariat à l’énergie atomique et aux énergies alternatives - </a:t>
            </a:r>
            <a:r>
              <a:rPr lang="fr-FR" sz="1500" kern="0" dirty="0">
                <a:solidFill>
                  <a:srgbClr val="A50119"/>
                </a:solidFill>
                <a:cs typeface="Calibri"/>
              </a:rPr>
              <a:t>www.cea.fr</a:t>
            </a:r>
          </a:p>
        </p:txBody>
      </p:sp>
      <p:sp>
        <p:nvSpPr>
          <p:cNvPr id="10" name="Espace réservé du contenu 9"/>
          <p:cNvSpPr>
            <a:spLocks noGrp="1"/>
          </p:cNvSpPr>
          <p:nvPr>
            <p:ph sz="quarter" idx="14"/>
          </p:nvPr>
        </p:nvSpPr>
        <p:spPr>
          <a:xfrm>
            <a:off x="1422400" y="473604"/>
            <a:ext cx="4673600" cy="138264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grpSp>
        <p:nvGrpSpPr>
          <p:cNvPr id="8" name="Groupe 7"/>
          <p:cNvGrpSpPr/>
          <p:nvPr userDrawn="1"/>
        </p:nvGrpSpPr>
        <p:grpSpPr>
          <a:xfrm>
            <a:off x="8169079" y="102155"/>
            <a:ext cx="3099655" cy="6307372"/>
            <a:chOff x="98506" y="187902"/>
            <a:chExt cx="3099655" cy="6307372"/>
          </a:xfrm>
        </p:grpSpPr>
        <p:pic>
          <p:nvPicPr>
            <p:cNvPr id="11" name="Image 10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56148" y="5877274"/>
              <a:ext cx="1440000" cy="618000"/>
            </a:xfrm>
            <a:prstGeom prst="rect">
              <a:avLst/>
            </a:prstGeom>
          </p:spPr>
        </p:pic>
        <p:pic>
          <p:nvPicPr>
            <p:cNvPr id="12" name="Picture 39" descr="logo_edf_hp"/>
            <p:cNvPicPr>
              <a:picLocks noChangeAspect="1" noChangeArrowheads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1985103" y="187902"/>
              <a:ext cx="893852" cy="939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1703494" y="3219416"/>
              <a:ext cx="1457070" cy="3535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Image 13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8506" y="5190676"/>
              <a:ext cx="1098000" cy="470572"/>
            </a:xfrm>
            <a:prstGeom prst="rect">
              <a:avLst/>
            </a:prstGeom>
          </p:spPr>
        </p:pic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2035361" y="4937305"/>
              <a:ext cx="885600" cy="7239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Image 16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74829" y="4390360"/>
              <a:ext cx="1008000" cy="478800"/>
            </a:xfrm>
            <a:prstGeom prst="rect">
              <a:avLst/>
            </a:prstGeom>
          </p:spPr>
        </p:pic>
        <p:pic>
          <p:nvPicPr>
            <p:cNvPr id="18" name="Image 17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1470" y="4829790"/>
              <a:ext cx="1296000" cy="327402"/>
            </a:xfrm>
            <a:prstGeom prst="rect">
              <a:avLst/>
            </a:prstGeom>
          </p:spPr>
        </p:pic>
        <p:pic>
          <p:nvPicPr>
            <p:cNvPr id="19" name="Image 18"/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1470" y="1026265"/>
              <a:ext cx="1299600" cy="314503"/>
            </a:xfrm>
            <a:prstGeom prst="rect">
              <a:avLst/>
            </a:prstGeom>
          </p:spPr>
        </p:pic>
        <p:pic>
          <p:nvPicPr>
            <p:cNvPr id="20" name="Image 19"/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28361" y="1864408"/>
              <a:ext cx="1299600" cy="747270"/>
            </a:xfrm>
            <a:prstGeom prst="rect">
              <a:avLst/>
            </a:prstGeom>
          </p:spPr>
        </p:pic>
        <p:pic>
          <p:nvPicPr>
            <p:cNvPr id="21" name="Image 20"/>
            <p:cNvPicPr>
              <a:picLocks noChangeAspect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7706" y="1484784"/>
              <a:ext cx="1299600" cy="279661"/>
            </a:xfrm>
            <a:prstGeom prst="rect">
              <a:avLst/>
            </a:prstGeom>
          </p:spPr>
        </p:pic>
        <p:pic>
          <p:nvPicPr>
            <p:cNvPr id="22" name="Image 21"/>
            <p:cNvPicPr>
              <a:picLocks noChangeAspect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7706" y="2367860"/>
              <a:ext cx="1299600" cy="557084"/>
            </a:xfrm>
            <a:prstGeom prst="rect">
              <a:avLst/>
            </a:prstGeom>
          </p:spPr>
        </p:pic>
        <p:pic>
          <p:nvPicPr>
            <p:cNvPr id="23" name="Image 22"/>
            <p:cNvPicPr>
              <a:picLocks noChangeAspect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1470" y="2996952"/>
              <a:ext cx="1299600" cy="631193"/>
            </a:xfrm>
            <a:prstGeom prst="rect">
              <a:avLst/>
            </a:prstGeom>
          </p:spPr>
        </p:pic>
        <p:pic>
          <p:nvPicPr>
            <p:cNvPr id="24" name="Image 23"/>
            <p:cNvPicPr>
              <a:picLocks noChangeAspect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38161" y="3590745"/>
              <a:ext cx="1080000" cy="846367"/>
            </a:xfrm>
            <a:prstGeom prst="rect">
              <a:avLst/>
            </a:prstGeom>
          </p:spPr>
        </p:pic>
        <p:pic>
          <p:nvPicPr>
            <p:cNvPr id="25" name="Image 24"/>
            <p:cNvPicPr>
              <a:picLocks noChangeAspect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1270" y="187902"/>
              <a:ext cx="1440000" cy="720000"/>
            </a:xfrm>
            <a:prstGeom prst="rect">
              <a:avLst/>
            </a:prstGeom>
          </p:spPr>
        </p:pic>
        <p:pic>
          <p:nvPicPr>
            <p:cNvPr id="26" name="Image 25"/>
            <p:cNvPicPr>
              <a:picLocks noChangeAspect="1"/>
            </p:cNvPicPr>
            <p:nvPr/>
          </p:nvPicPr>
          <p:blipFill>
            <a:blip r:embed="rId1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17505" y="1052736"/>
              <a:ext cx="1121312" cy="820800"/>
            </a:xfrm>
            <a:prstGeom prst="rect">
              <a:avLst/>
            </a:prstGeom>
          </p:spPr>
        </p:pic>
        <p:pic>
          <p:nvPicPr>
            <p:cNvPr id="27" name="Image 26"/>
            <p:cNvPicPr>
              <a:picLocks noChangeAspect="1"/>
            </p:cNvPicPr>
            <p:nvPr/>
          </p:nvPicPr>
          <p:blipFill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8506" y="3789040"/>
              <a:ext cx="1458000" cy="329508"/>
            </a:xfrm>
            <a:prstGeom prst="rect">
              <a:avLst/>
            </a:prstGeom>
          </p:spPr>
        </p:pic>
        <p:pic>
          <p:nvPicPr>
            <p:cNvPr id="28" name="Image 27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58161" y="2371898"/>
              <a:ext cx="1440000" cy="1024318"/>
            </a:xfrm>
            <a:prstGeom prst="rect">
              <a:avLst/>
            </a:prstGeom>
          </p:spPr>
        </p:pic>
        <p:pic>
          <p:nvPicPr>
            <p:cNvPr id="29" name="Image 28"/>
            <p:cNvPicPr>
              <a:picLocks noChangeAspect="1"/>
            </p:cNvPicPr>
            <p:nvPr/>
          </p:nvPicPr>
          <p:blipFill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9512" y="4282727"/>
              <a:ext cx="1299600" cy="442417"/>
            </a:xfrm>
            <a:prstGeom prst="rect">
              <a:avLst/>
            </a:prstGeom>
          </p:spPr>
        </p:pic>
        <p:pic>
          <p:nvPicPr>
            <p:cNvPr id="30" name="Image 29"/>
            <p:cNvPicPr>
              <a:picLocks noChangeAspect="1"/>
            </p:cNvPicPr>
            <p:nvPr/>
          </p:nvPicPr>
          <p:blipFill>
            <a:blip r:embed="rId2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9664" y="1843672"/>
              <a:ext cx="1299600" cy="433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4139946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de chapitre avec champ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A0520F-F2B4-4144-B2A0-D31492DE58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990C283F-3F6C-463B-B6FF-C5A1120E751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7" name="Titre 4">
            <a:extLst>
              <a:ext uri="{FF2B5EF4-FFF2-40B4-BE49-F238E27FC236}">
                <a16:creationId xmlns:a16="http://schemas.microsoft.com/office/drawing/2014/main" id="{9EB6429C-6B7C-4EE1-B9DC-E41E0338FCE4}"/>
              </a:ext>
            </a:extLst>
          </p:cNvPr>
          <p:cNvSpPr txBox="1">
            <a:spLocks/>
          </p:cNvSpPr>
          <p:nvPr userDrawn="1"/>
        </p:nvSpPr>
        <p:spPr>
          <a:xfrm>
            <a:off x="6096001" y="2824703"/>
            <a:ext cx="4933951" cy="119856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3733" b="1" dirty="0">
              <a:solidFill>
                <a:srgbClr val="C00000"/>
              </a:solidFill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78561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faut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smtClean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881099" y="1630412"/>
            <a:ext cx="10515600" cy="1236967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/>
            </a:lvl1pPr>
            <a:lvl2pPr>
              <a:lnSpc>
                <a:spcPct val="100000"/>
              </a:lnSpc>
              <a:spcBef>
                <a:spcPts val="0"/>
              </a:spcBef>
              <a:defRPr sz="1600"/>
            </a:lvl2pPr>
            <a:lvl3pPr>
              <a:lnSpc>
                <a:spcPct val="100000"/>
              </a:lnSpc>
              <a:spcBef>
                <a:spcPts val="0"/>
              </a:spcBef>
              <a:defRPr sz="1400"/>
            </a:lvl3pPr>
            <a:lvl4pPr marL="1676370" indent="-239481">
              <a:lnSpc>
                <a:spcPct val="100000"/>
              </a:lnSpc>
              <a:spcBef>
                <a:spcPts val="0"/>
              </a:spcBef>
              <a:buFont typeface="Calibri" panose="020F0502020204030204" pitchFamily="34" charset="0"/>
              <a:buChar char="-"/>
              <a:defRPr sz="1200"/>
            </a:lvl4pPr>
            <a:lvl5pPr marL="2155332" indent="-23948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200"/>
            </a:lvl5pPr>
          </a:lstStyle>
          <a:p>
            <a:pPr lvl="0"/>
            <a:r>
              <a:rPr lang="fr-FR" noProof="0"/>
              <a:t>Modifiez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  <a:endParaRPr lang="fr-FR" noProof="0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881100" y="1067647"/>
            <a:ext cx="10565835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26946191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faut avec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/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smtClean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881100" y="1067647"/>
            <a:ext cx="10565835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</p:spTree>
    <p:extLst>
      <p:ext uri="{BB962C8B-B14F-4D97-AF65-F5344CB8AC3E}">
        <p14:creationId xmlns:p14="http://schemas.microsoft.com/office/powerpoint/2010/main" val="99271478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de chapitre avec champ photo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DD946C-1F13-4F67-B8D1-64EF5CF71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C37902D-B358-44BD-9A3B-CD8E2882EA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87ADA7C-03B8-49D0-A935-DE3625BD6FA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58065"/>
            <a:ext cx="12192000" cy="5808504"/>
          </a:xfrm>
          <a:prstGeom prst="rect">
            <a:avLst/>
          </a:prstGeom>
        </p:spPr>
      </p:pic>
      <p:sp>
        <p:nvSpPr>
          <p:cNvPr id="15" name="Titre 4">
            <a:extLst>
              <a:ext uri="{FF2B5EF4-FFF2-40B4-BE49-F238E27FC236}">
                <a16:creationId xmlns:a16="http://schemas.microsoft.com/office/drawing/2014/main" id="{72E9C4E7-2BF2-4AB8-9707-825FA5757113}"/>
              </a:ext>
            </a:extLst>
          </p:cNvPr>
          <p:cNvSpPr txBox="1">
            <a:spLocks/>
          </p:cNvSpPr>
          <p:nvPr userDrawn="1"/>
        </p:nvSpPr>
        <p:spPr>
          <a:xfrm>
            <a:off x="6096001" y="2824703"/>
            <a:ext cx="4933951" cy="119856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3733" b="1" dirty="0">
              <a:solidFill>
                <a:srgbClr val="C00000"/>
              </a:solidFill>
              <a:ea typeface="Calibri" charset="0"/>
              <a:cs typeface="Calibri" charset="0"/>
            </a:endParaRPr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E6D00721-9CE1-4CF1-AD6A-47E2B8CCCC4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254000" y="1600805"/>
            <a:ext cx="5842000" cy="138264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4758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ntenu texte + 2 blocs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44"/>
          <p:cNvSpPr>
            <a:spLocks noGrp="1"/>
          </p:cNvSpPr>
          <p:nvPr>
            <p:ph type="body" sz="quarter" idx="16" hasCustomPrompt="1"/>
          </p:nvPr>
        </p:nvSpPr>
        <p:spPr>
          <a:xfrm>
            <a:off x="719766" y="1196752"/>
            <a:ext cx="5184213" cy="4824536"/>
          </a:xfrm>
          <a:prstGeom prst="rect">
            <a:avLst/>
          </a:prstGeom>
        </p:spPr>
        <p:txBody>
          <a:bodyPr>
            <a:noAutofit/>
          </a:bodyPr>
          <a:lstStyle>
            <a:lvl1pPr marL="92075" indent="-92075">
              <a:buFont typeface="Wingdings" panose="05000000000000000000" pitchFamily="2" charset="2"/>
              <a:buChar char="q"/>
              <a:defRPr sz="2000" baseline="0">
                <a:solidFill>
                  <a:srgbClr val="5C0F8C"/>
                </a:solidFill>
                <a:latin typeface="Helvetica" panose="020B0604020202030204" pitchFamily="34" charset="0"/>
              </a:defRPr>
            </a:lvl1pPr>
            <a:lvl2pPr marL="447675" indent="-182563">
              <a:buFont typeface="Wingdings" panose="05000000000000000000" pitchFamily="2" charset="2"/>
              <a:buChar char="§"/>
              <a:defRPr sz="1800" baseline="0">
                <a:solidFill>
                  <a:schemeClr val="tx1"/>
                </a:solidFill>
                <a:latin typeface="Helvetica" panose="020B0604020202030204" pitchFamily="34" charset="0"/>
              </a:defRPr>
            </a:lvl2pPr>
            <a:lvl3pPr marL="804863" indent="-174625">
              <a:defRPr sz="1600">
                <a:solidFill>
                  <a:srgbClr val="2C74B5"/>
                </a:solidFill>
                <a:latin typeface="Helvetica" panose="020B0604020202030204" pitchFamily="34" charset="0"/>
              </a:defRPr>
            </a:lvl3pPr>
          </a:lstStyle>
          <a:p>
            <a:pPr lvl="0"/>
            <a:r>
              <a:rPr lang="fr-FR" dirty="0"/>
              <a:t> Premier niveau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9" name="Espace réservé du texte 44"/>
          <p:cNvSpPr>
            <a:spLocks noGrp="1"/>
          </p:cNvSpPr>
          <p:nvPr>
            <p:ph type="body" sz="quarter" idx="17" hasCustomPrompt="1"/>
          </p:nvPr>
        </p:nvSpPr>
        <p:spPr>
          <a:xfrm>
            <a:off x="6280911" y="1206277"/>
            <a:ext cx="5346624" cy="216024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 anchor="ctr">
            <a:normAutofit/>
          </a:bodyPr>
          <a:lstStyle>
            <a:lvl1pPr marL="0" indent="0" algn="ctr">
              <a:buFont typeface="Helvetica" panose="020B0604020202030204" pitchFamily="34" charset="0"/>
              <a:buNone/>
              <a:defRPr sz="2000" baseline="0">
                <a:solidFill>
                  <a:schemeClr val="bg1"/>
                </a:solidFill>
                <a:latin typeface="Helvetica" panose="020B0604020202030204" pitchFamily="34" charset="0"/>
              </a:defRPr>
            </a:lvl1pPr>
            <a:lvl2pPr marL="447675" indent="-182563">
              <a:buFont typeface="Wingdings" panose="05000000000000000000" pitchFamily="2" charset="2"/>
              <a:buChar char="§"/>
              <a:defRPr sz="1800" baseline="0">
                <a:solidFill>
                  <a:schemeClr val="tx1"/>
                </a:solidFill>
                <a:latin typeface="Helvetica" panose="020B0604020202030204" pitchFamily="34" charset="0"/>
              </a:defRPr>
            </a:lvl2pPr>
            <a:lvl3pPr marL="804863" indent="-174625">
              <a:defRPr sz="1600">
                <a:solidFill>
                  <a:srgbClr val="2C74B5"/>
                </a:solidFill>
                <a:latin typeface="Helvetica" panose="020B0604020202030204" pitchFamily="34" charset="0"/>
              </a:defRPr>
            </a:lvl3pPr>
          </a:lstStyle>
          <a:p>
            <a:pPr lvl="0"/>
            <a:r>
              <a:rPr lang="fr-FR" dirty="0"/>
              <a:t>Texte</a:t>
            </a:r>
          </a:p>
        </p:txBody>
      </p:sp>
      <p:sp>
        <p:nvSpPr>
          <p:cNvPr id="20" name="Espace réservé du texte 44"/>
          <p:cNvSpPr>
            <a:spLocks noGrp="1"/>
          </p:cNvSpPr>
          <p:nvPr>
            <p:ph type="body" sz="quarter" idx="18" hasCustomPrompt="1"/>
          </p:nvPr>
        </p:nvSpPr>
        <p:spPr>
          <a:xfrm>
            <a:off x="6293611" y="3851523"/>
            <a:ext cx="5346624" cy="216024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 anchor="ctr">
            <a:normAutofit/>
          </a:bodyPr>
          <a:lstStyle>
            <a:lvl1pPr marL="0" indent="0" algn="ctr">
              <a:buFont typeface="Helvetica" panose="020B0604020202030204" pitchFamily="34" charset="0"/>
              <a:buNone/>
              <a:defRPr sz="2000" baseline="0">
                <a:solidFill>
                  <a:schemeClr val="bg1"/>
                </a:solidFill>
                <a:latin typeface="Helvetica" panose="020B0604020202030204" pitchFamily="34" charset="0"/>
              </a:defRPr>
            </a:lvl1pPr>
            <a:lvl2pPr marL="447675" indent="-182563">
              <a:buFont typeface="Wingdings" panose="05000000000000000000" pitchFamily="2" charset="2"/>
              <a:buChar char="§"/>
              <a:defRPr sz="1800" baseline="0">
                <a:solidFill>
                  <a:schemeClr val="tx1"/>
                </a:solidFill>
                <a:latin typeface="Helvetica" panose="020B0604020202030204" pitchFamily="34" charset="0"/>
              </a:defRPr>
            </a:lvl2pPr>
            <a:lvl3pPr marL="804863" indent="-174625">
              <a:defRPr sz="1600">
                <a:solidFill>
                  <a:srgbClr val="2C74B5"/>
                </a:solidFill>
                <a:latin typeface="Helvetica" panose="020B0604020202030204" pitchFamily="34" charset="0"/>
              </a:defRPr>
            </a:lvl3pPr>
          </a:lstStyle>
          <a:p>
            <a:pPr lvl="0"/>
            <a:r>
              <a:rPr lang="fr-FR" dirty="0"/>
              <a:t>Texte</a:t>
            </a:r>
          </a:p>
        </p:txBody>
      </p:sp>
      <p:sp>
        <p:nvSpPr>
          <p:cNvPr id="21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0903706" y="6479341"/>
            <a:ext cx="739073" cy="196131"/>
          </a:xfrm>
          <a:prstGeom prst="rect">
            <a:avLst/>
          </a:prstGeom>
        </p:spPr>
        <p:txBody>
          <a:bodyPr wrap="none"/>
          <a:lstStyle>
            <a:lvl1pPr algn="ctr">
              <a:defRPr sz="700">
                <a:solidFill>
                  <a:srgbClr val="5C0F8C"/>
                </a:solidFill>
                <a:latin typeface="Helvetica" panose="020B0604020202030204" pitchFamily="34" charset="0"/>
              </a:defRPr>
            </a:lvl1pPr>
          </a:lstStyle>
          <a:p>
            <a:r>
              <a:rPr lang="fr-FR"/>
              <a:t>Sept 2024</a:t>
            </a:r>
          </a:p>
        </p:txBody>
      </p:sp>
      <p:sp>
        <p:nvSpPr>
          <p:cNvPr id="22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28444" y="6479341"/>
            <a:ext cx="9488869" cy="196131"/>
          </a:xfrm>
          <a:prstGeom prst="rect">
            <a:avLst/>
          </a:prstGeom>
        </p:spPr>
        <p:txBody>
          <a:bodyPr wrap="none" rIns="0"/>
          <a:lstStyle>
            <a:lvl1pPr algn="r">
              <a:defRPr sz="700" cap="all" baseline="0">
                <a:solidFill>
                  <a:srgbClr val="5C0F8C"/>
                </a:solidFill>
                <a:latin typeface="Helvetica" panose="020B0604020202030204" pitchFamily="34" charset="0"/>
              </a:defRPr>
            </a:lvl1pPr>
          </a:lstStyle>
          <a:p>
            <a:r>
              <a:rPr lang="fr-FR"/>
              <a:t>HEP Meeting</a:t>
            </a:r>
            <a:endParaRPr lang="fr-FR" dirty="0"/>
          </a:p>
        </p:txBody>
      </p:sp>
      <p:sp>
        <p:nvSpPr>
          <p:cNvPr id="23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738223" y="6479341"/>
            <a:ext cx="196888" cy="196131"/>
          </a:xfrm>
          <a:prstGeom prst="rect">
            <a:avLst/>
          </a:prstGeom>
        </p:spPr>
        <p:txBody>
          <a:bodyPr wrap="none" lIns="0" rIns="0"/>
          <a:lstStyle>
            <a:lvl1pPr algn="l">
              <a:defRPr sz="700">
                <a:solidFill>
                  <a:srgbClr val="5C0F8C"/>
                </a:solidFill>
                <a:latin typeface="Helvetica" panose="020B0604020202030204" pitchFamily="34" charset="0"/>
              </a:defRPr>
            </a:lvl1pPr>
          </a:lstStyle>
          <a:p>
            <a:fld id="{029F7B68-FC32-4E35-9CDA-1CB03524C245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4" name="ZoneTexte 23"/>
          <p:cNvSpPr txBox="1"/>
          <p:nvPr userDrawn="1"/>
        </p:nvSpPr>
        <p:spPr>
          <a:xfrm>
            <a:off x="10793931" y="6461989"/>
            <a:ext cx="2103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900" dirty="0">
                <a:solidFill>
                  <a:srgbClr val="5C0F8C"/>
                </a:solidFill>
                <a:latin typeface="Helvetica" panose="020B0604020202030204" pitchFamily="34" charset="0"/>
              </a:rPr>
              <a:t>l</a:t>
            </a:r>
          </a:p>
        </p:txBody>
      </p:sp>
      <p:sp>
        <p:nvSpPr>
          <p:cNvPr id="25" name="ZoneTexte 24"/>
          <p:cNvSpPr txBox="1"/>
          <p:nvPr userDrawn="1"/>
        </p:nvSpPr>
        <p:spPr>
          <a:xfrm>
            <a:off x="11555875" y="6461989"/>
            <a:ext cx="2103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900" dirty="0">
                <a:solidFill>
                  <a:srgbClr val="5C0F8C"/>
                </a:solidFill>
                <a:latin typeface="Helvetica" panose="020B0604020202030204" pitchFamily="34" charset="0"/>
              </a:rPr>
              <a:t>l</a:t>
            </a:r>
          </a:p>
        </p:txBody>
      </p:sp>
      <p:cxnSp>
        <p:nvCxnSpPr>
          <p:cNvPr id="14" name="Connecteur droit 13"/>
          <p:cNvCxnSpPr/>
          <p:nvPr userDrawn="1"/>
        </p:nvCxnSpPr>
        <p:spPr>
          <a:xfrm flipH="1">
            <a:off x="1967541" y="507528"/>
            <a:ext cx="9889099" cy="0"/>
          </a:xfrm>
          <a:prstGeom prst="line">
            <a:avLst/>
          </a:prstGeom>
          <a:ln w="25400">
            <a:solidFill>
              <a:srgbClr val="5C0F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re 1"/>
          <p:cNvSpPr>
            <a:spLocks noGrp="1"/>
          </p:cNvSpPr>
          <p:nvPr>
            <p:ph type="title" hasCustomPrompt="1"/>
          </p:nvPr>
        </p:nvSpPr>
        <p:spPr>
          <a:xfrm>
            <a:off x="1693227" y="185174"/>
            <a:ext cx="5231808" cy="461665"/>
          </a:xfrm>
          <a:prstGeom prst="rect">
            <a:avLst/>
          </a:prstGeom>
          <a:solidFill>
            <a:schemeClr val="bg1"/>
          </a:solidFill>
        </p:spPr>
        <p:txBody>
          <a:bodyPr wrap="none" rIns="54000">
            <a:spAutoFit/>
          </a:bodyPr>
          <a:lstStyle>
            <a:lvl1pPr algn="l">
              <a:defRPr sz="2400" b="1" cap="all" baseline="0">
                <a:solidFill>
                  <a:srgbClr val="5C0F8C"/>
                </a:solidFill>
                <a:latin typeface="Helvetica Neue" pitchFamily="50"/>
              </a:defRPr>
            </a:lvl1pPr>
          </a:lstStyle>
          <a:p>
            <a:r>
              <a:rPr lang="fr-FR" dirty="0"/>
              <a:t>CLIQUEZ POUR TAPER UN TITRE</a:t>
            </a:r>
          </a:p>
        </p:txBody>
      </p:sp>
      <p:sp>
        <p:nvSpPr>
          <p:cNvPr id="16" name="Espace réservé du texte 28"/>
          <p:cNvSpPr>
            <a:spLocks noGrp="1"/>
          </p:cNvSpPr>
          <p:nvPr>
            <p:ph type="body" sz="quarter" idx="13" hasCustomPrompt="1"/>
          </p:nvPr>
        </p:nvSpPr>
        <p:spPr>
          <a:xfrm>
            <a:off x="1704340" y="572823"/>
            <a:ext cx="4067332" cy="400110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Helvetica Neue" pitchFamily="50"/>
              </a:defRPr>
            </a:lvl1pPr>
            <a:lvl2pPr>
              <a:defRPr>
                <a:solidFill>
                  <a:schemeClr val="accent2"/>
                </a:solidFill>
              </a:defRPr>
            </a:lvl2pPr>
          </a:lstStyle>
          <a:p>
            <a:pPr lvl="0"/>
            <a:r>
              <a:rPr lang="fr-FR" dirty="0"/>
              <a:t>Cliquez pour taper un sous-titre</a:t>
            </a:r>
          </a:p>
        </p:txBody>
      </p:sp>
    </p:spTree>
    <p:extLst>
      <p:ext uri="{BB962C8B-B14F-4D97-AF65-F5344CB8AC3E}">
        <p14:creationId xmlns:p14="http://schemas.microsoft.com/office/powerpoint/2010/main" val="347992591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gris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ond_ppt2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6218"/>
            <a:ext cx="12192000" cy="6021547"/>
          </a:xfrm>
          <a:prstGeom prst="rect">
            <a:avLst/>
          </a:prstGeo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smtClean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3" y="5961053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dirty="0">
                <a:solidFill>
                  <a:srgbClr val="92D050"/>
                </a:solidFill>
              </a:rPr>
              <a:t> </a:t>
            </a: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1113036" y="6158142"/>
            <a:ext cx="1037644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>
              <a:lnSpc>
                <a:spcPct val="140000"/>
              </a:lnSpc>
            </a:pPr>
            <a:r>
              <a:rPr lang="fr-FR" sz="1500" kern="0" dirty="0">
                <a:solidFill>
                  <a:srgbClr val="3F3F3F">
                    <a:lumMod val="85000"/>
                    <a:lumOff val="15000"/>
                  </a:srgbClr>
                </a:solidFill>
                <a:cs typeface="Calibri"/>
              </a:rPr>
              <a:t>Commissariat à l’énergie atomique et aux énergies alternatives - </a:t>
            </a:r>
            <a:r>
              <a:rPr lang="fr-FR" sz="1500" kern="0" dirty="0">
                <a:solidFill>
                  <a:srgbClr val="A50119"/>
                </a:solidFill>
                <a:cs typeface="Calibri"/>
              </a:rPr>
              <a:t>www.cea.fr</a:t>
            </a:r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1127570" y="4801465"/>
            <a:ext cx="2139247" cy="24929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3"/>
          </p:nvPr>
        </p:nvSpPr>
        <p:spPr>
          <a:xfrm>
            <a:off x="984189" y="617538"/>
            <a:ext cx="5317067" cy="138264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3122419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1"/>
          <p:cNvSpPr>
            <a:spLocks noGrp="1"/>
          </p:cNvSpPr>
          <p:nvPr>
            <p:ph type="title"/>
          </p:nvPr>
        </p:nvSpPr>
        <p:spPr>
          <a:xfrm>
            <a:off x="1476587" y="196178"/>
            <a:ext cx="10972800" cy="379192"/>
          </a:xfrm>
          <a:prstGeom prst="rect">
            <a:avLst/>
          </a:prstGeom>
        </p:spPr>
        <p:txBody>
          <a:bodyPr vert="horz" lIns="127723" tIns="50285" rIns="127723" bIns="50285" rtlCol="0" anchor="ctr">
            <a:spAutoFit/>
          </a:bodyPr>
          <a:lstStyle>
            <a:lvl1pPr>
              <a:defRPr cap="none" baseline="0"/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120754265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e d'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DDA024-CC5C-49D4-9EDE-B13C9CE4F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76952101-6F0D-4470-B900-D7C009A8362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856382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erci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3" y="5961053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dirty="0">
                <a:solidFill>
                  <a:srgbClr val="92D050"/>
                </a:solidFill>
              </a:rPr>
              <a:t> </a:t>
            </a:r>
          </a:p>
        </p:txBody>
      </p:sp>
      <p:pic>
        <p:nvPicPr>
          <p:cNvPr id="6" name="Picture 1" descr="fondCEA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37412"/>
            <a:ext cx="12192000" cy="5998464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4359965" y="2277417"/>
            <a:ext cx="6354635" cy="62477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5792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r-FR" sz="3400" kern="1200" dirty="0" smtClean="0">
                <a:solidFill>
                  <a:schemeClr val="bg1"/>
                </a:solidFill>
                <a:latin typeface="Calibri"/>
                <a:ea typeface="+mn-ea"/>
                <a:cs typeface="Calibri"/>
              </a:defRPr>
            </a:lvl1pPr>
          </a:lstStyle>
          <a:p>
            <a:r>
              <a:rPr lang="fr-FR" noProof="0" dirty="0"/>
              <a:t>Merci de votre attention</a:t>
            </a:r>
          </a:p>
        </p:txBody>
      </p:sp>
      <p:sp>
        <p:nvSpPr>
          <p:cNvPr id="10" name="Espace réservé du texte 18"/>
          <p:cNvSpPr>
            <a:spLocks noGrp="1"/>
          </p:cNvSpPr>
          <p:nvPr>
            <p:ph type="body" sz="quarter" idx="10" hasCustomPrompt="1"/>
          </p:nvPr>
        </p:nvSpPr>
        <p:spPr>
          <a:xfrm>
            <a:off x="1322359" y="4403564"/>
            <a:ext cx="9130864" cy="267471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1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fr-FR" sz="1000" b="1" noProof="0" dirty="0">
                <a:solidFill>
                  <a:schemeClr val="tx1"/>
                </a:solidFill>
                <a:latin typeface="Calibri"/>
                <a:cs typeface="Calibri"/>
              </a:rPr>
              <a:t>Crédits photos </a:t>
            </a:r>
            <a:r>
              <a:rPr lang="fr-FR" sz="1000" noProof="0" dirty="0">
                <a:solidFill>
                  <a:schemeClr val="tx1"/>
                </a:solidFill>
                <a:latin typeface="Calibri"/>
                <a:cs typeface="Calibri"/>
              </a:rPr>
              <a:t>:</a:t>
            </a:r>
          </a:p>
        </p:txBody>
      </p:sp>
      <p:sp>
        <p:nvSpPr>
          <p:cNvPr id="11" name="Espace réservé du texte 20"/>
          <p:cNvSpPr>
            <a:spLocks noGrp="1"/>
          </p:cNvSpPr>
          <p:nvPr>
            <p:ph type="body" sz="quarter" idx="12" hasCustomPrompt="1"/>
          </p:nvPr>
        </p:nvSpPr>
        <p:spPr>
          <a:xfrm>
            <a:off x="4359965" y="3140287"/>
            <a:ext cx="6285653" cy="405970"/>
          </a:xfrm>
        </p:spPr>
        <p:txBody>
          <a:bodyPr>
            <a:spAutoFit/>
          </a:bodyPr>
          <a:lstStyle>
            <a:lvl1pPr marL="0" indent="0">
              <a:buFontTx/>
              <a:buNone/>
              <a:defRPr lang="fr-FR" sz="2000" kern="1200" smtClean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fr-FR" sz="2000" kern="1200" noProof="0" dirty="0">
                <a:solidFill>
                  <a:schemeClr val="bg1"/>
                </a:solidFill>
                <a:latin typeface="Calibri"/>
                <a:ea typeface="+mn-ea"/>
                <a:cs typeface="Calibri"/>
              </a:rPr>
              <a:t>Mise à jour 20 mai 2019</a:t>
            </a:r>
            <a:endParaRPr lang="fr-FR" noProof="0" dirty="0"/>
          </a:p>
        </p:txBody>
      </p:sp>
      <p:sp>
        <p:nvSpPr>
          <p:cNvPr id="12" name="ZoneTexte 10"/>
          <p:cNvSpPr txBox="1"/>
          <p:nvPr userDrawn="1"/>
        </p:nvSpPr>
        <p:spPr>
          <a:xfrm>
            <a:off x="1113036" y="6158142"/>
            <a:ext cx="1037644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>
              <a:lnSpc>
                <a:spcPct val="140000"/>
              </a:lnSpc>
            </a:pPr>
            <a:r>
              <a:rPr lang="fr-FR" sz="1500" kern="0" dirty="0">
                <a:solidFill>
                  <a:srgbClr val="3F3F3F">
                    <a:lumMod val="85000"/>
                    <a:lumOff val="15000"/>
                  </a:srgbClr>
                </a:solidFill>
                <a:cs typeface="Calibri"/>
              </a:rPr>
              <a:t>Commissariat à l’énergie atomique et aux énergies alternatives - </a:t>
            </a:r>
            <a:r>
              <a:rPr lang="fr-FR" sz="1500" kern="0" dirty="0">
                <a:solidFill>
                  <a:srgbClr val="A50119"/>
                </a:solidFill>
                <a:cs typeface="Calibri"/>
              </a:rPr>
              <a:t>www.cea.fr</a:t>
            </a:r>
          </a:p>
        </p:txBody>
      </p:sp>
      <p:sp>
        <p:nvSpPr>
          <p:cNvPr id="14" name="Espace réservé du texte 12"/>
          <p:cNvSpPr>
            <a:spLocks noGrp="1"/>
          </p:cNvSpPr>
          <p:nvPr>
            <p:ph type="body" sz="quarter" idx="13" hasCustomPrompt="1"/>
          </p:nvPr>
        </p:nvSpPr>
        <p:spPr>
          <a:xfrm>
            <a:off x="4339916" y="3564234"/>
            <a:ext cx="392268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  <p:pic>
        <p:nvPicPr>
          <p:cNvPr id="16" name="Picture 9" descr="cea_logo_small2.jpg">
            <a:extLst>
              <a:ext uri="{FF2B5EF4-FFF2-40B4-BE49-F238E27FC236}">
                <a16:creationId xmlns:a16="http://schemas.microsoft.com/office/drawing/2014/main" id="{9ACC02E3-8987-4096-B349-1EDE0C3CF67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1169551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ne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3" y="5961053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dirty="0">
                <a:solidFill>
                  <a:srgbClr val="92D050"/>
                </a:solidFill>
              </a:rPr>
              <a:t> </a:t>
            </a:r>
          </a:p>
        </p:txBody>
      </p:sp>
      <p:pic>
        <p:nvPicPr>
          <p:cNvPr id="6" name="Picture 8" descr="fondCEA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0480"/>
            <a:ext cx="12192000" cy="5998464"/>
          </a:xfrm>
          <a:prstGeom prst="rect">
            <a:avLst/>
          </a:prstGeom>
        </p:spPr>
      </p:pic>
      <p:sp>
        <p:nvSpPr>
          <p:cNvPr id="16" name="Titre 3"/>
          <p:cNvSpPr txBox="1">
            <a:spLocks/>
          </p:cNvSpPr>
          <p:nvPr userDrawn="1"/>
        </p:nvSpPr>
        <p:spPr>
          <a:xfrm>
            <a:off x="1124368" y="3757134"/>
            <a:ext cx="10480896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dirty="0">
                <a:solidFill>
                  <a:prstClr val="white"/>
                </a:solidFill>
                <a:cs typeface="Calibri"/>
              </a:rPr>
              <a:t>DE LA RECHERCHE À L’INDUSTRIE</a:t>
            </a:r>
          </a:p>
        </p:txBody>
      </p:sp>
      <p:sp>
        <p:nvSpPr>
          <p:cNvPr id="18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1124369" y="4461091"/>
            <a:ext cx="8763803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Annexes</a:t>
            </a:r>
          </a:p>
        </p:txBody>
      </p:sp>
      <p:sp>
        <p:nvSpPr>
          <p:cNvPr id="19" name="ZoneTexte 10"/>
          <p:cNvSpPr txBox="1"/>
          <p:nvPr userDrawn="1"/>
        </p:nvSpPr>
        <p:spPr>
          <a:xfrm>
            <a:off x="1113036" y="6158142"/>
            <a:ext cx="1037644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>
              <a:lnSpc>
                <a:spcPct val="140000"/>
              </a:lnSpc>
            </a:pPr>
            <a:r>
              <a:rPr lang="fr-FR" sz="1500" kern="0" dirty="0">
                <a:solidFill>
                  <a:srgbClr val="3F3F3F">
                    <a:lumMod val="85000"/>
                    <a:lumOff val="15000"/>
                  </a:srgbClr>
                </a:solidFill>
                <a:cs typeface="Calibri"/>
              </a:rPr>
              <a:t>Commissariat à l’énergie atomique et aux énergies alternatives - </a:t>
            </a:r>
            <a:r>
              <a:rPr lang="fr-FR" sz="1500" kern="0" dirty="0">
                <a:solidFill>
                  <a:srgbClr val="A50119"/>
                </a:solidFill>
                <a:cs typeface="Calibri"/>
              </a:rPr>
              <a:t>www.cea.fr</a:t>
            </a:r>
          </a:p>
        </p:txBody>
      </p:sp>
      <p:sp>
        <p:nvSpPr>
          <p:cNvPr id="20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1124369" y="5122103"/>
            <a:ext cx="392268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13 mai 2019</a:t>
            </a:r>
          </a:p>
        </p:txBody>
      </p:sp>
      <p:pic>
        <p:nvPicPr>
          <p:cNvPr id="9" name="Picture 9" descr="cea_logo_small2.jpg">
            <a:extLst>
              <a:ext uri="{FF2B5EF4-FFF2-40B4-BE49-F238E27FC236}">
                <a16:creationId xmlns:a16="http://schemas.microsoft.com/office/drawing/2014/main" id="{E3F4C435-57FD-44D7-87B7-AFBBAF14740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9776482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0903706" y="6479341"/>
            <a:ext cx="739073" cy="196131"/>
          </a:xfrm>
          <a:prstGeom prst="rect">
            <a:avLst/>
          </a:prstGeom>
        </p:spPr>
        <p:txBody>
          <a:bodyPr wrap="none"/>
          <a:lstStyle>
            <a:lvl1pPr algn="ctr">
              <a:defRPr sz="700">
                <a:solidFill>
                  <a:srgbClr val="5C0F8C"/>
                </a:solidFill>
                <a:latin typeface="Helvetica" panose="020B0604020202030204" pitchFamily="34" charset="0"/>
              </a:defRPr>
            </a:lvl1pPr>
          </a:lstStyle>
          <a:p>
            <a:r>
              <a:rPr lang="fr-FR"/>
              <a:t>Sept 2024</a:t>
            </a:r>
          </a:p>
        </p:txBody>
      </p:sp>
      <p:sp>
        <p:nvSpPr>
          <p:cNvPr id="16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28444" y="6479341"/>
            <a:ext cx="9488869" cy="196131"/>
          </a:xfrm>
          <a:prstGeom prst="rect">
            <a:avLst/>
          </a:prstGeom>
        </p:spPr>
        <p:txBody>
          <a:bodyPr wrap="none" rIns="0"/>
          <a:lstStyle>
            <a:lvl1pPr algn="r">
              <a:defRPr sz="700" cap="all" baseline="0">
                <a:solidFill>
                  <a:srgbClr val="5C0F8C"/>
                </a:solidFill>
                <a:latin typeface="Helvetica" panose="020B0604020202030204" pitchFamily="34" charset="0"/>
              </a:defRPr>
            </a:lvl1pPr>
          </a:lstStyle>
          <a:p>
            <a:r>
              <a:rPr lang="fr-FR"/>
              <a:t>HEP Meeting</a:t>
            </a:r>
            <a:endParaRPr lang="fr-FR" dirty="0"/>
          </a:p>
        </p:txBody>
      </p:sp>
      <p:sp>
        <p:nvSpPr>
          <p:cNvPr id="1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738223" y="6479341"/>
            <a:ext cx="196888" cy="196131"/>
          </a:xfrm>
          <a:prstGeom prst="rect">
            <a:avLst/>
          </a:prstGeom>
        </p:spPr>
        <p:txBody>
          <a:bodyPr wrap="none" lIns="0" rIns="0"/>
          <a:lstStyle>
            <a:lvl1pPr algn="l">
              <a:defRPr sz="700">
                <a:solidFill>
                  <a:srgbClr val="5C0F8C"/>
                </a:solidFill>
                <a:latin typeface="Helvetica" panose="020B0604020202030204" pitchFamily="34" charset="0"/>
              </a:defRPr>
            </a:lvl1pPr>
          </a:lstStyle>
          <a:p>
            <a:fld id="{029F7B68-FC32-4E35-9CDA-1CB03524C245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8" name="ZoneTexte 17"/>
          <p:cNvSpPr txBox="1"/>
          <p:nvPr userDrawn="1"/>
        </p:nvSpPr>
        <p:spPr>
          <a:xfrm>
            <a:off x="10793931" y="6461989"/>
            <a:ext cx="2103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900" dirty="0">
                <a:solidFill>
                  <a:srgbClr val="5C0F8C"/>
                </a:solidFill>
                <a:latin typeface="Helvetica" panose="020B0604020202030204" pitchFamily="34" charset="0"/>
              </a:rPr>
              <a:t>l</a:t>
            </a:r>
          </a:p>
        </p:txBody>
      </p:sp>
      <p:sp>
        <p:nvSpPr>
          <p:cNvPr id="19" name="ZoneTexte 18"/>
          <p:cNvSpPr txBox="1"/>
          <p:nvPr userDrawn="1"/>
        </p:nvSpPr>
        <p:spPr>
          <a:xfrm>
            <a:off x="11555875" y="6461989"/>
            <a:ext cx="2103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900" dirty="0">
                <a:solidFill>
                  <a:srgbClr val="5C0F8C"/>
                </a:solidFill>
                <a:latin typeface="Helvetica" panose="020B0604020202030204" pitchFamily="34" charset="0"/>
              </a:rPr>
              <a:t>l</a:t>
            </a:r>
          </a:p>
        </p:txBody>
      </p:sp>
      <p:cxnSp>
        <p:nvCxnSpPr>
          <p:cNvPr id="11" name="Connecteur droit 10"/>
          <p:cNvCxnSpPr/>
          <p:nvPr userDrawn="1"/>
        </p:nvCxnSpPr>
        <p:spPr>
          <a:xfrm flipH="1">
            <a:off x="1967541" y="507528"/>
            <a:ext cx="9889099" cy="0"/>
          </a:xfrm>
          <a:prstGeom prst="line">
            <a:avLst/>
          </a:prstGeom>
          <a:ln w="25400">
            <a:solidFill>
              <a:srgbClr val="5C0F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1693227" y="185174"/>
            <a:ext cx="5231808" cy="461665"/>
          </a:xfrm>
          <a:prstGeom prst="rect">
            <a:avLst/>
          </a:prstGeom>
          <a:solidFill>
            <a:schemeClr val="bg1"/>
          </a:solidFill>
        </p:spPr>
        <p:txBody>
          <a:bodyPr wrap="none" rIns="54000">
            <a:spAutoFit/>
          </a:bodyPr>
          <a:lstStyle>
            <a:lvl1pPr algn="l">
              <a:defRPr sz="2400" b="1" cap="all" baseline="0">
                <a:solidFill>
                  <a:srgbClr val="5C0F8C"/>
                </a:solidFill>
                <a:latin typeface="Helvetica Neue" pitchFamily="50"/>
              </a:defRPr>
            </a:lvl1pPr>
          </a:lstStyle>
          <a:p>
            <a:r>
              <a:rPr lang="fr-FR" dirty="0"/>
              <a:t>CLIQUEZ POUR TAPER UN TITRE</a:t>
            </a:r>
          </a:p>
        </p:txBody>
      </p:sp>
      <p:sp>
        <p:nvSpPr>
          <p:cNvPr id="13" name="Espace réservé du texte 28"/>
          <p:cNvSpPr>
            <a:spLocks noGrp="1"/>
          </p:cNvSpPr>
          <p:nvPr>
            <p:ph type="body" sz="quarter" idx="13" hasCustomPrompt="1"/>
          </p:nvPr>
        </p:nvSpPr>
        <p:spPr>
          <a:xfrm>
            <a:off x="1704340" y="572823"/>
            <a:ext cx="4067332" cy="400110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Helvetica Neue" pitchFamily="50"/>
              </a:defRPr>
            </a:lvl1pPr>
            <a:lvl2pPr>
              <a:defRPr>
                <a:solidFill>
                  <a:schemeClr val="accent2"/>
                </a:solidFill>
              </a:defRPr>
            </a:lvl2pPr>
          </a:lstStyle>
          <a:p>
            <a:pPr lvl="0"/>
            <a:r>
              <a:rPr lang="fr-FR" dirty="0"/>
              <a:t>Cliquez pour taper un sous-titre</a:t>
            </a:r>
          </a:p>
        </p:txBody>
      </p:sp>
    </p:spTree>
    <p:extLst>
      <p:ext uri="{BB962C8B-B14F-4D97-AF65-F5344CB8AC3E}">
        <p14:creationId xmlns:p14="http://schemas.microsoft.com/office/powerpoint/2010/main" val="63876571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 contenu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0903706" y="6479341"/>
            <a:ext cx="739073" cy="196131"/>
          </a:xfrm>
          <a:prstGeom prst="rect">
            <a:avLst/>
          </a:prstGeom>
        </p:spPr>
        <p:txBody>
          <a:bodyPr wrap="none"/>
          <a:lstStyle>
            <a:lvl1pPr algn="ctr">
              <a:defRPr sz="700">
                <a:solidFill>
                  <a:srgbClr val="5C0F8C"/>
                </a:solidFill>
                <a:latin typeface="Helvetica" panose="020B0604020202030204" pitchFamily="34" charset="0"/>
              </a:defRPr>
            </a:lvl1pPr>
          </a:lstStyle>
          <a:p>
            <a:r>
              <a:rPr lang="fr-FR"/>
              <a:t>Sept 2024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28444" y="6479341"/>
            <a:ext cx="9488869" cy="196131"/>
          </a:xfrm>
          <a:prstGeom prst="rect">
            <a:avLst/>
          </a:prstGeom>
        </p:spPr>
        <p:txBody>
          <a:bodyPr wrap="none" rIns="0"/>
          <a:lstStyle>
            <a:lvl1pPr algn="r">
              <a:defRPr sz="700" cap="all" baseline="0">
                <a:solidFill>
                  <a:srgbClr val="5C0F8C"/>
                </a:solidFill>
                <a:latin typeface="Helvetica" panose="020B0604020202030204" pitchFamily="34" charset="0"/>
              </a:defRPr>
            </a:lvl1pPr>
          </a:lstStyle>
          <a:p>
            <a:r>
              <a:rPr lang="fr-FR"/>
              <a:t>HEP Meeting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738223" y="6479341"/>
            <a:ext cx="196888" cy="196131"/>
          </a:xfrm>
          <a:prstGeom prst="rect">
            <a:avLst/>
          </a:prstGeom>
        </p:spPr>
        <p:txBody>
          <a:bodyPr wrap="none" lIns="0" rIns="0"/>
          <a:lstStyle>
            <a:lvl1pPr algn="l">
              <a:defRPr sz="700">
                <a:solidFill>
                  <a:srgbClr val="5C0F8C"/>
                </a:solidFill>
                <a:latin typeface="Helvetica" panose="020B0604020202030204" pitchFamily="34" charset="0"/>
              </a:defRPr>
            </a:lvl1pPr>
          </a:lstStyle>
          <a:p>
            <a:fld id="{029F7B68-FC32-4E35-9CDA-1CB03524C245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37" name="Connecteur droit 36"/>
          <p:cNvCxnSpPr/>
          <p:nvPr userDrawn="1"/>
        </p:nvCxnSpPr>
        <p:spPr>
          <a:xfrm flipH="1">
            <a:off x="1967541" y="507528"/>
            <a:ext cx="9889099" cy="0"/>
          </a:xfrm>
          <a:prstGeom prst="line">
            <a:avLst/>
          </a:prstGeom>
          <a:ln w="25400">
            <a:solidFill>
              <a:srgbClr val="5C0F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itre 1"/>
          <p:cNvSpPr>
            <a:spLocks noGrp="1"/>
          </p:cNvSpPr>
          <p:nvPr>
            <p:ph type="title" hasCustomPrompt="1"/>
          </p:nvPr>
        </p:nvSpPr>
        <p:spPr>
          <a:xfrm>
            <a:off x="1693227" y="185174"/>
            <a:ext cx="5231808" cy="461665"/>
          </a:xfrm>
          <a:prstGeom prst="rect">
            <a:avLst/>
          </a:prstGeom>
          <a:solidFill>
            <a:schemeClr val="bg1"/>
          </a:solidFill>
        </p:spPr>
        <p:txBody>
          <a:bodyPr wrap="none" rIns="54000">
            <a:spAutoFit/>
          </a:bodyPr>
          <a:lstStyle>
            <a:lvl1pPr algn="l">
              <a:defRPr sz="2400" b="1" cap="all" baseline="0">
                <a:solidFill>
                  <a:srgbClr val="5C0F8C"/>
                </a:solidFill>
                <a:latin typeface="Helvetica Neue" pitchFamily="50"/>
              </a:defRPr>
            </a:lvl1pPr>
          </a:lstStyle>
          <a:p>
            <a:r>
              <a:rPr lang="fr-FR" dirty="0"/>
              <a:t>CLIQUEZ POUR TAPER UN TITRE</a:t>
            </a:r>
          </a:p>
        </p:txBody>
      </p:sp>
      <p:sp>
        <p:nvSpPr>
          <p:cNvPr id="39" name="Espace réservé du texte 28"/>
          <p:cNvSpPr>
            <a:spLocks noGrp="1"/>
          </p:cNvSpPr>
          <p:nvPr>
            <p:ph type="body" sz="quarter" idx="13" hasCustomPrompt="1"/>
          </p:nvPr>
        </p:nvSpPr>
        <p:spPr>
          <a:xfrm>
            <a:off x="1704340" y="572823"/>
            <a:ext cx="4067332" cy="400110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Helvetica Neue" pitchFamily="50"/>
              </a:defRPr>
            </a:lvl1pPr>
            <a:lvl2pPr>
              <a:defRPr>
                <a:solidFill>
                  <a:schemeClr val="accent2"/>
                </a:solidFill>
              </a:defRPr>
            </a:lvl2pPr>
          </a:lstStyle>
          <a:p>
            <a:pPr lvl="0"/>
            <a:r>
              <a:rPr lang="fr-FR" dirty="0"/>
              <a:t>Cliquez pour taper un sous-titre</a:t>
            </a:r>
          </a:p>
        </p:txBody>
      </p:sp>
      <p:sp>
        <p:nvSpPr>
          <p:cNvPr id="45" name="Espace réservé du texte 44"/>
          <p:cNvSpPr>
            <a:spLocks noGrp="1"/>
          </p:cNvSpPr>
          <p:nvPr>
            <p:ph type="body" sz="quarter" idx="16" hasCustomPrompt="1"/>
          </p:nvPr>
        </p:nvSpPr>
        <p:spPr>
          <a:xfrm>
            <a:off x="719765" y="1196752"/>
            <a:ext cx="11136875" cy="4824536"/>
          </a:xfrm>
          <a:prstGeom prst="rect">
            <a:avLst/>
          </a:prstGeom>
        </p:spPr>
        <p:txBody>
          <a:bodyPr>
            <a:noAutofit/>
          </a:bodyPr>
          <a:lstStyle>
            <a:lvl1pPr marL="92075" indent="-92075">
              <a:buFont typeface="Wingdings" panose="05000000000000000000" pitchFamily="2" charset="2"/>
              <a:buChar char="q"/>
              <a:defRPr sz="2000" baseline="0">
                <a:solidFill>
                  <a:srgbClr val="5C0F8C"/>
                </a:solidFill>
                <a:latin typeface="Helvetica" panose="020B0604020202030204" pitchFamily="34" charset="0"/>
              </a:defRPr>
            </a:lvl1pPr>
            <a:lvl2pPr marL="447675" indent="-182563">
              <a:buFont typeface="Wingdings" panose="05000000000000000000" pitchFamily="2" charset="2"/>
              <a:buChar char="§"/>
              <a:defRPr sz="1800" baseline="0">
                <a:solidFill>
                  <a:schemeClr val="tx1"/>
                </a:solidFill>
                <a:latin typeface="Helvetica" panose="020B0604020202030204" pitchFamily="34" charset="0"/>
              </a:defRPr>
            </a:lvl2pPr>
            <a:lvl3pPr marL="804863" indent="-174625">
              <a:defRPr sz="1600">
                <a:solidFill>
                  <a:srgbClr val="2C74B5"/>
                </a:solidFill>
                <a:latin typeface="Helvetica" panose="020B0604020202030204" pitchFamily="34" charset="0"/>
              </a:defRPr>
            </a:lvl3pPr>
          </a:lstStyle>
          <a:p>
            <a:pPr lvl="0"/>
            <a:r>
              <a:rPr lang="fr-FR" dirty="0"/>
              <a:t> Premier niveau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6" name="ZoneTexte 45"/>
          <p:cNvSpPr txBox="1"/>
          <p:nvPr userDrawn="1"/>
        </p:nvSpPr>
        <p:spPr>
          <a:xfrm>
            <a:off x="10793931" y="6461989"/>
            <a:ext cx="2103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900" dirty="0">
                <a:solidFill>
                  <a:srgbClr val="5C0F8C"/>
                </a:solidFill>
                <a:latin typeface="Helvetica" panose="020B0604020202030204" pitchFamily="34" charset="0"/>
              </a:rPr>
              <a:t>l</a:t>
            </a:r>
          </a:p>
        </p:txBody>
      </p:sp>
      <p:sp>
        <p:nvSpPr>
          <p:cNvPr id="47" name="ZoneTexte 46"/>
          <p:cNvSpPr txBox="1"/>
          <p:nvPr userDrawn="1"/>
        </p:nvSpPr>
        <p:spPr>
          <a:xfrm>
            <a:off x="11555875" y="6461989"/>
            <a:ext cx="2103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900" dirty="0">
                <a:solidFill>
                  <a:srgbClr val="5C0F8C"/>
                </a:solidFill>
                <a:latin typeface="Helvetica" panose="020B0604020202030204" pitchFamily="34" charset="0"/>
              </a:rPr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352877569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ue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3" y="5971213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6" name="Picture 8" descr="fondCEA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547" y="-40641"/>
            <a:ext cx="12205547" cy="6011852"/>
          </a:xfrm>
          <a:prstGeom prst="rect">
            <a:avLst/>
          </a:prstGeom>
        </p:spPr>
      </p:pic>
      <p:sp>
        <p:nvSpPr>
          <p:cNvPr id="10" name="Titre 3"/>
          <p:cNvSpPr txBox="1">
            <a:spLocks/>
          </p:cNvSpPr>
          <p:nvPr userDrawn="1"/>
        </p:nvSpPr>
        <p:spPr>
          <a:xfrm>
            <a:off x="1124368" y="3757134"/>
            <a:ext cx="10480896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1113036" y="6158143"/>
            <a:ext cx="1037644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1124369" y="4461091"/>
            <a:ext cx="8763803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TITRE À VENIR</a:t>
            </a:r>
          </a:p>
        </p:txBody>
      </p:sp>
      <p:sp>
        <p:nvSpPr>
          <p:cNvPr id="18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1124369" y="5122103"/>
            <a:ext cx="392268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fld id="{ED1C4103-FF01-4613-BB77-A54429AC18D2}" type="datetime4">
              <a:rPr lang="fr-FR" noProof="0" smtClean="0"/>
              <a:t>3 juillet 2020</a:t>
            </a:fld>
            <a:endParaRPr lang="fr-FR" noProof="0" dirty="0"/>
          </a:p>
        </p:txBody>
      </p:sp>
      <p:sp>
        <p:nvSpPr>
          <p:cNvPr id="9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1113036" y="5469234"/>
            <a:ext cx="3922680" cy="75581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Xavier DELARUELLE</a:t>
            </a:r>
          </a:p>
          <a:p>
            <a:pPr lvl="0"/>
            <a:endParaRPr lang="fr-FR" noProof="0" dirty="0"/>
          </a:p>
        </p:txBody>
      </p:sp>
      <p:pic>
        <p:nvPicPr>
          <p:cNvPr id="12" name="Picture 9" descr="cea_logo_small2.jpg">
            <a:extLst>
              <a:ext uri="{FF2B5EF4-FFF2-40B4-BE49-F238E27FC236}">
                <a16:creationId xmlns:a16="http://schemas.microsoft.com/office/drawing/2014/main" id="{61A89C60-6BFE-4912-9B9B-D56E846D59B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4972095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ueil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3" y="5971213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5" name="Picture 8" descr="fondCEA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547" y="-40641"/>
            <a:ext cx="12205549" cy="6011852"/>
          </a:xfrm>
          <a:prstGeom prst="rect">
            <a:avLst/>
          </a:prstGeom>
        </p:spPr>
      </p:pic>
      <p:sp>
        <p:nvSpPr>
          <p:cNvPr id="15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1124369" y="4461091"/>
            <a:ext cx="8763803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FAIT MARQUANTS</a:t>
            </a:r>
          </a:p>
        </p:txBody>
      </p:sp>
      <p:sp>
        <p:nvSpPr>
          <p:cNvPr id="17" name="Titre 3"/>
          <p:cNvSpPr txBox="1">
            <a:spLocks/>
          </p:cNvSpPr>
          <p:nvPr userDrawn="1"/>
        </p:nvSpPr>
        <p:spPr>
          <a:xfrm>
            <a:off x="1124368" y="3757134"/>
            <a:ext cx="10480896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8" name="ZoneTexte 10"/>
          <p:cNvSpPr txBox="1"/>
          <p:nvPr userDrawn="1"/>
        </p:nvSpPr>
        <p:spPr>
          <a:xfrm>
            <a:off x="1113036" y="6158142"/>
            <a:ext cx="1037644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9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1124369" y="5122103"/>
            <a:ext cx="392268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fld id="{B5559CBA-976B-4265-9B41-694881203DBF}" type="datetime4">
              <a:rPr lang="fr-FR" noProof="0" smtClean="0"/>
              <a:t>3 juillet 2020</a:t>
            </a:fld>
            <a:endParaRPr lang="fr-FR" noProof="0" dirty="0"/>
          </a:p>
        </p:txBody>
      </p:sp>
      <p:sp>
        <p:nvSpPr>
          <p:cNvPr id="10" name="Espace réservé du texte 12"/>
          <p:cNvSpPr>
            <a:spLocks noGrp="1"/>
          </p:cNvSpPr>
          <p:nvPr>
            <p:ph type="body" sz="quarter" idx="14" hasCustomPrompt="1"/>
          </p:nvPr>
        </p:nvSpPr>
        <p:spPr>
          <a:xfrm>
            <a:off x="1113036" y="5469234"/>
            <a:ext cx="392268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Xavier DELARUELLE</a:t>
            </a:r>
          </a:p>
        </p:txBody>
      </p:sp>
      <p:pic>
        <p:nvPicPr>
          <p:cNvPr id="11" name="Picture 9" descr="cea_logo_small2.jpg">
            <a:extLst>
              <a:ext uri="{FF2B5EF4-FFF2-40B4-BE49-F238E27FC236}">
                <a16:creationId xmlns:a16="http://schemas.microsoft.com/office/drawing/2014/main" id="{68C201E4-093D-4AEE-A767-CB9D97D23DB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6513328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us-titre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1" descr="fondCEA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37412"/>
            <a:ext cx="12192000" cy="5377627"/>
          </a:xfrm>
          <a:prstGeom prst="rect">
            <a:avLst/>
          </a:prstGeom>
        </p:spPr>
      </p:pic>
      <p:sp>
        <p:nvSpPr>
          <p:cNvPr id="6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1127570" y="4801465"/>
            <a:ext cx="2139247" cy="24929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3" y="5961053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6" name="ZoneTexte 10"/>
          <p:cNvSpPr txBox="1"/>
          <p:nvPr userDrawn="1"/>
        </p:nvSpPr>
        <p:spPr>
          <a:xfrm>
            <a:off x="1113036" y="6158142"/>
            <a:ext cx="1037644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0" name="Espace réservé du contenu 9"/>
          <p:cNvSpPr>
            <a:spLocks noGrp="1"/>
          </p:cNvSpPr>
          <p:nvPr>
            <p:ph sz="quarter" idx="14"/>
          </p:nvPr>
        </p:nvSpPr>
        <p:spPr>
          <a:xfrm>
            <a:off x="1422400" y="473604"/>
            <a:ext cx="4673600" cy="138264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grpSp>
        <p:nvGrpSpPr>
          <p:cNvPr id="8" name="Groupe 7"/>
          <p:cNvGrpSpPr/>
          <p:nvPr userDrawn="1"/>
        </p:nvGrpSpPr>
        <p:grpSpPr>
          <a:xfrm>
            <a:off x="8169079" y="102155"/>
            <a:ext cx="3099655" cy="6307372"/>
            <a:chOff x="98506" y="187902"/>
            <a:chExt cx="3099655" cy="6307372"/>
          </a:xfrm>
        </p:grpSpPr>
        <p:pic>
          <p:nvPicPr>
            <p:cNvPr id="11" name="Image 10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56148" y="5877274"/>
              <a:ext cx="1440000" cy="618000"/>
            </a:xfrm>
            <a:prstGeom prst="rect">
              <a:avLst/>
            </a:prstGeom>
          </p:spPr>
        </p:pic>
        <p:pic>
          <p:nvPicPr>
            <p:cNvPr id="12" name="Picture 39" descr="logo_edf_hp"/>
            <p:cNvPicPr>
              <a:picLocks noChangeAspect="1" noChangeArrowheads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1985103" y="187902"/>
              <a:ext cx="893852" cy="939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1703494" y="3219416"/>
              <a:ext cx="1457070" cy="3535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Image 13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8506" y="5190676"/>
              <a:ext cx="1098000" cy="470572"/>
            </a:xfrm>
            <a:prstGeom prst="rect">
              <a:avLst/>
            </a:prstGeom>
          </p:spPr>
        </p:pic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2035361" y="4937305"/>
              <a:ext cx="885600" cy="7239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Image 16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74829" y="4390360"/>
              <a:ext cx="1008000" cy="478800"/>
            </a:xfrm>
            <a:prstGeom prst="rect">
              <a:avLst/>
            </a:prstGeom>
          </p:spPr>
        </p:pic>
        <p:pic>
          <p:nvPicPr>
            <p:cNvPr id="18" name="Image 17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1470" y="4829790"/>
              <a:ext cx="1296000" cy="327402"/>
            </a:xfrm>
            <a:prstGeom prst="rect">
              <a:avLst/>
            </a:prstGeom>
          </p:spPr>
        </p:pic>
        <p:pic>
          <p:nvPicPr>
            <p:cNvPr id="19" name="Image 18"/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1470" y="1026265"/>
              <a:ext cx="1299600" cy="314503"/>
            </a:xfrm>
            <a:prstGeom prst="rect">
              <a:avLst/>
            </a:prstGeom>
          </p:spPr>
        </p:pic>
        <p:pic>
          <p:nvPicPr>
            <p:cNvPr id="20" name="Image 19"/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28361" y="1864408"/>
              <a:ext cx="1299600" cy="747270"/>
            </a:xfrm>
            <a:prstGeom prst="rect">
              <a:avLst/>
            </a:prstGeom>
          </p:spPr>
        </p:pic>
        <p:pic>
          <p:nvPicPr>
            <p:cNvPr id="21" name="Image 20"/>
            <p:cNvPicPr>
              <a:picLocks noChangeAspect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7706" y="1484784"/>
              <a:ext cx="1299600" cy="279661"/>
            </a:xfrm>
            <a:prstGeom prst="rect">
              <a:avLst/>
            </a:prstGeom>
          </p:spPr>
        </p:pic>
        <p:pic>
          <p:nvPicPr>
            <p:cNvPr id="22" name="Image 21"/>
            <p:cNvPicPr>
              <a:picLocks noChangeAspect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7706" y="2367860"/>
              <a:ext cx="1299600" cy="557084"/>
            </a:xfrm>
            <a:prstGeom prst="rect">
              <a:avLst/>
            </a:prstGeom>
          </p:spPr>
        </p:pic>
        <p:pic>
          <p:nvPicPr>
            <p:cNvPr id="23" name="Image 22"/>
            <p:cNvPicPr>
              <a:picLocks noChangeAspect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1470" y="2996952"/>
              <a:ext cx="1299600" cy="631193"/>
            </a:xfrm>
            <a:prstGeom prst="rect">
              <a:avLst/>
            </a:prstGeom>
          </p:spPr>
        </p:pic>
        <p:pic>
          <p:nvPicPr>
            <p:cNvPr id="24" name="Image 23"/>
            <p:cNvPicPr>
              <a:picLocks noChangeAspect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38161" y="3590745"/>
              <a:ext cx="1080000" cy="846367"/>
            </a:xfrm>
            <a:prstGeom prst="rect">
              <a:avLst/>
            </a:prstGeom>
          </p:spPr>
        </p:pic>
        <p:pic>
          <p:nvPicPr>
            <p:cNvPr id="25" name="Image 24"/>
            <p:cNvPicPr>
              <a:picLocks noChangeAspect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1270" y="187902"/>
              <a:ext cx="1440000" cy="720000"/>
            </a:xfrm>
            <a:prstGeom prst="rect">
              <a:avLst/>
            </a:prstGeom>
          </p:spPr>
        </p:pic>
        <p:pic>
          <p:nvPicPr>
            <p:cNvPr id="26" name="Image 25"/>
            <p:cNvPicPr>
              <a:picLocks noChangeAspect="1"/>
            </p:cNvPicPr>
            <p:nvPr/>
          </p:nvPicPr>
          <p:blipFill>
            <a:blip r:embed="rId1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17505" y="1052736"/>
              <a:ext cx="1121312" cy="820800"/>
            </a:xfrm>
            <a:prstGeom prst="rect">
              <a:avLst/>
            </a:prstGeom>
          </p:spPr>
        </p:pic>
        <p:pic>
          <p:nvPicPr>
            <p:cNvPr id="27" name="Image 26"/>
            <p:cNvPicPr>
              <a:picLocks noChangeAspect="1"/>
            </p:cNvPicPr>
            <p:nvPr/>
          </p:nvPicPr>
          <p:blipFill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8506" y="3789040"/>
              <a:ext cx="1458000" cy="329508"/>
            </a:xfrm>
            <a:prstGeom prst="rect">
              <a:avLst/>
            </a:prstGeom>
          </p:spPr>
        </p:pic>
        <p:pic>
          <p:nvPicPr>
            <p:cNvPr id="28" name="Image 27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58161" y="2371898"/>
              <a:ext cx="1440000" cy="1024318"/>
            </a:xfrm>
            <a:prstGeom prst="rect">
              <a:avLst/>
            </a:prstGeom>
          </p:spPr>
        </p:pic>
        <p:pic>
          <p:nvPicPr>
            <p:cNvPr id="29" name="Image 28"/>
            <p:cNvPicPr>
              <a:picLocks noChangeAspect="1"/>
            </p:cNvPicPr>
            <p:nvPr/>
          </p:nvPicPr>
          <p:blipFill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9512" y="4282727"/>
              <a:ext cx="1299600" cy="442417"/>
            </a:xfrm>
            <a:prstGeom prst="rect">
              <a:avLst/>
            </a:prstGeom>
          </p:spPr>
        </p:pic>
        <p:pic>
          <p:nvPicPr>
            <p:cNvPr id="30" name="Image 29"/>
            <p:cNvPicPr>
              <a:picLocks noChangeAspect="1"/>
            </p:cNvPicPr>
            <p:nvPr/>
          </p:nvPicPr>
          <p:blipFill>
            <a:blip r:embed="rId2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9664" y="1843672"/>
              <a:ext cx="1299600" cy="433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39035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blocs 4 coule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texte 44"/>
          <p:cNvSpPr>
            <a:spLocks noGrp="1"/>
          </p:cNvSpPr>
          <p:nvPr>
            <p:ph type="body" sz="quarter" idx="16" hasCustomPrompt="1"/>
          </p:nvPr>
        </p:nvSpPr>
        <p:spPr>
          <a:xfrm>
            <a:off x="958667" y="1340768"/>
            <a:ext cx="4872160" cy="2160240"/>
          </a:xfrm>
          <a:prstGeom prst="rect">
            <a:avLst/>
          </a:prstGeom>
          <a:gradFill flip="none" rotWithShape="1">
            <a:gsLst>
              <a:gs pos="0">
                <a:srgbClr val="5C0F8C">
                  <a:shade val="30000"/>
                  <a:satMod val="115000"/>
                </a:srgbClr>
              </a:gs>
              <a:gs pos="50000">
                <a:srgbClr val="5C0F8C">
                  <a:shade val="67500"/>
                  <a:satMod val="115000"/>
                </a:srgbClr>
              </a:gs>
              <a:gs pos="100000">
                <a:srgbClr val="5C0F8C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anchor="ctr">
            <a:normAutofit/>
          </a:bodyPr>
          <a:lstStyle>
            <a:lvl1pPr marL="0" indent="0" algn="ctr">
              <a:buFont typeface="Helvetica" panose="020B0604020202030204" pitchFamily="34" charset="0"/>
              <a:buNone/>
              <a:defRPr sz="2000" baseline="0">
                <a:solidFill>
                  <a:schemeClr val="bg1"/>
                </a:solidFill>
                <a:latin typeface="Helvetica" panose="020B0604020202030204" pitchFamily="34" charset="0"/>
              </a:defRPr>
            </a:lvl1pPr>
            <a:lvl2pPr marL="447675" indent="-182563">
              <a:buFont typeface="Wingdings" panose="05000000000000000000" pitchFamily="2" charset="2"/>
              <a:buChar char="§"/>
              <a:defRPr sz="1800" baseline="0">
                <a:solidFill>
                  <a:schemeClr val="tx1"/>
                </a:solidFill>
                <a:latin typeface="Helvetica" panose="020B0604020202030204" pitchFamily="34" charset="0"/>
              </a:defRPr>
            </a:lvl2pPr>
            <a:lvl3pPr marL="804863" indent="-174625">
              <a:defRPr sz="1600">
                <a:solidFill>
                  <a:srgbClr val="2C74B5"/>
                </a:solidFill>
                <a:latin typeface="Helvetica" panose="020B0604020202030204" pitchFamily="34" charset="0"/>
              </a:defRPr>
            </a:lvl3pPr>
          </a:lstStyle>
          <a:p>
            <a:pPr lvl="0"/>
            <a:r>
              <a:rPr lang="fr-FR" dirty="0"/>
              <a:t>Texte</a:t>
            </a:r>
          </a:p>
        </p:txBody>
      </p:sp>
      <p:sp>
        <p:nvSpPr>
          <p:cNvPr id="13" name="Espace réservé du texte 44"/>
          <p:cNvSpPr>
            <a:spLocks noGrp="1"/>
          </p:cNvSpPr>
          <p:nvPr>
            <p:ph type="body" sz="quarter" idx="17" hasCustomPrompt="1"/>
          </p:nvPr>
        </p:nvSpPr>
        <p:spPr>
          <a:xfrm>
            <a:off x="6312405" y="1340768"/>
            <a:ext cx="4872160" cy="2160240"/>
          </a:xfrm>
          <a:prstGeom prst="rect">
            <a:avLst/>
          </a:prstGeom>
          <a:gradFill flip="none" rotWithShape="1">
            <a:gsLst>
              <a:gs pos="0">
                <a:srgbClr val="BBD050">
                  <a:shade val="30000"/>
                  <a:satMod val="115000"/>
                </a:srgbClr>
              </a:gs>
              <a:gs pos="50000">
                <a:srgbClr val="BBD050">
                  <a:shade val="67500"/>
                  <a:satMod val="115000"/>
                </a:srgbClr>
              </a:gs>
              <a:gs pos="100000">
                <a:srgbClr val="BBD05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anchor="ctr">
            <a:normAutofit/>
          </a:bodyPr>
          <a:lstStyle>
            <a:lvl1pPr marL="0" indent="0" algn="ctr">
              <a:buFont typeface="Helvetica" panose="020B0604020202030204" pitchFamily="34" charset="0"/>
              <a:buNone/>
              <a:defRPr sz="2000" baseline="0">
                <a:solidFill>
                  <a:schemeClr val="bg1"/>
                </a:solidFill>
                <a:latin typeface="Helvetica" panose="020B0604020202030204" pitchFamily="34" charset="0"/>
              </a:defRPr>
            </a:lvl1pPr>
            <a:lvl2pPr marL="447675" indent="-182563">
              <a:buFont typeface="Wingdings" panose="05000000000000000000" pitchFamily="2" charset="2"/>
              <a:buChar char="§"/>
              <a:defRPr sz="1800" baseline="0">
                <a:solidFill>
                  <a:schemeClr val="tx1"/>
                </a:solidFill>
                <a:latin typeface="Helvetica" panose="020B0604020202030204" pitchFamily="34" charset="0"/>
              </a:defRPr>
            </a:lvl2pPr>
            <a:lvl3pPr marL="804863" indent="-174625">
              <a:defRPr sz="1600">
                <a:solidFill>
                  <a:srgbClr val="2C74B5"/>
                </a:solidFill>
                <a:latin typeface="Helvetica" panose="020B0604020202030204" pitchFamily="34" charset="0"/>
              </a:defRPr>
            </a:lvl3pPr>
          </a:lstStyle>
          <a:p>
            <a:pPr lvl="0"/>
            <a:r>
              <a:rPr lang="fr-FR" dirty="0"/>
              <a:t>Texte</a:t>
            </a:r>
          </a:p>
        </p:txBody>
      </p:sp>
      <p:sp>
        <p:nvSpPr>
          <p:cNvPr id="14" name="Espace réservé du texte 44"/>
          <p:cNvSpPr>
            <a:spLocks noGrp="1"/>
          </p:cNvSpPr>
          <p:nvPr>
            <p:ph type="body" sz="quarter" idx="18" hasCustomPrompt="1"/>
          </p:nvPr>
        </p:nvSpPr>
        <p:spPr>
          <a:xfrm>
            <a:off x="958304" y="3833616"/>
            <a:ext cx="4872160" cy="2160240"/>
          </a:xfrm>
          <a:prstGeom prst="rect">
            <a:avLst/>
          </a:prstGeom>
          <a:gradFill flip="none" rotWithShape="1">
            <a:gsLst>
              <a:gs pos="0">
                <a:srgbClr val="F08A00">
                  <a:shade val="30000"/>
                  <a:satMod val="115000"/>
                </a:srgbClr>
              </a:gs>
              <a:gs pos="50000">
                <a:srgbClr val="F08A00">
                  <a:shade val="67500"/>
                  <a:satMod val="115000"/>
                </a:srgbClr>
              </a:gs>
              <a:gs pos="100000">
                <a:srgbClr val="F08A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anchor="ctr">
            <a:normAutofit/>
          </a:bodyPr>
          <a:lstStyle>
            <a:lvl1pPr marL="0" indent="0" algn="ctr">
              <a:buFont typeface="Helvetica" panose="020B0604020202030204" pitchFamily="34" charset="0"/>
              <a:buNone/>
              <a:defRPr sz="2000" baseline="0">
                <a:solidFill>
                  <a:schemeClr val="bg1"/>
                </a:solidFill>
                <a:latin typeface="Helvetica" panose="020B0604020202030204" pitchFamily="34" charset="0"/>
              </a:defRPr>
            </a:lvl1pPr>
            <a:lvl2pPr marL="447675" indent="-182563">
              <a:buFont typeface="Wingdings" panose="05000000000000000000" pitchFamily="2" charset="2"/>
              <a:buChar char="§"/>
              <a:defRPr sz="1800" baseline="0">
                <a:solidFill>
                  <a:schemeClr val="tx1"/>
                </a:solidFill>
                <a:latin typeface="Helvetica" panose="020B0604020202030204" pitchFamily="34" charset="0"/>
              </a:defRPr>
            </a:lvl2pPr>
            <a:lvl3pPr marL="804863" indent="-174625">
              <a:defRPr sz="1600">
                <a:solidFill>
                  <a:srgbClr val="2C74B5"/>
                </a:solidFill>
                <a:latin typeface="Helvetica" panose="020B0604020202030204" pitchFamily="34" charset="0"/>
              </a:defRPr>
            </a:lvl3pPr>
          </a:lstStyle>
          <a:p>
            <a:pPr lvl="0"/>
            <a:r>
              <a:rPr lang="fr-FR" dirty="0"/>
              <a:t>Texte</a:t>
            </a:r>
          </a:p>
        </p:txBody>
      </p:sp>
      <p:sp>
        <p:nvSpPr>
          <p:cNvPr id="15" name="Espace réservé du texte 44"/>
          <p:cNvSpPr>
            <a:spLocks noGrp="1"/>
          </p:cNvSpPr>
          <p:nvPr>
            <p:ph type="body" sz="quarter" idx="19" hasCustomPrompt="1"/>
          </p:nvPr>
        </p:nvSpPr>
        <p:spPr>
          <a:xfrm>
            <a:off x="6312043" y="3833616"/>
            <a:ext cx="4872160" cy="2160240"/>
          </a:xfrm>
          <a:prstGeom prst="rect">
            <a:avLst/>
          </a:prstGeom>
          <a:gradFill flip="none" rotWithShape="1">
            <a:gsLst>
              <a:gs pos="0">
                <a:srgbClr val="2C74B5">
                  <a:shade val="30000"/>
                  <a:satMod val="115000"/>
                </a:srgbClr>
              </a:gs>
              <a:gs pos="50000">
                <a:srgbClr val="2C74B5">
                  <a:shade val="67500"/>
                  <a:satMod val="115000"/>
                </a:srgbClr>
              </a:gs>
              <a:gs pos="100000">
                <a:srgbClr val="2C74B5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anchor="ctr">
            <a:normAutofit/>
          </a:bodyPr>
          <a:lstStyle>
            <a:lvl1pPr marL="0" indent="0" algn="ctr">
              <a:buFont typeface="Helvetica" panose="020B0604020202030204" pitchFamily="34" charset="0"/>
              <a:buNone/>
              <a:defRPr sz="2000" baseline="0">
                <a:solidFill>
                  <a:schemeClr val="bg1"/>
                </a:solidFill>
                <a:latin typeface="Helvetica" panose="020B0604020202030204" pitchFamily="34" charset="0"/>
              </a:defRPr>
            </a:lvl1pPr>
            <a:lvl2pPr marL="447675" indent="-182563">
              <a:buFont typeface="Wingdings" panose="05000000000000000000" pitchFamily="2" charset="2"/>
              <a:buChar char="§"/>
              <a:defRPr sz="1800" baseline="0">
                <a:solidFill>
                  <a:schemeClr val="tx1"/>
                </a:solidFill>
                <a:latin typeface="Helvetica" panose="020B0604020202030204" pitchFamily="34" charset="0"/>
              </a:defRPr>
            </a:lvl2pPr>
            <a:lvl3pPr marL="804863" indent="-174625">
              <a:defRPr sz="1600">
                <a:solidFill>
                  <a:srgbClr val="2C74B5"/>
                </a:solidFill>
                <a:latin typeface="Helvetica" panose="020B0604020202030204" pitchFamily="34" charset="0"/>
              </a:defRPr>
            </a:lvl3pPr>
          </a:lstStyle>
          <a:p>
            <a:pPr lvl="0"/>
            <a:r>
              <a:rPr lang="fr-FR" dirty="0"/>
              <a:t>Texte</a:t>
            </a:r>
          </a:p>
        </p:txBody>
      </p:sp>
      <p:sp>
        <p:nvSpPr>
          <p:cNvPr id="21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0903706" y="6479341"/>
            <a:ext cx="739073" cy="196131"/>
          </a:xfrm>
          <a:prstGeom prst="rect">
            <a:avLst/>
          </a:prstGeom>
        </p:spPr>
        <p:txBody>
          <a:bodyPr wrap="none"/>
          <a:lstStyle>
            <a:lvl1pPr algn="ctr">
              <a:defRPr sz="700">
                <a:solidFill>
                  <a:srgbClr val="5C0F8C"/>
                </a:solidFill>
                <a:latin typeface="Helvetica" panose="020B0604020202030204" pitchFamily="34" charset="0"/>
              </a:defRPr>
            </a:lvl1pPr>
          </a:lstStyle>
          <a:p>
            <a:r>
              <a:rPr lang="fr-FR"/>
              <a:t>Sept 2024</a:t>
            </a:r>
          </a:p>
        </p:txBody>
      </p:sp>
      <p:sp>
        <p:nvSpPr>
          <p:cNvPr id="22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28444" y="6479341"/>
            <a:ext cx="9488869" cy="196131"/>
          </a:xfrm>
          <a:prstGeom prst="rect">
            <a:avLst/>
          </a:prstGeom>
        </p:spPr>
        <p:txBody>
          <a:bodyPr wrap="none" rIns="0"/>
          <a:lstStyle>
            <a:lvl1pPr algn="r">
              <a:defRPr sz="700" cap="all" baseline="0">
                <a:solidFill>
                  <a:srgbClr val="5C0F8C"/>
                </a:solidFill>
                <a:latin typeface="Helvetica" panose="020B0604020202030204" pitchFamily="34" charset="0"/>
              </a:defRPr>
            </a:lvl1pPr>
          </a:lstStyle>
          <a:p>
            <a:r>
              <a:rPr lang="fr-FR"/>
              <a:t>HEP Meeting</a:t>
            </a:r>
            <a:endParaRPr lang="fr-FR" dirty="0"/>
          </a:p>
        </p:txBody>
      </p:sp>
      <p:sp>
        <p:nvSpPr>
          <p:cNvPr id="23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738223" y="6479341"/>
            <a:ext cx="196888" cy="196131"/>
          </a:xfrm>
          <a:prstGeom prst="rect">
            <a:avLst/>
          </a:prstGeom>
        </p:spPr>
        <p:txBody>
          <a:bodyPr wrap="none" lIns="0" rIns="0"/>
          <a:lstStyle>
            <a:lvl1pPr algn="l">
              <a:defRPr sz="700">
                <a:solidFill>
                  <a:srgbClr val="5C0F8C"/>
                </a:solidFill>
                <a:latin typeface="Helvetica" panose="020B0604020202030204" pitchFamily="34" charset="0"/>
              </a:defRPr>
            </a:lvl1pPr>
          </a:lstStyle>
          <a:p>
            <a:fld id="{029F7B68-FC32-4E35-9CDA-1CB03524C245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4" name="ZoneTexte 23"/>
          <p:cNvSpPr txBox="1"/>
          <p:nvPr userDrawn="1"/>
        </p:nvSpPr>
        <p:spPr>
          <a:xfrm>
            <a:off x="10793931" y="6461989"/>
            <a:ext cx="2103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900" dirty="0">
                <a:solidFill>
                  <a:srgbClr val="5C0F8C"/>
                </a:solidFill>
                <a:latin typeface="Helvetica" panose="020B0604020202030204" pitchFamily="34" charset="0"/>
              </a:rPr>
              <a:t>l</a:t>
            </a:r>
          </a:p>
        </p:txBody>
      </p:sp>
      <p:sp>
        <p:nvSpPr>
          <p:cNvPr id="25" name="ZoneTexte 24"/>
          <p:cNvSpPr txBox="1"/>
          <p:nvPr userDrawn="1"/>
        </p:nvSpPr>
        <p:spPr>
          <a:xfrm>
            <a:off x="11555875" y="6461989"/>
            <a:ext cx="2103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900" dirty="0">
                <a:solidFill>
                  <a:srgbClr val="5C0F8C"/>
                </a:solidFill>
                <a:latin typeface="Helvetica" panose="020B0604020202030204" pitchFamily="34" charset="0"/>
              </a:rPr>
              <a:t>l</a:t>
            </a:r>
          </a:p>
        </p:txBody>
      </p:sp>
      <p:cxnSp>
        <p:nvCxnSpPr>
          <p:cNvPr id="16" name="Connecteur droit 15"/>
          <p:cNvCxnSpPr/>
          <p:nvPr userDrawn="1"/>
        </p:nvCxnSpPr>
        <p:spPr>
          <a:xfrm flipH="1">
            <a:off x="1967541" y="507528"/>
            <a:ext cx="9889099" cy="0"/>
          </a:xfrm>
          <a:prstGeom prst="line">
            <a:avLst/>
          </a:prstGeom>
          <a:ln w="25400">
            <a:solidFill>
              <a:srgbClr val="5C0F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re 1"/>
          <p:cNvSpPr>
            <a:spLocks noGrp="1"/>
          </p:cNvSpPr>
          <p:nvPr>
            <p:ph type="title" hasCustomPrompt="1"/>
          </p:nvPr>
        </p:nvSpPr>
        <p:spPr>
          <a:xfrm>
            <a:off x="1693227" y="185174"/>
            <a:ext cx="5231808" cy="461665"/>
          </a:xfrm>
          <a:prstGeom prst="rect">
            <a:avLst/>
          </a:prstGeom>
          <a:solidFill>
            <a:schemeClr val="bg1"/>
          </a:solidFill>
        </p:spPr>
        <p:txBody>
          <a:bodyPr wrap="none" rIns="54000">
            <a:spAutoFit/>
          </a:bodyPr>
          <a:lstStyle>
            <a:lvl1pPr algn="l">
              <a:defRPr sz="2400" b="1" cap="all" baseline="0">
                <a:solidFill>
                  <a:srgbClr val="5C0F8C"/>
                </a:solidFill>
                <a:latin typeface="Helvetica Neue" pitchFamily="50"/>
              </a:defRPr>
            </a:lvl1pPr>
          </a:lstStyle>
          <a:p>
            <a:r>
              <a:rPr lang="fr-FR" dirty="0"/>
              <a:t>CLIQUEZ POUR TAPER UN TITRE</a:t>
            </a:r>
          </a:p>
        </p:txBody>
      </p:sp>
      <p:sp>
        <p:nvSpPr>
          <p:cNvPr id="18" name="Espace réservé du texte 28"/>
          <p:cNvSpPr>
            <a:spLocks noGrp="1"/>
          </p:cNvSpPr>
          <p:nvPr>
            <p:ph type="body" sz="quarter" idx="13" hasCustomPrompt="1"/>
          </p:nvPr>
        </p:nvSpPr>
        <p:spPr>
          <a:xfrm>
            <a:off x="1704340" y="572823"/>
            <a:ext cx="4067332" cy="400110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Helvetica Neue" pitchFamily="50"/>
              </a:defRPr>
            </a:lvl1pPr>
            <a:lvl2pPr>
              <a:defRPr>
                <a:solidFill>
                  <a:schemeClr val="accent2"/>
                </a:solidFill>
              </a:defRPr>
            </a:lvl2pPr>
          </a:lstStyle>
          <a:p>
            <a:pPr lvl="0"/>
            <a:r>
              <a:rPr lang="fr-FR" dirty="0"/>
              <a:t>Cliquez pour taper un sous-titre</a:t>
            </a:r>
          </a:p>
        </p:txBody>
      </p:sp>
    </p:spTree>
    <p:extLst>
      <p:ext uri="{BB962C8B-B14F-4D97-AF65-F5344CB8AC3E}">
        <p14:creationId xmlns:p14="http://schemas.microsoft.com/office/powerpoint/2010/main" val="283508890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de chapitre avec champ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A0520F-F2B4-4144-B2A0-D31492DE58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990C283F-3F6C-463B-B6FF-C5A1120E751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EA0235D1-1CA4-4813-8F9E-8EA6F5F9245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58065"/>
            <a:ext cx="12192000" cy="5808504"/>
          </a:xfrm>
          <a:prstGeom prst="rect">
            <a:avLst/>
          </a:prstGeom>
        </p:spPr>
      </p:pic>
      <p:sp>
        <p:nvSpPr>
          <p:cNvPr id="27" name="Titre 4">
            <a:extLst>
              <a:ext uri="{FF2B5EF4-FFF2-40B4-BE49-F238E27FC236}">
                <a16:creationId xmlns:a16="http://schemas.microsoft.com/office/drawing/2014/main" id="{9EB6429C-6B7C-4EE1-B9DC-E41E0338FCE4}"/>
              </a:ext>
            </a:extLst>
          </p:cNvPr>
          <p:cNvSpPr txBox="1">
            <a:spLocks/>
          </p:cNvSpPr>
          <p:nvPr userDrawn="1"/>
        </p:nvSpPr>
        <p:spPr>
          <a:xfrm>
            <a:off x="6096001" y="2824703"/>
            <a:ext cx="4933951" cy="119856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3733" b="1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49622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faut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881099" y="1630412"/>
            <a:ext cx="10515600" cy="1236967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/>
            </a:lvl1pPr>
            <a:lvl2pPr>
              <a:lnSpc>
                <a:spcPct val="100000"/>
              </a:lnSpc>
              <a:spcBef>
                <a:spcPts val="0"/>
              </a:spcBef>
              <a:defRPr sz="1600"/>
            </a:lvl2pPr>
            <a:lvl3pPr>
              <a:lnSpc>
                <a:spcPct val="100000"/>
              </a:lnSpc>
              <a:spcBef>
                <a:spcPts val="0"/>
              </a:spcBef>
              <a:defRPr sz="1400"/>
            </a:lvl3pPr>
            <a:lvl4pPr marL="1676370" indent="-239481">
              <a:lnSpc>
                <a:spcPct val="100000"/>
              </a:lnSpc>
              <a:spcBef>
                <a:spcPts val="0"/>
              </a:spcBef>
              <a:buFont typeface="Calibri" panose="020F0502020204030204" pitchFamily="34" charset="0"/>
              <a:buChar char="-"/>
              <a:defRPr sz="1200"/>
            </a:lvl4pPr>
            <a:lvl5pPr marL="2155332" indent="-23948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200"/>
            </a:lvl5pPr>
          </a:lstStyle>
          <a:p>
            <a:pPr lvl="0"/>
            <a:r>
              <a:rPr lang="fr-FR" noProof="0"/>
              <a:t>Modifiez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  <a:endParaRPr lang="fr-FR" noProof="0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881100" y="1067647"/>
            <a:ext cx="10565835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81301129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faut avec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/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881100" y="1067647"/>
            <a:ext cx="10565835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</p:spTree>
    <p:extLst>
      <p:ext uri="{BB962C8B-B14F-4D97-AF65-F5344CB8AC3E}">
        <p14:creationId xmlns:p14="http://schemas.microsoft.com/office/powerpoint/2010/main" val="427064319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de chapitre avec champ photo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DD946C-1F13-4F67-B8D1-64EF5CF71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C37902D-B358-44BD-9A3B-CD8E2882EA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87ADA7C-03B8-49D0-A935-DE3625BD6FA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58065"/>
            <a:ext cx="12192000" cy="5808504"/>
          </a:xfrm>
          <a:prstGeom prst="rect">
            <a:avLst/>
          </a:prstGeom>
        </p:spPr>
      </p:pic>
      <p:sp>
        <p:nvSpPr>
          <p:cNvPr id="15" name="Titre 4">
            <a:extLst>
              <a:ext uri="{FF2B5EF4-FFF2-40B4-BE49-F238E27FC236}">
                <a16:creationId xmlns:a16="http://schemas.microsoft.com/office/drawing/2014/main" id="{72E9C4E7-2BF2-4AB8-9707-825FA5757113}"/>
              </a:ext>
            </a:extLst>
          </p:cNvPr>
          <p:cNvSpPr txBox="1">
            <a:spLocks/>
          </p:cNvSpPr>
          <p:nvPr userDrawn="1"/>
        </p:nvSpPr>
        <p:spPr>
          <a:xfrm>
            <a:off x="6096001" y="2824703"/>
            <a:ext cx="4933951" cy="119856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3733" b="1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E6D00721-9CE1-4CF1-AD6A-47E2B8CCCC4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254000" y="1600805"/>
            <a:ext cx="5842000" cy="138264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4289205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gris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ond_ppt2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6218"/>
            <a:ext cx="12192000" cy="6021547"/>
          </a:xfrm>
          <a:prstGeom prst="rect">
            <a:avLst/>
          </a:prstGeo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3" y="5961053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1113036" y="6158142"/>
            <a:ext cx="1037644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1127570" y="4801465"/>
            <a:ext cx="2139247" cy="24929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3"/>
          </p:nvPr>
        </p:nvSpPr>
        <p:spPr>
          <a:xfrm>
            <a:off x="984189" y="617538"/>
            <a:ext cx="5317067" cy="138264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3266856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1"/>
          <p:cNvSpPr>
            <a:spLocks noGrp="1"/>
          </p:cNvSpPr>
          <p:nvPr>
            <p:ph type="title"/>
          </p:nvPr>
        </p:nvSpPr>
        <p:spPr>
          <a:xfrm>
            <a:off x="1476587" y="196178"/>
            <a:ext cx="10972800" cy="379192"/>
          </a:xfrm>
          <a:prstGeom prst="rect">
            <a:avLst/>
          </a:prstGeom>
        </p:spPr>
        <p:txBody>
          <a:bodyPr vert="horz" lIns="127723" tIns="50285" rIns="127723" bIns="50285" rtlCol="0" anchor="ctr">
            <a:spAutoFit/>
          </a:bodyPr>
          <a:lstStyle>
            <a:lvl1pPr>
              <a:defRPr cap="none" baseline="0"/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171397191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e d'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DDA024-CC5C-49D4-9EDE-B13C9CE4F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76952101-6F0D-4470-B900-D7C009A8362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924912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erci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3" y="5961053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6" name="Picture 1" descr="fondCEA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37412"/>
            <a:ext cx="12192000" cy="5998464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4359965" y="2277417"/>
            <a:ext cx="6354635" cy="62477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5792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r-FR" sz="3400" kern="1200" dirty="0" smtClean="0">
                <a:solidFill>
                  <a:schemeClr val="bg1"/>
                </a:solidFill>
                <a:latin typeface="Calibri"/>
                <a:ea typeface="+mn-ea"/>
                <a:cs typeface="Calibri"/>
              </a:defRPr>
            </a:lvl1pPr>
          </a:lstStyle>
          <a:p>
            <a:r>
              <a:rPr lang="fr-FR" noProof="0" dirty="0"/>
              <a:t>Merci de votre attention</a:t>
            </a:r>
          </a:p>
        </p:txBody>
      </p:sp>
      <p:sp>
        <p:nvSpPr>
          <p:cNvPr id="10" name="Espace réservé du texte 18"/>
          <p:cNvSpPr>
            <a:spLocks noGrp="1"/>
          </p:cNvSpPr>
          <p:nvPr>
            <p:ph type="body" sz="quarter" idx="10" hasCustomPrompt="1"/>
          </p:nvPr>
        </p:nvSpPr>
        <p:spPr>
          <a:xfrm>
            <a:off x="1322359" y="4403564"/>
            <a:ext cx="9130864" cy="267471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1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fr-FR" sz="1000" b="1" noProof="0" dirty="0">
                <a:solidFill>
                  <a:schemeClr val="tx1"/>
                </a:solidFill>
                <a:latin typeface="Calibri"/>
                <a:cs typeface="Calibri"/>
              </a:rPr>
              <a:t>Crédits photos </a:t>
            </a:r>
            <a:r>
              <a:rPr lang="fr-FR" sz="1000" noProof="0" dirty="0">
                <a:solidFill>
                  <a:schemeClr val="tx1"/>
                </a:solidFill>
                <a:latin typeface="Calibri"/>
                <a:cs typeface="Calibri"/>
              </a:rPr>
              <a:t>:</a:t>
            </a:r>
          </a:p>
        </p:txBody>
      </p:sp>
      <p:sp>
        <p:nvSpPr>
          <p:cNvPr id="11" name="Espace réservé du texte 20"/>
          <p:cNvSpPr>
            <a:spLocks noGrp="1"/>
          </p:cNvSpPr>
          <p:nvPr>
            <p:ph type="body" sz="quarter" idx="12" hasCustomPrompt="1"/>
          </p:nvPr>
        </p:nvSpPr>
        <p:spPr>
          <a:xfrm>
            <a:off x="4359965" y="3140287"/>
            <a:ext cx="6285653" cy="405970"/>
          </a:xfrm>
        </p:spPr>
        <p:txBody>
          <a:bodyPr>
            <a:spAutoFit/>
          </a:bodyPr>
          <a:lstStyle>
            <a:lvl1pPr marL="0" indent="0">
              <a:buFontTx/>
              <a:buNone/>
              <a:defRPr lang="fr-FR" sz="2000" kern="1200" smtClean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fr-FR" sz="2000" kern="1200" noProof="0" dirty="0">
                <a:solidFill>
                  <a:schemeClr val="bg1"/>
                </a:solidFill>
                <a:latin typeface="Calibri"/>
                <a:ea typeface="+mn-ea"/>
                <a:cs typeface="Calibri"/>
              </a:rPr>
              <a:t>Mise à jour 20 mai 2019</a:t>
            </a:r>
            <a:endParaRPr lang="fr-FR" noProof="0" dirty="0"/>
          </a:p>
        </p:txBody>
      </p:sp>
      <p:sp>
        <p:nvSpPr>
          <p:cNvPr id="12" name="ZoneTexte 10"/>
          <p:cNvSpPr txBox="1"/>
          <p:nvPr userDrawn="1"/>
        </p:nvSpPr>
        <p:spPr>
          <a:xfrm>
            <a:off x="1113036" y="6158142"/>
            <a:ext cx="1037644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4" name="Espace réservé du texte 12"/>
          <p:cNvSpPr>
            <a:spLocks noGrp="1"/>
          </p:cNvSpPr>
          <p:nvPr>
            <p:ph type="body" sz="quarter" idx="13" hasCustomPrompt="1"/>
          </p:nvPr>
        </p:nvSpPr>
        <p:spPr>
          <a:xfrm>
            <a:off x="4339916" y="3564234"/>
            <a:ext cx="392268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  <p:pic>
        <p:nvPicPr>
          <p:cNvPr id="16" name="Picture 9" descr="cea_logo_small2.jpg">
            <a:extLst>
              <a:ext uri="{FF2B5EF4-FFF2-40B4-BE49-F238E27FC236}">
                <a16:creationId xmlns:a16="http://schemas.microsoft.com/office/drawing/2014/main" id="{9ACC02E3-8987-4096-B349-1EDE0C3CF67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1229762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ne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3" y="5961053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6" name="Picture 8" descr="fondCEA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0480"/>
            <a:ext cx="12192000" cy="5998464"/>
          </a:xfrm>
          <a:prstGeom prst="rect">
            <a:avLst/>
          </a:prstGeom>
        </p:spPr>
      </p:pic>
      <p:sp>
        <p:nvSpPr>
          <p:cNvPr id="16" name="Titre 3"/>
          <p:cNvSpPr txBox="1">
            <a:spLocks/>
          </p:cNvSpPr>
          <p:nvPr userDrawn="1"/>
        </p:nvSpPr>
        <p:spPr>
          <a:xfrm>
            <a:off x="1124368" y="3757134"/>
            <a:ext cx="10480896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8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1124369" y="4461091"/>
            <a:ext cx="8763803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Annexes</a:t>
            </a:r>
          </a:p>
        </p:txBody>
      </p:sp>
      <p:sp>
        <p:nvSpPr>
          <p:cNvPr id="19" name="ZoneTexte 10"/>
          <p:cNvSpPr txBox="1"/>
          <p:nvPr userDrawn="1"/>
        </p:nvSpPr>
        <p:spPr>
          <a:xfrm>
            <a:off x="1113036" y="6158142"/>
            <a:ext cx="1037644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20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1124369" y="5122103"/>
            <a:ext cx="392268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13 mai 2019</a:t>
            </a:r>
          </a:p>
        </p:txBody>
      </p:sp>
      <p:pic>
        <p:nvPicPr>
          <p:cNvPr id="9" name="Picture 9" descr="cea_logo_small2.jpg">
            <a:extLst>
              <a:ext uri="{FF2B5EF4-FFF2-40B4-BE49-F238E27FC236}">
                <a16:creationId xmlns:a16="http://schemas.microsoft.com/office/drawing/2014/main" id="{E3F4C435-57FD-44D7-87B7-AFBBAF14740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59805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bandeaux 4 coule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texte 44"/>
          <p:cNvSpPr>
            <a:spLocks noGrp="1"/>
          </p:cNvSpPr>
          <p:nvPr>
            <p:ph type="body" sz="quarter" idx="16" hasCustomPrompt="1"/>
          </p:nvPr>
        </p:nvSpPr>
        <p:spPr>
          <a:xfrm>
            <a:off x="958667" y="1556792"/>
            <a:ext cx="10225899" cy="648072"/>
          </a:xfrm>
          <a:prstGeom prst="rect">
            <a:avLst/>
          </a:prstGeom>
          <a:gradFill flip="none" rotWithShape="1">
            <a:gsLst>
              <a:gs pos="0">
                <a:srgbClr val="5C0F8C">
                  <a:shade val="30000"/>
                  <a:satMod val="115000"/>
                </a:srgbClr>
              </a:gs>
              <a:gs pos="50000">
                <a:srgbClr val="5C0F8C">
                  <a:shade val="67500"/>
                  <a:satMod val="115000"/>
                </a:srgbClr>
              </a:gs>
              <a:gs pos="100000">
                <a:srgbClr val="5C0F8C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anchor="ctr">
            <a:noAutofit/>
          </a:bodyPr>
          <a:lstStyle>
            <a:lvl1pPr marL="0" indent="0" algn="ctr">
              <a:buFont typeface="Helvetica" panose="020B0604020202030204" pitchFamily="34" charset="0"/>
              <a:buNone/>
              <a:defRPr sz="2000" baseline="0">
                <a:solidFill>
                  <a:schemeClr val="bg1"/>
                </a:solidFill>
                <a:latin typeface="Helvetica" panose="020B0604020202030204" pitchFamily="34" charset="0"/>
              </a:defRPr>
            </a:lvl1pPr>
            <a:lvl2pPr marL="447675" indent="-182563">
              <a:buFont typeface="Wingdings" panose="05000000000000000000" pitchFamily="2" charset="2"/>
              <a:buChar char="§"/>
              <a:defRPr sz="1800" baseline="0">
                <a:solidFill>
                  <a:schemeClr val="tx1"/>
                </a:solidFill>
                <a:latin typeface="Helvetica" panose="020B0604020202030204" pitchFamily="34" charset="0"/>
              </a:defRPr>
            </a:lvl2pPr>
            <a:lvl3pPr marL="804863" indent="-174625">
              <a:defRPr sz="1600">
                <a:solidFill>
                  <a:srgbClr val="2C74B5"/>
                </a:solidFill>
                <a:latin typeface="Helvetica" panose="020B0604020202030204" pitchFamily="34" charset="0"/>
              </a:defRPr>
            </a:lvl3pPr>
          </a:lstStyle>
          <a:p>
            <a:pPr lvl="0"/>
            <a:r>
              <a:rPr lang="fr-FR" dirty="0"/>
              <a:t>Texte</a:t>
            </a:r>
          </a:p>
        </p:txBody>
      </p:sp>
      <p:sp>
        <p:nvSpPr>
          <p:cNvPr id="13" name="Espace réservé du texte 44"/>
          <p:cNvSpPr>
            <a:spLocks noGrp="1"/>
          </p:cNvSpPr>
          <p:nvPr>
            <p:ph type="body" sz="quarter" idx="17" hasCustomPrompt="1"/>
          </p:nvPr>
        </p:nvSpPr>
        <p:spPr>
          <a:xfrm>
            <a:off x="958667" y="2708920"/>
            <a:ext cx="10225899" cy="648072"/>
          </a:xfrm>
          <a:prstGeom prst="rect">
            <a:avLst/>
          </a:prstGeom>
          <a:gradFill flip="none" rotWithShape="1">
            <a:gsLst>
              <a:gs pos="0">
                <a:srgbClr val="BBD050">
                  <a:shade val="30000"/>
                  <a:satMod val="115000"/>
                </a:srgbClr>
              </a:gs>
              <a:gs pos="50000">
                <a:srgbClr val="BBD050">
                  <a:shade val="67500"/>
                  <a:satMod val="115000"/>
                </a:srgbClr>
              </a:gs>
              <a:gs pos="100000">
                <a:srgbClr val="BBD05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anchor="ctr">
            <a:noAutofit/>
          </a:bodyPr>
          <a:lstStyle>
            <a:lvl1pPr marL="0" indent="0" algn="ctr">
              <a:buFont typeface="Helvetica" panose="020B0604020202030204" pitchFamily="34" charset="0"/>
              <a:buNone/>
              <a:defRPr sz="2000" baseline="0">
                <a:solidFill>
                  <a:schemeClr val="bg1"/>
                </a:solidFill>
                <a:latin typeface="Helvetica" panose="020B0604020202030204" pitchFamily="34" charset="0"/>
              </a:defRPr>
            </a:lvl1pPr>
            <a:lvl2pPr marL="447675" indent="-182563">
              <a:buFont typeface="Wingdings" panose="05000000000000000000" pitchFamily="2" charset="2"/>
              <a:buChar char="§"/>
              <a:defRPr sz="1800" baseline="0">
                <a:solidFill>
                  <a:schemeClr val="tx1"/>
                </a:solidFill>
                <a:latin typeface="Helvetica" panose="020B0604020202030204" pitchFamily="34" charset="0"/>
              </a:defRPr>
            </a:lvl2pPr>
            <a:lvl3pPr marL="804863" indent="-174625">
              <a:defRPr sz="1600">
                <a:solidFill>
                  <a:srgbClr val="2C74B5"/>
                </a:solidFill>
                <a:latin typeface="Helvetica" panose="020B0604020202030204" pitchFamily="34" charset="0"/>
              </a:defRPr>
            </a:lvl3pPr>
          </a:lstStyle>
          <a:p>
            <a:pPr lvl="0"/>
            <a:r>
              <a:rPr lang="fr-FR" dirty="0"/>
              <a:t>Texte</a:t>
            </a:r>
          </a:p>
        </p:txBody>
      </p:sp>
      <p:sp>
        <p:nvSpPr>
          <p:cNvPr id="14" name="Espace réservé du texte 44"/>
          <p:cNvSpPr>
            <a:spLocks noGrp="1"/>
          </p:cNvSpPr>
          <p:nvPr>
            <p:ph type="body" sz="quarter" idx="18" hasCustomPrompt="1"/>
          </p:nvPr>
        </p:nvSpPr>
        <p:spPr>
          <a:xfrm>
            <a:off x="958667" y="5013176"/>
            <a:ext cx="10225899" cy="648072"/>
          </a:xfrm>
          <a:prstGeom prst="rect">
            <a:avLst/>
          </a:prstGeom>
          <a:gradFill flip="none" rotWithShape="1">
            <a:gsLst>
              <a:gs pos="0">
                <a:srgbClr val="F08A00">
                  <a:shade val="30000"/>
                  <a:satMod val="115000"/>
                </a:srgbClr>
              </a:gs>
              <a:gs pos="50000">
                <a:srgbClr val="F08A00">
                  <a:shade val="67500"/>
                  <a:satMod val="115000"/>
                </a:srgbClr>
              </a:gs>
              <a:gs pos="100000">
                <a:srgbClr val="F08A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anchor="ctr">
            <a:noAutofit/>
          </a:bodyPr>
          <a:lstStyle>
            <a:lvl1pPr marL="0" indent="0" algn="ctr">
              <a:buFont typeface="Helvetica" panose="020B0604020202030204" pitchFamily="34" charset="0"/>
              <a:buNone/>
              <a:defRPr sz="2000" baseline="0">
                <a:solidFill>
                  <a:schemeClr val="bg1"/>
                </a:solidFill>
                <a:latin typeface="Helvetica" panose="020B0604020202030204" pitchFamily="34" charset="0"/>
              </a:defRPr>
            </a:lvl1pPr>
            <a:lvl2pPr marL="447675" indent="-182563">
              <a:buFont typeface="Wingdings" panose="05000000000000000000" pitchFamily="2" charset="2"/>
              <a:buChar char="§"/>
              <a:defRPr sz="1800" baseline="0">
                <a:solidFill>
                  <a:schemeClr val="tx1"/>
                </a:solidFill>
                <a:latin typeface="Helvetica" panose="020B0604020202030204" pitchFamily="34" charset="0"/>
              </a:defRPr>
            </a:lvl2pPr>
            <a:lvl3pPr marL="804863" indent="-174625">
              <a:defRPr sz="1600">
                <a:solidFill>
                  <a:srgbClr val="2C74B5"/>
                </a:solidFill>
                <a:latin typeface="Helvetica" panose="020B0604020202030204" pitchFamily="34" charset="0"/>
              </a:defRPr>
            </a:lvl3pPr>
          </a:lstStyle>
          <a:p>
            <a:pPr lvl="0"/>
            <a:r>
              <a:rPr lang="fr-FR" dirty="0"/>
              <a:t>Texte</a:t>
            </a:r>
          </a:p>
        </p:txBody>
      </p:sp>
      <p:sp>
        <p:nvSpPr>
          <p:cNvPr id="15" name="Espace réservé du texte 44"/>
          <p:cNvSpPr>
            <a:spLocks noGrp="1"/>
          </p:cNvSpPr>
          <p:nvPr>
            <p:ph type="body" sz="quarter" idx="19" hasCustomPrompt="1"/>
          </p:nvPr>
        </p:nvSpPr>
        <p:spPr>
          <a:xfrm>
            <a:off x="958667" y="3861048"/>
            <a:ext cx="10225899" cy="648072"/>
          </a:xfrm>
          <a:prstGeom prst="rect">
            <a:avLst/>
          </a:prstGeom>
          <a:gradFill flip="none" rotWithShape="1">
            <a:gsLst>
              <a:gs pos="0">
                <a:srgbClr val="2C74B5">
                  <a:shade val="30000"/>
                  <a:satMod val="115000"/>
                </a:srgbClr>
              </a:gs>
              <a:gs pos="50000">
                <a:srgbClr val="2C74B5">
                  <a:shade val="67500"/>
                  <a:satMod val="115000"/>
                </a:srgbClr>
              </a:gs>
              <a:gs pos="100000">
                <a:srgbClr val="2C74B5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anchor="ctr">
            <a:noAutofit/>
          </a:bodyPr>
          <a:lstStyle>
            <a:lvl1pPr marL="0" indent="0" algn="ctr">
              <a:buFont typeface="Helvetica" panose="020B0604020202030204" pitchFamily="34" charset="0"/>
              <a:buNone/>
              <a:defRPr sz="2000" baseline="0">
                <a:solidFill>
                  <a:schemeClr val="bg1"/>
                </a:solidFill>
                <a:latin typeface="Helvetica" panose="020B0604020202030204" pitchFamily="34" charset="0"/>
              </a:defRPr>
            </a:lvl1pPr>
            <a:lvl2pPr marL="447675" indent="-182563">
              <a:buFont typeface="Wingdings" panose="05000000000000000000" pitchFamily="2" charset="2"/>
              <a:buChar char="§"/>
              <a:defRPr sz="1800" baseline="0">
                <a:solidFill>
                  <a:schemeClr val="tx1"/>
                </a:solidFill>
                <a:latin typeface="Helvetica" panose="020B0604020202030204" pitchFamily="34" charset="0"/>
              </a:defRPr>
            </a:lvl2pPr>
            <a:lvl3pPr marL="804863" indent="-174625">
              <a:defRPr sz="1600">
                <a:solidFill>
                  <a:srgbClr val="2C74B5"/>
                </a:solidFill>
                <a:latin typeface="Helvetica" panose="020B0604020202030204" pitchFamily="34" charset="0"/>
              </a:defRPr>
            </a:lvl3pPr>
          </a:lstStyle>
          <a:p>
            <a:pPr lvl="0"/>
            <a:r>
              <a:rPr lang="fr-FR" dirty="0"/>
              <a:t>Texte</a:t>
            </a:r>
          </a:p>
        </p:txBody>
      </p:sp>
      <p:sp>
        <p:nvSpPr>
          <p:cNvPr id="21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0903706" y="6479341"/>
            <a:ext cx="739073" cy="196131"/>
          </a:xfrm>
          <a:prstGeom prst="rect">
            <a:avLst/>
          </a:prstGeom>
        </p:spPr>
        <p:txBody>
          <a:bodyPr wrap="none"/>
          <a:lstStyle>
            <a:lvl1pPr algn="ctr">
              <a:defRPr sz="700">
                <a:solidFill>
                  <a:srgbClr val="5C0F8C"/>
                </a:solidFill>
                <a:latin typeface="Helvetica" panose="020B0604020202030204" pitchFamily="34" charset="0"/>
              </a:defRPr>
            </a:lvl1pPr>
          </a:lstStyle>
          <a:p>
            <a:r>
              <a:rPr lang="fr-FR"/>
              <a:t>Sept 2024</a:t>
            </a:r>
          </a:p>
        </p:txBody>
      </p:sp>
      <p:sp>
        <p:nvSpPr>
          <p:cNvPr id="22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28444" y="6479341"/>
            <a:ext cx="9488869" cy="196131"/>
          </a:xfrm>
          <a:prstGeom prst="rect">
            <a:avLst/>
          </a:prstGeom>
        </p:spPr>
        <p:txBody>
          <a:bodyPr wrap="none" rIns="0"/>
          <a:lstStyle>
            <a:lvl1pPr algn="r">
              <a:defRPr sz="700" cap="all" baseline="0">
                <a:solidFill>
                  <a:srgbClr val="5C0F8C"/>
                </a:solidFill>
                <a:latin typeface="Helvetica" panose="020B0604020202030204" pitchFamily="34" charset="0"/>
              </a:defRPr>
            </a:lvl1pPr>
          </a:lstStyle>
          <a:p>
            <a:r>
              <a:rPr lang="fr-FR"/>
              <a:t>HEP Meeting</a:t>
            </a:r>
            <a:endParaRPr lang="fr-FR" dirty="0"/>
          </a:p>
        </p:txBody>
      </p:sp>
      <p:sp>
        <p:nvSpPr>
          <p:cNvPr id="23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738223" y="6479341"/>
            <a:ext cx="196888" cy="196131"/>
          </a:xfrm>
          <a:prstGeom prst="rect">
            <a:avLst/>
          </a:prstGeom>
        </p:spPr>
        <p:txBody>
          <a:bodyPr wrap="none" lIns="0" rIns="0"/>
          <a:lstStyle>
            <a:lvl1pPr algn="l">
              <a:defRPr sz="700">
                <a:solidFill>
                  <a:srgbClr val="5C0F8C"/>
                </a:solidFill>
                <a:latin typeface="Helvetica" panose="020B0604020202030204" pitchFamily="34" charset="0"/>
              </a:defRPr>
            </a:lvl1pPr>
          </a:lstStyle>
          <a:p>
            <a:fld id="{029F7B68-FC32-4E35-9CDA-1CB03524C245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4" name="ZoneTexte 23"/>
          <p:cNvSpPr txBox="1"/>
          <p:nvPr userDrawn="1"/>
        </p:nvSpPr>
        <p:spPr>
          <a:xfrm>
            <a:off x="10793931" y="6461989"/>
            <a:ext cx="2103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900" dirty="0">
                <a:solidFill>
                  <a:srgbClr val="5C0F8C"/>
                </a:solidFill>
                <a:latin typeface="Helvetica" panose="020B0604020202030204" pitchFamily="34" charset="0"/>
              </a:rPr>
              <a:t>l</a:t>
            </a:r>
          </a:p>
        </p:txBody>
      </p:sp>
      <p:sp>
        <p:nvSpPr>
          <p:cNvPr id="25" name="ZoneTexte 24"/>
          <p:cNvSpPr txBox="1"/>
          <p:nvPr userDrawn="1"/>
        </p:nvSpPr>
        <p:spPr>
          <a:xfrm>
            <a:off x="11555875" y="6461989"/>
            <a:ext cx="2103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900" dirty="0">
                <a:solidFill>
                  <a:srgbClr val="5C0F8C"/>
                </a:solidFill>
                <a:latin typeface="Helvetica" panose="020B0604020202030204" pitchFamily="34" charset="0"/>
              </a:rPr>
              <a:t>l</a:t>
            </a:r>
          </a:p>
        </p:txBody>
      </p:sp>
      <p:cxnSp>
        <p:nvCxnSpPr>
          <p:cNvPr id="16" name="Connecteur droit 15"/>
          <p:cNvCxnSpPr/>
          <p:nvPr userDrawn="1"/>
        </p:nvCxnSpPr>
        <p:spPr>
          <a:xfrm flipH="1">
            <a:off x="1967541" y="507528"/>
            <a:ext cx="9889099" cy="0"/>
          </a:xfrm>
          <a:prstGeom prst="line">
            <a:avLst/>
          </a:prstGeom>
          <a:ln w="25400">
            <a:solidFill>
              <a:srgbClr val="5C0F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re 1"/>
          <p:cNvSpPr>
            <a:spLocks noGrp="1"/>
          </p:cNvSpPr>
          <p:nvPr>
            <p:ph type="title" hasCustomPrompt="1"/>
          </p:nvPr>
        </p:nvSpPr>
        <p:spPr>
          <a:xfrm>
            <a:off x="1693227" y="185174"/>
            <a:ext cx="5231808" cy="461665"/>
          </a:xfrm>
          <a:prstGeom prst="rect">
            <a:avLst/>
          </a:prstGeom>
          <a:solidFill>
            <a:schemeClr val="bg1"/>
          </a:solidFill>
        </p:spPr>
        <p:txBody>
          <a:bodyPr wrap="none" rIns="54000">
            <a:spAutoFit/>
          </a:bodyPr>
          <a:lstStyle>
            <a:lvl1pPr algn="l">
              <a:defRPr sz="2400" b="1" cap="all" baseline="0">
                <a:solidFill>
                  <a:srgbClr val="5C0F8C"/>
                </a:solidFill>
                <a:latin typeface="Helvetica Neue" pitchFamily="50"/>
              </a:defRPr>
            </a:lvl1pPr>
          </a:lstStyle>
          <a:p>
            <a:r>
              <a:rPr lang="fr-FR" dirty="0"/>
              <a:t>CLIQUEZ POUR TAPER UN TITRE</a:t>
            </a:r>
          </a:p>
        </p:txBody>
      </p:sp>
      <p:sp>
        <p:nvSpPr>
          <p:cNvPr id="18" name="Espace réservé du texte 28"/>
          <p:cNvSpPr>
            <a:spLocks noGrp="1"/>
          </p:cNvSpPr>
          <p:nvPr>
            <p:ph type="body" sz="quarter" idx="13" hasCustomPrompt="1"/>
          </p:nvPr>
        </p:nvSpPr>
        <p:spPr>
          <a:xfrm>
            <a:off x="1704340" y="572823"/>
            <a:ext cx="4067332" cy="400110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Helvetica Neue" pitchFamily="50"/>
              </a:defRPr>
            </a:lvl1pPr>
            <a:lvl2pPr>
              <a:defRPr>
                <a:solidFill>
                  <a:schemeClr val="accent2"/>
                </a:solidFill>
              </a:defRPr>
            </a:lvl2pPr>
          </a:lstStyle>
          <a:p>
            <a:pPr lvl="0"/>
            <a:r>
              <a:rPr lang="fr-FR" dirty="0"/>
              <a:t>Cliquez pour taper un sous-titre</a:t>
            </a:r>
          </a:p>
        </p:txBody>
      </p:sp>
    </p:spTree>
    <p:extLst>
      <p:ext uri="{BB962C8B-B14F-4D97-AF65-F5344CB8AC3E}">
        <p14:creationId xmlns:p14="http://schemas.microsoft.com/office/powerpoint/2010/main" val="3021898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bloc gris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Espace réservé du texte 8"/>
          <p:cNvSpPr>
            <a:spLocks noGrp="1"/>
          </p:cNvSpPr>
          <p:nvPr>
            <p:ph type="body" sz="quarter" idx="20" hasCustomPrompt="1"/>
          </p:nvPr>
        </p:nvSpPr>
        <p:spPr>
          <a:xfrm>
            <a:off x="924124" y="1566317"/>
            <a:ext cx="10268568" cy="4104456"/>
          </a:xfrm>
          <a:prstGeom prst="rect">
            <a:avLst/>
          </a:prstGeom>
          <a:gradFill flip="none" rotWithShape="1">
            <a:gsLst>
              <a:gs pos="0">
                <a:srgbClr val="A8A8AA">
                  <a:shade val="30000"/>
                  <a:satMod val="115000"/>
                </a:srgbClr>
              </a:gs>
              <a:gs pos="50000">
                <a:srgbClr val="A8A8AA">
                  <a:shade val="67500"/>
                  <a:satMod val="115000"/>
                </a:srgbClr>
              </a:gs>
              <a:gs pos="100000">
                <a:srgbClr val="A8A8AA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anchor="ctr">
            <a:normAutofit/>
          </a:bodyPr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Texte</a:t>
            </a:r>
          </a:p>
        </p:txBody>
      </p:sp>
      <p:sp>
        <p:nvSpPr>
          <p:cNvPr id="12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0903706" y="6479341"/>
            <a:ext cx="739073" cy="196131"/>
          </a:xfrm>
          <a:prstGeom prst="rect">
            <a:avLst/>
          </a:prstGeom>
        </p:spPr>
        <p:txBody>
          <a:bodyPr wrap="none"/>
          <a:lstStyle>
            <a:lvl1pPr algn="ctr">
              <a:defRPr sz="700">
                <a:solidFill>
                  <a:srgbClr val="5C0F8C"/>
                </a:solidFill>
                <a:latin typeface="Helvetica" panose="020B0604020202030204" pitchFamily="34" charset="0"/>
              </a:defRPr>
            </a:lvl1pPr>
          </a:lstStyle>
          <a:p>
            <a:r>
              <a:rPr lang="fr-FR"/>
              <a:t>Sept 2024</a:t>
            </a:r>
          </a:p>
        </p:txBody>
      </p:sp>
      <p:sp>
        <p:nvSpPr>
          <p:cNvPr id="13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28444" y="6479341"/>
            <a:ext cx="9488869" cy="196131"/>
          </a:xfrm>
          <a:prstGeom prst="rect">
            <a:avLst/>
          </a:prstGeom>
        </p:spPr>
        <p:txBody>
          <a:bodyPr wrap="none" rIns="0"/>
          <a:lstStyle>
            <a:lvl1pPr algn="r">
              <a:defRPr sz="700" cap="all" baseline="0">
                <a:solidFill>
                  <a:srgbClr val="5C0F8C"/>
                </a:solidFill>
                <a:latin typeface="Helvetica" panose="020B0604020202030204" pitchFamily="34" charset="0"/>
              </a:defRPr>
            </a:lvl1pPr>
          </a:lstStyle>
          <a:p>
            <a:r>
              <a:rPr lang="fr-FR"/>
              <a:t>HEP Meeting</a:t>
            </a:r>
            <a:endParaRPr lang="fr-FR" dirty="0"/>
          </a:p>
        </p:txBody>
      </p:sp>
      <p:sp>
        <p:nvSpPr>
          <p:cNvPr id="14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738223" y="6479341"/>
            <a:ext cx="196888" cy="196131"/>
          </a:xfrm>
          <a:prstGeom prst="rect">
            <a:avLst/>
          </a:prstGeom>
        </p:spPr>
        <p:txBody>
          <a:bodyPr wrap="none" lIns="0" rIns="0"/>
          <a:lstStyle>
            <a:lvl1pPr algn="l">
              <a:defRPr sz="700">
                <a:solidFill>
                  <a:srgbClr val="5C0F8C"/>
                </a:solidFill>
                <a:latin typeface="Helvetica" panose="020B0604020202030204" pitchFamily="34" charset="0"/>
              </a:defRPr>
            </a:lvl1pPr>
          </a:lstStyle>
          <a:p>
            <a:fld id="{029F7B68-FC32-4E35-9CDA-1CB03524C245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5" name="ZoneTexte 14"/>
          <p:cNvSpPr txBox="1"/>
          <p:nvPr userDrawn="1"/>
        </p:nvSpPr>
        <p:spPr>
          <a:xfrm>
            <a:off x="10793931" y="6461989"/>
            <a:ext cx="2103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900" dirty="0">
                <a:solidFill>
                  <a:srgbClr val="5C0F8C"/>
                </a:solidFill>
                <a:latin typeface="Helvetica" panose="020B0604020202030204" pitchFamily="34" charset="0"/>
              </a:rPr>
              <a:t>l</a:t>
            </a:r>
          </a:p>
        </p:txBody>
      </p:sp>
      <p:sp>
        <p:nvSpPr>
          <p:cNvPr id="22" name="ZoneTexte 21"/>
          <p:cNvSpPr txBox="1"/>
          <p:nvPr userDrawn="1"/>
        </p:nvSpPr>
        <p:spPr>
          <a:xfrm>
            <a:off x="11555875" y="6461989"/>
            <a:ext cx="2103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900" dirty="0">
                <a:solidFill>
                  <a:srgbClr val="5C0F8C"/>
                </a:solidFill>
                <a:latin typeface="Helvetica" panose="020B0604020202030204" pitchFamily="34" charset="0"/>
              </a:rPr>
              <a:t>l</a:t>
            </a:r>
          </a:p>
        </p:txBody>
      </p:sp>
      <p:cxnSp>
        <p:nvCxnSpPr>
          <p:cNvPr id="16" name="Connecteur droit 15"/>
          <p:cNvCxnSpPr/>
          <p:nvPr userDrawn="1"/>
        </p:nvCxnSpPr>
        <p:spPr>
          <a:xfrm flipH="1">
            <a:off x="1967541" y="507528"/>
            <a:ext cx="9889099" cy="0"/>
          </a:xfrm>
          <a:prstGeom prst="line">
            <a:avLst/>
          </a:prstGeom>
          <a:ln w="25400">
            <a:solidFill>
              <a:srgbClr val="5C0F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re 1"/>
          <p:cNvSpPr>
            <a:spLocks noGrp="1"/>
          </p:cNvSpPr>
          <p:nvPr>
            <p:ph type="title" hasCustomPrompt="1"/>
          </p:nvPr>
        </p:nvSpPr>
        <p:spPr>
          <a:xfrm>
            <a:off x="1693227" y="185174"/>
            <a:ext cx="5231808" cy="461665"/>
          </a:xfrm>
          <a:prstGeom prst="rect">
            <a:avLst/>
          </a:prstGeom>
          <a:solidFill>
            <a:schemeClr val="bg1"/>
          </a:solidFill>
        </p:spPr>
        <p:txBody>
          <a:bodyPr wrap="none" rIns="54000">
            <a:spAutoFit/>
          </a:bodyPr>
          <a:lstStyle>
            <a:lvl1pPr algn="l">
              <a:defRPr sz="2400" b="1" cap="all" baseline="0">
                <a:solidFill>
                  <a:srgbClr val="5C0F8C"/>
                </a:solidFill>
                <a:latin typeface="Helvetica Neue" pitchFamily="50"/>
              </a:defRPr>
            </a:lvl1pPr>
          </a:lstStyle>
          <a:p>
            <a:r>
              <a:rPr lang="fr-FR" dirty="0"/>
              <a:t>CLIQUEZ POUR TAPER UN TITRE</a:t>
            </a:r>
          </a:p>
        </p:txBody>
      </p:sp>
      <p:sp>
        <p:nvSpPr>
          <p:cNvPr id="18" name="Espace réservé du texte 28"/>
          <p:cNvSpPr>
            <a:spLocks noGrp="1"/>
          </p:cNvSpPr>
          <p:nvPr>
            <p:ph type="body" sz="quarter" idx="13" hasCustomPrompt="1"/>
          </p:nvPr>
        </p:nvSpPr>
        <p:spPr>
          <a:xfrm>
            <a:off x="1704340" y="572823"/>
            <a:ext cx="4067332" cy="400110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Helvetica Neue" pitchFamily="50"/>
              </a:defRPr>
            </a:lvl1pPr>
            <a:lvl2pPr>
              <a:defRPr>
                <a:solidFill>
                  <a:schemeClr val="accent2"/>
                </a:solidFill>
              </a:defRPr>
            </a:lvl2pPr>
          </a:lstStyle>
          <a:p>
            <a:pPr lvl="0"/>
            <a:r>
              <a:rPr lang="fr-FR" dirty="0"/>
              <a:t>Cliquez pour taper un sous-titre</a:t>
            </a:r>
          </a:p>
        </p:txBody>
      </p:sp>
    </p:spTree>
    <p:extLst>
      <p:ext uri="{BB962C8B-B14F-4D97-AF65-F5344CB8AC3E}">
        <p14:creationId xmlns:p14="http://schemas.microsoft.com/office/powerpoint/2010/main" val="717811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0903706" y="6479341"/>
            <a:ext cx="739073" cy="196131"/>
          </a:xfrm>
          <a:prstGeom prst="rect">
            <a:avLst/>
          </a:prstGeom>
        </p:spPr>
        <p:txBody>
          <a:bodyPr wrap="none"/>
          <a:lstStyle>
            <a:lvl1pPr algn="ctr">
              <a:defRPr sz="700">
                <a:solidFill>
                  <a:srgbClr val="5C0F8C"/>
                </a:solidFill>
                <a:latin typeface="Helvetica" panose="020B0604020202030204" pitchFamily="34" charset="0"/>
              </a:defRPr>
            </a:lvl1pPr>
          </a:lstStyle>
          <a:p>
            <a:r>
              <a:rPr lang="fr-FR"/>
              <a:t>Sept 2024</a:t>
            </a:r>
          </a:p>
        </p:txBody>
      </p:sp>
      <p:sp>
        <p:nvSpPr>
          <p:cNvPr id="16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28444" y="6479341"/>
            <a:ext cx="9488869" cy="196131"/>
          </a:xfrm>
          <a:prstGeom prst="rect">
            <a:avLst/>
          </a:prstGeom>
        </p:spPr>
        <p:txBody>
          <a:bodyPr wrap="none" rIns="0"/>
          <a:lstStyle>
            <a:lvl1pPr algn="r">
              <a:defRPr sz="700" cap="all" baseline="0">
                <a:solidFill>
                  <a:srgbClr val="5C0F8C"/>
                </a:solidFill>
                <a:latin typeface="Helvetica" panose="020B0604020202030204" pitchFamily="34" charset="0"/>
              </a:defRPr>
            </a:lvl1pPr>
          </a:lstStyle>
          <a:p>
            <a:r>
              <a:rPr lang="fr-FR"/>
              <a:t>HEP Meeting</a:t>
            </a:r>
            <a:endParaRPr lang="fr-FR" dirty="0"/>
          </a:p>
        </p:txBody>
      </p:sp>
      <p:sp>
        <p:nvSpPr>
          <p:cNvPr id="1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738223" y="6479341"/>
            <a:ext cx="196888" cy="196131"/>
          </a:xfrm>
          <a:prstGeom prst="rect">
            <a:avLst/>
          </a:prstGeom>
        </p:spPr>
        <p:txBody>
          <a:bodyPr wrap="none" lIns="0" rIns="0"/>
          <a:lstStyle>
            <a:lvl1pPr algn="l">
              <a:defRPr sz="700">
                <a:solidFill>
                  <a:srgbClr val="5C0F8C"/>
                </a:solidFill>
                <a:latin typeface="Helvetica" panose="020B0604020202030204" pitchFamily="34" charset="0"/>
              </a:defRPr>
            </a:lvl1pPr>
          </a:lstStyle>
          <a:p>
            <a:fld id="{029F7B68-FC32-4E35-9CDA-1CB03524C245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8" name="ZoneTexte 17"/>
          <p:cNvSpPr txBox="1"/>
          <p:nvPr userDrawn="1"/>
        </p:nvSpPr>
        <p:spPr>
          <a:xfrm>
            <a:off x="10793931" y="6461989"/>
            <a:ext cx="2103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900" dirty="0">
                <a:solidFill>
                  <a:srgbClr val="5C0F8C"/>
                </a:solidFill>
                <a:latin typeface="Helvetica" panose="020B0604020202030204" pitchFamily="34" charset="0"/>
              </a:rPr>
              <a:t>l</a:t>
            </a:r>
          </a:p>
        </p:txBody>
      </p:sp>
      <p:sp>
        <p:nvSpPr>
          <p:cNvPr id="19" name="ZoneTexte 18"/>
          <p:cNvSpPr txBox="1"/>
          <p:nvPr userDrawn="1"/>
        </p:nvSpPr>
        <p:spPr>
          <a:xfrm>
            <a:off x="11555875" y="6461989"/>
            <a:ext cx="2103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900" dirty="0">
                <a:solidFill>
                  <a:srgbClr val="5C0F8C"/>
                </a:solidFill>
                <a:latin typeface="Helvetica" panose="020B0604020202030204" pitchFamily="34" charset="0"/>
              </a:rPr>
              <a:t>l</a:t>
            </a:r>
          </a:p>
        </p:txBody>
      </p:sp>
      <p:cxnSp>
        <p:nvCxnSpPr>
          <p:cNvPr id="11" name="Connecteur droit 10"/>
          <p:cNvCxnSpPr/>
          <p:nvPr userDrawn="1"/>
        </p:nvCxnSpPr>
        <p:spPr>
          <a:xfrm flipH="1">
            <a:off x="1967541" y="507528"/>
            <a:ext cx="9889099" cy="0"/>
          </a:xfrm>
          <a:prstGeom prst="line">
            <a:avLst/>
          </a:prstGeom>
          <a:ln w="25400">
            <a:solidFill>
              <a:srgbClr val="5C0F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1693227" y="185174"/>
            <a:ext cx="5231808" cy="461665"/>
          </a:xfrm>
          <a:prstGeom prst="rect">
            <a:avLst/>
          </a:prstGeom>
          <a:solidFill>
            <a:schemeClr val="bg1"/>
          </a:solidFill>
        </p:spPr>
        <p:txBody>
          <a:bodyPr wrap="none" rIns="54000">
            <a:spAutoFit/>
          </a:bodyPr>
          <a:lstStyle>
            <a:lvl1pPr algn="l">
              <a:defRPr sz="2400" b="1" cap="all" baseline="0">
                <a:solidFill>
                  <a:srgbClr val="5C0F8C"/>
                </a:solidFill>
                <a:latin typeface="Helvetica Neue" pitchFamily="50"/>
              </a:defRPr>
            </a:lvl1pPr>
          </a:lstStyle>
          <a:p>
            <a:r>
              <a:rPr lang="fr-FR" dirty="0"/>
              <a:t>CLIQUEZ POUR TAPER UN TITRE</a:t>
            </a:r>
          </a:p>
        </p:txBody>
      </p:sp>
      <p:sp>
        <p:nvSpPr>
          <p:cNvPr id="13" name="Espace réservé du texte 28"/>
          <p:cNvSpPr>
            <a:spLocks noGrp="1"/>
          </p:cNvSpPr>
          <p:nvPr>
            <p:ph type="body" sz="quarter" idx="13" hasCustomPrompt="1"/>
          </p:nvPr>
        </p:nvSpPr>
        <p:spPr>
          <a:xfrm>
            <a:off x="1704340" y="572823"/>
            <a:ext cx="4067332" cy="400110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Helvetica Neue" pitchFamily="50"/>
              </a:defRPr>
            </a:lvl1pPr>
            <a:lvl2pPr>
              <a:defRPr>
                <a:solidFill>
                  <a:schemeClr val="accent2"/>
                </a:solidFill>
              </a:defRPr>
            </a:lvl2pPr>
          </a:lstStyle>
          <a:p>
            <a:pPr lvl="0"/>
            <a:r>
              <a:rPr lang="fr-FR" dirty="0"/>
              <a:t>Cliquez pour taper un sous-titre</a:t>
            </a:r>
          </a:p>
        </p:txBody>
      </p:sp>
    </p:spTree>
    <p:extLst>
      <p:ext uri="{BB962C8B-B14F-4D97-AF65-F5344CB8AC3E}">
        <p14:creationId xmlns:p14="http://schemas.microsoft.com/office/powerpoint/2010/main" val="1468079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ogo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0903706" y="6479341"/>
            <a:ext cx="739073" cy="196131"/>
          </a:xfrm>
          <a:prstGeom prst="rect">
            <a:avLst/>
          </a:prstGeom>
        </p:spPr>
        <p:txBody>
          <a:bodyPr wrap="none"/>
          <a:lstStyle>
            <a:lvl1pPr algn="ctr">
              <a:defRPr sz="700">
                <a:solidFill>
                  <a:srgbClr val="5C0F8C"/>
                </a:solidFill>
                <a:latin typeface="Helvetica" panose="020B0604020202030204" pitchFamily="34" charset="0"/>
              </a:defRPr>
            </a:lvl1pPr>
          </a:lstStyle>
          <a:p>
            <a:r>
              <a:rPr lang="fr-FR"/>
              <a:t>Sept 2024</a:t>
            </a:r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28444" y="6479341"/>
            <a:ext cx="9488869" cy="196131"/>
          </a:xfrm>
          <a:prstGeom prst="rect">
            <a:avLst/>
          </a:prstGeom>
        </p:spPr>
        <p:txBody>
          <a:bodyPr wrap="none" rIns="0"/>
          <a:lstStyle>
            <a:lvl1pPr algn="r">
              <a:defRPr sz="700" cap="all" baseline="0">
                <a:solidFill>
                  <a:srgbClr val="5C0F8C"/>
                </a:solidFill>
                <a:latin typeface="Helvetica" panose="020B0604020202030204" pitchFamily="34" charset="0"/>
              </a:defRPr>
            </a:lvl1pPr>
          </a:lstStyle>
          <a:p>
            <a:r>
              <a:rPr lang="fr-FR"/>
              <a:t>HEP Meeting</a:t>
            </a:r>
            <a:endParaRPr lang="fr-FR" dirty="0"/>
          </a:p>
        </p:txBody>
      </p:sp>
      <p:sp>
        <p:nvSpPr>
          <p:cNvPr id="12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738223" y="6479341"/>
            <a:ext cx="196888" cy="196131"/>
          </a:xfrm>
          <a:prstGeom prst="rect">
            <a:avLst/>
          </a:prstGeom>
        </p:spPr>
        <p:txBody>
          <a:bodyPr wrap="none" lIns="0" rIns="0"/>
          <a:lstStyle>
            <a:lvl1pPr algn="l">
              <a:defRPr sz="700">
                <a:solidFill>
                  <a:srgbClr val="5C0F8C"/>
                </a:solidFill>
                <a:latin typeface="Helvetica" panose="020B0604020202030204" pitchFamily="34" charset="0"/>
              </a:defRPr>
            </a:lvl1pPr>
          </a:lstStyle>
          <a:p>
            <a:fld id="{029F7B68-FC32-4E35-9CDA-1CB03524C245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3" name="ZoneTexte 12"/>
          <p:cNvSpPr txBox="1"/>
          <p:nvPr userDrawn="1"/>
        </p:nvSpPr>
        <p:spPr>
          <a:xfrm>
            <a:off x="10793931" y="6461989"/>
            <a:ext cx="2103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900" dirty="0">
                <a:solidFill>
                  <a:srgbClr val="5C0F8C"/>
                </a:solidFill>
                <a:latin typeface="Helvetica" panose="020B0604020202030204" pitchFamily="34" charset="0"/>
              </a:rPr>
              <a:t>l</a:t>
            </a:r>
          </a:p>
        </p:txBody>
      </p:sp>
      <p:sp>
        <p:nvSpPr>
          <p:cNvPr id="14" name="ZoneTexte 13"/>
          <p:cNvSpPr txBox="1"/>
          <p:nvPr userDrawn="1"/>
        </p:nvSpPr>
        <p:spPr>
          <a:xfrm>
            <a:off x="11555875" y="6461989"/>
            <a:ext cx="2103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900" dirty="0">
                <a:solidFill>
                  <a:srgbClr val="5C0F8C"/>
                </a:solidFill>
                <a:latin typeface="Helvetica" panose="020B0604020202030204" pitchFamily="34" charset="0"/>
              </a:rPr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354640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5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Relationship Id="rId9" Type="http://schemas.openxmlformats.org/officeDocument/2006/relationships/image" Target="../media/image5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heme" Target="../theme/theme5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5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9.xml"/><Relationship Id="rId9" Type="http://schemas.openxmlformats.org/officeDocument/2006/relationships/image" Target="../media/image5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Relationship Id="rId14" Type="http://schemas.openxmlformats.org/officeDocument/2006/relationships/image" Target="../media/image6.jpe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32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8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Relationship Id="rId14" Type="http://schemas.openxmlformats.org/officeDocument/2006/relationships/image" Target="../media/image6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672" y="41184"/>
            <a:ext cx="1632181" cy="986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68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4417" y="1123953"/>
            <a:ext cx="109728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2387600"/>
            <a:ext cx="10972800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dirty="0"/>
              <a:t>Et dolor fragum</a:t>
            </a:r>
            <a:endParaRPr lang="en-GB" dirty="0"/>
          </a:p>
          <a:p>
            <a:pPr lvl="1"/>
            <a:r>
              <a:rPr lang="en-GB" dirty="0"/>
              <a:t>Et </a:t>
            </a:r>
            <a:r>
              <a:rPr lang="en-GB" dirty="0" err="1"/>
              <a:t>dolorfragum</a:t>
            </a:r>
            <a:endParaRPr lang="en-GB" dirty="0"/>
          </a:p>
          <a:p>
            <a:pPr lvl="2"/>
            <a:r>
              <a:rPr lang="en-GB" dirty="0"/>
              <a:t>Et </a:t>
            </a:r>
            <a:r>
              <a:rPr lang="en-GB" dirty="0" err="1"/>
              <a:t>dolorfragum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fr-FR"/>
              <a:t>Sept 2024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HEP Meeting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C8D21B7-B314-438C-91E9-7FF9087DC078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2855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</p:sldLayoutIdLst>
  <p:hf hdr="0"/>
  <p:txStyles>
    <p:titleStyle>
      <a:lvl1pPr marL="358775" indent="-358775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F5494"/>
        </a:buClr>
        <a:buChar char="•"/>
        <a:defRPr sz="3200" i="0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F5494"/>
        </a:buClr>
        <a:buSzPct val="100000"/>
        <a:buFont typeface="Calibri" panose="020F0502020204030204" pitchFamily="34" charset="0"/>
        <a:buChar char="•"/>
        <a:defRPr sz="2800" b="1">
          <a:solidFill>
            <a:schemeClr val="tx1"/>
          </a:solidFill>
          <a:latin typeface="+mn-lt"/>
        </a:defRPr>
      </a:lvl2pPr>
      <a:lvl3pPr marL="1257300" indent="-342900" algn="l" rtl="0" eaLnBrk="1" fontAlgn="base" hangingPunct="1">
        <a:spcBef>
          <a:spcPct val="20000"/>
        </a:spcBef>
        <a:spcAft>
          <a:spcPct val="0"/>
        </a:spcAft>
        <a:buClr>
          <a:srgbClr val="0F5494"/>
        </a:buClr>
        <a:buFont typeface="Calibri" panose="020F0502020204030204" pitchFamily="34" charset="0"/>
        <a:buChar char="»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629246"/>
            <a:ext cx="10515600" cy="10614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Sept 2024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HEP Meeting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28412-342F-40FB-A12C-E8F2EDDC85D7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79" y="23791"/>
            <a:ext cx="1721708" cy="357736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1906828" y="44274"/>
            <a:ext cx="406125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err="1">
                <a:solidFill>
                  <a:srgbClr val="002060"/>
                </a:solidFill>
              </a:rPr>
              <a:t>Projet</a:t>
            </a:r>
            <a:r>
              <a:rPr lang="en-US" sz="1100" b="1" dirty="0">
                <a:solidFill>
                  <a:srgbClr val="002060"/>
                </a:solidFill>
              </a:rPr>
              <a:t> Exascale – SP2 (PE-SP2)</a:t>
            </a:r>
          </a:p>
        </p:txBody>
      </p:sp>
      <p:cxnSp>
        <p:nvCxnSpPr>
          <p:cNvPr id="11" name="Connecteur droit 10"/>
          <p:cNvCxnSpPr/>
          <p:nvPr/>
        </p:nvCxnSpPr>
        <p:spPr>
          <a:xfrm>
            <a:off x="0" y="396799"/>
            <a:ext cx="12192000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2870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629246"/>
            <a:ext cx="10515600" cy="10614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Sept 2024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HEP Meeting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28412-342F-40FB-A12C-E8F2EDDC85D7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79" y="23791"/>
            <a:ext cx="1721708" cy="357736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1906828" y="44274"/>
            <a:ext cx="406125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err="1">
                <a:solidFill>
                  <a:srgbClr val="002060"/>
                </a:solidFill>
              </a:rPr>
              <a:t>Projet</a:t>
            </a:r>
            <a:r>
              <a:rPr lang="en-US" sz="1100" b="1" dirty="0">
                <a:solidFill>
                  <a:srgbClr val="002060"/>
                </a:solidFill>
              </a:rPr>
              <a:t> Exascale – SP2 (PE-SP2)</a:t>
            </a:r>
          </a:p>
        </p:txBody>
      </p:sp>
      <p:cxnSp>
        <p:nvCxnSpPr>
          <p:cNvPr id="11" name="Connecteur droit 10"/>
          <p:cNvCxnSpPr/>
          <p:nvPr/>
        </p:nvCxnSpPr>
        <p:spPr>
          <a:xfrm>
            <a:off x="0" y="396799"/>
            <a:ext cx="12192000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2925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629246"/>
            <a:ext cx="10515600" cy="10614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Sept 2024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HEP Meeting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28412-342F-40FB-A12C-E8F2EDDC85D7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79" y="23791"/>
            <a:ext cx="1721708" cy="357736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1804087" y="23791"/>
            <a:ext cx="406125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002060"/>
                </a:solidFill>
              </a:rPr>
              <a:t>Projet Exascale – Sous Projet 3 (PE-SP3)</a:t>
            </a:r>
          </a:p>
        </p:txBody>
      </p:sp>
      <p:cxnSp>
        <p:nvCxnSpPr>
          <p:cNvPr id="11" name="Connecteur droit 10"/>
          <p:cNvCxnSpPr/>
          <p:nvPr/>
        </p:nvCxnSpPr>
        <p:spPr>
          <a:xfrm>
            <a:off x="0" y="396799"/>
            <a:ext cx="12192000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4067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3" y="1293436"/>
            <a:ext cx="10515600" cy="1382648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625818"/>
            <a:ext cx="12192000" cy="2340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dirty="0">
                <a:solidFill>
                  <a:srgbClr val="92D050"/>
                </a:solidFill>
              </a:rPr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3" y="-25706"/>
            <a:ext cx="12191999" cy="7919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dirty="0">
                <a:solidFill>
                  <a:srgbClr val="92D050"/>
                </a:solidFill>
              </a:rPr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10898035" y="6627317"/>
            <a:ext cx="1293967" cy="235568"/>
          </a:xfrm>
          <a:prstGeom prst="rect">
            <a:avLst/>
          </a:prstGeom>
          <a:solidFill>
            <a:srgbClr val="B1151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>
              <a:solidFill>
                <a:srgbClr val="92D05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11288" y="-25707"/>
            <a:ext cx="1293967" cy="783772"/>
          </a:xfrm>
          <a:prstGeom prst="rect">
            <a:avLst/>
          </a:prstGeom>
          <a:solidFill>
            <a:srgbClr val="BC141C"/>
          </a:solidFill>
          <a:ln>
            <a:solidFill>
              <a:srgbClr val="BC141C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>
              <a:solidFill>
                <a:srgbClr val="92D050"/>
              </a:solidFill>
            </a:endParaRP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157188" y="6665909"/>
            <a:ext cx="837259" cy="153888"/>
          </a:xfrm>
          <a:prstGeom prst="rect">
            <a:avLst/>
          </a:prstGeom>
        </p:spPr>
        <p:txBody>
          <a:bodyPr lIns="72000" tIns="0" rIns="72000" bIns="0">
            <a:spAutoFit/>
          </a:bodyPr>
          <a:lstStyle>
            <a:lvl1pPr>
              <a:defRPr/>
            </a:lvl1pPr>
          </a:lstStyle>
          <a:p>
            <a:pPr algn="ctr"/>
            <a:fld id="{53F0B3ED-4F75-49BF-B028-1A262D3A6E64}" type="slidenum">
              <a:rPr lang="fr-FR" sz="1000" smtClean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476588" y="196179"/>
            <a:ext cx="5860499" cy="379192"/>
          </a:xfrm>
          <a:prstGeom prst="rect">
            <a:avLst/>
          </a:prstGeom>
        </p:spPr>
        <p:txBody>
          <a:bodyPr vert="horz" wrap="square" lIns="127723" tIns="50285" rIns="127723" bIns="50285" rtlCol="0" anchor="ctr">
            <a:sp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28869" y="6635131"/>
            <a:ext cx="5509931" cy="195438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/>
          <a:p>
            <a:pPr>
              <a:lnSpc>
                <a:spcPct val="140000"/>
              </a:lnSpc>
            </a:pPr>
            <a:r>
              <a:rPr lang="fr-FR" sz="1000" kern="0" dirty="0">
                <a:solidFill>
                  <a:prstClr val="white">
                    <a:lumMod val="50000"/>
                  </a:prstClr>
                </a:solidFill>
                <a:cs typeface="Calibri"/>
              </a:rPr>
              <a:t>Commissariat à l’énergie atomique et aux énergies alternatives</a:t>
            </a:r>
          </a:p>
        </p:txBody>
      </p:sp>
      <p:pic>
        <p:nvPicPr>
          <p:cNvPr id="14" name="Picture 9" descr="cea_logo_small2.jpg">
            <a:extLst>
              <a:ext uri="{FF2B5EF4-FFF2-40B4-BE49-F238E27FC236}">
                <a16:creationId xmlns:a16="http://schemas.microsoft.com/office/drawing/2014/main" id="{E3A1A842-E559-4871-963A-CC87460B1B69}"/>
              </a:ext>
            </a:extLst>
          </p:cNvPr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714" y="54881"/>
            <a:ext cx="753461" cy="615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541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</p:sldLayoutIdLst>
  <p:hf hdr="0"/>
  <p:txStyles>
    <p:titleStyle>
      <a:lvl1pPr marL="0" algn="l" defTabSz="957925" rtl="0" eaLnBrk="1" latinLnBrk="0" hangingPunct="1">
        <a:lnSpc>
          <a:spcPct val="80000"/>
        </a:lnSpc>
        <a:spcBef>
          <a:spcPct val="0"/>
        </a:spcBef>
        <a:buNone/>
        <a:defRPr lang="fr-FR" sz="2200" b="1" kern="1200" cap="none" baseline="0" dirty="0">
          <a:solidFill>
            <a:schemeClr val="bg2">
              <a:lumMod val="50000"/>
            </a:schemeClr>
          </a:solidFill>
          <a:latin typeface="Calibri"/>
          <a:ea typeface="+mj-ea"/>
          <a:cs typeface="+mj-cs"/>
        </a:defRPr>
      </a:lvl1pPr>
    </p:titleStyle>
    <p:bodyStyle>
      <a:lvl1pPr marL="239481" indent="-239481" algn="l" defTabSz="957925" rtl="0" eaLnBrk="1" latinLnBrk="0" hangingPunct="1">
        <a:lnSpc>
          <a:spcPct val="90000"/>
        </a:lnSpc>
        <a:spcBef>
          <a:spcPts val="1048"/>
        </a:spcBef>
        <a:buClr>
          <a:srgbClr val="548235"/>
        </a:buClr>
        <a:buSzPct val="80000"/>
        <a:buFont typeface="Wingdings 3" panose="05040102010807070707" pitchFamily="18" charset="2"/>
        <a:buChar char="u"/>
        <a:defRPr sz="1800" b="1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1pPr>
      <a:lvl2pPr marL="718444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6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2pPr>
      <a:lvl3pPr marL="1197407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4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3pPr>
      <a:lvl4pPr marL="1676370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4pPr>
      <a:lvl5pPr marL="2155332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5pPr>
      <a:lvl6pPr marL="2634295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113258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592220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4071183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963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925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888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851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814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3776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2739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1702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99963" y="947058"/>
            <a:ext cx="109728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8" name="Rectangle 7"/>
          <p:cNvSpPr/>
          <p:nvPr/>
        </p:nvSpPr>
        <p:spPr>
          <a:xfrm>
            <a:off x="128869" y="6566320"/>
            <a:ext cx="4567310" cy="293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fr-FR" sz="933" kern="0" dirty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Commissariat à l’énergie atomique et aux énergies alternatives</a:t>
            </a:r>
          </a:p>
        </p:txBody>
      </p:sp>
      <p:sp>
        <p:nvSpPr>
          <p:cNvPr id="9" name="Rectangle 8"/>
          <p:cNvSpPr/>
          <p:nvPr/>
        </p:nvSpPr>
        <p:spPr>
          <a:xfrm>
            <a:off x="10898034" y="6627317"/>
            <a:ext cx="1293966" cy="235568"/>
          </a:xfrm>
          <a:prstGeom prst="rect">
            <a:avLst/>
          </a:prstGeom>
          <a:solidFill>
            <a:srgbClr val="B1151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333">
              <a:solidFill>
                <a:schemeClr val="accent1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943772" y="6632204"/>
            <a:ext cx="1248229" cy="2299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bg1"/>
                </a:solidFill>
              </a:defRPr>
            </a:lvl1pPr>
          </a:lstStyle>
          <a:p>
            <a:fld id="{67032BE6-7514-4177-B306-422C2697AD2B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1" y="-25707"/>
            <a:ext cx="12191998" cy="7919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333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-18450"/>
            <a:ext cx="1293966" cy="783772"/>
          </a:xfrm>
          <a:prstGeom prst="rect">
            <a:avLst/>
          </a:prstGeom>
          <a:solidFill>
            <a:srgbClr val="C1172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333">
              <a:solidFill>
                <a:schemeClr val="accent1"/>
              </a:solidFill>
            </a:endParaRPr>
          </a:p>
        </p:txBody>
      </p:sp>
      <p:pic>
        <p:nvPicPr>
          <p:cNvPr id="12" name="Picture 25" descr="cea_logo_typo2_small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778" y="224966"/>
            <a:ext cx="816452" cy="346484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293967" y="-25707"/>
            <a:ext cx="10898032" cy="7837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50344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</p:sldLayoutIdLst>
  <p:hf hdr="0"/>
  <p:txStyles>
    <p:titleStyle>
      <a:lvl1pPr algn="l" defTabSz="1219170" rtl="0" eaLnBrk="1" latinLnBrk="0" hangingPunct="1">
        <a:spcBef>
          <a:spcPct val="0"/>
        </a:spcBef>
        <a:buNone/>
        <a:defRPr sz="2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6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Courier New" panose="02070309020205020404" pitchFamily="49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3" y="1293436"/>
            <a:ext cx="10515600" cy="1382648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625818"/>
            <a:ext cx="12192000" cy="2340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3" y="-25706"/>
            <a:ext cx="12191999" cy="7919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10898035" y="6627317"/>
            <a:ext cx="1293967" cy="235568"/>
          </a:xfrm>
          <a:prstGeom prst="rect">
            <a:avLst/>
          </a:prstGeom>
          <a:solidFill>
            <a:srgbClr val="B1151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11288" y="-25707"/>
            <a:ext cx="1293967" cy="783772"/>
          </a:xfrm>
          <a:prstGeom prst="rect">
            <a:avLst/>
          </a:prstGeom>
          <a:solidFill>
            <a:srgbClr val="BC141C"/>
          </a:solidFill>
          <a:ln>
            <a:solidFill>
              <a:srgbClr val="BC141C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157188" y="6665909"/>
            <a:ext cx="837259" cy="153888"/>
          </a:xfrm>
          <a:prstGeom prst="rect">
            <a:avLst/>
          </a:prstGeom>
        </p:spPr>
        <p:txBody>
          <a:bodyPr lIns="72000" tIns="0" rIns="72000" bIns="0">
            <a:spAutoFit/>
          </a:bodyPr>
          <a:lstStyle>
            <a:lvl1pPr>
              <a:defRPr/>
            </a:lvl1pPr>
          </a:lstStyle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476588" y="196179"/>
            <a:ext cx="5860499" cy="379192"/>
          </a:xfrm>
          <a:prstGeom prst="rect">
            <a:avLst/>
          </a:prstGeom>
        </p:spPr>
        <p:txBody>
          <a:bodyPr vert="horz" wrap="square" lIns="127723" tIns="50285" rIns="127723" bIns="50285" rtlCol="0" anchor="ctr">
            <a:sp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28869" y="6635131"/>
            <a:ext cx="5509931" cy="195438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/>
          <a:p>
            <a:pPr>
              <a:lnSpc>
                <a:spcPct val="140000"/>
              </a:lnSpc>
            </a:pPr>
            <a:r>
              <a:rPr lang="fr-FR" sz="1000" kern="0" dirty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Commissariat à l’énergie atomique et aux énergies alternatives</a:t>
            </a:r>
          </a:p>
        </p:txBody>
      </p:sp>
      <p:pic>
        <p:nvPicPr>
          <p:cNvPr id="14" name="Picture 9" descr="cea_logo_small2.jpg">
            <a:extLst>
              <a:ext uri="{FF2B5EF4-FFF2-40B4-BE49-F238E27FC236}">
                <a16:creationId xmlns:a16="http://schemas.microsoft.com/office/drawing/2014/main" id="{E3A1A842-E559-4871-963A-CC87460B1B69}"/>
              </a:ext>
            </a:extLst>
          </p:cNvPr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714" y="54881"/>
            <a:ext cx="753461" cy="615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744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</p:sldLayoutIdLst>
  <p:hf hdr="0"/>
  <p:txStyles>
    <p:titleStyle>
      <a:lvl1pPr marL="0" algn="l" defTabSz="957925" rtl="0" eaLnBrk="1" latinLnBrk="0" hangingPunct="1">
        <a:lnSpc>
          <a:spcPct val="80000"/>
        </a:lnSpc>
        <a:spcBef>
          <a:spcPct val="0"/>
        </a:spcBef>
        <a:buNone/>
        <a:defRPr lang="fr-FR" sz="2200" b="1" kern="1200" cap="none" baseline="0" dirty="0">
          <a:solidFill>
            <a:schemeClr val="bg2">
              <a:lumMod val="50000"/>
            </a:schemeClr>
          </a:solidFill>
          <a:latin typeface="Calibri"/>
          <a:ea typeface="+mj-ea"/>
          <a:cs typeface="+mj-cs"/>
        </a:defRPr>
      </a:lvl1pPr>
    </p:titleStyle>
    <p:bodyStyle>
      <a:lvl1pPr marL="239481" indent="-239481" algn="l" defTabSz="957925" rtl="0" eaLnBrk="1" latinLnBrk="0" hangingPunct="1">
        <a:lnSpc>
          <a:spcPct val="90000"/>
        </a:lnSpc>
        <a:spcBef>
          <a:spcPts val="1048"/>
        </a:spcBef>
        <a:buClr>
          <a:srgbClr val="548235"/>
        </a:buClr>
        <a:buSzPct val="80000"/>
        <a:buFont typeface="Wingdings 3" panose="05040102010807070707" pitchFamily="18" charset="2"/>
        <a:buChar char="u"/>
        <a:defRPr sz="1800" b="1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1pPr>
      <a:lvl2pPr marL="718444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6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2pPr>
      <a:lvl3pPr marL="1197407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4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3pPr>
      <a:lvl4pPr marL="1676370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4pPr>
      <a:lvl5pPr marL="2155332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5pPr>
      <a:lvl6pPr marL="2634295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113258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592220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4071183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963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925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888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851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814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3776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2739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1702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jpeg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8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7.png"/><Relationship Id="rId7" Type="http://schemas.openxmlformats.org/officeDocument/2006/relationships/image" Target="../media/image4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11" Type="http://schemas.openxmlformats.org/officeDocument/2006/relationships/image" Target="../media/image38.jpeg"/><Relationship Id="rId5" Type="http://schemas.openxmlformats.org/officeDocument/2006/relationships/image" Target="../media/image34.jpeg"/><Relationship Id="rId10" Type="http://schemas.openxmlformats.org/officeDocument/2006/relationships/image" Target="../media/image2.jpeg"/><Relationship Id="rId4" Type="http://schemas.openxmlformats.org/officeDocument/2006/relationships/image" Target="../media/image33.png"/><Relationship Id="rId9" Type="http://schemas.openxmlformats.org/officeDocument/2006/relationships/image" Target="../media/image4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hyperlink" Target="https://www.linkedin.com/feed/hashtag/?keywords=nextgenerationeu&amp;highlightedUpdateUrns=urn:li:activity:6711934380064993280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45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4.jpeg"/><Relationship Id="rId4" Type="http://schemas.openxmlformats.org/officeDocument/2006/relationships/image" Target="../media/image4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GENCI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algn="r"/>
            <a:r>
              <a:rPr lang="fr-FR" dirty="0"/>
              <a:t>March 2024</a:t>
            </a:r>
          </a:p>
        </p:txBody>
      </p:sp>
      <p:sp>
        <p:nvSpPr>
          <p:cNvPr id="9" name="Titre 8">
            <a:extLst>
              <a:ext uri="{FF2B5EF4-FFF2-40B4-BE49-F238E27FC236}">
                <a16:creationId xmlns:a16="http://schemas.microsoft.com/office/drawing/2014/main" id="{B566EA6E-5C84-A441-A589-6B9D79A56E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07468" y="1637468"/>
            <a:ext cx="9577064" cy="1137941"/>
          </a:xfrm>
        </p:spPr>
        <p:txBody>
          <a:bodyPr/>
          <a:lstStyle/>
          <a:p>
            <a:r>
              <a:rPr lang="en-GB" sz="3200" dirty="0"/>
              <a:t>Introducing Jules Verne, toward a common French and European (post)Exascale ambition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6414EE21-7B83-3B43-3AE2-109B3DC2AF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6057" y="2939425"/>
            <a:ext cx="4256690" cy="2724282"/>
          </a:xfrm>
          <a:prstGeom prst="rect">
            <a:avLst/>
          </a:prstGeom>
        </p:spPr>
      </p:pic>
      <p:pic>
        <p:nvPicPr>
          <p:cNvPr id="6" name="Picture 2" descr="jules verne from fr.wikipedia.org">
            <a:extLst>
              <a:ext uri="{FF2B5EF4-FFF2-40B4-BE49-F238E27FC236}">
                <a16:creationId xmlns:a16="http://schemas.microsoft.com/office/drawing/2014/main" id="{2F9EB0FB-FA8C-1C26-B6D0-A1440A1F4B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60326" y="2816785"/>
            <a:ext cx="2943094" cy="2943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BA5EEAE5-1A7B-FEA2-3714-D8CDF57FC63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16" y="5220532"/>
            <a:ext cx="2380503" cy="708178"/>
          </a:xfrm>
          <a:prstGeom prst="rect">
            <a:avLst/>
          </a:prstGeom>
        </p:spPr>
      </p:pic>
      <p:pic>
        <p:nvPicPr>
          <p:cNvPr id="7" name="Picture 4" descr="CEA">
            <a:extLst>
              <a:ext uri="{FF2B5EF4-FFF2-40B4-BE49-F238E27FC236}">
                <a16:creationId xmlns:a16="http://schemas.microsoft.com/office/drawing/2014/main" id="{193C0067-FBAD-A8EA-6D08-880B83FBE5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71000" y="219996"/>
            <a:ext cx="733870" cy="733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803D14CF-AAD9-DEF3-3607-6FC9740AB62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68940" y="0"/>
            <a:ext cx="1423060" cy="1423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867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>
            <a:extLst>
              <a:ext uri="{FF2B5EF4-FFF2-40B4-BE49-F238E27FC236}">
                <a16:creationId xmlns:a16="http://schemas.microsoft.com/office/drawing/2014/main" id="{AD6D93F5-AA32-666E-9966-2F66A0B1AAC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209" b="27333"/>
          <a:stretch/>
        </p:blipFill>
        <p:spPr>
          <a:xfrm>
            <a:off x="9534564" y="519942"/>
            <a:ext cx="1423060" cy="888813"/>
          </a:xfrm>
          <a:prstGeom prst="rect">
            <a:avLst/>
          </a:prstGeom>
        </p:spPr>
      </p:pic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21AFCA3-E1C7-F649-B228-A3629C7F6F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Sept 2024</a:t>
            </a:r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2A3831B1-5726-C248-BCCA-42A23B787C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3227" y="40971"/>
            <a:ext cx="7778052" cy="461665"/>
          </a:xfrm>
        </p:spPr>
        <p:txBody>
          <a:bodyPr/>
          <a:lstStyle/>
          <a:p>
            <a:r>
              <a:rPr lang="fr-FR" dirty="0"/>
              <a:t>JULES VERNE : the 2</a:t>
            </a:r>
            <a:r>
              <a:rPr lang="fr-FR" baseline="30000" dirty="0"/>
              <a:t>nd</a:t>
            </a:r>
            <a:r>
              <a:rPr lang="fr-FR" dirty="0"/>
              <a:t> </a:t>
            </a:r>
            <a:r>
              <a:rPr lang="fr-FR" dirty="0" err="1"/>
              <a:t>Exascale</a:t>
            </a:r>
            <a:r>
              <a:rPr lang="fr-FR" dirty="0"/>
              <a:t> consortium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0FD5691B-7C16-D143-81DD-5371092C78D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19108" y="1775015"/>
            <a:ext cx="11617559" cy="3519646"/>
          </a:xfrm>
        </p:spPr>
        <p:txBody>
          <a:bodyPr/>
          <a:lstStyle/>
          <a:p>
            <a:pPr marL="0" indent="0">
              <a:buNone/>
            </a:pPr>
            <a:r>
              <a:rPr lang="fr-FR" b="1" dirty="0"/>
              <a:t>Organization of Jules Verne consortium</a:t>
            </a:r>
          </a:p>
          <a:p>
            <a:pPr>
              <a:buFont typeface="Wingdings" pitchFamily="2" charset="2"/>
              <a:buChar char="Ø"/>
            </a:pPr>
            <a:r>
              <a:rPr lang="fr-FR" dirty="0"/>
              <a:t>GENCI  </a:t>
            </a:r>
            <a:r>
              <a:rPr lang="fr-FR" i="1" dirty="0" err="1"/>
              <a:t>Hosting</a:t>
            </a:r>
            <a:r>
              <a:rPr lang="fr-FR" i="1" dirty="0"/>
              <a:t> </a:t>
            </a:r>
            <a:r>
              <a:rPr lang="fr-FR" i="1" dirty="0" err="1"/>
              <a:t>Entity</a:t>
            </a:r>
            <a:endParaRPr lang="fr-FR" i="1" dirty="0"/>
          </a:p>
          <a:p>
            <a:pPr>
              <a:buFont typeface="Wingdings" pitchFamily="2" charset="2"/>
              <a:buChar char="Ø"/>
              <a:tabLst>
                <a:tab pos="1143000" algn="l"/>
              </a:tabLst>
            </a:pPr>
            <a:r>
              <a:rPr lang="fr-FR" dirty="0"/>
              <a:t>CEA 	</a:t>
            </a:r>
            <a:r>
              <a:rPr lang="fr-FR" i="1" dirty="0" err="1"/>
              <a:t>Hosting</a:t>
            </a:r>
            <a:r>
              <a:rPr lang="fr-FR" i="1" dirty="0"/>
              <a:t> Site at </a:t>
            </a:r>
            <a:r>
              <a:rPr lang="fr-FR" b="1" i="1" dirty="0"/>
              <a:t>TGCC</a:t>
            </a:r>
            <a:r>
              <a:rPr lang="fr-FR" i="1" dirty="0"/>
              <a:t> </a:t>
            </a:r>
          </a:p>
          <a:p>
            <a:pPr>
              <a:buFont typeface="Wingdings" pitchFamily="2" charset="2"/>
              <a:buChar char="Ø"/>
              <a:tabLst>
                <a:tab pos="1143000" algn="l"/>
              </a:tabLst>
            </a:pPr>
            <a:r>
              <a:rPr lang="fr-FR" dirty="0"/>
              <a:t>SURF   (NL) as </a:t>
            </a:r>
            <a:r>
              <a:rPr lang="fr-FR" dirty="0" err="1"/>
              <a:t>member</a:t>
            </a:r>
            <a:r>
              <a:rPr lang="fr-FR" dirty="0"/>
              <a:t> of consortium</a:t>
            </a:r>
          </a:p>
          <a:p>
            <a:pPr marL="0" indent="0">
              <a:buNone/>
              <a:tabLst>
                <a:tab pos="1143000" algn="l"/>
              </a:tabLst>
            </a:pPr>
            <a:endParaRPr lang="fr-FR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  <a:tabLst>
                <a:tab pos="1143000" algn="l"/>
              </a:tabLst>
            </a:pPr>
            <a:r>
              <a:rPr lang="fr-FR" b="1" u="sng" dirty="0"/>
              <a:t>Full TCO over 5 </a:t>
            </a:r>
            <a:r>
              <a:rPr lang="fr-FR" b="1" u="sng" dirty="0" err="1"/>
              <a:t>years</a:t>
            </a:r>
            <a:r>
              <a:rPr lang="fr-FR" b="1" u="sng" dirty="0"/>
              <a:t> :</a:t>
            </a:r>
            <a:r>
              <a:rPr lang="fr-FR" b="1" dirty="0"/>
              <a:t> 542 M€ </a:t>
            </a:r>
            <a:r>
              <a:rPr lang="fr-FR" dirty="0"/>
              <a:t>(50% EuroHPC, 50% consortium) </a:t>
            </a:r>
            <a:endParaRPr lang="fr-FR" b="1" u="sng" dirty="0"/>
          </a:p>
          <a:p>
            <a:pPr lvl="1">
              <a:lnSpc>
                <a:spcPts val="116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  <a:tabLst>
                <a:tab pos="1143000" algn="l"/>
              </a:tabLst>
            </a:pPr>
            <a:r>
              <a:rPr lang="fr-FR" dirty="0"/>
              <a:t>French public contribution</a:t>
            </a:r>
            <a:endParaRPr lang="fr-FR" b="1" dirty="0"/>
          </a:p>
          <a:p>
            <a:pPr lvl="1">
              <a:lnSpc>
                <a:spcPts val="116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  <a:tabLst>
                <a:tab pos="1143000" algn="l"/>
              </a:tabLst>
            </a:pPr>
            <a:r>
              <a:rPr lang="fr-FR" dirty="0"/>
              <a:t>French </a:t>
            </a:r>
            <a:r>
              <a:rPr lang="fr-FR" dirty="0" err="1"/>
              <a:t>research</a:t>
            </a:r>
            <a:r>
              <a:rPr lang="fr-FR" dirty="0"/>
              <a:t> institutions</a:t>
            </a:r>
            <a:r>
              <a:rPr lang="fr-FR" b="1" dirty="0"/>
              <a:t>		</a:t>
            </a:r>
            <a:endParaRPr lang="fr-FR" dirty="0"/>
          </a:p>
          <a:p>
            <a:pPr lvl="1">
              <a:lnSpc>
                <a:spcPts val="116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  <a:tabLst>
                <a:tab pos="1143000" algn="l"/>
              </a:tabLst>
            </a:pPr>
            <a:r>
              <a:rPr lang="fr-FR" dirty="0"/>
              <a:t>NL public contribution 	</a:t>
            </a:r>
          </a:p>
          <a:p>
            <a:pPr marL="265112" lvl="1" indent="0">
              <a:lnSpc>
                <a:spcPts val="1160"/>
              </a:lnSpc>
              <a:spcBef>
                <a:spcPts val="0"/>
              </a:spcBef>
              <a:buNone/>
              <a:tabLst>
                <a:tab pos="1143000" algn="l"/>
              </a:tabLst>
            </a:pPr>
            <a:endParaRPr lang="fr-FR" dirty="0"/>
          </a:p>
          <a:p>
            <a:pPr>
              <a:lnSpc>
                <a:spcPts val="1160"/>
              </a:lnSpc>
              <a:spcBef>
                <a:spcPts val="0"/>
              </a:spcBef>
              <a:buFontTx/>
              <a:buChar char="-"/>
              <a:tabLst>
                <a:tab pos="1143000" algn="l"/>
              </a:tabLst>
            </a:pPr>
            <a:endParaRPr lang="fr-FR" dirty="0"/>
          </a:p>
          <a:p>
            <a:pPr>
              <a:lnSpc>
                <a:spcPts val="1160"/>
              </a:lnSpc>
              <a:spcBef>
                <a:spcPts val="0"/>
              </a:spcBef>
              <a:buFontTx/>
              <a:buChar char="-"/>
              <a:tabLst>
                <a:tab pos="1143000" algn="l"/>
              </a:tabLst>
            </a:pPr>
            <a:r>
              <a:rPr lang="fr-FR" dirty="0" err="1"/>
              <a:t>Seeking</a:t>
            </a:r>
            <a:r>
              <a:rPr lang="fr-FR" dirty="0"/>
              <a:t> more </a:t>
            </a:r>
            <a:r>
              <a:rPr lang="fr-FR" dirty="0" err="1"/>
              <a:t>partners</a:t>
            </a:r>
            <a:r>
              <a:rPr lang="fr-FR" dirty="0"/>
              <a:t> in the consortium</a:t>
            </a:r>
          </a:p>
          <a:p>
            <a:pPr>
              <a:lnSpc>
                <a:spcPts val="1160"/>
              </a:lnSpc>
              <a:spcBef>
                <a:spcPts val="0"/>
              </a:spcBef>
              <a:buFontTx/>
              <a:buChar char="-"/>
              <a:tabLst>
                <a:tab pos="1143000" algn="l"/>
              </a:tabLst>
            </a:pPr>
            <a:endParaRPr lang="fr-FR" dirty="0"/>
          </a:p>
          <a:p>
            <a:pPr lvl="1">
              <a:lnSpc>
                <a:spcPts val="1160"/>
              </a:lnSpc>
              <a:spcBef>
                <a:spcPts val="0"/>
              </a:spcBef>
              <a:spcAft>
                <a:spcPts val="1200"/>
              </a:spcAft>
              <a:buFontTx/>
              <a:buChar char="-"/>
              <a:tabLst>
                <a:tab pos="1143000" algn="l"/>
              </a:tabLst>
            </a:pPr>
            <a:r>
              <a:rPr lang="en-GB" dirty="0"/>
              <a:t>International partners</a:t>
            </a:r>
          </a:p>
          <a:p>
            <a:pPr lvl="1">
              <a:lnSpc>
                <a:spcPts val="1160"/>
              </a:lnSpc>
              <a:spcBef>
                <a:spcPts val="0"/>
              </a:spcBef>
              <a:spcAft>
                <a:spcPts val="1200"/>
              </a:spcAft>
              <a:buFontTx/>
              <a:buChar char="-"/>
              <a:tabLst>
                <a:tab pos="1143000" algn="l"/>
              </a:tabLst>
            </a:pPr>
            <a:r>
              <a:rPr lang="en-GB" dirty="0"/>
              <a:t>French research institutions </a:t>
            </a:r>
          </a:p>
          <a:p>
            <a:pPr lvl="1">
              <a:lnSpc>
                <a:spcPts val="1160"/>
              </a:lnSpc>
              <a:spcBef>
                <a:spcPts val="0"/>
              </a:spcBef>
              <a:spcAft>
                <a:spcPts val="1200"/>
              </a:spcAft>
              <a:buFontTx/>
              <a:buChar char="-"/>
              <a:tabLst>
                <a:tab pos="1143000" algn="l"/>
              </a:tabLst>
            </a:pPr>
            <a:r>
              <a:rPr lang="en-GB" dirty="0"/>
              <a:t>French industrial partners (as end users)</a:t>
            </a:r>
            <a:endParaRPr lang="fr-FR" dirty="0"/>
          </a:p>
          <a:p>
            <a:pPr marL="0" lvl="1" indent="0">
              <a:spcBef>
                <a:spcPts val="0"/>
              </a:spcBef>
              <a:buNone/>
              <a:tabLst>
                <a:tab pos="1143000" algn="l"/>
              </a:tabLst>
            </a:pPr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74B25A7E-E3EB-A54C-8906-B4AFD12EA65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9262" y="632000"/>
            <a:ext cx="4242450" cy="720416"/>
          </a:xfrm>
          <a:prstGeom prst="rect">
            <a:avLst/>
          </a:prstGeom>
        </p:spPr>
      </p:pic>
      <p:pic>
        <p:nvPicPr>
          <p:cNvPr id="10" name="Picture 4" descr="CEA">
            <a:extLst>
              <a:ext uri="{FF2B5EF4-FFF2-40B4-BE49-F238E27FC236}">
                <a16:creationId xmlns:a16="http://schemas.microsoft.com/office/drawing/2014/main" id="{45DE0330-552A-FF5C-4B19-8D25740A70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83373" y="575338"/>
            <a:ext cx="888946" cy="888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jules verne from fr.wikipedia.org">
            <a:extLst>
              <a:ext uri="{FF2B5EF4-FFF2-40B4-BE49-F238E27FC236}">
                <a16:creationId xmlns:a16="http://schemas.microsoft.com/office/drawing/2014/main" id="{34A26EA0-01DA-6E9A-71CE-3290628B1A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59138" y="2515697"/>
            <a:ext cx="1777529" cy="1777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4A59B824-4D1D-8F6C-7BE6-713FA2D9333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8673" y="4603957"/>
            <a:ext cx="2467994" cy="1579517"/>
          </a:xfrm>
          <a:prstGeom prst="rect">
            <a:avLst/>
          </a:prstGeom>
        </p:spPr>
      </p:pic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E7FB921-60CB-3C3B-1528-1FE92F406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HEP Meeting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155A1AC-85D2-4F58-6A23-A6E7A8A00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F7B68-FC32-4E35-9CDA-1CB03524C245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910789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>
            <a:extLst>
              <a:ext uri="{FF2B5EF4-FFF2-40B4-BE49-F238E27FC236}">
                <a16:creationId xmlns:a16="http://schemas.microsoft.com/office/drawing/2014/main" id="{AD6D93F5-AA32-666E-9966-2F66A0B1AAC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4760" y="1804167"/>
            <a:ext cx="1423060" cy="1423060"/>
          </a:xfrm>
          <a:prstGeom prst="rect">
            <a:avLst/>
          </a:prstGeom>
        </p:spPr>
      </p:pic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21AFCA3-E1C7-F649-B228-A3629C7F6F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Sept 2024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ED9ED4C-3D2F-B146-ABAE-1AE402A57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HEP Meeting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304F4D5-00F1-094C-A7D9-153444974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F7B68-FC32-4E35-9CDA-1CB03524C245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2A3831B1-5726-C248-BCCA-42A23B787C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3227" y="27524"/>
            <a:ext cx="7627370" cy="461665"/>
          </a:xfrm>
        </p:spPr>
        <p:txBody>
          <a:bodyPr/>
          <a:lstStyle/>
          <a:p>
            <a:r>
              <a:rPr lang="fr-FR" dirty="0"/>
              <a:t>JULES VERNE : the 2</a:t>
            </a:r>
            <a:r>
              <a:rPr lang="fr-FR" baseline="30000" dirty="0"/>
              <a:t>nd</a:t>
            </a:r>
            <a:r>
              <a:rPr lang="fr-FR" dirty="0"/>
              <a:t> </a:t>
            </a:r>
            <a:r>
              <a:rPr lang="fr-FR" dirty="0" err="1"/>
              <a:t>Exascale</a:t>
            </a:r>
            <a:r>
              <a:rPr lang="fr-FR" dirty="0"/>
              <a:t> consortium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F2CDDC5-A028-E876-B5C8-EFDDED5CAA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8673" y="4603957"/>
            <a:ext cx="2467994" cy="1579517"/>
          </a:xfrm>
          <a:prstGeom prst="rect">
            <a:avLst/>
          </a:prstGeom>
        </p:spPr>
      </p:pic>
      <p:pic>
        <p:nvPicPr>
          <p:cNvPr id="11" name="Picture 2" descr="jules verne from fr.wikipedia.org">
            <a:extLst>
              <a:ext uri="{FF2B5EF4-FFF2-40B4-BE49-F238E27FC236}">
                <a16:creationId xmlns:a16="http://schemas.microsoft.com/office/drawing/2014/main" id="{34A26EA0-01DA-6E9A-71CE-3290628B1A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59138" y="2515697"/>
            <a:ext cx="1777529" cy="1777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D3FE8C68-50AF-408F-A661-1D76C4664EC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764" y="1835438"/>
            <a:ext cx="7697725" cy="4970242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CF11131F-98E3-B468-3AD1-5CBEA73EF8FF}"/>
              </a:ext>
            </a:extLst>
          </p:cNvPr>
          <p:cNvSpPr txBox="1"/>
          <p:nvPr/>
        </p:nvSpPr>
        <p:spPr>
          <a:xfrm>
            <a:off x="6453352" y="3930869"/>
            <a:ext cx="25540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>
                <a:solidFill>
                  <a:srgbClr val="FF0000"/>
                </a:solidFill>
              </a:rPr>
              <a:t>With</a:t>
            </a:r>
            <a:r>
              <a:rPr lang="fr-FR" b="1" dirty="0">
                <a:solidFill>
                  <a:srgbClr val="FF0000"/>
                </a:solidFill>
              </a:rPr>
              <a:t> </a:t>
            </a:r>
            <a:r>
              <a:rPr lang="fr-FR" b="1" dirty="0" err="1">
                <a:solidFill>
                  <a:srgbClr val="FF0000"/>
                </a:solidFill>
              </a:rPr>
              <a:t>LoS</a:t>
            </a:r>
            <a:r>
              <a:rPr lang="fr-FR" b="1" dirty="0">
                <a:solidFill>
                  <a:srgbClr val="FF0000"/>
                </a:solidFill>
              </a:rPr>
              <a:t> </a:t>
            </a:r>
            <a:r>
              <a:rPr lang="fr-FR" b="1" dirty="0" err="1">
                <a:solidFill>
                  <a:srgbClr val="FF0000"/>
                </a:solidFill>
              </a:rPr>
              <a:t>from</a:t>
            </a:r>
            <a:r>
              <a:rPr lang="fr-FR" b="1" dirty="0">
                <a:solidFill>
                  <a:srgbClr val="FF0000"/>
                </a:solidFill>
              </a:rPr>
              <a:t> </a:t>
            </a:r>
          </a:p>
          <a:p>
            <a:endParaRPr lang="fr-FR" dirty="0"/>
          </a:p>
        </p:txBody>
      </p:sp>
      <p:pic>
        <p:nvPicPr>
          <p:cNvPr id="1026" name="Picture 2" descr="CERN openlab Summer Student Programme - CERN Document Server">
            <a:extLst>
              <a:ext uri="{FF2B5EF4-FFF2-40B4-BE49-F238E27FC236}">
                <a16:creationId xmlns:a16="http://schemas.microsoft.com/office/drawing/2014/main" id="{7F10FFA7-E261-5519-84E0-DC82892E2B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9522" y="4465691"/>
            <a:ext cx="1003498" cy="1307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SKAO Brand | SKAO">
            <a:extLst>
              <a:ext uri="{FF2B5EF4-FFF2-40B4-BE49-F238E27FC236}">
                <a16:creationId xmlns:a16="http://schemas.microsoft.com/office/drawing/2014/main" id="{42397CD4-7087-8263-A88D-F1D31FAB76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6232" y="4746699"/>
            <a:ext cx="1762513" cy="74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986E1674-F49B-43AE-45BC-CC9A2525E6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1271" y="5833509"/>
            <a:ext cx="2022803" cy="866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7BF91376-16F1-E3C9-7E0D-107C9B7F96B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209" b="27333"/>
          <a:stretch/>
        </p:blipFill>
        <p:spPr>
          <a:xfrm>
            <a:off x="9534564" y="519942"/>
            <a:ext cx="1423060" cy="888813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CA1401B4-0091-803B-88E4-D817943F90D7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9262" y="632000"/>
            <a:ext cx="4242450" cy="720416"/>
          </a:xfrm>
          <a:prstGeom prst="rect">
            <a:avLst/>
          </a:prstGeom>
        </p:spPr>
      </p:pic>
      <p:pic>
        <p:nvPicPr>
          <p:cNvPr id="15" name="Picture 4" descr="CEA">
            <a:extLst>
              <a:ext uri="{FF2B5EF4-FFF2-40B4-BE49-F238E27FC236}">
                <a16:creationId xmlns:a16="http://schemas.microsoft.com/office/drawing/2014/main" id="{61C1C05E-D78A-5F2D-DFE5-DAAB8BA89E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83373" y="575338"/>
            <a:ext cx="888946" cy="888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5738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BD6F0AE-D534-4247-9DD8-045DE91F0B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Sept 2024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0250EBC-9A33-DE48-AA04-121300109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HEP Meeting</a:t>
            </a:r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B9E776B0-0840-1540-A46E-6AE7E5B65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D0A61-57C8-9442-822B-53ACBBECF60B}" type="slidenum">
              <a:rPr lang="fr-FR" smtClean="0"/>
              <a:t>4</a:t>
            </a:fld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36418E3-212A-A245-B14D-8C3E73969A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4575" y="128740"/>
            <a:ext cx="6841001" cy="830997"/>
          </a:xfrm>
        </p:spPr>
        <p:txBody>
          <a:bodyPr/>
          <a:lstStyle/>
          <a:p>
            <a:pPr algn="ctr"/>
            <a:r>
              <a:rPr lang="fr-FR" dirty="0"/>
              <a:t>Our vision for an European </a:t>
            </a:r>
            <a:r>
              <a:rPr lang="fr-FR" dirty="0" err="1"/>
              <a:t>Exascale</a:t>
            </a:r>
            <a:r>
              <a:rPr lang="fr-FR" dirty="0"/>
              <a:t> </a:t>
            </a:r>
            <a:br>
              <a:rPr lang="fr-FR" dirty="0"/>
            </a:br>
            <a:r>
              <a:rPr lang="fr-FR" dirty="0"/>
              <a:t>machine </a:t>
            </a:r>
            <a:r>
              <a:rPr lang="fr-FR" dirty="0" err="1"/>
              <a:t>called</a:t>
            </a:r>
            <a:r>
              <a:rPr lang="fr-FR" dirty="0"/>
              <a:t> ALICE RECOQUE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3B97D27-3F12-FB46-8FE3-5EFB6224879E}"/>
              </a:ext>
            </a:extLst>
          </p:cNvPr>
          <p:cNvSpPr txBox="1"/>
          <p:nvPr/>
        </p:nvSpPr>
        <p:spPr>
          <a:xfrm>
            <a:off x="327259" y="1318580"/>
            <a:ext cx="1139631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Addressing societal and scientific challenges (such as universe sciences, climate change, health, new energy, innovative materials or smart cities/systems) via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large scale numerical simulations and massive data analysis using artificial intelligence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 accelerator of European Science and Innovation</a:t>
            </a:r>
          </a:p>
          <a:p>
            <a:pPr marL="457200" marR="0" lvl="1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open to all scientific and industrial collaborations, supporting new services including Cloud based interactive supercomputing / visualisation, containerisation and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urgent computing for fast decision making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converged HPC/HPDA/AI system with a modular and balanced architecture</a:t>
            </a:r>
          </a:p>
          <a:p>
            <a:pPr marL="457200" marR="0" lvl="1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based on accelerated, scalar and HPDA partitions within a tiered data centric infrastructure</a:t>
            </a:r>
          </a:p>
          <a:p>
            <a:pPr marL="457200" marR="0" lvl="1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integrating  state-of-the-art post-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exascale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quantum accelerators  and related services for specific workloads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system fully embedded inside the digital continuum</a:t>
            </a:r>
          </a:p>
          <a:p>
            <a:pPr marL="457200" marR="0" lvl="1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ready for secured end-to-end workflows from instruments / edge devices to long term sovereign storage 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system with European Technology and Skills</a:t>
            </a:r>
          </a:p>
          <a:p>
            <a:pPr marL="457200" marR="0" lvl="1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integrating European hardware and software technologies in terms of computing, storage, network, cooling and infrastructure monitoring, </a:t>
            </a:r>
            <a:r>
              <a:rPr lang="en-GB" sz="1800" dirty="0">
                <a:solidFill>
                  <a:srgbClr val="FF0000"/>
                </a:solidFill>
                <a:latin typeface="Calibri" panose="020F0502020204030204"/>
              </a:rPr>
              <a:t>applications</a:t>
            </a:r>
            <a:r>
              <a:rPr lang="en-GB" sz="1800" dirty="0">
                <a:solidFill>
                  <a:prstClr val="black"/>
                </a:solidFill>
                <a:latin typeface="Calibri" panose="020F0502020204030204"/>
              </a:rPr>
              <a:t> with global support of AST to engage/support communities.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system ready to harness</a:t>
            </a:r>
            <a:r>
              <a:rPr kumimoji="0" lang="en-GB" sz="18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European technologies and the best breed </a:t>
            </a:r>
            <a:br>
              <a:rPr kumimoji="0" lang="en-GB" sz="1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GB" sz="1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of opensource software in a highly</a:t>
            </a:r>
            <a:r>
              <a:rPr kumimoji="0" lang="en-GB" sz="18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secure environment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BE713A5-E281-BE43-9A62-C3BB805BF1C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67606" y="32196"/>
            <a:ext cx="1657051" cy="724439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B29024FE-96B8-2944-AB9C-55103BC6C170}"/>
              </a:ext>
            </a:extLst>
          </p:cNvPr>
          <p:cNvSpPr txBox="1"/>
          <p:nvPr/>
        </p:nvSpPr>
        <p:spPr>
          <a:xfrm>
            <a:off x="4942389" y="6479837"/>
            <a:ext cx="25001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4"/>
              </a:rPr>
              <a:t>#NextGenerationEU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F9E49B24-A828-F8A3-4B39-18206F57C8D8}"/>
              </a:ext>
            </a:extLst>
          </p:cNvPr>
          <p:cNvSpPr txBox="1"/>
          <p:nvPr/>
        </p:nvSpPr>
        <p:spPr>
          <a:xfrm>
            <a:off x="0" y="5979525"/>
            <a:ext cx="14099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Link </a:t>
            </a:r>
            <a:r>
              <a:rPr lang="fr-FR" dirty="0" err="1">
                <a:solidFill>
                  <a:srgbClr val="FF0000"/>
                </a:solidFill>
              </a:rPr>
              <a:t>with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err="1">
                <a:solidFill>
                  <a:srgbClr val="FF0000"/>
                </a:solidFill>
              </a:rPr>
              <a:t>scientific</a:t>
            </a:r>
            <a:r>
              <a:rPr lang="fr-FR" dirty="0">
                <a:solidFill>
                  <a:srgbClr val="FF0000"/>
                </a:solidFill>
              </a:rPr>
              <a:t> instruments</a:t>
            </a:r>
          </a:p>
        </p:txBody>
      </p:sp>
      <p:sp>
        <p:nvSpPr>
          <p:cNvPr id="11" name="Flèche vers la droite 10">
            <a:extLst>
              <a:ext uri="{FF2B5EF4-FFF2-40B4-BE49-F238E27FC236}">
                <a16:creationId xmlns:a16="http://schemas.microsoft.com/office/drawing/2014/main" id="{2FD5BBA4-0151-CD80-6BE6-A9E4F568CB25}"/>
              </a:ext>
            </a:extLst>
          </p:cNvPr>
          <p:cNvSpPr/>
          <p:nvPr/>
        </p:nvSpPr>
        <p:spPr>
          <a:xfrm>
            <a:off x="157654" y="2911366"/>
            <a:ext cx="262760" cy="147144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Flèche vers la droite 11">
            <a:extLst>
              <a:ext uri="{FF2B5EF4-FFF2-40B4-BE49-F238E27FC236}">
                <a16:creationId xmlns:a16="http://schemas.microsoft.com/office/drawing/2014/main" id="{DCA84FB7-D21C-23FF-4198-33C283CB778F}"/>
              </a:ext>
            </a:extLst>
          </p:cNvPr>
          <p:cNvSpPr/>
          <p:nvPr/>
        </p:nvSpPr>
        <p:spPr>
          <a:xfrm>
            <a:off x="152400" y="4314495"/>
            <a:ext cx="262760" cy="147144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E394A0AE-EC1E-29F4-D522-6B38CD703A27}"/>
              </a:ext>
            </a:extLst>
          </p:cNvPr>
          <p:cNvCxnSpPr>
            <a:stCxn id="11" idx="1"/>
          </p:cNvCxnSpPr>
          <p:nvPr/>
        </p:nvCxnSpPr>
        <p:spPr>
          <a:xfrm flipH="1">
            <a:off x="152400" y="2984938"/>
            <a:ext cx="5254" cy="3025897"/>
          </a:xfrm>
          <a:prstGeom prst="line">
            <a:avLst/>
          </a:prstGeom>
          <a:ln w="38100">
            <a:solidFill>
              <a:srgbClr val="FF0000">
                <a:alpha val="99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Caroline Constant - Illustration de la couverture du livre Alice Recoque">
            <a:extLst>
              <a:ext uri="{FF2B5EF4-FFF2-40B4-BE49-F238E27FC236}">
                <a16:creationId xmlns:a16="http://schemas.microsoft.com/office/drawing/2014/main" id="{3194D92E-A929-23F3-AB9A-460AD3B330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2554" y="5287662"/>
            <a:ext cx="1145021" cy="1527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Flèche vers la droite 14">
            <a:extLst>
              <a:ext uri="{FF2B5EF4-FFF2-40B4-BE49-F238E27FC236}">
                <a16:creationId xmlns:a16="http://schemas.microsoft.com/office/drawing/2014/main" id="{CDDFD640-92AF-CCE4-E769-F1872AC15BF7}"/>
              </a:ext>
            </a:extLst>
          </p:cNvPr>
          <p:cNvSpPr/>
          <p:nvPr/>
        </p:nvSpPr>
        <p:spPr>
          <a:xfrm>
            <a:off x="183777" y="5327503"/>
            <a:ext cx="262760" cy="147144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65322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8C84DF9-B423-4F1B-0C50-2D6244668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Sept 2024</a:t>
            </a:r>
            <a:endParaRPr lang="fr-FR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32DCF56-9FD7-63BC-4881-347FF7F9A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HEP Meeting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3248181-DF8A-3945-96AB-D31CEFF72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F7B68-FC32-4E35-9CDA-1CB03524C245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F548CB29-5D41-B84F-654F-E87ACF3651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3227" y="46274"/>
            <a:ext cx="7364477" cy="461665"/>
          </a:xfrm>
        </p:spPr>
        <p:txBody>
          <a:bodyPr/>
          <a:lstStyle/>
          <a:p>
            <a:r>
              <a:rPr lang="fr-FR" dirty="0" err="1"/>
              <a:t>Exascale</a:t>
            </a:r>
            <a:r>
              <a:rPr lang="fr-FR" dirty="0"/>
              <a:t> system architecture </a:t>
            </a:r>
            <a:r>
              <a:rPr lang="fr-FR" dirty="0" err="1"/>
              <a:t>overview</a:t>
            </a:r>
            <a:endParaRPr lang="fr-FR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3D19FD37-E02D-0EF9-B8F2-8E67D4521A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04340" y="572823"/>
            <a:ext cx="5736250" cy="400110"/>
          </a:xfrm>
        </p:spPr>
        <p:txBody>
          <a:bodyPr/>
          <a:lstStyle/>
          <a:p>
            <a:r>
              <a:rPr lang="fr-FR" dirty="0"/>
              <a:t>Possible </a:t>
            </a:r>
            <a:r>
              <a:rPr lang="fr-FR" dirty="0" err="1"/>
              <a:t>reference</a:t>
            </a:r>
            <a:r>
              <a:rPr lang="fr-FR" dirty="0"/>
              <a:t> designs for Alice Recoque</a:t>
            </a:r>
          </a:p>
        </p:txBody>
      </p:sp>
      <p:pic>
        <p:nvPicPr>
          <p:cNvPr id="7" name="Picture 4" descr="CEA">
            <a:extLst>
              <a:ext uri="{FF2B5EF4-FFF2-40B4-BE49-F238E27FC236}">
                <a16:creationId xmlns:a16="http://schemas.microsoft.com/office/drawing/2014/main" id="{AAF48AA8-BDA5-DAA3-D00C-5992645D22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32760" y="94639"/>
            <a:ext cx="928718" cy="928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007496B0-2A59-4E1C-29D7-7D93A7D59FC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440" y="1288556"/>
            <a:ext cx="10970244" cy="517417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60E85549-D225-4851-0392-476C3C86D148}"/>
              </a:ext>
            </a:extLst>
          </p:cNvPr>
          <p:cNvSpPr txBox="1"/>
          <p:nvPr/>
        </p:nvSpPr>
        <p:spPr>
          <a:xfrm>
            <a:off x="10987202" y="4217670"/>
            <a:ext cx="1193368" cy="193899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GB" sz="1200" dirty="0"/>
              <a:t>RISC-V ?</a:t>
            </a:r>
          </a:p>
          <a:p>
            <a:r>
              <a:rPr lang="en-GB" sz="1200" dirty="0" err="1"/>
              <a:t>Cryo</a:t>
            </a:r>
            <a:r>
              <a:rPr lang="en-GB" sz="1200" dirty="0"/>
              <a:t>/ neuromorphic computing ? </a:t>
            </a:r>
          </a:p>
          <a:p>
            <a:r>
              <a:rPr lang="en-GB" sz="1200" dirty="0"/>
              <a:t>Immersive cooling ? </a:t>
            </a:r>
          </a:p>
          <a:p>
            <a:r>
              <a:rPr lang="en-GB" sz="1200" dirty="0"/>
              <a:t>Photonics ? </a:t>
            </a:r>
          </a:p>
          <a:p>
            <a:r>
              <a:rPr lang="en-GB" sz="1200" dirty="0"/>
              <a:t>DNA storage ?</a:t>
            </a:r>
          </a:p>
          <a:p>
            <a:r>
              <a:rPr lang="en-GB" sz="1200" dirty="0"/>
              <a:t>&gt;1000 qubits or pre LSQ ?</a:t>
            </a:r>
          </a:p>
        </p:txBody>
      </p:sp>
      <p:sp>
        <p:nvSpPr>
          <p:cNvPr id="9" name="Flèche vers la droite 8">
            <a:extLst>
              <a:ext uri="{FF2B5EF4-FFF2-40B4-BE49-F238E27FC236}">
                <a16:creationId xmlns:a16="http://schemas.microsoft.com/office/drawing/2014/main" id="{24745D0D-7B9B-BAD8-D173-4FD40F5C5B68}"/>
              </a:ext>
            </a:extLst>
          </p:cNvPr>
          <p:cNvSpPr/>
          <p:nvPr/>
        </p:nvSpPr>
        <p:spPr>
          <a:xfrm>
            <a:off x="10664190" y="4743450"/>
            <a:ext cx="397494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327A6DB-4A9D-8A8C-F29E-362687BE98C7}"/>
              </a:ext>
            </a:extLst>
          </p:cNvPr>
          <p:cNvSpPr txBox="1"/>
          <p:nvPr/>
        </p:nvSpPr>
        <p:spPr>
          <a:xfrm>
            <a:off x="5067161" y="4602718"/>
            <a:ext cx="1444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HPC and AI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C175324F-8EF1-5D6C-0B25-B36AA6A2E8D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209" b="27333"/>
          <a:stretch/>
        </p:blipFill>
        <p:spPr>
          <a:xfrm>
            <a:off x="9564142" y="48524"/>
            <a:ext cx="1423060" cy="888813"/>
          </a:xfrm>
          <a:prstGeom prst="rect">
            <a:avLst/>
          </a:prstGeom>
        </p:spPr>
      </p:pic>
      <p:sp>
        <p:nvSpPr>
          <p:cNvPr id="12" name="Ellipse 11">
            <a:extLst>
              <a:ext uri="{FF2B5EF4-FFF2-40B4-BE49-F238E27FC236}">
                <a16:creationId xmlns:a16="http://schemas.microsoft.com/office/drawing/2014/main" id="{716781CB-6902-D4AF-6D28-825F22AD224E}"/>
              </a:ext>
            </a:extLst>
          </p:cNvPr>
          <p:cNvSpPr/>
          <p:nvPr/>
        </p:nvSpPr>
        <p:spPr>
          <a:xfrm>
            <a:off x="1" y="1522406"/>
            <a:ext cx="1704340" cy="235323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4563164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D2E7903-DD59-324F-982F-4A6DA09E63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Sept 2024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FB46D99-E205-E146-BD77-17B8B4CCB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HEP Meeting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E18DE14-4FA1-3A4F-A90A-51A41F30A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F7B68-FC32-4E35-9CDA-1CB03524C245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62FD500-E195-CA4E-A869-3528C09E9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9557" y="109015"/>
            <a:ext cx="4390010" cy="461665"/>
          </a:xfrm>
        </p:spPr>
        <p:txBody>
          <a:bodyPr/>
          <a:lstStyle/>
          <a:p>
            <a:r>
              <a:rPr lang="fr-FR" dirty="0"/>
              <a:t>Alice recoque planning</a:t>
            </a:r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44F2845E-3755-1D49-9831-B58E0EFB652A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526588127"/>
              </p:ext>
            </p:extLst>
          </p:nvPr>
        </p:nvGraphicFramePr>
        <p:xfrm>
          <a:off x="443345" y="772878"/>
          <a:ext cx="11199434" cy="4775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ZoneTexte 7">
            <a:extLst>
              <a:ext uri="{FF2B5EF4-FFF2-40B4-BE49-F238E27FC236}">
                <a16:creationId xmlns:a16="http://schemas.microsoft.com/office/drawing/2014/main" id="{360D2D7A-BBDD-CC43-9441-3075E36AA0B5}"/>
              </a:ext>
            </a:extLst>
          </p:cNvPr>
          <p:cNvSpPr txBox="1"/>
          <p:nvPr/>
        </p:nvSpPr>
        <p:spPr>
          <a:xfrm>
            <a:off x="549222" y="4719476"/>
            <a:ext cx="38452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/>
              <a:t>Selection</a:t>
            </a:r>
            <a:r>
              <a:rPr lang="fr-FR" sz="1400" dirty="0"/>
              <a:t> of Jules Verne consortium to host and </a:t>
            </a:r>
            <a:r>
              <a:rPr lang="fr-FR" sz="1400" dirty="0" err="1"/>
              <a:t>operate</a:t>
            </a:r>
            <a:r>
              <a:rPr lang="fr-FR" sz="1400" dirty="0"/>
              <a:t> the second EuroHPC </a:t>
            </a:r>
            <a:r>
              <a:rPr lang="fr-FR" sz="1400" dirty="0" err="1"/>
              <a:t>exascale</a:t>
            </a:r>
            <a:r>
              <a:rPr lang="fr-FR" sz="1400" dirty="0"/>
              <a:t> </a:t>
            </a:r>
          </a:p>
          <a:p>
            <a:pPr algn="ctr"/>
            <a:r>
              <a:rPr lang="fr-FR" sz="1400" dirty="0"/>
              <a:t>15 June 2023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7FCB739B-ACE1-4048-9874-36C587C3EDBE}"/>
              </a:ext>
            </a:extLst>
          </p:cNvPr>
          <p:cNvSpPr txBox="1"/>
          <p:nvPr/>
        </p:nvSpPr>
        <p:spPr>
          <a:xfrm>
            <a:off x="8018625" y="4719476"/>
            <a:ext cx="3403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/>
              <a:t>5 </a:t>
            </a:r>
            <a:r>
              <a:rPr lang="fr-FR" sz="1400" b="1" dirty="0" err="1"/>
              <a:t>years</a:t>
            </a:r>
            <a:r>
              <a:rPr lang="fr-FR" sz="1400" b="1" dirty="0"/>
              <a:t> </a:t>
            </a:r>
            <a:r>
              <a:rPr lang="fr-FR" sz="1400" b="1" dirty="0" err="1"/>
              <a:t>operation</a:t>
            </a:r>
            <a:r>
              <a:rPr lang="fr-FR" sz="1400" b="1" dirty="0"/>
              <a:t>  2026-2030</a:t>
            </a: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A092E760-8620-8790-BFD3-FC86A5F9725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D0E0523-4405-A845-503A-F2ECF5CB5AF1}"/>
              </a:ext>
            </a:extLst>
          </p:cNvPr>
          <p:cNvSpPr txBox="1"/>
          <p:nvPr/>
        </p:nvSpPr>
        <p:spPr>
          <a:xfrm>
            <a:off x="4394472" y="4752289"/>
            <a:ext cx="3403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/>
              <a:t>Publication call for tender S2 2024</a:t>
            </a:r>
          </a:p>
          <a:p>
            <a:pPr algn="ctr"/>
            <a:r>
              <a:rPr lang="fr-FR" sz="1400" b="1" dirty="0" err="1"/>
              <a:t>Procurement</a:t>
            </a:r>
            <a:r>
              <a:rPr lang="fr-FR" sz="1400" b="1" dirty="0"/>
              <a:t> -&gt; S2 2025</a:t>
            </a:r>
            <a:endParaRPr lang="fr-FR" sz="1400" b="1" i="1" u="sng" dirty="0"/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01733F1A-B13E-1F92-5383-C8D029966B0A}"/>
              </a:ext>
            </a:extLst>
          </p:cNvPr>
          <p:cNvCxnSpPr>
            <a:cxnSpLocks/>
          </p:cNvCxnSpPr>
          <p:nvPr/>
        </p:nvCxnSpPr>
        <p:spPr>
          <a:xfrm flipV="1">
            <a:off x="3124200" y="4209501"/>
            <a:ext cx="0" cy="49338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55B35FC5-6BAF-D837-51EC-EDDA56936A5F}"/>
              </a:ext>
            </a:extLst>
          </p:cNvPr>
          <p:cNvCxnSpPr>
            <a:cxnSpLocks/>
          </p:cNvCxnSpPr>
          <p:nvPr/>
        </p:nvCxnSpPr>
        <p:spPr>
          <a:xfrm flipV="1">
            <a:off x="4899518" y="4209501"/>
            <a:ext cx="0" cy="49338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12EE4C1A-E820-17E8-5226-4BF058E23504}"/>
              </a:ext>
            </a:extLst>
          </p:cNvPr>
          <p:cNvCxnSpPr>
            <a:cxnSpLocks/>
          </p:cNvCxnSpPr>
          <p:nvPr/>
        </p:nvCxnSpPr>
        <p:spPr>
          <a:xfrm flipV="1">
            <a:off x="6390861" y="4209501"/>
            <a:ext cx="0" cy="49338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4" descr="CEA">
            <a:extLst>
              <a:ext uri="{FF2B5EF4-FFF2-40B4-BE49-F238E27FC236}">
                <a16:creationId xmlns:a16="http://schemas.microsoft.com/office/drawing/2014/main" id="{05CBC8E8-D5AA-FA2B-017A-FE89F4A98C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32760" y="94639"/>
            <a:ext cx="928718" cy="928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D7AA99C-D489-E275-6DA7-EE50E9A5CAC2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209" b="27333"/>
          <a:stretch/>
        </p:blipFill>
        <p:spPr>
          <a:xfrm>
            <a:off x="9574483" y="72053"/>
            <a:ext cx="1423060" cy="888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8640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A9DED48-BF27-EBEC-C06B-934D52F1D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Sept 2024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37543E5-3BFA-4693-9016-8CA510F50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HEP Meeting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D42890F-5A0D-830D-7B8B-EC61D647B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F7B68-FC32-4E35-9CDA-1CB03524C245}" type="slidenum">
              <a:rPr lang="fr-FR" smtClean="0"/>
              <a:pPr/>
              <a:t>7</a:t>
            </a:fld>
            <a:endParaRPr lang="fr-FR" dirty="0"/>
          </a:p>
        </p:txBody>
      </p:sp>
      <p:pic>
        <p:nvPicPr>
          <p:cNvPr id="1026" name="Picture 2" descr="From the Earth to the Moon and Round the Moon : Jules Verne, Harry Shaw,  Spoken Realms: Amazon.fr: Livres et œuvres originales Audible">
            <a:extLst>
              <a:ext uri="{FF2B5EF4-FFF2-40B4-BE49-F238E27FC236}">
                <a16:creationId xmlns:a16="http://schemas.microsoft.com/office/drawing/2014/main" id="{8A94C224-0211-A4F6-CE8C-CE93D9A00D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889" y="1975944"/>
            <a:ext cx="4699527" cy="4699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round The World in Eighty Days eBook de Jules Verne - EPUB | Rakuten Kobo  France">
            <a:extLst>
              <a:ext uri="{FF2B5EF4-FFF2-40B4-BE49-F238E27FC236}">
                <a16:creationId xmlns:a16="http://schemas.microsoft.com/office/drawing/2014/main" id="{6B910EE7-FA5C-253A-0B36-9EE35E60C3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880" y="1975943"/>
            <a:ext cx="3274439" cy="4699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20,000 Leagues Under the Sea: Jules Verne | Anderson Design Group">
            <a:extLst>
              <a:ext uri="{FF2B5EF4-FFF2-40B4-BE49-F238E27FC236}">
                <a16:creationId xmlns:a16="http://schemas.microsoft.com/office/drawing/2014/main" id="{A76E73B5-3788-11A9-64BF-3057625ADB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58895" y="1975943"/>
            <a:ext cx="3536612" cy="4699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7DB63D6B-26B8-4896-D6CD-0EA928B371DB}"/>
              </a:ext>
            </a:extLst>
          </p:cNvPr>
          <p:cNvSpPr txBox="1"/>
          <p:nvPr/>
        </p:nvSpPr>
        <p:spPr>
          <a:xfrm>
            <a:off x="2228193" y="1040525"/>
            <a:ext cx="91545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accent4"/>
                </a:solidFill>
              </a:rPr>
              <a:t>Let’s foster science and innovation together 🚀 </a:t>
            </a:r>
          </a:p>
        </p:txBody>
      </p:sp>
      <p:pic>
        <p:nvPicPr>
          <p:cNvPr id="6" name="Picture 2" descr="jules verne from fr.wikipedia.org">
            <a:extLst>
              <a:ext uri="{FF2B5EF4-FFF2-40B4-BE49-F238E27FC236}">
                <a16:creationId xmlns:a16="http://schemas.microsoft.com/office/drawing/2014/main" id="{513F022C-6C78-E6A5-4CB2-806B8F46B3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65212" y="692339"/>
            <a:ext cx="932961" cy="932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3797592"/>
      </p:ext>
    </p:extLst>
  </p:cSld>
  <p:clrMapOvr>
    <a:masterClrMapping/>
  </p:clrMapOvr>
</p:sld>
</file>

<file path=ppt/theme/theme1.xml><?xml version="1.0" encoding="utf-8"?>
<a:theme xmlns:a="http://schemas.openxmlformats.org/drawingml/2006/main" name="ModèleGENCI-2014">
  <a:themeElements>
    <a:clrScheme name="GENCI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C74B5"/>
      </a:accent1>
      <a:accent2>
        <a:srgbClr val="A8A8AA"/>
      </a:accent2>
      <a:accent3>
        <a:srgbClr val="F08A00"/>
      </a:accent3>
      <a:accent4>
        <a:srgbClr val="5C0F8C"/>
      </a:accent4>
      <a:accent5>
        <a:srgbClr val="BBD050"/>
      </a:accent5>
      <a:accent6>
        <a:srgbClr val="B85195"/>
      </a:accent6>
      <a:hlink>
        <a:srgbClr val="595959"/>
      </a:hlink>
      <a:folHlink>
        <a:srgbClr val="7F7F7F"/>
      </a:folHlink>
    </a:clrScheme>
    <a:fontScheme name="GENCI">
      <a:majorFont>
        <a:latin typeface="Helvetica Neue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odèlePwP-2014 (Lecture seule)" id="{260AC6AC-5CAF-6F4B-8CAE-FD0D8590D508}" vid="{B6AC1E72-864E-FD46-8119-50B771144CF2}"/>
    </a:ext>
  </a:extLst>
</a:theme>
</file>

<file path=ppt/theme/theme10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lank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noFill/>
        <a:ln w="15875" cap="flat" cmpd="sng" algn="ctr">
          <a:solidFill>
            <a:schemeClr val="tx1"/>
          </a:solidFill>
          <a:prstDash val="solid"/>
          <a:round/>
          <a:headEnd type="stealth" w="med" len="lg"/>
          <a:tailEnd type="stealth" w="med" len="lg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2400" b="0" dirty="0" err="1" smtClean="0">
            <a:solidFill>
              <a:srgbClr val="0F5494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GTE-SP3_Project_Board">
  <a:themeElements>
    <a:clrScheme name="Personnalisé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TE-SP3_Project_Board" id="{1C3DD31C-85DA-41F7-B39B-D7A8DCE3F953}" vid="{49E74752-CE97-4087-A6E1-9946FE08E270}"/>
    </a:ext>
  </a:extLst>
</a:theme>
</file>

<file path=ppt/theme/theme4.xml><?xml version="1.0" encoding="utf-8"?>
<a:theme xmlns:a="http://schemas.openxmlformats.org/drawingml/2006/main" name="1_GTE-SP3_Project_Board">
  <a:themeElements>
    <a:clrScheme name="Personnalisé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TE-SP3_Project_Board" id="{1C3DD31C-85DA-41F7-B39B-D7A8DCE3F953}" vid="{49E74752-CE97-4087-A6E1-9946FE08E270}"/>
    </a:ext>
  </a:extLst>
</a:theme>
</file>

<file path=ppt/theme/theme5.xml><?xml version="1.0" encoding="utf-8"?>
<a:theme xmlns:a="http://schemas.openxmlformats.org/drawingml/2006/main" name="GTE-SP3.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TE-SP3.2" id="{27BCFB3D-2C96-4BDA-A1A9-3C03FE8CED4C}" vid="{A64AA37B-A38E-46B3-9E34-7812A7C9FD74}"/>
    </a:ext>
  </a:extLst>
</a:theme>
</file>

<file path=ppt/theme/theme6.xml><?xml version="1.0" encoding="utf-8"?>
<a:theme xmlns:a="http://schemas.openxmlformats.org/drawingml/2006/main" name="1_2019-Presentation-PPT-16-9">
  <a:themeElements>
    <a:clrScheme name="CEA Défaut">
      <a:dk1>
        <a:srgbClr val="3F3F3F"/>
      </a:dk1>
      <a:lt1>
        <a:sysClr val="window" lastClr="FFFFFF"/>
      </a:lt1>
      <a:dk2>
        <a:srgbClr val="44546A"/>
      </a:dk2>
      <a:lt2>
        <a:srgbClr val="E7E6E6"/>
      </a:lt2>
      <a:accent1>
        <a:srgbClr val="92D050"/>
      </a:accent1>
      <a:accent2>
        <a:srgbClr val="008BBC"/>
      </a:accent2>
      <a:accent3>
        <a:srgbClr val="D81142"/>
      </a:accent3>
      <a:accent4>
        <a:srgbClr val="FFC000"/>
      </a:accent4>
      <a:accent5>
        <a:srgbClr val="218380"/>
      </a:accent5>
      <a:accent6>
        <a:srgbClr val="8F2D56"/>
      </a:accent6>
      <a:hlink>
        <a:srgbClr val="2E75B5"/>
      </a:hlink>
      <a:folHlink>
        <a:srgbClr val="954F72"/>
      </a:folHlink>
    </a:clrScheme>
    <a:fontScheme name="CEA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18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PP CEA 16-9.pptx" id="{78E284C9-E62E-4FC8-9A5E-19EE6A13D71E}" vid="{709D2C56-0C01-4A68-A325-4FFD430A3600}"/>
    </a:ext>
  </a:extLst>
</a:theme>
</file>

<file path=ppt/theme/theme7.xml><?xml version="1.0" encoding="utf-8"?>
<a:theme xmlns:a="http://schemas.openxmlformats.org/drawingml/2006/main" name="Présentation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2019-Presentation-PPT-16-9">
  <a:themeElements>
    <a:clrScheme name="CEA Défaut">
      <a:dk1>
        <a:srgbClr val="3F3F3F"/>
      </a:dk1>
      <a:lt1>
        <a:sysClr val="window" lastClr="FFFFFF"/>
      </a:lt1>
      <a:dk2>
        <a:srgbClr val="44546A"/>
      </a:dk2>
      <a:lt2>
        <a:srgbClr val="E7E6E6"/>
      </a:lt2>
      <a:accent1>
        <a:srgbClr val="92D050"/>
      </a:accent1>
      <a:accent2>
        <a:srgbClr val="008BBC"/>
      </a:accent2>
      <a:accent3>
        <a:srgbClr val="D81142"/>
      </a:accent3>
      <a:accent4>
        <a:srgbClr val="FFC000"/>
      </a:accent4>
      <a:accent5>
        <a:srgbClr val="218380"/>
      </a:accent5>
      <a:accent6>
        <a:srgbClr val="8F2D56"/>
      </a:accent6>
      <a:hlink>
        <a:srgbClr val="2E75B5"/>
      </a:hlink>
      <a:folHlink>
        <a:srgbClr val="954F72"/>
      </a:folHlink>
    </a:clrScheme>
    <a:fontScheme name="CEA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18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PP CEA 16-9.pptx" id="{78E284C9-E62E-4FC8-9A5E-19EE6A13D71E}" vid="{709D2C56-0C01-4A68-A325-4FFD430A3600}"/>
    </a:ext>
  </a:extLst>
</a:theme>
</file>

<file path=ppt/theme/theme9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67887</TotalTime>
  <Words>476</Words>
  <Application>Microsoft Macintosh PowerPoint</Application>
  <PresentationFormat>Grand écran</PresentationFormat>
  <Paragraphs>86</Paragraphs>
  <Slides>7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8</vt:i4>
      </vt:variant>
      <vt:variant>
        <vt:lpstr>Titres des diapositives</vt:lpstr>
      </vt:variant>
      <vt:variant>
        <vt:i4>7</vt:i4>
      </vt:variant>
    </vt:vector>
  </HeadingPairs>
  <TitlesOfParts>
    <vt:vector size="24" baseType="lpstr">
      <vt:lpstr>Arial</vt:lpstr>
      <vt:lpstr>Calibri</vt:lpstr>
      <vt:lpstr>Calibri Light</vt:lpstr>
      <vt:lpstr>Courier New</vt:lpstr>
      <vt:lpstr>Helvetica</vt:lpstr>
      <vt:lpstr>Helvetica Neue</vt:lpstr>
      <vt:lpstr>Verdana</vt:lpstr>
      <vt:lpstr>Wingdings</vt:lpstr>
      <vt:lpstr>Wingdings 3</vt:lpstr>
      <vt:lpstr>ModèleGENCI-2014</vt:lpstr>
      <vt:lpstr>Blank</vt:lpstr>
      <vt:lpstr>GTE-SP3_Project_Board</vt:lpstr>
      <vt:lpstr>1_GTE-SP3_Project_Board</vt:lpstr>
      <vt:lpstr>GTE-SP3.2</vt:lpstr>
      <vt:lpstr>1_2019-Presentation-PPT-16-9</vt:lpstr>
      <vt:lpstr>Présentation1</vt:lpstr>
      <vt:lpstr>2019-Presentation-PPT-16-9</vt:lpstr>
      <vt:lpstr>Introducing Jules Verne, toward a common French and European (post)Exascale ambition</vt:lpstr>
      <vt:lpstr>JULES VERNE : the 2nd Exascale consortium</vt:lpstr>
      <vt:lpstr>JULES VERNE : the 2nd Exascale consortium</vt:lpstr>
      <vt:lpstr>Our vision for an European Exascale  machine called ALICE RECOQUE </vt:lpstr>
      <vt:lpstr>Exascale system architecture overview</vt:lpstr>
      <vt:lpstr>Alice recoque planning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Stéphane Requena</dc:creator>
  <cp:lastModifiedBy>Stéphane REQUENA</cp:lastModifiedBy>
  <cp:revision>350</cp:revision>
  <dcterms:created xsi:type="dcterms:W3CDTF">2019-12-05T13:49:30Z</dcterms:created>
  <dcterms:modified xsi:type="dcterms:W3CDTF">2024-09-03T17:19:23Z</dcterms:modified>
</cp:coreProperties>
</file>