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534" r:id="rId2"/>
    <p:sldId id="539" r:id="rId3"/>
    <p:sldId id="535" r:id="rId4"/>
    <p:sldId id="536" r:id="rId5"/>
    <p:sldId id="537" r:id="rId6"/>
    <p:sldId id="540" r:id="rId7"/>
  </p:sldIdLst>
  <p:sldSz cx="9144000" cy="5143500" type="screen16x9"/>
  <p:notesSz cx="6797675" cy="9928225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Rg st="1" end="3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AAD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39" autoAdjust="0"/>
    <p:restoredTop sz="89038" autoAdjust="0"/>
  </p:normalViewPr>
  <p:slideViewPr>
    <p:cSldViewPr>
      <p:cViewPr varScale="1">
        <p:scale>
          <a:sx n="139" d="100"/>
          <a:sy n="139" d="100"/>
        </p:scale>
        <p:origin x="1576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35" d="100"/>
        <a:sy n="135" d="100"/>
      </p:scale>
      <p:origin x="0" y="0"/>
    </p:cViewPr>
  </p:notesTextViewPr>
  <p:sorterViewPr>
    <p:cViewPr>
      <p:scale>
        <a:sx n="145" d="100"/>
        <a:sy n="145" d="100"/>
      </p:scale>
      <p:origin x="0" y="3792"/>
    </p:cViewPr>
  </p:sorterViewPr>
  <p:notesViewPr>
    <p:cSldViewPr>
      <p:cViewPr varScale="1">
        <p:scale>
          <a:sx n="52" d="100"/>
          <a:sy n="52" d="100"/>
        </p:scale>
        <p:origin x="-2722" y="-9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484B42-78D7-4A2F-893A-69569475D6B4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5C6E26-FEC2-4DFE-8CAD-1F552704DB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2354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9838C82-E9C4-4A05-A085-94C856BD6EF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58899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Lightning - http://</a:t>
            </a:r>
            <a:r>
              <a:rPr lang="en-US" dirty="0" err="1"/>
              <a:t>www.flickr.com</a:t>
            </a:r>
            <a:r>
              <a:rPr lang="en-US" dirty="0"/>
              <a:t>/photos/</a:t>
            </a:r>
            <a:r>
              <a:rPr lang="en-US" dirty="0" err="1"/>
              <a:t>qualsiasi</a:t>
            </a:r>
            <a:r>
              <a:rPr lang="en-US" dirty="0"/>
              <a:t>/</a:t>
            </a:r>
          </a:p>
          <a:p>
            <a:r>
              <a:rPr lang="en-US" dirty="0"/>
              <a:t>https://</a:t>
            </a:r>
            <a:r>
              <a:rPr lang="en-US" dirty="0" err="1"/>
              <a:t>www.flickr.com</a:t>
            </a:r>
            <a:r>
              <a:rPr lang="en-US" dirty="0"/>
              <a:t>/photos/11282901@N00/261599589/in/photolist-p7LrK-MNc6f</a:t>
            </a:r>
          </a:p>
          <a:p>
            <a:r>
              <a:rPr lang="en-US" dirty="0"/>
              <a:t>“No phone”</a:t>
            </a:r>
            <a:r>
              <a:rPr lang="en-US" baseline="0" dirty="0"/>
              <a:t> icon - http://</a:t>
            </a:r>
            <a:r>
              <a:rPr lang="en-US" baseline="0" dirty="0" err="1"/>
              <a:t>www.clker.com</a:t>
            </a:r>
            <a:r>
              <a:rPr lang="en-US" baseline="0" dirty="0"/>
              <a:t>/clipart-16506.html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1012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Lightning - http://</a:t>
            </a:r>
            <a:r>
              <a:rPr lang="en-US" dirty="0" err="1"/>
              <a:t>www.flickr.com</a:t>
            </a:r>
            <a:r>
              <a:rPr lang="en-US" dirty="0"/>
              <a:t>/photos/</a:t>
            </a:r>
            <a:r>
              <a:rPr lang="en-US" dirty="0" err="1"/>
              <a:t>qualsiasi</a:t>
            </a:r>
            <a:r>
              <a:rPr lang="en-US" dirty="0"/>
              <a:t>/</a:t>
            </a:r>
          </a:p>
          <a:p>
            <a:r>
              <a:rPr lang="en-US" dirty="0"/>
              <a:t>https://</a:t>
            </a:r>
            <a:r>
              <a:rPr lang="en-US" dirty="0" err="1"/>
              <a:t>www.flickr.com</a:t>
            </a:r>
            <a:r>
              <a:rPr lang="en-US" dirty="0"/>
              <a:t>/photos/11282901@N00/261599589/in/photolist-p7LrK-MNc6f</a:t>
            </a:r>
          </a:p>
          <a:p>
            <a:endParaRPr lang="en-US" dirty="0"/>
          </a:p>
          <a:p>
            <a:r>
              <a:rPr lang="en-US" dirty="0"/>
              <a:t>Talks list</a:t>
            </a:r>
            <a:r>
              <a:rPr lang="en-US" baseline="0" dirty="0"/>
              <a:t> generated with:</a:t>
            </a:r>
          </a:p>
          <a:p>
            <a:r>
              <a:rPr lang="en-US" baseline="0" dirty="0"/>
              <a:t>$ node </a:t>
            </a:r>
            <a:r>
              <a:rPr lang="en-US" baseline="0" dirty="0" err="1"/>
              <a:t>agenda.js</a:t>
            </a:r>
            <a:r>
              <a:rPr lang="en-US" baseline="0" dirty="0"/>
              <a:t> $EVENT </a:t>
            </a:r>
            <a:r>
              <a:rPr lang="en-US" baseline="0" dirty="0" err="1"/>
              <a:t>powerpoint</a:t>
            </a:r>
            <a:r>
              <a:rPr lang="en-US" baseline="0" dirty="0"/>
              <a:t> | mail </a:t>
            </a:r>
            <a:r>
              <a:rPr lang="en-US" baseline="0" dirty="0" err="1"/>
              <a:t>Seb.L@cern.ch</a:t>
            </a:r>
            <a:endParaRPr lang="en-US" baseline="0" dirty="0"/>
          </a:p>
          <a:p>
            <a:r>
              <a:rPr lang="en-US" baseline="0" dirty="0"/>
              <a:t>See more at https://</a:t>
            </a:r>
            <a:r>
              <a:rPr lang="en-US" baseline="0" dirty="0" err="1"/>
              <a:t>gitlab.cern.ch</a:t>
            </a:r>
            <a:r>
              <a:rPr lang="en-US" baseline="0" dirty="0"/>
              <a:t>/</a:t>
            </a:r>
            <a:r>
              <a:rPr lang="en-US" baseline="0" dirty="0" err="1"/>
              <a:t>slopiens</a:t>
            </a:r>
            <a:r>
              <a:rPr lang="en-US" baseline="0" dirty="0"/>
              <a:t>/ITLT/blob/master/</a:t>
            </a:r>
            <a:r>
              <a:rPr lang="en-US" baseline="0" dirty="0" err="1"/>
              <a:t>README.md</a:t>
            </a:r>
            <a:r>
              <a:rPr lang="en-US" baseline="0" dirty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10123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Lightning - http://</a:t>
            </a:r>
            <a:r>
              <a:rPr lang="en-US" dirty="0" err="1"/>
              <a:t>www.flickr.com</a:t>
            </a:r>
            <a:r>
              <a:rPr lang="en-US" dirty="0"/>
              <a:t>/photos/</a:t>
            </a:r>
            <a:r>
              <a:rPr lang="en-US" dirty="0" err="1"/>
              <a:t>qualsiasi</a:t>
            </a:r>
            <a:r>
              <a:rPr lang="en-US" dirty="0"/>
              <a:t>/</a:t>
            </a:r>
          </a:p>
          <a:p>
            <a:r>
              <a:rPr lang="en-US" dirty="0"/>
              <a:t>https://</a:t>
            </a:r>
            <a:r>
              <a:rPr lang="en-US" dirty="0" err="1"/>
              <a:t>www.flickr.com</a:t>
            </a:r>
            <a:r>
              <a:rPr lang="en-US" dirty="0"/>
              <a:t>/photos/11282901@N00/261599589/in/photolist-p7LrK-MNc6f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10123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Lightning - http://</a:t>
            </a:r>
            <a:r>
              <a:rPr lang="en-US" dirty="0" err="1"/>
              <a:t>www.flickr.com</a:t>
            </a:r>
            <a:r>
              <a:rPr lang="en-US" dirty="0"/>
              <a:t>/photos/</a:t>
            </a:r>
            <a:r>
              <a:rPr lang="en-US" dirty="0" err="1"/>
              <a:t>qualsiasi</a:t>
            </a:r>
            <a:r>
              <a:rPr lang="en-US" dirty="0"/>
              <a:t>/</a:t>
            </a:r>
          </a:p>
          <a:p>
            <a:r>
              <a:rPr lang="en-US" dirty="0"/>
              <a:t>https://</a:t>
            </a:r>
            <a:r>
              <a:rPr lang="en-US" dirty="0" err="1"/>
              <a:t>www.flickr.com</a:t>
            </a:r>
            <a:r>
              <a:rPr lang="en-US" dirty="0"/>
              <a:t>/photos/11282901@N00/261599589/in/photolist-p7LrK-MNc6f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10123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26584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EFB865-6B39-2510-DACF-CCD69E50A1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A65932D-8FC8-31B2-6FAB-63221042E6D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FB0C1BC-AC14-A5CC-E0BE-80F502342F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D5F12B-558E-2117-C32F-BDC97923355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3283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167595"/>
            <a:ext cx="7772400" cy="1426555"/>
          </a:xfrm>
        </p:spPr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31486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CH" dirty="0"/>
              <a:t>Cliquez pour modifier le style des sous-titres du masque</a:t>
            </a:r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Secure software development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4CEF3-0E61-48B5-9F19-C0A65678DA8A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43580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Secure software development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56454-9167-4CFA-BF49-6C2EB5D0FCF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813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Secure software development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FCD81-8B2A-480D-B669-A4A1D1FE1E25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394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2" y="1005576"/>
            <a:ext cx="8744843" cy="3618402"/>
          </a:xfrm>
        </p:spPr>
        <p:txBody>
          <a:bodyPr/>
          <a:lstStyle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1419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1928236"/>
            <a:ext cx="7772400" cy="1021556"/>
          </a:xfrm>
        </p:spPr>
        <p:txBody>
          <a:bodyPr anchor="t"/>
          <a:lstStyle>
            <a:lvl1pPr algn="ctr">
              <a:defRPr sz="4400" b="1" cap="all"/>
            </a:lvl1pPr>
          </a:lstStyle>
          <a:p>
            <a:r>
              <a:rPr lang="fr-CH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789553"/>
            <a:ext cx="7772400" cy="1125140"/>
          </a:xfrm>
        </p:spPr>
        <p:txBody>
          <a:bodyPr anchor="b"/>
          <a:lstStyle>
            <a:lvl1pPr marL="0" indent="0" algn="ctr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BF147916-B63C-4415-8AE0-20995E1305E4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3994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1520" y="1221600"/>
            <a:ext cx="4320480" cy="3564396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221600"/>
            <a:ext cx="4316288" cy="3564396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E8073BDF-7870-40B8-9744-0FB5F14AF90C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6753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383619"/>
            <a:ext cx="4040188" cy="2475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8" y="1383619"/>
            <a:ext cx="4041775" cy="2475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C677F-74BB-44A1-A78C-E164C755B5ED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728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D2952-C8CA-4298-9C05-0B0548194CF4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28278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Secure software development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08F7D-CC7C-4172-BE2D-29DF22FF4249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1136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Secure software development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69542-5DF4-4984-8DFE-CF610591BDB0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87248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Secure software development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6583C-83B7-48C7-A14F-8540A156A44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60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1522" y="249493"/>
            <a:ext cx="8744843" cy="486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1522" y="1005576"/>
            <a:ext cx="8744843" cy="3780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dirty="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 smtClean="0"/>
            </a:lvl1pPr>
          </a:lstStyle>
          <a:p>
            <a:pPr>
              <a:defRPr/>
            </a:pPr>
            <a:r>
              <a:rPr lang="fr-FR"/>
              <a:t>Sebastian Lopienski – Secure software development</a:t>
            </a:r>
            <a:endParaRPr lang="fr-F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2" y="4791932"/>
            <a:ext cx="2443163" cy="264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A799BC38-B1E0-46CB-93C7-62D565B48AD3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>
              <a:lumMod val="65000"/>
              <a:lumOff val="35000"/>
            </a:schemeClr>
          </a:solidFill>
          <a:latin typeface="Calibri" pitchFamily="34" charset="0"/>
          <a:ea typeface="ＭＳ Ｐゴシック" charset="-128"/>
          <a:cs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>
              <a:lumMod val="75000"/>
              <a:lumOff val="25000"/>
            </a:schemeClr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>
              <a:lumMod val="50000"/>
              <a:lumOff val="50000"/>
            </a:schemeClr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lightning-talks@cern.ch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hyperlink" Target="mailto:lightning-talks@cern.ch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ndico.cern.ch/category/5419" TargetMode="External"/><Relationship Id="rId5" Type="http://schemas.openxmlformats.org/officeDocument/2006/relationships/hyperlink" Target="https://twiki.cern.ch/twiki/bin/viewauth/IT/LightningTalks/WebHome" TargetMode="External"/><Relationship Id="rId4" Type="http://schemas.openxmlformats.org/officeDocument/2006/relationships/hyperlink" Target="http://twiki.cern.ch/IT/LightningTalks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lightning-talks@cern.ch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36512" y="-20538"/>
            <a:ext cx="9217024" cy="5164038"/>
            <a:chOff x="-36512" y="-20538"/>
            <a:chExt cx="9217024" cy="5164038"/>
          </a:xfrm>
        </p:grpSpPr>
        <p:pic>
          <p:nvPicPr>
            <p:cNvPr id="10" name="Picture 9" descr="261599589_084ee0ea07_o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42" b="18095"/>
            <a:stretch/>
          </p:blipFill>
          <p:spPr>
            <a:xfrm>
              <a:off x="-36512" y="-20538"/>
              <a:ext cx="9180512" cy="5164038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8172904" y="4794706"/>
              <a:ext cx="100760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CC BY-NC-SA 2.0 </a:t>
              </a:r>
            </a:p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-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Qualsiasi</a:t>
              </a:r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/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flickr</a:t>
              </a:r>
              <a:endParaRPr lang="en-US" sz="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2" y="87474"/>
            <a:ext cx="8744846" cy="972108"/>
          </a:xfrm>
        </p:spPr>
        <p:txBody>
          <a:bodyPr anchor="t"/>
          <a:lstStyle/>
          <a:p>
            <a:pPr algn="l">
              <a:lnSpc>
                <a:spcPct val="80000"/>
              </a:lnSpc>
            </a:pPr>
            <a:r>
              <a:rPr lang="en-US" sz="1800" b="0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Welcome to </a:t>
            </a:r>
            <a:br>
              <a:rPr lang="en-US" sz="1800" b="0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6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IT Lightning Talks</a:t>
            </a:r>
            <a:r>
              <a:rPr lang="en-US" sz="3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 </a:t>
            </a:r>
            <a:r>
              <a:rPr lang="en-US" sz="3200" b="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session #25</a:t>
            </a:r>
            <a:endParaRPr lang="en-US" sz="2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itle 4"/>
          <p:cNvSpPr txBox="1">
            <a:spLocks/>
          </p:cNvSpPr>
          <p:nvPr/>
        </p:nvSpPr>
        <p:spPr bwMode="auto">
          <a:xfrm>
            <a:off x="467544" y="1545636"/>
            <a:ext cx="8456814" cy="3348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ＭＳ Ｐゴシック" charset="-128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>
              <a:lnSpc>
                <a:spcPct val="90000"/>
              </a:lnSpc>
              <a:spcBef>
                <a:spcPts val="180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cs typeface="Calibri"/>
              </a:rPr>
              <a:t>5 talks on computing/IT topics</a:t>
            </a:r>
            <a:b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cs typeface="Calibri"/>
              </a:rPr>
            </a:br>
            <a:r>
              <a:rPr lang="en-US" sz="2000" b="0" i="1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plus one “</a:t>
            </a:r>
            <a:r>
              <a:rPr lang="en-US" sz="2000" b="0" i="1" dirty="0">
                <a:solidFill>
                  <a:srgbClr val="FF0000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open mic</a:t>
            </a:r>
            <a:r>
              <a:rPr lang="en-US" sz="2000" b="0" i="1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” slot for a spontaneous talk</a:t>
            </a:r>
          </a:p>
          <a:p>
            <a:pPr algn="l">
              <a:lnSpc>
                <a:spcPct val="90000"/>
              </a:lnSpc>
              <a:spcBef>
                <a:spcPts val="180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One talk is 5 minutes + 2 minute Q&amp;A</a:t>
            </a:r>
          </a:p>
          <a:p>
            <a:pPr algn="l">
              <a:lnSpc>
                <a:spcPct val="90000"/>
              </a:lnSpc>
              <a:spcBef>
                <a:spcPts val="180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Please silence your mobile phone</a:t>
            </a:r>
          </a:p>
          <a:p>
            <a:pPr algn="l">
              <a:lnSpc>
                <a:spcPct val="90000"/>
              </a:lnSpc>
              <a:spcBef>
                <a:spcPts val="180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Coffee and snacks offered afterwards</a:t>
            </a:r>
          </a:p>
          <a:p>
            <a:pPr algn="l">
              <a:lnSpc>
                <a:spcPct val="90000"/>
              </a:lnSpc>
              <a:spcBef>
                <a:spcPts val="180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Propose talks for future sessions:</a:t>
            </a:r>
            <a:b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	ITLT #26 – Spring 2025</a:t>
            </a:r>
            <a:b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	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email:</a:t>
            </a: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lightning-talks@cern.ch</a:t>
            </a:r>
            <a:b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60983DF-79AF-6310-06B3-2EDC9F4CD9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571750"/>
            <a:ext cx="504056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887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36512" y="-20538"/>
            <a:ext cx="9217024" cy="5164038"/>
            <a:chOff x="-36512" y="-20538"/>
            <a:chExt cx="9217024" cy="5164038"/>
          </a:xfrm>
        </p:grpSpPr>
        <p:pic>
          <p:nvPicPr>
            <p:cNvPr id="10" name="Picture 9" descr="261599589_084ee0ea07_o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42" b="18095"/>
            <a:stretch/>
          </p:blipFill>
          <p:spPr>
            <a:xfrm>
              <a:off x="-36512" y="-20538"/>
              <a:ext cx="9180512" cy="5164038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8172904" y="4794706"/>
              <a:ext cx="100760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CC BY-NC-SA 2.0 </a:t>
              </a:r>
            </a:p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-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Qualsiasi</a:t>
              </a:r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/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flickr</a:t>
              </a:r>
              <a:endParaRPr lang="en-US" sz="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5" y="87474"/>
            <a:ext cx="8744843" cy="972108"/>
          </a:xfrm>
        </p:spPr>
        <p:txBody>
          <a:bodyPr anchor="t"/>
          <a:lstStyle/>
          <a:p>
            <a:pPr algn="l">
              <a:lnSpc>
                <a:spcPct val="80000"/>
              </a:lnSpc>
            </a:pPr>
            <a:r>
              <a:rPr lang="en-US" sz="1800" b="0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Welcome to </a:t>
            </a:r>
            <a:br>
              <a:rPr lang="en-US" sz="1800" b="0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6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IT Lightning Talks</a:t>
            </a:r>
            <a:r>
              <a:rPr lang="en-US" sz="3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 </a:t>
            </a:r>
            <a:r>
              <a:rPr lang="en-US" sz="3200" b="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session #24</a:t>
            </a:r>
            <a:endParaRPr lang="en-US" sz="2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itle 4"/>
          <p:cNvSpPr txBox="1">
            <a:spLocks/>
          </p:cNvSpPr>
          <p:nvPr/>
        </p:nvSpPr>
        <p:spPr bwMode="auto">
          <a:xfrm>
            <a:off x="107504" y="987574"/>
            <a:ext cx="8856984" cy="405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ＭＳ Ｐゴシック" charset="-128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Flipper Zero: Hacker or Defender? Choose Your Side</a:t>
            </a: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b="0" i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by Elizaveta </a:t>
            </a:r>
            <a:r>
              <a:rPr lang="en-GB" sz="1400" b="0" i="1" dirty="0" err="1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Ragozina</a:t>
            </a:r>
            <a:endParaRPr lang="en-GB" sz="1400" b="0" i="1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endParaRPr lang="en-GB" sz="1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"What the hell is </a:t>
            </a:r>
            <a:r>
              <a:rPr lang="en-GB" sz="1400" dirty="0" err="1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Zellij</a:t>
            </a: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?"</a:t>
            </a: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b="0" i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by Luis </a:t>
            </a:r>
            <a:r>
              <a:rPr lang="en-GB" sz="1400" b="0" i="1" dirty="0" err="1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Pigueiras</a:t>
            </a:r>
            <a:endParaRPr lang="en-GB" sz="1400" b="0" i="1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endParaRPr lang="en-GB" sz="1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"Bringing arrow functions to Python!"</a:t>
            </a: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b="0" i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by  Tomas </a:t>
            </a:r>
            <a:r>
              <a:rPr lang="en-GB" sz="1400" b="0" i="1" dirty="0" err="1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Roun</a:t>
            </a:r>
            <a:endParaRPr lang="en-GB" sz="1400" b="0" i="1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endParaRPr lang="en-GB" sz="1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"Managing passwords in the terminal"</a:t>
            </a: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b="0" i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by Jack Munday</a:t>
            </a: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endParaRPr lang="en-US" sz="1400" b="0" i="1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”Visualize JIRA Epic progress"</a:t>
            </a: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GB" sz="1400" b="0" i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by Sebastian </a:t>
            </a:r>
            <a:r>
              <a:rPr lang="en-GB" sz="1400" b="0" i="1" dirty="0" err="1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Lopienski</a:t>
            </a:r>
            <a:endParaRPr lang="en-GB" sz="1400" b="0" i="1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endParaRPr lang="en-US" sz="1400" dirty="0">
              <a:solidFill>
                <a:srgbClr val="FF0000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US" sz="1400" dirty="0">
                <a:solidFill>
                  <a:srgbClr val="FF0000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Open mic</a:t>
            </a:r>
          </a:p>
        </p:txBody>
      </p:sp>
      <p:sp>
        <p:nvSpPr>
          <p:cNvPr id="2" name="TextBox 1">
            <a:hlinkClick r:id="rId4" action="ppaction://hlinksldjump"/>
          </p:cNvPr>
          <p:cNvSpPr txBox="1"/>
          <p:nvPr/>
        </p:nvSpPr>
        <p:spPr bwMode="auto">
          <a:xfrm>
            <a:off x="8238562" y="4609033"/>
            <a:ext cx="725199" cy="17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b" anchorCtr="0" compatLnSpc="1">
            <a:prstTxWarp prst="textNoShape">
              <a:avLst/>
            </a:prstTxWarp>
            <a:spAutoFit/>
          </a:bodyPr>
          <a:lstStyle/>
          <a:p>
            <a:pPr marL="360363" algn="l">
              <a:lnSpc>
                <a:spcPct val="90000"/>
              </a:lnSpc>
              <a:spcBef>
                <a:spcPts val="400"/>
              </a:spcBef>
              <a:tabLst>
                <a:tab pos="625475" algn="l"/>
              </a:tabLst>
            </a:pPr>
            <a:r>
              <a:rPr lang="en-US" sz="600" b="1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Start</a:t>
            </a:r>
            <a:endParaRPr lang="en-GB" sz="600" b="1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3605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36512" y="-20538"/>
            <a:ext cx="9217024" cy="5164038"/>
            <a:chOff x="-36512" y="-20538"/>
            <a:chExt cx="9217024" cy="5164038"/>
          </a:xfrm>
        </p:grpSpPr>
        <p:pic>
          <p:nvPicPr>
            <p:cNvPr id="10" name="Picture 9" descr="261599589_084ee0ea07_o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42" b="18095"/>
            <a:stretch/>
          </p:blipFill>
          <p:spPr>
            <a:xfrm>
              <a:off x="-36512" y="-20538"/>
              <a:ext cx="9180512" cy="5164038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8172904" y="4794706"/>
              <a:ext cx="100760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CC BY-NC-SA 2.0 </a:t>
              </a:r>
            </a:p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-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Qualsiasi</a:t>
              </a:r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/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flickr</a:t>
              </a:r>
              <a:endParaRPr lang="en-US" sz="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5" y="87474"/>
            <a:ext cx="8744843" cy="972108"/>
          </a:xfrm>
        </p:spPr>
        <p:txBody>
          <a:bodyPr anchor="t"/>
          <a:lstStyle/>
          <a:p>
            <a:pPr algn="l">
              <a:lnSpc>
                <a:spcPct val="80000"/>
              </a:lnSpc>
            </a:pPr>
            <a:r>
              <a:rPr lang="en-US" sz="1800" b="0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Thank you for participating in </a:t>
            </a:r>
            <a:br>
              <a:rPr lang="en-US" sz="1800" b="0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6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IT Lightning Talks</a:t>
            </a:r>
            <a:r>
              <a:rPr lang="en-US" sz="3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 </a:t>
            </a:r>
            <a:r>
              <a:rPr lang="en-US" sz="3200" b="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session #25</a:t>
            </a:r>
            <a:endParaRPr lang="en-US" sz="2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itle 4"/>
          <p:cNvSpPr txBox="1">
            <a:spLocks/>
          </p:cNvSpPr>
          <p:nvPr/>
        </p:nvSpPr>
        <p:spPr bwMode="auto">
          <a:xfrm>
            <a:off x="179515" y="1545636"/>
            <a:ext cx="8744843" cy="3348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ＭＳ Ｐゴシック" charset="-128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>
              <a:lnSpc>
                <a:spcPct val="90000"/>
              </a:lnSpc>
              <a:spcBef>
                <a:spcPts val="2400"/>
              </a:spcBef>
            </a:pPr>
            <a:r>
              <a:rPr lang="en-US" sz="2400" b="0" i="1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cs typeface="Calibri"/>
              </a:rPr>
              <a:t>What now?</a:t>
            </a:r>
          </a:p>
          <a:p>
            <a:pPr marL="266700" algn="l">
              <a:lnSpc>
                <a:spcPct val="90000"/>
              </a:lnSpc>
              <a:spcBef>
                <a:spcPts val="2400"/>
              </a:spcBef>
            </a:pPr>
            <a:r>
              <a:rPr lang="en-US" sz="2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Enjoy coffee and snacks  :-)</a:t>
            </a:r>
          </a:p>
          <a:p>
            <a:pPr marL="266700" algn="l">
              <a:lnSpc>
                <a:spcPct val="90000"/>
              </a:lnSpc>
              <a:spcBef>
                <a:spcPts val="2400"/>
              </a:spcBef>
            </a:pPr>
            <a:r>
              <a:rPr lang="en-US" sz="24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Propose talks for the future sessions:</a:t>
            </a:r>
            <a:b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	</a:t>
            </a:r>
            <a:r>
              <a:rPr lang="en-GB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ITLT #26 – Spring 2025</a:t>
            </a:r>
            <a:b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0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	</a:t>
            </a:r>
            <a:r>
              <a:rPr lang="en-US" sz="2000" dirty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email:</a:t>
            </a:r>
            <a:r>
              <a:rPr lang="en-US" sz="2000" b="0" dirty="0">
                <a:solidFill>
                  <a:schemeClr val="bg1">
                    <a:lumMod val="65000"/>
                  </a:schemeClr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000" b="0" dirty="0">
                <a:solidFill>
                  <a:schemeClr val="bg1">
                    <a:lumMod val="65000"/>
                  </a:schemeClr>
                </a:solidFill>
                <a:hlinkClick r:id="rId4"/>
              </a:rPr>
              <a:t>lightning-talks@cern.ch</a:t>
            </a:r>
            <a:r>
              <a:rPr lang="en-US" sz="2000" b="0" dirty="0">
                <a:solidFill>
                  <a:schemeClr val="bg1">
                    <a:lumMod val="65000"/>
                  </a:schemeClr>
                </a:solidFill>
              </a:rPr>
              <a:t>  </a:t>
            </a:r>
          </a:p>
          <a:p>
            <a:pPr marL="266700" algn="l">
              <a:lnSpc>
                <a:spcPct val="90000"/>
              </a:lnSpc>
              <a:spcBef>
                <a:spcPts val="2400"/>
              </a:spcBef>
            </a:pPr>
            <a:endParaRPr lang="en-US" sz="2000" b="0" dirty="0">
              <a:solidFill>
                <a:schemeClr val="bg1">
                  <a:lumMod val="65000"/>
                </a:schemeClr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266700" algn="l">
              <a:lnSpc>
                <a:spcPct val="90000"/>
              </a:lnSpc>
              <a:spcBef>
                <a:spcPts val="2400"/>
              </a:spcBef>
            </a:pPr>
            <a:endParaRPr lang="en-US" sz="24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4888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36512" y="-20538"/>
            <a:ext cx="9217024" cy="5164038"/>
            <a:chOff x="-36512" y="-20538"/>
            <a:chExt cx="9217024" cy="5164038"/>
          </a:xfrm>
        </p:grpSpPr>
        <p:pic>
          <p:nvPicPr>
            <p:cNvPr id="10" name="Picture 9" descr="261599589_084ee0ea07_o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42" b="18095"/>
            <a:stretch/>
          </p:blipFill>
          <p:spPr>
            <a:xfrm>
              <a:off x="-36512" y="-20538"/>
              <a:ext cx="9180512" cy="5164038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8172904" y="4794706"/>
              <a:ext cx="100760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CC BY-NC-SA 2.0 </a:t>
              </a:r>
            </a:p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-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Qualsiasi</a:t>
              </a:r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/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flickr</a:t>
              </a:r>
              <a:endParaRPr lang="en-US" sz="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5" y="87474"/>
            <a:ext cx="8744843" cy="972108"/>
          </a:xfrm>
        </p:spPr>
        <p:txBody>
          <a:bodyPr anchor="t"/>
          <a:lstStyle/>
          <a:p>
            <a:pPr algn="l"/>
            <a:r>
              <a:rPr lang="en-US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Propose a lightning talk</a:t>
            </a:r>
            <a:endParaRPr lang="en-US" sz="2800" dirty="0">
              <a:solidFill>
                <a:schemeClr val="bg1"/>
              </a:solidFill>
              <a:effectLst>
                <a:outerShdw blurRad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itle 4"/>
          <p:cNvSpPr txBox="1">
            <a:spLocks/>
          </p:cNvSpPr>
          <p:nvPr/>
        </p:nvSpPr>
        <p:spPr bwMode="auto">
          <a:xfrm>
            <a:off x="179515" y="1167594"/>
            <a:ext cx="8744843" cy="3726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ea typeface="ＭＳ Ｐゴシック" charset="-128"/>
                <a:cs typeface="Calibri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>
              <a:lnSpc>
                <a:spcPct val="90000"/>
              </a:lnSpc>
              <a:spcBef>
                <a:spcPts val="2400"/>
              </a:spcBef>
            </a:pPr>
            <a:r>
              <a:rPr lang="en-US" sz="2200" b="0" i="1" dirty="0">
                <a:solidFill>
                  <a:srgbClr val="89AAD3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cs typeface="Calibri"/>
              </a:rPr>
              <a:t>… for example: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 discovered this cool technology - anyone else using it?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 solved a common problem in an unusual way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 did … and it didn’t work – don’t repeat my mistake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Which platform or language would you chose to…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There is a new online service – very useful!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Look what I developed at home, just for fun!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 think CERN could… / IT Department should…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 have this idea for a project, what do others think?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I’ve heard about this new trend in computing…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Here’s a question I’ve been always asking myself</a:t>
            </a: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chemeClr val="bg1"/>
                </a:solidFill>
                <a:effectLst>
                  <a:outerShdw blurRad="50800" dir="2700000" algn="tl" rotWithShape="0">
                    <a:srgbClr val="000000">
                      <a:alpha val="43000"/>
                    </a:srgbClr>
                  </a:outerShdw>
                </a:effectLst>
              </a:rPr>
              <a:t>I predict than in 10 years everybody will…</a:t>
            </a:r>
          </a:p>
        </p:txBody>
      </p:sp>
    </p:spTree>
    <p:extLst>
      <p:ext uri="{BB962C8B-B14F-4D97-AF65-F5344CB8AC3E}">
        <p14:creationId xmlns:p14="http://schemas.microsoft.com/office/powerpoint/2010/main" val="1123904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36512" y="-20538"/>
            <a:ext cx="9217024" cy="5164038"/>
            <a:chOff x="-36512" y="-20538"/>
            <a:chExt cx="9217024" cy="5164038"/>
          </a:xfrm>
        </p:grpSpPr>
        <p:pic>
          <p:nvPicPr>
            <p:cNvPr id="9" name="Picture 8" descr="261599589_084ee0ea07_o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42" b="18095"/>
            <a:stretch/>
          </p:blipFill>
          <p:spPr>
            <a:xfrm>
              <a:off x="-36512" y="-20538"/>
              <a:ext cx="9180512" cy="5164038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8172904" y="4794706"/>
              <a:ext cx="100760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CC BY-NC-SA 2.0 </a:t>
              </a:r>
            </a:p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-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Qualsiasi</a:t>
              </a:r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/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flickr</a:t>
              </a:r>
              <a:endParaRPr lang="en-US" sz="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References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2400"/>
              </a:spcBef>
              <a:buNone/>
            </a:pPr>
            <a:endParaRPr lang="en-US" sz="1800" b="1" dirty="0">
              <a:solidFill>
                <a:schemeClr val="bg1"/>
              </a:solidFill>
            </a:endParaRPr>
          </a:p>
          <a:p>
            <a:pPr marL="0" indent="0">
              <a:spcBef>
                <a:spcPts val="2400"/>
              </a:spcBef>
              <a:buNone/>
            </a:pPr>
            <a:r>
              <a:rPr lang="en-US" sz="1800" b="1" dirty="0">
                <a:solidFill>
                  <a:schemeClr val="bg1"/>
                </a:solidFill>
              </a:rPr>
              <a:t>IT Lightning Talks on </a:t>
            </a:r>
            <a:r>
              <a:rPr lang="en-US" sz="1800" b="1" dirty="0" err="1">
                <a:solidFill>
                  <a:schemeClr val="bg1"/>
                </a:solidFill>
              </a:rPr>
              <a:t>Twiki</a:t>
            </a:r>
            <a:r>
              <a:rPr lang="en-US" sz="1800" b="1" dirty="0">
                <a:solidFill>
                  <a:schemeClr val="bg1"/>
                </a:solidFill>
              </a:rPr>
              <a:t>:</a:t>
            </a:r>
            <a:br>
              <a:rPr lang="en-US" sz="1800" b="1" dirty="0">
                <a:solidFill>
                  <a:schemeClr val="bg1"/>
                </a:solidFill>
              </a:rPr>
            </a:br>
            <a:r>
              <a:rPr lang="en-US" sz="1800" dirty="0">
                <a:hlinkClick r:id="rId4"/>
              </a:rPr>
              <a:t>http://twiki.cern.ch/IT/LightningTalks</a:t>
            </a:r>
            <a:endParaRPr lang="en-US" sz="1800" dirty="0">
              <a:hlinkClick r:id="rId5"/>
            </a:endParaRPr>
          </a:p>
          <a:p>
            <a:pPr marL="0" indent="0">
              <a:spcBef>
                <a:spcPts val="2400"/>
              </a:spcBef>
              <a:buNone/>
            </a:pPr>
            <a:r>
              <a:rPr lang="en-US" sz="1800" b="1" dirty="0">
                <a:solidFill>
                  <a:schemeClr val="bg1"/>
                </a:solidFill>
              </a:rPr>
              <a:t>IT Lightning Talks on </a:t>
            </a:r>
            <a:r>
              <a:rPr lang="en-US" sz="1800" b="1" dirty="0" err="1">
                <a:solidFill>
                  <a:schemeClr val="bg1"/>
                </a:solidFill>
              </a:rPr>
              <a:t>Indico</a:t>
            </a:r>
            <a:r>
              <a:rPr lang="en-US" sz="1800" b="1" dirty="0">
                <a:solidFill>
                  <a:schemeClr val="bg1"/>
                </a:solidFill>
              </a:rPr>
              <a:t>:</a:t>
            </a:r>
            <a:br>
              <a:rPr lang="en-US" sz="1800" b="1" dirty="0">
                <a:solidFill>
                  <a:schemeClr val="bg1"/>
                </a:solidFill>
              </a:rPr>
            </a:br>
            <a:r>
              <a:rPr lang="en-US" sz="1800" dirty="0">
                <a:hlinkClick r:id="rId6"/>
              </a:rPr>
              <a:t>http://indico.cern.ch/category/5419</a:t>
            </a:r>
            <a:r>
              <a:rPr lang="en-US" sz="1800" dirty="0"/>
              <a:t> 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1800" b="1" dirty="0">
                <a:solidFill>
                  <a:schemeClr val="bg1"/>
                </a:solidFill>
              </a:rPr>
              <a:t>Contact us at:</a:t>
            </a:r>
            <a:br>
              <a:rPr lang="en-US" sz="1800" dirty="0"/>
            </a:br>
            <a:r>
              <a:rPr lang="en-US" sz="1800" dirty="0">
                <a:hlinkClick r:id="rId7"/>
              </a:rPr>
              <a:t>lightning-talks@cern.ch</a:t>
            </a:r>
            <a:r>
              <a:rPr lang="en-US" sz="18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856982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764902-96DB-679B-7021-B34709BD34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4E47266B-C017-4896-3997-A12B282177E6}"/>
              </a:ext>
            </a:extLst>
          </p:cNvPr>
          <p:cNvGrpSpPr/>
          <p:nvPr/>
        </p:nvGrpSpPr>
        <p:grpSpPr>
          <a:xfrm>
            <a:off x="-36512" y="-20538"/>
            <a:ext cx="9217024" cy="5164038"/>
            <a:chOff x="-36512" y="-20538"/>
            <a:chExt cx="9217024" cy="5164038"/>
          </a:xfrm>
        </p:grpSpPr>
        <p:pic>
          <p:nvPicPr>
            <p:cNvPr id="9" name="Picture 8" descr="261599589_084ee0ea07_o.jpg">
              <a:extLst>
                <a:ext uri="{FF2B5EF4-FFF2-40B4-BE49-F238E27FC236}">
                  <a16:creationId xmlns:a16="http://schemas.microsoft.com/office/drawing/2014/main" id="{623007C4-86D9-36F0-3092-C1706D512F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42" b="18095"/>
            <a:stretch/>
          </p:blipFill>
          <p:spPr>
            <a:xfrm>
              <a:off x="-36512" y="-20538"/>
              <a:ext cx="9180512" cy="5164038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5B59770-ECEE-892A-C60C-C17699C4E25F}"/>
                </a:ext>
              </a:extLst>
            </p:cNvPr>
            <p:cNvSpPr/>
            <p:nvPr/>
          </p:nvSpPr>
          <p:spPr>
            <a:xfrm>
              <a:off x="8172904" y="4794706"/>
              <a:ext cx="100760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CC BY-NC-SA 2.0 </a:t>
              </a:r>
            </a:p>
            <a:p>
              <a:pPr algn="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-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Qualsiasi</a:t>
              </a:r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/</a:t>
              </a:r>
              <a:r>
                <a:rPr lang="en-US" sz="800" dirty="0" err="1">
                  <a:solidFill>
                    <a:schemeClr val="bg1">
                      <a:lumMod val="50000"/>
                    </a:schemeClr>
                  </a:solidFill>
                </a:rPr>
                <a:t>flickr</a:t>
              </a:r>
              <a:endParaRPr lang="en-US" sz="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03712DC9-7469-F799-244D-D4204DC13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WE NEED YOU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9C270D-C4C5-236A-92D6-A04A88C39C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2400"/>
              </a:spcBef>
              <a:buNone/>
            </a:pPr>
            <a:endParaRPr lang="en-US" sz="1800" b="1" dirty="0">
              <a:solidFill>
                <a:schemeClr val="bg1"/>
              </a:solidFill>
            </a:endParaRPr>
          </a:p>
          <a:p>
            <a:pPr marL="0" indent="0">
              <a:spcBef>
                <a:spcPts val="2400"/>
              </a:spcBef>
              <a:buNone/>
            </a:pPr>
            <a:r>
              <a:rPr lang="en-US" sz="1800" b="1" dirty="0">
                <a:solidFill>
                  <a:schemeClr val="bg1"/>
                </a:solidFill>
              </a:rPr>
              <a:t>Wanna help preparing next sessions of </a:t>
            </a:r>
            <a:r>
              <a:rPr lang="en-US" sz="1800" b="1" dirty="0" err="1">
                <a:solidFill>
                  <a:schemeClr val="bg1"/>
                </a:solidFill>
              </a:rPr>
              <a:t>th</a:t>
            </a:r>
            <a:r>
              <a:rPr lang="en-US" sz="1800" b="1" dirty="0">
                <a:solidFill>
                  <a:schemeClr val="bg1"/>
                </a:solidFill>
              </a:rPr>
              <a:t> IT Lightning Talks?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1800" b="1" dirty="0">
                <a:solidFill>
                  <a:schemeClr val="bg1"/>
                </a:solidFill>
              </a:rPr>
              <a:t>Contact us at:</a:t>
            </a:r>
            <a:br>
              <a:rPr lang="en-US" sz="1800" dirty="0"/>
            </a:br>
            <a:r>
              <a:rPr lang="en-US" sz="1800" dirty="0">
                <a:hlinkClick r:id="rId4"/>
              </a:rPr>
              <a:t>lightning-talks@cern.ch</a:t>
            </a:r>
            <a:r>
              <a:rPr lang="en-US" sz="18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4124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theme/theme1.xml><?xml version="1.0" encoding="utf-8"?>
<a:theme xmlns:a="http://schemas.openxmlformats.org/drawingml/2006/main" name="Modèle par défaut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FFFFFF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 xmlns="" xmlns:p="http://schemas.openxmlformats.org/presentationml/2006/main" xmlns:r="http://schemas.openxmlformats.org/officeDocument/2006/relationships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xmlns:p="http://schemas.openxmlformats.org/presentationml/2006/main" xmlns:r="http://schemas.openxmlformats.org/officeDocument/2006/relationships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360363" algn="l">
          <a:lnSpc>
            <a:spcPct val="90000"/>
          </a:lnSpc>
          <a:spcBef>
            <a:spcPts val="400"/>
          </a:spcBef>
          <a:tabLst>
            <a:tab pos="625475" algn="l"/>
          </a:tabLst>
          <a:defRPr sz="1400" dirty="0">
            <a:solidFill>
              <a:schemeClr val="bg1"/>
            </a:solidFill>
            <a:effectLst>
              <a:outerShdw blurRad="50800" dir="2700000" algn="tl" rotWithShape="0">
                <a:srgbClr val="000000">
                  <a:alpha val="43000"/>
                </a:srgbClr>
              </a:outerShdw>
            </a:effectLst>
          </a:defRPr>
        </a:defPPr>
      </a:lstStyle>
    </a:tx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8671</TotalTime>
  <Words>605</Words>
  <Application>Microsoft Macintosh PowerPoint</Application>
  <PresentationFormat>On-screen Show (16:9)</PresentationFormat>
  <Paragraphs>81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Modèle par défaut</vt:lpstr>
      <vt:lpstr>Welcome to  IT Lightning Talks  session #25</vt:lpstr>
      <vt:lpstr>Welcome to  IT Lightning Talks  session #24</vt:lpstr>
      <vt:lpstr>Thank you for participating in  IT Lightning Talks  session #25</vt:lpstr>
      <vt:lpstr>Propose a lightning talk</vt:lpstr>
      <vt:lpstr>References</vt:lpstr>
      <vt:lpstr>WE NEED YOU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 Lightning Talks</dc:title>
  <dc:subject/>
  <dc:creator>Sebastian Lopienski</dc:creator>
  <cp:keywords/>
  <dc:description/>
  <cp:lastModifiedBy>Hugo Gonzalez Labrador</cp:lastModifiedBy>
  <cp:revision>536</cp:revision>
  <cp:lastPrinted>2014-01-28T11:57:09Z</cp:lastPrinted>
  <dcterms:created xsi:type="dcterms:W3CDTF">2007-01-03T21:50:59Z</dcterms:created>
  <dcterms:modified xsi:type="dcterms:W3CDTF">2024-11-08T08:51:16Z</dcterms:modified>
  <cp:category/>
</cp:coreProperties>
</file>