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  <p:sldMasterId id="2147483748" r:id="rId5"/>
    <p:sldMasterId id="2147483799" r:id="rId6"/>
    <p:sldMasterId id="2147483805" r:id="rId7"/>
    <p:sldMasterId id="2147483822" r:id="rId8"/>
  </p:sldMasterIdLst>
  <p:notesMasterIdLst>
    <p:notesMasterId r:id="rId27"/>
  </p:notesMasterIdLst>
  <p:sldIdLst>
    <p:sldId id="1553" r:id="rId9"/>
    <p:sldId id="1268" r:id="rId10"/>
    <p:sldId id="869" r:id="rId11"/>
    <p:sldId id="866" r:id="rId12"/>
    <p:sldId id="1227" r:id="rId13"/>
    <p:sldId id="1556" r:id="rId14"/>
    <p:sldId id="1226" r:id="rId15"/>
    <p:sldId id="874" r:id="rId16"/>
    <p:sldId id="1558" r:id="rId17"/>
    <p:sldId id="1559" r:id="rId18"/>
    <p:sldId id="1345" r:id="rId19"/>
    <p:sldId id="1554" r:id="rId20"/>
    <p:sldId id="1555" r:id="rId21"/>
    <p:sldId id="1352" r:id="rId22"/>
    <p:sldId id="868" r:id="rId23"/>
    <p:sldId id="1560" r:id="rId24"/>
    <p:sldId id="916" r:id="rId25"/>
    <p:sldId id="155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ACCF562-21B8-4518-A273-263B1346BF92}">
          <p14:sldIdLst>
            <p14:sldId id="1553"/>
          </p14:sldIdLst>
        </p14:section>
        <p14:section name="Intro" id="{1AB07710-D09D-40BC-B834-B38A458AC9F6}">
          <p14:sldIdLst>
            <p14:sldId id="1268"/>
            <p14:sldId id="869"/>
            <p14:sldId id="866"/>
            <p14:sldId id="1227"/>
          </p14:sldIdLst>
        </p14:section>
        <p14:section name="Worksheet-Whiteboard" id="{EFEEA96B-A3F5-4EE5-8ACA-770214A16E80}">
          <p14:sldIdLst>
            <p14:sldId id="1556"/>
            <p14:sldId id="1226"/>
            <p14:sldId id="874"/>
            <p14:sldId id="1558"/>
            <p14:sldId id="1559"/>
            <p14:sldId id="1345"/>
            <p14:sldId id="1554"/>
            <p14:sldId id="1555"/>
          </p14:sldIdLst>
        </p14:section>
        <p14:section name="Building" id="{F8CA7D87-2099-4C06-97B8-BDB864CC2DD3}">
          <p14:sldIdLst>
            <p14:sldId id="1352"/>
            <p14:sldId id="868"/>
            <p14:sldId id="1560"/>
            <p14:sldId id="916"/>
            <p14:sldId id="15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FF33CC"/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6" autoAdjust="0"/>
    <p:restoredTop sz="76519" autoAdjust="0"/>
  </p:normalViewPr>
  <p:slideViewPr>
    <p:cSldViewPr snapToGrid="0">
      <p:cViewPr varScale="1">
        <p:scale>
          <a:sx n="97" d="100"/>
          <a:sy n="97" d="100"/>
        </p:scale>
        <p:origin x="2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e Fish" userId="252573f8-9dc4-4b2e-9f03-70ac85887c85" providerId="ADAL" clId="{06DE95C5-5F9B-4795-803A-99996F087534}"/>
    <pc:docChg chg="undo custSel addSld delSld modSld modSection">
      <pc:chgData name="Dave Fish" userId="252573f8-9dc4-4b2e-9f03-70ac85887c85" providerId="ADAL" clId="{06DE95C5-5F9B-4795-803A-99996F087534}" dt="2025-07-04T15:05:56.067" v="1062" actId="20577"/>
      <pc:docMkLst>
        <pc:docMk/>
      </pc:docMkLst>
      <pc:sldChg chg="del">
        <pc:chgData name="Dave Fish" userId="252573f8-9dc4-4b2e-9f03-70ac85887c85" providerId="ADAL" clId="{06DE95C5-5F9B-4795-803A-99996F087534}" dt="2025-06-24T19:04:14.723" v="588" actId="47"/>
        <pc:sldMkLst>
          <pc:docMk/>
          <pc:sldMk cId="1212347296" sldId="865"/>
        </pc:sldMkLst>
      </pc:sldChg>
      <pc:sldChg chg="addSp delSp modSp mod modNotesTx">
        <pc:chgData name="Dave Fish" userId="252573f8-9dc4-4b2e-9f03-70ac85887c85" providerId="ADAL" clId="{06DE95C5-5F9B-4795-803A-99996F087534}" dt="2025-07-04T15:05:56.067" v="1062" actId="20577"/>
        <pc:sldMkLst>
          <pc:docMk/>
          <pc:sldMk cId="732190338" sldId="866"/>
        </pc:sldMkLst>
        <pc:spChg chg="mod">
          <ac:chgData name="Dave Fish" userId="252573f8-9dc4-4b2e-9f03-70ac85887c85" providerId="ADAL" clId="{06DE95C5-5F9B-4795-803A-99996F087534}" dt="2025-07-04T15:04:38.318" v="950" actId="6549"/>
          <ac:spMkLst>
            <pc:docMk/>
            <pc:sldMk cId="732190338" sldId="866"/>
            <ac:spMk id="2" creationId="{00000000-0000-0000-0000-000000000000}"/>
          </ac:spMkLst>
        </pc:spChg>
        <pc:spChg chg="mod">
          <ac:chgData name="Dave Fish" userId="252573f8-9dc4-4b2e-9f03-70ac85887c85" providerId="ADAL" clId="{06DE95C5-5F9B-4795-803A-99996F087534}" dt="2025-07-04T15:02:46.798" v="901" actId="14100"/>
          <ac:spMkLst>
            <pc:docMk/>
            <pc:sldMk cId="732190338" sldId="866"/>
            <ac:spMk id="3" creationId="{00000000-0000-0000-0000-000000000000}"/>
          </ac:spMkLst>
        </pc:spChg>
        <pc:spChg chg="add mod">
          <ac:chgData name="Dave Fish" userId="252573f8-9dc4-4b2e-9f03-70ac85887c85" providerId="ADAL" clId="{06DE95C5-5F9B-4795-803A-99996F087534}" dt="2025-07-04T15:03:19.956" v="909" actId="1076"/>
          <ac:spMkLst>
            <pc:docMk/>
            <pc:sldMk cId="732190338" sldId="866"/>
            <ac:spMk id="5" creationId="{8516F2B1-AAD5-8605-3B20-227C6DEBFFE1}"/>
          </ac:spMkLst>
        </pc:spChg>
        <pc:picChg chg="add mod">
          <ac:chgData name="Dave Fish" userId="252573f8-9dc4-4b2e-9f03-70ac85887c85" providerId="ADAL" clId="{06DE95C5-5F9B-4795-803A-99996F087534}" dt="2025-07-04T15:03:07.625" v="906" actId="1076"/>
          <ac:picMkLst>
            <pc:docMk/>
            <pc:sldMk cId="732190338" sldId="866"/>
            <ac:picMk id="4" creationId="{C4C9E773-9606-319B-606D-6DE9910C67B3}"/>
          </ac:picMkLst>
        </pc:picChg>
        <pc:picChg chg="del mod">
          <ac:chgData name="Dave Fish" userId="252573f8-9dc4-4b2e-9f03-70ac85887c85" providerId="ADAL" clId="{06DE95C5-5F9B-4795-803A-99996F087534}" dt="2025-07-04T15:01:07.189" v="853" actId="478"/>
          <ac:picMkLst>
            <pc:docMk/>
            <pc:sldMk cId="732190338" sldId="866"/>
            <ac:picMk id="2052" creationId="{00000000-0000-0000-0000-000000000000}"/>
          </ac:picMkLst>
        </pc:picChg>
        <pc:picChg chg="del mod">
          <ac:chgData name="Dave Fish" userId="252573f8-9dc4-4b2e-9f03-70ac85887c85" providerId="ADAL" clId="{06DE95C5-5F9B-4795-803A-99996F087534}" dt="2025-07-04T15:01:06.401" v="852" actId="478"/>
          <ac:picMkLst>
            <pc:docMk/>
            <pc:sldMk cId="732190338" sldId="866"/>
            <ac:picMk id="2054" creationId="{00000000-0000-0000-0000-000000000000}"/>
          </ac:picMkLst>
        </pc:picChg>
      </pc:sldChg>
      <pc:sldChg chg="addSp delSp modSp mod">
        <pc:chgData name="Dave Fish" userId="252573f8-9dc4-4b2e-9f03-70ac85887c85" providerId="ADAL" clId="{06DE95C5-5F9B-4795-803A-99996F087534}" dt="2025-06-25T15:49:06.278" v="845" actId="1076"/>
        <pc:sldMkLst>
          <pc:docMk/>
          <pc:sldMk cId="382665594" sldId="868"/>
        </pc:sldMkLst>
        <pc:spChg chg="mod">
          <ac:chgData name="Dave Fish" userId="252573f8-9dc4-4b2e-9f03-70ac85887c85" providerId="ADAL" clId="{06DE95C5-5F9B-4795-803A-99996F087534}" dt="2025-06-25T15:49:01.286" v="842" actId="14100"/>
          <ac:spMkLst>
            <pc:docMk/>
            <pc:sldMk cId="382665594" sldId="868"/>
            <ac:spMk id="3" creationId="{00000000-0000-0000-0000-000000000000}"/>
          </ac:spMkLst>
        </pc:spChg>
        <pc:picChg chg="add del mod">
          <ac:chgData name="Dave Fish" userId="252573f8-9dc4-4b2e-9f03-70ac85887c85" providerId="ADAL" clId="{06DE95C5-5F9B-4795-803A-99996F087534}" dt="2025-06-25T15:48:47.295" v="838" actId="478"/>
          <ac:picMkLst>
            <pc:docMk/>
            <pc:sldMk cId="382665594" sldId="868"/>
            <ac:picMk id="1026" creationId="{46B3A5D5-8BAA-56B7-6FE3-AFDDAA03F2D7}"/>
          </ac:picMkLst>
        </pc:picChg>
        <pc:picChg chg="add mod">
          <ac:chgData name="Dave Fish" userId="252573f8-9dc4-4b2e-9f03-70ac85887c85" providerId="ADAL" clId="{06DE95C5-5F9B-4795-803A-99996F087534}" dt="2025-06-25T15:49:06.278" v="845" actId="1076"/>
          <ac:picMkLst>
            <pc:docMk/>
            <pc:sldMk cId="382665594" sldId="868"/>
            <ac:picMk id="1028" creationId="{93B7648C-6E38-20CC-59ED-5E26B7CCC1A7}"/>
          </ac:picMkLst>
        </pc:picChg>
        <pc:picChg chg="del mod">
          <ac:chgData name="Dave Fish" userId="252573f8-9dc4-4b2e-9f03-70ac85887c85" providerId="ADAL" clId="{06DE95C5-5F9B-4795-803A-99996F087534}" dt="2025-06-25T15:47:21.796" v="829" actId="478"/>
          <ac:picMkLst>
            <pc:docMk/>
            <pc:sldMk cId="382665594" sldId="868"/>
            <ac:picMk id="4098" creationId="{00000000-0000-0000-0000-000000000000}"/>
          </ac:picMkLst>
        </pc:picChg>
      </pc:sldChg>
      <pc:sldChg chg="modSp mod">
        <pc:chgData name="Dave Fish" userId="252573f8-9dc4-4b2e-9f03-70ac85887c85" providerId="ADAL" clId="{06DE95C5-5F9B-4795-803A-99996F087534}" dt="2025-07-04T15:02:27.666" v="884" actId="6549"/>
        <pc:sldMkLst>
          <pc:docMk/>
          <pc:sldMk cId="2416681084" sldId="869"/>
        </pc:sldMkLst>
        <pc:spChg chg="mod">
          <ac:chgData name="Dave Fish" userId="252573f8-9dc4-4b2e-9f03-70ac85887c85" providerId="ADAL" clId="{06DE95C5-5F9B-4795-803A-99996F087534}" dt="2025-07-04T15:02:27.666" v="884" actId="6549"/>
          <ac:spMkLst>
            <pc:docMk/>
            <pc:sldMk cId="2416681084" sldId="869"/>
            <ac:spMk id="2" creationId="{00000000-0000-0000-0000-000000000000}"/>
          </ac:spMkLst>
        </pc:spChg>
      </pc:sldChg>
      <pc:sldChg chg="del">
        <pc:chgData name="Dave Fish" userId="252573f8-9dc4-4b2e-9f03-70ac85887c85" providerId="ADAL" clId="{06DE95C5-5F9B-4795-803A-99996F087534}" dt="2025-07-04T15:01:54.854" v="861" actId="47"/>
        <pc:sldMkLst>
          <pc:docMk/>
          <pc:sldMk cId="1919977609" sldId="871"/>
        </pc:sldMkLst>
      </pc:sldChg>
      <pc:sldChg chg="addSp delSp modSp mod modAnim">
        <pc:chgData name="Dave Fish" userId="252573f8-9dc4-4b2e-9f03-70ac85887c85" providerId="ADAL" clId="{06DE95C5-5F9B-4795-803A-99996F087534}" dt="2025-06-24T18:14:47.996" v="235"/>
        <pc:sldMkLst>
          <pc:docMk/>
          <pc:sldMk cId="1196538305" sldId="874"/>
        </pc:sldMkLst>
        <pc:spChg chg="add mod">
          <ac:chgData name="Dave Fish" userId="252573f8-9dc4-4b2e-9f03-70ac85887c85" providerId="ADAL" clId="{06DE95C5-5F9B-4795-803A-99996F087534}" dt="2025-06-24T18:03:16.409" v="96" actId="14100"/>
          <ac:spMkLst>
            <pc:docMk/>
            <pc:sldMk cId="1196538305" sldId="874"/>
            <ac:spMk id="3" creationId="{18640061-635B-1E62-09CD-663826D6EC71}"/>
          </ac:spMkLst>
        </pc:spChg>
        <pc:spChg chg="add mod">
          <ac:chgData name="Dave Fish" userId="252573f8-9dc4-4b2e-9f03-70ac85887c85" providerId="ADAL" clId="{06DE95C5-5F9B-4795-803A-99996F087534}" dt="2025-06-24T18:03:16.409" v="96" actId="14100"/>
          <ac:spMkLst>
            <pc:docMk/>
            <pc:sldMk cId="1196538305" sldId="874"/>
            <ac:spMk id="4" creationId="{1E024D39-A8B6-4513-3D99-939EF39D9632}"/>
          </ac:spMkLst>
        </pc:spChg>
        <pc:spChg chg="add mod">
          <ac:chgData name="Dave Fish" userId="252573f8-9dc4-4b2e-9f03-70ac85887c85" providerId="ADAL" clId="{06DE95C5-5F9B-4795-803A-99996F087534}" dt="2025-06-24T18:09:56.168" v="183" actId="164"/>
          <ac:spMkLst>
            <pc:docMk/>
            <pc:sldMk cId="1196538305" sldId="874"/>
            <ac:spMk id="5" creationId="{494BD15A-EA2C-F376-BF1B-E187A7C8DA8A}"/>
          </ac:spMkLst>
        </pc:spChg>
        <pc:spChg chg="add mod">
          <ac:chgData name="Dave Fish" userId="252573f8-9dc4-4b2e-9f03-70ac85887c85" providerId="ADAL" clId="{06DE95C5-5F9B-4795-803A-99996F087534}" dt="2025-06-24T18:09:56.168" v="183" actId="164"/>
          <ac:spMkLst>
            <pc:docMk/>
            <pc:sldMk cId="1196538305" sldId="874"/>
            <ac:spMk id="6" creationId="{FAFEABF3-ED65-A867-94FA-4B81C513AB12}"/>
          </ac:spMkLst>
        </pc:spChg>
        <pc:spChg chg="add del mod">
          <ac:chgData name="Dave Fish" userId="252573f8-9dc4-4b2e-9f03-70ac85887c85" providerId="ADAL" clId="{06DE95C5-5F9B-4795-803A-99996F087534}" dt="2025-06-24T18:08:25.037" v="154" actId="478"/>
          <ac:spMkLst>
            <pc:docMk/>
            <pc:sldMk cId="1196538305" sldId="874"/>
            <ac:spMk id="7" creationId="{12F5A996-1E37-4BDE-A377-93108CBBB41A}"/>
          </ac:spMkLst>
        </pc:spChg>
        <pc:spChg chg="add del mod">
          <ac:chgData name="Dave Fish" userId="252573f8-9dc4-4b2e-9f03-70ac85887c85" providerId="ADAL" clId="{06DE95C5-5F9B-4795-803A-99996F087534}" dt="2025-06-24T18:08:10.900" v="152" actId="478"/>
          <ac:spMkLst>
            <pc:docMk/>
            <pc:sldMk cId="1196538305" sldId="874"/>
            <ac:spMk id="9" creationId="{5486DBF4-71B4-942D-1212-EF6D8F79CE96}"/>
          </ac:spMkLst>
        </pc:spChg>
        <pc:spChg chg="mod">
          <ac:chgData name="Dave Fish" userId="252573f8-9dc4-4b2e-9f03-70ac85887c85" providerId="ADAL" clId="{06DE95C5-5F9B-4795-803A-99996F087534}" dt="2025-06-24T18:09:24.789" v="182" actId="6549"/>
          <ac:spMkLst>
            <pc:docMk/>
            <pc:sldMk cId="1196538305" sldId="874"/>
            <ac:spMk id="10" creationId="{0D5C51A0-D7C3-7AD3-EDB7-37907807E6C3}"/>
          </ac:spMkLst>
        </pc:spChg>
        <pc:spChg chg="add mod">
          <ac:chgData name="Dave Fish" userId="252573f8-9dc4-4b2e-9f03-70ac85887c85" providerId="ADAL" clId="{06DE95C5-5F9B-4795-803A-99996F087534}" dt="2025-06-24T18:09:56.168" v="183" actId="164"/>
          <ac:spMkLst>
            <pc:docMk/>
            <pc:sldMk cId="1196538305" sldId="874"/>
            <ac:spMk id="11" creationId="{4ADAC094-E45D-F4DA-2AB9-09ABC4454DEA}"/>
          </ac:spMkLst>
        </pc:spChg>
        <pc:spChg chg="add mod">
          <ac:chgData name="Dave Fish" userId="252573f8-9dc4-4b2e-9f03-70ac85887c85" providerId="ADAL" clId="{06DE95C5-5F9B-4795-803A-99996F087534}" dt="2025-06-24T18:10:36.447" v="187" actId="1582"/>
          <ac:spMkLst>
            <pc:docMk/>
            <pc:sldMk cId="1196538305" sldId="874"/>
            <ac:spMk id="13" creationId="{77770545-9BB9-0B72-F8BD-4F0DF4B702D7}"/>
          </ac:spMkLst>
        </pc:spChg>
        <pc:spChg chg="add mod">
          <ac:chgData name="Dave Fish" userId="252573f8-9dc4-4b2e-9f03-70ac85887c85" providerId="ADAL" clId="{06DE95C5-5F9B-4795-803A-99996F087534}" dt="2025-06-24T18:10:52.551" v="191" actId="208"/>
          <ac:spMkLst>
            <pc:docMk/>
            <pc:sldMk cId="1196538305" sldId="874"/>
            <ac:spMk id="14" creationId="{C559585B-DCD9-EA4F-6ABB-92E6D05D0A4F}"/>
          </ac:spMkLst>
        </pc:spChg>
        <pc:spChg chg="add mod">
          <ac:chgData name="Dave Fish" userId="252573f8-9dc4-4b2e-9f03-70ac85887c85" providerId="ADAL" clId="{06DE95C5-5F9B-4795-803A-99996F087534}" dt="2025-06-24T18:11:24.369" v="199" actId="1076"/>
          <ac:spMkLst>
            <pc:docMk/>
            <pc:sldMk cId="1196538305" sldId="874"/>
            <ac:spMk id="15" creationId="{4FAD4902-E207-1C30-B673-E32989015446}"/>
          </ac:spMkLst>
        </pc:spChg>
        <pc:spChg chg="add mod">
          <ac:chgData name="Dave Fish" userId="252573f8-9dc4-4b2e-9f03-70ac85887c85" providerId="ADAL" clId="{06DE95C5-5F9B-4795-803A-99996F087534}" dt="2025-06-24T18:11:45.371" v="204" actId="1076"/>
          <ac:spMkLst>
            <pc:docMk/>
            <pc:sldMk cId="1196538305" sldId="874"/>
            <ac:spMk id="16" creationId="{DBD127F1-AEAB-F132-CE58-F9A2C7552F19}"/>
          </ac:spMkLst>
        </pc:spChg>
        <pc:spChg chg="add mod">
          <ac:chgData name="Dave Fish" userId="252573f8-9dc4-4b2e-9f03-70ac85887c85" providerId="ADAL" clId="{06DE95C5-5F9B-4795-803A-99996F087534}" dt="2025-06-24T18:14:09.376" v="228" actId="1076"/>
          <ac:spMkLst>
            <pc:docMk/>
            <pc:sldMk cId="1196538305" sldId="874"/>
            <ac:spMk id="19" creationId="{5950D035-6786-15E6-854B-7BF5320F9059}"/>
          </ac:spMkLst>
        </pc:spChg>
        <pc:grpChg chg="add mod">
          <ac:chgData name="Dave Fish" userId="252573f8-9dc4-4b2e-9f03-70ac85887c85" providerId="ADAL" clId="{06DE95C5-5F9B-4795-803A-99996F087534}" dt="2025-06-24T18:09:59.637" v="184" actId="1076"/>
          <ac:grpSpMkLst>
            <pc:docMk/>
            <pc:sldMk cId="1196538305" sldId="874"/>
            <ac:grpSpMk id="12" creationId="{0A3D14FA-1868-4795-94E8-3F3B9481D8C2}"/>
          </ac:grpSpMkLst>
        </pc:grpChg>
        <pc:picChg chg="add del mod">
          <ac:chgData name="Dave Fish" userId="252573f8-9dc4-4b2e-9f03-70ac85887c85" providerId="ADAL" clId="{06DE95C5-5F9B-4795-803A-99996F087534}" dt="2025-06-24T18:01:26.377" v="20" actId="478"/>
          <ac:picMkLst>
            <pc:docMk/>
            <pc:sldMk cId="1196538305" sldId="874"/>
            <ac:picMk id="2" creationId="{E302CF1E-3EE5-1FE3-080B-B69A70E3C7F6}"/>
          </ac:picMkLst>
        </pc:picChg>
        <pc:picChg chg="del">
          <ac:chgData name="Dave Fish" userId="252573f8-9dc4-4b2e-9f03-70ac85887c85" providerId="ADAL" clId="{06DE95C5-5F9B-4795-803A-99996F087534}" dt="2025-06-24T18:01:17.087" v="17" actId="478"/>
          <ac:picMkLst>
            <pc:docMk/>
            <pc:sldMk cId="1196538305" sldId="874"/>
            <ac:picMk id="8" creationId="{5927887C-374C-7C07-A964-8CD0DA3DA171}"/>
          </ac:picMkLst>
        </pc:picChg>
        <pc:cxnChg chg="add mod">
          <ac:chgData name="Dave Fish" userId="252573f8-9dc4-4b2e-9f03-70ac85887c85" providerId="ADAL" clId="{06DE95C5-5F9B-4795-803A-99996F087534}" dt="2025-06-24T18:13:10.353" v="213" actId="1582"/>
          <ac:cxnSpMkLst>
            <pc:docMk/>
            <pc:sldMk cId="1196538305" sldId="874"/>
            <ac:cxnSpMk id="18" creationId="{6AFD7B09-8347-4255-49B7-6B9DE29A1A0C}"/>
          </ac:cxnSpMkLst>
        </pc:cxnChg>
      </pc:sldChg>
      <pc:sldChg chg="delSp modSp mod">
        <pc:chgData name="Dave Fish" userId="252573f8-9dc4-4b2e-9f03-70ac85887c85" providerId="ADAL" clId="{06DE95C5-5F9B-4795-803A-99996F087534}" dt="2025-06-24T18:00:05.997" v="14" actId="1076"/>
        <pc:sldMkLst>
          <pc:docMk/>
          <pc:sldMk cId="2057890088" sldId="1226"/>
        </pc:sldMkLst>
        <pc:picChg chg="del">
          <ac:chgData name="Dave Fish" userId="252573f8-9dc4-4b2e-9f03-70ac85887c85" providerId="ADAL" clId="{06DE95C5-5F9B-4795-803A-99996F087534}" dt="2025-06-24T17:59:34.280" v="8" actId="478"/>
          <ac:picMkLst>
            <pc:docMk/>
            <pc:sldMk cId="2057890088" sldId="1226"/>
            <ac:picMk id="5" creationId="{41176D98-5FAA-AEF8-DD0B-5BF42D542BF9}"/>
          </ac:picMkLst>
        </pc:picChg>
        <pc:picChg chg="mod">
          <ac:chgData name="Dave Fish" userId="252573f8-9dc4-4b2e-9f03-70ac85887c85" providerId="ADAL" clId="{06DE95C5-5F9B-4795-803A-99996F087534}" dt="2025-06-24T18:00:05.997" v="14" actId="1076"/>
          <ac:picMkLst>
            <pc:docMk/>
            <pc:sldMk cId="2057890088" sldId="1226"/>
            <ac:picMk id="6" creationId="{994EAFEC-D53D-73C9-C389-2F17BBB0C152}"/>
          </ac:picMkLst>
        </pc:picChg>
      </pc:sldChg>
      <pc:sldChg chg="modSp mod">
        <pc:chgData name="Dave Fish" userId="252573f8-9dc4-4b2e-9f03-70ac85887c85" providerId="ADAL" clId="{06DE95C5-5F9B-4795-803A-99996F087534}" dt="2025-07-04T15:04:14.694" v="946" actId="404"/>
        <pc:sldMkLst>
          <pc:docMk/>
          <pc:sldMk cId="3571104437" sldId="1227"/>
        </pc:sldMkLst>
        <pc:spChg chg="mod">
          <ac:chgData name="Dave Fish" userId="252573f8-9dc4-4b2e-9f03-70ac85887c85" providerId="ADAL" clId="{06DE95C5-5F9B-4795-803A-99996F087534}" dt="2025-07-04T15:04:14.694" v="946" actId="404"/>
          <ac:spMkLst>
            <pc:docMk/>
            <pc:sldMk cId="3571104437" sldId="1227"/>
            <ac:spMk id="2" creationId="{00000000-0000-0000-0000-000000000000}"/>
          </ac:spMkLst>
        </pc:spChg>
      </pc:sldChg>
      <pc:sldChg chg="del">
        <pc:chgData name="Dave Fish" userId="252573f8-9dc4-4b2e-9f03-70ac85887c85" providerId="ADAL" clId="{06DE95C5-5F9B-4795-803A-99996F087534}" dt="2025-06-24T18:18:20.138" v="336" actId="47"/>
        <pc:sldMkLst>
          <pc:docMk/>
          <pc:sldMk cId="3687734369" sldId="1228"/>
        </pc:sldMkLst>
      </pc:sldChg>
      <pc:sldChg chg="del">
        <pc:chgData name="Dave Fish" userId="252573f8-9dc4-4b2e-9f03-70ac85887c85" providerId="ADAL" clId="{06DE95C5-5F9B-4795-803A-99996F087534}" dt="2025-06-24T18:15:04.608" v="236" actId="47"/>
        <pc:sldMkLst>
          <pc:docMk/>
          <pc:sldMk cId="1137215542" sldId="1229"/>
        </pc:sldMkLst>
      </pc:sldChg>
      <pc:sldChg chg="del">
        <pc:chgData name="Dave Fish" userId="252573f8-9dc4-4b2e-9f03-70ac85887c85" providerId="ADAL" clId="{06DE95C5-5F9B-4795-803A-99996F087534}" dt="2025-06-24T18:19:32.296" v="342" actId="47"/>
        <pc:sldMkLst>
          <pc:docMk/>
          <pc:sldMk cId="3828063480" sldId="1230"/>
        </pc:sldMkLst>
      </pc:sldChg>
      <pc:sldChg chg="del">
        <pc:chgData name="Dave Fish" userId="252573f8-9dc4-4b2e-9f03-70ac85887c85" providerId="ADAL" clId="{06DE95C5-5F9B-4795-803A-99996F087534}" dt="2025-06-24T19:04:04.724" v="587" actId="47"/>
        <pc:sldMkLst>
          <pc:docMk/>
          <pc:sldMk cId="1400670399" sldId="1231"/>
        </pc:sldMkLst>
      </pc:sldChg>
      <pc:sldChg chg="del">
        <pc:chgData name="Dave Fish" userId="252573f8-9dc4-4b2e-9f03-70ac85887c85" providerId="ADAL" clId="{06DE95C5-5F9B-4795-803A-99996F087534}" dt="2025-06-23T16:17:32.910" v="3" actId="47"/>
        <pc:sldMkLst>
          <pc:docMk/>
          <pc:sldMk cId="1339482349" sldId="1241"/>
        </pc:sldMkLst>
      </pc:sldChg>
      <pc:sldChg chg="modSp add mod setBg">
        <pc:chgData name="Dave Fish" userId="252573f8-9dc4-4b2e-9f03-70ac85887c85" providerId="ADAL" clId="{06DE95C5-5F9B-4795-803A-99996F087534}" dt="2025-06-25T15:44:10.433" v="819" actId="1076"/>
        <pc:sldMkLst>
          <pc:docMk/>
          <pc:sldMk cId="3831455560" sldId="1268"/>
        </pc:sldMkLst>
        <pc:picChg chg="mod">
          <ac:chgData name="Dave Fish" userId="252573f8-9dc4-4b2e-9f03-70ac85887c85" providerId="ADAL" clId="{06DE95C5-5F9B-4795-803A-99996F087534}" dt="2025-06-25T15:44:10.433" v="819" actId="1076"/>
          <ac:picMkLst>
            <pc:docMk/>
            <pc:sldMk cId="3831455560" sldId="1268"/>
            <ac:picMk id="2" creationId="{10CD1334-DD72-420D-BC0B-70033C268A68}"/>
          </ac:picMkLst>
        </pc:picChg>
      </pc:sldChg>
      <pc:sldChg chg="del">
        <pc:chgData name="Dave Fish" userId="252573f8-9dc4-4b2e-9f03-70ac85887c85" providerId="ADAL" clId="{06DE95C5-5F9B-4795-803A-99996F087534}" dt="2025-06-24T19:25:59.967" v="808" actId="47"/>
        <pc:sldMkLst>
          <pc:docMk/>
          <pc:sldMk cId="58160700" sldId="1347"/>
        </pc:sldMkLst>
      </pc:sldChg>
      <pc:sldChg chg="del">
        <pc:chgData name="Dave Fish" userId="252573f8-9dc4-4b2e-9f03-70ac85887c85" providerId="ADAL" clId="{06DE95C5-5F9B-4795-803A-99996F087534}" dt="2025-06-24T19:04:18.422" v="589" actId="47"/>
        <pc:sldMkLst>
          <pc:docMk/>
          <pc:sldMk cId="4172115051" sldId="1351"/>
        </pc:sldMkLst>
      </pc:sldChg>
      <pc:sldChg chg="modSp mod">
        <pc:chgData name="Dave Fish" userId="252573f8-9dc4-4b2e-9f03-70ac85887c85" providerId="ADAL" clId="{06DE95C5-5F9B-4795-803A-99996F087534}" dt="2025-06-24T19:24:07.252" v="797" actId="21"/>
        <pc:sldMkLst>
          <pc:docMk/>
          <pc:sldMk cId="2246202208" sldId="1352"/>
        </pc:sldMkLst>
        <pc:spChg chg="mod">
          <ac:chgData name="Dave Fish" userId="252573f8-9dc4-4b2e-9f03-70ac85887c85" providerId="ADAL" clId="{06DE95C5-5F9B-4795-803A-99996F087534}" dt="2025-06-24T19:24:07.252" v="797" actId="21"/>
          <ac:spMkLst>
            <pc:docMk/>
            <pc:sldMk cId="2246202208" sldId="1352"/>
            <ac:spMk id="3" creationId="{00000000-0000-0000-0000-000000000000}"/>
          </ac:spMkLst>
        </pc:spChg>
      </pc:sldChg>
      <pc:sldChg chg="delSp mod">
        <pc:chgData name="Dave Fish" userId="252573f8-9dc4-4b2e-9f03-70ac85887c85" providerId="ADAL" clId="{06DE95C5-5F9B-4795-803A-99996F087534}" dt="2025-06-25T15:43:12.183" v="809" actId="478"/>
        <pc:sldMkLst>
          <pc:docMk/>
          <pc:sldMk cId="1390099901" sldId="1553"/>
        </pc:sldMkLst>
        <pc:picChg chg="del">
          <ac:chgData name="Dave Fish" userId="252573f8-9dc4-4b2e-9f03-70ac85887c85" providerId="ADAL" clId="{06DE95C5-5F9B-4795-803A-99996F087534}" dt="2025-06-25T15:43:12.183" v="809" actId="478"/>
          <ac:picMkLst>
            <pc:docMk/>
            <pc:sldMk cId="1390099901" sldId="1553"/>
            <ac:picMk id="2" creationId="{DD1B9481-8C8E-40AC-CCC9-283BBC21C834}"/>
          </ac:picMkLst>
        </pc:picChg>
      </pc:sldChg>
      <pc:sldChg chg="addSp delSp modSp add del mod modAnim modShow">
        <pc:chgData name="Dave Fish" userId="252573f8-9dc4-4b2e-9f03-70ac85887c85" providerId="ADAL" clId="{06DE95C5-5F9B-4795-803A-99996F087534}" dt="2025-06-24T19:09:46.811" v="593" actId="729"/>
        <pc:sldMkLst>
          <pc:docMk/>
          <pc:sldMk cId="4290821769" sldId="1555"/>
        </pc:sldMkLst>
        <pc:spChg chg="del">
          <ac:chgData name="Dave Fish" userId="252573f8-9dc4-4b2e-9f03-70ac85887c85" providerId="ADAL" clId="{06DE95C5-5F9B-4795-803A-99996F087534}" dt="2025-06-24T19:05:52.227" v="592"/>
          <ac:spMkLst>
            <pc:docMk/>
            <pc:sldMk cId="4290821769" sldId="1555"/>
            <ac:spMk id="3" creationId="{6722FE76-0EFC-1F6E-77F5-47A76CD99027}"/>
          </ac:spMkLst>
        </pc:spChg>
        <pc:picChg chg="add mod">
          <ac:chgData name="Dave Fish" userId="252573f8-9dc4-4b2e-9f03-70ac85887c85" providerId="ADAL" clId="{06DE95C5-5F9B-4795-803A-99996F087534}" dt="2025-06-24T19:05:52.227" v="592"/>
          <ac:picMkLst>
            <pc:docMk/>
            <pc:sldMk cId="4290821769" sldId="1555"/>
            <ac:picMk id="4" creationId="{54C34309-4349-3606-7A58-F3D599823C9C}"/>
          </ac:picMkLst>
        </pc:picChg>
      </pc:sldChg>
      <pc:sldChg chg="modSp mod">
        <pc:chgData name="Dave Fish" userId="252573f8-9dc4-4b2e-9f03-70ac85887c85" providerId="ADAL" clId="{06DE95C5-5F9B-4795-803A-99996F087534}" dt="2025-06-24T17:45:12.577" v="7" actId="14100"/>
        <pc:sldMkLst>
          <pc:docMk/>
          <pc:sldMk cId="3262354058" sldId="1556"/>
        </pc:sldMkLst>
        <pc:picChg chg="mod">
          <ac:chgData name="Dave Fish" userId="252573f8-9dc4-4b2e-9f03-70ac85887c85" providerId="ADAL" clId="{06DE95C5-5F9B-4795-803A-99996F087534}" dt="2025-06-24T17:45:12.577" v="7" actId="14100"/>
          <ac:picMkLst>
            <pc:docMk/>
            <pc:sldMk cId="3262354058" sldId="1556"/>
            <ac:picMk id="5" creationId="{F6532C3F-7901-BF05-AFAC-3889EDB2C7CD}"/>
          </ac:picMkLst>
        </pc:picChg>
      </pc:sldChg>
      <pc:sldChg chg="modSp add mod setBg">
        <pc:chgData name="Dave Fish" userId="252573f8-9dc4-4b2e-9f03-70ac85887c85" providerId="ADAL" clId="{06DE95C5-5F9B-4795-803A-99996F087534}" dt="2025-06-24T18:46:28.580" v="496" actId="6549"/>
        <pc:sldMkLst>
          <pc:docMk/>
          <pc:sldMk cId="3250459978" sldId="1557"/>
        </pc:sldMkLst>
        <pc:spChg chg="mod">
          <ac:chgData name="Dave Fish" userId="252573f8-9dc4-4b2e-9f03-70ac85887c85" providerId="ADAL" clId="{06DE95C5-5F9B-4795-803A-99996F087534}" dt="2025-06-24T18:46:28.580" v="496" actId="6549"/>
          <ac:spMkLst>
            <pc:docMk/>
            <pc:sldMk cId="3250459978" sldId="1557"/>
            <ac:spMk id="10" creationId="{3A0C4D52-20BE-2911-2FD2-D253D44B7480}"/>
          </ac:spMkLst>
        </pc:spChg>
      </pc:sldChg>
      <pc:sldChg chg="addSp delSp modSp add mod setBg modAnim">
        <pc:chgData name="Dave Fish" userId="252573f8-9dc4-4b2e-9f03-70ac85887c85" providerId="ADAL" clId="{06DE95C5-5F9B-4795-803A-99996F087534}" dt="2025-06-24T18:19:22.865" v="341"/>
        <pc:sldMkLst>
          <pc:docMk/>
          <pc:sldMk cId="1053070533" sldId="1558"/>
        </pc:sldMkLst>
        <pc:spChg chg="add mod">
          <ac:chgData name="Dave Fish" userId="252573f8-9dc4-4b2e-9f03-70ac85887c85" providerId="ADAL" clId="{06DE95C5-5F9B-4795-803A-99996F087534}" dt="2025-06-24T18:17:11.065" v="330"/>
          <ac:spMkLst>
            <pc:docMk/>
            <pc:sldMk cId="1053070533" sldId="1558"/>
            <ac:spMk id="2" creationId="{EF9B4821-6D12-DDCC-64B5-37E7733E0BAF}"/>
          </ac:spMkLst>
        </pc:spChg>
        <pc:spChg chg="add mod">
          <ac:chgData name="Dave Fish" userId="252573f8-9dc4-4b2e-9f03-70ac85887c85" providerId="ADAL" clId="{06DE95C5-5F9B-4795-803A-99996F087534}" dt="2025-06-24T18:17:11.065" v="330"/>
          <ac:spMkLst>
            <pc:docMk/>
            <pc:sldMk cId="1053070533" sldId="1558"/>
            <ac:spMk id="3" creationId="{0B834318-37BC-70AC-9DB6-F7EDF0EF338A}"/>
          </ac:spMkLst>
        </pc:spChg>
        <pc:spChg chg="mod">
          <ac:chgData name="Dave Fish" userId="252573f8-9dc4-4b2e-9f03-70ac85887c85" providerId="ADAL" clId="{06DE95C5-5F9B-4795-803A-99996F087534}" dt="2025-06-24T18:16:36.590" v="328" actId="947"/>
          <ac:spMkLst>
            <pc:docMk/>
            <pc:sldMk cId="1053070533" sldId="1558"/>
            <ac:spMk id="6" creationId="{B2AF55A5-A9EA-97EE-78C7-D23CF9FAE09B}"/>
          </ac:spMkLst>
        </pc:spChg>
        <pc:spChg chg="mod">
          <ac:chgData name="Dave Fish" userId="252573f8-9dc4-4b2e-9f03-70ac85887c85" providerId="ADAL" clId="{06DE95C5-5F9B-4795-803A-99996F087534}" dt="2025-06-24T18:17:11.065" v="330"/>
          <ac:spMkLst>
            <pc:docMk/>
            <pc:sldMk cId="1053070533" sldId="1558"/>
            <ac:spMk id="7" creationId="{801BFF73-E6A9-1E5A-2384-6BF4DB0ECF11}"/>
          </ac:spMkLst>
        </pc:spChg>
        <pc:spChg chg="mod">
          <ac:chgData name="Dave Fish" userId="252573f8-9dc4-4b2e-9f03-70ac85887c85" providerId="ADAL" clId="{06DE95C5-5F9B-4795-803A-99996F087534}" dt="2025-06-24T18:17:11.065" v="330"/>
          <ac:spMkLst>
            <pc:docMk/>
            <pc:sldMk cId="1053070533" sldId="1558"/>
            <ac:spMk id="8" creationId="{B1E577FB-8BD2-DDA9-C1EA-DD85A90B38AA}"/>
          </ac:spMkLst>
        </pc:spChg>
        <pc:spChg chg="mod">
          <ac:chgData name="Dave Fish" userId="252573f8-9dc4-4b2e-9f03-70ac85887c85" providerId="ADAL" clId="{06DE95C5-5F9B-4795-803A-99996F087534}" dt="2025-06-24T18:17:11.065" v="330"/>
          <ac:spMkLst>
            <pc:docMk/>
            <pc:sldMk cId="1053070533" sldId="1558"/>
            <ac:spMk id="9" creationId="{437EA01E-EF2C-A48F-9FAC-24EE3C1E02DA}"/>
          </ac:spMkLst>
        </pc:spChg>
        <pc:spChg chg="add mod">
          <ac:chgData name="Dave Fish" userId="252573f8-9dc4-4b2e-9f03-70ac85887c85" providerId="ADAL" clId="{06DE95C5-5F9B-4795-803A-99996F087534}" dt="2025-06-24T18:17:11.065" v="330"/>
          <ac:spMkLst>
            <pc:docMk/>
            <pc:sldMk cId="1053070533" sldId="1558"/>
            <ac:spMk id="10" creationId="{4ABB42E5-77BB-7E06-DB29-B56D965F7330}"/>
          </ac:spMkLst>
        </pc:spChg>
        <pc:spChg chg="add mod">
          <ac:chgData name="Dave Fish" userId="252573f8-9dc4-4b2e-9f03-70ac85887c85" providerId="ADAL" clId="{06DE95C5-5F9B-4795-803A-99996F087534}" dt="2025-06-24T18:17:11.065" v="330"/>
          <ac:spMkLst>
            <pc:docMk/>
            <pc:sldMk cId="1053070533" sldId="1558"/>
            <ac:spMk id="11" creationId="{81BA6192-1B59-C376-F80A-245D86E93C6E}"/>
          </ac:spMkLst>
        </pc:spChg>
        <pc:spChg chg="add mod">
          <ac:chgData name="Dave Fish" userId="252573f8-9dc4-4b2e-9f03-70ac85887c85" providerId="ADAL" clId="{06DE95C5-5F9B-4795-803A-99996F087534}" dt="2025-06-24T18:17:11.065" v="330"/>
          <ac:spMkLst>
            <pc:docMk/>
            <pc:sldMk cId="1053070533" sldId="1558"/>
            <ac:spMk id="12" creationId="{C010E9E2-5D68-FC77-4051-7EEEC5203333}"/>
          </ac:spMkLst>
        </pc:spChg>
        <pc:spChg chg="add mod">
          <ac:chgData name="Dave Fish" userId="252573f8-9dc4-4b2e-9f03-70ac85887c85" providerId="ADAL" clId="{06DE95C5-5F9B-4795-803A-99996F087534}" dt="2025-06-24T18:17:11.065" v="330"/>
          <ac:spMkLst>
            <pc:docMk/>
            <pc:sldMk cId="1053070533" sldId="1558"/>
            <ac:spMk id="13" creationId="{717BD18F-F15F-8CC3-2739-2CBB223BFC79}"/>
          </ac:spMkLst>
        </pc:spChg>
        <pc:spChg chg="add mod">
          <ac:chgData name="Dave Fish" userId="252573f8-9dc4-4b2e-9f03-70ac85887c85" providerId="ADAL" clId="{06DE95C5-5F9B-4795-803A-99996F087534}" dt="2025-06-24T18:17:11.065" v="330"/>
          <ac:spMkLst>
            <pc:docMk/>
            <pc:sldMk cId="1053070533" sldId="1558"/>
            <ac:spMk id="15" creationId="{A5405DCA-B3E9-F7FB-ABE4-F54CD8C6A64A}"/>
          </ac:spMkLst>
        </pc:spChg>
        <pc:grpChg chg="add mod">
          <ac:chgData name="Dave Fish" userId="252573f8-9dc4-4b2e-9f03-70ac85887c85" providerId="ADAL" clId="{06DE95C5-5F9B-4795-803A-99996F087534}" dt="2025-06-24T18:17:11.065" v="330"/>
          <ac:grpSpMkLst>
            <pc:docMk/>
            <pc:sldMk cId="1053070533" sldId="1558"/>
            <ac:grpSpMk id="5" creationId="{FB5B4FDC-FEC7-838B-8496-7F04D421C5E1}"/>
          </ac:grpSpMkLst>
        </pc:grpChg>
        <pc:picChg chg="del">
          <ac:chgData name="Dave Fish" userId="252573f8-9dc4-4b2e-9f03-70ac85887c85" providerId="ADAL" clId="{06DE95C5-5F9B-4795-803A-99996F087534}" dt="2025-06-24T18:17:10.139" v="329" actId="478"/>
          <ac:picMkLst>
            <pc:docMk/>
            <pc:sldMk cId="1053070533" sldId="1558"/>
            <ac:picMk id="4" creationId="{EEE876D3-AEFF-3F21-713F-35FEF659C612}"/>
          </ac:picMkLst>
        </pc:picChg>
        <pc:picChg chg="add mod">
          <ac:chgData name="Dave Fish" userId="252573f8-9dc4-4b2e-9f03-70ac85887c85" providerId="ADAL" clId="{06DE95C5-5F9B-4795-803A-99996F087534}" dt="2025-06-24T18:17:46.661" v="333" actId="1076"/>
          <ac:picMkLst>
            <pc:docMk/>
            <pc:sldMk cId="1053070533" sldId="1558"/>
            <ac:picMk id="17" creationId="{57BB5C10-2DF5-44CE-BD80-9F17E4399436}"/>
          </ac:picMkLst>
        </pc:picChg>
        <pc:picChg chg="add mod">
          <ac:chgData name="Dave Fish" userId="252573f8-9dc4-4b2e-9f03-70ac85887c85" providerId="ADAL" clId="{06DE95C5-5F9B-4795-803A-99996F087534}" dt="2025-06-24T18:19:17.701" v="340" actId="1076"/>
          <ac:picMkLst>
            <pc:docMk/>
            <pc:sldMk cId="1053070533" sldId="1558"/>
            <ac:picMk id="19" creationId="{D674AC16-CB70-DC19-52D1-AF6EC0D128FD}"/>
          </ac:picMkLst>
        </pc:picChg>
        <pc:cxnChg chg="add mod">
          <ac:chgData name="Dave Fish" userId="252573f8-9dc4-4b2e-9f03-70ac85887c85" providerId="ADAL" clId="{06DE95C5-5F9B-4795-803A-99996F087534}" dt="2025-06-24T18:17:11.065" v="330"/>
          <ac:cxnSpMkLst>
            <pc:docMk/>
            <pc:sldMk cId="1053070533" sldId="1558"/>
            <ac:cxnSpMk id="14" creationId="{B1B9040E-F076-27B4-4520-BA9DA3E23C34}"/>
          </ac:cxnSpMkLst>
        </pc:cxnChg>
      </pc:sldChg>
      <pc:sldChg chg="addSp delSp modSp add mod setBg modAnim">
        <pc:chgData name="Dave Fish" userId="252573f8-9dc4-4b2e-9f03-70ac85887c85" providerId="ADAL" clId="{06DE95C5-5F9B-4795-803A-99996F087534}" dt="2025-06-24T19:03:46.680" v="586"/>
        <pc:sldMkLst>
          <pc:docMk/>
          <pc:sldMk cId="3561504564" sldId="1559"/>
        </pc:sldMkLst>
        <pc:spChg chg="add del mod ord">
          <ac:chgData name="Dave Fish" userId="252573f8-9dc4-4b2e-9f03-70ac85887c85" providerId="ADAL" clId="{06DE95C5-5F9B-4795-803A-99996F087534}" dt="2025-06-24T18:34:24.507" v="449" actId="478"/>
          <ac:spMkLst>
            <pc:docMk/>
            <pc:sldMk cId="3561504564" sldId="1559"/>
            <ac:spMk id="4" creationId="{7D1BF4E9-11BE-51F3-267D-855B90E07C0F}"/>
          </ac:spMkLst>
        </pc:spChg>
        <pc:spChg chg="mod">
          <ac:chgData name="Dave Fish" userId="252573f8-9dc4-4b2e-9f03-70ac85887c85" providerId="ADAL" clId="{06DE95C5-5F9B-4795-803A-99996F087534}" dt="2025-06-24T18:32:39.661" v="425" actId="20577"/>
          <ac:spMkLst>
            <pc:docMk/>
            <pc:sldMk cId="3561504564" sldId="1559"/>
            <ac:spMk id="6" creationId="{B2AF55A5-A9EA-97EE-78C7-D23CF9FAE09B}"/>
          </ac:spMkLst>
        </pc:spChg>
        <pc:spChg chg="add mod ord">
          <ac:chgData name="Dave Fish" userId="252573f8-9dc4-4b2e-9f03-70ac85887c85" providerId="ADAL" clId="{06DE95C5-5F9B-4795-803A-99996F087534}" dt="2025-06-24T18:59:45.341" v="528" actId="170"/>
          <ac:spMkLst>
            <pc:docMk/>
            <pc:sldMk cId="3561504564" sldId="1559"/>
            <ac:spMk id="16" creationId="{2453DC3E-663B-5D4C-E30B-63BB92407222}"/>
          </ac:spMkLst>
        </pc:spChg>
        <pc:spChg chg="add mod">
          <ac:chgData name="Dave Fish" userId="252573f8-9dc4-4b2e-9f03-70ac85887c85" providerId="ADAL" clId="{06DE95C5-5F9B-4795-803A-99996F087534}" dt="2025-06-24T18:57:03.174" v="512" actId="164"/>
          <ac:spMkLst>
            <pc:docMk/>
            <pc:sldMk cId="3561504564" sldId="1559"/>
            <ac:spMk id="21" creationId="{516E4AFD-A6EE-373E-579D-936DE07EBB3C}"/>
          </ac:spMkLst>
        </pc:spChg>
        <pc:spChg chg="mod">
          <ac:chgData name="Dave Fish" userId="252573f8-9dc4-4b2e-9f03-70ac85887c85" providerId="ADAL" clId="{06DE95C5-5F9B-4795-803A-99996F087534}" dt="2025-06-24T18:57:05.582" v="513"/>
          <ac:spMkLst>
            <pc:docMk/>
            <pc:sldMk cId="3561504564" sldId="1559"/>
            <ac:spMk id="25" creationId="{8CC68382-C87C-5FB4-375A-F32FD22244C1}"/>
          </ac:spMkLst>
        </pc:spChg>
        <pc:spChg chg="add del mod">
          <ac:chgData name="Dave Fish" userId="252573f8-9dc4-4b2e-9f03-70ac85887c85" providerId="ADAL" clId="{06DE95C5-5F9B-4795-803A-99996F087534}" dt="2025-06-24T19:01:18.160" v="551" actId="478"/>
          <ac:spMkLst>
            <pc:docMk/>
            <pc:sldMk cId="3561504564" sldId="1559"/>
            <ac:spMk id="26" creationId="{AAE444F1-3BBD-4E78-E4EE-8B076D4D3BD6}"/>
          </ac:spMkLst>
        </pc:spChg>
        <pc:spChg chg="add del mod">
          <ac:chgData name="Dave Fish" userId="252573f8-9dc4-4b2e-9f03-70ac85887c85" providerId="ADAL" clId="{06DE95C5-5F9B-4795-803A-99996F087534}" dt="2025-06-24T19:02:14.498" v="568" actId="164"/>
          <ac:spMkLst>
            <pc:docMk/>
            <pc:sldMk cId="3561504564" sldId="1559"/>
            <ac:spMk id="27" creationId="{F4AE67DA-7AFA-435A-F4E2-0356A7FCF2E0}"/>
          </ac:spMkLst>
        </pc:spChg>
        <pc:spChg chg="add del mod">
          <ac:chgData name="Dave Fish" userId="252573f8-9dc4-4b2e-9f03-70ac85887c85" providerId="ADAL" clId="{06DE95C5-5F9B-4795-803A-99996F087534}" dt="2025-06-24T19:01:17.080" v="550" actId="478"/>
          <ac:spMkLst>
            <pc:docMk/>
            <pc:sldMk cId="3561504564" sldId="1559"/>
            <ac:spMk id="28" creationId="{40BFF1F1-9A8D-3DEE-F2E2-68832BBCD632}"/>
          </ac:spMkLst>
        </pc:spChg>
        <pc:spChg chg="add del mod">
          <ac:chgData name="Dave Fish" userId="252573f8-9dc4-4b2e-9f03-70ac85887c85" providerId="ADAL" clId="{06DE95C5-5F9B-4795-803A-99996F087534}" dt="2025-06-24T19:01:16.136" v="549" actId="478"/>
          <ac:spMkLst>
            <pc:docMk/>
            <pc:sldMk cId="3561504564" sldId="1559"/>
            <ac:spMk id="29" creationId="{24E59ED0-88AA-8F33-A3E2-55E859062FA6}"/>
          </ac:spMkLst>
        </pc:spChg>
        <pc:spChg chg="add del mod">
          <ac:chgData name="Dave Fish" userId="252573f8-9dc4-4b2e-9f03-70ac85887c85" providerId="ADAL" clId="{06DE95C5-5F9B-4795-803A-99996F087534}" dt="2025-06-24T19:01:15.137" v="548" actId="478"/>
          <ac:spMkLst>
            <pc:docMk/>
            <pc:sldMk cId="3561504564" sldId="1559"/>
            <ac:spMk id="30" creationId="{0DD64C8F-D6CA-A68E-FCCF-BD810472DEF7}"/>
          </ac:spMkLst>
        </pc:spChg>
        <pc:spChg chg="add del mod">
          <ac:chgData name="Dave Fish" userId="252573f8-9dc4-4b2e-9f03-70ac85887c85" providerId="ADAL" clId="{06DE95C5-5F9B-4795-803A-99996F087534}" dt="2025-06-24T19:01:12.229" v="547" actId="478"/>
          <ac:spMkLst>
            <pc:docMk/>
            <pc:sldMk cId="3561504564" sldId="1559"/>
            <ac:spMk id="31" creationId="{4A78DF70-6427-B53A-6373-FEE29EB2017B}"/>
          </ac:spMkLst>
        </pc:spChg>
        <pc:spChg chg="add mod">
          <ac:chgData name="Dave Fish" userId="252573f8-9dc4-4b2e-9f03-70ac85887c85" providerId="ADAL" clId="{06DE95C5-5F9B-4795-803A-99996F087534}" dt="2025-06-24T19:02:14.498" v="568" actId="164"/>
          <ac:spMkLst>
            <pc:docMk/>
            <pc:sldMk cId="3561504564" sldId="1559"/>
            <ac:spMk id="32" creationId="{CB226668-B264-E920-CB4B-86C63DCC4455}"/>
          </ac:spMkLst>
        </pc:spChg>
        <pc:spChg chg="add del mod">
          <ac:chgData name="Dave Fish" userId="252573f8-9dc4-4b2e-9f03-70ac85887c85" providerId="ADAL" clId="{06DE95C5-5F9B-4795-803A-99996F087534}" dt="2025-06-24T19:02:37.599" v="572" actId="478"/>
          <ac:spMkLst>
            <pc:docMk/>
            <pc:sldMk cId="3561504564" sldId="1559"/>
            <ac:spMk id="34" creationId="{2F80A039-8E46-32A5-B373-F020EC11AFC5}"/>
          </ac:spMkLst>
        </pc:spChg>
        <pc:spChg chg="add mod">
          <ac:chgData name="Dave Fish" userId="252573f8-9dc4-4b2e-9f03-70ac85887c85" providerId="ADAL" clId="{06DE95C5-5F9B-4795-803A-99996F087534}" dt="2025-06-24T19:03:23.328" v="582" actId="164"/>
          <ac:spMkLst>
            <pc:docMk/>
            <pc:sldMk cId="3561504564" sldId="1559"/>
            <ac:spMk id="35" creationId="{5DBD7319-8BCF-0BC3-FA4A-1B869706DA75}"/>
          </ac:spMkLst>
        </pc:spChg>
        <pc:grpChg chg="add mod">
          <ac:chgData name="Dave Fish" userId="252573f8-9dc4-4b2e-9f03-70ac85887c85" providerId="ADAL" clId="{06DE95C5-5F9B-4795-803A-99996F087534}" dt="2025-06-24T18:57:03.174" v="512" actId="164"/>
          <ac:grpSpMkLst>
            <pc:docMk/>
            <pc:sldMk cId="3561504564" sldId="1559"/>
            <ac:grpSpMk id="22" creationId="{BB4C08B7-3D8B-2135-DB51-915EA3E4545D}"/>
          </ac:grpSpMkLst>
        </pc:grpChg>
        <pc:grpChg chg="add mod">
          <ac:chgData name="Dave Fish" userId="252573f8-9dc4-4b2e-9f03-70ac85887c85" providerId="ADAL" clId="{06DE95C5-5F9B-4795-803A-99996F087534}" dt="2025-06-24T18:57:09.868" v="514" actId="1076"/>
          <ac:grpSpMkLst>
            <pc:docMk/>
            <pc:sldMk cId="3561504564" sldId="1559"/>
            <ac:grpSpMk id="23" creationId="{8663B402-35B9-037D-08D4-46E101CD87BE}"/>
          </ac:grpSpMkLst>
        </pc:grpChg>
        <pc:grpChg chg="add mod">
          <ac:chgData name="Dave Fish" userId="252573f8-9dc4-4b2e-9f03-70ac85887c85" providerId="ADAL" clId="{06DE95C5-5F9B-4795-803A-99996F087534}" dt="2025-06-24T19:03:23.328" v="582" actId="164"/>
          <ac:grpSpMkLst>
            <pc:docMk/>
            <pc:sldMk cId="3561504564" sldId="1559"/>
            <ac:grpSpMk id="33" creationId="{5138A157-0BC4-6D4E-3FE1-5ED5B295341B}"/>
          </ac:grpSpMkLst>
        </pc:grpChg>
        <pc:grpChg chg="add mod">
          <ac:chgData name="Dave Fish" userId="252573f8-9dc4-4b2e-9f03-70ac85887c85" providerId="ADAL" clId="{06DE95C5-5F9B-4795-803A-99996F087534}" dt="2025-06-24T19:03:23.328" v="582" actId="164"/>
          <ac:grpSpMkLst>
            <pc:docMk/>
            <pc:sldMk cId="3561504564" sldId="1559"/>
            <ac:grpSpMk id="36" creationId="{82937872-BDA5-2CF0-4B9A-DA8E1ED53EAA}"/>
          </ac:grpSpMkLst>
        </pc:grpChg>
        <pc:picChg chg="add del">
          <ac:chgData name="Dave Fish" userId="252573f8-9dc4-4b2e-9f03-70ac85887c85" providerId="ADAL" clId="{06DE95C5-5F9B-4795-803A-99996F087534}" dt="2025-06-24T18:34:21.682" v="448" actId="478"/>
          <ac:picMkLst>
            <pc:docMk/>
            <pc:sldMk cId="3561504564" sldId="1559"/>
            <ac:picMk id="19" creationId="{D674AC16-CB70-DC19-52D1-AF6EC0D128FD}"/>
          </ac:picMkLst>
        </pc:picChg>
        <pc:cxnChg chg="add mod">
          <ac:chgData name="Dave Fish" userId="252573f8-9dc4-4b2e-9f03-70ac85887c85" providerId="ADAL" clId="{06DE95C5-5F9B-4795-803A-99996F087534}" dt="2025-06-24T18:57:03.174" v="512" actId="164"/>
          <ac:cxnSpMkLst>
            <pc:docMk/>
            <pc:sldMk cId="3561504564" sldId="1559"/>
            <ac:cxnSpMk id="20" creationId="{F83A49FC-08A4-B3FF-3589-DDC5BD9991D5}"/>
          </ac:cxnSpMkLst>
        </pc:cxnChg>
        <pc:cxnChg chg="mod">
          <ac:chgData name="Dave Fish" userId="252573f8-9dc4-4b2e-9f03-70ac85887c85" providerId="ADAL" clId="{06DE95C5-5F9B-4795-803A-99996F087534}" dt="2025-06-24T18:57:05.582" v="513"/>
          <ac:cxnSpMkLst>
            <pc:docMk/>
            <pc:sldMk cId="3561504564" sldId="1559"/>
            <ac:cxnSpMk id="24" creationId="{696DB57E-B884-D1FC-2939-21BE091198CA}"/>
          </ac:cxnSpMkLst>
        </pc:cxnChg>
      </pc:sldChg>
      <pc:sldChg chg="addSp delSp modSp add mod setBg">
        <pc:chgData name="Dave Fish" userId="252573f8-9dc4-4b2e-9f03-70ac85887c85" providerId="ADAL" clId="{06DE95C5-5F9B-4795-803A-99996F087534}" dt="2025-06-25T15:50:34.143" v="849" actId="1076"/>
        <pc:sldMkLst>
          <pc:docMk/>
          <pc:sldMk cId="1409836453" sldId="1560"/>
        </pc:sldMkLst>
        <pc:spChg chg="mod">
          <ac:chgData name="Dave Fish" userId="252573f8-9dc4-4b2e-9f03-70ac85887c85" providerId="ADAL" clId="{06DE95C5-5F9B-4795-803A-99996F087534}" dt="2025-06-25T15:47:08.274" v="825" actId="6549"/>
          <ac:spMkLst>
            <pc:docMk/>
            <pc:sldMk cId="1409836453" sldId="1560"/>
            <ac:spMk id="3" creationId="{00000000-0000-0000-0000-000000000000}"/>
          </ac:spMkLst>
        </pc:spChg>
        <pc:picChg chg="add mod">
          <ac:chgData name="Dave Fish" userId="252573f8-9dc4-4b2e-9f03-70ac85887c85" providerId="ADAL" clId="{06DE95C5-5F9B-4795-803A-99996F087534}" dt="2025-06-25T15:50:34.143" v="849" actId="1076"/>
          <ac:picMkLst>
            <pc:docMk/>
            <pc:sldMk cId="1409836453" sldId="1560"/>
            <ac:picMk id="2050" creationId="{0576AD5E-76EF-118C-8AE7-5AD20C2BB3B3}"/>
          </ac:picMkLst>
        </pc:picChg>
        <pc:picChg chg="del mod">
          <ac:chgData name="Dave Fish" userId="252573f8-9dc4-4b2e-9f03-70ac85887c85" providerId="ADAL" clId="{06DE95C5-5F9B-4795-803A-99996F087534}" dt="2025-06-25T15:50:26.602" v="846" actId="478"/>
          <ac:picMkLst>
            <pc:docMk/>
            <pc:sldMk cId="1409836453" sldId="1560"/>
            <ac:picMk id="4098" creationId="{00000000-0000-0000-0000-000000000000}"/>
          </ac:picMkLst>
        </pc:picChg>
      </pc:sldChg>
      <pc:sldChg chg="addSp delSp new del mod">
        <pc:chgData name="Dave Fish" userId="252573f8-9dc4-4b2e-9f03-70ac85887c85" providerId="ADAL" clId="{06DE95C5-5F9B-4795-803A-99996F087534}" dt="2025-06-25T15:43:55.566" v="815" actId="47"/>
        <pc:sldMkLst>
          <pc:docMk/>
          <pc:sldMk cId="4288230673" sldId="1560"/>
        </pc:sldMkLst>
        <pc:spChg chg="del">
          <ac:chgData name="Dave Fish" userId="252573f8-9dc4-4b2e-9f03-70ac85887c85" providerId="ADAL" clId="{06DE95C5-5F9B-4795-803A-99996F087534}" dt="2025-06-25T15:43:26.960" v="811" actId="478"/>
          <ac:spMkLst>
            <pc:docMk/>
            <pc:sldMk cId="4288230673" sldId="1560"/>
            <ac:spMk id="3" creationId="{D0CEE6B6-3A9F-A32E-775A-1527FEE7AF2B}"/>
          </ac:spMkLst>
        </pc:spChg>
        <pc:spChg chg="add del">
          <ac:chgData name="Dave Fish" userId="252573f8-9dc4-4b2e-9f03-70ac85887c85" providerId="ADAL" clId="{06DE95C5-5F9B-4795-803A-99996F087534}" dt="2025-06-25T15:43:30.407" v="813" actId="478"/>
          <ac:spMkLst>
            <pc:docMk/>
            <pc:sldMk cId="4288230673" sldId="1560"/>
            <ac:spMk id="5" creationId="{01E4BE1E-4613-D6CA-ECE6-79BC52881DB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C3380D-6567-465C-AF62-AB2527B27F0D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B81EC-9E60-4A9C-A6EB-EDA13380D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976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87388"/>
            <a:ext cx="6092825" cy="3427412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/>
              <a:t>DONE</a:t>
            </a:r>
          </a:p>
        </p:txBody>
      </p:sp>
    </p:spTree>
    <p:extLst>
      <p:ext uri="{BB962C8B-B14F-4D97-AF65-F5344CB8AC3E}">
        <p14:creationId xmlns:p14="http://schemas.microsoft.com/office/powerpoint/2010/main" val="1394615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9621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You can mention “Hunt for Red October” movie. MHD is featured in super-secret submarine.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BB81EC-9E60-4A9C-A6EB-EDA13380D09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15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264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 the brainstorm on the chalkboard in the space room.</a:t>
            </a:r>
          </a:p>
        </p:txBody>
      </p:sp>
    </p:spTree>
    <p:extLst>
      <p:ext uri="{BB962C8B-B14F-4D97-AF65-F5344CB8AC3E}">
        <p14:creationId xmlns:p14="http://schemas.microsoft.com/office/powerpoint/2010/main" val="1041738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/>
          <a:lstStyle/>
          <a:p>
            <a:fld id="{12F9362E-9D1C-554D-921A-947B7147FB0B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/>
          <a:lstStyle/>
          <a:p>
            <a:fld id="{6CAD281A-E2A5-9447-A8A9-FADF015B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7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7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7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0532436-B892-7649-A700-E4B2533CD97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6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6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F8FF2AA-E691-CE4A-B5DE-7970104EDE0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09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C19EC7A-2F1F-0D49-BD46-4B5D90B8E03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1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381001"/>
            <a:ext cx="2590800" cy="53324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81001"/>
            <a:ext cx="7569200" cy="53324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FD4C6EA-DD67-F549-A7F6-C39685CCD36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55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453B196-1C78-7244-B8F7-18529026B92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3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598613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732213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3409FDA-461B-AD41-988E-1D24C3DF77F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395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0C8BA09-8EDC-134C-8C8F-452DC8EF8DB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2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29AEA0A-AE96-7342-84F1-CE13FE9EDC8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732213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D2FD08E-49C2-2B4C-B9E9-F90981290FD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9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12F9362E-9D1C-554D-921A-947B7147FB0B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6CAD281A-E2A5-9447-A8A9-FADF015B45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54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838204"/>
            <a:ext cx="10972800" cy="57943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7490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10972800" cy="5794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190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172201"/>
            <a:ext cx="1251492" cy="41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67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6AF6439E-8F8B-4B4A-BC76-9EC792C83B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6000" y="5334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810000"/>
            <a:ext cx="8534400" cy="1752600"/>
          </a:xfrm>
          <a:effectLst>
            <a:outerShdw dist="12700" dir="8100000" algn="ctr" rotWithShape="0">
              <a:srgbClr val="FFFFFF">
                <a:alpha val="75000"/>
              </a:srgbClr>
            </a:outerShdw>
          </a:effectLst>
        </p:spPr>
        <p:txBody>
          <a:bodyPr/>
          <a:lstStyle>
            <a:lvl1pPr marL="0" indent="0" algn="r">
              <a:buFont typeface="Wingdings" pitchFamily="16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74720631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7060BBDF-6541-4F26-B670-6BEAFC4020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9391555"/>
      </p:ext>
    </p:extLst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19825645-5B49-4553-AA2E-BAC929294A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3333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8156165"/>
      </p:ext>
    </p:extLst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879E4F02-C79D-43AB-A647-40926BB1C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93948919"/>
      </p:ext>
    </p:extLst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>
            <a:extLst>
              <a:ext uri="{FF2B5EF4-FFF2-40B4-BE49-F238E27FC236}">
                <a16:creationId xmlns:a16="http://schemas.microsoft.com/office/drawing/2014/main" id="{11C3AC3D-D560-4609-9F7B-AD4593C58E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8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8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41898126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>
            <a:extLst>
              <a:ext uri="{FF2B5EF4-FFF2-40B4-BE49-F238E27FC236}">
                <a16:creationId xmlns:a16="http://schemas.microsoft.com/office/drawing/2014/main" id="{B9446129-4BE4-4723-B115-ECF65C3517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7220377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102E6545-1BE0-447B-BCFD-252F28789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9274193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A5799EED-2F04-4071-ADDA-CA597FEE57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5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8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5" y="1435104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470455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6000" y="5334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810000"/>
            <a:ext cx="8534400" cy="1752600"/>
          </a:xfrm>
          <a:effectLst>
            <a:outerShdw dist="12700" dir="8100000" algn="ctr" rotWithShape="0">
              <a:srgbClr val="FFFFFF">
                <a:alpha val="75000"/>
              </a:srgbClr>
            </a:outerShdw>
          </a:effectLst>
        </p:spPr>
        <p:txBody>
          <a:bodyPr/>
          <a:lstStyle>
            <a:lvl1pPr marL="0" indent="0" algn="r">
              <a:buFont typeface="Wingdings" pitchFamily="16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15B4B91-B4FC-E245-AB10-20538F3A205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95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3F1E3245-5977-4C7C-8804-3710669351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5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47702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0766AE3B-1FAF-453B-B443-4C3BEE98EB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3560148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EF760295-3CB8-4CFD-9F9B-18CDEC694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381000"/>
            <a:ext cx="2590800" cy="53324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7569200" cy="53324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61966198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C75F1273-AFCC-415E-927F-C10B3C4F1E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26995289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108DD13-4A94-4C92-8464-A72EAC3875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598613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732213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19737351"/>
      </p:ext>
    </p:extLst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DF02068E-AF39-4F00-9C69-ECB76553EE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r>
              <a:rPr lang="en-US" noProof="0"/>
              <a:t>Click icon to add online image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4970920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083506C7-1FB5-483C-B18D-3D6B22573E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58932979"/>
      </p:ext>
    </p:extLst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extLst>
              <a:ext uri="{FF2B5EF4-FFF2-40B4-BE49-F238E27FC236}">
                <a16:creationId xmlns:a16="http://schemas.microsoft.com/office/drawing/2014/main" id="{CD9BEB83-F5F2-4A34-BD92-1C4CD1BF7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732213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52818595"/>
      </p:ext>
    </p:extLst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6000" y="5334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810000"/>
            <a:ext cx="8534400" cy="1752600"/>
          </a:xfrm>
          <a:effectLst>
            <a:outerShdw dist="12700" dir="8100000" algn="ctr" rotWithShape="0">
              <a:srgbClr val="FFFFFF">
                <a:alpha val="75000"/>
              </a:srgbClr>
            </a:outerShdw>
          </a:effectLst>
        </p:spPr>
        <p:txBody>
          <a:bodyPr/>
          <a:lstStyle>
            <a:lvl1pPr marL="0" indent="0" algn="r">
              <a:buFont typeface="Wingdings" pitchFamily="16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739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68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C67A4A0-091D-FB4B-8CE5-F6B3DB193AF8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85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4"/>
            <a:ext cx="10363200" cy="1362075"/>
          </a:xfrm>
        </p:spPr>
        <p:txBody>
          <a:bodyPr anchor="t"/>
          <a:lstStyle>
            <a:lvl1pPr algn="l">
              <a:defRPr sz="25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23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5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6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80" y="1535116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8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D55BC96-7BB3-394F-A022-CB3447420D2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31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13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58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18" y="273052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18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87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4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4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6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9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381003"/>
            <a:ext cx="2590800" cy="53324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81003"/>
            <a:ext cx="7569200" cy="53324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29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37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25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3FFC800-2518-F74B-9960-8266042F217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026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598613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732213"/>
            <a:ext cx="508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86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03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27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598613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732213"/>
            <a:ext cx="103632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59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10972800" cy="5794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038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66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5986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98613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9BFC277-8285-E04A-AACD-FD6DE01A135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41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8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D55BC96-7BB3-394F-A022-CB3447420D2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2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FF446A0-D4E5-8843-8544-DDFD165CEE0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74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B5629F2-7650-E64C-BC5C-6FACFDC443A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18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.jp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838204"/>
            <a:ext cx="10972800" cy="5794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22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35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000000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0000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000000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rgbClr val="000000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36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2000"/>
            <a:ext cx="109728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6" name="Picture 5" descr="PI stacked neogram black.png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4978" y="5896335"/>
            <a:ext cx="479185" cy="7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84387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0">
          <a:solidFill>
            <a:schemeClr val="bg1"/>
          </a:solidFill>
          <a:latin typeface="Century Gothic"/>
          <a:ea typeface="+mj-ea"/>
          <a:cs typeface="Century Gothic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400">
          <a:solidFill>
            <a:srgbClr val="000000"/>
          </a:solidFill>
          <a:latin typeface="Century Gothic"/>
          <a:ea typeface="+mn-ea"/>
          <a:cs typeface="Century Gothic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000">
          <a:solidFill>
            <a:srgbClr val="000000"/>
          </a:solidFill>
          <a:latin typeface="Century Gothic"/>
          <a:ea typeface="+mn-ea"/>
          <a:cs typeface="Century Gothic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1800">
          <a:solidFill>
            <a:srgbClr val="000000"/>
          </a:solidFill>
          <a:latin typeface="Century Gothic"/>
          <a:ea typeface="+mn-ea"/>
          <a:cs typeface="Century 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1600">
          <a:solidFill>
            <a:srgbClr val="000000"/>
          </a:solidFill>
          <a:latin typeface="Century Gothic"/>
          <a:ea typeface="+mn-ea"/>
          <a:cs typeface="Century 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1400">
          <a:solidFill>
            <a:srgbClr val="000000"/>
          </a:solidFill>
          <a:latin typeface="Century Gothic"/>
          <a:ea typeface="+mn-ea"/>
          <a:cs typeface="Century Gothic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10972800" cy="579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567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4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5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000000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0000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000000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rgbClr val="000000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9394D0D-EDBC-43ED-B2D3-1A62FB427F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3051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7EECD6B-11AE-4D7E-A5A5-FB4FD1350C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2317"/>
            <a:ext cx="10972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7F84829-A375-48FB-9277-A308753756B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1" y="6172200"/>
            <a:ext cx="1250951" cy="414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69837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  <p:sldLayoutId id="2147483819" r:id="rId14"/>
    <p:sldLayoutId id="2147483820" r:id="rId15"/>
    <p:sldLayoutId id="2147483821" r:id="rId16"/>
  </p:sldLayoutIdLst>
  <p:transition spd="med">
    <p:fade/>
  </p:transition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entury Gothic"/>
          <a:ea typeface="+mj-ea"/>
          <a:cs typeface="Century Gothic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entury Gothic" panose="020B0502020202020204" pitchFamily="34" charset="0"/>
          <a:ea typeface="MS Pゴシック" pitchFamily="-92" charset="-128"/>
          <a:cs typeface="Century Gothic" panose="020B0502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entury Gothic" panose="020B0502020202020204" pitchFamily="34" charset="0"/>
          <a:ea typeface="MS Pゴシック" pitchFamily="-92" charset="-128"/>
          <a:cs typeface="Century Gothic" panose="020B0502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entury Gothic" panose="020B0502020202020204" pitchFamily="34" charset="0"/>
          <a:ea typeface="MS Pゴシック" pitchFamily="-92" charset="-128"/>
          <a:cs typeface="Century Gothic" panose="020B0502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Century Gothic" panose="020B0502020202020204" pitchFamily="34" charset="0"/>
          <a:ea typeface="MS Pゴシック" pitchFamily="-92" charset="-128"/>
          <a:cs typeface="Century Gothic" panose="020B0502020202020204" pitchFamily="34" charset="0"/>
        </a:defRPr>
      </a:lvl5pPr>
      <a:lvl6pPr marL="609585" algn="r" rtl="0" eaLnBrk="1" fontAlgn="base" hangingPunct="1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</a:defRPr>
      </a:lvl6pPr>
      <a:lvl7pPr marL="1219170" algn="r" rtl="0" eaLnBrk="1" fontAlgn="base" hangingPunct="1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</a:defRPr>
      </a:lvl7pPr>
      <a:lvl8pPr marL="1828754" algn="r" rtl="0" eaLnBrk="1" fontAlgn="base" hangingPunct="1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</a:defRPr>
      </a:lvl8pPr>
      <a:lvl9pPr marL="2438339" algn="r" rtl="0" eaLnBrk="1" fontAlgn="base" hangingPunct="1">
        <a:spcBef>
          <a:spcPct val="0"/>
        </a:spcBef>
        <a:spcAft>
          <a:spcPct val="0"/>
        </a:spcAft>
        <a:defRPr sz="5867" b="1">
          <a:solidFill>
            <a:srgbClr val="DE2723"/>
          </a:solidFill>
          <a:latin typeface="Arial" charset="0"/>
          <a:ea typeface="MS Pゴシック" pitchFamily="-92" charset="-128"/>
        </a:defRPr>
      </a:lvl9pPr>
    </p:titleStyle>
    <p:bodyStyle>
      <a:lvl1pPr marL="457189" indent="-457189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3200">
          <a:solidFill>
            <a:srgbClr val="000000"/>
          </a:solidFill>
          <a:latin typeface="Century Gothic"/>
          <a:ea typeface="+mn-ea"/>
          <a:cs typeface="Century Gothic"/>
        </a:defRPr>
      </a:lvl1pPr>
      <a:lvl2pPr marL="990575" indent="-38099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667">
          <a:solidFill>
            <a:srgbClr val="000000"/>
          </a:solidFill>
          <a:latin typeface="Century Gothic"/>
          <a:ea typeface="+mn-ea"/>
          <a:cs typeface="Century Gothic"/>
        </a:defRPr>
      </a:lvl2pPr>
      <a:lvl3pPr marL="1523962" indent="-304792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rgbClr val="000000"/>
          </a:solidFill>
          <a:latin typeface="Century Gothic"/>
          <a:ea typeface="+mn-ea"/>
          <a:cs typeface="Century Gothic"/>
        </a:defRPr>
      </a:lvl3pPr>
      <a:lvl4pPr marL="2133547" indent="-304792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133">
          <a:solidFill>
            <a:srgbClr val="000000"/>
          </a:solidFill>
          <a:latin typeface="Century Gothic"/>
          <a:ea typeface="+mn-ea"/>
          <a:cs typeface="Century Gothic"/>
        </a:defRPr>
      </a:lvl4pPr>
      <a:lvl5pPr marL="2743131" indent="-304792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867">
          <a:solidFill>
            <a:srgbClr val="000000"/>
          </a:solidFill>
          <a:latin typeface="Century Gothic"/>
          <a:ea typeface="+mn-ea"/>
          <a:cs typeface="Century Gothic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Font typeface="Wingdings" pitchFamily="16" charset="2"/>
        <a:buChar char="§"/>
        <a:defRPr sz="2133">
          <a:solidFill>
            <a:schemeClr val="tx1"/>
          </a:solidFill>
          <a:latin typeface="+mn-lt"/>
          <a:ea typeface="+mn-ea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Font typeface="Wingdings" pitchFamily="16" charset="2"/>
        <a:buChar char="§"/>
        <a:defRPr sz="2133">
          <a:solidFill>
            <a:schemeClr val="tx1"/>
          </a:solidFill>
          <a:latin typeface="+mn-lt"/>
          <a:ea typeface="+mn-ea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Font typeface="Wingdings" pitchFamily="16" charset="2"/>
        <a:buChar char="§"/>
        <a:defRPr sz="2133">
          <a:solidFill>
            <a:schemeClr val="tx1"/>
          </a:solidFill>
          <a:latin typeface="+mn-lt"/>
          <a:ea typeface="+mn-ea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Font typeface="Wingdings" pitchFamily="16" charset="2"/>
        <a:buChar char="§"/>
        <a:defRPr sz="2133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36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2000"/>
            <a:ext cx="109728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2" y="6324600"/>
            <a:ext cx="1254639" cy="31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48861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0">
          <a:solidFill>
            <a:schemeClr val="bg1"/>
          </a:solidFill>
          <a:latin typeface="Century Gothic"/>
          <a:ea typeface="+mj-ea"/>
          <a:cs typeface="Century Gothic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  <a:cs typeface="MS Pゴシック" charset="0"/>
        </a:defRPr>
      </a:lvl5pPr>
      <a:lvl6pPr marL="457189" algn="r" rtl="0" fontAlgn="base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</a:defRPr>
      </a:lvl6pPr>
      <a:lvl7pPr marL="914377" algn="r" rtl="0" fontAlgn="base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</a:defRPr>
      </a:lvl7pPr>
      <a:lvl8pPr marL="1371566" algn="r" rtl="0" fontAlgn="base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</a:defRPr>
      </a:lvl8pPr>
      <a:lvl9pPr marL="1828754" algn="r" rtl="0" fontAlgn="base">
        <a:spcBef>
          <a:spcPct val="0"/>
        </a:spcBef>
        <a:spcAft>
          <a:spcPct val="0"/>
        </a:spcAft>
        <a:defRPr sz="4400" b="1">
          <a:solidFill>
            <a:srgbClr val="DE2723"/>
          </a:solidFill>
          <a:latin typeface="Arial" charset="0"/>
          <a:ea typeface="MS Pゴシック" pitchFamily="-92" charset="-128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400">
          <a:solidFill>
            <a:srgbClr val="000000"/>
          </a:solidFill>
          <a:latin typeface="Century Gothic"/>
          <a:ea typeface="+mn-ea"/>
          <a:cs typeface="Century Gothic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000">
          <a:solidFill>
            <a:srgbClr val="000000"/>
          </a:solidFill>
          <a:latin typeface="Century Gothic"/>
          <a:ea typeface="+mn-ea"/>
          <a:cs typeface="Century Gothic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1800">
          <a:solidFill>
            <a:srgbClr val="000000"/>
          </a:solidFill>
          <a:latin typeface="Century Gothic"/>
          <a:ea typeface="+mn-ea"/>
          <a:cs typeface="Century Gothic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1600">
          <a:solidFill>
            <a:srgbClr val="000000"/>
          </a:solidFill>
          <a:latin typeface="Century Gothic"/>
          <a:ea typeface="+mn-ea"/>
          <a:cs typeface="Century Gothic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1400">
          <a:solidFill>
            <a:srgbClr val="000000"/>
          </a:solidFill>
          <a:latin typeface="Century Gothic"/>
          <a:ea typeface="+mn-ea"/>
          <a:cs typeface="Century Gothic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1600">
          <a:solidFill>
            <a:schemeClr val="tx1"/>
          </a:solidFill>
          <a:latin typeface="+mn-lt"/>
          <a:ea typeface="+mn-ea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1600">
          <a:solidFill>
            <a:schemeClr val="tx1"/>
          </a:solidFill>
          <a:latin typeface="+mn-lt"/>
          <a:ea typeface="+mn-ea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1600">
          <a:solidFill>
            <a:schemeClr val="tx1"/>
          </a:solidFill>
          <a:latin typeface="+mn-lt"/>
          <a:ea typeface="+mn-ea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Font typeface="Wingdings" pitchFamily="16" charset="2"/>
        <a:buChar char="§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resources.perimeterinstitute.ca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lpankratz@perimeterinstitute.ca" TargetMode="External"/><Relationship Id="rId7" Type="http://schemas.openxmlformats.org/officeDocument/2006/relationships/image" Target="../media/image27.png"/><Relationship Id="rId2" Type="http://schemas.openxmlformats.org/officeDocument/2006/relationships/hyperlink" Target="mailto:amccarl-palmer@perimeterinstitute.ca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hyperlink" Target="https://resources.perimeterinstitute.c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22C46F6-47EC-D82F-9D13-6E0A9C8A4605}"/>
              </a:ext>
            </a:extLst>
          </p:cNvPr>
          <p:cNvSpPr txBox="1"/>
          <p:nvPr/>
        </p:nvSpPr>
        <p:spPr>
          <a:xfrm>
            <a:off x="180166" y="284166"/>
            <a:ext cx="7443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4800" dirty="0">
                <a:solidFill>
                  <a:srgbClr val="000000"/>
                </a:solidFill>
                <a:latin typeface="Century Gothic" panose="020B0502020202020204" pitchFamily="34" charset="0"/>
              </a:rPr>
              <a:t>Fields: Design Challenge</a:t>
            </a:r>
          </a:p>
        </p:txBody>
      </p:sp>
    </p:spTree>
    <p:extLst>
      <p:ext uri="{BB962C8B-B14F-4D97-AF65-F5344CB8AC3E}">
        <p14:creationId xmlns:p14="http://schemas.microsoft.com/office/powerpoint/2010/main" val="139009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2AF55A5-A9EA-97EE-78C7-D23CF9FAE09B}"/>
              </a:ext>
            </a:extLst>
          </p:cNvPr>
          <p:cNvSpPr txBox="1"/>
          <p:nvPr/>
        </p:nvSpPr>
        <p:spPr>
          <a:xfrm>
            <a:off x="1041400" y="758649"/>
            <a:ext cx="101092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Now add a magnetic field coming out of the page.</a:t>
            </a:r>
          </a:p>
          <a:p>
            <a:endParaRPr lang="en-CA" dirty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r>
              <a:rPr lang="en-CA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Use a hand rule to determine the direction of the magnetic force  on the ions moving perpendicular to the magnetic field. </a:t>
            </a:r>
          </a:p>
          <a:p>
            <a:endParaRPr lang="en-CA" dirty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r>
              <a:rPr lang="en-CA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Show the direction of motion of the Na</a:t>
            </a:r>
            <a:r>
              <a:rPr lang="en-CA" baseline="30000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  <a:cs typeface="STIX-Regular"/>
              </a:rPr>
              <a:t>+</a:t>
            </a:r>
            <a:r>
              <a:rPr lang="en-CA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 ion and the Cl</a:t>
            </a:r>
            <a:r>
              <a:rPr lang="en-CA" baseline="30000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–</a:t>
            </a:r>
            <a:r>
              <a:rPr lang="en-CA" dirty="0">
                <a:solidFill>
                  <a:schemeClr val="bg1"/>
                </a:solidFill>
                <a:latin typeface="Century Gothic" panose="020B0502020202020204" pitchFamily="34" charset="0"/>
                <a:ea typeface="Times New Roman" panose="02020603050405020304" pitchFamily="18" charset="0"/>
              </a:rPr>
              <a:t> ion in the magnetic field. Use a labelled arrow to show the direction of the force on each ion. </a:t>
            </a:r>
            <a:r>
              <a:rPr lang="en-CA" sz="18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</a:t>
            </a:r>
            <a:endParaRPr lang="en-CA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9B4821-6D12-DDCC-64B5-37E7733E0BAF}"/>
              </a:ext>
            </a:extLst>
          </p:cNvPr>
          <p:cNvSpPr/>
          <p:nvPr/>
        </p:nvSpPr>
        <p:spPr bwMode="auto">
          <a:xfrm>
            <a:off x="2202426" y="3165987"/>
            <a:ext cx="7200000" cy="186812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834318-37BC-70AC-9DB6-F7EDF0EF338A}"/>
              </a:ext>
            </a:extLst>
          </p:cNvPr>
          <p:cNvSpPr/>
          <p:nvPr/>
        </p:nvSpPr>
        <p:spPr bwMode="auto">
          <a:xfrm>
            <a:off x="2202426" y="5471652"/>
            <a:ext cx="7200000" cy="186812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5B4FDC-FEC7-838B-8496-7F04D421C5E1}"/>
              </a:ext>
            </a:extLst>
          </p:cNvPr>
          <p:cNvGrpSpPr/>
          <p:nvPr/>
        </p:nvGrpSpPr>
        <p:grpSpPr>
          <a:xfrm>
            <a:off x="10087896" y="3903406"/>
            <a:ext cx="717755" cy="1101213"/>
            <a:chOff x="10255045" y="3736258"/>
            <a:chExt cx="717755" cy="110121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01BFF73-E6A9-1E5A-2384-6BF4DB0ECF11}"/>
                </a:ext>
              </a:extLst>
            </p:cNvPr>
            <p:cNvSpPr/>
            <p:nvPr/>
          </p:nvSpPr>
          <p:spPr bwMode="auto">
            <a:xfrm>
              <a:off x="10255045" y="3736258"/>
              <a:ext cx="717755" cy="1101213"/>
            </a:xfrm>
            <a:prstGeom prst="roundRect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4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1E577FB-8BD2-DDA9-C1EA-DD85A90B38AA}"/>
                </a:ext>
              </a:extLst>
            </p:cNvPr>
            <p:cNvSpPr/>
            <p:nvPr/>
          </p:nvSpPr>
          <p:spPr bwMode="auto">
            <a:xfrm>
              <a:off x="10515599" y="3915637"/>
              <a:ext cx="216000" cy="216000"/>
            </a:xfrm>
            <a:prstGeom prst="ellipse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4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Octagon 8">
              <a:extLst>
                <a:ext uri="{FF2B5EF4-FFF2-40B4-BE49-F238E27FC236}">
                  <a16:creationId xmlns:a16="http://schemas.microsoft.com/office/drawing/2014/main" id="{437EA01E-EF2C-A48F-9FAC-24EE3C1E02DA}"/>
                </a:ext>
              </a:extLst>
            </p:cNvPr>
            <p:cNvSpPr/>
            <p:nvPr/>
          </p:nvSpPr>
          <p:spPr bwMode="auto">
            <a:xfrm>
              <a:off x="10469922" y="4340554"/>
              <a:ext cx="288000" cy="288000"/>
            </a:xfrm>
            <a:prstGeom prst="octagon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4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ABB42E5-77BB-7E06-DB29-B56D965F7330}"/>
              </a:ext>
            </a:extLst>
          </p:cNvPr>
          <p:cNvSpPr/>
          <p:nvPr/>
        </p:nvSpPr>
        <p:spPr bwMode="auto">
          <a:xfrm>
            <a:off x="8544232" y="2723535"/>
            <a:ext cx="2025445" cy="1356852"/>
          </a:xfrm>
          <a:custGeom>
            <a:avLst/>
            <a:gdLst>
              <a:gd name="connsiteX0" fmla="*/ 1966452 w 2025445"/>
              <a:gd name="connsiteY0" fmla="*/ 1356852 h 1356852"/>
              <a:gd name="connsiteX1" fmla="*/ 1956620 w 2025445"/>
              <a:gd name="connsiteY1" fmla="*/ 1307691 h 1356852"/>
              <a:gd name="connsiteX2" fmla="*/ 1976284 w 2025445"/>
              <a:gd name="connsiteY2" fmla="*/ 1160207 h 1356852"/>
              <a:gd name="connsiteX3" fmla="*/ 1995949 w 2025445"/>
              <a:gd name="connsiteY3" fmla="*/ 993059 h 1356852"/>
              <a:gd name="connsiteX4" fmla="*/ 2005781 w 2025445"/>
              <a:gd name="connsiteY4" fmla="*/ 943897 h 1356852"/>
              <a:gd name="connsiteX5" fmla="*/ 2025445 w 2025445"/>
              <a:gd name="connsiteY5" fmla="*/ 894736 h 1356852"/>
              <a:gd name="connsiteX6" fmla="*/ 1995949 w 2025445"/>
              <a:gd name="connsiteY6" fmla="*/ 580104 h 1356852"/>
              <a:gd name="connsiteX7" fmla="*/ 1966452 w 2025445"/>
              <a:gd name="connsiteY7" fmla="*/ 521110 h 1356852"/>
              <a:gd name="connsiteX8" fmla="*/ 1936955 w 2025445"/>
              <a:gd name="connsiteY8" fmla="*/ 452284 h 1356852"/>
              <a:gd name="connsiteX9" fmla="*/ 1897626 w 2025445"/>
              <a:gd name="connsiteY9" fmla="*/ 383459 h 1356852"/>
              <a:gd name="connsiteX10" fmla="*/ 1877962 w 2025445"/>
              <a:gd name="connsiteY10" fmla="*/ 334297 h 1356852"/>
              <a:gd name="connsiteX11" fmla="*/ 1691149 w 2025445"/>
              <a:gd name="connsiteY11" fmla="*/ 186813 h 1356852"/>
              <a:gd name="connsiteX12" fmla="*/ 1612491 w 2025445"/>
              <a:gd name="connsiteY12" fmla="*/ 137652 h 1356852"/>
              <a:gd name="connsiteX13" fmla="*/ 1455174 w 2025445"/>
              <a:gd name="connsiteY13" fmla="*/ 98323 h 1356852"/>
              <a:gd name="connsiteX14" fmla="*/ 1317523 w 2025445"/>
              <a:gd name="connsiteY14" fmla="*/ 68826 h 1356852"/>
              <a:gd name="connsiteX15" fmla="*/ 1140542 w 2025445"/>
              <a:gd name="connsiteY15" fmla="*/ 29497 h 1356852"/>
              <a:gd name="connsiteX16" fmla="*/ 1071716 w 2025445"/>
              <a:gd name="connsiteY16" fmla="*/ 19665 h 1356852"/>
              <a:gd name="connsiteX17" fmla="*/ 825910 w 2025445"/>
              <a:gd name="connsiteY17" fmla="*/ 0 h 1356852"/>
              <a:gd name="connsiteX18" fmla="*/ 422787 w 2025445"/>
              <a:gd name="connsiteY18" fmla="*/ 9833 h 1356852"/>
              <a:gd name="connsiteX19" fmla="*/ 373626 w 2025445"/>
              <a:gd name="connsiteY19" fmla="*/ 49162 h 1356852"/>
              <a:gd name="connsiteX20" fmla="*/ 324465 w 2025445"/>
              <a:gd name="connsiteY20" fmla="*/ 68826 h 1356852"/>
              <a:gd name="connsiteX21" fmla="*/ 285136 w 2025445"/>
              <a:gd name="connsiteY21" fmla="*/ 98323 h 1356852"/>
              <a:gd name="connsiteX22" fmla="*/ 255639 w 2025445"/>
              <a:gd name="connsiteY22" fmla="*/ 117988 h 1356852"/>
              <a:gd name="connsiteX23" fmla="*/ 226142 w 2025445"/>
              <a:gd name="connsiteY23" fmla="*/ 157317 h 1356852"/>
              <a:gd name="connsiteX24" fmla="*/ 147484 w 2025445"/>
              <a:gd name="connsiteY24" fmla="*/ 216310 h 1356852"/>
              <a:gd name="connsiteX25" fmla="*/ 117987 w 2025445"/>
              <a:gd name="connsiteY25" fmla="*/ 245807 h 1356852"/>
              <a:gd name="connsiteX26" fmla="*/ 88491 w 2025445"/>
              <a:gd name="connsiteY26" fmla="*/ 304800 h 1356852"/>
              <a:gd name="connsiteX27" fmla="*/ 68826 w 2025445"/>
              <a:gd name="connsiteY27" fmla="*/ 334297 h 1356852"/>
              <a:gd name="connsiteX28" fmla="*/ 49162 w 2025445"/>
              <a:gd name="connsiteY28" fmla="*/ 373626 h 1356852"/>
              <a:gd name="connsiteX29" fmla="*/ 39329 w 2025445"/>
              <a:gd name="connsiteY29" fmla="*/ 403123 h 1356852"/>
              <a:gd name="connsiteX30" fmla="*/ 9833 w 2025445"/>
              <a:gd name="connsiteY30" fmla="*/ 452284 h 1356852"/>
              <a:gd name="connsiteX31" fmla="*/ 0 w 2025445"/>
              <a:gd name="connsiteY31" fmla="*/ 481781 h 1356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25445" h="1356852">
                <a:moveTo>
                  <a:pt x="1966452" y="1356852"/>
                </a:moveTo>
                <a:cubicBezTo>
                  <a:pt x="1963175" y="1340465"/>
                  <a:pt x="1956620" y="1324403"/>
                  <a:pt x="1956620" y="1307691"/>
                </a:cubicBezTo>
                <a:cubicBezTo>
                  <a:pt x="1956620" y="1208983"/>
                  <a:pt x="1965825" y="1233425"/>
                  <a:pt x="1976284" y="1160207"/>
                </a:cubicBezTo>
                <a:cubicBezTo>
                  <a:pt x="1994509" y="1032628"/>
                  <a:pt x="1977560" y="1112587"/>
                  <a:pt x="1995949" y="993059"/>
                </a:cubicBezTo>
                <a:cubicBezTo>
                  <a:pt x="1998490" y="976541"/>
                  <a:pt x="2000979" y="959904"/>
                  <a:pt x="2005781" y="943897"/>
                </a:cubicBezTo>
                <a:cubicBezTo>
                  <a:pt x="2010852" y="926992"/>
                  <a:pt x="2018890" y="911123"/>
                  <a:pt x="2025445" y="894736"/>
                </a:cubicBezTo>
                <a:cubicBezTo>
                  <a:pt x="2015613" y="789859"/>
                  <a:pt x="2012378" y="684152"/>
                  <a:pt x="1995949" y="580104"/>
                </a:cubicBezTo>
                <a:cubicBezTo>
                  <a:pt x="1992520" y="558387"/>
                  <a:pt x="1975665" y="541072"/>
                  <a:pt x="1966452" y="521110"/>
                </a:cubicBezTo>
                <a:cubicBezTo>
                  <a:pt x="1955992" y="498447"/>
                  <a:pt x="1948118" y="474609"/>
                  <a:pt x="1936955" y="452284"/>
                </a:cubicBezTo>
                <a:cubicBezTo>
                  <a:pt x="1925138" y="428650"/>
                  <a:pt x="1909443" y="407093"/>
                  <a:pt x="1897626" y="383459"/>
                </a:cubicBezTo>
                <a:cubicBezTo>
                  <a:pt x="1889733" y="367673"/>
                  <a:pt x="1888866" y="348175"/>
                  <a:pt x="1877962" y="334297"/>
                </a:cubicBezTo>
                <a:cubicBezTo>
                  <a:pt x="1807608" y="244756"/>
                  <a:pt x="1783860" y="243470"/>
                  <a:pt x="1691149" y="186813"/>
                </a:cubicBezTo>
                <a:cubicBezTo>
                  <a:pt x="1664766" y="170690"/>
                  <a:pt x="1641823" y="147429"/>
                  <a:pt x="1612491" y="137652"/>
                </a:cubicBezTo>
                <a:cubicBezTo>
                  <a:pt x="1502014" y="100826"/>
                  <a:pt x="1554780" y="112552"/>
                  <a:pt x="1455174" y="98323"/>
                </a:cubicBezTo>
                <a:cubicBezTo>
                  <a:pt x="1366274" y="62764"/>
                  <a:pt x="1444041" y="88803"/>
                  <a:pt x="1317523" y="68826"/>
                </a:cubicBezTo>
                <a:cubicBezTo>
                  <a:pt x="1154351" y="43062"/>
                  <a:pt x="1282633" y="57915"/>
                  <a:pt x="1140542" y="29497"/>
                </a:cubicBezTo>
                <a:cubicBezTo>
                  <a:pt x="1117817" y="24952"/>
                  <a:pt x="1094688" y="22728"/>
                  <a:pt x="1071716" y="19665"/>
                </a:cubicBezTo>
                <a:cubicBezTo>
                  <a:pt x="952669" y="3792"/>
                  <a:pt x="987769" y="9522"/>
                  <a:pt x="825910" y="0"/>
                </a:cubicBezTo>
                <a:lnTo>
                  <a:pt x="422787" y="9833"/>
                </a:lnTo>
                <a:cubicBezTo>
                  <a:pt x="401924" y="12101"/>
                  <a:pt x="391621" y="38365"/>
                  <a:pt x="373626" y="49162"/>
                </a:cubicBezTo>
                <a:cubicBezTo>
                  <a:pt x="358492" y="58242"/>
                  <a:pt x="339893" y="60255"/>
                  <a:pt x="324465" y="68826"/>
                </a:cubicBezTo>
                <a:cubicBezTo>
                  <a:pt x="310140" y="76784"/>
                  <a:pt x="298471" y="88798"/>
                  <a:pt x="285136" y="98323"/>
                </a:cubicBezTo>
                <a:cubicBezTo>
                  <a:pt x="275520" y="105192"/>
                  <a:pt x="263995" y="109632"/>
                  <a:pt x="255639" y="117988"/>
                </a:cubicBezTo>
                <a:cubicBezTo>
                  <a:pt x="244052" y="129575"/>
                  <a:pt x="237729" y="145730"/>
                  <a:pt x="226142" y="157317"/>
                </a:cubicBezTo>
                <a:cubicBezTo>
                  <a:pt x="154420" y="229039"/>
                  <a:pt x="201950" y="170922"/>
                  <a:pt x="147484" y="216310"/>
                </a:cubicBezTo>
                <a:cubicBezTo>
                  <a:pt x="136802" y="225212"/>
                  <a:pt x="127819" y="235975"/>
                  <a:pt x="117987" y="245807"/>
                </a:cubicBezTo>
                <a:cubicBezTo>
                  <a:pt x="108155" y="265471"/>
                  <a:pt x="99168" y="285581"/>
                  <a:pt x="88491" y="304800"/>
                </a:cubicBezTo>
                <a:cubicBezTo>
                  <a:pt x="82752" y="315130"/>
                  <a:pt x="74689" y="324037"/>
                  <a:pt x="68826" y="334297"/>
                </a:cubicBezTo>
                <a:cubicBezTo>
                  <a:pt x="61554" y="347023"/>
                  <a:pt x="54936" y="360154"/>
                  <a:pt x="49162" y="373626"/>
                </a:cubicBezTo>
                <a:cubicBezTo>
                  <a:pt x="45079" y="383152"/>
                  <a:pt x="43964" y="393853"/>
                  <a:pt x="39329" y="403123"/>
                </a:cubicBezTo>
                <a:cubicBezTo>
                  <a:pt x="30783" y="420216"/>
                  <a:pt x="18379" y="435191"/>
                  <a:pt x="9833" y="452284"/>
                </a:cubicBezTo>
                <a:cubicBezTo>
                  <a:pt x="5198" y="461554"/>
                  <a:pt x="0" y="481781"/>
                  <a:pt x="0" y="481781"/>
                </a:cubicBez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1BA6192-1B59-C376-F80A-245D86E93C6E}"/>
              </a:ext>
            </a:extLst>
          </p:cNvPr>
          <p:cNvSpPr/>
          <p:nvPr/>
        </p:nvSpPr>
        <p:spPr bwMode="auto">
          <a:xfrm flipV="1">
            <a:off x="8497143" y="4782965"/>
            <a:ext cx="2025445" cy="1234065"/>
          </a:xfrm>
          <a:custGeom>
            <a:avLst/>
            <a:gdLst>
              <a:gd name="connsiteX0" fmla="*/ 1966452 w 2025445"/>
              <a:gd name="connsiteY0" fmla="*/ 1356852 h 1356852"/>
              <a:gd name="connsiteX1" fmla="*/ 1956620 w 2025445"/>
              <a:gd name="connsiteY1" fmla="*/ 1307691 h 1356852"/>
              <a:gd name="connsiteX2" fmla="*/ 1976284 w 2025445"/>
              <a:gd name="connsiteY2" fmla="*/ 1160207 h 1356852"/>
              <a:gd name="connsiteX3" fmla="*/ 1995949 w 2025445"/>
              <a:gd name="connsiteY3" fmla="*/ 993059 h 1356852"/>
              <a:gd name="connsiteX4" fmla="*/ 2005781 w 2025445"/>
              <a:gd name="connsiteY4" fmla="*/ 943897 h 1356852"/>
              <a:gd name="connsiteX5" fmla="*/ 2025445 w 2025445"/>
              <a:gd name="connsiteY5" fmla="*/ 894736 h 1356852"/>
              <a:gd name="connsiteX6" fmla="*/ 1995949 w 2025445"/>
              <a:gd name="connsiteY6" fmla="*/ 580104 h 1356852"/>
              <a:gd name="connsiteX7" fmla="*/ 1966452 w 2025445"/>
              <a:gd name="connsiteY7" fmla="*/ 521110 h 1356852"/>
              <a:gd name="connsiteX8" fmla="*/ 1936955 w 2025445"/>
              <a:gd name="connsiteY8" fmla="*/ 452284 h 1356852"/>
              <a:gd name="connsiteX9" fmla="*/ 1897626 w 2025445"/>
              <a:gd name="connsiteY9" fmla="*/ 383459 h 1356852"/>
              <a:gd name="connsiteX10" fmla="*/ 1877962 w 2025445"/>
              <a:gd name="connsiteY10" fmla="*/ 334297 h 1356852"/>
              <a:gd name="connsiteX11" fmla="*/ 1691149 w 2025445"/>
              <a:gd name="connsiteY11" fmla="*/ 186813 h 1356852"/>
              <a:gd name="connsiteX12" fmla="*/ 1612491 w 2025445"/>
              <a:gd name="connsiteY12" fmla="*/ 137652 h 1356852"/>
              <a:gd name="connsiteX13" fmla="*/ 1455174 w 2025445"/>
              <a:gd name="connsiteY13" fmla="*/ 98323 h 1356852"/>
              <a:gd name="connsiteX14" fmla="*/ 1317523 w 2025445"/>
              <a:gd name="connsiteY14" fmla="*/ 68826 h 1356852"/>
              <a:gd name="connsiteX15" fmla="*/ 1140542 w 2025445"/>
              <a:gd name="connsiteY15" fmla="*/ 29497 h 1356852"/>
              <a:gd name="connsiteX16" fmla="*/ 1071716 w 2025445"/>
              <a:gd name="connsiteY16" fmla="*/ 19665 h 1356852"/>
              <a:gd name="connsiteX17" fmla="*/ 825910 w 2025445"/>
              <a:gd name="connsiteY17" fmla="*/ 0 h 1356852"/>
              <a:gd name="connsiteX18" fmla="*/ 422787 w 2025445"/>
              <a:gd name="connsiteY18" fmla="*/ 9833 h 1356852"/>
              <a:gd name="connsiteX19" fmla="*/ 373626 w 2025445"/>
              <a:gd name="connsiteY19" fmla="*/ 49162 h 1356852"/>
              <a:gd name="connsiteX20" fmla="*/ 324465 w 2025445"/>
              <a:gd name="connsiteY20" fmla="*/ 68826 h 1356852"/>
              <a:gd name="connsiteX21" fmla="*/ 285136 w 2025445"/>
              <a:gd name="connsiteY21" fmla="*/ 98323 h 1356852"/>
              <a:gd name="connsiteX22" fmla="*/ 255639 w 2025445"/>
              <a:gd name="connsiteY22" fmla="*/ 117988 h 1356852"/>
              <a:gd name="connsiteX23" fmla="*/ 226142 w 2025445"/>
              <a:gd name="connsiteY23" fmla="*/ 157317 h 1356852"/>
              <a:gd name="connsiteX24" fmla="*/ 147484 w 2025445"/>
              <a:gd name="connsiteY24" fmla="*/ 216310 h 1356852"/>
              <a:gd name="connsiteX25" fmla="*/ 117987 w 2025445"/>
              <a:gd name="connsiteY25" fmla="*/ 245807 h 1356852"/>
              <a:gd name="connsiteX26" fmla="*/ 88491 w 2025445"/>
              <a:gd name="connsiteY26" fmla="*/ 304800 h 1356852"/>
              <a:gd name="connsiteX27" fmla="*/ 68826 w 2025445"/>
              <a:gd name="connsiteY27" fmla="*/ 334297 h 1356852"/>
              <a:gd name="connsiteX28" fmla="*/ 49162 w 2025445"/>
              <a:gd name="connsiteY28" fmla="*/ 373626 h 1356852"/>
              <a:gd name="connsiteX29" fmla="*/ 39329 w 2025445"/>
              <a:gd name="connsiteY29" fmla="*/ 403123 h 1356852"/>
              <a:gd name="connsiteX30" fmla="*/ 9833 w 2025445"/>
              <a:gd name="connsiteY30" fmla="*/ 452284 h 1356852"/>
              <a:gd name="connsiteX31" fmla="*/ 0 w 2025445"/>
              <a:gd name="connsiteY31" fmla="*/ 481781 h 1356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25445" h="1356852">
                <a:moveTo>
                  <a:pt x="1966452" y="1356852"/>
                </a:moveTo>
                <a:cubicBezTo>
                  <a:pt x="1963175" y="1340465"/>
                  <a:pt x="1956620" y="1324403"/>
                  <a:pt x="1956620" y="1307691"/>
                </a:cubicBezTo>
                <a:cubicBezTo>
                  <a:pt x="1956620" y="1208983"/>
                  <a:pt x="1965825" y="1233425"/>
                  <a:pt x="1976284" y="1160207"/>
                </a:cubicBezTo>
                <a:cubicBezTo>
                  <a:pt x="1994509" y="1032628"/>
                  <a:pt x="1977560" y="1112587"/>
                  <a:pt x="1995949" y="993059"/>
                </a:cubicBezTo>
                <a:cubicBezTo>
                  <a:pt x="1998490" y="976541"/>
                  <a:pt x="2000979" y="959904"/>
                  <a:pt x="2005781" y="943897"/>
                </a:cubicBezTo>
                <a:cubicBezTo>
                  <a:pt x="2010852" y="926992"/>
                  <a:pt x="2018890" y="911123"/>
                  <a:pt x="2025445" y="894736"/>
                </a:cubicBezTo>
                <a:cubicBezTo>
                  <a:pt x="2015613" y="789859"/>
                  <a:pt x="2012378" y="684152"/>
                  <a:pt x="1995949" y="580104"/>
                </a:cubicBezTo>
                <a:cubicBezTo>
                  <a:pt x="1992520" y="558387"/>
                  <a:pt x="1975665" y="541072"/>
                  <a:pt x="1966452" y="521110"/>
                </a:cubicBezTo>
                <a:cubicBezTo>
                  <a:pt x="1955992" y="498447"/>
                  <a:pt x="1948118" y="474609"/>
                  <a:pt x="1936955" y="452284"/>
                </a:cubicBezTo>
                <a:cubicBezTo>
                  <a:pt x="1925138" y="428650"/>
                  <a:pt x="1909443" y="407093"/>
                  <a:pt x="1897626" y="383459"/>
                </a:cubicBezTo>
                <a:cubicBezTo>
                  <a:pt x="1889733" y="367673"/>
                  <a:pt x="1888866" y="348175"/>
                  <a:pt x="1877962" y="334297"/>
                </a:cubicBezTo>
                <a:cubicBezTo>
                  <a:pt x="1807608" y="244756"/>
                  <a:pt x="1783860" y="243470"/>
                  <a:pt x="1691149" y="186813"/>
                </a:cubicBezTo>
                <a:cubicBezTo>
                  <a:pt x="1664766" y="170690"/>
                  <a:pt x="1641823" y="147429"/>
                  <a:pt x="1612491" y="137652"/>
                </a:cubicBezTo>
                <a:cubicBezTo>
                  <a:pt x="1502014" y="100826"/>
                  <a:pt x="1554780" y="112552"/>
                  <a:pt x="1455174" y="98323"/>
                </a:cubicBezTo>
                <a:cubicBezTo>
                  <a:pt x="1366274" y="62764"/>
                  <a:pt x="1444041" y="88803"/>
                  <a:pt x="1317523" y="68826"/>
                </a:cubicBezTo>
                <a:cubicBezTo>
                  <a:pt x="1154351" y="43062"/>
                  <a:pt x="1282633" y="57915"/>
                  <a:pt x="1140542" y="29497"/>
                </a:cubicBezTo>
                <a:cubicBezTo>
                  <a:pt x="1117817" y="24952"/>
                  <a:pt x="1094688" y="22728"/>
                  <a:pt x="1071716" y="19665"/>
                </a:cubicBezTo>
                <a:cubicBezTo>
                  <a:pt x="952669" y="3792"/>
                  <a:pt x="987769" y="9522"/>
                  <a:pt x="825910" y="0"/>
                </a:cubicBezTo>
                <a:lnTo>
                  <a:pt x="422787" y="9833"/>
                </a:lnTo>
                <a:cubicBezTo>
                  <a:pt x="401924" y="12101"/>
                  <a:pt x="391621" y="38365"/>
                  <a:pt x="373626" y="49162"/>
                </a:cubicBezTo>
                <a:cubicBezTo>
                  <a:pt x="358492" y="58242"/>
                  <a:pt x="339893" y="60255"/>
                  <a:pt x="324465" y="68826"/>
                </a:cubicBezTo>
                <a:cubicBezTo>
                  <a:pt x="310140" y="76784"/>
                  <a:pt x="298471" y="88798"/>
                  <a:pt x="285136" y="98323"/>
                </a:cubicBezTo>
                <a:cubicBezTo>
                  <a:pt x="275520" y="105192"/>
                  <a:pt x="263995" y="109632"/>
                  <a:pt x="255639" y="117988"/>
                </a:cubicBezTo>
                <a:cubicBezTo>
                  <a:pt x="244052" y="129575"/>
                  <a:pt x="237729" y="145730"/>
                  <a:pt x="226142" y="157317"/>
                </a:cubicBezTo>
                <a:cubicBezTo>
                  <a:pt x="154420" y="229039"/>
                  <a:pt x="201950" y="170922"/>
                  <a:pt x="147484" y="216310"/>
                </a:cubicBezTo>
                <a:cubicBezTo>
                  <a:pt x="136802" y="225212"/>
                  <a:pt x="127819" y="235975"/>
                  <a:pt x="117987" y="245807"/>
                </a:cubicBezTo>
                <a:cubicBezTo>
                  <a:pt x="108155" y="265471"/>
                  <a:pt x="99168" y="285581"/>
                  <a:pt x="88491" y="304800"/>
                </a:cubicBezTo>
                <a:cubicBezTo>
                  <a:pt x="82752" y="315130"/>
                  <a:pt x="74689" y="324037"/>
                  <a:pt x="68826" y="334297"/>
                </a:cubicBezTo>
                <a:cubicBezTo>
                  <a:pt x="61554" y="347023"/>
                  <a:pt x="54936" y="360154"/>
                  <a:pt x="49162" y="373626"/>
                </a:cubicBezTo>
                <a:cubicBezTo>
                  <a:pt x="45079" y="383152"/>
                  <a:pt x="43964" y="393853"/>
                  <a:pt x="39329" y="403123"/>
                </a:cubicBezTo>
                <a:cubicBezTo>
                  <a:pt x="30783" y="420216"/>
                  <a:pt x="18379" y="435191"/>
                  <a:pt x="9833" y="452284"/>
                </a:cubicBezTo>
                <a:cubicBezTo>
                  <a:pt x="5198" y="461554"/>
                  <a:pt x="0" y="481781"/>
                  <a:pt x="0" y="481781"/>
                </a:cubicBezTo>
              </a:path>
            </a:pathLst>
          </a:cu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10E9E2-5D68-FC77-4051-7EEEC5203333}"/>
              </a:ext>
            </a:extLst>
          </p:cNvPr>
          <p:cNvSpPr txBox="1"/>
          <p:nvPr/>
        </p:nvSpPr>
        <p:spPr>
          <a:xfrm>
            <a:off x="10805650" y="3787999"/>
            <a:ext cx="431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BD18F-F15F-8CC3-2739-2CBB223BFC79}"/>
              </a:ext>
            </a:extLst>
          </p:cNvPr>
          <p:cNvSpPr txBox="1"/>
          <p:nvPr/>
        </p:nvSpPr>
        <p:spPr>
          <a:xfrm>
            <a:off x="10851327" y="4298785"/>
            <a:ext cx="431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solidFill>
                  <a:srgbClr val="00B050"/>
                </a:solidFill>
              </a:rPr>
              <a:t>-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1B9040E-F076-27B4-4520-BA9DA3E23C34}"/>
              </a:ext>
            </a:extLst>
          </p:cNvPr>
          <p:cNvCxnSpPr/>
          <p:nvPr/>
        </p:nvCxnSpPr>
        <p:spPr bwMode="auto">
          <a:xfrm>
            <a:off x="3539613" y="3352799"/>
            <a:ext cx="0" cy="211885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405DCA-B3E9-F7FB-ABE4-F54CD8C6A64A}"/>
                  </a:ext>
                </a:extLst>
              </p:cNvPr>
              <p:cNvSpPr txBox="1"/>
              <p:nvPr/>
            </p:nvSpPr>
            <p:spPr>
              <a:xfrm>
                <a:off x="2905432" y="3914064"/>
                <a:ext cx="634181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A" sz="4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4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405DCA-B3E9-F7FB-ABE4-F54CD8C6A6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432" y="3914064"/>
                <a:ext cx="634181" cy="6771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57BB5C10-2DF5-44CE-BD80-9F17E4399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5530" y="4072694"/>
            <a:ext cx="1733792" cy="60015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674AC16-CB70-DC19-52D1-AF6EC0D128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9962" y="3647767"/>
            <a:ext cx="1764928" cy="1356852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2453DC3E-663B-5D4C-E30B-63BB92407222}"/>
              </a:ext>
            </a:extLst>
          </p:cNvPr>
          <p:cNvSpPr/>
          <p:nvPr/>
        </p:nvSpPr>
        <p:spPr bwMode="auto">
          <a:xfrm>
            <a:off x="4811032" y="3401959"/>
            <a:ext cx="2131587" cy="2010822"/>
          </a:xfrm>
          <a:prstGeom prst="ellipse">
            <a:avLst/>
          </a:prstGeom>
          <a:noFill/>
          <a:ln w="9525" cap="flat" cmpd="sng" algn="ctr">
            <a:solidFill>
              <a:schemeClr val="tx1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B4C08B7-3D8B-2135-DB51-915EA3E4545D}"/>
              </a:ext>
            </a:extLst>
          </p:cNvPr>
          <p:cNvGrpSpPr/>
          <p:nvPr/>
        </p:nvGrpSpPr>
        <p:grpSpPr>
          <a:xfrm>
            <a:off x="4414684" y="3951893"/>
            <a:ext cx="658761" cy="420881"/>
            <a:chOff x="4414684" y="3951893"/>
            <a:chExt cx="658761" cy="420881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83A49FC-08A4-B3FF-3589-DDC5BD9991D5}"/>
                </a:ext>
              </a:extLst>
            </p:cNvPr>
            <p:cNvCxnSpPr/>
            <p:nvPr/>
          </p:nvCxnSpPr>
          <p:spPr bwMode="auto">
            <a:xfrm flipH="1">
              <a:off x="4414684" y="4372774"/>
              <a:ext cx="658761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16E4AFD-A6EE-373E-579D-936DE07EBB3C}"/>
                </a:ext>
              </a:extLst>
            </p:cNvPr>
            <p:cNvSpPr txBox="1"/>
            <p:nvPr/>
          </p:nvSpPr>
          <p:spPr>
            <a:xfrm>
              <a:off x="4496132" y="3951893"/>
              <a:ext cx="5604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>
                  <a:solidFill>
                    <a:srgbClr val="CC00FF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F</a:t>
              </a:r>
              <a:r>
                <a:rPr lang="en-CA" sz="2000" baseline="-25000" dirty="0">
                  <a:solidFill>
                    <a:srgbClr val="CC00FF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b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663B402-35B9-037D-08D4-46E101CD87BE}"/>
              </a:ext>
            </a:extLst>
          </p:cNvPr>
          <p:cNvGrpSpPr/>
          <p:nvPr/>
        </p:nvGrpSpPr>
        <p:grpSpPr>
          <a:xfrm>
            <a:off x="5641066" y="3944149"/>
            <a:ext cx="658761" cy="420881"/>
            <a:chOff x="4414684" y="3951893"/>
            <a:chExt cx="658761" cy="420881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696DB57E-B884-D1FC-2939-21BE091198CA}"/>
                </a:ext>
              </a:extLst>
            </p:cNvPr>
            <p:cNvCxnSpPr/>
            <p:nvPr/>
          </p:nvCxnSpPr>
          <p:spPr bwMode="auto">
            <a:xfrm flipH="1">
              <a:off x="4414684" y="4372774"/>
              <a:ext cx="658761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CC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CC68382-C87C-5FB4-375A-F32FD22244C1}"/>
                </a:ext>
              </a:extLst>
            </p:cNvPr>
            <p:cNvSpPr txBox="1"/>
            <p:nvPr/>
          </p:nvSpPr>
          <p:spPr>
            <a:xfrm>
              <a:off x="4496132" y="3951893"/>
              <a:ext cx="5604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2000" dirty="0">
                  <a:solidFill>
                    <a:srgbClr val="CC00FF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F</a:t>
              </a:r>
              <a:r>
                <a:rPr lang="en-CA" sz="2000" baseline="-25000" dirty="0">
                  <a:solidFill>
                    <a:srgbClr val="CC00FF"/>
                  </a:solidFill>
                  <a:latin typeface="Cavolini" panose="03000502040302020204" pitchFamily="66" charset="0"/>
                  <a:cs typeface="Cavolini" panose="03000502040302020204" pitchFamily="66" charset="0"/>
                </a:rPr>
                <a:t>b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2937872-BDA5-2CF0-4B9A-DA8E1ED53EAA}"/>
              </a:ext>
            </a:extLst>
          </p:cNvPr>
          <p:cNvGrpSpPr/>
          <p:nvPr/>
        </p:nvGrpSpPr>
        <p:grpSpPr>
          <a:xfrm>
            <a:off x="5635586" y="4701164"/>
            <a:ext cx="679895" cy="506578"/>
            <a:chOff x="5635586" y="4701164"/>
            <a:chExt cx="679895" cy="50657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5138A157-0BC4-6D4E-3FE1-5ED5B295341B}"/>
                </a:ext>
              </a:extLst>
            </p:cNvPr>
            <p:cNvGrpSpPr/>
            <p:nvPr/>
          </p:nvGrpSpPr>
          <p:grpSpPr>
            <a:xfrm>
              <a:off x="5635586" y="4701164"/>
              <a:ext cx="432000" cy="432000"/>
              <a:chOff x="5635586" y="4701164"/>
              <a:chExt cx="432000" cy="432000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F4AE67DA-7AFA-435A-F4E2-0356A7FCF2E0}"/>
                  </a:ext>
                </a:extLst>
              </p:cNvPr>
              <p:cNvSpPr/>
              <p:nvPr/>
            </p:nvSpPr>
            <p:spPr bwMode="auto">
              <a:xfrm>
                <a:off x="5802426" y="4853005"/>
                <a:ext cx="108000" cy="108000"/>
              </a:xfrm>
              <a:prstGeom prst="ellipse">
                <a:avLst/>
              </a:prstGeom>
              <a:solidFill>
                <a:srgbClr val="CC00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4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CB226668-B264-E920-CB4B-86C63DCC4455}"/>
                  </a:ext>
                </a:extLst>
              </p:cNvPr>
              <p:cNvSpPr/>
              <p:nvPr/>
            </p:nvSpPr>
            <p:spPr bwMode="auto">
              <a:xfrm>
                <a:off x="5635586" y="4701164"/>
                <a:ext cx="432000" cy="4320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A" sz="44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5DBD7319-8BCF-0BC3-FA4A-1B869706DA75}"/>
                    </a:ext>
                  </a:extLst>
                </p:cNvPr>
                <p:cNvSpPr txBox="1"/>
                <p:nvPr/>
              </p:nvSpPr>
              <p:spPr>
                <a:xfrm>
                  <a:off x="6020272" y="4793654"/>
                  <a:ext cx="295209" cy="41408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CA" sz="2400" i="1" smtClean="0">
                                <a:solidFill>
                                  <a:srgbClr val="CC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CA" sz="2400" b="0" i="1" smtClean="0">
                                <a:solidFill>
                                  <a:srgbClr val="CC00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CA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5DBD7319-8BCF-0BC3-FA4A-1B869706DA7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20272" y="4793654"/>
                  <a:ext cx="295209" cy="414088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56150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9855A-3F9A-3447-8E2A-500691D0F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dirty="0"/>
              <a:t>PEOE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457C1-AAED-7F49-8035-E4FF42A56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880" y="3481917"/>
            <a:ext cx="10972800" cy="4773083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b="1" dirty="0"/>
              <a:t>Predict</a:t>
            </a:r>
            <a:r>
              <a:rPr lang="en-US" dirty="0"/>
              <a:t> what will happen when the electrodes are connected to the battery.  </a:t>
            </a:r>
            <a:r>
              <a:rPr lang="en-US" b="1" dirty="0"/>
              <a:t>Explain</a:t>
            </a:r>
            <a:r>
              <a:rPr lang="en-US" dirty="0"/>
              <a:t> your prediction.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D1F8F1-E943-072D-E417-6BA15C862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89" y="650240"/>
            <a:ext cx="5386899" cy="2082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3089519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9855A-3F9A-3447-8E2A-500691D0F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800" dirty="0"/>
              <a:t>PEOE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457C1-AAED-7F49-8035-E4FF42A56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" y="2516717"/>
            <a:ext cx="10972800" cy="477308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b="1" dirty="0"/>
              <a:t>Observe</a:t>
            </a:r>
            <a:r>
              <a:rPr lang="en-US" dirty="0"/>
              <a:t> what happens when the electrodes are connected to the battery.  Compare your prediction and observation.  </a:t>
            </a:r>
            <a:r>
              <a:rPr lang="en-US" b="1" dirty="0"/>
              <a:t>Explain</a:t>
            </a:r>
            <a:r>
              <a:rPr lang="en-US" dirty="0"/>
              <a:t> any differences and adjust your understanding if necessary.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D1F8F1-E943-072D-E417-6BA15C862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989" y="701040"/>
            <a:ext cx="5386899" cy="2082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10589003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0ED28-04B5-59EA-16CA-A19BF53F0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MHD demo">
            <a:hlinkClick r:id="" action="ppaction://media"/>
            <a:extLst>
              <a:ext uri="{FF2B5EF4-FFF2-40B4-BE49-F238E27FC236}">
                <a16:creationId xmlns:a16="http://schemas.microsoft.com/office/drawing/2014/main" id="{54C34309-4349-3606-7A58-F3D599823C9C}"/>
              </a:ext>
            </a:extLst>
          </p:cNvPr>
          <p:cNvPicPr>
            <a:picLocks noGrp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embed="rId2">
                  <p14:trim st="173198" end="44662.9791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38400" y="1601788"/>
            <a:ext cx="7315200" cy="4114800"/>
          </a:xfrm>
        </p:spPr>
      </p:pic>
    </p:spTree>
    <p:extLst>
      <p:ext uri="{BB962C8B-B14F-4D97-AF65-F5344CB8AC3E}">
        <p14:creationId xmlns:p14="http://schemas.microsoft.com/office/powerpoint/2010/main" val="42908217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sz="4800" dirty="0"/>
              <a:t>Building Time!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480" y="1590041"/>
            <a:ext cx="8239760" cy="4560849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CA" sz="2800" dirty="0"/>
              <a:t>Put the theory into practice!</a:t>
            </a:r>
          </a:p>
          <a:p>
            <a:pPr marL="0" indent="0">
              <a:buNone/>
            </a:pPr>
            <a:r>
              <a:rPr lang="en-CA" sz="2800" dirty="0"/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CA" sz="2800" dirty="0"/>
              <a:t>Build your MHD.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CA" sz="2800" dirty="0"/>
              <a:t>Calculate the flow rate.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2267" dirty="0"/>
              <a:t>Use the time taken for water to travel 10 cm.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3E5E07-7321-41AB-9AFC-0400B800F6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t="1482" r="12222" b="-741"/>
          <a:stretch/>
        </p:blipFill>
        <p:spPr>
          <a:xfrm>
            <a:off x="8463280" y="347797"/>
            <a:ext cx="3505898" cy="3174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48"/>
          <a:stretch/>
        </p:blipFill>
        <p:spPr>
          <a:xfrm>
            <a:off x="9139044" y="4026742"/>
            <a:ext cx="2798956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620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/>
              <a:t>Making it Better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849" y="1570743"/>
            <a:ext cx="7017938" cy="4500676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CA" sz="2800" b="1" dirty="0"/>
              <a:t>Brainstorm</a:t>
            </a:r>
            <a:r>
              <a:rPr lang="en-CA" sz="2800" dirty="0"/>
              <a:t> any modifications TO THE APPARATUS (</a:t>
            </a:r>
            <a:r>
              <a:rPr lang="en-CA" sz="2800" i="1" dirty="0"/>
              <a:t>not </a:t>
            </a:r>
            <a:r>
              <a:rPr lang="en-CA" sz="2800" dirty="0"/>
              <a:t>to the physics)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CA" sz="2800" dirty="0"/>
              <a:t>Every group </a:t>
            </a:r>
            <a:r>
              <a:rPr lang="en-CA" sz="2800" b="1" dirty="0"/>
              <a:t>choses</a:t>
            </a:r>
            <a:r>
              <a:rPr lang="en-CA" sz="2800" dirty="0"/>
              <a:t> </a:t>
            </a:r>
            <a:r>
              <a:rPr lang="en-CA" sz="2800" i="1" dirty="0"/>
              <a:t>one,</a:t>
            </a:r>
            <a:r>
              <a:rPr lang="en-CA" sz="2800" dirty="0"/>
              <a:t> </a:t>
            </a:r>
            <a:r>
              <a:rPr lang="en-CA" sz="2800" i="1" dirty="0"/>
              <a:t>different </a:t>
            </a:r>
            <a:r>
              <a:rPr lang="en-CA" sz="2800" dirty="0"/>
              <a:t>modification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CA" sz="2800" dirty="0"/>
              <a:t>Compare the results from each of the modifications.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800" dirty="0"/>
          </a:p>
        </p:txBody>
      </p:sp>
      <p:pic>
        <p:nvPicPr>
          <p:cNvPr id="1028" name="Picture 4" descr="How to Get Work Done Without Even Trying: Passive Brainstorming for Essays  and Final Assigments | Princeton Correspondents on Undergraduate Research">
            <a:extLst>
              <a:ext uri="{FF2B5EF4-FFF2-40B4-BE49-F238E27FC236}">
                <a16:creationId xmlns:a16="http://schemas.microsoft.com/office/drawing/2014/main" id="{93B7648C-6E38-20CC-59ED-5E26B7CCC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8808" y="1091380"/>
            <a:ext cx="4500676" cy="450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6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/>
              <a:t>Making it Better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520" y="1256110"/>
            <a:ext cx="9936480" cy="5328290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800" dirty="0"/>
              <a:t>If time permits, make ALL the modifications that you think will make your MHD the </a:t>
            </a:r>
            <a:r>
              <a:rPr lang="en-US" sz="2800" i="1" dirty="0"/>
              <a:t>best</a:t>
            </a:r>
            <a:r>
              <a:rPr lang="en-US" sz="2800" dirty="0"/>
              <a:t>.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CA" sz="2800" dirty="0"/>
              <a:t>Have a contest!</a:t>
            </a:r>
            <a:endParaRPr lang="en-US" sz="2800" dirty="0"/>
          </a:p>
          <a:p>
            <a:pPr>
              <a:buFont typeface="Courier New" panose="02070309020205020404" pitchFamily="49" charset="0"/>
              <a:buChar char="o"/>
            </a:pPr>
            <a:endParaRPr lang="en-US" sz="2800" dirty="0"/>
          </a:p>
        </p:txBody>
      </p:sp>
      <p:pic>
        <p:nvPicPr>
          <p:cNvPr id="2050" name="Picture 2" descr="Lucas Oil Speedway">
            <a:extLst>
              <a:ext uri="{FF2B5EF4-FFF2-40B4-BE49-F238E27FC236}">
                <a16:creationId xmlns:a16="http://schemas.microsoft.com/office/drawing/2014/main" id="{0576AD5E-76EF-118C-8AE7-5AD20C2BB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293" y="2915998"/>
            <a:ext cx="6511413" cy="366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83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66590" y="5809929"/>
            <a:ext cx="6458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>
                <a:latin typeface="Century Gothic" panose="020B0502020202020204" pitchFamily="34" charset="0"/>
                <a:hlinkClick r:id="rId2"/>
              </a:rPr>
              <a:t>resources.perimeterinstitute.ca</a:t>
            </a:r>
            <a:endParaRPr lang="en-CA" sz="3200" dirty="0">
              <a:latin typeface="Century Gothic" panose="020B0502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D87DFD-3814-49E3-AEE7-FE372185B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4214" y="463296"/>
            <a:ext cx="9303571" cy="5013486"/>
          </a:xfrm>
          <a:prstGeom prst="rect">
            <a:avLst/>
          </a:prstGeom>
        </p:spPr>
      </p:pic>
      <p:pic>
        <p:nvPicPr>
          <p:cNvPr id="2" name="Picture 1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E87C72A8-8B82-23BE-BB6B-7456602EC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3170" y="6351956"/>
            <a:ext cx="957486" cy="31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46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83F77C92-ADA3-44E6-B791-6418A26D72A3}"/>
              </a:ext>
            </a:extLst>
          </p:cNvPr>
          <p:cNvSpPr txBox="1">
            <a:spLocks/>
          </p:cNvSpPr>
          <p:nvPr/>
        </p:nvSpPr>
        <p:spPr>
          <a:xfrm>
            <a:off x="4049191" y="2322266"/>
            <a:ext cx="7416800" cy="2754897"/>
          </a:xfrm>
          <a:prstGeom prst="rect">
            <a:avLst/>
          </a:prstGeom>
        </p:spPr>
        <p:txBody>
          <a:bodyPr>
            <a:no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tx1"/>
                </a:solidFill>
                <a:latin typeface="+mj-lt"/>
                <a:ea typeface="+mj-ea"/>
                <a:cs typeface="MS Pゴシック" charset="0"/>
              </a:defRPr>
            </a:lvl1pPr>
            <a:lvl2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  <a:cs typeface="MS Pゴシック" charset="0"/>
              </a:defRPr>
            </a:lvl2pPr>
            <a:lvl3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  <a:cs typeface="MS Pゴシック" charset="0"/>
              </a:defRPr>
            </a:lvl3pPr>
            <a:lvl4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  <a:cs typeface="MS Pゴシック" charset="0"/>
              </a:defRPr>
            </a:lvl4pPr>
            <a:lvl5pPr algn="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  <a:cs typeface="MS Pゴシック" charset="0"/>
              </a:defRPr>
            </a:lvl5pPr>
            <a:lvl6pPr marL="457200" algn="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</a:defRPr>
            </a:lvl6pPr>
            <a:lvl7pPr marL="914400" algn="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</a:defRPr>
            </a:lvl7pPr>
            <a:lvl8pPr marL="1371600" algn="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</a:defRPr>
            </a:lvl8pPr>
            <a:lvl9pPr marL="1828800" algn="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DE2723"/>
                </a:solidFill>
                <a:latin typeface="Arial" charset="0"/>
                <a:ea typeface="MS Pゴシック" pitchFamily="-92" charset="-128"/>
              </a:defRPr>
            </a:lvl9pPr>
          </a:lstStyle>
          <a:p>
            <a:pPr algn="ctr" defTabSz="914354"/>
            <a:r>
              <a:rPr lang="en-US" sz="2800" b="0" dirty="0">
                <a:solidFill>
                  <a:srgbClr val="000000"/>
                </a:solidFill>
                <a:latin typeface="Century Gothic" panose="020B0502020202020204" pitchFamily="34" charset="0"/>
                <a:cs typeface="Century Gothic"/>
              </a:rPr>
              <a:t>Ashley </a:t>
            </a:r>
            <a:r>
              <a:rPr lang="en-US" sz="2800" b="0" dirty="0" err="1">
                <a:solidFill>
                  <a:srgbClr val="000000"/>
                </a:solidFill>
                <a:latin typeface="Century Gothic" panose="020B0502020202020204" pitchFamily="34" charset="0"/>
                <a:cs typeface="Century Gothic"/>
              </a:rPr>
              <a:t>McCarl</a:t>
            </a:r>
            <a:r>
              <a:rPr lang="en-US" sz="2800" b="0" dirty="0">
                <a:solidFill>
                  <a:srgbClr val="000000"/>
                </a:solidFill>
                <a:latin typeface="Century Gothic" panose="020B0502020202020204" pitchFamily="34" charset="0"/>
                <a:cs typeface="Century Gothic"/>
              </a:rPr>
              <a:t> Palmer</a:t>
            </a:r>
          </a:p>
          <a:p>
            <a:pPr algn="ctr" defTabSz="914354"/>
            <a:r>
              <a:rPr lang="en-US" sz="2800" b="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  <a:hlinkClick r:id="rId2"/>
              </a:rPr>
              <a:t>amccarl-palmer@perimeterinstitute.ca</a:t>
            </a:r>
            <a:endParaRPr lang="en-US" sz="2800" b="0" dirty="0">
              <a:solidFill>
                <a:srgbClr val="FFFFFF"/>
              </a:solidFill>
              <a:latin typeface="Century Gothic" panose="020B0502020202020204" pitchFamily="34" charset="0"/>
              <a:cs typeface="Century Gothic"/>
            </a:endParaRPr>
          </a:p>
          <a:p>
            <a:pPr algn="ctr" defTabSz="914354"/>
            <a:endParaRPr lang="en-US" sz="2800" b="0" dirty="0">
              <a:solidFill>
                <a:srgbClr val="FFFFFF"/>
              </a:solidFill>
              <a:latin typeface="Century Gothic" panose="020B0502020202020204" pitchFamily="34" charset="0"/>
              <a:cs typeface="Century Gothic"/>
            </a:endParaRPr>
          </a:p>
          <a:p>
            <a:pPr algn="ctr" defTabSz="914354"/>
            <a:r>
              <a:rPr lang="en-US" sz="2800" b="0" dirty="0">
                <a:solidFill>
                  <a:srgbClr val="000000"/>
                </a:solidFill>
                <a:latin typeface="Century Gothic" panose="020B0502020202020204" pitchFamily="34" charset="0"/>
                <a:cs typeface="Century Gothic"/>
              </a:rPr>
              <a:t>Dave Fish</a:t>
            </a:r>
          </a:p>
          <a:p>
            <a:pPr algn="ctr" defTabSz="914354"/>
            <a:r>
              <a:rPr lang="en-US" sz="2800" b="0" dirty="0">
                <a:solidFill>
                  <a:srgbClr val="FFFFFF"/>
                </a:solidFill>
                <a:latin typeface="Century Gothic" panose="020B0502020202020204" pitchFamily="34" charset="0"/>
                <a:cs typeface="Century Gothic"/>
                <a:hlinkClick r:id="rId3"/>
              </a:rPr>
              <a:t>dfish@perimeterinstitute.ca</a:t>
            </a:r>
            <a:endParaRPr lang="en-US" sz="2800" b="0" dirty="0">
              <a:solidFill>
                <a:srgbClr val="FFFFFF"/>
              </a:solidFill>
              <a:latin typeface="Century Gothic" panose="020B0502020202020204" pitchFamily="34" charset="0"/>
              <a:cs typeface="Century Gothic"/>
            </a:endParaRPr>
          </a:p>
          <a:p>
            <a:pPr algn="ctr" defTabSz="914354"/>
            <a:endParaRPr lang="en-US" sz="2800" b="0" dirty="0">
              <a:solidFill>
                <a:srgbClr val="FFFFFF"/>
              </a:solidFill>
              <a:latin typeface="Century Gothic" panose="020B0502020202020204" pitchFamily="34" charset="0"/>
              <a:cs typeface="Century Gothic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EE4CD91-A1A6-6C20-8A15-CC11537E58F4}"/>
              </a:ext>
            </a:extLst>
          </p:cNvPr>
          <p:cNvGrpSpPr/>
          <p:nvPr/>
        </p:nvGrpSpPr>
        <p:grpSpPr>
          <a:xfrm>
            <a:off x="4876800" y="4851399"/>
            <a:ext cx="5924549" cy="1409045"/>
            <a:chOff x="4180089" y="3649152"/>
            <a:chExt cx="4443412" cy="1056784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581CB64-CDF2-4348-A5A6-FFCC485362E2}"/>
                </a:ext>
              </a:extLst>
            </p:cNvPr>
            <p:cNvSpPr txBox="1"/>
            <p:nvPr/>
          </p:nvSpPr>
          <p:spPr>
            <a:xfrm>
              <a:off x="4180089" y="4313521"/>
              <a:ext cx="4443412" cy="392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10"/>
              <a:r>
                <a:rPr lang="en-US" sz="2800" dirty="0">
                  <a:solidFill>
                    <a:srgbClr val="3333CC"/>
                  </a:solidFill>
                  <a:latin typeface="Century Gothic" panose="020B0502020202020204" pitchFamily="34" charset="0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resources.perimeterinstitute.ca</a:t>
              </a:r>
              <a:endParaRPr lang="en-US" sz="2800" dirty="0">
                <a:solidFill>
                  <a:srgbClr val="3333CC"/>
                </a:solidFill>
                <a:latin typeface="Century Gothic" panose="020B0502020202020204" pitchFamily="34" charset="0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1BEECD0-0FA9-49B9-A553-12342BFB8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97732" y="3649152"/>
              <a:ext cx="1485900" cy="664369"/>
            </a:xfrm>
            <a:prstGeom prst="rect">
              <a:avLst/>
            </a:prstGeom>
          </p:spPr>
        </p:pic>
      </p:grpSp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55396546-01AC-DE50-396E-D80EE01BF0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534" y="275478"/>
            <a:ext cx="5772151" cy="1384239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3A0C4D52-20BE-2911-2FD2-D253D44B7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1" y="5125239"/>
            <a:ext cx="4184631" cy="1325563"/>
          </a:xfrm>
        </p:spPr>
        <p:txBody>
          <a:bodyPr>
            <a:normAutofit/>
          </a:bodyPr>
          <a:lstStyle/>
          <a:p>
            <a:pPr algn="ctr"/>
            <a:r>
              <a:rPr lang="en-CA" sz="3200" dirty="0">
                <a:latin typeface="Century Gothic" panose="020B0502020202020204" pitchFamily="34" charset="0"/>
              </a:rPr>
              <a:t>Fields</a:t>
            </a:r>
          </a:p>
        </p:txBody>
      </p:sp>
      <p:pic>
        <p:nvPicPr>
          <p:cNvPr id="7" name="Picture 6" descr="A qr code on a blue background&#10;&#10;Description automatically generated">
            <a:extLst>
              <a:ext uri="{FF2B5EF4-FFF2-40B4-BE49-F238E27FC236}">
                <a16:creationId xmlns:a16="http://schemas.microsoft.com/office/drawing/2014/main" id="{8D37D719-A39B-AB5D-12DC-4AAF1F037B6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3" t="32084" r="21687" b="9558"/>
          <a:stretch/>
        </p:blipFill>
        <p:spPr>
          <a:xfrm>
            <a:off x="641083" y="2108200"/>
            <a:ext cx="3105664" cy="3183029"/>
          </a:xfrm>
          <a:prstGeom prst="roundRect">
            <a:avLst>
              <a:gd name="adj" fmla="val 7751"/>
            </a:avLst>
          </a:prstGeom>
        </p:spPr>
      </p:pic>
    </p:spTree>
    <p:extLst>
      <p:ext uri="{BB962C8B-B14F-4D97-AF65-F5344CB8AC3E}">
        <p14:creationId xmlns:p14="http://schemas.microsoft.com/office/powerpoint/2010/main" val="325045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47FE57-514A-4101-988D-436E4170E1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70354">
            <a:off x="1524001" y="1303541"/>
            <a:ext cx="3548383" cy="45215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4E5B30AD-5756-4703-8CE2-B15708A9B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425127"/>
            <a:ext cx="8229600" cy="579439"/>
          </a:xfrm>
        </p:spPr>
        <p:txBody>
          <a:bodyPr>
            <a:noAutofit/>
          </a:bodyPr>
          <a:lstStyle/>
          <a:p>
            <a:pPr algn="l"/>
            <a:r>
              <a:rPr lang="en-CA" sz="4800" dirty="0">
                <a:latin typeface="Century Gothic" panose="020B0502020202020204" pitchFamily="34" charset="0"/>
              </a:rPr>
              <a:t>Fields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0CD1334-DD72-420D-BC0B-70033C268A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072" y="1004566"/>
            <a:ext cx="5125692" cy="319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45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/>
              <a:t>Propellers are a problem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Boats and submarines use </a:t>
            </a:r>
            <a:r>
              <a:rPr lang="en-US" sz="2800" b="1" dirty="0"/>
              <a:t>motors</a:t>
            </a:r>
            <a:r>
              <a:rPr lang="en-US" sz="2800" dirty="0"/>
              <a:t> to turn propellers </a:t>
            </a:r>
            <a:r>
              <a:rPr lang="en-US" sz="2800" kern="1200" dirty="0">
                <a:latin typeface="Century Gothic" panose="020B0502020202020204" pitchFamily="34" charset="0"/>
                <a:cs typeface="Arial"/>
              </a:rPr>
              <a:t>to</a:t>
            </a:r>
            <a:r>
              <a:rPr lang="en-US" sz="2800" dirty="0"/>
              <a:t> move through water.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Motors are </a:t>
            </a:r>
            <a:r>
              <a:rPr lang="en-US" sz="2400" b="1" dirty="0"/>
              <a:t>noisy</a:t>
            </a:r>
            <a:r>
              <a:rPr lang="en-US" sz="2400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The moving parts suffer from </a:t>
            </a:r>
            <a:r>
              <a:rPr lang="en-US" sz="2400" b="1" dirty="0"/>
              <a:t>wear &amp; tear</a:t>
            </a:r>
            <a:endParaRPr lang="en-US" sz="2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Motors require significant </a:t>
            </a:r>
            <a:r>
              <a:rPr lang="en-US" sz="2400" b="1" dirty="0"/>
              <a:t>maintenance</a:t>
            </a:r>
            <a:endParaRPr lang="en-US" sz="2400" dirty="0"/>
          </a:p>
          <a:p>
            <a:endParaRPr lang="en-US" dirty="0"/>
          </a:p>
        </p:txBody>
      </p:sp>
      <p:pic>
        <p:nvPicPr>
          <p:cNvPr id="1026" name="Picture 2" descr="Image result for dream yac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599" y="3500285"/>
            <a:ext cx="3860801" cy="2886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68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3200" dirty="0"/>
              <a:t>Magnetohydrodynamic Drive (MHD) is a solution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3561" y="1724619"/>
            <a:ext cx="9724103" cy="1143000"/>
          </a:xfrm>
        </p:spPr>
        <p:txBody>
          <a:bodyPr/>
          <a:lstStyle/>
          <a:p>
            <a:pPr marL="0" indent="0">
              <a:buNone/>
            </a:pPr>
            <a:r>
              <a:rPr lang="en-CA" sz="2800" dirty="0"/>
              <a:t>Method of propelling vehicles using </a:t>
            </a:r>
            <a:r>
              <a:rPr lang="en-CA" sz="2800" b="1" dirty="0"/>
              <a:t>electric</a:t>
            </a:r>
            <a:r>
              <a:rPr lang="en-CA" sz="2800" dirty="0"/>
              <a:t> and </a:t>
            </a:r>
            <a:r>
              <a:rPr lang="en-CA" sz="2800" b="1" dirty="0"/>
              <a:t>magnetic</a:t>
            </a:r>
            <a:r>
              <a:rPr lang="en-CA" sz="2800" dirty="0"/>
              <a:t> fields through a conductive medium. </a:t>
            </a:r>
          </a:p>
          <a:p>
            <a:pPr marL="457200" lvl="1" indent="0">
              <a:buNone/>
            </a:pPr>
            <a:endParaRPr lang="en-CA" dirty="0"/>
          </a:p>
          <a:p>
            <a:endParaRPr lang="en-US" dirty="0"/>
          </a:p>
        </p:txBody>
      </p:sp>
      <p:pic>
        <p:nvPicPr>
          <p:cNvPr id="4" name="Picture 2" descr="https://upload.wikimedia.org/wikipedia/commons/thumb/f/fa/Yamato1_1.jpg/800px-Yamato1_1.jpg">
            <a:extLst>
              <a:ext uri="{FF2B5EF4-FFF2-40B4-BE49-F238E27FC236}">
                <a16:creationId xmlns:a16="http://schemas.microsoft.com/office/drawing/2014/main" id="{C4C9E773-9606-319B-606D-6DE9910C67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60" b="23036"/>
          <a:stretch/>
        </p:blipFill>
        <p:spPr bwMode="auto">
          <a:xfrm>
            <a:off x="2710824" y="3175638"/>
            <a:ext cx="6770352" cy="2625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16F2B1-AAD5-8605-3B20-227C6DEBFFE1}"/>
              </a:ext>
            </a:extLst>
          </p:cNvPr>
          <p:cNvSpPr txBox="1"/>
          <p:nvPr/>
        </p:nvSpPr>
        <p:spPr>
          <a:xfrm>
            <a:off x="4595857" y="6109051"/>
            <a:ext cx="35157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CA" sz="1600" i="1" dirty="0">
                <a:solidFill>
                  <a:srgbClr val="000000"/>
                </a:solidFill>
                <a:latin typeface="Century Gothic" panose="020B0502020202020204" pitchFamily="34" charset="0"/>
              </a:rPr>
              <a:t>Yamato 1 on display in Japan</a:t>
            </a:r>
            <a:endParaRPr lang="en-US" sz="1600" i="1" dirty="0">
              <a:solidFill>
                <a:srgbClr val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19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CA" dirty="0"/>
              <a:t>MHD Design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394366"/>
            <a:ext cx="10261600" cy="1386527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Learning Goal</a:t>
            </a:r>
            <a:r>
              <a:rPr lang="en-US" sz="2800" dirty="0"/>
              <a:t>: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400" dirty="0"/>
              <a:t>To apply electric &amp; magnetic field interactions and hand rules to predict net force  </a:t>
            </a:r>
          </a:p>
          <a:p>
            <a:endParaRPr lang="en-US" sz="1000" dirty="0"/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1FE61C-7EF7-4EE6-94B7-2744239899DB}"/>
              </a:ext>
            </a:extLst>
          </p:cNvPr>
          <p:cNvSpPr/>
          <p:nvPr/>
        </p:nvSpPr>
        <p:spPr>
          <a:xfrm>
            <a:off x="711200" y="2992246"/>
            <a:ext cx="52509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Notes: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 </a:t>
            </a:r>
          </a:p>
          <a:p>
            <a:pPr marL="800080" lvl="1" indent="-342891" defTabSz="1219170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we’re </a:t>
            </a:r>
            <a:r>
              <a:rPr lang="en-US" sz="2400" i="1" dirty="0">
                <a:solidFill>
                  <a:srgbClr val="000000"/>
                </a:solidFill>
                <a:latin typeface="Century Gothic" panose="020B0502020202020204" pitchFamily="34" charset="0"/>
              </a:rPr>
              <a:t>not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 building an actual propulsion system</a:t>
            </a:r>
          </a:p>
          <a:p>
            <a:pPr marL="800080" lvl="1" indent="-342891" defTabSz="1219170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we’re looking at the </a:t>
            </a:r>
            <a:r>
              <a:rPr lang="en-US" sz="2400" i="1" dirty="0">
                <a:solidFill>
                  <a:srgbClr val="000000"/>
                </a:solidFill>
                <a:latin typeface="Century Gothic" panose="020B0502020202020204" pitchFamily="34" charset="0"/>
              </a:rPr>
              <a:t>physics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CFC1B3-6770-4592-8D13-9DA5D77067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5848" y="2539675"/>
            <a:ext cx="4326952" cy="3245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110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BE17A-8E03-47AF-8B0A-6CE25FEEB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82A89-EFA1-9DAC-5895-D9F3A8F68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41B6F235-1204-A978-6DB8-013931448D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532C3F-7901-BF05-AFAC-3889EDB2C7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18" y="-1229032"/>
            <a:ext cx="12195817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35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12891-4773-A92F-0A3B-F623D1E80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4EAFEC-D53D-73C9-C389-2F17BBB0C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161" y="1216037"/>
            <a:ext cx="11449678" cy="4425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789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D5C51A0-D7C3-7AD3-EDB7-37907807E6C3}"/>
              </a:ext>
            </a:extLst>
          </p:cNvPr>
          <p:cNvSpPr txBox="1"/>
          <p:nvPr/>
        </p:nvSpPr>
        <p:spPr>
          <a:xfrm>
            <a:off x="1534160" y="485616"/>
            <a:ext cx="97028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Draw the parallel plates connected to the battery.</a:t>
            </a:r>
          </a:p>
          <a:p>
            <a:endParaRPr lang="en-CA" dirty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r>
              <a:rPr lang="en-CA" sz="18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Label the polarity of the battery—the positively charged plate and the negatively charged plate. </a:t>
            </a:r>
          </a:p>
          <a:p>
            <a:endParaRPr lang="en-CA" dirty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r>
              <a:rPr lang="en-CA" sz="18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Add one labelled arrow to show the direction of the uniform electric field between the electrodes. </a:t>
            </a:r>
            <a:endParaRPr lang="en-CA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640061-635B-1E62-09CD-663826D6EC71}"/>
              </a:ext>
            </a:extLst>
          </p:cNvPr>
          <p:cNvSpPr/>
          <p:nvPr/>
        </p:nvSpPr>
        <p:spPr bwMode="auto">
          <a:xfrm>
            <a:off x="2202426" y="3165987"/>
            <a:ext cx="7200000" cy="186812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024D39-A8B6-4513-3D99-939EF39D9632}"/>
              </a:ext>
            </a:extLst>
          </p:cNvPr>
          <p:cNvSpPr/>
          <p:nvPr/>
        </p:nvSpPr>
        <p:spPr bwMode="auto">
          <a:xfrm>
            <a:off x="2202426" y="5471652"/>
            <a:ext cx="7200000" cy="186812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A3D14FA-1868-4795-94E8-3F3B9481D8C2}"/>
              </a:ext>
            </a:extLst>
          </p:cNvPr>
          <p:cNvGrpSpPr/>
          <p:nvPr/>
        </p:nvGrpSpPr>
        <p:grpSpPr>
          <a:xfrm>
            <a:off x="10087896" y="3903406"/>
            <a:ext cx="717755" cy="1101213"/>
            <a:chOff x="10255045" y="3736258"/>
            <a:chExt cx="717755" cy="1101213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494BD15A-EA2C-F376-BF1B-E187A7C8DA8A}"/>
                </a:ext>
              </a:extLst>
            </p:cNvPr>
            <p:cNvSpPr/>
            <p:nvPr/>
          </p:nvSpPr>
          <p:spPr bwMode="auto">
            <a:xfrm>
              <a:off x="10255045" y="3736258"/>
              <a:ext cx="717755" cy="1101213"/>
            </a:xfrm>
            <a:prstGeom prst="roundRect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4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AFEABF3-ED65-A867-94FA-4B81C513AB12}"/>
                </a:ext>
              </a:extLst>
            </p:cNvPr>
            <p:cNvSpPr/>
            <p:nvPr/>
          </p:nvSpPr>
          <p:spPr bwMode="auto">
            <a:xfrm>
              <a:off x="10515599" y="3915637"/>
              <a:ext cx="216000" cy="216000"/>
            </a:xfrm>
            <a:prstGeom prst="ellipse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4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Octagon 10">
              <a:extLst>
                <a:ext uri="{FF2B5EF4-FFF2-40B4-BE49-F238E27FC236}">
                  <a16:creationId xmlns:a16="http://schemas.microsoft.com/office/drawing/2014/main" id="{4ADAC094-E45D-F4DA-2AB9-09ABC4454DEA}"/>
                </a:ext>
              </a:extLst>
            </p:cNvPr>
            <p:cNvSpPr/>
            <p:nvPr/>
          </p:nvSpPr>
          <p:spPr bwMode="auto">
            <a:xfrm>
              <a:off x="10469922" y="4340554"/>
              <a:ext cx="288000" cy="288000"/>
            </a:xfrm>
            <a:prstGeom prst="octagon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4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7770545-9BB9-0B72-F8BD-4F0DF4B702D7}"/>
              </a:ext>
            </a:extLst>
          </p:cNvPr>
          <p:cNvSpPr/>
          <p:nvPr/>
        </p:nvSpPr>
        <p:spPr bwMode="auto">
          <a:xfrm>
            <a:off x="8544232" y="2723535"/>
            <a:ext cx="2025445" cy="1356852"/>
          </a:xfrm>
          <a:custGeom>
            <a:avLst/>
            <a:gdLst>
              <a:gd name="connsiteX0" fmla="*/ 1966452 w 2025445"/>
              <a:gd name="connsiteY0" fmla="*/ 1356852 h 1356852"/>
              <a:gd name="connsiteX1" fmla="*/ 1956620 w 2025445"/>
              <a:gd name="connsiteY1" fmla="*/ 1307691 h 1356852"/>
              <a:gd name="connsiteX2" fmla="*/ 1976284 w 2025445"/>
              <a:gd name="connsiteY2" fmla="*/ 1160207 h 1356852"/>
              <a:gd name="connsiteX3" fmla="*/ 1995949 w 2025445"/>
              <a:gd name="connsiteY3" fmla="*/ 993059 h 1356852"/>
              <a:gd name="connsiteX4" fmla="*/ 2005781 w 2025445"/>
              <a:gd name="connsiteY4" fmla="*/ 943897 h 1356852"/>
              <a:gd name="connsiteX5" fmla="*/ 2025445 w 2025445"/>
              <a:gd name="connsiteY5" fmla="*/ 894736 h 1356852"/>
              <a:gd name="connsiteX6" fmla="*/ 1995949 w 2025445"/>
              <a:gd name="connsiteY6" fmla="*/ 580104 h 1356852"/>
              <a:gd name="connsiteX7" fmla="*/ 1966452 w 2025445"/>
              <a:gd name="connsiteY7" fmla="*/ 521110 h 1356852"/>
              <a:gd name="connsiteX8" fmla="*/ 1936955 w 2025445"/>
              <a:gd name="connsiteY8" fmla="*/ 452284 h 1356852"/>
              <a:gd name="connsiteX9" fmla="*/ 1897626 w 2025445"/>
              <a:gd name="connsiteY9" fmla="*/ 383459 h 1356852"/>
              <a:gd name="connsiteX10" fmla="*/ 1877962 w 2025445"/>
              <a:gd name="connsiteY10" fmla="*/ 334297 h 1356852"/>
              <a:gd name="connsiteX11" fmla="*/ 1691149 w 2025445"/>
              <a:gd name="connsiteY11" fmla="*/ 186813 h 1356852"/>
              <a:gd name="connsiteX12" fmla="*/ 1612491 w 2025445"/>
              <a:gd name="connsiteY12" fmla="*/ 137652 h 1356852"/>
              <a:gd name="connsiteX13" fmla="*/ 1455174 w 2025445"/>
              <a:gd name="connsiteY13" fmla="*/ 98323 h 1356852"/>
              <a:gd name="connsiteX14" fmla="*/ 1317523 w 2025445"/>
              <a:gd name="connsiteY14" fmla="*/ 68826 h 1356852"/>
              <a:gd name="connsiteX15" fmla="*/ 1140542 w 2025445"/>
              <a:gd name="connsiteY15" fmla="*/ 29497 h 1356852"/>
              <a:gd name="connsiteX16" fmla="*/ 1071716 w 2025445"/>
              <a:gd name="connsiteY16" fmla="*/ 19665 h 1356852"/>
              <a:gd name="connsiteX17" fmla="*/ 825910 w 2025445"/>
              <a:gd name="connsiteY17" fmla="*/ 0 h 1356852"/>
              <a:gd name="connsiteX18" fmla="*/ 422787 w 2025445"/>
              <a:gd name="connsiteY18" fmla="*/ 9833 h 1356852"/>
              <a:gd name="connsiteX19" fmla="*/ 373626 w 2025445"/>
              <a:gd name="connsiteY19" fmla="*/ 49162 h 1356852"/>
              <a:gd name="connsiteX20" fmla="*/ 324465 w 2025445"/>
              <a:gd name="connsiteY20" fmla="*/ 68826 h 1356852"/>
              <a:gd name="connsiteX21" fmla="*/ 285136 w 2025445"/>
              <a:gd name="connsiteY21" fmla="*/ 98323 h 1356852"/>
              <a:gd name="connsiteX22" fmla="*/ 255639 w 2025445"/>
              <a:gd name="connsiteY22" fmla="*/ 117988 h 1356852"/>
              <a:gd name="connsiteX23" fmla="*/ 226142 w 2025445"/>
              <a:gd name="connsiteY23" fmla="*/ 157317 h 1356852"/>
              <a:gd name="connsiteX24" fmla="*/ 147484 w 2025445"/>
              <a:gd name="connsiteY24" fmla="*/ 216310 h 1356852"/>
              <a:gd name="connsiteX25" fmla="*/ 117987 w 2025445"/>
              <a:gd name="connsiteY25" fmla="*/ 245807 h 1356852"/>
              <a:gd name="connsiteX26" fmla="*/ 88491 w 2025445"/>
              <a:gd name="connsiteY26" fmla="*/ 304800 h 1356852"/>
              <a:gd name="connsiteX27" fmla="*/ 68826 w 2025445"/>
              <a:gd name="connsiteY27" fmla="*/ 334297 h 1356852"/>
              <a:gd name="connsiteX28" fmla="*/ 49162 w 2025445"/>
              <a:gd name="connsiteY28" fmla="*/ 373626 h 1356852"/>
              <a:gd name="connsiteX29" fmla="*/ 39329 w 2025445"/>
              <a:gd name="connsiteY29" fmla="*/ 403123 h 1356852"/>
              <a:gd name="connsiteX30" fmla="*/ 9833 w 2025445"/>
              <a:gd name="connsiteY30" fmla="*/ 452284 h 1356852"/>
              <a:gd name="connsiteX31" fmla="*/ 0 w 2025445"/>
              <a:gd name="connsiteY31" fmla="*/ 481781 h 1356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25445" h="1356852">
                <a:moveTo>
                  <a:pt x="1966452" y="1356852"/>
                </a:moveTo>
                <a:cubicBezTo>
                  <a:pt x="1963175" y="1340465"/>
                  <a:pt x="1956620" y="1324403"/>
                  <a:pt x="1956620" y="1307691"/>
                </a:cubicBezTo>
                <a:cubicBezTo>
                  <a:pt x="1956620" y="1208983"/>
                  <a:pt x="1965825" y="1233425"/>
                  <a:pt x="1976284" y="1160207"/>
                </a:cubicBezTo>
                <a:cubicBezTo>
                  <a:pt x="1994509" y="1032628"/>
                  <a:pt x="1977560" y="1112587"/>
                  <a:pt x="1995949" y="993059"/>
                </a:cubicBezTo>
                <a:cubicBezTo>
                  <a:pt x="1998490" y="976541"/>
                  <a:pt x="2000979" y="959904"/>
                  <a:pt x="2005781" y="943897"/>
                </a:cubicBezTo>
                <a:cubicBezTo>
                  <a:pt x="2010852" y="926992"/>
                  <a:pt x="2018890" y="911123"/>
                  <a:pt x="2025445" y="894736"/>
                </a:cubicBezTo>
                <a:cubicBezTo>
                  <a:pt x="2015613" y="789859"/>
                  <a:pt x="2012378" y="684152"/>
                  <a:pt x="1995949" y="580104"/>
                </a:cubicBezTo>
                <a:cubicBezTo>
                  <a:pt x="1992520" y="558387"/>
                  <a:pt x="1975665" y="541072"/>
                  <a:pt x="1966452" y="521110"/>
                </a:cubicBezTo>
                <a:cubicBezTo>
                  <a:pt x="1955992" y="498447"/>
                  <a:pt x="1948118" y="474609"/>
                  <a:pt x="1936955" y="452284"/>
                </a:cubicBezTo>
                <a:cubicBezTo>
                  <a:pt x="1925138" y="428650"/>
                  <a:pt x="1909443" y="407093"/>
                  <a:pt x="1897626" y="383459"/>
                </a:cubicBezTo>
                <a:cubicBezTo>
                  <a:pt x="1889733" y="367673"/>
                  <a:pt x="1888866" y="348175"/>
                  <a:pt x="1877962" y="334297"/>
                </a:cubicBezTo>
                <a:cubicBezTo>
                  <a:pt x="1807608" y="244756"/>
                  <a:pt x="1783860" y="243470"/>
                  <a:pt x="1691149" y="186813"/>
                </a:cubicBezTo>
                <a:cubicBezTo>
                  <a:pt x="1664766" y="170690"/>
                  <a:pt x="1641823" y="147429"/>
                  <a:pt x="1612491" y="137652"/>
                </a:cubicBezTo>
                <a:cubicBezTo>
                  <a:pt x="1502014" y="100826"/>
                  <a:pt x="1554780" y="112552"/>
                  <a:pt x="1455174" y="98323"/>
                </a:cubicBezTo>
                <a:cubicBezTo>
                  <a:pt x="1366274" y="62764"/>
                  <a:pt x="1444041" y="88803"/>
                  <a:pt x="1317523" y="68826"/>
                </a:cubicBezTo>
                <a:cubicBezTo>
                  <a:pt x="1154351" y="43062"/>
                  <a:pt x="1282633" y="57915"/>
                  <a:pt x="1140542" y="29497"/>
                </a:cubicBezTo>
                <a:cubicBezTo>
                  <a:pt x="1117817" y="24952"/>
                  <a:pt x="1094688" y="22728"/>
                  <a:pt x="1071716" y="19665"/>
                </a:cubicBezTo>
                <a:cubicBezTo>
                  <a:pt x="952669" y="3792"/>
                  <a:pt x="987769" y="9522"/>
                  <a:pt x="825910" y="0"/>
                </a:cubicBezTo>
                <a:lnTo>
                  <a:pt x="422787" y="9833"/>
                </a:lnTo>
                <a:cubicBezTo>
                  <a:pt x="401924" y="12101"/>
                  <a:pt x="391621" y="38365"/>
                  <a:pt x="373626" y="49162"/>
                </a:cubicBezTo>
                <a:cubicBezTo>
                  <a:pt x="358492" y="58242"/>
                  <a:pt x="339893" y="60255"/>
                  <a:pt x="324465" y="68826"/>
                </a:cubicBezTo>
                <a:cubicBezTo>
                  <a:pt x="310140" y="76784"/>
                  <a:pt x="298471" y="88798"/>
                  <a:pt x="285136" y="98323"/>
                </a:cubicBezTo>
                <a:cubicBezTo>
                  <a:pt x="275520" y="105192"/>
                  <a:pt x="263995" y="109632"/>
                  <a:pt x="255639" y="117988"/>
                </a:cubicBezTo>
                <a:cubicBezTo>
                  <a:pt x="244052" y="129575"/>
                  <a:pt x="237729" y="145730"/>
                  <a:pt x="226142" y="157317"/>
                </a:cubicBezTo>
                <a:cubicBezTo>
                  <a:pt x="154420" y="229039"/>
                  <a:pt x="201950" y="170922"/>
                  <a:pt x="147484" y="216310"/>
                </a:cubicBezTo>
                <a:cubicBezTo>
                  <a:pt x="136802" y="225212"/>
                  <a:pt x="127819" y="235975"/>
                  <a:pt x="117987" y="245807"/>
                </a:cubicBezTo>
                <a:cubicBezTo>
                  <a:pt x="108155" y="265471"/>
                  <a:pt x="99168" y="285581"/>
                  <a:pt x="88491" y="304800"/>
                </a:cubicBezTo>
                <a:cubicBezTo>
                  <a:pt x="82752" y="315130"/>
                  <a:pt x="74689" y="324037"/>
                  <a:pt x="68826" y="334297"/>
                </a:cubicBezTo>
                <a:cubicBezTo>
                  <a:pt x="61554" y="347023"/>
                  <a:pt x="54936" y="360154"/>
                  <a:pt x="49162" y="373626"/>
                </a:cubicBezTo>
                <a:cubicBezTo>
                  <a:pt x="45079" y="383152"/>
                  <a:pt x="43964" y="393853"/>
                  <a:pt x="39329" y="403123"/>
                </a:cubicBezTo>
                <a:cubicBezTo>
                  <a:pt x="30783" y="420216"/>
                  <a:pt x="18379" y="435191"/>
                  <a:pt x="9833" y="452284"/>
                </a:cubicBezTo>
                <a:cubicBezTo>
                  <a:pt x="5198" y="461554"/>
                  <a:pt x="0" y="481781"/>
                  <a:pt x="0" y="481781"/>
                </a:cubicBez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559585B-DCD9-EA4F-6ABB-92E6D05D0A4F}"/>
              </a:ext>
            </a:extLst>
          </p:cNvPr>
          <p:cNvSpPr/>
          <p:nvPr/>
        </p:nvSpPr>
        <p:spPr bwMode="auto">
          <a:xfrm flipV="1">
            <a:off x="8497143" y="4782965"/>
            <a:ext cx="2025445" cy="1234065"/>
          </a:xfrm>
          <a:custGeom>
            <a:avLst/>
            <a:gdLst>
              <a:gd name="connsiteX0" fmla="*/ 1966452 w 2025445"/>
              <a:gd name="connsiteY0" fmla="*/ 1356852 h 1356852"/>
              <a:gd name="connsiteX1" fmla="*/ 1956620 w 2025445"/>
              <a:gd name="connsiteY1" fmla="*/ 1307691 h 1356852"/>
              <a:gd name="connsiteX2" fmla="*/ 1976284 w 2025445"/>
              <a:gd name="connsiteY2" fmla="*/ 1160207 h 1356852"/>
              <a:gd name="connsiteX3" fmla="*/ 1995949 w 2025445"/>
              <a:gd name="connsiteY3" fmla="*/ 993059 h 1356852"/>
              <a:gd name="connsiteX4" fmla="*/ 2005781 w 2025445"/>
              <a:gd name="connsiteY4" fmla="*/ 943897 h 1356852"/>
              <a:gd name="connsiteX5" fmla="*/ 2025445 w 2025445"/>
              <a:gd name="connsiteY5" fmla="*/ 894736 h 1356852"/>
              <a:gd name="connsiteX6" fmla="*/ 1995949 w 2025445"/>
              <a:gd name="connsiteY6" fmla="*/ 580104 h 1356852"/>
              <a:gd name="connsiteX7" fmla="*/ 1966452 w 2025445"/>
              <a:gd name="connsiteY7" fmla="*/ 521110 h 1356852"/>
              <a:gd name="connsiteX8" fmla="*/ 1936955 w 2025445"/>
              <a:gd name="connsiteY8" fmla="*/ 452284 h 1356852"/>
              <a:gd name="connsiteX9" fmla="*/ 1897626 w 2025445"/>
              <a:gd name="connsiteY9" fmla="*/ 383459 h 1356852"/>
              <a:gd name="connsiteX10" fmla="*/ 1877962 w 2025445"/>
              <a:gd name="connsiteY10" fmla="*/ 334297 h 1356852"/>
              <a:gd name="connsiteX11" fmla="*/ 1691149 w 2025445"/>
              <a:gd name="connsiteY11" fmla="*/ 186813 h 1356852"/>
              <a:gd name="connsiteX12" fmla="*/ 1612491 w 2025445"/>
              <a:gd name="connsiteY12" fmla="*/ 137652 h 1356852"/>
              <a:gd name="connsiteX13" fmla="*/ 1455174 w 2025445"/>
              <a:gd name="connsiteY13" fmla="*/ 98323 h 1356852"/>
              <a:gd name="connsiteX14" fmla="*/ 1317523 w 2025445"/>
              <a:gd name="connsiteY14" fmla="*/ 68826 h 1356852"/>
              <a:gd name="connsiteX15" fmla="*/ 1140542 w 2025445"/>
              <a:gd name="connsiteY15" fmla="*/ 29497 h 1356852"/>
              <a:gd name="connsiteX16" fmla="*/ 1071716 w 2025445"/>
              <a:gd name="connsiteY16" fmla="*/ 19665 h 1356852"/>
              <a:gd name="connsiteX17" fmla="*/ 825910 w 2025445"/>
              <a:gd name="connsiteY17" fmla="*/ 0 h 1356852"/>
              <a:gd name="connsiteX18" fmla="*/ 422787 w 2025445"/>
              <a:gd name="connsiteY18" fmla="*/ 9833 h 1356852"/>
              <a:gd name="connsiteX19" fmla="*/ 373626 w 2025445"/>
              <a:gd name="connsiteY19" fmla="*/ 49162 h 1356852"/>
              <a:gd name="connsiteX20" fmla="*/ 324465 w 2025445"/>
              <a:gd name="connsiteY20" fmla="*/ 68826 h 1356852"/>
              <a:gd name="connsiteX21" fmla="*/ 285136 w 2025445"/>
              <a:gd name="connsiteY21" fmla="*/ 98323 h 1356852"/>
              <a:gd name="connsiteX22" fmla="*/ 255639 w 2025445"/>
              <a:gd name="connsiteY22" fmla="*/ 117988 h 1356852"/>
              <a:gd name="connsiteX23" fmla="*/ 226142 w 2025445"/>
              <a:gd name="connsiteY23" fmla="*/ 157317 h 1356852"/>
              <a:gd name="connsiteX24" fmla="*/ 147484 w 2025445"/>
              <a:gd name="connsiteY24" fmla="*/ 216310 h 1356852"/>
              <a:gd name="connsiteX25" fmla="*/ 117987 w 2025445"/>
              <a:gd name="connsiteY25" fmla="*/ 245807 h 1356852"/>
              <a:gd name="connsiteX26" fmla="*/ 88491 w 2025445"/>
              <a:gd name="connsiteY26" fmla="*/ 304800 h 1356852"/>
              <a:gd name="connsiteX27" fmla="*/ 68826 w 2025445"/>
              <a:gd name="connsiteY27" fmla="*/ 334297 h 1356852"/>
              <a:gd name="connsiteX28" fmla="*/ 49162 w 2025445"/>
              <a:gd name="connsiteY28" fmla="*/ 373626 h 1356852"/>
              <a:gd name="connsiteX29" fmla="*/ 39329 w 2025445"/>
              <a:gd name="connsiteY29" fmla="*/ 403123 h 1356852"/>
              <a:gd name="connsiteX30" fmla="*/ 9833 w 2025445"/>
              <a:gd name="connsiteY30" fmla="*/ 452284 h 1356852"/>
              <a:gd name="connsiteX31" fmla="*/ 0 w 2025445"/>
              <a:gd name="connsiteY31" fmla="*/ 481781 h 1356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25445" h="1356852">
                <a:moveTo>
                  <a:pt x="1966452" y="1356852"/>
                </a:moveTo>
                <a:cubicBezTo>
                  <a:pt x="1963175" y="1340465"/>
                  <a:pt x="1956620" y="1324403"/>
                  <a:pt x="1956620" y="1307691"/>
                </a:cubicBezTo>
                <a:cubicBezTo>
                  <a:pt x="1956620" y="1208983"/>
                  <a:pt x="1965825" y="1233425"/>
                  <a:pt x="1976284" y="1160207"/>
                </a:cubicBezTo>
                <a:cubicBezTo>
                  <a:pt x="1994509" y="1032628"/>
                  <a:pt x="1977560" y="1112587"/>
                  <a:pt x="1995949" y="993059"/>
                </a:cubicBezTo>
                <a:cubicBezTo>
                  <a:pt x="1998490" y="976541"/>
                  <a:pt x="2000979" y="959904"/>
                  <a:pt x="2005781" y="943897"/>
                </a:cubicBezTo>
                <a:cubicBezTo>
                  <a:pt x="2010852" y="926992"/>
                  <a:pt x="2018890" y="911123"/>
                  <a:pt x="2025445" y="894736"/>
                </a:cubicBezTo>
                <a:cubicBezTo>
                  <a:pt x="2015613" y="789859"/>
                  <a:pt x="2012378" y="684152"/>
                  <a:pt x="1995949" y="580104"/>
                </a:cubicBezTo>
                <a:cubicBezTo>
                  <a:pt x="1992520" y="558387"/>
                  <a:pt x="1975665" y="541072"/>
                  <a:pt x="1966452" y="521110"/>
                </a:cubicBezTo>
                <a:cubicBezTo>
                  <a:pt x="1955992" y="498447"/>
                  <a:pt x="1948118" y="474609"/>
                  <a:pt x="1936955" y="452284"/>
                </a:cubicBezTo>
                <a:cubicBezTo>
                  <a:pt x="1925138" y="428650"/>
                  <a:pt x="1909443" y="407093"/>
                  <a:pt x="1897626" y="383459"/>
                </a:cubicBezTo>
                <a:cubicBezTo>
                  <a:pt x="1889733" y="367673"/>
                  <a:pt x="1888866" y="348175"/>
                  <a:pt x="1877962" y="334297"/>
                </a:cubicBezTo>
                <a:cubicBezTo>
                  <a:pt x="1807608" y="244756"/>
                  <a:pt x="1783860" y="243470"/>
                  <a:pt x="1691149" y="186813"/>
                </a:cubicBezTo>
                <a:cubicBezTo>
                  <a:pt x="1664766" y="170690"/>
                  <a:pt x="1641823" y="147429"/>
                  <a:pt x="1612491" y="137652"/>
                </a:cubicBezTo>
                <a:cubicBezTo>
                  <a:pt x="1502014" y="100826"/>
                  <a:pt x="1554780" y="112552"/>
                  <a:pt x="1455174" y="98323"/>
                </a:cubicBezTo>
                <a:cubicBezTo>
                  <a:pt x="1366274" y="62764"/>
                  <a:pt x="1444041" y="88803"/>
                  <a:pt x="1317523" y="68826"/>
                </a:cubicBezTo>
                <a:cubicBezTo>
                  <a:pt x="1154351" y="43062"/>
                  <a:pt x="1282633" y="57915"/>
                  <a:pt x="1140542" y="29497"/>
                </a:cubicBezTo>
                <a:cubicBezTo>
                  <a:pt x="1117817" y="24952"/>
                  <a:pt x="1094688" y="22728"/>
                  <a:pt x="1071716" y="19665"/>
                </a:cubicBezTo>
                <a:cubicBezTo>
                  <a:pt x="952669" y="3792"/>
                  <a:pt x="987769" y="9522"/>
                  <a:pt x="825910" y="0"/>
                </a:cubicBezTo>
                <a:lnTo>
                  <a:pt x="422787" y="9833"/>
                </a:lnTo>
                <a:cubicBezTo>
                  <a:pt x="401924" y="12101"/>
                  <a:pt x="391621" y="38365"/>
                  <a:pt x="373626" y="49162"/>
                </a:cubicBezTo>
                <a:cubicBezTo>
                  <a:pt x="358492" y="58242"/>
                  <a:pt x="339893" y="60255"/>
                  <a:pt x="324465" y="68826"/>
                </a:cubicBezTo>
                <a:cubicBezTo>
                  <a:pt x="310140" y="76784"/>
                  <a:pt x="298471" y="88798"/>
                  <a:pt x="285136" y="98323"/>
                </a:cubicBezTo>
                <a:cubicBezTo>
                  <a:pt x="275520" y="105192"/>
                  <a:pt x="263995" y="109632"/>
                  <a:pt x="255639" y="117988"/>
                </a:cubicBezTo>
                <a:cubicBezTo>
                  <a:pt x="244052" y="129575"/>
                  <a:pt x="237729" y="145730"/>
                  <a:pt x="226142" y="157317"/>
                </a:cubicBezTo>
                <a:cubicBezTo>
                  <a:pt x="154420" y="229039"/>
                  <a:pt x="201950" y="170922"/>
                  <a:pt x="147484" y="216310"/>
                </a:cubicBezTo>
                <a:cubicBezTo>
                  <a:pt x="136802" y="225212"/>
                  <a:pt x="127819" y="235975"/>
                  <a:pt x="117987" y="245807"/>
                </a:cubicBezTo>
                <a:cubicBezTo>
                  <a:pt x="108155" y="265471"/>
                  <a:pt x="99168" y="285581"/>
                  <a:pt x="88491" y="304800"/>
                </a:cubicBezTo>
                <a:cubicBezTo>
                  <a:pt x="82752" y="315130"/>
                  <a:pt x="74689" y="324037"/>
                  <a:pt x="68826" y="334297"/>
                </a:cubicBezTo>
                <a:cubicBezTo>
                  <a:pt x="61554" y="347023"/>
                  <a:pt x="54936" y="360154"/>
                  <a:pt x="49162" y="373626"/>
                </a:cubicBezTo>
                <a:cubicBezTo>
                  <a:pt x="45079" y="383152"/>
                  <a:pt x="43964" y="393853"/>
                  <a:pt x="39329" y="403123"/>
                </a:cubicBezTo>
                <a:cubicBezTo>
                  <a:pt x="30783" y="420216"/>
                  <a:pt x="18379" y="435191"/>
                  <a:pt x="9833" y="452284"/>
                </a:cubicBezTo>
                <a:cubicBezTo>
                  <a:pt x="5198" y="461554"/>
                  <a:pt x="0" y="481781"/>
                  <a:pt x="0" y="481781"/>
                </a:cubicBezTo>
              </a:path>
            </a:pathLst>
          </a:cu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AD4902-E207-1C30-B673-E32989015446}"/>
              </a:ext>
            </a:extLst>
          </p:cNvPr>
          <p:cNvSpPr txBox="1"/>
          <p:nvPr/>
        </p:nvSpPr>
        <p:spPr>
          <a:xfrm>
            <a:off x="10805650" y="3787999"/>
            <a:ext cx="431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D127F1-AEAB-F132-CE58-F9A2C7552F19}"/>
              </a:ext>
            </a:extLst>
          </p:cNvPr>
          <p:cNvSpPr txBox="1"/>
          <p:nvPr/>
        </p:nvSpPr>
        <p:spPr>
          <a:xfrm>
            <a:off x="10851327" y="4298785"/>
            <a:ext cx="431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solidFill>
                  <a:srgbClr val="00B050"/>
                </a:solidFill>
              </a:rPr>
              <a:t>-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AFD7B09-8347-4255-49B7-6B9DE29A1A0C}"/>
              </a:ext>
            </a:extLst>
          </p:cNvPr>
          <p:cNvCxnSpPr/>
          <p:nvPr/>
        </p:nvCxnSpPr>
        <p:spPr bwMode="auto">
          <a:xfrm>
            <a:off x="3539613" y="3352799"/>
            <a:ext cx="0" cy="211885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950D035-6786-15E6-854B-7BF5320F9059}"/>
                  </a:ext>
                </a:extLst>
              </p:cNvPr>
              <p:cNvSpPr txBox="1"/>
              <p:nvPr/>
            </p:nvSpPr>
            <p:spPr>
              <a:xfrm>
                <a:off x="2905432" y="3914064"/>
                <a:ext cx="634181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A" sz="4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4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950D035-6786-15E6-854B-7BF5320F90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432" y="3914064"/>
                <a:ext cx="634181" cy="6771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6538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2AF55A5-A9EA-97EE-78C7-D23CF9FAE09B}"/>
              </a:ext>
            </a:extLst>
          </p:cNvPr>
          <p:cNvSpPr txBox="1"/>
          <p:nvPr/>
        </p:nvSpPr>
        <p:spPr>
          <a:xfrm>
            <a:off x="934720" y="1108055"/>
            <a:ext cx="10109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The water contains table salt (NaCl). Add one Na</a:t>
            </a:r>
            <a:r>
              <a:rPr lang="en-CA" sz="1800" baseline="300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+</a:t>
            </a:r>
            <a:r>
              <a:rPr lang="en-CA" sz="18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and one Cl</a:t>
            </a:r>
            <a:r>
              <a:rPr lang="en-CA" sz="1800" baseline="300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-</a:t>
            </a:r>
            <a:r>
              <a:rPr lang="en-CA" sz="18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 ion to your diagram.</a:t>
            </a:r>
          </a:p>
          <a:p>
            <a:endParaRPr lang="en-CA" dirty="0">
              <a:solidFill>
                <a:schemeClr val="bg1"/>
              </a:solidFill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r>
              <a:rPr lang="en-CA" sz="18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Use an arrow to show the direction of electric force acting on an ion of sodium, Na</a:t>
            </a:r>
            <a:r>
              <a:rPr lang="en-CA" sz="1800" baseline="300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STIX-Regular"/>
              </a:rPr>
              <a:t>+</a:t>
            </a:r>
            <a:r>
              <a:rPr lang="en-CA" sz="18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, and on an ion of chlorine, Cl</a:t>
            </a:r>
            <a:r>
              <a:rPr lang="en-CA" sz="1800" baseline="300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–</a:t>
            </a:r>
            <a:r>
              <a:rPr lang="en-CA" sz="18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. Justify the directions you have indicated. </a:t>
            </a:r>
            <a:endParaRPr lang="en-CA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F9B4821-6D12-DDCC-64B5-37E7733E0BAF}"/>
              </a:ext>
            </a:extLst>
          </p:cNvPr>
          <p:cNvSpPr/>
          <p:nvPr/>
        </p:nvSpPr>
        <p:spPr bwMode="auto">
          <a:xfrm>
            <a:off x="2202426" y="3165987"/>
            <a:ext cx="7200000" cy="186812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834318-37BC-70AC-9DB6-F7EDF0EF338A}"/>
              </a:ext>
            </a:extLst>
          </p:cNvPr>
          <p:cNvSpPr/>
          <p:nvPr/>
        </p:nvSpPr>
        <p:spPr bwMode="auto">
          <a:xfrm>
            <a:off x="2202426" y="5471652"/>
            <a:ext cx="7200000" cy="186812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5B4FDC-FEC7-838B-8496-7F04D421C5E1}"/>
              </a:ext>
            </a:extLst>
          </p:cNvPr>
          <p:cNvGrpSpPr/>
          <p:nvPr/>
        </p:nvGrpSpPr>
        <p:grpSpPr>
          <a:xfrm>
            <a:off x="10087896" y="3903406"/>
            <a:ext cx="717755" cy="1101213"/>
            <a:chOff x="10255045" y="3736258"/>
            <a:chExt cx="717755" cy="110121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01BFF73-E6A9-1E5A-2384-6BF4DB0ECF11}"/>
                </a:ext>
              </a:extLst>
            </p:cNvPr>
            <p:cNvSpPr/>
            <p:nvPr/>
          </p:nvSpPr>
          <p:spPr bwMode="auto">
            <a:xfrm>
              <a:off x="10255045" y="3736258"/>
              <a:ext cx="717755" cy="1101213"/>
            </a:xfrm>
            <a:prstGeom prst="roundRect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4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1E577FB-8BD2-DDA9-C1EA-DD85A90B38AA}"/>
                </a:ext>
              </a:extLst>
            </p:cNvPr>
            <p:cNvSpPr/>
            <p:nvPr/>
          </p:nvSpPr>
          <p:spPr bwMode="auto">
            <a:xfrm>
              <a:off x="10515599" y="3915637"/>
              <a:ext cx="216000" cy="216000"/>
            </a:xfrm>
            <a:prstGeom prst="ellipse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4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Octagon 8">
              <a:extLst>
                <a:ext uri="{FF2B5EF4-FFF2-40B4-BE49-F238E27FC236}">
                  <a16:creationId xmlns:a16="http://schemas.microsoft.com/office/drawing/2014/main" id="{437EA01E-EF2C-A48F-9FAC-24EE3C1E02DA}"/>
                </a:ext>
              </a:extLst>
            </p:cNvPr>
            <p:cNvSpPr/>
            <p:nvPr/>
          </p:nvSpPr>
          <p:spPr bwMode="auto">
            <a:xfrm>
              <a:off x="10469922" y="4340554"/>
              <a:ext cx="288000" cy="288000"/>
            </a:xfrm>
            <a:prstGeom prst="octagon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A" sz="4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ABB42E5-77BB-7E06-DB29-B56D965F7330}"/>
              </a:ext>
            </a:extLst>
          </p:cNvPr>
          <p:cNvSpPr/>
          <p:nvPr/>
        </p:nvSpPr>
        <p:spPr bwMode="auto">
          <a:xfrm>
            <a:off x="8544232" y="2723535"/>
            <a:ext cx="2025445" cy="1356852"/>
          </a:xfrm>
          <a:custGeom>
            <a:avLst/>
            <a:gdLst>
              <a:gd name="connsiteX0" fmla="*/ 1966452 w 2025445"/>
              <a:gd name="connsiteY0" fmla="*/ 1356852 h 1356852"/>
              <a:gd name="connsiteX1" fmla="*/ 1956620 w 2025445"/>
              <a:gd name="connsiteY1" fmla="*/ 1307691 h 1356852"/>
              <a:gd name="connsiteX2" fmla="*/ 1976284 w 2025445"/>
              <a:gd name="connsiteY2" fmla="*/ 1160207 h 1356852"/>
              <a:gd name="connsiteX3" fmla="*/ 1995949 w 2025445"/>
              <a:gd name="connsiteY3" fmla="*/ 993059 h 1356852"/>
              <a:gd name="connsiteX4" fmla="*/ 2005781 w 2025445"/>
              <a:gd name="connsiteY4" fmla="*/ 943897 h 1356852"/>
              <a:gd name="connsiteX5" fmla="*/ 2025445 w 2025445"/>
              <a:gd name="connsiteY5" fmla="*/ 894736 h 1356852"/>
              <a:gd name="connsiteX6" fmla="*/ 1995949 w 2025445"/>
              <a:gd name="connsiteY6" fmla="*/ 580104 h 1356852"/>
              <a:gd name="connsiteX7" fmla="*/ 1966452 w 2025445"/>
              <a:gd name="connsiteY7" fmla="*/ 521110 h 1356852"/>
              <a:gd name="connsiteX8" fmla="*/ 1936955 w 2025445"/>
              <a:gd name="connsiteY8" fmla="*/ 452284 h 1356852"/>
              <a:gd name="connsiteX9" fmla="*/ 1897626 w 2025445"/>
              <a:gd name="connsiteY9" fmla="*/ 383459 h 1356852"/>
              <a:gd name="connsiteX10" fmla="*/ 1877962 w 2025445"/>
              <a:gd name="connsiteY10" fmla="*/ 334297 h 1356852"/>
              <a:gd name="connsiteX11" fmla="*/ 1691149 w 2025445"/>
              <a:gd name="connsiteY11" fmla="*/ 186813 h 1356852"/>
              <a:gd name="connsiteX12" fmla="*/ 1612491 w 2025445"/>
              <a:gd name="connsiteY12" fmla="*/ 137652 h 1356852"/>
              <a:gd name="connsiteX13" fmla="*/ 1455174 w 2025445"/>
              <a:gd name="connsiteY13" fmla="*/ 98323 h 1356852"/>
              <a:gd name="connsiteX14" fmla="*/ 1317523 w 2025445"/>
              <a:gd name="connsiteY14" fmla="*/ 68826 h 1356852"/>
              <a:gd name="connsiteX15" fmla="*/ 1140542 w 2025445"/>
              <a:gd name="connsiteY15" fmla="*/ 29497 h 1356852"/>
              <a:gd name="connsiteX16" fmla="*/ 1071716 w 2025445"/>
              <a:gd name="connsiteY16" fmla="*/ 19665 h 1356852"/>
              <a:gd name="connsiteX17" fmla="*/ 825910 w 2025445"/>
              <a:gd name="connsiteY17" fmla="*/ 0 h 1356852"/>
              <a:gd name="connsiteX18" fmla="*/ 422787 w 2025445"/>
              <a:gd name="connsiteY18" fmla="*/ 9833 h 1356852"/>
              <a:gd name="connsiteX19" fmla="*/ 373626 w 2025445"/>
              <a:gd name="connsiteY19" fmla="*/ 49162 h 1356852"/>
              <a:gd name="connsiteX20" fmla="*/ 324465 w 2025445"/>
              <a:gd name="connsiteY20" fmla="*/ 68826 h 1356852"/>
              <a:gd name="connsiteX21" fmla="*/ 285136 w 2025445"/>
              <a:gd name="connsiteY21" fmla="*/ 98323 h 1356852"/>
              <a:gd name="connsiteX22" fmla="*/ 255639 w 2025445"/>
              <a:gd name="connsiteY22" fmla="*/ 117988 h 1356852"/>
              <a:gd name="connsiteX23" fmla="*/ 226142 w 2025445"/>
              <a:gd name="connsiteY23" fmla="*/ 157317 h 1356852"/>
              <a:gd name="connsiteX24" fmla="*/ 147484 w 2025445"/>
              <a:gd name="connsiteY24" fmla="*/ 216310 h 1356852"/>
              <a:gd name="connsiteX25" fmla="*/ 117987 w 2025445"/>
              <a:gd name="connsiteY25" fmla="*/ 245807 h 1356852"/>
              <a:gd name="connsiteX26" fmla="*/ 88491 w 2025445"/>
              <a:gd name="connsiteY26" fmla="*/ 304800 h 1356852"/>
              <a:gd name="connsiteX27" fmla="*/ 68826 w 2025445"/>
              <a:gd name="connsiteY27" fmla="*/ 334297 h 1356852"/>
              <a:gd name="connsiteX28" fmla="*/ 49162 w 2025445"/>
              <a:gd name="connsiteY28" fmla="*/ 373626 h 1356852"/>
              <a:gd name="connsiteX29" fmla="*/ 39329 w 2025445"/>
              <a:gd name="connsiteY29" fmla="*/ 403123 h 1356852"/>
              <a:gd name="connsiteX30" fmla="*/ 9833 w 2025445"/>
              <a:gd name="connsiteY30" fmla="*/ 452284 h 1356852"/>
              <a:gd name="connsiteX31" fmla="*/ 0 w 2025445"/>
              <a:gd name="connsiteY31" fmla="*/ 481781 h 1356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25445" h="1356852">
                <a:moveTo>
                  <a:pt x="1966452" y="1356852"/>
                </a:moveTo>
                <a:cubicBezTo>
                  <a:pt x="1963175" y="1340465"/>
                  <a:pt x="1956620" y="1324403"/>
                  <a:pt x="1956620" y="1307691"/>
                </a:cubicBezTo>
                <a:cubicBezTo>
                  <a:pt x="1956620" y="1208983"/>
                  <a:pt x="1965825" y="1233425"/>
                  <a:pt x="1976284" y="1160207"/>
                </a:cubicBezTo>
                <a:cubicBezTo>
                  <a:pt x="1994509" y="1032628"/>
                  <a:pt x="1977560" y="1112587"/>
                  <a:pt x="1995949" y="993059"/>
                </a:cubicBezTo>
                <a:cubicBezTo>
                  <a:pt x="1998490" y="976541"/>
                  <a:pt x="2000979" y="959904"/>
                  <a:pt x="2005781" y="943897"/>
                </a:cubicBezTo>
                <a:cubicBezTo>
                  <a:pt x="2010852" y="926992"/>
                  <a:pt x="2018890" y="911123"/>
                  <a:pt x="2025445" y="894736"/>
                </a:cubicBezTo>
                <a:cubicBezTo>
                  <a:pt x="2015613" y="789859"/>
                  <a:pt x="2012378" y="684152"/>
                  <a:pt x="1995949" y="580104"/>
                </a:cubicBezTo>
                <a:cubicBezTo>
                  <a:pt x="1992520" y="558387"/>
                  <a:pt x="1975665" y="541072"/>
                  <a:pt x="1966452" y="521110"/>
                </a:cubicBezTo>
                <a:cubicBezTo>
                  <a:pt x="1955992" y="498447"/>
                  <a:pt x="1948118" y="474609"/>
                  <a:pt x="1936955" y="452284"/>
                </a:cubicBezTo>
                <a:cubicBezTo>
                  <a:pt x="1925138" y="428650"/>
                  <a:pt x="1909443" y="407093"/>
                  <a:pt x="1897626" y="383459"/>
                </a:cubicBezTo>
                <a:cubicBezTo>
                  <a:pt x="1889733" y="367673"/>
                  <a:pt x="1888866" y="348175"/>
                  <a:pt x="1877962" y="334297"/>
                </a:cubicBezTo>
                <a:cubicBezTo>
                  <a:pt x="1807608" y="244756"/>
                  <a:pt x="1783860" y="243470"/>
                  <a:pt x="1691149" y="186813"/>
                </a:cubicBezTo>
                <a:cubicBezTo>
                  <a:pt x="1664766" y="170690"/>
                  <a:pt x="1641823" y="147429"/>
                  <a:pt x="1612491" y="137652"/>
                </a:cubicBezTo>
                <a:cubicBezTo>
                  <a:pt x="1502014" y="100826"/>
                  <a:pt x="1554780" y="112552"/>
                  <a:pt x="1455174" y="98323"/>
                </a:cubicBezTo>
                <a:cubicBezTo>
                  <a:pt x="1366274" y="62764"/>
                  <a:pt x="1444041" y="88803"/>
                  <a:pt x="1317523" y="68826"/>
                </a:cubicBezTo>
                <a:cubicBezTo>
                  <a:pt x="1154351" y="43062"/>
                  <a:pt x="1282633" y="57915"/>
                  <a:pt x="1140542" y="29497"/>
                </a:cubicBezTo>
                <a:cubicBezTo>
                  <a:pt x="1117817" y="24952"/>
                  <a:pt x="1094688" y="22728"/>
                  <a:pt x="1071716" y="19665"/>
                </a:cubicBezTo>
                <a:cubicBezTo>
                  <a:pt x="952669" y="3792"/>
                  <a:pt x="987769" y="9522"/>
                  <a:pt x="825910" y="0"/>
                </a:cubicBezTo>
                <a:lnTo>
                  <a:pt x="422787" y="9833"/>
                </a:lnTo>
                <a:cubicBezTo>
                  <a:pt x="401924" y="12101"/>
                  <a:pt x="391621" y="38365"/>
                  <a:pt x="373626" y="49162"/>
                </a:cubicBezTo>
                <a:cubicBezTo>
                  <a:pt x="358492" y="58242"/>
                  <a:pt x="339893" y="60255"/>
                  <a:pt x="324465" y="68826"/>
                </a:cubicBezTo>
                <a:cubicBezTo>
                  <a:pt x="310140" y="76784"/>
                  <a:pt x="298471" y="88798"/>
                  <a:pt x="285136" y="98323"/>
                </a:cubicBezTo>
                <a:cubicBezTo>
                  <a:pt x="275520" y="105192"/>
                  <a:pt x="263995" y="109632"/>
                  <a:pt x="255639" y="117988"/>
                </a:cubicBezTo>
                <a:cubicBezTo>
                  <a:pt x="244052" y="129575"/>
                  <a:pt x="237729" y="145730"/>
                  <a:pt x="226142" y="157317"/>
                </a:cubicBezTo>
                <a:cubicBezTo>
                  <a:pt x="154420" y="229039"/>
                  <a:pt x="201950" y="170922"/>
                  <a:pt x="147484" y="216310"/>
                </a:cubicBezTo>
                <a:cubicBezTo>
                  <a:pt x="136802" y="225212"/>
                  <a:pt x="127819" y="235975"/>
                  <a:pt x="117987" y="245807"/>
                </a:cubicBezTo>
                <a:cubicBezTo>
                  <a:pt x="108155" y="265471"/>
                  <a:pt x="99168" y="285581"/>
                  <a:pt x="88491" y="304800"/>
                </a:cubicBezTo>
                <a:cubicBezTo>
                  <a:pt x="82752" y="315130"/>
                  <a:pt x="74689" y="324037"/>
                  <a:pt x="68826" y="334297"/>
                </a:cubicBezTo>
                <a:cubicBezTo>
                  <a:pt x="61554" y="347023"/>
                  <a:pt x="54936" y="360154"/>
                  <a:pt x="49162" y="373626"/>
                </a:cubicBezTo>
                <a:cubicBezTo>
                  <a:pt x="45079" y="383152"/>
                  <a:pt x="43964" y="393853"/>
                  <a:pt x="39329" y="403123"/>
                </a:cubicBezTo>
                <a:cubicBezTo>
                  <a:pt x="30783" y="420216"/>
                  <a:pt x="18379" y="435191"/>
                  <a:pt x="9833" y="452284"/>
                </a:cubicBezTo>
                <a:cubicBezTo>
                  <a:pt x="5198" y="461554"/>
                  <a:pt x="0" y="481781"/>
                  <a:pt x="0" y="481781"/>
                </a:cubicBezTo>
              </a:path>
            </a:pathLst>
          </a:cu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1BA6192-1B59-C376-F80A-245D86E93C6E}"/>
              </a:ext>
            </a:extLst>
          </p:cNvPr>
          <p:cNvSpPr/>
          <p:nvPr/>
        </p:nvSpPr>
        <p:spPr bwMode="auto">
          <a:xfrm flipV="1">
            <a:off x="8497143" y="4782965"/>
            <a:ext cx="2025445" cy="1234065"/>
          </a:xfrm>
          <a:custGeom>
            <a:avLst/>
            <a:gdLst>
              <a:gd name="connsiteX0" fmla="*/ 1966452 w 2025445"/>
              <a:gd name="connsiteY0" fmla="*/ 1356852 h 1356852"/>
              <a:gd name="connsiteX1" fmla="*/ 1956620 w 2025445"/>
              <a:gd name="connsiteY1" fmla="*/ 1307691 h 1356852"/>
              <a:gd name="connsiteX2" fmla="*/ 1976284 w 2025445"/>
              <a:gd name="connsiteY2" fmla="*/ 1160207 h 1356852"/>
              <a:gd name="connsiteX3" fmla="*/ 1995949 w 2025445"/>
              <a:gd name="connsiteY3" fmla="*/ 993059 h 1356852"/>
              <a:gd name="connsiteX4" fmla="*/ 2005781 w 2025445"/>
              <a:gd name="connsiteY4" fmla="*/ 943897 h 1356852"/>
              <a:gd name="connsiteX5" fmla="*/ 2025445 w 2025445"/>
              <a:gd name="connsiteY5" fmla="*/ 894736 h 1356852"/>
              <a:gd name="connsiteX6" fmla="*/ 1995949 w 2025445"/>
              <a:gd name="connsiteY6" fmla="*/ 580104 h 1356852"/>
              <a:gd name="connsiteX7" fmla="*/ 1966452 w 2025445"/>
              <a:gd name="connsiteY7" fmla="*/ 521110 h 1356852"/>
              <a:gd name="connsiteX8" fmla="*/ 1936955 w 2025445"/>
              <a:gd name="connsiteY8" fmla="*/ 452284 h 1356852"/>
              <a:gd name="connsiteX9" fmla="*/ 1897626 w 2025445"/>
              <a:gd name="connsiteY9" fmla="*/ 383459 h 1356852"/>
              <a:gd name="connsiteX10" fmla="*/ 1877962 w 2025445"/>
              <a:gd name="connsiteY10" fmla="*/ 334297 h 1356852"/>
              <a:gd name="connsiteX11" fmla="*/ 1691149 w 2025445"/>
              <a:gd name="connsiteY11" fmla="*/ 186813 h 1356852"/>
              <a:gd name="connsiteX12" fmla="*/ 1612491 w 2025445"/>
              <a:gd name="connsiteY12" fmla="*/ 137652 h 1356852"/>
              <a:gd name="connsiteX13" fmla="*/ 1455174 w 2025445"/>
              <a:gd name="connsiteY13" fmla="*/ 98323 h 1356852"/>
              <a:gd name="connsiteX14" fmla="*/ 1317523 w 2025445"/>
              <a:gd name="connsiteY14" fmla="*/ 68826 h 1356852"/>
              <a:gd name="connsiteX15" fmla="*/ 1140542 w 2025445"/>
              <a:gd name="connsiteY15" fmla="*/ 29497 h 1356852"/>
              <a:gd name="connsiteX16" fmla="*/ 1071716 w 2025445"/>
              <a:gd name="connsiteY16" fmla="*/ 19665 h 1356852"/>
              <a:gd name="connsiteX17" fmla="*/ 825910 w 2025445"/>
              <a:gd name="connsiteY17" fmla="*/ 0 h 1356852"/>
              <a:gd name="connsiteX18" fmla="*/ 422787 w 2025445"/>
              <a:gd name="connsiteY18" fmla="*/ 9833 h 1356852"/>
              <a:gd name="connsiteX19" fmla="*/ 373626 w 2025445"/>
              <a:gd name="connsiteY19" fmla="*/ 49162 h 1356852"/>
              <a:gd name="connsiteX20" fmla="*/ 324465 w 2025445"/>
              <a:gd name="connsiteY20" fmla="*/ 68826 h 1356852"/>
              <a:gd name="connsiteX21" fmla="*/ 285136 w 2025445"/>
              <a:gd name="connsiteY21" fmla="*/ 98323 h 1356852"/>
              <a:gd name="connsiteX22" fmla="*/ 255639 w 2025445"/>
              <a:gd name="connsiteY22" fmla="*/ 117988 h 1356852"/>
              <a:gd name="connsiteX23" fmla="*/ 226142 w 2025445"/>
              <a:gd name="connsiteY23" fmla="*/ 157317 h 1356852"/>
              <a:gd name="connsiteX24" fmla="*/ 147484 w 2025445"/>
              <a:gd name="connsiteY24" fmla="*/ 216310 h 1356852"/>
              <a:gd name="connsiteX25" fmla="*/ 117987 w 2025445"/>
              <a:gd name="connsiteY25" fmla="*/ 245807 h 1356852"/>
              <a:gd name="connsiteX26" fmla="*/ 88491 w 2025445"/>
              <a:gd name="connsiteY26" fmla="*/ 304800 h 1356852"/>
              <a:gd name="connsiteX27" fmla="*/ 68826 w 2025445"/>
              <a:gd name="connsiteY27" fmla="*/ 334297 h 1356852"/>
              <a:gd name="connsiteX28" fmla="*/ 49162 w 2025445"/>
              <a:gd name="connsiteY28" fmla="*/ 373626 h 1356852"/>
              <a:gd name="connsiteX29" fmla="*/ 39329 w 2025445"/>
              <a:gd name="connsiteY29" fmla="*/ 403123 h 1356852"/>
              <a:gd name="connsiteX30" fmla="*/ 9833 w 2025445"/>
              <a:gd name="connsiteY30" fmla="*/ 452284 h 1356852"/>
              <a:gd name="connsiteX31" fmla="*/ 0 w 2025445"/>
              <a:gd name="connsiteY31" fmla="*/ 481781 h 1356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2025445" h="1356852">
                <a:moveTo>
                  <a:pt x="1966452" y="1356852"/>
                </a:moveTo>
                <a:cubicBezTo>
                  <a:pt x="1963175" y="1340465"/>
                  <a:pt x="1956620" y="1324403"/>
                  <a:pt x="1956620" y="1307691"/>
                </a:cubicBezTo>
                <a:cubicBezTo>
                  <a:pt x="1956620" y="1208983"/>
                  <a:pt x="1965825" y="1233425"/>
                  <a:pt x="1976284" y="1160207"/>
                </a:cubicBezTo>
                <a:cubicBezTo>
                  <a:pt x="1994509" y="1032628"/>
                  <a:pt x="1977560" y="1112587"/>
                  <a:pt x="1995949" y="993059"/>
                </a:cubicBezTo>
                <a:cubicBezTo>
                  <a:pt x="1998490" y="976541"/>
                  <a:pt x="2000979" y="959904"/>
                  <a:pt x="2005781" y="943897"/>
                </a:cubicBezTo>
                <a:cubicBezTo>
                  <a:pt x="2010852" y="926992"/>
                  <a:pt x="2018890" y="911123"/>
                  <a:pt x="2025445" y="894736"/>
                </a:cubicBezTo>
                <a:cubicBezTo>
                  <a:pt x="2015613" y="789859"/>
                  <a:pt x="2012378" y="684152"/>
                  <a:pt x="1995949" y="580104"/>
                </a:cubicBezTo>
                <a:cubicBezTo>
                  <a:pt x="1992520" y="558387"/>
                  <a:pt x="1975665" y="541072"/>
                  <a:pt x="1966452" y="521110"/>
                </a:cubicBezTo>
                <a:cubicBezTo>
                  <a:pt x="1955992" y="498447"/>
                  <a:pt x="1948118" y="474609"/>
                  <a:pt x="1936955" y="452284"/>
                </a:cubicBezTo>
                <a:cubicBezTo>
                  <a:pt x="1925138" y="428650"/>
                  <a:pt x="1909443" y="407093"/>
                  <a:pt x="1897626" y="383459"/>
                </a:cubicBezTo>
                <a:cubicBezTo>
                  <a:pt x="1889733" y="367673"/>
                  <a:pt x="1888866" y="348175"/>
                  <a:pt x="1877962" y="334297"/>
                </a:cubicBezTo>
                <a:cubicBezTo>
                  <a:pt x="1807608" y="244756"/>
                  <a:pt x="1783860" y="243470"/>
                  <a:pt x="1691149" y="186813"/>
                </a:cubicBezTo>
                <a:cubicBezTo>
                  <a:pt x="1664766" y="170690"/>
                  <a:pt x="1641823" y="147429"/>
                  <a:pt x="1612491" y="137652"/>
                </a:cubicBezTo>
                <a:cubicBezTo>
                  <a:pt x="1502014" y="100826"/>
                  <a:pt x="1554780" y="112552"/>
                  <a:pt x="1455174" y="98323"/>
                </a:cubicBezTo>
                <a:cubicBezTo>
                  <a:pt x="1366274" y="62764"/>
                  <a:pt x="1444041" y="88803"/>
                  <a:pt x="1317523" y="68826"/>
                </a:cubicBezTo>
                <a:cubicBezTo>
                  <a:pt x="1154351" y="43062"/>
                  <a:pt x="1282633" y="57915"/>
                  <a:pt x="1140542" y="29497"/>
                </a:cubicBezTo>
                <a:cubicBezTo>
                  <a:pt x="1117817" y="24952"/>
                  <a:pt x="1094688" y="22728"/>
                  <a:pt x="1071716" y="19665"/>
                </a:cubicBezTo>
                <a:cubicBezTo>
                  <a:pt x="952669" y="3792"/>
                  <a:pt x="987769" y="9522"/>
                  <a:pt x="825910" y="0"/>
                </a:cubicBezTo>
                <a:lnTo>
                  <a:pt x="422787" y="9833"/>
                </a:lnTo>
                <a:cubicBezTo>
                  <a:pt x="401924" y="12101"/>
                  <a:pt x="391621" y="38365"/>
                  <a:pt x="373626" y="49162"/>
                </a:cubicBezTo>
                <a:cubicBezTo>
                  <a:pt x="358492" y="58242"/>
                  <a:pt x="339893" y="60255"/>
                  <a:pt x="324465" y="68826"/>
                </a:cubicBezTo>
                <a:cubicBezTo>
                  <a:pt x="310140" y="76784"/>
                  <a:pt x="298471" y="88798"/>
                  <a:pt x="285136" y="98323"/>
                </a:cubicBezTo>
                <a:cubicBezTo>
                  <a:pt x="275520" y="105192"/>
                  <a:pt x="263995" y="109632"/>
                  <a:pt x="255639" y="117988"/>
                </a:cubicBezTo>
                <a:cubicBezTo>
                  <a:pt x="244052" y="129575"/>
                  <a:pt x="237729" y="145730"/>
                  <a:pt x="226142" y="157317"/>
                </a:cubicBezTo>
                <a:cubicBezTo>
                  <a:pt x="154420" y="229039"/>
                  <a:pt x="201950" y="170922"/>
                  <a:pt x="147484" y="216310"/>
                </a:cubicBezTo>
                <a:cubicBezTo>
                  <a:pt x="136802" y="225212"/>
                  <a:pt x="127819" y="235975"/>
                  <a:pt x="117987" y="245807"/>
                </a:cubicBezTo>
                <a:cubicBezTo>
                  <a:pt x="108155" y="265471"/>
                  <a:pt x="99168" y="285581"/>
                  <a:pt x="88491" y="304800"/>
                </a:cubicBezTo>
                <a:cubicBezTo>
                  <a:pt x="82752" y="315130"/>
                  <a:pt x="74689" y="324037"/>
                  <a:pt x="68826" y="334297"/>
                </a:cubicBezTo>
                <a:cubicBezTo>
                  <a:pt x="61554" y="347023"/>
                  <a:pt x="54936" y="360154"/>
                  <a:pt x="49162" y="373626"/>
                </a:cubicBezTo>
                <a:cubicBezTo>
                  <a:pt x="45079" y="383152"/>
                  <a:pt x="43964" y="393853"/>
                  <a:pt x="39329" y="403123"/>
                </a:cubicBezTo>
                <a:cubicBezTo>
                  <a:pt x="30783" y="420216"/>
                  <a:pt x="18379" y="435191"/>
                  <a:pt x="9833" y="452284"/>
                </a:cubicBezTo>
                <a:cubicBezTo>
                  <a:pt x="5198" y="461554"/>
                  <a:pt x="0" y="481781"/>
                  <a:pt x="0" y="481781"/>
                </a:cubicBezTo>
              </a:path>
            </a:pathLst>
          </a:custGeom>
          <a:noFill/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4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10E9E2-5D68-FC77-4051-7EEEC5203333}"/>
              </a:ext>
            </a:extLst>
          </p:cNvPr>
          <p:cNvSpPr txBox="1"/>
          <p:nvPr/>
        </p:nvSpPr>
        <p:spPr>
          <a:xfrm>
            <a:off x="10805650" y="3787999"/>
            <a:ext cx="431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BD18F-F15F-8CC3-2739-2CBB223BFC79}"/>
              </a:ext>
            </a:extLst>
          </p:cNvPr>
          <p:cNvSpPr txBox="1"/>
          <p:nvPr/>
        </p:nvSpPr>
        <p:spPr>
          <a:xfrm>
            <a:off x="10851327" y="4298785"/>
            <a:ext cx="431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solidFill>
                  <a:srgbClr val="00B050"/>
                </a:solidFill>
              </a:rPr>
              <a:t>-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1B9040E-F076-27B4-4520-BA9DA3E23C34}"/>
              </a:ext>
            </a:extLst>
          </p:cNvPr>
          <p:cNvCxnSpPr/>
          <p:nvPr/>
        </p:nvCxnSpPr>
        <p:spPr bwMode="auto">
          <a:xfrm>
            <a:off x="3539613" y="3352799"/>
            <a:ext cx="0" cy="211885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405DCA-B3E9-F7FB-ABE4-F54CD8C6A64A}"/>
                  </a:ext>
                </a:extLst>
              </p:cNvPr>
              <p:cNvSpPr txBox="1"/>
              <p:nvPr/>
            </p:nvSpPr>
            <p:spPr>
              <a:xfrm>
                <a:off x="2905432" y="3914064"/>
                <a:ext cx="634181" cy="6771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CA" sz="4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CA" sz="44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acc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405DCA-B3E9-F7FB-ABE4-F54CD8C6A6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5432" y="3914064"/>
                <a:ext cx="634181" cy="6771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57BB5C10-2DF5-44CE-BD80-9F17E4399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5530" y="4072694"/>
            <a:ext cx="1733792" cy="60015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674AC16-CB70-DC19-52D1-AF6EC0D128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9962" y="3647767"/>
            <a:ext cx="1764928" cy="135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070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013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lue Horiz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9DDC"/>
      </a:lt2>
      <a:accent1>
        <a:srgbClr val="99CCFF"/>
      </a:accent1>
      <a:accent2>
        <a:srgbClr val="CCCCFF"/>
      </a:accent2>
      <a:accent3>
        <a:srgbClr val="AAAAAA"/>
      </a:accent3>
      <a:accent4>
        <a:srgbClr val="DADADA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ue Horizon">
      <a:majorFont>
        <a:latin typeface="Arial"/>
        <a:ea typeface="MS Pゴシック"/>
        <a:cs typeface=""/>
      </a:majorFont>
      <a:minorFont>
        <a:latin typeface="Arial"/>
        <a:ea typeface="MS 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 Horizon 1">
        <a:dk1>
          <a:srgbClr val="000000"/>
        </a:dk1>
        <a:lt1>
          <a:srgbClr val="E8EAE9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2F3F2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Horizon 2">
        <a:dk1>
          <a:srgbClr val="000000"/>
        </a:dk1>
        <a:lt1>
          <a:srgbClr val="E8EAE9"/>
        </a:lt1>
        <a:dk2>
          <a:srgbClr val="000000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F2F3F2"/>
        </a:accent3>
        <a:accent4>
          <a:srgbClr val="000000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2013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Blue Horiz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9DDC"/>
      </a:lt2>
      <a:accent1>
        <a:srgbClr val="99CCFF"/>
      </a:accent1>
      <a:accent2>
        <a:srgbClr val="CCCCFF"/>
      </a:accent2>
      <a:accent3>
        <a:srgbClr val="AAAAAA"/>
      </a:accent3>
      <a:accent4>
        <a:srgbClr val="DADADA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ue Horizon">
      <a:majorFont>
        <a:latin typeface="Arial"/>
        <a:ea typeface="MS Pゴシック"/>
        <a:cs typeface=""/>
      </a:majorFont>
      <a:minorFont>
        <a:latin typeface="Arial"/>
        <a:ea typeface="MS 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 Horizon 1">
        <a:dk1>
          <a:srgbClr val="000000"/>
        </a:dk1>
        <a:lt1>
          <a:srgbClr val="E8EAE9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2F3F2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Horizon 2">
        <a:dk1>
          <a:srgbClr val="000000"/>
        </a:dk1>
        <a:lt1>
          <a:srgbClr val="E8EAE9"/>
        </a:lt1>
        <a:dk2>
          <a:srgbClr val="000000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F2F3F2"/>
        </a:accent3>
        <a:accent4>
          <a:srgbClr val="000000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B9DB2F19-53D1-D140-B6FF-D343119D2B46}" vid="{E2A5D01F-3AE8-C94A-8217-40631FB552D2}"/>
    </a:ext>
  </a:extLst>
</a:theme>
</file>

<file path=ppt/theme/theme5.xml><?xml version="1.0" encoding="utf-8"?>
<a:theme xmlns:a="http://schemas.openxmlformats.org/drawingml/2006/main" name="6_Blue Horizon">
  <a:themeElements>
    <a:clrScheme name="">
      <a:dk1>
        <a:srgbClr val="808080"/>
      </a:dk1>
      <a:lt1>
        <a:srgbClr val="FFFFFF"/>
      </a:lt1>
      <a:dk2>
        <a:srgbClr val="000000"/>
      </a:dk2>
      <a:lt2>
        <a:srgbClr val="009DDC"/>
      </a:lt2>
      <a:accent1>
        <a:srgbClr val="99CCFF"/>
      </a:accent1>
      <a:accent2>
        <a:srgbClr val="CCCCFF"/>
      </a:accent2>
      <a:accent3>
        <a:srgbClr val="AAAAAA"/>
      </a:accent3>
      <a:accent4>
        <a:srgbClr val="DADADA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Blue Horizon">
      <a:majorFont>
        <a:latin typeface="Arial"/>
        <a:ea typeface="MS Pゴシック"/>
        <a:cs typeface=""/>
      </a:majorFont>
      <a:minorFont>
        <a:latin typeface="Arial"/>
        <a:ea typeface="MS P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 Horizon 1">
        <a:dk1>
          <a:srgbClr val="000000"/>
        </a:dk1>
        <a:lt1>
          <a:srgbClr val="E8EAE9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2F3F2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Horizon 2">
        <a:dk1>
          <a:srgbClr val="000000"/>
        </a:dk1>
        <a:lt1>
          <a:srgbClr val="E8EAE9"/>
        </a:lt1>
        <a:dk2>
          <a:srgbClr val="000000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F2F3F2"/>
        </a:accent3>
        <a:accent4>
          <a:srgbClr val="000000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FF44765C49BB48A38AA93C6F1BB1B2" ma:contentTypeVersion="13" ma:contentTypeDescription="Create a new document." ma:contentTypeScope="" ma:versionID="77b5cb597e11f1be49cee4627b4e0bb6">
  <xsd:schema xmlns:xsd="http://www.w3.org/2001/XMLSchema" xmlns:xs="http://www.w3.org/2001/XMLSchema" xmlns:p="http://schemas.microsoft.com/office/2006/metadata/properties" xmlns:ns2="ef5e437f-2102-4381-a9d1-bedee3bfa4b0" xmlns:ns3="3a5a4cf3-fffb-4a80-96d1-2a0736ca072b" targetNamespace="http://schemas.microsoft.com/office/2006/metadata/properties" ma:root="true" ma:fieldsID="7edc6ae0c9ad5ab3b2f65c5404f63a32" ns2:_="" ns3:_="">
    <xsd:import namespace="ef5e437f-2102-4381-a9d1-bedee3bfa4b0"/>
    <xsd:import namespace="3a5a4cf3-fffb-4a80-96d1-2a0736ca072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BillingMetadata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e437f-2102-4381-a9d1-bedee3bfa4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69dbe650-d158-4e91-968c-ba014a2afe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BillingMetadata" ma:index="18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5a4cf3-fffb-4a80-96d1-2a0736ca072b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b31a3874-8d0f-4952-9ace-e3b8b4c97cc7}" ma:internalName="TaxCatchAll" ma:showField="CatchAllData" ma:web="3a5a4cf3-fffb-4a80-96d1-2a0736ca072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f5e437f-2102-4381-a9d1-bedee3bfa4b0">
      <Terms xmlns="http://schemas.microsoft.com/office/infopath/2007/PartnerControls"/>
    </lcf76f155ced4ddcb4097134ff3c332f>
    <TaxCatchAll xmlns="3a5a4cf3-fffb-4a80-96d1-2a0736ca072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BDA87C-A6D3-4070-917A-A48DE158CF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e437f-2102-4381-a9d1-bedee3bfa4b0"/>
    <ds:schemaRef ds:uri="3a5a4cf3-fffb-4a80-96d1-2a0736ca07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66BE65D-A85D-429A-B179-317523DCDACC}">
  <ds:schemaRefs>
    <ds:schemaRef ds:uri="http://schemas.microsoft.com/office/2006/metadata/properties"/>
    <ds:schemaRef ds:uri="http://schemas.microsoft.com/office/infopath/2007/PartnerControls"/>
    <ds:schemaRef ds:uri="ef5e437f-2102-4381-a9d1-bedee3bfa4b0"/>
    <ds:schemaRef ds:uri="3a5a4cf3-fffb-4a80-96d1-2a0736ca072b"/>
  </ds:schemaRefs>
</ds:datastoreItem>
</file>

<file path=customXml/itemProps3.xml><?xml version="1.0" encoding="utf-8"?>
<ds:datastoreItem xmlns:ds="http://schemas.openxmlformats.org/officeDocument/2006/customXml" ds:itemID="{FB6CDAD8-48F4-4C09-B0FB-C80014C48F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3579</TotalTime>
  <Words>468</Words>
  <Application>Microsoft Office PowerPoint</Application>
  <PresentationFormat>Widescreen</PresentationFormat>
  <Paragraphs>73</Paragraphs>
  <Slides>18</Slides>
  <Notes>5</Notes>
  <HiddenSlides>1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30" baseType="lpstr">
      <vt:lpstr>Arial</vt:lpstr>
      <vt:lpstr>Calibri</vt:lpstr>
      <vt:lpstr>Cambria Math</vt:lpstr>
      <vt:lpstr>Cavolini</vt:lpstr>
      <vt:lpstr>Century Gothic</vt:lpstr>
      <vt:lpstr>Courier New</vt:lpstr>
      <vt:lpstr>Wingdings</vt:lpstr>
      <vt:lpstr>2013 PPT Template</vt:lpstr>
      <vt:lpstr>1_Blue Horizon</vt:lpstr>
      <vt:lpstr>1_2013 PPT Template</vt:lpstr>
      <vt:lpstr>2_Blue Horizon</vt:lpstr>
      <vt:lpstr>6_Blue Horizon</vt:lpstr>
      <vt:lpstr>PowerPoint Presentation</vt:lpstr>
      <vt:lpstr>Fields</vt:lpstr>
      <vt:lpstr>Propellers are a problem</vt:lpstr>
      <vt:lpstr>Magnetohydrodynamic Drive (MHD) is a solution</vt:lpstr>
      <vt:lpstr>MHD Design Challenge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PEOE </vt:lpstr>
      <vt:lpstr>PEOE </vt:lpstr>
      <vt:lpstr>PowerPoint Presentation</vt:lpstr>
      <vt:lpstr>Building Time! </vt:lpstr>
      <vt:lpstr>Making it Better</vt:lpstr>
      <vt:lpstr>Making it Better</vt:lpstr>
      <vt:lpstr>PowerPoint Presentation</vt:lpstr>
      <vt:lpstr>Fields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Kelly Foyle</dc:creator>
  <cp:lastModifiedBy>Dave Fish</cp:lastModifiedBy>
  <cp:revision>41</cp:revision>
  <dcterms:created xsi:type="dcterms:W3CDTF">2019-12-10T20:33:33Z</dcterms:created>
  <dcterms:modified xsi:type="dcterms:W3CDTF">2025-07-04T15:06:03Z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lpwstr>2100.00000000000</vt:lpwstr>
  </property>
  <property fmtid="{D5CDD505-2E9C-101B-9397-08002B2CF9AE}" pid="3" name="ContentTypeId">
    <vt:lpwstr>0x01010026FF44765C49BB48A38AA93C6F1BB1B2</vt:lpwstr>
  </property>
  <property fmtid="{D5CDD505-2E9C-101B-9397-08002B2CF9AE}" pid="4" name="MediaServiceImageTags">
    <vt:lpwstr/>
  </property>
</Properties>
</file>