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07" r:id="rId5"/>
    <p:sldMasterId id="2147483712" r:id="rId6"/>
    <p:sldMasterId id="2147483724" r:id="rId7"/>
    <p:sldMasterId id="2147483772" r:id="rId8"/>
  </p:sldMasterIdLst>
  <p:notesMasterIdLst>
    <p:notesMasterId r:id="rId66"/>
  </p:notesMasterIdLst>
  <p:sldIdLst>
    <p:sldId id="1956" r:id="rId9"/>
    <p:sldId id="1122" r:id="rId10"/>
    <p:sldId id="1346" r:id="rId11"/>
    <p:sldId id="1675" r:id="rId12"/>
    <p:sldId id="1974" r:id="rId13"/>
    <p:sldId id="1127" r:id="rId14"/>
    <p:sldId id="1126" r:id="rId15"/>
    <p:sldId id="557" r:id="rId16"/>
    <p:sldId id="1932" r:id="rId17"/>
    <p:sldId id="1933" r:id="rId18"/>
    <p:sldId id="1934" r:id="rId19"/>
    <p:sldId id="1935" r:id="rId20"/>
    <p:sldId id="1936" r:id="rId21"/>
    <p:sldId id="1975" r:id="rId22"/>
    <p:sldId id="1937" r:id="rId23"/>
    <p:sldId id="1938" r:id="rId24"/>
    <p:sldId id="1939" r:id="rId25"/>
    <p:sldId id="1940" r:id="rId26"/>
    <p:sldId id="1941" r:id="rId27"/>
    <p:sldId id="1942" r:id="rId28"/>
    <p:sldId id="1943" r:id="rId29"/>
    <p:sldId id="1944" r:id="rId30"/>
    <p:sldId id="1945" r:id="rId31"/>
    <p:sldId id="1946" r:id="rId32"/>
    <p:sldId id="1947" r:id="rId33"/>
    <p:sldId id="1948" r:id="rId34"/>
    <p:sldId id="1949" r:id="rId35"/>
    <p:sldId id="1950" r:id="rId36"/>
    <p:sldId id="1951" r:id="rId37"/>
    <p:sldId id="1952" r:id="rId38"/>
    <p:sldId id="1953" r:id="rId39"/>
    <p:sldId id="1955" r:id="rId40"/>
    <p:sldId id="1976" r:id="rId41"/>
    <p:sldId id="1910" r:id="rId42"/>
    <p:sldId id="1263" r:id="rId43"/>
    <p:sldId id="1265" r:id="rId44"/>
    <p:sldId id="1302" r:id="rId45"/>
    <p:sldId id="1268" r:id="rId46"/>
    <p:sldId id="1269" r:id="rId47"/>
    <p:sldId id="1304" r:id="rId48"/>
    <p:sldId id="1270" r:id="rId49"/>
    <p:sldId id="1306" r:id="rId50"/>
    <p:sldId id="1310" r:id="rId51"/>
    <p:sldId id="1308" r:id="rId52"/>
    <p:sldId id="1305" r:id="rId53"/>
    <p:sldId id="1276" r:id="rId54"/>
    <p:sldId id="1311" r:id="rId55"/>
    <p:sldId id="1312" r:id="rId56"/>
    <p:sldId id="1279" r:id="rId57"/>
    <p:sldId id="1313" r:id="rId58"/>
    <p:sldId id="1316" r:id="rId59"/>
    <p:sldId id="1315" r:id="rId60"/>
    <p:sldId id="1283" r:id="rId61"/>
    <p:sldId id="1284" r:id="rId62"/>
    <p:sldId id="1285" r:id="rId63"/>
    <p:sldId id="1288" r:id="rId64"/>
    <p:sldId id="1958" r:id="rId6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9F33679-5A7E-4FF0-9C8A-37881D2CDCC4}">
          <p14:sldIdLst>
            <p14:sldId id="1956"/>
          </p14:sldIdLst>
        </p14:section>
        <p14:section name="Finding Patterns" id="{2FBCDD67-5C82-4112-94EC-E4C89249867A}">
          <p14:sldIdLst>
            <p14:sldId id="1122"/>
            <p14:sldId id="1346"/>
            <p14:sldId id="1675"/>
            <p14:sldId id="1974"/>
            <p14:sldId id="1127"/>
            <p14:sldId id="1126"/>
            <p14:sldId id="557"/>
          </p14:sldIdLst>
        </p14:section>
        <p14:section name="Wave Particle Duality" id="{CDDFA050-8014-43C4-96E4-879415DAE24D}">
          <p14:sldIdLst>
            <p14:sldId id="1932"/>
            <p14:sldId id="1933"/>
            <p14:sldId id="1934"/>
            <p14:sldId id="1935"/>
            <p14:sldId id="1936"/>
            <p14:sldId id="1975"/>
            <p14:sldId id="1937"/>
            <p14:sldId id="1938"/>
            <p14:sldId id="1939"/>
            <p14:sldId id="1940"/>
            <p14:sldId id="1941"/>
            <p14:sldId id="1942"/>
            <p14:sldId id="1943"/>
            <p14:sldId id="1944"/>
            <p14:sldId id="1945"/>
            <p14:sldId id="1946"/>
            <p14:sldId id="1947"/>
            <p14:sldId id="1948"/>
            <p14:sldId id="1949"/>
            <p14:sldId id="1950"/>
            <p14:sldId id="1951"/>
            <p14:sldId id="1952"/>
            <p14:sldId id="1953"/>
            <p14:sldId id="1955"/>
          </p14:sldIdLst>
        </p14:section>
        <p14:section name="Electron Microscopes" id="{1373D3BD-4341-4678-AC85-31F6314DC46F}">
          <p14:sldIdLst>
            <p14:sldId id="1976"/>
            <p14:sldId id="1910"/>
            <p14:sldId id="1263"/>
            <p14:sldId id="1265"/>
            <p14:sldId id="1302"/>
            <p14:sldId id="1268"/>
            <p14:sldId id="1269"/>
            <p14:sldId id="1304"/>
            <p14:sldId id="1270"/>
            <p14:sldId id="1306"/>
            <p14:sldId id="1310"/>
            <p14:sldId id="1308"/>
            <p14:sldId id="1305"/>
            <p14:sldId id="1276"/>
            <p14:sldId id="1311"/>
            <p14:sldId id="1312"/>
            <p14:sldId id="1279"/>
            <p14:sldId id="1313"/>
            <p14:sldId id="1316"/>
            <p14:sldId id="1315"/>
            <p14:sldId id="1283"/>
            <p14:sldId id="1284"/>
            <p14:sldId id="1285"/>
            <p14:sldId id="1288"/>
          </p14:sldIdLst>
        </p14:section>
        <p14:section name="Wrap Up" id="{1ECC6236-EBCE-4EB0-BFCD-3CDEC8BAF432}">
          <p14:sldIdLst>
            <p14:sldId id="195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Foyle" initials="KF" lastIdx="1" clrIdx="0">
    <p:extLst>
      <p:ext uri="{19B8F6BF-5375-455C-9EA6-DF929625EA0E}">
        <p15:presenceInfo xmlns:p15="http://schemas.microsoft.com/office/powerpoint/2012/main" userId="S::kfoyle@perimeterinstitute.ca::283bf216-23b7-401c-97e9-91a04538016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88"/>
    <a:srgbClr val="EF5322"/>
    <a:srgbClr val="F0F0F0"/>
    <a:srgbClr val="02A752"/>
    <a:srgbClr val="B53E98"/>
    <a:srgbClr val="FFFFFF"/>
    <a:srgbClr val="EBFBEF"/>
    <a:srgbClr val="06B0F1"/>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022134-1E86-443A-94E6-71FC70C81D6A}" v="340" dt="2025-06-25T16:53:37.3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4625" autoAdjust="0"/>
  </p:normalViewPr>
  <p:slideViewPr>
    <p:cSldViewPr snapToGrid="0">
      <p:cViewPr varScale="1">
        <p:scale>
          <a:sx n="90" d="100"/>
          <a:sy n="90" d="100"/>
        </p:scale>
        <p:origin x="113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viewProps" Target="viewProps.xml"/><Relationship Id="rId8" Type="http://schemas.openxmlformats.org/officeDocument/2006/relationships/slideMaster" Target="slideMasters/slideMaster5.xml"/><Relationship Id="rId51" Type="http://schemas.openxmlformats.org/officeDocument/2006/relationships/slide" Target="slides/slide43.xml"/><Relationship Id="rId72"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commentAuthors" Target="commentAuthor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 Type="http://schemas.openxmlformats.org/officeDocument/2006/relationships/slideMaster" Target="slideMasters/slideMaster4.xml"/><Relationship Id="rId7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e Fish" userId="252573f8-9dc4-4b2e-9f03-70ac85887c85" providerId="ADAL" clId="{E359741D-B82D-47E7-9AF5-A1E9643D037D}"/>
    <pc:docChg chg="custSel modSld">
      <pc:chgData name="Dave Fish" userId="252573f8-9dc4-4b2e-9f03-70ac85887c85" providerId="ADAL" clId="{E359741D-B82D-47E7-9AF5-A1E9643D037D}" dt="2025-06-26T16:14:34.144" v="5" actId="1076"/>
      <pc:docMkLst>
        <pc:docMk/>
      </pc:docMkLst>
      <pc:sldChg chg="modSp mod">
        <pc:chgData name="Dave Fish" userId="252573f8-9dc4-4b2e-9f03-70ac85887c85" providerId="ADAL" clId="{E359741D-B82D-47E7-9AF5-A1E9643D037D}" dt="2025-06-26T16:13:55.456" v="1" actId="14100"/>
        <pc:sldMkLst>
          <pc:docMk/>
          <pc:sldMk cId="1212911069" sldId="1312"/>
        </pc:sldMkLst>
        <pc:spChg chg="mod">
          <ac:chgData name="Dave Fish" userId="252573f8-9dc4-4b2e-9f03-70ac85887c85" providerId="ADAL" clId="{E359741D-B82D-47E7-9AF5-A1E9643D037D}" dt="2025-06-26T16:13:55.456" v="1" actId="14100"/>
          <ac:spMkLst>
            <pc:docMk/>
            <pc:sldMk cId="1212911069" sldId="1312"/>
            <ac:spMk id="3" creationId="{8E26349C-A1AD-CEA3-DD20-E88748E0734B}"/>
          </ac:spMkLst>
        </pc:spChg>
      </pc:sldChg>
      <pc:sldChg chg="delSp modSp mod">
        <pc:chgData name="Dave Fish" userId="252573f8-9dc4-4b2e-9f03-70ac85887c85" providerId="ADAL" clId="{E359741D-B82D-47E7-9AF5-A1E9643D037D}" dt="2025-06-26T16:14:34.144" v="5" actId="1076"/>
        <pc:sldMkLst>
          <pc:docMk/>
          <pc:sldMk cId="64308394" sldId="1316"/>
        </pc:sldMkLst>
        <pc:picChg chg="mod">
          <ac:chgData name="Dave Fish" userId="252573f8-9dc4-4b2e-9f03-70ac85887c85" providerId="ADAL" clId="{E359741D-B82D-47E7-9AF5-A1E9643D037D}" dt="2025-06-26T16:14:34.144" v="5" actId="1076"/>
          <ac:picMkLst>
            <pc:docMk/>
            <pc:sldMk cId="64308394" sldId="1316"/>
            <ac:picMk id="7" creationId="{53135BA3-DE5F-2F1D-EE45-5909F0361993}"/>
          </ac:picMkLst>
        </pc:picChg>
        <pc:picChg chg="del">
          <ac:chgData name="Dave Fish" userId="252573f8-9dc4-4b2e-9f03-70ac85887c85" providerId="ADAL" clId="{E359741D-B82D-47E7-9AF5-A1E9643D037D}" dt="2025-06-26T16:14:23.411" v="3" actId="478"/>
          <ac:picMkLst>
            <pc:docMk/>
            <pc:sldMk cId="64308394" sldId="1316"/>
            <ac:picMk id="10" creationId="{00000000-0000-0000-0000-000000000000}"/>
          </ac:picMkLst>
        </pc:picChg>
      </pc:sldChg>
      <pc:sldChg chg="delSp mod">
        <pc:chgData name="Dave Fish" userId="252573f8-9dc4-4b2e-9f03-70ac85887c85" providerId="ADAL" clId="{E359741D-B82D-47E7-9AF5-A1E9643D037D}" dt="2025-06-26T16:11:47.964" v="0" actId="478"/>
        <pc:sldMkLst>
          <pc:docMk/>
          <pc:sldMk cId="1084155830" sldId="1675"/>
        </pc:sldMkLst>
        <pc:spChg chg="del">
          <ac:chgData name="Dave Fish" userId="252573f8-9dc4-4b2e-9f03-70ac85887c85" providerId="ADAL" clId="{E359741D-B82D-47E7-9AF5-A1E9643D037D}" dt="2025-06-26T16:11:47.964" v="0" actId="478"/>
          <ac:spMkLst>
            <pc:docMk/>
            <pc:sldMk cId="1084155830" sldId="1675"/>
            <ac:spMk id="5" creationId="{83F09F77-07B0-1040-3BC9-0F4918B9DFDC}"/>
          </ac:spMkLst>
        </pc:spChg>
      </pc:sldChg>
    </pc:docChg>
  </pc:docChgLst>
  <pc:docChgLst>
    <pc:chgData name="Ashley McCarl Palmer" userId="c08b7576-d4e3-477f-bdd3-a88a67d69115" providerId="ADAL" clId="{95022134-1E86-443A-94E6-71FC70C81D6A}"/>
    <pc:docChg chg="undo custSel addSld delSld modSld sldOrd delMainMaster addSection delSection modSection">
      <pc:chgData name="Ashley McCarl Palmer" userId="c08b7576-d4e3-477f-bdd3-a88a67d69115" providerId="ADAL" clId="{95022134-1E86-443A-94E6-71FC70C81D6A}" dt="2025-06-25T16:54:45.326" v="1574" actId="1076"/>
      <pc:docMkLst>
        <pc:docMk/>
      </pc:docMkLst>
      <pc:sldChg chg="del">
        <pc:chgData name="Ashley McCarl Palmer" userId="c08b7576-d4e3-477f-bdd3-a88a67d69115" providerId="ADAL" clId="{95022134-1E86-443A-94E6-71FC70C81D6A}" dt="2025-06-18T17:31:46.069" v="36" actId="47"/>
        <pc:sldMkLst>
          <pc:docMk/>
          <pc:sldMk cId="627906230" sldId="260"/>
        </pc:sldMkLst>
      </pc:sldChg>
      <pc:sldChg chg="del">
        <pc:chgData name="Ashley McCarl Palmer" userId="c08b7576-d4e3-477f-bdd3-a88a67d69115" providerId="ADAL" clId="{95022134-1E86-443A-94E6-71FC70C81D6A}" dt="2025-06-18T17:31:44.407" v="35" actId="47"/>
        <pc:sldMkLst>
          <pc:docMk/>
          <pc:sldMk cId="3302034965" sldId="498"/>
        </pc:sldMkLst>
      </pc:sldChg>
      <pc:sldChg chg="del">
        <pc:chgData name="Ashley McCarl Palmer" userId="c08b7576-d4e3-477f-bdd3-a88a67d69115" providerId="ADAL" clId="{95022134-1E86-443A-94E6-71FC70C81D6A}" dt="2025-06-18T17:52:11.187" v="314" actId="47"/>
        <pc:sldMkLst>
          <pc:docMk/>
          <pc:sldMk cId="1632598324" sldId="500"/>
        </pc:sldMkLst>
      </pc:sldChg>
      <pc:sldChg chg="modSp add mod setBg">
        <pc:chgData name="Ashley McCarl Palmer" userId="c08b7576-d4e3-477f-bdd3-a88a67d69115" providerId="ADAL" clId="{95022134-1E86-443A-94E6-71FC70C81D6A}" dt="2025-06-25T16:41:10.522" v="1351" actId="113"/>
        <pc:sldMkLst>
          <pc:docMk/>
          <pc:sldMk cId="4076812076" sldId="557"/>
        </pc:sldMkLst>
        <pc:spChg chg="mod">
          <ac:chgData name="Ashley McCarl Palmer" userId="c08b7576-d4e3-477f-bdd3-a88a67d69115" providerId="ADAL" clId="{95022134-1E86-443A-94E6-71FC70C81D6A}" dt="2025-06-25T16:41:10.522" v="1351" actId="113"/>
          <ac:spMkLst>
            <pc:docMk/>
            <pc:sldMk cId="4076812076" sldId="557"/>
            <ac:spMk id="3" creationId="{00000000-0000-0000-0000-000000000000}"/>
          </ac:spMkLst>
        </pc:spChg>
      </pc:sldChg>
      <pc:sldChg chg="del">
        <pc:chgData name="Ashley McCarl Palmer" userId="c08b7576-d4e3-477f-bdd3-a88a67d69115" providerId="ADAL" clId="{95022134-1E86-443A-94E6-71FC70C81D6A}" dt="2025-06-18T17:32:10.064" v="39" actId="47"/>
        <pc:sldMkLst>
          <pc:docMk/>
          <pc:sldMk cId="2885660723" sldId="1073"/>
        </pc:sldMkLst>
      </pc:sldChg>
      <pc:sldChg chg="add setBg">
        <pc:chgData name="Ashley McCarl Palmer" userId="c08b7576-d4e3-477f-bdd3-a88a67d69115" providerId="ADAL" clId="{95022134-1E86-443A-94E6-71FC70C81D6A}" dt="2025-06-18T17:33:37.570" v="44"/>
        <pc:sldMkLst>
          <pc:docMk/>
          <pc:sldMk cId="3174961230" sldId="1122"/>
        </pc:sldMkLst>
      </pc:sldChg>
      <pc:sldChg chg="delSp add del mod setBg">
        <pc:chgData name="Ashley McCarl Palmer" userId="c08b7576-d4e3-477f-bdd3-a88a67d69115" providerId="ADAL" clId="{95022134-1E86-443A-94E6-71FC70C81D6A}" dt="2025-06-18T17:40:23.816" v="255" actId="47"/>
        <pc:sldMkLst>
          <pc:docMk/>
          <pc:sldMk cId="1487078459" sldId="1125"/>
        </pc:sldMkLst>
      </pc:sldChg>
      <pc:sldChg chg="modSp add mod setBg">
        <pc:chgData name="Ashley McCarl Palmer" userId="c08b7576-d4e3-477f-bdd3-a88a67d69115" providerId="ADAL" clId="{95022134-1E86-443A-94E6-71FC70C81D6A}" dt="2025-06-25T16:40:51.690" v="1329" actId="113"/>
        <pc:sldMkLst>
          <pc:docMk/>
          <pc:sldMk cId="4026724043" sldId="1126"/>
        </pc:sldMkLst>
        <pc:spChg chg="mod">
          <ac:chgData name="Ashley McCarl Palmer" userId="c08b7576-d4e3-477f-bdd3-a88a67d69115" providerId="ADAL" clId="{95022134-1E86-443A-94E6-71FC70C81D6A}" dt="2025-06-25T16:40:51.690" v="1329" actId="113"/>
          <ac:spMkLst>
            <pc:docMk/>
            <pc:sldMk cId="4026724043" sldId="1126"/>
            <ac:spMk id="3" creationId="{00000000-0000-0000-0000-000000000000}"/>
          </ac:spMkLst>
        </pc:spChg>
      </pc:sldChg>
      <pc:sldChg chg="modSp add mod setBg">
        <pc:chgData name="Ashley McCarl Palmer" userId="c08b7576-d4e3-477f-bdd3-a88a67d69115" providerId="ADAL" clId="{95022134-1E86-443A-94E6-71FC70C81D6A}" dt="2025-06-25T16:40:37.092" v="1323" actId="20577"/>
        <pc:sldMkLst>
          <pc:docMk/>
          <pc:sldMk cId="2774893702" sldId="1127"/>
        </pc:sldMkLst>
        <pc:spChg chg="mod">
          <ac:chgData name="Ashley McCarl Palmer" userId="c08b7576-d4e3-477f-bdd3-a88a67d69115" providerId="ADAL" clId="{95022134-1E86-443A-94E6-71FC70C81D6A}" dt="2025-06-25T16:40:37.092" v="1323" actId="20577"/>
          <ac:spMkLst>
            <pc:docMk/>
            <pc:sldMk cId="2774893702" sldId="1127"/>
            <ac:spMk id="3" creationId="{00000000-0000-0000-0000-000000000000}"/>
          </ac:spMkLst>
        </pc:spChg>
      </pc:sldChg>
      <pc:sldChg chg="modSp add del mod setBg">
        <pc:chgData name="Ashley McCarl Palmer" userId="c08b7576-d4e3-477f-bdd3-a88a67d69115" providerId="ADAL" clId="{95022134-1E86-443A-94E6-71FC70C81D6A}" dt="2025-06-24T18:45:51.737" v="1078" actId="2696"/>
        <pc:sldMkLst>
          <pc:docMk/>
          <pc:sldMk cId="1339482349" sldId="1241"/>
        </pc:sldMkLst>
      </pc:sldChg>
      <pc:sldChg chg="addSp delSp modSp mod">
        <pc:chgData name="Ashley McCarl Palmer" userId="c08b7576-d4e3-477f-bdd3-a88a67d69115" providerId="ADAL" clId="{95022134-1E86-443A-94E6-71FC70C81D6A}" dt="2025-06-25T16:49:46.420" v="1505" actId="14100"/>
        <pc:sldMkLst>
          <pc:docMk/>
          <pc:sldMk cId="1477345319" sldId="1263"/>
        </pc:sldMkLst>
        <pc:spChg chg="mod">
          <ac:chgData name="Ashley McCarl Palmer" userId="c08b7576-d4e3-477f-bdd3-a88a67d69115" providerId="ADAL" clId="{95022134-1E86-443A-94E6-71FC70C81D6A}" dt="2025-06-18T18:09:23.555" v="958" actId="1076"/>
          <ac:spMkLst>
            <pc:docMk/>
            <pc:sldMk cId="1477345319" sldId="1263"/>
            <ac:spMk id="2" creationId="{24A4381E-FAF3-F9E4-77BA-306DB26AB0C3}"/>
          </ac:spMkLst>
        </pc:spChg>
        <pc:spChg chg="mod">
          <ac:chgData name="Ashley McCarl Palmer" userId="c08b7576-d4e3-477f-bdd3-a88a67d69115" providerId="ADAL" clId="{95022134-1E86-443A-94E6-71FC70C81D6A}" dt="2025-06-25T16:49:46.420" v="1505" actId="14100"/>
          <ac:spMkLst>
            <pc:docMk/>
            <pc:sldMk cId="1477345319" sldId="1263"/>
            <ac:spMk id="3" creationId="{2DAD5F18-B2F3-32E1-F9AC-DC025B238FF6}"/>
          </ac:spMkLst>
        </pc:spChg>
        <pc:spChg chg="add del">
          <ac:chgData name="Ashley McCarl Palmer" userId="c08b7576-d4e3-477f-bdd3-a88a67d69115" providerId="ADAL" clId="{95022134-1E86-443A-94E6-71FC70C81D6A}" dt="2025-06-25T16:49:40.339" v="1503" actId="478"/>
          <ac:spMkLst>
            <pc:docMk/>
            <pc:sldMk cId="1477345319" sldId="1263"/>
            <ac:spMk id="6" creationId="{895CAC34-C568-7EBA-F717-3BF1D52D1395}"/>
          </ac:spMkLst>
        </pc:spChg>
      </pc:sldChg>
      <pc:sldChg chg="modSp mod">
        <pc:chgData name="Ashley McCarl Palmer" userId="c08b7576-d4e3-477f-bdd3-a88a67d69115" providerId="ADAL" clId="{95022134-1E86-443A-94E6-71FC70C81D6A}" dt="2025-06-25T16:49:24.267" v="1498" actId="1076"/>
        <pc:sldMkLst>
          <pc:docMk/>
          <pc:sldMk cId="3030226256" sldId="1265"/>
        </pc:sldMkLst>
        <pc:spChg chg="mod">
          <ac:chgData name="Ashley McCarl Palmer" userId="c08b7576-d4e3-477f-bdd3-a88a67d69115" providerId="ADAL" clId="{95022134-1E86-443A-94E6-71FC70C81D6A}" dt="2025-06-25T16:33:27.591" v="1086" actId="207"/>
          <ac:spMkLst>
            <pc:docMk/>
            <pc:sldMk cId="3030226256" sldId="1265"/>
            <ac:spMk id="2" creationId="{0C03103D-EAA2-C9A8-7F08-595802F19ADB}"/>
          </ac:spMkLst>
        </pc:spChg>
        <pc:spChg chg="mod">
          <ac:chgData name="Ashley McCarl Palmer" userId="c08b7576-d4e3-477f-bdd3-a88a67d69115" providerId="ADAL" clId="{95022134-1E86-443A-94E6-71FC70C81D6A}" dt="2025-06-25T16:49:24.267" v="1498" actId="1076"/>
          <ac:spMkLst>
            <pc:docMk/>
            <pc:sldMk cId="3030226256" sldId="1265"/>
            <ac:spMk id="6" creationId="{0A25828F-EAA0-B97B-6C5B-FB5F360C899A}"/>
          </ac:spMkLst>
        </pc:spChg>
      </pc:sldChg>
      <pc:sldChg chg="addSp modSp mod">
        <pc:chgData name="Ashley McCarl Palmer" userId="c08b7576-d4e3-477f-bdd3-a88a67d69115" providerId="ADAL" clId="{95022134-1E86-443A-94E6-71FC70C81D6A}" dt="2025-06-18T18:10:29.838" v="988" actId="1076"/>
        <pc:sldMkLst>
          <pc:docMk/>
          <pc:sldMk cId="499373659" sldId="1268"/>
        </pc:sldMkLst>
        <pc:spChg chg="mod">
          <ac:chgData name="Ashley McCarl Palmer" userId="c08b7576-d4e3-477f-bdd3-a88a67d69115" providerId="ADAL" clId="{95022134-1E86-443A-94E6-71FC70C81D6A}" dt="2025-06-18T18:10:03.214" v="982" actId="1076"/>
          <ac:spMkLst>
            <pc:docMk/>
            <pc:sldMk cId="499373659" sldId="1268"/>
            <ac:spMk id="2" creationId="{AB318C82-C058-31A5-8887-7DAC3E13C173}"/>
          </ac:spMkLst>
        </pc:spChg>
        <pc:spChg chg="mod">
          <ac:chgData name="Ashley McCarl Palmer" userId="c08b7576-d4e3-477f-bdd3-a88a67d69115" providerId="ADAL" clId="{95022134-1E86-443A-94E6-71FC70C81D6A}" dt="2025-06-18T18:10:09.343" v="984" actId="14100"/>
          <ac:spMkLst>
            <pc:docMk/>
            <pc:sldMk cId="499373659" sldId="1268"/>
            <ac:spMk id="3" creationId="{0F418319-D488-421E-E937-96A4FCEEDD87}"/>
          </ac:spMkLst>
        </pc:spChg>
        <pc:picChg chg="add mod">
          <ac:chgData name="Ashley McCarl Palmer" userId="c08b7576-d4e3-477f-bdd3-a88a67d69115" providerId="ADAL" clId="{95022134-1E86-443A-94E6-71FC70C81D6A}" dt="2025-06-18T18:10:29.838" v="988" actId="1076"/>
          <ac:picMkLst>
            <pc:docMk/>
            <pc:sldMk cId="499373659" sldId="1268"/>
            <ac:picMk id="6" creationId="{ACD0FF34-51D4-E180-E744-2B45BDCDCA9C}"/>
          </ac:picMkLst>
        </pc:picChg>
      </pc:sldChg>
      <pc:sldChg chg="delSp modSp mod">
        <pc:chgData name="Ashley McCarl Palmer" userId="c08b7576-d4e3-477f-bdd3-a88a67d69115" providerId="ADAL" clId="{95022134-1E86-443A-94E6-71FC70C81D6A}" dt="2025-06-25T16:34:26.556" v="1095" actId="1076"/>
        <pc:sldMkLst>
          <pc:docMk/>
          <pc:sldMk cId="268161170" sldId="1269"/>
        </pc:sldMkLst>
        <pc:spChg chg="mod">
          <ac:chgData name="Ashley McCarl Palmer" userId="c08b7576-d4e3-477f-bdd3-a88a67d69115" providerId="ADAL" clId="{95022134-1E86-443A-94E6-71FC70C81D6A}" dt="2025-06-25T16:34:26.556" v="1095" actId="1076"/>
          <ac:spMkLst>
            <pc:docMk/>
            <pc:sldMk cId="268161170" sldId="1269"/>
            <ac:spMk id="2" creationId="{6BD7E77E-5300-0A18-C522-197D477B3905}"/>
          </ac:spMkLst>
        </pc:spChg>
        <pc:picChg chg="mod">
          <ac:chgData name="Ashley McCarl Palmer" userId="c08b7576-d4e3-477f-bdd3-a88a67d69115" providerId="ADAL" clId="{95022134-1E86-443A-94E6-71FC70C81D6A}" dt="2025-06-18T18:11:42.518" v="1046" actId="1076"/>
          <ac:picMkLst>
            <pc:docMk/>
            <pc:sldMk cId="268161170" sldId="1269"/>
            <ac:picMk id="6" creationId="{E215CD2B-89F3-773A-5F33-02BB112DF622}"/>
          </ac:picMkLst>
        </pc:picChg>
        <pc:picChg chg="mod">
          <ac:chgData name="Ashley McCarl Palmer" userId="c08b7576-d4e3-477f-bdd3-a88a67d69115" providerId="ADAL" clId="{95022134-1E86-443A-94E6-71FC70C81D6A}" dt="2025-06-18T18:11:52.542" v="1052" actId="1076"/>
          <ac:picMkLst>
            <pc:docMk/>
            <pc:sldMk cId="268161170" sldId="1269"/>
            <ac:picMk id="8" creationId="{7D9FAE71-C42A-C6ED-C75F-2F47623404E5}"/>
          </ac:picMkLst>
        </pc:picChg>
      </pc:sldChg>
      <pc:sldChg chg="modSp mod">
        <pc:chgData name="Ashley McCarl Palmer" userId="c08b7576-d4e3-477f-bdd3-a88a67d69115" providerId="ADAL" clId="{95022134-1E86-443A-94E6-71FC70C81D6A}" dt="2025-06-25T16:35:35.990" v="1121" actId="1076"/>
        <pc:sldMkLst>
          <pc:docMk/>
          <pc:sldMk cId="3198556086" sldId="1270"/>
        </pc:sldMkLst>
        <pc:spChg chg="mod">
          <ac:chgData name="Ashley McCarl Palmer" userId="c08b7576-d4e3-477f-bdd3-a88a67d69115" providerId="ADAL" clId="{95022134-1E86-443A-94E6-71FC70C81D6A}" dt="2025-06-25T16:35:35.990" v="1121" actId="1076"/>
          <ac:spMkLst>
            <pc:docMk/>
            <pc:sldMk cId="3198556086" sldId="1270"/>
            <ac:spMk id="2" creationId="{D6E3A226-2C5A-8892-D56A-394AD204BD55}"/>
          </ac:spMkLst>
        </pc:spChg>
      </pc:sldChg>
      <pc:sldChg chg="addSp delSp modSp mod">
        <pc:chgData name="Ashley McCarl Palmer" userId="c08b7576-d4e3-477f-bdd3-a88a67d69115" providerId="ADAL" clId="{95022134-1E86-443A-94E6-71FC70C81D6A}" dt="2025-06-25T16:38:00.867" v="1230" actId="1076"/>
        <pc:sldMkLst>
          <pc:docMk/>
          <pc:sldMk cId="3081594758" sldId="1276"/>
        </pc:sldMkLst>
        <pc:spChg chg="add mod">
          <ac:chgData name="Ashley McCarl Palmer" userId="c08b7576-d4e3-477f-bdd3-a88a67d69115" providerId="ADAL" clId="{95022134-1E86-443A-94E6-71FC70C81D6A}" dt="2025-06-25T16:38:00.867" v="1230" actId="1076"/>
          <ac:spMkLst>
            <pc:docMk/>
            <pc:sldMk cId="3081594758" sldId="1276"/>
            <ac:spMk id="8" creationId="{B1CD636C-32C9-6DC2-0E6F-9BBBE8D02CED}"/>
          </ac:spMkLst>
        </pc:spChg>
      </pc:sldChg>
      <pc:sldChg chg="modSp mod">
        <pc:chgData name="Ashley McCarl Palmer" userId="c08b7576-d4e3-477f-bdd3-a88a67d69115" providerId="ADAL" clId="{95022134-1E86-443A-94E6-71FC70C81D6A}" dt="2025-06-25T16:53:37.330" v="1531" actId="2711"/>
        <pc:sldMkLst>
          <pc:docMk/>
          <pc:sldMk cId="681657238" sldId="1279"/>
        </pc:sldMkLst>
        <pc:spChg chg="mod">
          <ac:chgData name="Ashley McCarl Palmer" userId="c08b7576-d4e3-477f-bdd3-a88a67d69115" providerId="ADAL" clId="{95022134-1E86-443A-94E6-71FC70C81D6A}" dt="2025-06-25T16:46:20.273" v="1438" actId="1076"/>
          <ac:spMkLst>
            <pc:docMk/>
            <pc:sldMk cId="681657238" sldId="1279"/>
            <ac:spMk id="2" creationId="{AD5EE73D-4DC3-810F-DEA9-73237D1873E3}"/>
          </ac:spMkLst>
        </pc:spChg>
        <pc:spChg chg="mod">
          <ac:chgData name="Ashley McCarl Palmer" userId="c08b7576-d4e3-477f-bdd3-a88a67d69115" providerId="ADAL" clId="{95022134-1E86-443A-94E6-71FC70C81D6A}" dt="2025-06-25T16:53:37.330" v="1531" actId="2711"/>
          <ac:spMkLst>
            <pc:docMk/>
            <pc:sldMk cId="681657238" sldId="1279"/>
            <ac:spMk id="9" creationId="{456B4144-80BB-D9F8-6446-4EA22F961FEC}"/>
          </ac:spMkLst>
        </pc:spChg>
      </pc:sldChg>
      <pc:sldChg chg="modSp mod">
        <pc:chgData name="Ashley McCarl Palmer" userId="c08b7576-d4e3-477f-bdd3-a88a67d69115" providerId="ADAL" clId="{95022134-1E86-443A-94E6-71FC70C81D6A}" dt="2025-06-25T16:47:59.965" v="1482" actId="5793"/>
        <pc:sldMkLst>
          <pc:docMk/>
          <pc:sldMk cId="322643687" sldId="1283"/>
        </pc:sldMkLst>
        <pc:spChg chg="mod">
          <ac:chgData name="Ashley McCarl Palmer" userId="c08b7576-d4e3-477f-bdd3-a88a67d69115" providerId="ADAL" clId="{95022134-1E86-443A-94E6-71FC70C81D6A}" dt="2025-06-25T16:47:09.530" v="1456" actId="1076"/>
          <ac:spMkLst>
            <pc:docMk/>
            <pc:sldMk cId="322643687" sldId="1283"/>
            <ac:spMk id="2" creationId="{71F15499-531F-C6F1-0A00-D80C153EBC08}"/>
          </ac:spMkLst>
        </pc:spChg>
        <pc:spChg chg="mod">
          <ac:chgData name="Ashley McCarl Palmer" userId="c08b7576-d4e3-477f-bdd3-a88a67d69115" providerId="ADAL" clId="{95022134-1E86-443A-94E6-71FC70C81D6A}" dt="2025-06-25T16:47:59.965" v="1482" actId="5793"/>
          <ac:spMkLst>
            <pc:docMk/>
            <pc:sldMk cId="322643687" sldId="1283"/>
            <ac:spMk id="3" creationId="{945CDB94-E8BD-686B-25B1-74C71AA9D7DF}"/>
          </ac:spMkLst>
        </pc:spChg>
      </pc:sldChg>
      <pc:sldChg chg="modSp mod">
        <pc:chgData name="Ashley McCarl Palmer" userId="c08b7576-d4e3-477f-bdd3-a88a67d69115" providerId="ADAL" clId="{95022134-1E86-443A-94E6-71FC70C81D6A}" dt="2025-06-25T16:54:02.229" v="1533" actId="113"/>
        <pc:sldMkLst>
          <pc:docMk/>
          <pc:sldMk cId="627888459" sldId="1284"/>
        </pc:sldMkLst>
        <pc:spChg chg="mod">
          <ac:chgData name="Ashley McCarl Palmer" userId="c08b7576-d4e3-477f-bdd3-a88a67d69115" providerId="ADAL" clId="{95022134-1E86-443A-94E6-71FC70C81D6A}" dt="2025-06-25T16:54:02.229" v="1533" actId="113"/>
          <ac:spMkLst>
            <pc:docMk/>
            <pc:sldMk cId="627888459" sldId="1284"/>
            <ac:spMk id="2" creationId="{D24728ED-9FAD-80E5-5579-0B017DB69DCD}"/>
          </ac:spMkLst>
        </pc:spChg>
      </pc:sldChg>
      <pc:sldChg chg="modSp mod">
        <pc:chgData name="Ashley McCarl Palmer" userId="c08b7576-d4e3-477f-bdd3-a88a67d69115" providerId="ADAL" clId="{95022134-1E86-443A-94E6-71FC70C81D6A}" dt="2025-06-25T16:54:31.465" v="1569" actId="1076"/>
        <pc:sldMkLst>
          <pc:docMk/>
          <pc:sldMk cId="586262136" sldId="1285"/>
        </pc:sldMkLst>
        <pc:spChg chg="mod">
          <ac:chgData name="Ashley McCarl Palmer" userId="c08b7576-d4e3-477f-bdd3-a88a67d69115" providerId="ADAL" clId="{95022134-1E86-443A-94E6-71FC70C81D6A}" dt="2025-06-25T16:54:31.465" v="1569" actId="1076"/>
          <ac:spMkLst>
            <pc:docMk/>
            <pc:sldMk cId="586262136" sldId="1285"/>
            <ac:spMk id="2" creationId="{8BF4C000-2A7F-300F-B4CF-B39879F9A52F}"/>
          </ac:spMkLst>
        </pc:spChg>
      </pc:sldChg>
      <pc:sldChg chg="delSp modSp mod">
        <pc:chgData name="Ashley McCarl Palmer" userId="c08b7576-d4e3-477f-bdd3-a88a67d69115" providerId="ADAL" clId="{95022134-1E86-443A-94E6-71FC70C81D6A}" dt="2025-06-25T16:54:45.326" v="1574" actId="1076"/>
        <pc:sldMkLst>
          <pc:docMk/>
          <pc:sldMk cId="3083517390" sldId="1288"/>
        </pc:sldMkLst>
        <pc:spChg chg="mod">
          <ac:chgData name="Ashley McCarl Palmer" userId="c08b7576-d4e3-477f-bdd3-a88a67d69115" providerId="ADAL" clId="{95022134-1E86-443A-94E6-71FC70C81D6A}" dt="2025-06-25T16:54:45.326" v="1574" actId="1076"/>
          <ac:spMkLst>
            <pc:docMk/>
            <pc:sldMk cId="3083517390" sldId="1288"/>
            <ac:spMk id="2" creationId="{35485E00-D984-0AF8-7F76-F6C599643ECB}"/>
          </ac:spMkLst>
        </pc:spChg>
        <pc:spChg chg="del">
          <ac:chgData name="Ashley McCarl Palmer" userId="c08b7576-d4e3-477f-bdd3-a88a67d69115" providerId="ADAL" clId="{95022134-1E86-443A-94E6-71FC70C81D6A}" dt="2025-06-25T16:26:02.540" v="1081" actId="478"/>
          <ac:spMkLst>
            <pc:docMk/>
            <pc:sldMk cId="3083517390" sldId="1288"/>
            <ac:spMk id="4" creationId="{3A890623-2B51-8A42-FBBD-A47AC7904ADB}"/>
          </ac:spMkLst>
        </pc:spChg>
        <pc:picChg chg="del">
          <ac:chgData name="Ashley McCarl Palmer" userId="c08b7576-d4e3-477f-bdd3-a88a67d69115" providerId="ADAL" clId="{95022134-1E86-443A-94E6-71FC70C81D6A}" dt="2025-06-25T16:26:06.747" v="1083" actId="478"/>
          <ac:picMkLst>
            <pc:docMk/>
            <pc:sldMk cId="3083517390" sldId="1288"/>
            <ac:picMk id="11" creationId="{00000000-0000-0000-0000-000000000000}"/>
          </ac:picMkLst>
        </pc:picChg>
        <pc:picChg chg="del">
          <ac:chgData name="Ashley McCarl Palmer" userId="c08b7576-d4e3-477f-bdd3-a88a67d69115" providerId="ADAL" clId="{95022134-1E86-443A-94E6-71FC70C81D6A}" dt="2025-06-25T16:26:05.376" v="1082" actId="478"/>
          <ac:picMkLst>
            <pc:docMk/>
            <pc:sldMk cId="3083517390" sldId="1288"/>
            <ac:picMk id="12" creationId="{00000000-0000-0000-0000-000000000000}"/>
          </ac:picMkLst>
        </pc:picChg>
      </pc:sldChg>
      <pc:sldChg chg="addSp delSp modSp mod modShow">
        <pc:chgData name="Ashley McCarl Palmer" userId="c08b7576-d4e3-477f-bdd3-a88a67d69115" providerId="ADAL" clId="{95022134-1E86-443A-94E6-71FC70C81D6A}" dt="2025-06-25T16:49:08.794" v="1494" actId="14100"/>
        <pc:sldMkLst>
          <pc:docMk/>
          <pc:sldMk cId="3307787293" sldId="1302"/>
        </pc:sldMkLst>
        <pc:spChg chg="mod">
          <ac:chgData name="Ashley McCarl Palmer" userId="c08b7576-d4e3-477f-bdd3-a88a67d69115" providerId="ADAL" clId="{95022134-1E86-443A-94E6-71FC70C81D6A}" dt="2025-06-25T16:49:08.794" v="1494" actId="14100"/>
          <ac:spMkLst>
            <pc:docMk/>
            <pc:sldMk cId="3307787293" sldId="1302"/>
            <ac:spMk id="4" creationId="{1A16C736-9296-869F-9334-AEE73C50C824}"/>
          </ac:spMkLst>
        </pc:spChg>
        <pc:spChg chg="add mod">
          <ac:chgData name="Ashley McCarl Palmer" userId="c08b7576-d4e3-477f-bdd3-a88a67d69115" providerId="ADAL" clId="{95022134-1E86-443A-94E6-71FC70C81D6A}" dt="2025-06-25T16:33:54.715" v="1091" actId="255"/>
          <ac:spMkLst>
            <pc:docMk/>
            <pc:sldMk cId="3307787293" sldId="1302"/>
            <ac:spMk id="14" creationId="{88E5A05B-8F45-3165-767B-2D348A0C6D48}"/>
          </ac:spMkLst>
        </pc:spChg>
        <pc:picChg chg="del">
          <ac:chgData name="Ashley McCarl Palmer" userId="c08b7576-d4e3-477f-bdd3-a88a67d69115" providerId="ADAL" clId="{95022134-1E86-443A-94E6-71FC70C81D6A}" dt="2025-06-25T16:33:36.409" v="1087" actId="478"/>
          <ac:picMkLst>
            <pc:docMk/>
            <pc:sldMk cId="3307787293" sldId="1302"/>
            <ac:picMk id="5" creationId="{B66A333C-7BD7-BA0B-A4A2-F326AE23A19F}"/>
          </ac:picMkLst>
        </pc:picChg>
      </pc:sldChg>
      <pc:sldChg chg="delSp modSp mod">
        <pc:chgData name="Ashley McCarl Palmer" userId="c08b7576-d4e3-477f-bdd3-a88a67d69115" providerId="ADAL" clId="{95022134-1E86-443A-94E6-71FC70C81D6A}" dt="2025-06-25T16:34:53.307" v="1116" actId="1076"/>
        <pc:sldMkLst>
          <pc:docMk/>
          <pc:sldMk cId="93445612" sldId="1304"/>
        </pc:sldMkLst>
        <pc:spChg chg="mod">
          <ac:chgData name="Ashley McCarl Palmer" userId="c08b7576-d4e3-477f-bdd3-a88a67d69115" providerId="ADAL" clId="{95022134-1E86-443A-94E6-71FC70C81D6A}" dt="2025-06-25T16:34:53.307" v="1116" actId="1076"/>
          <ac:spMkLst>
            <pc:docMk/>
            <pc:sldMk cId="93445612" sldId="1304"/>
            <ac:spMk id="2" creationId="{A79ED0D4-996E-630D-1746-E2A2778C148D}"/>
          </ac:spMkLst>
        </pc:spChg>
      </pc:sldChg>
      <pc:sldChg chg="addSp modSp mod ord">
        <pc:chgData name="Ashley McCarl Palmer" userId="c08b7576-d4e3-477f-bdd3-a88a67d69115" providerId="ADAL" clId="{95022134-1E86-443A-94E6-71FC70C81D6A}" dt="2025-06-25T16:48:25.103" v="1485" actId="255"/>
        <pc:sldMkLst>
          <pc:docMk/>
          <pc:sldMk cId="3268596216" sldId="1305"/>
        </pc:sldMkLst>
        <pc:spChg chg="add mod">
          <ac:chgData name="Ashley McCarl Palmer" userId="c08b7576-d4e3-477f-bdd3-a88a67d69115" providerId="ADAL" clId="{95022134-1E86-443A-94E6-71FC70C81D6A}" dt="2025-06-25T16:37:25.181" v="1227" actId="20577"/>
          <ac:spMkLst>
            <pc:docMk/>
            <pc:sldMk cId="3268596216" sldId="1305"/>
            <ac:spMk id="2" creationId="{C8C1FC0F-39E1-B231-9D86-EC4091A54C32}"/>
          </ac:spMkLst>
        </pc:spChg>
        <pc:spChg chg="mod">
          <ac:chgData name="Ashley McCarl Palmer" userId="c08b7576-d4e3-477f-bdd3-a88a67d69115" providerId="ADAL" clId="{95022134-1E86-443A-94E6-71FC70C81D6A}" dt="2025-06-25T16:48:25.103" v="1485" actId="255"/>
          <ac:spMkLst>
            <pc:docMk/>
            <pc:sldMk cId="3268596216" sldId="1305"/>
            <ac:spMk id="3" creationId="{DF723D43-71F3-EBE3-88C5-A0651E429F26}"/>
          </ac:spMkLst>
        </pc:spChg>
      </pc:sldChg>
      <pc:sldChg chg="modSp mod">
        <pc:chgData name="Ashley McCarl Palmer" userId="c08b7576-d4e3-477f-bdd3-a88a67d69115" providerId="ADAL" clId="{95022134-1E86-443A-94E6-71FC70C81D6A}" dt="2025-06-25T16:48:47.764" v="1491" actId="255"/>
        <pc:sldMkLst>
          <pc:docMk/>
          <pc:sldMk cId="3481388098" sldId="1306"/>
        </pc:sldMkLst>
        <pc:spChg chg="mod">
          <ac:chgData name="Ashley McCarl Palmer" userId="c08b7576-d4e3-477f-bdd3-a88a67d69115" providerId="ADAL" clId="{95022134-1E86-443A-94E6-71FC70C81D6A}" dt="2025-06-25T16:35:55.353" v="1126" actId="1076"/>
          <ac:spMkLst>
            <pc:docMk/>
            <pc:sldMk cId="3481388098" sldId="1306"/>
            <ac:spMk id="2" creationId="{1DD04575-8160-332B-0D00-719F7BC4C2A6}"/>
          </ac:spMkLst>
        </pc:spChg>
        <pc:spChg chg="mod">
          <ac:chgData name="Ashley McCarl Palmer" userId="c08b7576-d4e3-477f-bdd3-a88a67d69115" providerId="ADAL" clId="{95022134-1E86-443A-94E6-71FC70C81D6A}" dt="2025-06-25T16:48:47.764" v="1491" actId="255"/>
          <ac:spMkLst>
            <pc:docMk/>
            <pc:sldMk cId="3481388098" sldId="1306"/>
            <ac:spMk id="3" creationId="{4BD106D8-2232-256C-D7BE-2EE0E950E69B}"/>
          </ac:spMkLst>
        </pc:spChg>
      </pc:sldChg>
      <pc:sldChg chg="del">
        <pc:chgData name="Ashley McCarl Palmer" userId="c08b7576-d4e3-477f-bdd3-a88a67d69115" providerId="ADAL" clId="{95022134-1E86-443A-94E6-71FC70C81D6A}" dt="2025-06-25T16:37:47.174" v="1228" actId="47"/>
        <pc:sldMkLst>
          <pc:docMk/>
          <pc:sldMk cId="3323730842" sldId="1307"/>
        </pc:sldMkLst>
      </pc:sldChg>
      <pc:sldChg chg="modSp mod">
        <pc:chgData name="Ashley McCarl Palmer" userId="c08b7576-d4e3-477f-bdd3-a88a67d69115" providerId="ADAL" clId="{95022134-1E86-443A-94E6-71FC70C81D6A}" dt="2025-06-25T16:36:25.459" v="1136" actId="1076"/>
        <pc:sldMkLst>
          <pc:docMk/>
          <pc:sldMk cId="318916370" sldId="1308"/>
        </pc:sldMkLst>
        <pc:spChg chg="mod">
          <ac:chgData name="Ashley McCarl Palmer" userId="c08b7576-d4e3-477f-bdd3-a88a67d69115" providerId="ADAL" clId="{95022134-1E86-443A-94E6-71FC70C81D6A}" dt="2025-06-25T16:36:25.459" v="1136" actId="1076"/>
          <ac:spMkLst>
            <pc:docMk/>
            <pc:sldMk cId="318916370" sldId="1308"/>
            <ac:spMk id="2" creationId="{4B6875CA-77DA-960A-59BF-8FCE9293E036}"/>
          </ac:spMkLst>
        </pc:spChg>
      </pc:sldChg>
      <pc:sldChg chg="del">
        <pc:chgData name="Ashley McCarl Palmer" userId="c08b7576-d4e3-477f-bdd3-a88a67d69115" providerId="ADAL" clId="{95022134-1E86-443A-94E6-71FC70C81D6A}" dt="2025-06-18T18:13:59.893" v="1061" actId="47"/>
        <pc:sldMkLst>
          <pc:docMk/>
          <pc:sldMk cId="2873200204" sldId="1309"/>
        </pc:sldMkLst>
      </pc:sldChg>
      <pc:sldChg chg="addSp delSp modSp mod">
        <pc:chgData name="Ashley McCarl Palmer" userId="c08b7576-d4e3-477f-bdd3-a88a67d69115" providerId="ADAL" clId="{95022134-1E86-443A-94E6-71FC70C81D6A}" dt="2025-06-25T16:48:34.451" v="1487" actId="255"/>
        <pc:sldMkLst>
          <pc:docMk/>
          <pc:sldMk cId="3958856651" sldId="1310"/>
        </pc:sldMkLst>
        <pc:spChg chg="del">
          <ac:chgData name="Ashley McCarl Palmer" userId="c08b7576-d4e3-477f-bdd3-a88a67d69115" providerId="ADAL" clId="{95022134-1E86-443A-94E6-71FC70C81D6A}" dt="2025-06-25T16:36:06.772" v="1128" actId="478"/>
          <ac:spMkLst>
            <pc:docMk/>
            <pc:sldMk cId="3958856651" sldId="1310"/>
            <ac:spMk id="2" creationId="{F7E98F94-075F-E483-4348-DF3CDCBA4B5B}"/>
          </ac:spMkLst>
        </pc:spChg>
        <pc:spChg chg="mod">
          <ac:chgData name="Ashley McCarl Palmer" userId="c08b7576-d4e3-477f-bdd3-a88a67d69115" providerId="ADAL" clId="{95022134-1E86-443A-94E6-71FC70C81D6A}" dt="2025-06-25T16:48:34.451" v="1487" actId="255"/>
          <ac:spMkLst>
            <pc:docMk/>
            <pc:sldMk cId="3958856651" sldId="1310"/>
            <ac:spMk id="3" creationId="{E301F192-3F6C-335D-3301-E71DA1307781}"/>
          </ac:spMkLst>
        </pc:spChg>
        <pc:spChg chg="add del mod">
          <ac:chgData name="Ashley McCarl Palmer" userId="c08b7576-d4e3-477f-bdd3-a88a67d69115" providerId="ADAL" clId="{95022134-1E86-443A-94E6-71FC70C81D6A}" dt="2025-06-25T16:36:09.709" v="1130" actId="478"/>
          <ac:spMkLst>
            <pc:docMk/>
            <pc:sldMk cId="3958856651" sldId="1310"/>
            <ac:spMk id="7" creationId="{72468572-9056-B213-1DEF-DF0B4308C9D6}"/>
          </ac:spMkLst>
        </pc:spChg>
        <pc:spChg chg="add mod">
          <ac:chgData name="Ashley McCarl Palmer" userId="c08b7576-d4e3-477f-bdd3-a88a67d69115" providerId="ADAL" clId="{95022134-1E86-443A-94E6-71FC70C81D6A}" dt="2025-06-25T16:36:12.751" v="1131" actId="1076"/>
          <ac:spMkLst>
            <pc:docMk/>
            <pc:sldMk cId="3958856651" sldId="1310"/>
            <ac:spMk id="8" creationId="{B6281FDA-9929-EBBF-625E-7D9F643951FB}"/>
          </ac:spMkLst>
        </pc:spChg>
        <pc:picChg chg="mod">
          <ac:chgData name="Ashley McCarl Palmer" userId="c08b7576-d4e3-477f-bdd3-a88a67d69115" providerId="ADAL" clId="{95022134-1E86-443A-94E6-71FC70C81D6A}" dt="2025-06-25T16:36:04.294" v="1127" actId="1076"/>
          <ac:picMkLst>
            <pc:docMk/>
            <pc:sldMk cId="3958856651" sldId="1310"/>
            <ac:picMk id="5" creationId="{41D1BEBC-6BF3-09B5-372D-256A9C146313}"/>
          </ac:picMkLst>
        </pc:picChg>
      </pc:sldChg>
      <pc:sldChg chg="delSp modSp mod">
        <pc:chgData name="Ashley McCarl Palmer" userId="c08b7576-d4e3-477f-bdd3-a88a67d69115" providerId="ADAL" clId="{95022134-1E86-443A-94E6-71FC70C81D6A}" dt="2025-06-25T16:38:11.919" v="1232" actId="1076"/>
        <pc:sldMkLst>
          <pc:docMk/>
          <pc:sldMk cId="3593198331" sldId="1311"/>
        </pc:sldMkLst>
        <pc:spChg chg="del">
          <ac:chgData name="Ashley McCarl Palmer" userId="c08b7576-d4e3-477f-bdd3-a88a67d69115" providerId="ADAL" clId="{95022134-1E86-443A-94E6-71FC70C81D6A}" dt="2025-06-25T16:38:06.792" v="1231" actId="478"/>
          <ac:spMkLst>
            <pc:docMk/>
            <pc:sldMk cId="3593198331" sldId="1311"/>
            <ac:spMk id="6" creationId="{1EA0752E-9B06-007D-0E70-09E1850DF716}"/>
          </ac:spMkLst>
        </pc:spChg>
        <pc:picChg chg="mod">
          <ac:chgData name="Ashley McCarl Palmer" userId="c08b7576-d4e3-477f-bdd3-a88a67d69115" providerId="ADAL" clId="{95022134-1E86-443A-94E6-71FC70C81D6A}" dt="2025-06-25T16:38:11.919" v="1232" actId="1076"/>
          <ac:picMkLst>
            <pc:docMk/>
            <pc:sldMk cId="3593198331" sldId="1311"/>
            <ac:picMk id="5" creationId="{F4B7CE2F-2AEE-D145-DD55-B0C265E9A97A}"/>
          </ac:picMkLst>
        </pc:picChg>
      </pc:sldChg>
      <pc:sldChg chg="addSp modSp mod modAnim modNotesTx">
        <pc:chgData name="Ashley McCarl Palmer" userId="c08b7576-d4e3-477f-bdd3-a88a67d69115" providerId="ADAL" clId="{95022134-1E86-443A-94E6-71FC70C81D6A}" dt="2025-06-25T16:48:13.672" v="1483" actId="255"/>
        <pc:sldMkLst>
          <pc:docMk/>
          <pc:sldMk cId="1212911069" sldId="1312"/>
        </pc:sldMkLst>
        <pc:spChg chg="add mod">
          <ac:chgData name="Ashley McCarl Palmer" userId="c08b7576-d4e3-477f-bdd3-a88a67d69115" providerId="ADAL" clId="{95022134-1E86-443A-94E6-71FC70C81D6A}" dt="2025-06-25T16:38:48.730" v="1259" actId="5793"/>
          <ac:spMkLst>
            <pc:docMk/>
            <pc:sldMk cId="1212911069" sldId="1312"/>
            <ac:spMk id="2" creationId="{E52251C4-84AA-DAF0-CFF9-D32BCFABA89E}"/>
          </ac:spMkLst>
        </pc:spChg>
        <pc:spChg chg="mod">
          <ac:chgData name="Ashley McCarl Palmer" userId="c08b7576-d4e3-477f-bdd3-a88a67d69115" providerId="ADAL" clId="{95022134-1E86-443A-94E6-71FC70C81D6A}" dt="2025-06-25T16:48:13.672" v="1483" actId="255"/>
          <ac:spMkLst>
            <pc:docMk/>
            <pc:sldMk cId="1212911069" sldId="1312"/>
            <ac:spMk id="3" creationId="{8E26349C-A1AD-CEA3-DD20-E88748E0734B}"/>
          </ac:spMkLst>
        </pc:spChg>
        <pc:picChg chg="mod">
          <ac:chgData name="Ashley McCarl Palmer" userId="c08b7576-d4e3-477f-bdd3-a88a67d69115" providerId="ADAL" clId="{95022134-1E86-443A-94E6-71FC70C81D6A}" dt="2025-06-25T16:39:38.984" v="1317" actId="1076"/>
          <ac:picMkLst>
            <pc:docMk/>
            <pc:sldMk cId="1212911069" sldId="1312"/>
            <ac:picMk id="5" creationId="{1AA132B5-345C-D9FE-EAAF-5A5020C01AEA}"/>
          </ac:picMkLst>
        </pc:picChg>
      </pc:sldChg>
      <pc:sldChg chg="mod modShow">
        <pc:chgData name="Ashley McCarl Palmer" userId="c08b7576-d4e3-477f-bdd3-a88a67d69115" providerId="ADAL" clId="{95022134-1E86-443A-94E6-71FC70C81D6A}" dt="2025-06-25T16:25:04.225" v="1079" actId="729"/>
        <pc:sldMkLst>
          <pc:docMk/>
          <pc:sldMk cId="3582925337" sldId="1313"/>
        </pc:sldMkLst>
      </pc:sldChg>
      <pc:sldChg chg="modSp mod">
        <pc:chgData name="Ashley McCarl Palmer" userId="c08b7576-d4e3-477f-bdd3-a88a67d69115" providerId="ADAL" clId="{95022134-1E86-443A-94E6-71FC70C81D6A}" dt="2025-06-25T16:46:49.323" v="1448" actId="1076"/>
        <pc:sldMkLst>
          <pc:docMk/>
          <pc:sldMk cId="1736346500" sldId="1315"/>
        </pc:sldMkLst>
        <pc:spChg chg="mod">
          <ac:chgData name="Ashley McCarl Palmer" userId="c08b7576-d4e3-477f-bdd3-a88a67d69115" providerId="ADAL" clId="{95022134-1E86-443A-94E6-71FC70C81D6A}" dt="2025-06-25T16:46:49.323" v="1448" actId="1076"/>
          <ac:spMkLst>
            <pc:docMk/>
            <pc:sldMk cId="1736346500" sldId="1315"/>
            <ac:spMk id="2" creationId="{07967D2B-2DDA-6E58-15C4-8E4646B2B9B9}"/>
          </ac:spMkLst>
        </pc:spChg>
      </pc:sldChg>
      <pc:sldChg chg="mod modShow">
        <pc:chgData name="Ashley McCarl Palmer" userId="c08b7576-d4e3-477f-bdd3-a88a67d69115" providerId="ADAL" clId="{95022134-1E86-443A-94E6-71FC70C81D6A}" dt="2025-06-25T16:25:06.577" v="1080" actId="729"/>
        <pc:sldMkLst>
          <pc:docMk/>
          <pc:sldMk cId="64308394" sldId="1316"/>
        </pc:sldMkLst>
      </pc:sldChg>
      <pc:sldChg chg="modSp add mod ord setBg">
        <pc:chgData name="Ashley McCarl Palmer" userId="c08b7576-d4e3-477f-bdd3-a88a67d69115" providerId="ADAL" clId="{95022134-1E86-443A-94E6-71FC70C81D6A}" dt="2025-06-18T17:38:23.213" v="175" actId="1076"/>
        <pc:sldMkLst>
          <pc:docMk/>
          <pc:sldMk cId="2430797566" sldId="1346"/>
        </pc:sldMkLst>
        <pc:spChg chg="mod">
          <ac:chgData name="Ashley McCarl Palmer" userId="c08b7576-d4e3-477f-bdd3-a88a67d69115" providerId="ADAL" clId="{95022134-1E86-443A-94E6-71FC70C81D6A}" dt="2025-06-18T17:38:16.143" v="173" actId="207"/>
          <ac:spMkLst>
            <pc:docMk/>
            <pc:sldMk cId="2430797566" sldId="1346"/>
            <ac:spMk id="7" creationId="{531CBCE0-2595-476D-B268-5CE0FFBA7A8E}"/>
          </ac:spMkLst>
        </pc:spChg>
        <pc:picChg chg="mod">
          <ac:chgData name="Ashley McCarl Palmer" userId="c08b7576-d4e3-477f-bdd3-a88a67d69115" providerId="ADAL" clId="{95022134-1E86-443A-94E6-71FC70C81D6A}" dt="2025-06-18T17:38:21.057" v="174" actId="14100"/>
          <ac:picMkLst>
            <pc:docMk/>
            <pc:sldMk cId="2430797566" sldId="1346"/>
            <ac:picMk id="5" creationId="{43CD413C-8A90-FB3D-F4C8-A75189858E87}"/>
          </ac:picMkLst>
        </pc:picChg>
        <pc:picChg chg="mod">
          <ac:chgData name="Ashley McCarl Palmer" userId="c08b7576-d4e3-477f-bdd3-a88a67d69115" providerId="ADAL" clId="{95022134-1E86-443A-94E6-71FC70C81D6A}" dt="2025-06-18T17:38:23.213" v="175" actId="1076"/>
          <ac:picMkLst>
            <pc:docMk/>
            <pc:sldMk cId="2430797566" sldId="1346"/>
            <ac:picMk id="8" creationId="{679778BC-1317-669A-461E-3815FCACEBF7}"/>
          </ac:picMkLst>
        </pc:picChg>
      </pc:sldChg>
      <pc:sldChg chg="modSp add mod ord modTransition setBg">
        <pc:chgData name="Ashley McCarl Palmer" userId="c08b7576-d4e3-477f-bdd3-a88a67d69115" providerId="ADAL" clId="{95022134-1E86-443A-94E6-71FC70C81D6A}" dt="2025-06-25T16:52:16.222" v="1529" actId="27636"/>
        <pc:sldMkLst>
          <pc:docMk/>
          <pc:sldMk cId="1084155830" sldId="1675"/>
        </pc:sldMkLst>
        <pc:spChg chg="mod">
          <ac:chgData name="Ashley McCarl Palmer" userId="c08b7576-d4e3-477f-bdd3-a88a67d69115" providerId="ADAL" clId="{95022134-1E86-443A-94E6-71FC70C81D6A}" dt="2025-06-18T17:34:37.335" v="48" actId="207"/>
          <ac:spMkLst>
            <pc:docMk/>
            <pc:sldMk cId="1084155830" sldId="1675"/>
            <ac:spMk id="2" creationId="{7012F54C-8E60-3D5E-C0E5-FB006CD8E014}"/>
          </ac:spMkLst>
        </pc:spChg>
        <pc:spChg chg="mod">
          <ac:chgData name="Ashley McCarl Palmer" userId="c08b7576-d4e3-477f-bdd3-a88a67d69115" providerId="ADAL" clId="{95022134-1E86-443A-94E6-71FC70C81D6A}" dt="2025-06-25T16:52:16.222" v="1529" actId="27636"/>
          <ac:spMkLst>
            <pc:docMk/>
            <pc:sldMk cId="1084155830" sldId="1675"/>
            <ac:spMk id="12" creationId="{3CFC3C56-92CB-9A40-BFAF-62FD86711CEF}"/>
          </ac:spMkLst>
        </pc:spChg>
      </pc:sldChg>
      <pc:sldChg chg="del">
        <pc:chgData name="Ashley McCarl Palmer" userId="c08b7576-d4e3-477f-bdd3-a88a67d69115" providerId="ADAL" clId="{95022134-1E86-443A-94E6-71FC70C81D6A}" dt="2025-06-18T17:32:10.969" v="40" actId="47"/>
        <pc:sldMkLst>
          <pc:docMk/>
          <pc:sldMk cId="3936731814" sldId="1786"/>
        </pc:sldMkLst>
      </pc:sldChg>
      <pc:sldChg chg="delSp mod delAnim modShow">
        <pc:chgData name="Ashley McCarl Palmer" userId="c08b7576-d4e3-477f-bdd3-a88a67d69115" providerId="ADAL" clId="{95022134-1E86-443A-94E6-71FC70C81D6A}" dt="2025-06-18T18:09:08.381" v="954" actId="729"/>
        <pc:sldMkLst>
          <pc:docMk/>
          <pc:sldMk cId="201092101" sldId="1910"/>
        </pc:sldMkLst>
      </pc:sldChg>
      <pc:sldChg chg="modSp mod">
        <pc:chgData name="Ashley McCarl Palmer" userId="c08b7576-d4e3-477f-bdd3-a88a67d69115" providerId="ADAL" clId="{95022134-1E86-443A-94E6-71FC70C81D6A}" dt="2025-06-25T16:51:55.569" v="1525" actId="20577"/>
        <pc:sldMkLst>
          <pc:docMk/>
          <pc:sldMk cId="951365375" sldId="1932"/>
        </pc:sldMkLst>
        <pc:spChg chg="mod">
          <ac:chgData name="Ashley McCarl Palmer" userId="c08b7576-d4e3-477f-bdd3-a88a67d69115" providerId="ADAL" clId="{95022134-1E86-443A-94E6-71FC70C81D6A}" dt="2025-06-25T16:41:35.287" v="1359" actId="20577"/>
          <ac:spMkLst>
            <pc:docMk/>
            <pc:sldMk cId="951365375" sldId="1932"/>
            <ac:spMk id="4" creationId="{315D4E06-3671-4AB1-AB89-F386E8D32BEB}"/>
          </ac:spMkLst>
        </pc:spChg>
        <pc:spChg chg="mod">
          <ac:chgData name="Ashley McCarl Palmer" userId="c08b7576-d4e3-477f-bdd3-a88a67d69115" providerId="ADAL" clId="{95022134-1E86-443A-94E6-71FC70C81D6A}" dt="2025-06-25T16:51:55.569" v="1525" actId="20577"/>
          <ac:spMkLst>
            <pc:docMk/>
            <pc:sldMk cId="951365375" sldId="1932"/>
            <ac:spMk id="5" creationId="{0AA6A3BA-27F8-73C2-BB3E-99877B909750}"/>
          </ac:spMkLst>
        </pc:spChg>
      </pc:sldChg>
      <pc:sldChg chg="addSp delSp modSp mod delAnim">
        <pc:chgData name="Ashley McCarl Palmer" userId="c08b7576-d4e3-477f-bdd3-a88a67d69115" providerId="ADAL" clId="{95022134-1E86-443A-94E6-71FC70C81D6A}" dt="2025-06-25T16:41:44.559" v="1362" actId="113"/>
        <pc:sldMkLst>
          <pc:docMk/>
          <pc:sldMk cId="2024433847" sldId="1933"/>
        </pc:sldMkLst>
        <pc:spChg chg="mod">
          <ac:chgData name="Ashley McCarl Palmer" userId="c08b7576-d4e3-477f-bdd3-a88a67d69115" providerId="ADAL" clId="{95022134-1E86-443A-94E6-71FC70C81D6A}" dt="2025-06-25T16:41:44.559" v="1362" actId="113"/>
          <ac:spMkLst>
            <pc:docMk/>
            <pc:sldMk cId="2024433847" sldId="1933"/>
            <ac:spMk id="4" creationId="{315D4E06-3671-4AB1-AB89-F386E8D32BEB}"/>
          </ac:spMkLst>
        </pc:spChg>
        <pc:picChg chg="add mod">
          <ac:chgData name="Ashley McCarl Palmer" userId="c08b7576-d4e3-477f-bdd3-a88a67d69115" providerId="ADAL" clId="{95022134-1E86-443A-94E6-71FC70C81D6A}" dt="2025-06-18T17:43:35.248" v="291" actId="1076"/>
          <ac:picMkLst>
            <pc:docMk/>
            <pc:sldMk cId="2024433847" sldId="1933"/>
            <ac:picMk id="6" creationId="{8EA064BC-B4A4-22FB-6F3D-FFFE80F18AE1}"/>
          </ac:picMkLst>
        </pc:picChg>
        <pc:picChg chg="add mod">
          <ac:chgData name="Ashley McCarl Palmer" userId="c08b7576-d4e3-477f-bdd3-a88a67d69115" providerId="ADAL" clId="{95022134-1E86-443A-94E6-71FC70C81D6A}" dt="2025-06-18T17:45:22.676" v="299" actId="1076"/>
          <ac:picMkLst>
            <pc:docMk/>
            <pc:sldMk cId="2024433847" sldId="1933"/>
            <ac:picMk id="15" creationId="{22D6EA65-BD77-B259-7F46-6542165466BB}"/>
          </ac:picMkLst>
        </pc:picChg>
        <pc:picChg chg="add mod">
          <ac:chgData name="Ashley McCarl Palmer" userId="c08b7576-d4e3-477f-bdd3-a88a67d69115" providerId="ADAL" clId="{95022134-1E86-443A-94E6-71FC70C81D6A}" dt="2025-06-18T17:46:07.195" v="307" actId="1076"/>
          <ac:picMkLst>
            <pc:docMk/>
            <pc:sldMk cId="2024433847" sldId="1933"/>
            <ac:picMk id="17" creationId="{5999433A-1164-CC39-9A62-2BCFC0DA1CA0}"/>
          </ac:picMkLst>
        </pc:picChg>
        <pc:picChg chg="add mod">
          <ac:chgData name="Ashley McCarl Palmer" userId="c08b7576-d4e3-477f-bdd3-a88a67d69115" providerId="ADAL" clId="{95022134-1E86-443A-94E6-71FC70C81D6A}" dt="2025-06-18T17:46:12.400" v="310" actId="1076"/>
          <ac:picMkLst>
            <pc:docMk/>
            <pc:sldMk cId="2024433847" sldId="1933"/>
            <ac:picMk id="19" creationId="{DF21CA96-6B15-053F-C67D-BE5540EAA16E}"/>
          </ac:picMkLst>
        </pc:picChg>
      </pc:sldChg>
      <pc:sldChg chg="modSp mod">
        <pc:chgData name="Ashley McCarl Palmer" userId="c08b7576-d4e3-477f-bdd3-a88a67d69115" providerId="ADAL" clId="{95022134-1E86-443A-94E6-71FC70C81D6A}" dt="2025-06-25T16:42:00.297" v="1365" actId="113"/>
        <pc:sldMkLst>
          <pc:docMk/>
          <pc:sldMk cId="3688402253" sldId="1934"/>
        </pc:sldMkLst>
        <pc:spChg chg="mod">
          <ac:chgData name="Ashley McCarl Palmer" userId="c08b7576-d4e3-477f-bdd3-a88a67d69115" providerId="ADAL" clId="{95022134-1E86-443A-94E6-71FC70C81D6A}" dt="2025-06-25T16:42:00.297" v="1365" actId="113"/>
          <ac:spMkLst>
            <pc:docMk/>
            <pc:sldMk cId="3688402253" sldId="1934"/>
            <ac:spMk id="4" creationId="{C4A8B1BF-C8B2-2E65-8F2D-F1D80FBF0BC0}"/>
          </ac:spMkLst>
        </pc:spChg>
      </pc:sldChg>
      <pc:sldChg chg="mod modShow">
        <pc:chgData name="Ashley McCarl Palmer" userId="c08b7576-d4e3-477f-bdd3-a88a67d69115" providerId="ADAL" clId="{95022134-1E86-443A-94E6-71FC70C81D6A}" dt="2025-06-18T17:52:39.751" v="315" actId="729"/>
        <pc:sldMkLst>
          <pc:docMk/>
          <pc:sldMk cId="3352936347" sldId="1935"/>
        </pc:sldMkLst>
      </pc:sldChg>
      <pc:sldChg chg="addSp delSp modSp mod">
        <pc:chgData name="Ashley McCarl Palmer" userId="c08b7576-d4e3-477f-bdd3-a88a67d69115" providerId="ADAL" clId="{95022134-1E86-443A-94E6-71FC70C81D6A}" dt="2025-06-25T16:42:09.538" v="1367" actId="120"/>
        <pc:sldMkLst>
          <pc:docMk/>
          <pc:sldMk cId="473025008" sldId="1936"/>
        </pc:sldMkLst>
        <pc:spChg chg="mod">
          <ac:chgData name="Ashley McCarl Palmer" userId="c08b7576-d4e3-477f-bdd3-a88a67d69115" providerId="ADAL" clId="{95022134-1E86-443A-94E6-71FC70C81D6A}" dt="2025-06-25T16:42:09.538" v="1367" actId="120"/>
          <ac:spMkLst>
            <pc:docMk/>
            <pc:sldMk cId="473025008" sldId="1936"/>
            <ac:spMk id="2" creationId="{00000000-0000-0000-0000-000000000000}"/>
          </ac:spMkLst>
        </pc:spChg>
        <pc:spChg chg="add mod">
          <ac:chgData name="Ashley McCarl Palmer" userId="c08b7576-d4e3-477f-bdd3-a88a67d69115" providerId="ADAL" clId="{95022134-1E86-443A-94E6-71FC70C81D6A}" dt="2025-06-18T17:59:16.968" v="455" actId="255"/>
          <ac:spMkLst>
            <pc:docMk/>
            <pc:sldMk cId="473025008" sldId="1936"/>
            <ac:spMk id="13" creationId="{11B514D4-3C1A-554F-1A1E-C661FA10FC47}"/>
          </ac:spMkLst>
        </pc:spChg>
        <pc:picChg chg="add mod">
          <ac:chgData name="Ashley McCarl Palmer" userId="c08b7576-d4e3-477f-bdd3-a88a67d69115" providerId="ADAL" clId="{95022134-1E86-443A-94E6-71FC70C81D6A}" dt="2025-06-18T17:58:54.730" v="451" actId="1076"/>
          <ac:picMkLst>
            <pc:docMk/>
            <pc:sldMk cId="473025008" sldId="1936"/>
            <ac:picMk id="10" creationId="{6E5DEC20-D626-0615-952D-34CC850DA4BD}"/>
          </ac:picMkLst>
        </pc:picChg>
        <pc:picChg chg="add mod">
          <ac:chgData name="Ashley McCarl Palmer" userId="c08b7576-d4e3-477f-bdd3-a88a67d69115" providerId="ADAL" clId="{95022134-1E86-443A-94E6-71FC70C81D6A}" dt="2025-06-18T17:58:56.115" v="452" actId="1076"/>
          <ac:picMkLst>
            <pc:docMk/>
            <pc:sldMk cId="473025008" sldId="1936"/>
            <ac:picMk id="12" creationId="{26118D89-1BDE-5806-17D6-CD603488F7BA}"/>
          </ac:picMkLst>
        </pc:picChg>
      </pc:sldChg>
      <pc:sldChg chg="modSp mod">
        <pc:chgData name="Ashley McCarl Palmer" userId="c08b7576-d4e3-477f-bdd3-a88a67d69115" providerId="ADAL" clId="{95022134-1E86-443A-94E6-71FC70C81D6A}" dt="2025-06-25T16:42:33.919" v="1373" actId="1076"/>
        <pc:sldMkLst>
          <pc:docMk/>
          <pc:sldMk cId="902079068" sldId="1937"/>
        </pc:sldMkLst>
        <pc:spChg chg="mod">
          <ac:chgData name="Ashley McCarl Palmer" userId="c08b7576-d4e3-477f-bdd3-a88a67d69115" providerId="ADAL" clId="{95022134-1E86-443A-94E6-71FC70C81D6A}" dt="2025-06-25T16:42:33.919" v="1373" actId="1076"/>
          <ac:spMkLst>
            <pc:docMk/>
            <pc:sldMk cId="902079068" sldId="1937"/>
            <ac:spMk id="4" creationId="{65C1D93E-9E8A-617D-4362-CCA91972131E}"/>
          </ac:spMkLst>
        </pc:spChg>
      </pc:sldChg>
      <pc:sldChg chg="modSp mod">
        <pc:chgData name="Ashley McCarl Palmer" userId="c08b7576-d4e3-477f-bdd3-a88a67d69115" providerId="ADAL" clId="{95022134-1E86-443A-94E6-71FC70C81D6A}" dt="2025-06-25T16:51:23.821" v="1520" actId="1076"/>
        <pc:sldMkLst>
          <pc:docMk/>
          <pc:sldMk cId="3228315711" sldId="1938"/>
        </pc:sldMkLst>
        <pc:spChg chg="mod">
          <ac:chgData name="Ashley McCarl Palmer" userId="c08b7576-d4e3-477f-bdd3-a88a67d69115" providerId="ADAL" clId="{95022134-1E86-443A-94E6-71FC70C81D6A}" dt="2025-06-25T16:51:23.821" v="1520" actId="1076"/>
          <ac:spMkLst>
            <pc:docMk/>
            <pc:sldMk cId="3228315711" sldId="1938"/>
            <ac:spMk id="4" creationId="{00000000-0000-0000-0000-000000000000}"/>
          </ac:spMkLst>
        </pc:spChg>
      </pc:sldChg>
      <pc:sldChg chg="modSp mod">
        <pc:chgData name="Ashley McCarl Palmer" userId="c08b7576-d4e3-477f-bdd3-a88a67d69115" providerId="ADAL" clId="{95022134-1E86-443A-94E6-71FC70C81D6A}" dt="2025-06-25T16:51:11.343" v="1517" actId="255"/>
        <pc:sldMkLst>
          <pc:docMk/>
          <pc:sldMk cId="3242273958" sldId="1939"/>
        </pc:sldMkLst>
        <pc:spChg chg="mod">
          <ac:chgData name="Ashley McCarl Palmer" userId="c08b7576-d4e3-477f-bdd3-a88a67d69115" providerId="ADAL" clId="{95022134-1E86-443A-94E6-71FC70C81D6A}" dt="2025-06-25T16:42:48.400" v="1378" actId="1076"/>
          <ac:spMkLst>
            <pc:docMk/>
            <pc:sldMk cId="3242273958" sldId="1939"/>
            <ac:spMk id="2" creationId="{1FEDB963-A994-6B90-EC2B-6E7F4A0B0A07}"/>
          </ac:spMkLst>
        </pc:spChg>
        <pc:spChg chg="mod">
          <ac:chgData name="Ashley McCarl Palmer" userId="c08b7576-d4e3-477f-bdd3-a88a67d69115" providerId="ADAL" clId="{95022134-1E86-443A-94E6-71FC70C81D6A}" dt="2025-06-25T16:51:11.343" v="1517" actId="255"/>
          <ac:spMkLst>
            <pc:docMk/>
            <pc:sldMk cId="3242273958" sldId="1939"/>
            <ac:spMk id="4" creationId="{BA9205C2-82EA-B97B-8394-F025696845C3}"/>
          </ac:spMkLst>
        </pc:spChg>
      </pc:sldChg>
      <pc:sldChg chg="modSp mod">
        <pc:chgData name="Ashley McCarl Palmer" userId="c08b7576-d4e3-477f-bdd3-a88a67d69115" providerId="ADAL" clId="{95022134-1E86-443A-94E6-71FC70C81D6A}" dt="2025-06-25T16:51:02.614" v="1516" actId="255"/>
        <pc:sldMkLst>
          <pc:docMk/>
          <pc:sldMk cId="2451870836" sldId="1940"/>
        </pc:sldMkLst>
        <pc:spChg chg="mod">
          <ac:chgData name="Ashley McCarl Palmer" userId="c08b7576-d4e3-477f-bdd3-a88a67d69115" providerId="ADAL" clId="{95022134-1E86-443A-94E6-71FC70C81D6A}" dt="2025-06-25T16:51:02.614" v="1516" actId="255"/>
          <ac:spMkLst>
            <pc:docMk/>
            <pc:sldMk cId="2451870836" sldId="1940"/>
            <ac:spMk id="3" creationId="{00000000-0000-0000-0000-000000000000}"/>
          </ac:spMkLst>
        </pc:spChg>
        <pc:spChg chg="mod">
          <ac:chgData name="Ashley McCarl Palmer" userId="c08b7576-d4e3-477f-bdd3-a88a67d69115" providerId="ADAL" clId="{95022134-1E86-443A-94E6-71FC70C81D6A}" dt="2025-06-25T16:43:23.632" v="1385" actId="1076"/>
          <ac:spMkLst>
            <pc:docMk/>
            <pc:sldMk cId="2451870836" sldId="1940"/>
            <ac:spMk id="9" creationId="{78D74DCA-6548-0B18-E71C-EA776EE205BB}"/>
          </ac:spMkLst>
        </pc:spChg>
      </pc:sldChg>
      <pc:sldChg chg="modSp mod">
        <pc:chgData name="Ashley McCarl Palmer" userId="c08b7576-d4e3-477f-bdd3-a88a67d69115" providerId="ADAL" clId="{95022134-1E86-443A-94E6-71FC70C81D6A}" dt="2025-06-25T16:43:41.113" v="1392" actId="120"/>
        <pc:sldMkLst>
          <pc:docMk/>
          <pc:sldMk cId="2576810391" sldId="1941"/>
        </pc:sldMkLst>
        <pc:spChg chg="mod">
          <ac:chgData name="Ashley McCarl Palmer" userId="c08b7576-d4e3-477f-bdd3-a88a67d69115" providerId="ADAL" clId="{95022134-1E86-443A-94E6-71FC70C81D6A}" dt="2025-06-25T16:43:41.113" v="1392" actId="120"/>
          <ac:spMkLst>
            <pc:docMk/>
            <pc:sldMk cId="2576810391" sldId="1941"/>
            <ac:spMk id="9" creationId="{554DCEC1-5A3E-98C5-116F-E500D4B08B00}"/>
          </ac:spMkLst>
        </pc:spChg>
      </pc:sldChg>
      <pc:sldChg chg="modSp mod">
        <pc:chgData name="Ashley McCarl Palmer" userId="c08b7576-d4e3-477f-bdd3-a88a67d69115" providerId="ADAL" clId="{95022134-1E86-443A-94E6-71FC70C81D6A}" dt="2025-06-25T16:50:55.624" v="1515" actId="1076"/>
        <pc:sldMkLst>
          <pc:docMk/>
          <pc:sldMk cId="4133126603" sldId="1943"/>
        </pc:sldMkLst>
        <pc:spChg chg="mod">
          <ac:chgData name="Ashley McCarl Palmer" userId="c08b7576-d4e3-477f-bdd3-a88a67d69115" providerId="ADAL" clId="{95022134-1E86-443A-94E6-71FC70C81D6A}" dt="2025-06-25T16:50:55.624" v="1515" actId="1076"/>
          <ac:spMkLst>
            <pc:docMk/>
            <pc:sldMk cId="4133126603" sldId="1943"/>
            <ac:spMk id="4" creationId="{00000000-0000-0000-0000-000000000000}"/>
          </ac:spMkLst>
        </pc:spChg>
      </pc:sldChg>
      <pc:sldChg chg="modSp mod">
        <pc:chgData name="Ashley McCarl Palmer" userId="c08b7576-d4e3-477f-bdd3-a88a67d69115" providerId="ADAL" clId="{95022134-1E86-443A-94E6-71FC70C81D6A}" dt="2025-06-25T16:50:44.627" v="1513" actId="1076"/>
        <pc:sldMkLst>
          <pc:docMk/>
          <pc:sldMk cId="4014046690" sldId="1944"/>
        </pc:sldMkLst>
        <pc:spChg chg="mod">
          <ac:chgData name="Ashley McCarl Palmer" userId="c08b7576-d4e3-477f-bdd3-a88a67d69115" providerId="ADAL" clId="{95022134-1E86-443A-94E6-71FC70C81D6A}" dt="2025-06-25T16:43:51.715" v="1396" actId="1076"/>
          <ac:spMkLst>
            <pc:docMk/>
            <pc:sldMk cId="4014046690" sldId="1944"/>
            <ac:spMk id="2" creationId="{5AF6131F-2193-7530-9FFA-A84B291B7D3A}"/>
          </ac:spMkLst>
        </pc:spChg>
        <pc:spChg chg="mod">
          <ac:chgData name="Ashley McCarl Palmer" userId="c08b7576-d4e3-477f-bdd3-a88a67d69115" providerId="ADAL" clId="{95022134-1E86-443A-94E6-71FC70C81D6A}" dt="2025-06-25T16:50:43.019" v="1512" actId="1076"/>
          <ac:spMkLst>
            <pc:docMk/>
            <pc:sldMk cId="4014046690" sldId="1944"/>
            <ac:spMk id="4" creationId="{C9AFDD1E-A38D-503C-26E0-8118E828A513}"/>
          </ac:spMkLst>
        </pc:spChg>
        <pc:picChg chg="mod">
          <ac:chgData name="Ashley McCarl Palmer" userId="c08b7576-d4e3-477f-bdd3-a88a67d69115" providerId="ADAL" clId="{95022134-1E86-443A-94E6-71FC70C81D6A}" dt="2025-06-25T16:50:44.627" v="1513" actId="1076"/>
          <ac:picMkLst>
            <pc:docMk/>
            <pc:sldMk cId="4014046690" sldId="1944"/>
            <ac:picMk id="2050" creationId="{6E939B42-56A4-1ECE-BA82-9E4FBA433532}"/>
          </ac:picMkLst>
        </pc:picChg>
      </pc:sldChg>
      <pc:sldChg chg="modSp mod">
        <pc:chgData name="Ashley McCarl Palmer" userId="c08b7576-d4e3-477f-bdd3-a88a67d69115" providerId="ADAL" clId="{95022134-1E86-443A-94E6-71FC70C81D6A}" dt="2025-06-25T16:43:59.537" v="1398" actId="120"/>
        <pc:sldMkLst>
          <pc:docMk/>
          <pc:sldMk cId="1084464007" sldId="1945"/>
        </pc:sldMkLst>
        <pc:spChg chg="mod">
          <ac:chgData name="Ashley McCarl Palmer" userId="c08b7576-d4e3-477f-bdd3-a88a67d69115" providerId="ADAL" clId="{95022134-1E86-443A-94E6-71FC70C81D6A}" dt="2025-06-25T16:43:59.537" v="1398" actId="120"/>
          <ac:spMkLst>
            <pc:docMk/>
            <pc:sldMk cId="1084464007" sldId="1945"/>
            <ac:spMk id="4" creationId="{00000000-0000-0000-0000-000000000000}"/>
          </ac:spMkLst>
        </pc:spChg>
      </pc:sldChg>
      <pc:sldChg chg="modSp mod">
        <pc:chgData name="Ashley McCarl Palmer" userId="c08b7576-d4e3-477f-bdd3-a88a67d69115" providerId="ADAL" clId="{95022134-1E86-443A-94E6-71FC70C81D6A}" dt="2025-06-25T16:50:23.383" v="1510" actId="20577"/>
        <pc:sldMkLst>
          <pc:docMk/>
          <pc:sldMk cId="1836868433" sldId="1946"/>
        </pc:sldMkLst>
        <pc:spChg chg="mod">
          <ac:chgData name="Ashley McCarl Palmer" userId="c08b7576-d4e3-477f-bdd3-a88a67d69115" providerId="ADAL" clId="{95022134-1E86-443A-94E6-71FC70C81D6A}" dt="2025-06-18T18:05:56.648" v="807" actId="1076"/>
          <ac:spMkLst>
            <pc:docMk/>
            <pc:sldMk cId="1836868433" sldId="1946"/>
            <ac:spMk id="2" creationId="{00000000-0000-0000-0000-000000000000}"/>
          </ac:spMkLst>
        </pc:spChg>
        <pc:spChg chg="mod">
          <ac:chgData name="Ashley McCarl Palmer" userId="c08b7576-d4e3-477f-bdd3-a88a67d69115" providerId="ADAL" clId="{95022134-1E86-443A-94E6-71FC70C81D6A}" dt="2025-06-25T16:50:23.383" v="1510" actId="20577"/>
          <ac:spMkLst>
            <pc:docMk/>
            <pc:sldMk cId="1836868433" sldId="1946"/>
            <ac:spMk id="3" creationId="{00000000-0000-0000-0000-000000000000}"/>
          </ac:spMkLst>
        </pc:spChg>
        <pc:spChg chg="mod">
          <ac:chgData name="Ashley McCarl Palmer" userId="c08b7576-d4e3-477f-bdd3-a88a67d69115" providerId="ADAL" clId="{95022134-1E86-443A-94E6-71FC70C81D6A}" dt="2025-06-18T18:05:25.936" v="748" actId="1076"/>
          <ac:spMkLst>
            <pc:docMk/>
            <pc:sldMk cId="1836868433" sldId="1946"/>
            <ac:spMk id="5" creationId="{F2C4FF6E-5C28-4E08-9093-60B961DBB76B}"/>
          </ac:spMkLst>
        </pc:spChg>
        <pc:picChg chg="mod">
          <ac:chgData name="Ashley McCarl Palmer" userId="c08b7576-d4e3-477f-bdd3-a88a67d69115" providerId="ADAL" clId="{95022134-1E86-443A-94E6-71FC70C81D6A}" dt="2025-06-18T18:05:59.915" v="809" actId="1076"/>
          <ac:picMkLst>
            <pc:docMk/>
            <pc:sldMk cId="1836868433" sldId="1946"/>
            <ac:picMk id="4" creationId="{4909182D-E3EC-4A42-AAD7-161F127687B1}"/>
          </ac:picMkLst>
        </pc:picChg>
      </pc:sldChg>
      <pc:sldChg chg="modSp mod">
        <pc:chgData name="Ashley McCarl Palmer" userId="c08b7576-d4e3-477f-bdd3-a88a67d69115" providerId="ADAL" clId="{95022134-1E86-443A-94E6-71FC70C81D6A}" dt="2025-06-25T16:44:11.347" v="1402" actId="1076"/>
        <pc:sldMkLst>
          <pc:docMk/>
          <pc:sldMk cId="2813213935" sldId="1947"/>
        </pc:sldMkLst>
        <pc:spChg chg="mod">
          <ac:chgData name="Ashley McCarl Palmer" userId="c08b7576-d4e3-477f-bdd3-a88a67d69115" providerId="ADAL" clId="{95022134-1E86-443A-94E6-71FC70C81D6A}" dt="2025-06-25T16:44:11.347" v="1402" actId="1076"/>
          <ac:spMkLst>
            <pc:docMk/>
            <pc:sldMk cId="2813213935" sldId="1947"/>
            <ac:spMk id="6" creationId="{4D88A56A-62E6-DD55-7248-B63AD2D08FBA}"/>
          </ac:spMkLst>
        </pc:spChg>
      </pc:sldChg>
      <pc:sldChg chg="addSp delSp modSp">
        <pc:chgData name="Ashley McCarl Palmer" userId="c08b7576-d4e3-477f-bdd3-a88a67d69115" providerId="ADAL" clId="{95022134-1E86-443A-94E6-71FC70C81D6A}" dt="2025-06-25T16:44:22.484" v="1404" actId="478"/>
        <pc:sldMkLst>
          <pc:docMk/>
          <pc:sldMk cId="3059667406" sldId="1948"/>
        </pc:sldMkLst>
        <pc:spChg chg="del">
          <ac:chgData name="Ashley McCarl Palmer" userId="c08b7576-d4e3-477f-bdd3-a88a67d69115" providerId="ADAL" clId="{95022134-1E86-443A-94E6-71FC70C81D6A}" dt="2025-06-25T16:44:18.367" v="1403" actId="478"/>
          <ac:spMkLst>
            <pc:docMk/>
            <pc:sldMk cId="3059667406" sldId="1948"/>
            <ac:spMk id="2" creationId="{00000000-0000-0000-0000-000000000000}"/>
          </ac:spMkLst>
        </pc:spChg>
        <pc:spChg chg="add del mod">
          <ac:chgData name="Ashley McCarl Palmer" userId="c08b7576-d4e3-477f-bdd3-a88a67d69115" providerId="ADAL" clId="{95022134-1E86-443A-94E6-71FC70C81D6A}" dt="2025-06-25T16:44:22.484" v="1404" actId="478"/>
          <ac:spMkLst>
            <pc:docMk/>
            <pc:sldMk cId="3059667406" sldId="1948"/>
            <ac:spMk id="5" creationId="{BD3AAD8A-2E14-F40F-5B2B-34CDA7F0E48E}"/>
          </ac:spMkLst>
        </pc:spChg>
      </pc:sldChg>
      <pc:sldChg chg="modSp mod">
        <pc:chgData name="Ashley McCarl Palmer" userId="c08b7576-d4e3-477f-bdd3-a88a67d69115" providerId="ADAL" clId="{95022134-1E86-443A-94E6-71FC70C81D6A}" dt="2025-06-25T16:44:34.017" v="1408" actId="1076"/>
        <pc:sldMkLst>
          <pc:docMk/>
          <pc:sldMk cId="1547342482" sldId="1949"/>
        </pc:sldMkLst>
        <pc:spChg chg="mod">
          <ac:chgData name="Ashley McCarl Palmer" userId="c08b7576-d4e3-477f-bdd3-a88a67d69115" providerId="ADAL" clId="{95022134-1E86-443A-94E6-71FC70C81D6A}" dt="2025-06-25T16:44:34.017" v="1408" actId="1076"/>
          <ac:spMkLst>
            <pc:docMk/>
            <pc:sldMk cId="1547342482" sldId="1949"/>
            <ac:spMk id="2" creationId="{00000000-0000-0000-0000-000000000000}"/>
          </ac:spMkLst>
        </pc:spChg>
      </pc:sldChg>
      <pc:sldChg chg="modSp mod">
        <pc:chgData name="Ashley McCarl Palmer" userId="c08b7576-d4e3-477f-bdd3-a88a67d69115" providerId="ADAL" clId="{95022134-1E86-443A-94E6-71FC70C81D6A}" dt="2025-06-25T16:44:48.966" v="1416" actId="20577"/>
        <pc:sldMkLst>
          <pc:docMk/>
          <pc:sldMk cId="343206604" sldId="1950"/>
        </pc:sldMkLst>
        <pc:spChg chg="mod">
          <ac:chgData name="Ashley McCarl Palmer" userId="c08b7576-d4e3-477f-bdd3-a88a67d69115" providerId="ADAL" clId="{95022134-1E86-443A-94E6-71FC70C81D6A}" dt="2025-06-25T16:44:48.966" v="1416" actId="20577"/>
          <ac:spMkLst>
            <pc:docMk/>
            <pc:sldMk cId="343206604" sldId="1950"/>
            <ac:spMk id="2" creationId="{00000000-0000-0000-0000-000000000000}"/>
          </ac:spMkLst>
        </pc:spChg>
      </pc:sldChg>
      <pc:sldChg chg="modSp">
        <pc:chgData name="Ashley McCarl Palmer" userId="c08b7576-d4e3-477f-bdd3-a88a67d69115" providerId="ADAL" clId="{95022134-1E86-443A-94E6-71FC70C81D6A}" dt="2025-06-25T16:50:10.760" v="1508" actId="255"/>
        <pc:sldMkLst>
          <pc:docMk/>
          <pc:sldMk cId="2443644448" sldId="1952"/>
        </pc:sldMkLst>
        <pc:spChg chg="mod">
          <ac:chgData name="Ashley McCarl Palmer" userId="c08b7576-d4e3-477f-bdd3-a88a67d69115" providerId="ADAL" clId="{95022134-1E86-443A-94E6-71FC70C81D6A}" dt="2025-06-18T18:07:30.232" v="885" actId="113"/>
          <ac:spMkLst>
            <pc:docMk/>
            <pc:sldMk cId="2443644448" sldId="1952"/>
            <ac:spMk id="2" creationId="{00000000-0000-0000-0000-000000000000}"/>
          </ac:spMkLst>
        </pc:spChg>
        <pc:spChg chg="mod">
          <ac:chgData name="Ashley McCarl Palmer" userId="c08b7576-d4e3-477f-bdd3-a88a67d69115" providerId="ADAL" clId="{95022134-1E86-443A-94E6-71FC70C81D6A}" dt="2025-06-25T16:50:10.760" v="1508" actId="255"/>
          <ac:spMkLst>
            <pc:docMk/>
            <pc:sldMk cId="2443644448" sldId="1952"/>
            <ac:spMk id="4" creationId="{00000000-0000-0000-0000-000000000000}"/>
          </ac:spMkLst>
        </pc:spChg>
        <pc:spChg chg="mod">
          <ac:chgData name="Ashley McCarl Palmer" userId="c08b7576-d4e3-477f-bdd3-a88a67d69115" providerId="ADAL" clId="{95022134-1E86-443A-94E6-71FC70C81D6A}" dt="2025-06-25T16:50:05.480" v="1507" actId="255"/>
          <ac:spMkLst>
            <pc:docMk/>
            <pc:sldMk cId="2443644448" sldId="1952"/>
            <ac:spMk id="9" creationId="{1987B4D9-32F5-4164-8179-49D36F122E7A}"/>
          </ac:spMkLst>
        </pc:spChg>
      </pc:sldChg>
      <pc:sldChg chg="modSp mod">
        <pc:chgData name="Ashley McCarl Palmer" userId="c08b7576-d4e3-477f-bdd3-a88a67d69115" providerId="ADAL" clId="{95022134-1E86-443A-94E6-71FC70C81D6A}" dt="2025-06-25T16:45:17.687" v="1425" actId="1076"/>
        <pc:sldMkLst>
          <pc:docMk/>
          <pc:sldMk cId="2284199472" sldId="1953"/>
        </pc:sldMkLst>
        <pc:spChg chg="mod">
          <ac:chgData name="Ashley McCarl Palmer" userId="c08b7576-d4e3-477f-bdd3-a88a67d69115" providerId="ADAL" clId="{95022134-1E86-443A-94E6-71FC70C81D6A}" dt="2025-06-25T16:45:17.687" v="1425" actId="1076"/>
          <ac:spMkLst>
            <pc:docMk/>
            <pc:sldMk cId="2284199472" sldId="1953"/>
            <ac:spMk id="2" creationId="{F91AD459-20C7-409B-9D44-8FC76B1E7FA3}"/>
          </ac:spMkLst>
        </pc:spChg>
      </pc:sldChg>
      <pc:sldChg chg="modSp del mod">
        <pc:chgData name="Ashley McCarl Palmer" userId="c08b7576-d4e3-477f-bdd3-a88a67d69115" providerId="ADAL" clId="{95022134-1E86-443A-94E6-71FC70C81D6A}" dt="2025-06-25T16:45:44.269" v="1430" actId="47"/>
        <pc:sldMkLst>
          <pc:docMk/>
          <pc:sldMk cId="573141267" sldId="1954"/>
        </pc:sldMkLst>
        <pc:spChg chg="mod">
          <ac:chgData name="Ashley McCarl Palmer" userId="c08b7576-d4e3-477f-bdd3-a88a67d69115" providerId="ADAL" clId="{95022134-1E86-443A-94E6-71FC70C81D6A}" dt="2025-06-25T16:45:29.354" v="1426" actId="1076"/>
          <ac:spMkLst>
            <pc:docMk/>
            <pc:sldMk cId="573141267" sldId="1954"/>
            <ac:spMk id="4" creationId="{6E6DCAF4-A7D7-A18E-D6C9-ADA2F546A76A}"/>
          </ac:spMkLst>
        </pc:spChg>
        <pc:spChg chg="mod">
          <ac:chgData name="Ashley McCarl Palmer" userId="c08b7576-d4e3-477f-bdd3-a88a67d69115" providerId="ADAL" clId="{95022134-1E86-443A-94E6-71FC70C81D6A}" dt="2025-06-25T16:45:33.439" v="1427" actId="1076"/>
          <ac:spMkLst>
            <pc:docMk/>
            <pc:sldMk cId="573141267" sldId="1954"/>
            <ac:spMk id="5" creationId="{60DE0BE5-BE8C-C741-9134-FD544EBAB0BF}"/>
          </ac:spMkLst>
        </pc:spChg>
      </pc:sldChg>
      <pc:sldChg chg="modSp mod ord">
        <pc:chgData name="Ashley McCarl Palmer" userId="c08b7576-d4e3-477f-bdd3-a88a67d69115" providerId="ADAL" clId="{95022134-1E86-443A-94E6-71FC70C81D6A}" dt="2025-06-25T16:49:54.523" v="1506" actId="255"/>
        <pc:sldMkLst>
          <pc:docMk/>
          <pc:sldMk cId="4075773687" sldId="1955"/>
        </pc:sldMkLst>
        <pc:spChg chg="mod">
          <ac:chgData name="Ashley McCarl Palmer" userId="c08b7576-d4e3-477f-bdd3-a88a67d69115" providerId="ADAL" clId="{95022134-1E86-443A-94E6-71FC70C81D6A}" dt="2025-06-18T18:07:42.680" v="888" actId="1076"/>
          <ac:spMkLst>
            <pc:docMk/>
            <pc:sldMk cId="4075773687" sldId="1955"/>
            <ac:spMk id="4" creationId="{F73715D3-FA17-4DBA-BBC4-D7487C7BD05A}"/>
          </ac:spMkLst>
        </pc:spChg>
        <pc:spChg chg="mod">
          <ac:chgData name="Ashley McCarl Palmer" userId="c08b7576-d4e3-477f-bdd3-a88a67d69115" providerId="ADAL" clId="{95022134-1E86-443A-94E6-71FC70C81D6A}" dt="2025-06-25T16:49:54.523" v="1506" actId="255"/>
          <ac:spMkLst>
            <pc:docMk/>
            <pc:sldMk cId="4075773687" sldId="1955"/>
            <ac:spMk id="5" creationId="{8C4292EE-1BF5-4E90-BC30-48921EE5428A}"/>
          </ac:spMkLst>
        </pc:spChg>
      </pc:sldChg>
      <pc:sldChg chg="delSp modSp mod">
        <pc:chgData name="Ashley McCarl Palmer" userId="c08b7576-d4e3-477f-bdd3-a88a67d69115" providerId="ADAL" clId="{95022134-1E86-443A-94E6-71FC70C81D6A}" dt="2025-06-18T17:31:41.184" v="34" actId="20577"/>
        <pc:sldMkLst>
          <pc:docMk/>
          <pc:sldMk cId="543163566" sldId="1956"/>
        </pc:sldMkLst>
        <pc:spChg chg="mod">
          <ac:chgData name="Ashley McCarl Palmer" userId="c08b7576-d4e3-477f-bdd3-a88a67d69115" providerId="ADAL" clId="{95022134-1E86-443A-94E6-71FC70C81D6A}" dt="2025-06-18T17:31:33.724" v="21" actId="20577"/>
          <ac:spMkLst>
            <pc:docMk/>
            <pc:sldMk cId="543163566" sldId="1956"/>
            <ac:spMk id="8" creationId="{00000000-0000-0000-0000-000000000000}"/>
          </ac:spMkLst>
        </pc:spChg>
        <pc:spChg chg="mod">
          <ac:chgData name="Ashley McCarl Palmer" userId="c08b7576-d4e3-477f-bdd3-a88a67d69115" providerId="ADAL" clId="{95022134-1E86-443A-94E6-71FC70C81D6A}" dt="2025-06-18T17:31:41.184" v="34" actId="20577"/>
          <ac:spMkLst>
            <pc:docMk/>
            <pc:sldMk cId="543163566" sldId="1956"/>
            <ac:spMk id="12" creationId="{00000000-0000-0000-0000-000000000000}"/>
          </ac:spMkLst>
        </pc:spChg>
      </pc:sldChg>
      <pc:sldChg chg="del">
        <pc:chgData name="Ashley McCarl Palmer" userId="c08b7576-d4e3-477f-bdd3-a88a67d69115" providerId="ADAL" clId="{95022134-1E86-443A-94E6-71FC70C81D6A}" dt="2025-06-18T17:52:04.878" v="313" actId="47"/>
        <pc:sldMkLst>
          <pc:docMk/>
          <pc:sldMk cId="331125692" sldId="1957"/>
        </pc:sldMkLst>
      </pc:sldChg>
      <pc:sldChg chg="del">
        <pc:chgData name="Ashley McCarl Palmer" userId="c08b7576-d4e3-477f-bdd3-a88a67d69115" providerId="ADAL" clId="{95022134-1E86-443A-94E6-71FC70C81D6A}" dt="2025-06-18T17:32:04.777" v="37" actId="47"/>
        <pc:sldMkLst>
          <pc:docMk/>
          <pc:sldMk cId="3118487169" sldId="1959"/>
        </pc:sldMkLst>
      </pc:sldChg>
      <pc:sldChg chg="del">
        <pc:chgData name="Ashley McCarl Palmer" userId="c08b7576-d4e3-477f-bdd3-a88a67d69115" providerId="ADAL" clId="{95022134-1E86-443A-94E6-71FC70C81D6A}" dt="2025-06-18T17:32:06.873" v="38" actId="47"/>
        <pc:sldMkLst>
          <pc:docMk/>
          <pc:sldMk cId="2419129344" sldId="1960"/>
        </pc:sldMkLst>
      </pc:sldChg>
      <pc:sldChg chg="del">
        <pc:chgData name="Ashley McCarl Palmer" userId="c08b7576-d4e3-477f-bdd3-a88a67d69115" providerId="ADAL" clId="{95022134-1E86-443A-94E6-71FC70C81D6A}" dt="2025-06-18T18:15:26.545" v="1062" actId="47"/>
        <pc:sldMkLst>
          <pc:docMk/>
          <pc:sldMk cId="1095361862" sldId="1961"/>
        </pc:sldMkLst>
      </pc:sldChg>
      <pc:sldChg chg="del">
        <pc:chgData name="Ashley McCarl Palmer" userId="c08b7576-d4e3-477f-bdd3-a88a67d69115" providerId="ADAL" clId="{95022134-1E86-443A-94E6-71FC70C81D6A}" dt="2025-06-18T18:15:30.927" v="1063" actId="47"/>
        <pc:sldMkLst>
          <pc:docMk/>
          <pc:sldMk cId="937256926" sldId="1962"/>
        </pc:sldMkLst>
      </pc:sldChg>
      <pc:sldChg chg="del">
        <pc:chgData name="Ashley McCarl Palmer" userId="c08b7576-d4e3-477f-bdd3-a88a67d69115" providerId="ADAL" clId="{95022134-1E86-443A-94E6-71FC70C81D6A}" dt="2025-06-18T18:07:47.892" v="889" actId="47"/>
        <pc:sldMkLst>
          <pc:docMk/>
          <pc:sldMk cId="2143539303" sldId="1963"/>
        </pc:sldMkLst>
      </pc:sldChg>
      <pc:sldChg chg="del">
        <pc:chgData name="Ashley McCarl Palmer" userId="c08b7576-d4e3-477f-bdd3-a88a67d69115" providerId="ADAL" clId="{95022134-1E86-443A-94E6-71FC70C81D6A}" dt="2025-06-18T18:07:49.557" v="890" actId="47"/>
        <pc:sldMkLst>
          <pc:docMk/>
          <pc:sldMk cId="462448687" sldId="1964"/>
        </pc:sldMkLst>
      </pc:sldChg>
      <pc:sldChg chg="del">
        <pc:chgData name="Ashley McCarl Palmer" userId="c08b7576-d4e3-477f-bdd3-a88a67d69115" providerId="ADAL" clId="{95022134-1E86-443A-94E6-71FC70C81D6A}" dt="2025-06-18T18:07:51.876" v="891" actId="47"/>
        <pc:sldMkLst>
          <pc:docMk/>
          <pc:sldMk cId="3525454103" sldId="1965"/>
        </pc:sldMkLst>
      </pc:sldChg>
      <pc:sldChg chg="del">
        <pc:chgData name="Ashley McCarl Palmer" userId="c08b7576-d4e3-477f-bdd3-a88a67d69115" providerId="ADAL" clId="{95022134-1E86-443A-94E6-71FC70C81D6A}" dt="2025-06-18T18:07:53.455" v="892" actId="47"/>
        <pc:sldMkLst>
          <pc:docMk/>
          <pc:sldMk cId="1764685015" sldId="1966"/>
        </pc:sldMkLst>
      </pc:sldChg>
      <pc:sldChg chg="del">
        <pc:chgData name="Ashley McCarl Palmer" userId="c08b7576-d4e3-477f-bdd3-a88a67d69115" providerId="ADAL" clId="{95022134-1E86-443A-94E6-71FC70C81D6A}" dt="2025-06-18T18:07:55.511" v="893" actId="47"/>
        <pc:sldMkLst>
          <pc:docMk/>
          <pc:sldMk cId="301941131" sldId="1967"/>
        </pc:sldMkLst>
      </pc:sldChg>
      <pc:sldChg chg="del">
        <pc:chgData name="Ashley McCarl Palmer" userId="c08b7576-d4e3-477f-bdd3-a88a67d69115" providerId="ADAL" clId="{95022134-1E86-443A-94E6-71FC70C81D6A}" dt="2025-06-18T18:07:56.880" v="894" actId="47"/>
        <pc:sldMkLst>
          <pc:docMk/>
          <pc:sldMk cId="3513574394" sldId="1968"/>
        </pc:sldMkLst>
      </pc:sldChg>
      <pc:sldChg chg="del">
        <pc:chgData name="Ashley McCarl Palmer" userId="c08b7576-d4e3-477f-bdd3-a88a67d69115" providerId="ADAL" clId="{95022134-1E86-443A-94E6-71FC70C81D6A}" dt="2025-06-18T18:07:58.125" v="895" actId="47"/>
        <pc:sldMkLst>
          <pc:docMk/>
          <pc:sldMk cId="744430390" sldId="1969"/>
        </pc:sldMkLst>
      </pc:sldChg>
      <pc:sldChg chg="del">
        <pc:chgData name="Ashley McCarl Palmer" userId="c08b7576-d4e3-477f-bdd3-a88a67d69115" providerId="ADAL" clId="{95022134-1E86-443A-94E6-71FC70C81D6A}" dt="2025-06-18T18:07:59.267" v="896" actId="47"/>
        <pc:sldMkLst>
          <pc:docMk/>
          <pc:sldMk cId="2945092112" sldId="1970"/>
        </pc:sldMkLst>
      </pc:sldChg>
      <pc:sldChg chg="del">
        <pc:chgData name="Ashley McCarl Palmer" userId="c08b7576-d4e3-477f-bdd3-a88a67d69115" providerId="ADAL" clId="{95022134-1E86-443A-94E6-71FC70C81D6A}" dt="2025-06-18T18:08:00.893" v="897" actId="47"/>
        <pc:sldMkLst>
          <pc:docMk/>
          <pc:sldMk cId="3592327502" sldId="1971"/>
        </pc:sldMkLst>
      </pc:sldChg>
      <pc:sldChg chg="del">
        <pc:chgData name="Ashley McCarl Palmer" userId="c08b7576-d4e3-477f-bdd3-a88a67d69115" providerId="ADAL" clId="{95022134-1E86-443A-94E6-71FC70C81D6A}" dt="2025-06-18T18:08:02.830" v="898" actId="47"/>
        <pc:sldMkLst>
          <pc:docMk/>
          <pc:sldMk cId="3668422247" sldId="1972"/>
        </pc:sldMkLst>
      </pc:sldChg>
      <pc:sldChg chg="del">
        <pc:chgData name="Ashley McCarl Palmer" userId="c08b7576-d4e3-477f-bdd3-a88a67d69115" providerId="ADAL" clId="{95022134-1E86-443A-94E6-71FC70C81D6A}" dt="2025-06-18T18:15:33.580" v="1064" actId="47"/>
        <pc:sldMkLst>
          <pc:docMk/>
          <pc:sldMk cId="3858460454" sldId="1973"/>
        </pc:sldMkLst>
      </pc:sldChg>
      <pc:sldChg chg="addSp delSp modSp add mod ord">
        <pc:chgData name="Ashley McCarl Palmer" userId="c08b7576-d4e3-477f-bdd3-a88a67d69115" providerId="ADAL" clId="{95022134-1E86-443A-94E6-71FC70C81D6A}" dt="2025-06-25T16:52:07.022" v="1527" actId="12"/>
        <pc:sldMkLst>
          <pc:docMk/>
          <pc:sldMk cId="355502110" sldId="1974"/>
        </pc:sldMkLst>
        <pc:spChg chg="mod">
          <ac:chgData name="Ashley McCarl Palmer" userId="c08b7576-d4e3-477f-bdd3-a88a67d69115" providerId="ADAL" clId="{95022134-1E86-443A-94E6-71FC70C81D6A}" dt="2025-06-18T17:35:14.221" v="99" actId="20577"/>
          <ac:spMkLst>
            <pc:docMk/>
            <pc:sldMk cId="355502110" sldId="1974"/>
            <ac:spMk id="8" creationId="{EC67C7F5-FB0C-B462-97E5-A19B66069AAE}"/>
          </ac:spMkLst>
        </pc:spChg>
        <pc:spChg chg="mod">
          <ac:chgData name="Ashley McCarl Palmer" userId="c08b7576-d4e3-477f-bdd3-a88a67d69115" providerId="ADAL" clId="{95022134-1E86-443A-94E6-71FC70C81D6A}" dt="2025-06-25T16:52:07.022" v="1527" actId="12"/>
          <ac:spMkLst>
            <pc:docMk/>
            <pc:sldMk cId="355502110" sldId="1974"/>
            <ac:spMk id="9" creationId="{1337C4DD-B893-BC92-3F56-F786F019B5E8}"/>
          </ac:spMkLst>
        </pc:spChg>
        <pc:picChg chg="add mod modCrop">
          <ac:chgData name="Ashley McCarl Palmer" userId="c08b7576-d4e3-477f-bdd3-a88a67d69115" providerId="ADAL" clId="{95022134-1E86-443A-94E6-71FC70C81D6A}" dt="2025-06-18T17:40:07.489" v="248" actId="1076"/>
          <ac:picMkLst>
            <pc:docMk/>
            <pc:sldMk cId="355502110" sldId="1974"/>
            <ac:picMk id="4" creationId="{B76A7FB1-8F7A-C451-122C-7C19AB94AE66}"/>
          </ac:picMkLst>
        </pc:picChg>
        <pc:picChg chg="add mod">
          <ac:chgData name="Ashley McCarl Palmer" userId="c08b7576-d4e3-477f-bdd3-a88a67d69115" providerId="ADAL" clId="{95022134-1E86-443A-94E6-71FC70C81D6A}" dt="2025-06-18T17:40:20.879" v="254" actId="1076"/>
          <ac:picMkLst>
            <pc:docMk/>
            <pc:sldMk cId="355502110" sldId="1974"/>
            <ac:picMk id="7" creationId="{480AAE91-18A3-EA85-626F-6BA3501EAAB6}"/>
          </ac:picMkLst>
        </pc:picChg>
      </pc:sldChg>
      <pc:sldChg chg="modSp add mod">
        <pc:chgData name="Ashley McCarl Palmer" userId="c08b7576-d4e3-477f-bdd3-a88a67d69115" providerId="ADAL" clId="{95022134-1E86-443A-94E6-71FC70C81D6A}" dt="2025-06-25T16:51:30.992" v="1521" actId="255"/>
        <pc:sldMkLst>
          <pc:docMk/>
          <pc:sldMk cId="123044717" sldId="1975"/>
        </pc:sldMkLst>
        <pc:spChg chg="mod">
          <ac:chgData name="Ashley McCarl Palmer" userId="c08b7576-d4e3-477f-bdd3-a88a67d69115" providerId="ADAL" clId="{95022134-1E86-443A-94E6-71FC70C81D6A}" dt="2025-06-25T16:42:23.707" v="1370" actId="1076"/>
          <ac:spMkLst>
            <pc:docMk/>
            <pc:sldMk cId="123044717" sldId="1975"/>
            <ac:spMk id="2" creationId="{D023B95E-0077-7EF7-2428-F929D6A37C1C}"/>
          </ac:spMkLst>
        </pc:spChg>
        <pc:spChg chg="mod">
          <ac:chgData name="Ashley McCarl Palmer" userId="c08b7576-d4e3-477f-bdd3-a88a67d69115" providerId="ADAL" clId="{95022134-1E86-443A-94E6-71FC70C81D6A}" dt="2025-06-25T16:51:30.992" v="1521" actId="255"/>
          <ac:spMkLst>
            <pc:docMk/>
            <pc:sldMk cId="123044717" sldId="1975"/>
            <ac:spMk id="3" creationId="{F032DE84-28BC-287A-F911-DE79CC39D269}"/>
          </ac:spMkLst>
        </pc:spChg>
      </pc:sldChg>
      <pc:sldChg chg="addSp delSp modSp add mod ord delAnim modAnim">
        <pc:chgData name="Ashley McCarl Palmer" userId="c08b7576-d4e3-477f-bdd3-a88a67d69115" providerId="ADAL" clId="{95022134-1E86-443A-94E6-71FC70C81D6A}" dt="2025-06-18T18:15:53.768" v="1077" actId="20577"/>
        <pc:sldMkLst>
          <pc:docMk/>
          <pc:sldMk cId="338402267" sldId="1976"/>
        </pc:sldMkLst>
        <pc:spChg chg="mod">
          <ac:chgData name="Ashley McCarl Palmer" userId="c08b7576-d4e3-477f-bdd3-a88a67d69115" providerId="ADAL" clId="{95022134-1E86-443A-94E6-71FC70C81D6A}" dt="2025-06-18T18:15:53.768" v="1077" actId="20577"/>
          <ac:spMkLst>
            <pc:docMk/>
            <pc:sldMk cId="338402267" sldId="1976"/>
            <ac:spMk id="4" creationId="{3B6100BA-4C14-436D-9B7B-92EE0552585E}"/>
          </ac:spMkLst>
        </pc:spChg>
        <pc:picChg chg="add mod">
          <ac:chgData name="Ashley McCarl Palmer" userId="c08b7576-d4e3-477f-bdd3-a88a67d69115" providerId="ADAL" clId="{95022134-1E86-443A-94E6-71FC70C81D6A}" dt="2025-06-18T18:09:00.144" v="952" actId="1076"/>
          <ac:picMkLst>
            <pc:docMk/>
            <pc:sldMk cId="338402267" sldId="1976"/>
            <ac:picMk id="3" creationId="{CB91FDC8-9376-7867-6C10-EF935565C4E0}"/>
          </ac:picMkLst>
        </pc:picChg>
      </pc:sldChg>
      <pc:sldMasterChg chg="del delSldLayout">
        <pc:chgData name="Ashley McCarl Palmer" userId="c08b7576-d4e3-477f-bdd3-a88a67d69115" providerId="ADAL" clId="{95022134-1E86-443A-94E6-71FC70C81D6A}" dt="2025-06-18T18:15:33.580" v="1064" actId="47"/>
        <pc:sldMasterMkLst>
          <pc:docMk/>
          <pc:sldMasterMk cId="1118813496" sldId="2147483660"/>
        </pc:sldMasterMkLst>
        <pc:sldLayoutChg chg="del">
          <pc:chgData name="Ashley McCarl Palmer" userId="c08b7576-d4e3-477f-bdd3-a88a67d69115" providerId="ADAL" clId="{95022134-1E86-443A-94E6-71FC70C81D6A}" dt="2025-06-18T18:15:33.580" v="1064" actId="47"/>
          <pc:sldLayoutMkLst>
            <pc:docMk/>
            <pc:sldMasterMk cId="1118813496" sldId="2147483660"/>
            <pc:sldLayoutMk cId="2742970348" sldId="2147483661"/>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1597685647" sldId="2147483662"/>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118138664" sldId="2147483663"/>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2005176702" sldId="2147483664"/>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3729627725" sldId="2147483665"/>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3160945481" sldId="2147483666"/>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2359224709" sldId="2147483667"/>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3114163471" sldId="2147483668"/>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3321239871" sldId="2147483669"/>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3089774011" sldId="2147483670"/>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3624849814" sldId="2147483671"/>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2927927161" sldId="2147483672"/>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1017562766" sldId="2147483673"/>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3104055824" sldId="2147483674"/>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2582179290" sldId="2147483675"/>
          </pc:sldLayoutMkLst>
        </pc:sldLayoutChg>
        <pc:sldLayoutChg chg="del">
          <pc:chgData name="Ashley McCarl Palmer" userId="c08b7576-d4e3-477f-bdd3-a88a67d69115" providerId="ADAL" clId="{95022134-1E86-443A-94E6-71FC70C81D6A}" dt="2025-06-18T18:15:33.580" v="1064" actId="47"/>
          <pc:sldLayoutMkLst>
            <pc:docMk/>
            <pc:sldMasterMk cId="1118813496" sldId="2147483660"/>
            <pc:sldLayoutMk cId="1351047173" sldId="2147483676"/>
          </pc:sldLayoutMkLst>
        </pc:sldLayoutChg>
      </pc:sldMasterChg>
      <pc:sldMasterChg chg="del delSldLayout">
        <pc:chgData name="Ashley McCarl Palmer" userId="c08b7576-d4e3-477f-bdd3-a88a67d69115" providerId="ADAL" clId="{95022134-1E86-443A-94E6-71FC70C81D6A}" dt="2025-06-18T17:52:04.878" v="313" actId="47"/>
        <pc:sldMasterMkLst>
          <pc:docMk/>
          <pc:sldMasterMk cId="174129954" sldId="2147483754"/>
        </pc:sldMasterMkLst>
        <pc:sldLayoutChg chg="del">
          <pc:chgData name="Ashley McCarl Palmer" userId="c08b7576-d4e3-477f-bdd3-a88a67d69115" providerId="ADAL" clId="{95022134-1E86-443A-94E6-71FC70C81D6A}" dt="2025-06-18T17:52:04.878" v="313" actId="47"/>
          <pc:sldLayoutMkLst>
            <pc:docMk/>
            <pc:sldMasterMk cId="174129954" sldId="2147483754"/>
            <pc:sldLayoutMk cId="1734074449" sldId="2147483755"/>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4140835373" sldId="2147483756"/>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4135472567" sldId="2147483757"/>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3938510116" sldId="2147483758"/>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3483779298" sldId="2147483759"/>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1934684673" sldId="2147483760"/>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301596652" sldId="2147483761"/>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2104310260" sldId="2147483762"/>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1119578484" sldId="2147483763"/>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1583258990" sldId="2147483764"/>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2151535092" sldId="2147483765"/>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412643206" sldId="2147483766"/>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1880386278" sldId="2147483767"/>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2830262025" sldId="2147483768"/>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2706414575" sldId="2147483769"/>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2489105679" sldId="2147483770"/>
          </pc:sldLayoutMkLst>
        </pc:sldLayoutChg>
        <pc:sldLayoutChg chg="del">
          <pc:chgData name="Ashley McCarl Palmer" userId="c08b7576-d4e3-477f-bdd3-a88a67d69115" providerId="ADAL" clId="{95022134-1E86-443A-94E6-71FC70C81D6A}" dt="2025-06-18T17:52:04.878" v="313" actId="47"/>
          <pc:sldLayoutMkLst>
            <pc:docMk/>
            <pc:sldMasterMk cId="174129954" sldId="2147483754"/>
            <pc:sldLayoutMk cId="3690577282" sldId="2147483771"/>
          </pc:sldLayoutMkLst>
        </pc:sldLayoutChg>
      </pc:sldMasterChg>
      <pc:sldMasterChg chg="del delSldLayout">
        <pc:chgData name="Ashley McCarl Palmer" userId="c08b7576-d4e3-477f-bdd3-a88a67d69115" providerId="ADAL" clId="{95022134-1E86-443A-94E6-71FC70C81D6A}" dt="2025-06-18T17:32:04.777" v="37" actId="47"/>
        <pc:sldMasterMkLst>
          <pc:docMk/>
          <pc:sldMasterMk cId="541664358" sldId="2147483787"/>
        </pc:sldMasterMkLst>
        <pc:sldLayoutChg chg="del">
          <pc:chgData name="Ashley McCarl Palmer" userId="c08b7576-d4e3-477f-bdd3-a88a67d69115" providerId="ADAL" clId="{95022134-1E86-443A-94E6-71FC70C81D6A}" dt="2025-06-18T17:32:04.777" v="37" actId="47"/>
          <pc:sldLayoutMkLst>
            <pc:docMk/>
            <pc:sldMasterMk cId="541664358" sldId="2147483787"/>
            <pc:sldLayoutMk cId="2333202947" sldId="2147483788"/>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1032778585" sldId="2147483789"/>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316338763" sldId="2147483790"/>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1145714210" sldId="2147483791"/>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1613945398" sldId="2147483792"/>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1633834194" sldId="2147483793"/>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2190779496" sldId="2147483794"/>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1327429157" sldId="2147483795"/>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1805761545" sldId="2147483796"/>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1721402509" sldId="2147483797"/>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1121062491" sldId="2147483798"/>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2027660984" sldId="2147483799"/>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2009373842" sldId="2147483800"/>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1355246834" sldId="2147483801"/>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2632817285" sldId="2147483802"/>
          </pc:sldLayoutMkLst>
        </pc:sldLayoutChg>
        <pc:sldLayoutChg chg="del">
          <pc:chgData name="Ashley McCarl Palmer" userId="c08b7576-d4e3-477f-bdd3-a88a67d69115" providerId="ADAL" clId="{95022134-1E86-443A-94E6-71FC70C81D6A}" dt="2025-06-18T17:32:04.777" v="37" actId="47"/>
          <pc:sldLayoutMkLst>
            <pc:docMk/>
            <pc:sldMasterMk cId="541664358" sldId="2147483787"/>
            <pc:sldLayoutMk cId="3062839398" sldId="2147483803"/>
          </pc:sldLayoutMkLst>
        </pc:sldLayoutChg>
      </pc:sldMasterChg>
      <pc:sldMasterChg chg="del delSldLayout">
        <pc:chgData name="Ashley McCarl Palmer" userId="c08b7576-d4e3-477f-bdd3-a88a67d69115" providerId="ADAL" clId="{95022134-1E86-443A-94E6-71FC70C81D6A}" dt="2025-06-18T17:32:06.873" v="38" actId="47"/>
        <pc:sldMasterMkLst>
          <pc:docMk/>
          <pc:sldMasterMk cId="2967021570" sldId="2147483804"/>
        </pc:sldMasterMkLst>
        <pc:sldLayoutChg chg="del">
          <pc:chgData name="Ashley McCarl Palmer" userId="c08b7576-d4e3-477f-bdd3-a88a67d69115" providerId="ADAL" clId="{95022134-1E86-443A-94E6-71FC70C81D6A}" dt="2025-06-18T17:32:06.873" v="38" actId="47"/>
          <pc:sldLayoutMkLst>
            <pc:docMk/>
            <pc:sldMasterMk cId="2967021570" sldId="2147483804"/>
            <pc:sldLayoutMk cId="679668817" sldId="2147483805"/>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3541146756" sldId="2147483806"/>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4121204220" sldId="2147483807"/>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3385942581" sldId="2147483808"/>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3727614785" sldId="2147483809"/>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2153192065" sldId="2147483810"/>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4190297435" sldId="2147483811"/>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2357982808" sldId="2147483812"/>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523528797" sldId="2147483813"/>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1207834321" sldId="2147483814"/>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256114533" sldId="2147483815"/>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2303538726" sldId="2147483816"/>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1100556296" sldId="2147483817"/>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3372295168" sldId="2147483818"/>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444744945" sldId="2147483819"/>
          </pc:sldLayoutMkLst>
        </pc:sldLayoutChg>
        <pc:sldLayoutChg chg="del">
          <pc:chgData name="Ashley McCarl Palmer" userId="c08b7576-d4e3-477f-bdd3-a88a67d69115" providerId="ADAL" clId="{95022134-1E86-443A-94E6-71FC70C81D6A}" dt="2025-06-18T17:32:06.873" v="38" actId="47"/>
          <pc:sldLayoutMkLst>
            <pc:docMk/>
            <pc:sldMasterMk cId="2967021570" sldId="2147483804"/>
            <pc:sldLayoutMk cId="2122909544" sldId="2147483820"/>
          </pc:sldLayoutMkLst>
        </pc:sldLayoutChg>
      </pc:sldMasterChg>
      <pc:sldMasterChg chg="del delSldLayout">
        <pc:chgData name="Ashley McCarl Palmer" userId="c08b7576-d4e3-477f-bdd3-a88a67d69115" providerId="ADAL" clId="{95022134-1E86-443A-94E6-71FC70C81D6A}" dt="2025-06-18T18:08:02.830" v="898" actId="47"/>
        <pc:sldMasterMkLst>
          <pc:docMk/>
          <pc:sldMasterMk cId="393053834" sldId="2147483821"/>
        </pc:sldMasterMkLst>
        <pc:sldLayoutChg chg="del">
          <pc:chgData name="Ashley McCarl Palmer" userId="c08b7576-d4e3-477f-bdd3-a88a67d69115" providerId="ADAL" clId="{95022134-1E86-443A-94E6-71FC70C81D6A}" dt="2025-06-18T18:08:02.830" v="898" actId="47"/>
          <pc:sldLayoutMkLst>
            <pc:docMk/>
            <pc:sldMasterMk cId="393053834" sldId="2147483821"/>
            <pc:sldLayoutMk cId="3244770144" sldId="2147483822"/>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619530264" sldId="2147483823"/>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1701659285" sldId="2147483824"/>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773532084" sldId="2147483825"/>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2442511088" sldId="2147483826"/>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2262569266" sldId="2147483827"/>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2017520057" sldId="2147483828"/>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1938146716" sldId="2147483829"/>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1214572285" sldId="2147483830"/>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2056158591" sldId="2147483831"/>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1857382506" sldId="2147483832"/>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2123536193" sldId="2147483833"/>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78240868" sldId="2147483834"/>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1992555893" sldId="2147483835"/>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1086662710" sldId="2147483836"/>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2799699594" sldId="2147483837"/>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3898170204" sldId="2147483838"/>
          </pc:sldLayoutMkLst>
        </pc:sldLayoutChg>
        <pc:sldLayoutChg chg="del">
          <pc:chgData name="Ashley McCarl Palmer" userId="c08b7576-d4e3-477f-bdd3-a88a67d69115" providerId="ADAL" clId="{95022134-1E86-443A-94E6-71FC70C81D6A}" dt="2025-06-18T18:08:02.830" v="898" actId="47"/>
          <pc:sldLayoutMkLst>
            <pc:docMk/>
            <pc:sldMasterMk cId="393053834" sldId="2147483821"/>
            <pc:sldLayoutMk cId="2758241565" sldId="2147483839"/>
          </pc:sldLayoutMkLst>
        </pc:sldLayoutChg>
      </pc:sldMasterChg>
    </pc:docChg>
  </pc:docChgLst>
  <pc:docChgLst>
    <pc:chgData name="Dave Fish" userId="252573f8-9dc4-4b2e-9f03-70ac85887c85" providerId="ADAL" clId="{0CC66CD5-FEEA-441A-948B-DC50104EF8E0}"/>
    <pc:docChg chg="custSel modSld">
      <pc:chgData name="Dave Fish" userId="252573f8-9dc4-4b2e-9f03-70ac85887c85" providerId="ADAL" clId="{0CC66CD5-FEEA-441A-948B-DC50104EF8E0}" dt="2025-06-25T19:24:35.160" v="740"/>
      <pc:docMkLst>
        <pc:docMk/>
      </pc:docMkLst>
      <pc:sldChg chg="modSp mod">
        <pc:chgData name="Dave Fish" userId="252573f8-9dc4-4b2e-9f03-70ac85887c85" providerId="ADAL" clId="{0CC66CD5-FEEA-441A-948B-DC50104EF8E0}" dt="2025-06-25T19:03:38.326" v="77" actId="1076"/>
        <pc:sldMkLst>
          <pc:docMk/>
          <pc:sldMk cId="4076812076" sldId="557"/>
        </pc:sldMkLst>
        <pc:spChg chg="mod">
          <ac:chgData name="Dave Fish" userId="252573f8-9dc4-4b2e-9f03-70ac85887c85" providerId="ADAL" clId="{0CC66CD5-FEEA-441A-948B-DC50104EF8E0}" dt="2025-06-25T19:03:38.326" v="77" actId="1076"/>
          <ac:spMkLst>
            <pc:docMk/>
            <pc:sldMk cId="4076812076" sldId="557"/>
            <ac:spMk id="3" creationId="{00000000-0000-0000-0000-000000000000}"/>
          </ac:spMkLst>
        </pc:spChg>
      </pc:sldChg>
      <pc:sldChg chg="modSp mod">
        <pc:chgData name="Dave Fish" userId="252573f8-9dc4-4b2e-9f03-70ac85887c85" providerId="ADAL" clId="{0CC66CD5-FEEA-441A-948B-DC50104EF8E0}" dt="2025-06-25T19:02:54.537" v="48" actId="1076"/>
        <pc:sldMkLst>
          <pc:docMk/>
          <pc:sldMk cId="3174961230" sldId="1122"/>
        </pc:sldMkLst>
        <pc:spChg chg="mod">
          <ac:chgData name="Dave Fish" userId="252573f8-9dc4-4b2e-9f03-70ac85887c85" providerId="ADAL" clId="{0CC66CD5-FEEA-441A-948B-DC50104EF8E0}" dt="2025-06-25T19:02:54.537" v="48" actId="1076"/>
          <ac:spMkLst>
            <pc:docMk/>
            <pc:sldMk cId="3174961230" sldId="1122"/>
            <ac:spMk id="8" creationId="{BC6EB441-4F8E-4F40-8525-30DC73DBDD24}"/>
          </ac:spMkLst>
        </pc:spChg>
      </pc:sldChg>
      <pc:sldChg chg="modSp mod">
        <pc:chgData name="Dave Fish" userId="252573f8-9dc4-4b2e-9f03-70ac85887c85" providerId="ADAL" clId="{0CC66CD5-FEEA-441A-948B-DC50104EF8E0}" dt="2025-06-25T19:03:26.191" v="68" actId="1076"/>
        <pc:sldMkLst>
          <pc:docMk/>
          <pc:sldMk cId="2774893702" sldId="1127"/>
        </pc:sldMkLst>
        <pc:spChg chg="mod">
          <ac:chgData name="Dave Fish" userId="252573f8-9dc4-4b2e-9f03-70ac85887c85" providerId="ADAL" clId="{0CC66CD5-FEEA-441A-948B-DC50104EF8E0}" dt="2025-06-25T19:03:26.191" v="68" actId="1076"/>
          <ac:spMkLst>
            <pc:docMk/>
            <pc:sldMk cId="2774893702" sldId="1127"/>
            <ac:spMk id="3" creationId="{00000000-0000-0000-0000-000000000000}"/>
          </ac:spMkLst>
        </pc:spChg>
      </pc:sldChg>
      <pc:sldChg chg="modSp mod">
        <pc:chgData name="Dave Fish" userId="252573f8-9dc4-4b2e-9f03-70ac85887c85" providerId="ADAL" clId="{0CC66CD5-FEEA-441A-948B-DC50104EF8E0}" dt="2025-06-25T19:09:33.372" v="324" actId="1076"/>
        <pc:sldMkLst>
          <pc:docMk/>
          <pc:sldMk cId="1477345319" sldId="1263"/>
        </pc:sldMkLst>
        <pc:spChg chg="mod">
          <ac:chgData name="Dave Fish" userId="252573f8-9dc4-4b2e-9f03-70ac85887c85" providerId="ADAL" clId="{0CC66CD5-FEEA-441A-948B-DC50104EF8E0}" dt="2025-06-25T19:09:33.372" v="324" actId="1076"/>
          <ac:spMkLst>
            <pc:docMk/>
            <pc:sldMk cId="1477345319" sldId="1263"/>
            <ac:spMk id="2" creationId="{24A4381E-FAF3-F9E4-77BA-306DB26AB0C3}"/>
          </ac:spMkLst>
        </pc:spChg>
      </pc:sldChg>
      <pc:sldChg chg="modSp mod">
        <pc:chgData name="Dave Fish" userId="252573f8-9dc4-4b2e-9f03-70ac85887c85" providerId="ADAL" clId="{0CC66CD5-FEEA-441A-948B-DC50104EF8E0}" dt="2025-06-25T19:09:51.038" v="338" actId="1076"/>
        <pc:sldMkLst>
          <pc:docMk/>
          <pc:sldMk cId="3030226256" sldId="1265"/>
        </pc:sldMkLst>
        <pc:spChg chg="mod">
          <ac:chgData name="Dave Fish" userId="252573f8-9dc4-4b2e-9f03-70ac85887c85" providerId="ADAL" clId="{0CC66CD5-FEEA-441A-948B-DC50104EF8E0}" dt="2025-06-25T19:09:51.038" v="338" actId="1076"/>
          <ac:spMkLst>
            <pc:docMk/>
            <pc:sldMk cId="3030226256" sldId="1265"/>
            <ac:spMk id="2" creationId="{0C03103D-EAA2-C9A8-7F08-595802F19ADB}"/>
          </ac:spMkLst>
        </pc:spChg>
      </pc:sldChg>
      <pc:sldChg chg="modSp mod">
        <pc:chgData name="Dave Fish" userId="252573f8-9dc4-4b2e-9f03-70ac85887c85" providerId="ADAL" clId="{0CC66CD5-FEEA-441A-948B-DC50104EF8E0}" dt="2025-06-25T19:10:18.048" v="365" actId="1076"/>
        <pc:sldMkLst>
          <pc:docMk/>
          <pc:sldMk cId="499373659" sldId="1268"/>
        </pc:sldMkLst>
        <pc:spChg chg="mod">
          <ac:chgData name="Dave Fish" userId="252573f8-9dc4-4b2e-9f03-70ac85887c85" providerId="ADAL" clId="{0CC66CD5-FEEA-441A-948B-DC50104EF8E0}" dt="2025-06-25T19:10:18.048" v="365" actId="1076"/>
          <ac:spMkLst>
            <pc:docMk/>
            <pc:sldMk cId="499373659" sldId="1268"/>
            <ac:spMk id="2" creationId="{AB318C82-C058-31A5-8887-7DAC3E13C173}"/>
          </ac:spMkLst>
        </pc:spChg>
      </pc:sldChg>
      <pc:sldChg chg="modSp mod">
        <pc:chgData name="Dave Fish" userId="252573f8-9dc4-4b2e-9f03-70ac85887c85" providerId="ADAL" clId="{0CC66CD5-FEEA-441A-948B-DC50104EF8E0}" dt="2025-06-25T19:11:00.098" v="415" actId="6549"/>
        <pc:sldMkLst>
          <pc:docMk/>
          <pc:sldMk cId="268161170" sldId="1269"/>
        </pc:sldMkLst>
        <pc:spChg chg="mod">
          <ac:chgData name="Dave Fish" userId="252573f8-9dc4-4b2e-9f03-70ac85887c85" providerId="ADAL" clId="{0CC66CD5-FEEA-441A-948B-DC50104EF8E0}" dt="2025-06-25T19:11:00.098" v="415" actId="6549"/>
          <ac:spMkLst>
            <pc:docMk/>
            <pc:sldMk cId="268161170" sldId="1269"/>
            <ac:spMk id="2" creationId="{6BD7E77E-5300-0A18-C522-197D477B3905}"/>
          </ac:spMkLst>
        </pc:spChg>
      </pc:sldChg>
      <pc:sldChg chg="modSp mod">
        <pc:chgData name="Dave Fish" userId="252573f8-9dc4-4b2e-9f03-70ac85887c85" providerId="ADAL" clId="{0CC66CD5-FEEA-441A-948B-DC50104EF8E0}" dt="2025-06-25T19:11:39.431" v="459" actId="1076"/>
        <pc:sldMkLst>
          <pc:docMk/>
          <pc:sldMk cId="3198556086" sldId="1270"/>
        </pc:sldMkLst>
        <pc:spChg chg="mod">
          <ac:chgData name="Dave Fish" userId="252573f8-9dc4-4b2e-9f03-70ac85887c85" providerId="ADAL" clId="{0CC66CD5-FEEA-441A-948B-DC50104EF8E0}" dt="2025-06-25T19:11:39.431" v="459" actId="1076"/>
          <ac:spMkLst>
            <pc:docMk/>
            <pc:sldMk cId="3198556086" sldId="1270"/>
            <ac:spMk id="2" creationId="{D6E3A226-2C5A-8892-D56A-394AD204BD55}"/>
          </ac:spMkLst>
        </pc:spChg>
      </pc:sldChg>
      <pc:sldChg chg="modSp mod">
        <pc:chgData name="Dave Fish" userId="252573f8-9dc4-4b2e-9f03-70ac85887c85" providerId="ADAL" clId="{0CC66CD5-FEEA-441A-948B-DC50104EF8E0}" dt="2025-06-25T19:13:01.153" v="551" actId="1076"/>
        <pc:sldMkLst>
          <pc:docMk/>
          <pc:sldMk cId="3081594758" sldId="1276"/>
        </pc:sldMkLst>
        <pc:spChg chg="mod">
          <ac:chgData name="Dave Fish" userId="252573f8-9dc4-4b2e-9f03-70ac85887c85" providerId="ADAL" clId="{0CC66CD5-FEEA-441A-948B-DC50104EF8E0}" dt="2025-06-25T19:13:01.153" v="551" actId="1076"/>
          <ac:spMkLst>
            <pc:docMk/>
            <pc:sldMk cId="3081594758" sldId="1276"/>
            <ac:spMk id="8" creationId="{B1CD636C-32C9-6DC2-0E6F-9BBBE8D02CED}"/>
          </ac:spMkLst>
        </pc:spChg>
      </pc:sldChg>
      <pc:sldChg chg="modSp mod">
        <pc:chgData name="Dave Fish" userId="252573f8-9dc4-4b2e-9f03-70ac85887c85" providerId="ADAL" clId="{0CC66CD5-FEEA-441A-948B-DC50104EF8E0}" dt="2025-06-25T19:13:51.813" v="588" actId="1076"/>
        <pc:sldMkLst>
          <pc:docMk/>
          <pc:sldMk cId="681657238" sldId="1279"/>
        </pc:sldMkLst>
        <pc:spChg chg="mod">
          <ac:chgData name="Dave Fish" userId="252573f8-9dc4-4b2e-9f03-70ac85887c85" providerId="ADAL" clId="{0CC66CD5-FEEA-441A-948B-DC50104EF8E0}" dt="2025-06-25T19:13:40.248" v="586" actId="1076"/>
          <ac:spMkLst>
            <pc:docMk/>
            <pc:sldMk cId="681657238" sldId="1279"/>
            <ac:spMk id="2" creationId="{AD5EE73D-4DC3-810F-DEA9-73237D1873E3}"/>
          </ac:spMkLst>
        </pc:spChg>
        <pc:spChg chg="mod">
          <ac:chgData name="Dave Fish" userId="252573f8-9dc4-4b2e-9f03-70ac85887c85" providerId="ADAL" clId="{0CC66CD5-FEEA-441A-948B-DC50104EF8E0}" dt="2025-06-25T19:13:49.014" v="587" actId="1076"/>
          <ac:spMkLst>
            <pc:docMk/>
            <pc:sldMk cId="681657238" sldId="1279"/>
            <ac:spMk id="9" creationId="{456B4144-80BB-D9F8-6446-4EA22F961FEC}"/>
          </ac:spMkLst>
        </pc:spChg>
        <pc:picChg chg="mod">
          <ac:chgData name="Dave Fish" userId="252573f8-9dc4-4b2e-9f03-70ac85887c85" providerId="ADAL" clId="{0CC66CD5-FEEA-441A-948B-DC50104EF8E0}" dt="2025-06-25T19:13:51.813" v="588" actId="1076"/>
          <ac:picMkLst>
            <pc:docMk/>
            <pc:sldMk cId="681657238" sldId="1279"/>
            <ac:picMk id="13" creationId="{4F6108B3-212B-D04A-5D9A-1E6C73B29446}"/>
          </ac:picMkLst>
        </pc:picChg>
      </pc:sldChg>
      <pc:sldChg chg="modSp mod">
        <pc:chgData name="Dave Fish" userId="252573f8-9dc4-4b2e-9f03-70ac85887c85" providerId="ADAL" clId="{0CC66CD5-FEEA-441A-948B-DC50104EF8E0}" dt="2025-06-25T19:15:06.888" v="636" actId="1076"/>
        <pc:sldMkLst>
          <pc:docMk/>
          <pc:sldMk cId="322643687" sldId="1283"/>
        </pc:sldMkLst>
        <pc:spChg chg="mod">
          <ac:chgData name="Dave Fish" userId="252573f8-9dc4-4b2e-9f03-70ac85887c85" providerId="ADAL" clId="{0CC66CD5-FEEA-441A-948B-DC50104EF8E0}" dt="2025-06-25T19:14:43.402" v="634" actId="6549"/>
          <ac:spMkLst>
            <pc:docMk/>
            <pc:sldMk cId="322643687" sldId="1283"/>
            <ac:spMk id="2" creationId="{71F15499-531F-C6F1-0A00-D80C153EBC08}"/>
          </ac:spMkLst>
        </pc:spChg>
        <pc:spChg chg="mod">
          <ac:chgData name="Dave Fish" userId="252573f8-9dc4-4b2e-9f03-70ac85887c85" providerId="ADAL" clId="{0CC66CD5-FEEA-441A-948B-DC50104EF8E0}" dt="2025-06-25T19:15:06.888" v="636" actId="1076"/>
          <ac:spMkLst>
            <pc:docMk/>
            <pc:sldMk cId="322643687" sldId="1283"/>
            <ac:spMk id="3" creationId="{945CDB94-E8BD-686B-25B1-74C71AA9D7DF}"/>
          </ac:spMkLst>
        </pc:spChg>
      </pc:sldChg>
      <pc:sldChg chg="modSp mod">
        <pc:chgData name="Dave Fish" userId="252573f8-9dc4-4b2e-9f03-70ac85887c85" providerId="ADAL" clId="{0CC66CD5-FEEA-441A-948B-DC50104EF8E0}" dt="2025-06-25T19:15:35.029" v="658" actId="14100"/>
        <pc:sldMkLst>
          <pc:docMk/>
          <pc:sldMk cId="627888459" sldId="1284"/>
        </pc:sldMkLst>
        <pc:spChg chg="mod">
          <ac:chgData name="Dave Fish" userId="252573f8-9dc4-4b2e-9f03-70ac85887c85" providerId="ADAL" clId="{0CC66CD5-FEEA-441A-948B-DC50104EF8E0}" dt="2025-06-25T19:15:35.029" v="658" actId="14100"/>
          <ac:spMkLst>
            <pc:docMk/>
            <pc:sldMk cId="627888459" sldId="1284"/>
            <ac:spMk id="2" creationId="{D24728ED-9FAD-80E5-5579-0B017DB69DCD}"/>
          </ac:spMkLst>
        </pc:spChg>
      </pc:sldChg>
      <pc:sldChg chg="modSp mod">
        <pc:chgData name="Dave Fish" userId="252573f8-9dc4-4b2e-9f03-70ac85887c85" providerId="ADAL" clId="{0CC66CD5-FEEA-441A-948B-DC50104EF8E0}" dt="2025-06-25T19:15:54.635" v="678" actId="1076"/>
        <pc:sldMkLst>
          <pc:docMk/>
          <pc:sldMk cId="586262136" sldId="1285"/>
        </pc:sldMkLst>
        <pc:spChg chg="mod">
          <ac:chgData name="Dave Fish" userId="252573f8-9dc4-4b2e-9f03-70ac85887c85" providerId="ADAL" clId="{0CC66CD5-FEEA-441A-948B-DC50104EF8E0}" dt="2025-06-25T19:15:54.635" v="678" actId="1076"/>
          <ac:spMkLst>
            <pc:docMk/>
            <pc:sldMk cId="586262136" sldId="1285"/>
            <ac:spMk id="2" creationId="{8BF4C000-2A7F-300F-B4CF-B39879F9A52F}"/>
          </ac:spMkLst>
        </pc:spChg>
      </pc:sldChg>
      <pc:sldChg chg="modSp mod">
        <pc:chgData name="Dave Fish" userId="252573f8-9dc4-4b2e-9f03-70ac85887c85" providerId="ADAL" clId="{0CC66CD5-FEEA-441A-948B-DC50104EF8E0}" dt="2025-06-25T19:16:10.931" v="693" actId="1076"/>
        <pc:sldMkLst>
          <pc:docMk/>
          <pc:sldMk cId="3083517390" sldId="1288"/>
        </pc:sldMkLst>
        <pc:spChg chg="mod">
          <ac:chgData name="Dave Fish" userId="252573f8-9dc4-4b2e-9f03-70ac85887c85" providerId="ADAL" clId="{0CC66CD5-FEEA-441A-948B-DC50104EF8E0}" dt="2025-06-25T19:16:10.931" v="693" actId="1076"/>
          <ac:spMkLst>
            <pc:docMk/>
            <pc:sldMk cId="3083517390" sldId="1288"/>
            <ac:spMk id="2" creationId="{35485E00-D984-0AF8-7F76-F6C599643ECB}"/>
          </ac:spMkLst>
        </pc:spChg>
      </pc:sldChg>
      <pc:sldChg chg="modSp mod">
        <pc:chgData name="Dave Fish" userId="252573f8-9dc4-4b2e-9f03-70ac85887c85" providerId="ADAL" clId="{0CC66CD5-FEEA-441A-948B-DC50104EF8E0}" dt="2025-06-25T19:10:01.883" v="341" actId="1076"/>
        <pc:sldMkLst>
          <pc:docMk/>
          <pc:sldMk cId="3307787293" sldId="1302"/>
        </pc:sldMkLst>
        <pc:spChg chg="mod">
          <ac:chgData name="Dave Fish" userId="252573f8-9dc4-4b2e-9f03-70ac85887c85" providerId="ADAL" clId="{0CC66CD5-FEEA-441A-948B-DC50104EF8E0}" dt="2025-06-25T19:10:01.883" v="341" actId="1076"/>
          <ac:spMkLst>
            <pc:docMk/>
            <pc:sldMk cId="3307787293" sldId="1302"/>
            <ac:spMk id="14" creationId="{88E5A05B-8F45-3165-767B-2D348A0C6D48}"/>
          </ac:spMkLst>
        </pc:spChg>
      </pc:sldChg>
      <pc:sldChg chg="modSp mod">
        <pc:chgData name="Dave Fish" userId="252573f8-9dc4-4b2e-9f03-70ac85887c85" providerId="ADAL" clId="{0CC66CD5-FEEA-441A-948B-DC50104EF8E0}" dt="2025-06-25T19:11:24.011" v="442" actId="6549"/>
        <pc:sldMkLst>
          <pc:docMk/>
          <pc:sldMk cId="93445612" sldId="1304"/>
        </pc:sldMkLst>
        <pc:spChg chg="mod">
          <ac:chgData name="Dave Fish" userId="252573f8-9dc4-4b2e-9f03-70ac85887c85" providerId="ADAL" clId="{0CC66CD5-FEEA-441A-948B-DC50104EF8E0}" dt="2025-06-25T19:11:24.011" v="442" actId="6549"/>
          <ac:spMkLst>
            <pc:docMk/>
            <pc:sldMk cId="93445612" sldId="1304"/>
            <ac:spMk id="2" creationId="{A79ED0D4-996E-630D-1746-E2A2778C148D}"/>
          </ac:spMkLst>
        </pc:spChg>
      </pc:sldChg>
      <pc:sldChg chg="modSp mod">
        <pc:chgData name="Dave Fish" userId="252573f8-9dc4-4b2e-9f03-70ac85887c85" providerId="ADAL" clId="{0CC66CD5-FEEA-441A-948B-DC50104EF8E0}" dt="2025-06-25T19:12:42.381" v="531" actId="1076"/>
        <pc:sldMkLst>
          <pc:docMk/>
          <pc:sldMk cId="3268596216" sldId="1305"/>
        </pc:sldMkLst>
        <pc:spChg chg="mod">
          <ac:chgData name="Dave Fish" userId="252573f8-9dc4-4b2e-9f03-70ac85887c85" providerId="ADAL" clId="{0CC66CD5-FEEA-441A-948B-DC50104EF8E0}" dt="2025-06-25T19:12:42.381" v="531" actId="1076"/>
          <ac:spMkLst>
            <pc:docMk/>
            <pc:sldMk cId="3268596216" sldId="1305"/>
            <ac:spMk id="2" creationId="{C8C1FC0F-39E1-B231-9D86-EC4091A54C32}"/>
          </ac:spMkLst>
        </pc:spChg>
      </pc:sldChg>
      <pc:sldChg chg="modSp mod">
        <pc:chgData name="Dave Fish" userId="252573f8-9dc4-4b2e-9f03-70ac85887c85" providerId="ADAL" clId="{0CC66CD5-FEEA-441A-948B-DC50104EF8E0}" dt="2025-06-25T19:11:55.467" v="478" actId="1076"/>
        <pc:sldMkLst>
          <pc:docMk/>
          <pc:sldMk cId="3481388098" sldId="1306"/>
        </pc:sldMkLst>
        <pc:spChg chg="mod">
          <ac:chgData name="Dave Fish" userId="252573f8-9dc4-4b2e-9f03-70ac85887c85" providerId="ADAL" clId="{0CC66CD5-FEEA-441A-948B-DC50104EF8E0}" dt="2025-06-25T19:11:55.467" v="478" actId="1076"/>
          <ac:spMkLst>
            <pc:docMk/>
            <pc:sldMk cId="3481388098" sldId="1306"/>
            <ac:spMk id="2" creationId="{1DD04575-8160-332B-0D00-719F7BC4C2A6}"/>
          </ac:spMkLst>
        </pc:spChg>
      </pc:sldChg>
      <pc:sldChg chg="modSp mod">
        <pc:chgData name="Dave Fish" userId="252573f8-9dc4-4b2e-9f03-70ac85887c85" providerId="ADAL" clId="{0CC66CD5-FEEA-441A-948B-DC50104EF8E0}" dt="2025-06-25T19:12:24.664" v="515" actId="1076"/>
        <pc:sldMkLst>
          <pc:docMk/>
          <pc:sldMk cId="318916370" sldId="1308"/>
        </pc:sldMkLst>
        <pc:spChg chg="mod">
          <ac:chgData name="Dave Fish" userId="252573f8-9dc4-4b2e-9f03-70ac85887c85" providerId="ADAL" clId="{0CC66CD5-FEEA-441A-948B-DC50104EF8E0}" dt="2025-06-25T19:12:24.664" v="515" actId="1076"/>
          <ac:spMkLst>
            <pc:docMk/>
            <pc:sldMk cId="318916370" sldId="1308"/>
            <ac:spMk id="2" creationId="{4B6875CA-77DA-960A-59BF-8FCE9293E036}"/>
          </ac:spMkLst>
        </pc:spChg>
      </pc:sldChg>
      <pc:sldChg chg="modSp mod">
        <pc:chgData name="Dave Fish" userId="252573f8-9dc4-4b2e-9f03-70ac85887c85" providerId="ADAL" clId="{0CC66CD5-FEEA-441A-948B-DC50104EF8E0}" dt="2025-06-25T19:12:09.419" v="496" actId="1076"/>
        <pc:sldMkLst>
          <pc:docMk/>
          <pc:sldMk cId="3958856651" sldId="1310"/>
        </pc:sldMkLst>
        <pc:spChg chg="mod">
          <ac:chgData name="Dave Fish" userId="252573f8-9dc4-4b2e-9f03-70ac85887c85" providerId="ADAL" clId="{0CC66CD5-FEEA-441A-948B-DC50104EF8E0}" dt="2025-06-25T19:12:09.419" v="496" actId="1076"/>
          <ac:spMkLst>
            <pc:docMk/>
            <pc:sldMk cId="3958856651" sldId="1310"/>
            <ac:spMk id="8" creationId="{B6281FDA-9929-EBBF-625E-7D9F643951FB}"/>
          </ac:spMkLst>
        </pc:spChg>
      </pc:sldChg>
      <pc:sldChg chg="modSp mod">
        <pc:chgData name="Dave Fish" userId="252573f8-9dc4-4b2e-9f03-70ac85887c85" providerId="ADAL" clId="{0CC66CD5-FEEA-441A-948B-DC50104EF8E0}" dt="2025-06-25T19:13:18.364" v="572" actId="1076"/>
        <pc:sldMkLst>
          <pc:docMk/>
          <pc:sldMk cId="1212911069" sldId="1312"/>
        </pc:sldMkLst>
        <pc:spChg chg="mod">
          <ac:chgData name="Dave Fish" userId="252573f8-9dc4-4b2e-9f03-70ac85887c85" providerId="ADAL" clId="{0CC66CD5-FEEA-441A-948B-DC50104EF8E0}" dt="2025-06-25T19:13:18.364" v="572" actId="1076"/>
          <ac:spMkLst>
            <pc:docMk/>
            <pc:sldMk cId="1212911069" sldId="1312"/>
            <ac:spMk id="2" creationId="{E52251C4-84AA-DAF0-CFF9-D32BCFABA89E}"/>
          </ac:spMkLst>
        </pc:spChg>
      </pc:sldChg>
      <pc:sldChg chg="modSp mod">
        <pc:chgData name="Dave Fish" userId="252573f8-9dc4-4b2e-9f03-70ac85887c85" providerId="ADAL" clId="{0CC66CD5-FEEA-441A-948B-DC50104EF8E0}" dt="2025-06-25T19:14:15.844" v="611" actId="20577"/>
        <pc:sldMkLst>
          <pc:docMk/>
          <pc:sldMk cId="1736346500" sldId="1315"/>
        </pc:sldMkLst>
        <pc:spChg chg="mod">
          <ac:chgData name="Dave Fish" userId="252573f8-9dc4-4b2e-9f03-70ac85887c85" providerId="ADAL" clId="{0CC66CD5-FEEA-441A-948B-DC50104EF8E0}" dt="2025-06-25T19:14:15.844" v="611" actId="20577"/>
          <ac:spMkLst>
            <pc:docMk/>
            <pc:sldMk cId="1736346500" sldId="1315"/>
            <ac:spMk id="2" creationId="{07967D2B-2DDA-6E58-15C4-8E4646B2B9B9}"/>
          </ac:spMkLst>
        </pc:spChg>
      </pc:sldChg>
      <pc:sldChg chg="modSp mod">
        <pc:chgData name="Dave Fish" userId="252573f8-9dc4-4b2e-9f03-70ac85887c85" providerId="ADAL" clId="{0CC66CD5-FEEA-441A-948B-DC50104EF8E0}" dt="2025-06-25T19:02:45.128" v="43" actId="1076"/>
        <pc:sldMkLst>
          <pc:docMk/>
          <pc:sldMk cId="2430797566" sldId="1346"/>
        </pc:sldMkLst>
        <pc:spChg chg="mod">
          <ac:chgData name="Dave Fish" userId="252573f8-9dc4-4b2e-9f03-70ac85887c85" providerId="ADAL" clId="{0CC66CD5-FEEA-441A-948B-DC50104EF8E0}" dt="2025-06-25T19:02:45.128" v="43" actId="1076"/>
          <ac:spMkLst>
            <pc:docMk/>
            <pc:sldMk cId="2430797566" sldId="1346"/>
            <ac:spMk id="7" creationId="{531CBCE0-2595-476D-B268-5CE0FFBA7A8E}"/>
          </ac:spMkLst>
        </pc:spChg>
      </pc:sldChg>
      <pc:sldChg chg="modSp mod">
        <pc:chgData name="Dave Fish" userId="252573f8-9dc4-4b2e-9f03-70ac85887c85" providerId="ADAL" clId="{0CC66CD5-FEEA-441A-948B-DC50104EF8E0}" dt="2025-06-25T19:03:05.136" v="59" actId="1076"/>
        <pc:sldMkLst>
          <pc:docMk/>
          <pc:sldMk cId="1084155830" sldId="1675"/>
        </pc:sldMkLst>
        <pc:spChg chg="mod">
          <ac:chgData name="Dave Fish" userId="252573f8-9dc4-4b2e-9f03-70ac85887c85" providerId="ADAL" clId="{0CC66CD5-FEEA-441A-948B-DC50104EF8E0}" dt="2025-06-25T19:03:05.136" v="59" actId="1076"/>
          <ac:spMkLst>
            <pc:docMk/>
            <pc:sldMk cId="1084155830" sldId="1675"/>
            <ac:spMk id="2" creationId="{7012F54C-8E60-3D5E-C0E5-FB006CD8E014}"/>
          </ac:spMkLst>
        </pc:spChg>
      </pc:sldChg>
      <pc:sldChg chg="modSp">
        <pc:chgData name="Dave Fish" userId="252573f8-9dc4-4b2e-9f03-70ac85887c85" providerId="ADAL" clId="{0CC66CD5-FEEA-441A-948B-DC50104EF8E0}" dt="2025-06-25T19:04:18.730" v="114" actId="1076"/>
        <pc:sldMkLst>
          <pc:docMk/>
          <pc:sldMk cId="951365375" sldId="1932"/>
        </pc:sldMkLst>
        <pc:spChg chg="mod">
          <ac:chgData name="Dave Fish" userId="252573f8-9dc4-4b2e-9f03-70ac85887c85" providerId="ADAL" clId="{0CC66CD5-FEEA-441A-948B-DC50104EF8E0}" dt="2025-06-25T19:04:18.730" v="114" actId="1076"/>
          <ac:spMkLst>
            <pc:docMk/>
            <pc:sldMk cId="951365375" sldId="1932"/>
            <ac:spMk id="4" creationId="{315D4E06-3671-4AB1-AB89-F386E8D32BEB}"/>
          </ac:spMkLst>
        </pc:spChg>
      </pc:sldChg>
      <pc:sldChg chg="modSp">
        <pc:chgData name="Dave Fish" userId="252573f8-9dc4-4b2e-9f03-70ac85887c85" providerId="ADAL" clId="{0CC66CD5-FEEA-441A-948B-DC50104EF8E0}" dt="2025-06-25T19:04:31.182" v="126" actId="1076"/>
        <pc:sldMkLst>
          <pc:docMk/>
          <pc:sldMk cId="2024433847" sldId="1933"/>
        </pc:sldMkLst>
        <pc:spChg chg="mod">
          <ac:chgData name="Dave Fish" userId="252573f8-9dc4-4b2e-9f03-70ac85887c85" providerId="ADAL" clId="{0CC66CD5-FEEA-441A-948B-DC50104EF8E0}" dt="2025-06-25T19:04:31.182" v="126" actId="1076"/>
          <ac:spMkLst>
            <pc:docMk/>
            <pc:sldMk cId="2024433847" sldId="1933"/>
            <ac:spMk id="4" creationId="{315D4E06-3671-4AB1-AB89-F386E8D32BEB}"/>
          </ac:spMkLst>
        </pc:spChg>
      </pc:sldChg>
      <pc:sldChg chg="modSp mod">
        <pc:chgData name="Dave Fish" userId="252573f8-9dc4-4b2e-9f03-70ac85887c85" providerId="ADAL" clId="{0CC66CD5-FEEA-441A-948B-DC50104EF8E0}" dt="2025-06-25T19:04:51.431" v="141" actId="1076"/>
        <pc:sldMkLst>
          <pc:docMk/>
          <pc:sldMk cId="3688402253" sldId="1934"/>
        </pc:sldMkLst>
        <pc:spChg chg="mod">
          <ac:chgData name="Dave Fish" userId="252573f8-9dc4-4b2e-9f03-70ac85887c85" providerId="ADAL" clId="{0CC66CD5-FEEA-441A-948B-DC50104EF8E0}" dt="2025-06-25T19:04:44.131" v="139" actId="1076"/>
          <ac:spMkLst>
            <pc:docMk/>
            <pc:sldMk cId="3688402253" sldId="1934"/>
            <ac:spMk id="4" creationId="{C4A8B1BF-C8B2-2E65-8F2D-F1D80FBF0BC0}"/>
          </ac:spMkLst>
        </pc:spChg>
        <pc:picChg chg="mod">
          <ac:chgData name="Dave Fish" userId="252573f8-9dc4-4b2e-9f03-70ac85887c85" providerId="ADAL" clId="{0CC66CD5-FEEA-441A-948B-DC50104EF8E0}" dt="2025-06-25T19:04:51.431" v="141" actId="1076"/>
          <ac:picMkLst>
            <pc:docMk/>
            <pc:sldMk cId="3688402253" sldId="1934"/>
            <ac:picMk id="6" creationId="{558CC8F2-051D-8B81-F29B-32D82734B004}"/>
          </ac:picMkLst>
        </pc:picChg>
      </pc:sldChg>
      <pc:sldChg chg="modSp">
        <pc:chgData name="Dave Fish" userId="252573f8-9dc4-4b2e-9f03-70ac85887c85" providerId="ADAL" clId="{0CC66CD5-FEEA-441A-948B-DC50104EF8E0}" dt="2025-06-25T19:05:14.200" v="165" actId="14100"/>
        <pc:sldMkLst>
          <pc:docMk/>
          <pc:sldMk cId="473025008" sldId="1936"/>
        </pc:sldMkLst>
        <pc:spChg chg="mod">
          <ac:chgData name="Dave Fish" userId="252573f8-9dc4-4b2e-9f03-70ac85887c85" providerId="ADAL" clId="{0CC66CD5-FEEA-441A-948B-DC50104EF8E0}" dt="2025-06-25T19:05:14.200" v="165" actId="14100"/>
          <ac:spMkLst>
            <pc:docMk/>
            <pc:sldMk cId="473025008" sldId="1936"/>
            <ac:spMk id="2" creationId="{00000000-0000-0000-0000-000000000000}"/>
          </ac:spMkLst>
        </pc:spChg>
      </pc:sldChg>
      <pc:sldChg chg="modSp">
        <pc:chgData name="Dave Fish" userId="252573f8-9dc4-4b2e-9f03-70ac85887c85" providerId="ADAL" clId="{0CC66CD5-FEEA-441A-948B-DC50104EF8E0}" dt="2025-06-25T19:05:43.377" v="176" actId="1076"/>
        <pc:sldMkLst>
          <pc:docMk/>
          <pc:sldMk cId="902079068" sldId="1937"/>
        </pc:sldMkLst>
        <pc:spChg chg="mod">
          <ac:chgData name="Dave Fish" userId="252573f8-9dc4-4b2e-9f03-70ac85887c85" providerId="ADAL" clId="{0CC66CD5-FEEA-441A-948B-DC50104EF8E0}" dt="2025-06-25T19:05:43.377" v="176" actId="1076"/>
          <ac:spMkLst>
            <pc:docMk/>
            <pc:sldMk cId="902079068" sldId="1937"/>
            <ac:spMk id="4" creationId="{65C1D93E-9E8A-617D-4362-CCA91972131E}"/>
          </ac:spMkLst>
        </pc:spChg>
      </pc:sldChg>
      <pc:sldChg chg="modSp">
        <pc:chgData name="Dave Fish" userId="252573f8-9dc4-4b2e-9f03-70ac85887c85" providerId="ADAL" clId="{0CC66CD5-FEEA-441A-948B-DC50104EF8E0}" dt="2025-06-25T19:05:52.398" v="180" actId="1076"/>
        <pc:sldMkLst>
          <pc:docMk/>
          <pc:sldMk cId="3242273958" sldId="1939"/>
        </pc:sldMkLst>
        <pc:spChg chg="mod">
          <ac:chgData name="Dave Fish" userId="252573f8-9dc4-4b2e-9f03-70ac85887c85" providerId="ADAL" clId="{0CC66CD5-FEEA-441A-948B-DC50104EF8E0}" dt="2025-06-25T19:05:52.398" v="180" actId="1076"/>
          <ac:spMkLst>
            <pc:docMk/>
            <pc:sldMk cId="3242273958" sldId="1939"/>
            <ac:spMk id="2" creationId="{1FEDB963-A994-6B90-EC2B-6E7F4A0B0A07}"/>
          </ac:spMkLst>
        </pc:spChg>
      </pc:sldChg>
      <pc:sldChg chg="modSp">
        <pc:chgData name="Dave Fish" userId="252573f8-9dc4-4b2e-9f03-70ac85887c85" providerId="ADAL" clId="{0CC66CD5-FEEA-441A-948B-DC50104EF8E0}" dt="2025-06-25T19:06:03.729" v="188" actId="1076"/>
        <pc:sldMkLst>
          <pc:docMk/>
          <pc:sldMk cId="2451870836" sldId="1940"/>
        </pc:sldMkLst>
        <pc:spChg chg="mod">
          <ac:chgData name="Dave Fish" userId="252573f8-9dc4-4b2e-9f03-70ac85887c85" providerId="ADAL" clId="{0CC66CD5-FEEA-441A-948B-DC50104EF8E0}" dt="2025-06-25T19:06:03.729" v="188" actId="1076"/>
          <ac:spMkLst>
            <pc:docMk/>
            <pc:sldMk cId="2451870836" sldId="1940"/>
            <ac:spMk id="9" creationId="{78D74DCA-6548-0B18-E71C-EA776EE205BB}"/>
          </ac:spMkLst>
        </pc:spChg>
      </pc:sldChg>
      <pc:sldChg chg="modSp">
        <pc:chgData name="Dave Fish" userId="252573f8-9dc4-4b2e-9f03-70ac85887c85" providerId="ADAL" clId="{0CC66CD5-FEEA-441A-948B-DC50104EF8E0}" dt="2025-06-25T19:06:17.037" v="197" actId="1076"/>
        <pc:sldMkLst>
          <pc:docMk/>
          <pc:sldMk cId="2576810391" sldId="1941"/>
        </pc:sldMkLst>
        <pc:spChg chg="mod">
          <ac:chgData name="Dave Fish" userId="252573f8-9dc4-4b2e-9f03-70ac85887c85" providerId="ADAL" clId="{0CC66CD5-FEEA-441A-948B-DC50104EF8E0}" dt="2025-06-25T19:06:17.037" v="197" actId="1076"/>
          <ac:spMkLst>
            <pc:docMk/>
            <pc:sldMk cId="2576810391" sldId="1941"/>
            <ac:spMk id="9" creationId="{554DCEC1-5A3E-98C5-116F-E500D4B08B00}"/>
          </ac:spMkLst>
        </pc:spChg>
      </pc:sldChg>
      <pc:sldChg chg="modSp">
        <pc:chgData name="Dave Fish" userId="252573f8-9dc4-4b2e-9f03-70ac85887c85" providerId="ADAL" clId="{0CC66CD5-FEEA-441A-948B-DC50104EF8E0}" dt="2025-06-25T19:06:29.346" v="205" actId="1076"/>
        <pc:sldMkLst>
          <pc:docMk/>
          <pc:sldMk cId="4014046690" sldId="1944"/>
        </pc:sldMkLst>
        <pc:spChg chg="mod">
          <ac:chgData name="Dave Fish" userId="252573f8-9dc4-4b2e-9f03-70ac85887c85" providerId="ADAL" clId="{0CC66CD5-FEEA-441A-948B-DC50104EF8E0}" dt="2025-06-25T19:06:29.346" v="205" actId="1076"/>
          <ac:spMkLst>
            <pc:docMk/>
            <pc:sldMk cId="4014046690" sldId="1944"/>
            <ac:spMk id="2" creationId="{5AF6131F-2193-7530-9FFA-A84B291B7D3A}"/>
          </ac:spMkLst>
        </pc:spChg>
      </pc:sldChg>
      <pc:sldChg chg="modSp">
        <pc:chgData name="Dave Fish" userId="252573f8-9dc4-4b2e-9f03-70ac85887c85" providerId="ADAL" clId="{0CC66CD5-FEEA-441A-948B-DC50104EF8E0}" dt="2025-06-25T19:06:42.028" v="216" actId="1076"/>
        <pc:sldMkLst>
          <pc:docMk/>
          <pc:sldMk cId="1084464007" sldId="1945"/>
        </pc:sldMkLst>
        <pc:spChg chg="mod">
          <ac:chgData name="Dave Fish" userId="252573f8-9dc4-4b2e-9f03-70ac85887c85" providerId="ADAL" clId="{0CC66CD5-FEEA-441A-948B-DC50104EF8E0}" dt="2025-06-25T19:06:42.028" v="216" actId="1076"/>
          <ac:spMkLst>
            <pc:docMk/>
            <pc:sldMk cId="1084464007" sldId="1945"/>
            <ac:spMk id="4" creationId="{00000000-0000-0000-0000-000000000000}"/>
          </ac:spMkLst>
        </pc:spChg>
      </pc:sldChg>
      <pc:sldChg chg="modSp">
        <pc:chgData name="Dave Fish" userId="252573f8-9dc4-4b2e-9f03-70ac85887c85" providerId="ADAL" clId="{0CC66CD5-FEEA-441A-948B-DC50104EF8E0}" dt="2025-06-25T19:07:13.700" v="244" actId="1076"/>
        <pc:sldMkLst>
          <pc:docMk/>
          <pc:sldMk cId="1836868433" sldId="1946"/>
        </pc:sldMkLst>
        <pc:spChg chg="mod">
          <ac:chgData name="Dave Fish" userId="252573f8-9dc4-4b2e-9f03-70ac85887c85" providerId="ADAL" clId="{0CC66CD5-FEEA-441A-948B-DC50104EF8E0}" dt="2025-06-25T19:07:13.700" v="244" actId="1076"/>
          <ac:spMkLst>
            <pc:docMk/>
            <pc:sldMk cId="1836868433" sldId="1946"/>
            <ac:spMk id="2" creationId="{00000000-0000-0000-0000-000000000000}"/>
          </ac:spMkLst>
        </pc:spChg>
      </pc:sldChg>
      <pc:sldChg chg="modSp">
        <pc:chgData name="Dave Fish" userId="252573f8-9dc4-4b2e-9f03-70ac85887c85" providerId="ADAL" clId="{0CC66CD5-FEEA-441A-948B-DC50104EF8E0}" dt="2025-06-25T19:07:30.398" v="253" actId="1076"/>
        <pc:sldMkLst>
          <pc:docMk/>
          <pc:sldMk cId="2813213935" sldId="1947"/>
        </pc:sldMkLst>
        <pc:spChg chg="mod">
          <ac:chgData name="Dave Fish" userId="252573f8-9dc4-4b2e-9f03-70ac85887c85" providerId="ADAL" clId="{0CC66CD5-FEEA-441A-948B-DC50104EF8E0}" dt="2025-06-25T19:07:30.398" v="253" actId="1076"/>
          <ac:spMkLst>
            <pc:docMk/>
            <pc:sldMk cId="2813213935" sldId="1947"/>
            <ac:spMk id="6" creationId="{4D88A56A-62E6-DD55-7248-B63AD2D08FBA}"/>
          </ac:spMkLst>
        </pc:spChg>
      </pc:sldChg>
      <pc:sldChg chg="modSp">
        <pc:chgData name="Dave Fish" userId="252573f8-9dc4-4b2e-9f03-70ac85887c85" providerId="ADAL" clId="{0CC66CD5-FEEA-441A-948B-DC50104EF8E0}" dt="2025-06-25T19:07:40.719" v="259" actId="1076"/>
        <pc:sldMkLst>
          <pc:docMk/>
          <pc:sldMk cId="1547342482" sldId="1949"/>
        </pc:sldMkLst>
        <pc:spChg chg="mod">
          <ac:chgData name="Dave Fish" userId="252573f8-9dc4-4b2e-9f03-70ac85887c85" providerId="ADAL" clId="{0CC66CD5-FEEA-441A-948B-DC50104EF8E0}" dt="2025-06-25T19:07:40.719" v="259" actId="1076"/>
          <ac:spMkLst>
            <pc:docMk/>
            <pc:sldMk cId="1547342482" sldId="1949"/>
            <ac:spMk id="2" creationId="{00000000-0000-0000-0000-000000000000}"/>
          </ac:spMkLst>
        </pc:spChg>
      </pc:sldChg>
      <pc:sldChg chg="modSp">
        <pc:chgData name="Dave Fish" userId="252573f8-9dc4-4b2e-9f03-70ac85887c85" providerId="ADAL" clId="{0CC66CD5-FEEA-441A-948B-DC50104EF8E0}" dt="2025-06-25T19:07:49.632" v="263" actId="1076"/>
        <pc:sldMkLst>
          <pc:docMk/>
          <pc:sldMk cId="343206604" sldId="1950"/>
        </pc:sldMkLst>
        <pc:spChg chg="mod">
          <ac:chgData name="Dave Fish" userId="252573f8-9dc4-4b2e-9f03-70ac85887c85" providerId="ADAL" clId="{0CC66CD5-FEEA-441A-948B-DC50104EF8E0}" dt="2025-06-25T19:07:49.632" v="263" actId="1076"/>
          <ac:spMkLst>
            <pc:docMk/>
            <pc:sldMk cId="343206604" sldId="1950"/>
            <ac:spMk id="2" creationId="{00000000-0000-0000-0000-000000000000}"/>
          </ac:spMkLst>
        </pc:spChg>
      </pc:sldChg>
      <pc:sldChg chg="modSp">
        <pc:chgData name="Dave Fish" userId="252573f8-9dc4-4b2e-9f03-70ac85887c85" providerId="ADAL" clId="{0CC66CD5-FEEA-441A-948B-DC50104EF8E0}" dt="2025-06-25T19:08:01.347" v="277" actId="1076"/>
        <pc:sldMkLst>
          <pc:docMk/>
          <pc:sldMk cId="2443644448" sldId="1952"/>
        </pc:sldMkLst>
        <pc:spChg chg="mod">
          <ac:chgData name="Dave Fish" userId="252573f8-9dc4-4b2e-9f03-70ac85887c85" providerId="ADAL" clId="{0CC66CD5-FEEA-441A-948B-DC50104EF8E0}" dt="2025-06-25T19:08:01.347" v="277" actId="1076"/>
          <ac:spMkLst>
            <pc:docMk/>
            <pc:sldMk cId="2443644448" sldId="1952"/>
            <ac:spMk id="2" creationId="{00000000-0000-0000-0000-000000000000}"/>
          </ac:spMkLst>
        </pc:spChg>
      </pc:sldChg>
      <pc:sldChg chg="modSp mod">
        <pc:chgData name="Dave Fish" userId="252573f8-9dc4-4b2e-9f03-70ac85887c85" providerId="ADAL" clId="{0CC66CD5-FEEA-441A-948B-DC50104EF8E0}" dt="2025-06-25T19:08:30.555" v="297" actId="20577"/>
        <pc:sldMkLst>
          <pc:docMk/>
          <pc:sldMk cId="2284199472" sldId="1953"/>
        </pc:sldMkLst>
        <pc:spChg chg="mod">
          <ac:chgData name="Dave Fish" userId="252573f8-9dc4-4b2e-9f03-70ac85887c85" providerId="ADAL" clId="{0CC66CD5-FEEA-441A-948B-DC50104EF8E0}" dt="2025-06-25T19:08:30.555" v="297" actId="20577"/>
          <ac:spMkLst>
            <pc:docMk/>
            <pc:sldMk cId="2284199472" sldId="1953"/>
            <ac:spMk id="2" creationId="{F91AD459-20C7-409B-9D44-8FC76B1E7FA3}"/>
          </ac:spMkLst>
        </pc:spChg>
      </pc:sldChg>
      <pc:sldChg chg="modSp">
        <pc:chgData name="Dave Fish" userId="252573f8-9dc4-4b2e-9f03-70ac85887c85" providerId="ADAL" clId="{0CC66CD5-FEEA-441A-948B-DC50104EF8E0}" dt="2025-06-25T19:08:50.499" v="302" actId="1076"/>
        <pc:sldMkLst>
          <pc:docMk/>
          <pc:sldMk cId="4075773687" sldId="1955"/>
        </pc:sldMkLst>
        <pc:spChg chg="mod">
          <ac:chgData name="Dave Fish" userId="252573f8-9dc4-4b2e-9f03-70ac85887c85" providerId="ADAL" clId="{0CC66CD5-FEEA-441A-948B-DC50104EF8E0}" dt="2025-06-25T19:08:50.499" v="302" actId="1076"/>
          <ac:spMkLst>
            <pc:docMk/>
            <pc:sldMk cId="4075773687" sldId="1955"/>
            <ac:spMk id="4" creationId="{F73715D3-FA17-4DBA-BBC4-D7487C7BD05A}"/>
          </ac:spMkLst>
        </pc:spChg>
      </pc:sldChg>
      <pc:sldChg chg="modSp mod">
        <pc:chgData name="Dave Fish" userId="252573f8-9dc4-4b2e-9f03-70ac85887c85" providerId="ADAL" clId="{0CC66CD5-FEEA-441A-948B-DC50104EF8E0}" dt="2025-06-25T19:18:09.491" v="720" actId="20577"/>
        <pc:sldMkLst>
          <pc:docMk/>
          <pc:sldMk cId="543163566" sldId="1956"/>
        </pc:sldMkLst>
        <pc:spChg chg="mod">
          <ac:chgData name="Dave Fish" userId="252573f8-9dc4-4b2e-9f03-70ac85887c85" providerId="ADAL" clId="{0CC66CD5-FEEA-441A-948B-DC50104EF8E0}" dt="2025-06-25T19:18:09.491" v="720" actId="20577"/>
          <ac:spMkLst>
            <pc:docMk/>
            <pc:sldMk cId="543163566" sldId="1956"/>
            <ac:spMk id="8" creationId="{00000000-0000-0000-0000-000000000000}"/>
          </ac:spMkLst>
        </pc:spChg>
      </pc:sldChg>
      <pc:sldChg chg="modSp mod">
        <pc:chgData name="Dave Fish" userId="252573f8-9dc4-4b2e-9f03-70ac85887c85" providerId="ADAL" clId="{0CC66CD5-FEEA-441A-948B-DC50104EF8E0}" dt="2025-06-25T19:03:15.620" v="64" actId="1076"/>
        <pc:sldMkLst>
          <pc:docMk/>
          <pc:sldMk cId="355502110" sldId="1974"/>
        </pc:sldMkLst>
        <pc:spChg chg="mod">
          <ac:chgData name="Dave Fish" userId="252573f8-9dc4-4b2e-9f03-70ac85887c85" providerId="ADAL" clId="{0CC66CD5-FEEA-441A-948B-DC50104EF8E0}" dt="2025-06-25T19:03:15.620" v="64" actId="1076"/>
          <ac:spMkLst>
            <pc:docMk/>
            <pc:sldMk cId="355502110" sldId="1974"/>
            <ac:spMk id="8" creationId="{EC67C7F5-FB0C-B462-97E5-A19B66069AAE}"/>
          </ac:spMkLst>
        </pc:spChg>
      </pc:sldChg>
      <pc:sldChg chg="modSp">
        <pc:chgData name="Dave Fish" userId="252573f8-9dc4-4b2e-9f03-70ac85887c85" providerId="ADAL" clId="{0CC66CD5-FEEA-441A-948B-DC50104EF8E0}" dt="2025-06-25T19:05:34.472" v="170" actId="1076"/>
        <pc:sldMkLst>
          <pc:docMk/>
          <pc:sldMk cId="123044717" sldId="1975"/>
        </pc:sldMkLst>
        <pc:spChg chg="mod">
          <ac:chgData name="Dave Fish" userId="252573f8-9dc4-4b2e-9f03-70ac85887c85" providerId="ADAL" clId="{0CC66CD5-FEEA-441A-948B-DC50104EF8E0}" dt="2025-06-25T19:05:34.472" v="170" actId="1076"/>
          <ac:spMkLst>
            <pc:docMk/>
            <pc:sldMk cId="123044717" sldId="1975"/>
            <ac:spMk id="2" creationId="{D023B95E-0077-7EF7-2428-F929D6A37C1C}"/>
          </ac:spMkLst>
        </pc:spChg>
      </pc:sldChg>
      <pc:sldChg chg="addSp modSp mod modAnim">
        <pc:chgData name="Dave Fish" userId="252573f8-9dc4-4b2e-9f03-70ac85887c85" providerId="ADAL" clId="{0CC66CD5-FEEA-441A-948B-DC50104EF8E0}" dt="2025-06-25T19:24:35.160" v="740"/>
        <pc:sldMkLst>
          <pc:docMk/>
          <pc:sldMk cId="338402267" sldId="1976"/>
        </pc:sldMkLst>
        <pc:spChg chg="mod">
          <ac:chgData name="Dave Fish" userId="252573f8-9dc4-4b2e-9f03-70ac85887c85" providerId="ADAL" clId="{0CC66CD5-FEEA-441A-948B-DC50104EF8E0}" dt="2025-06-25T19:24:23.522" v="738" actId="20577"/>
          <ac:spMkLst>
            <pc:docMk/>
            <pc:sldMk cId="338402267" sldId="1976"/>
            <ac:spMk id="4" creationId="{3B6100BA-4C14-436D-9B7B-92EE0552585E}"/>
          </ac:spMkLst>
        </pc:spChg>
        <pc:spChg chg="add mod">
          <ac:chgData name="Dave Fish" userId="252573f8-9dc4-4b2e-9f03-70ac85887c85" providerId="ADAL" clId="{0CC66CD5-FEEA-441A-948B-DC50104EF8E0}" dt="2025-06-25T19:24:15.331" v="737" actId="1037"/>
          <ac:spMkLst>
            <pc:docMk/>
            <pc:sldMk cId="338402267" sldId="1976"/>
            <ac:spMk id="5" creationId="{395FA293-F89F-8E20-D3A0-BE507F32CF2D}"/>
          </ac:spMkLst>
        </pc:spChg>
        <pc:picChg chg="mod">
          <ac:chgData name="Dave Fish" userId="252573f8-9dc4-4b2e-9f03-70ac85887c85" providerId="ADAL" clId="{0CC66CD5-FEEA-441A-948B-DC50104EF8E0}" dt="2025-06-25T19:09:16.138" v="317" actId="1076"/>
          <ac:picMkLst>
            <pc:docMk/>
            <pc:sldMk cId="338402267" sldId="1976"/>
            <ac:picMk id="3" creationId="{CB91FDC8-9376-7867-6C10-EF935565C4E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8A5F10F9-B81A-4D48-8084-5F35A1A1A9A9}" type="datetimeFigureOut">
              <a:rPr lang="en-US" smtClean="0"/>
              <a:t>6/26/2025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60BF55D-7264-4912-B61B-8B554A300DD9}" type="slidenum">
              <a:rPr lang="en-US" smtClean="0"/>
              <a:t>‹#›</a:t>
            </a:fld>
            <a:endParaRPr lang="en-US"/>
          </a:p>
        </p:txBody>
      </p:sp>
    </p:spTree>
    <p:extLst>
      <p:ext uri="{BB962C8B-B14F-4D97-AF65-F5344CB8AC3E}">
        <p14:creationId xmlns:p14="http://schemas.microsoft.com/office/powerpoint/2010/main" val="1133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quantumnano.at/detailview-news/news/published-in-nature-physics/?tx_news_pi1%5bcontroller%5d=News&amp;tx_news_pi1%5baction%5d=detail&amp;cHash=e501b25b623fb79f80bcbcfdf04f8b6d"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382588" y="687388"/>
            <a:ext cx="6092825" cy="3427412"/>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It is a 75 minute</a:t>
            </a:r>
            <a:r>
              <a:rPr lang="en-US" baseline="0" dirty="0"/>
              <a:t> workshop</a:t>
            </a:r>
            <a:endParaRPr lang="en-US" dirty="0"/>
          </a:p>
          <a:p>
            <a:endParaRPr lang="en-US" dirty="0"/>
          </a:p>
        </p:txBody>
      </p:sp>
    </p:spTree>
    <p:extLst>
      <p:ext uri="{BB962C8B-B14F-4D97-AF65-F5344CB8AC3E}">
        <p14:creationId xmlns:p14="http://schemas.microsoft.com/office/powerpoint/2010/main" val="1249962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Googled electron &amp; these are some of the things I found. This is the definition from Merriam-Webster.</a:t>
            </a:r>
          </a:p>
        </p:txBody>
      </p:sp>
    </p:spTree>
    <p:extLst>
      <p:ext uri="{BB962C8B-B14F-4D97-AF65-F5344CB8AC3E}">
        <p14:creationId xmlns:p14="http://schemas.microsoft.com/office/powerpoint/2010/main" val="26875040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A1C8C3-CD57-1228-B55D-D8FFF24313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540E37-8350-654C-64B4-F83258BD85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91B9B5-F04F-EF41-34F1-20E8D13538A1}"/>
              </a:ext>
            </a:extLst>
          </p:cNvPr>
          <p:cNvSpPr>
            <a:spLocks noGrp="1"/>
          </p:cNvSpPr>
          <p:nvPr>
            <p:ph type="body" idx="1"/>
          </p:nvPr>
        </p:nvSpPr>
        <p:spPr/>
        <p:txBody>
          <a:bodyPr/>
          <a:lstStyle/>
          <a:p>
            <a:r>
              <a:rPr lang="en-US" dirty="0"/>
              <a:t>I Googled electron &amp; these are some of the things I found. This is the definition from Merriam-Webster.</a:t>
            </a:r>
          </a:p>
        </p:txBody>
      </p:sp>
    </p:spTree>
    <p:extLst>
      <p:ext uri="{BB962C8B-B14F-4D97-AF65-F5344CB8AC3E}">
        <p14:creationId xmlns:p14="http://schemas.microsoft.com/office/powerpoint/2010/main" val="4008251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use this activity to test your model of an electron! </a:t>
            </a:r>
            <a:endParaRPr lang="en-CA" dirty="0"/>
          </a:p>
        </p:txBody>
      </p:sp>
    </p:spTree>
    <p:extLst>
      <p:ext uri="{BB962C8B-B14F-4D97-AF65-F5344CB8AC3E}">
        <p14:creationId xmlns:p14="http://schemas.microsoft.com/office/powerpoint/2010/main" val="1883474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919471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6B4A1-9B8C-C77B-77E4-7D6F65A064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F803BC-FB40-57F0-5738-E5AF7C5FEB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339339-8709-4790-7EA2-1F4BED15C39F}"/>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33664552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(15min)</a:t>
            </a:r>
            <a:r>
              <a:rPr lang="en-CA" baseline="0" dirty="0"/>
              <a:t> </a:t>
            </a:r>
          </a:p>
          <a:p>
            <a:r>
              <a:rPr lang="en-CA" baseline="0" dirty="0"/>
              <a:t>Encourage the participants to perform the experiment several times to obtain several data sets.  Identify and trouble shot systematic errors. The cup should sit flat on the table and the participants just need to tap the sides.  See how the volume of sand used makes a difference.</a:t>
            </a:r>
          </a:p>
          <a:p>
            <a:endParaRPr lang="en-CA" baseline="0" dirty="0"/>
          </a:p>
          <a:p>
            <a:r>
              <a:rPr lang="en-CA" baseline="0" dirty="0"/>
              <a:t>After about 10 min, summarize the activity as a group (especially question #4).  Develop the vocabulary as a class using the words from their whiteboards from earlier.</a:t>
            </a:r>
          </a:p>
          <a:p>
            <a:endParaRPr lang="en-CA" baseline="0" dirty="0"/>
          </a:p>
          <a:p>
            <a:r>
              <a:rPr lang="en-CA" baseline="0" dirty="0"/>
              <a:t>Develop a </a:t>
            </a:r>
            <a:r>
              <a:rPr lang="en-CA" b="1" baseline="0" dirty="0"/>
              <a:t>Particle Behaviour Model </a:t>
            </a:r>
            <a:r>
              <a:rPr lang="en-CA" b="0" baseline="0" dirty="0"/>
              <a:t>including vocabulary (collide, localized) and illustrations</a:t>
            </a:r>
          </a:p>
          <a:p>
            <a:endParaRPr lang="en-CA" baseline="0" dirty="0"/>
          </a:p>
          <a:p>
            <a:r>
              <a:rPr lang="en-CA" baseline="0" dirty="0"/>
              <a:t>Briefly talk about the effectiveness of the POE teaching strategy.</a:t>
            </a:r>
            <a:endParaRPr lang="en-CA" dirty="0"/>
          </a:p>
        </p:txBody>
      </p:sp>
    </p:spTree>
    <p:extLst>
      <p:ext uri="{BB962C8B-B14F-4D97-AF65-F5344CB8AC3E}">
        <p14:creationId xmlns:p14="http://schemas.microsoft.com/office/powerpoint/2010/main" val="21142940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Here are the summaries of the built vocabulary.</a:t>
            </a:r>
          </a:p>
        </p:txBody>
      </p:sp>
    </p:spTree>
    <p:extLst>
      <p:ext uri="{BB962C8B-B14F-4D97-AF65-F5344CB8AC3E}">
        <p14:creationId xmlns:p14="http://schemas.microsoft.com/office/powerpoint/2010/main" val="6896954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CED6DD-74A8-45F2-F5BB-31BD8931E3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C52A42-76A9-57C5-9C30-E40ACB30B8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7EBF5C-3C54-0B50-8A2D-20CD49DA8C07}"/>
              </a:ext>
            </a:extLst>
          </p:cNvPr>
          <p:cNvSpPr>
            <a:spLocks noGrp="1"/>
          </p:cNvSpPr>
          <p:nvPr>
            <p:ph type="body" idx="1"/>
          </p:nvPr>
        </p:nvSpPr>
        <p:spPr/>
        <p:txBody>
          <a:bodyPr/>
          <a:lstStyle/>
          <a:p>
            <a:r>
              <a:rPr lang="en-CA" dirty="0"/>
              <a:t>Here are the summaries of the built vocabulary.</a:t>
            </a:r>
          </a:p>
        </p:txBody>
      </p:sp>
    </p:spTree>
    <p:extLst>
      <p:ext uri="{BB962C8B-B14F-4D97-AF65-F5344CB8AC3E}">
        <p14:creationId xmlns:p14="http://schemas.microsoft.com/office/powerpoint/2010/main" val="14727513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7536630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Young’s double slit is often used to establish the Wave Nature of Light</a:t>
            </a:r>
          </a:p>
        </p:txBody>
      </p:sp>
    </p:spTree>
    <p:extLst>
      <p:ext uri="{BB962C8B-B14F-4D97-AF65-F5344CB8AC3E}">
        <p14:creationId xmlns:p14="http://schemas.microsoft.com/office/powerpoint/2010/main" val="3484447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CA" dirty="0"/>
              <a:t>Humans are innately skilled at finding patterns. Scientists make observations and then sort their data to look for patterns. We are going to work in groups now to see if we can solve the pattern! </a:t>
            </a:r>
          </a:p>
          <a:p>
            <a:endParaRPr lang="en-CA" dirty="0"/>
          </a:p>
          <a:p>
            <a:endParaRPr lang="en-CA" dirty="0"/>
          </a:p>
        </p:txBody>
      </p:sp>
    </p:spTree>
    <p:extLst>
      <p:ext uri="{BB962C8B-B14F-4D97-AF65-F5344CB8AC3E}">
        <p14:creationId xmlns:p14="http://schemas.microsoft.com/office/powerpoint/2010/main" val="3459332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Explain the vocabulary above.</a:t>
            </a:r>
          </a:p>
        </p:txBody>
      </p:sp>
    </p:spTree>
    <p:extLst>
      <p:ext uri="{BB962C8B-B14F-4D97-AF65-F5344CB8AC3E}">
        <p14:creationId xmlns:p14="http://schemas.microsoft.com/office/powerpoint/2010/main" val="3365747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68B86-D2A7-F40B-93C6-7772ED9E06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C7F117-0D09-2016-A8D2-0A7ABA7C93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039FC8-BB98-152E-D90F-2809B05EF6AE}"/>
              </a:ext>
            </a:extLst>
          </p:cNvPr>
          <p:cNvSpPr>
            <a:spLocks noGrp="1"/>
          </p:cNvSpPr>
          <p:nvPr>
            <p:ph type="body" idx="1"/>
          </p:nvPr>
        </p:nvSpPr>
        <p:spPr/>
        <p:txBody>
          <a:bodyPr/>
          <a:lstStyle/>
          <a:p>
            <a:r>
              <a:rPr lang="en-CA" dirty="0"/>
              <a:t>Explain the vocabulary above.</a:t>
            </a:r>
          </a:p>
        </p:txBody>
      </p:sp>
    </p:spTree>
    <p:extLst>
      <p:ext uri="{BB962C8B-B14F-4D97-AF65-F5344CB8AC3E}">
        <p14:creationId xmlns:p14="http://schemas.microsoft.com/office/powerpoint/2010/main" val="2816848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Summarize the two concepts.  Recap the vocabulary.</a:t>
            </a:r>
          </a:p>
        </p:txBody>
      </p:sp>
    </p:spTree>
    <p:extLst>
      <p:ext uri="{BB962C8B-B14F-4D97-AF65-F5344CB8AC3E}">
        <p14:creationId xmlns:p14="http://schemas.microsoft.com/office/powerpoint/2010/main" val="9119909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(5min)</a:t>
            </a:r>
            <a:r>
              <a:rPr lang="en-CA" baseline="0" dirty="0"/>
              <a:t> </a:t>
            </a:r>
            <a:r>
              <a:rPr lang="en-CA" dirty="0"/>
              <a:t>Using the whiteboards, ask the participants to predict which</a:t>
            </a:r>
            <a:r>
              <a:rPr lang="en-CA" baseline="0" dirty="0"/>
              <a:t> model the electrons should adhere to.  Get them to predict which pattern will result on the screen.</a:t>
            </a:r>
            <a:endParaRPr lang="en-CA" dirty="0"/>
          </a:p>
        </p:txBody>
      </p:sp>
    </p:spTree>
    <p:extLst>
      <p:ext uri="{BB962C8B-B14F-4D97-AF65-F5344CB8AC3E}">
        <p14:creationId xmlns:p14="http://schemas.microsoft.com/office/powerpoint/2010/main" val="34629121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Video</a:t>
            </a:r>
          </a:p>
        </p:txBody>
      </p:sp>
    </p:spTree>
    <p:extLst>
      <p:ext uri="{BB962C8B-B14F-4D97-AF65-F5344CB8AC3E}">
        <p14:creationId xmlns:p14="http://schemas.microsoft.com/office/powerpoint/2010/main" val="3455532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Video</a:t>
            </a:r>
          </a:p>
        </p:txBody>
      </p:sp>
    </p:spTree>
    <p:extLst>
      <p:ext uri="{BB962C8B-B14F-4D97-AF65-F5344CB8AC3E}">
        <p14:creationId xmlns:p14="http://schemas.microsoft.com/office/powerpoint/2010/main" val="19393412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Video</a:t>
            </a:r>
          </a:p>
        </p:txBody>
      </p:sp>
    </p:spTree>
    <p:extLst>
      <p:ext uri="{BB962C8B-B14F-4D97-AF65-F5344CB8AC3E}">
        <p14:creationId xmlns:p14="http://schemas.microsoft.com/office/powerpoint/2010/main" val="555427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baseline="0" dirty="0"/>
              <a:t>Is there any way to test the earlier models for the electrons?  Be sure to relate the results to the vocabulary mentioned earlier.  (Hopefully one person recommends passing the electrons through one at a time, to see if they are localized).  After that recommendation, play the video, where only one electron is sent through at a time.</a:t>
            </a:r>
            <a:endParaRPr lang="en-CA" dirty="0"/>
          </a:p>
          <a:p>
            <a:endParaRPr lang="en-CA" dirty="0"/>
          </a:p>
        </p:txBody>
      </p:sp>
    </p:spTree>
    <p:extLst>
      <p:ext uri="{BB962C8B-B14F-4D97-AF65-F5344CB8AC3E}">
        <p14:creationId xmlns:p14="http://schemas.microsoft.com/office/powerpoint/2010/main" val="29790305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(5 min) Summary of wave-particle duality.</a:t>
            </a:r>
          </a:p>
        </p:txBody>
      </p:sp>
    </p:spTree>
    <p:extLst>
      <p:ext uri="{BB962C8B-B14F-4D97-AF65-F5344CB8AC3E}">
        <p14:creationId xmlns:p14="http://schemas.microsoft.com/office/powerpoint/2010/main" val="5650966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ea typeface="ＭＳ Ｐゴシック" charset="0"/>
                <a:cs typeface="+mn-cs"/>
              </a:rPr>
              <a:t>A </a:t>
            </a:r>
            <a:r>
              <a:rPr lang="en-US" sz="1200" kern="1200" dirty="0" err="1">
                <a:solidFill>
                  <a:schemeClr val="tx1"/>
                </a:solidFill>
                <a:effectLst/>
                <a:latin typeface="Arial" charset="0"/>
                <a:ea typeface="ＭＳ Ｐゴシック" charset="0"/>
                <a:cs typeface="+mn-cs"/>
              </a:rPr>
              <a:t>Tonomura</a:t>
            </a:r>
            <a:r>
              <a:rPr lang="en-US" sz="1200" kern="1200" dirty="0">
                <a:solidFill>
                  <a:schemeClr val="tx1"/>
                </a:solidFill>
                <a:effectLst/>
                <a:latin typeface="Arial" charset="0"/>
                <a:ea typeface="ＭＳ Ｐゴシック" charset="0"/>
                <a:cs typeface="+mn-cs"/>
              </a:rPr>
              <a:t>, J Endo, T Matsuda, T Kawasaki and H </a:t>
            </a:r>
            <a:r>
              <a:rPr lang="en-US" sz="1200" kern="1200" dirty="0" err="1">
                <a:solidFill>
                  <a:schemeClr val="tx1"/>
                </a:solidFill>
                <a:effectLst/>
                <a:latin typeface="Arial" charset="0"/>
                <a:ea typeface="ＭＳ Ｐゴシック" charset="0"/>
                <a:cs typeface="+mn-cs"/>
              </a:rPr>
              <a:t>Ezawa</a:t>
            </a:r>
            <a:r>
              <a:rPr lang="en-US" sz="1200" kern="1200" dirty="0">
                <a:solidFill>
                  <a:schemeClr val="tx1"/>
                </a:solidFill>
                <a:effectLst/>
                <a:latin typeface="Arial" charset="0"/>
                <a:ea typeface="ＭＳ Ｐゴシック" charset="0"/>
                <a:cs typeface="+mn-cs"/>
              </a:rPr>
              <a:t> 1989 Demonstration of single-electron build-up of an interference pattern American Journal of Physics57 117-120H</a:t>
            </a:r>
          </a:p>
          <a:p>
            <a:endParaRPr lang="en-US" sz="1200" kern="1200" dirty="0">
              <a:solidFill>
                <a:schemeClr val="tx1"/>
              </a:solidFill>
              <a:effectLst/>
              <a:latin typeface="Arial" charset="0"/>
              <a:ea typeface="ＭＳ Ｐゴシック" charset="0"/>
              <a:cs typeface="+mn-cs"/>
            </a:endParaRPr>
          </a:p>
          <a:p>
            <a:r>
              <a:rPr lang="en-US" sz="1200" kern="1200" dirty="0" err="1">
                <a:solidFill>
                  <a:schemeClr val="tx1"/>
                </a:solidFill>
                <a:effectLst/>
                <a:latin typeface="Arial" charset="0"/>
                <a:ea typeface="ＭＳ Ｐゴシック" charset="0"/>
                <a:cs typeface="+mn-cs"/>
              </a:rPr>
              <a:t>Pozzi</a:t>
            </a:r>
            <a:r>
              <a:rPr lang="en-US" sz="1200" kern="1200" dirty="0">
                <a:solidFill>
                  <a:schemeClr val="tx1"/>
                </a:solidFill>
                <a:effectLst/>
                <a:latin typeface="Arial" charset="0"/>
                <a:ea typeface="ＭＳ Ｐゴシック" charset="0"/>
                <a:cs typeface="+mn-cs"/>
              </a:rPr>
              <a:t> et al. https://www.ncbi.nlm.nih.gov/pmc/articles/PMC4617474/</a:t>
            </a:r>
          </a:p>
          <a:p>
            <a:endParaRPr lang="en-US" sz="1200" kern="1200" dirty="0">
              <a:solidFill>
                <a:schemeClr val="tx1"/>
              </a:solidFill>
              <a:effectLst/>
              <a:latin typeface="Arial" charset="0"/>
              <a:ea typeface="ＭＳ Ｐゴシック" charset="0"/>
              <a:cs typeface="+mn-cs"/>
            </a:endParaRPr>
          </a:p>
          <a:p>
            <a:r>
              <a:rPr lang="en-US" dirty="0"/>
              <a:t>performed in 1961 by Claus </a:t>
            </a:r>
            <a:r>
              <a:rPr lang="en-US" dirty="0" err="1"/>
              <a:t>Jönsson</a:t>
            </a:r>
            <a:r>
              <a:rPr lang="en-US" dirty="0"/>
              <a:t> at the University of Tübingen in Germany. But while </a:t>
            </a:r>
            <a:r>
              <a:rPr lang="en-US" dirty="0" err="1"/>
              <a:t>Jönsson’s</a:t>
            </a:r>
            <a:r>
              <a:rPr lang="en-US" dirty="0"/>
              <a:t> work clearly illustrated that a beam of electrons can behave as a wave, it did not establish a crucial point of Feynman’s experiment – </a:t>
            </a:r>
            <a:r>
              <a:rPr lang="en-US" b="1" dirty="0"/>
              <a:t>that an individual electron itself can behave like a wave.</a:t>
            </a:r>
          </a:p>
          <a:p>
            <a:r>
              <a:rPr lang="en-US" b="1" dirty="0"/>
              <a:t>Single-electron double-slit diffraction was first demonstrated in 1974 by Giulio </a:t>
            </a:r>
            <a:r>
              <a:rPr lang="en-US" b="1" dirty="0" err="1"/>
              <a:t>Pozzi</a:t>
            </a:r>
            <a:r>
              <a:rPr lang="en-US" b="1" dirty="0"/>
              <a:t> and colleagues </a:t>
            </a:r>
            <a:r>
              <a:rPr lang="en-US" dirty="0"/>
              <a:t>at the University of Bologna in Italy,</a:t>
            </a:r>
          </a:p>
          <a:p>
            <a:endParaRPr lang="en-US" dirty="0"/>
          </a:p>
        </p:txBody>
      </p:sp>
    </p:spTree>
    <p:extLst>
      <p:ext uri="{BB962C8B-B14F-4D97-AF65-F5344CB8AC3E}">
        <p14:creationId xmlns:p14="http://schemas.microsoft.com/office/powerpoint/2010/main" val="2729563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F774B5-09DD-4EA8-A354-723F61E1BC8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37778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molecule mentioned is the heaviest object for which wave-particle has been observed as of May 2020. Reference; </a:t>
            </a:r>
            <a:r>
              <a:rPr lang="en-US" sz="1200" b="0" i="0" u="sng" strike="noStrike" kern="1200" dirty="0">
                <a:solidFill>
                  <a:schemeClr val="tx1"/>
                </a:solidFill>
                <a:effectLst/>
                <a:latin typeface="Arial" charset="0"/>
                <a:ea typeface="ＭＳ Ｐゴシック" charset="0"/>
                <a:cs typeface="+mn-cs"/>
                <a:hlinkClick r:id="rId3"/>
              </a:rPr>
              <a:t>https://www.quantumnano.at/detailview-news/news/published-in-nature-physics/?tx_news_pi1%5Bcontroller%5D=News&amp;tx_news_pi1%5Baction%5D=detail&amp;cHash=e501b25b623fb79f80bcbcfdf04f8b6d</a:t>
            </a:r>
            <a:endParaRPr lang="en-US" sz="1200" b="0" i="0" u="sng" strike="noStrike" kern="1200" dirty="0">
              <a:solidFill>
                <a:schemeClr val="tx1"/>
              </a:solidFill>
              <a:effectLst/>
              <a:latin typeface="Arial" charset="0"/>
              <a:ea typeface="ＭＳ Ｐゴシック" charset="0"/>
              <a:cs typeface="+mn-cs"/>
            </a:endParaRPr>
          </a:p>
          <a:p>
            <a:endParaRPr lang="en-US" sz="1200" b="0" i="0" u="sng" strike="noStrike" kern="1200" dirty="0">
              <a:solidFill>
                <a:schemeClr val="tx1"/>
              </a:solidFill>
              <a:effectLst/>
              <a:latin typeface="Arial" charset="0"/>
              <a:ea typeface="ＭＳ Ｐゴシック" charset="0"/>
              <a:cs typeface="+mn-cs"/>
            </a:endParaRPr>
          </a:p>
          <a:p>
            <a:r>
              <a:rPr lang="en-US" sz="1200" b="0" i="0" u="none" strike="noStrike" kern="1200" dirty="0">
                <a:solidFill>
                  <a:schemeClr val="tx1"/>
                </a:solidFill>
                <a:effectLst/>
                <a:latin typeface="Arial" charset="0"/>
                <a:ea typeface="ＭＳ Ｐゴシック" charset="0"/>
                <a:cs typeface="+mn-cs"/>
              </a:rPr>
              <a:t>Image URL:  same as above</a:t>
            </a:r>
          </a:p>
          <a:p>
            <a:endParaRPr lang="en-CA" sz="1200" b="0" i="0" u="none" strike="noStrike" kern="1200" dirty="0">
              <a:solidFill>
                <a:schemeClr val="tx1"/>
              </a:solidFill>
              <a:effectLst/>
              <a:latin typeface="Arial" charset="0"/>
              <a:ea typeface="ＭＳ Ｐゴシック" charset="0"/>
              <a:cs typeface="+mn-cs"/>
            </a:endParaRPr>
          </a:p>
          <a:p>
            <a:r>
              <a:rPr lang="en-CA" sz="1200" b="0" i="0" u="none" strike="noStrike" kern="1200" dirty="0">
                <a:solidFill>
                  <a:schemeClr val="tx1"/>
                </a:solidFill>
                <a:effectLst/>
                <a:latin typeface="Arial" charset="0"/>
                <a:ea typeface="ＭＳ Ｐゴシック" charset="0"/>
                <a:cs typeface="+mn-cs"/>
              </a:rPr>
              <a:t>There are many applications of wave particle duality. </a:t>
            </a:r>
            <a:r>
              <a:rPr lang="en-CA" sz="1200" b="0" i="0" kern="1200" dirty="0">
                <a:solidFill>
                  <a:schemeClr val="tx1"/>
                </a:solidFill>
                <a:effectLst/>
                <a:latin typeface="+mn-lt"/>
                <a:ea typeface="+mn-ea"/>
                <a:cs typeface="+mn-cs"/>
              </a:rPr>
              <a:t>In fields like medical imaging, the wave-particle duality of electrons has played a role in the development of electron microscopes and other advanced imaging techniques that help us see the tiniest details of the microscopic world. </a:t>
            </a:r>
            <a:endParaRPr lang="en-CA" u="none" dirty="0"/>
          </a:p>
        </p:txBody>
      </p:sp>
    </p:spTree>
    <p:extLst>
      <p:ext uri="{BB962C8B-B14F-4D97-AF65-F5344CB8AC3E}">
        <p14:creationId xmlns:p14="http://schemas.microsoft.com/office/powerpoint/2010/main" val="31680081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8F1CA1-F512-A096-47FE-A0AF33288A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5F24C7-2BB4-544B-4870-F07B4D3ECF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897987-0885-C777-50AA-A9688C76A730}"/>
              </a:ext>
            </a:extLst>
          </p:cNvPr>
          <p:cNvSpPr>
            <a:spLocks noGrp="1"/>
          </p:cNvSpPr>
          <p:nvPr>
            <p:ph type="body" idx="1"/>
          </p:nvPr>
        </p:nvSpPr>
        <p:spPr/>
        <p:txBody>
          <a:bodyPr/>
          <a:lstStyle/>
          <a:p>
            <a:r>
              <a:rPr lang="en-US" dirty="0"/>
              <a:t>Then have them share with each other and then go to the next slide. </a:t>
            </a:r>
          </a:p>
        </p:txBody>
      </p:sp>
    </p:spTree>
    <p:extLst>
      <p:ext uri="{BB962C8B-B14F-4D97-AF65-F5344CB8AC3E}">
        <p14:creationId xmlns:p14="http://schemas.microsoft.com/office/powerpoint/2010/main" val="29511955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a:p>
            <a:r>
              <a:rPr lang="en-CA" dirty="0"/>
              <a:t>Overall goal of resource is to provide a softer entry into quantum by looking at applications rather than interpretations.</a:t>
            </a:r>
          </a:p>
          <a:p>
            <a:endParaRPr lang="en-CA" dirty="0"/>
          </a:p>
          <a:p>
            <a:r>
              <a:rPr lang="en-CA" dirty="0"/>
              <a:t>Not an exhaustive list. Based on several standard lists (ex. NSTA)</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0BF55D-7264-4912-B61B-8B554A300D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58865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Answers will vary but image C does not provide more detail. It is a magnified blur.</a:t>
            </a:r>
            <a:endParaRPr lang="en-CA" dirty="0"/>
          </a:p>
        </p:txBody>
      </p:sp>
      <p:sp>
        <p:nvSpPr>
          <p:cNvPr id="4" name="Slide Number Placeholder 3"/>
          <p:cNvSpPr>
            <a:spLocks noGrp="1"/>
          </p:cNvSpPr>
          <p:nvPr>
            <p:ph type="sldNum" sz="quarter" idx="5"/>
          </p:nvPr>
        </p:nvSpPr>
        <p:spPr/>
        <p:txBody>
          <a:bodyPr/>
          <a:lstStyle/>
          <a:p>
            <a:fld id="{D60BF55D-7264-4912-B61B-8B554A300DD9}" type="slidenum">
              <a:rPr lang="en-US" smtClean="0"/>
              <a:t>37</a:t>
            </a:fld>
            <a:endParaRPr lang="en-US"/>
          </a:p>
        </p:txBody>
      </p:sp>
    </p:spTree>
    <p:extLst>
      <p:ext uri="{BB962C8B-B14F-4D97-AF65-F5344CB8AC3E}">
        <p14:creationId xmlns:p14="http://schemas.microsoft.com/office/powerpoint/2010/main" val="9170842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Rayleigh criterion, named after Lord Rayleigh, defines the limit of resolution in optics, stating that two images are just resolvable when the center of the diffraction pattern of one is directly over the first minimum of the diffraction pattern of the other</a:t>
            </a:r>
          </a:p>
          <a:p>
            <a:endParaRPr lang="en-US" dirty="0"/>
          </a:p>
        </p:txBody>
      </p:sp>
      <p:sp>
        <p:nvSpPr>
          <p:cNvPr id="4" name="Slide Number Placeholder 3"/>
          <p:cNvSpPr>
            <a:spLocks noGrp="1"/>
          </p:cNvSpPr>
          <p:nvPr>
            <p:ph type="sldNum" sz="quarter" idx="10"/>
          </p:nvPr>
        </p:nvSpPr>
        <p:spPr/>
        <p:txBody>
          <a:bodyPr/>
          <a:lstStyle/>
          <a:p>
            <a:fld id="{D60BF55D-7264-4912-B61B-8B554A300DD9}" type="slidenum">
              <a:rPr lang="en-US" smtClean="0"/>
              <a:t>44</a:t>
            </a:fld>
            <a:endParaRPr lang="en-US"/>
          </a:p>
        </p:txBody>
      </p:sp>
    </p:spTree>
    <p:extLst>
      <p:ext uri="{BB962C8B-B14F-4D97-AF65-F5344CB8AC3E}">
        <p14:creationId xmlns:p14="http://schemas.microsoft.com/office/powerpoint/2010/main" val="3859627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entury Gothic" panose="020B0502020202020204" pitchFamily="34" charset="0"/>
              </a:rPr>
              <a:t>After determining x ray needed, ask What concerns might you have about using this type of light in a microscope?</a:t>
            </a:r>
            <a:endParaRPr lang="en-CA" sz="1200" dirty="0">
              <a:latin typeface="Century Gothic" panose="020B0502020202020204" pitchFamily="34" charset="0"/>
            </a:endParaRPr>
          </a:p>
          <a:p>
            <a:endParaRPr lang="en-CA" dirty="0"/>
          </a:p>
        </p:txBody>
      </p:sp>
      <p:sp>
        <p:nvSpPr>
          <p:cNvPr id="4" name="Slide Number Placeholder 3"/>
          <p:cNvSpPr>
            <a:spLocks noGrp="1"/>
          </p:cNvSpPr>
          <p:nvPr>
            <p:ph type="sldNum" sz="quarter" idx="5"/>
          </p:nvPr>
        </p:nvSpPr>
        <p:spPr/>
        <p:txBody>
          <a:bodyPr/>
          <a:lstStyle/>
          <a:p>
            <a:fld id="{D60BF55D-7264-4912-B61B-8B554A300DD9}" type="slidenum">
              <a:rPr lang="en-US" smtClean="0"/>
              <a:t>48</a:t>
            </a:fld>
            <a:endParaRPr lang="en-US"/>
          </a:p>
        </p:txBody>
      </p:sp>
    </p:spTree>
    <p:extLst>
      <p:ext uri="{BB962C8B-B14F-4D97-AF65-F5344CB8AC3E}">
        <p14:creationId xmlns:p14="http://schemas.microsoft.com/office/powerpoint/2010/main" val="25445669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an optical microscope, glass lenses like the one shown here are used to focus the light and magnify the image of the specimen. </a:t>
            </a:r>
          </a:p>
          <a:p>
            <a:endParaRPr lang="en-CA" dirty="0"/>
          </a:p>
          <a:p>
            <a:endParaRPr lang="en-US" dirty="0"/>
          </a:p>
        </p:txBody>
      </p:sp>
      <p:sp>
        <p:nvSpPr>
          <p:cNvPr id="4" name="Slide Number Placeholder 3"/>
          <p:cNvSpPr>
            <a:spLocks noGrp="1"/>
          </p:cNvSpPr>
          <p:nvPr>
            <p:ph type="sldNum" sz="quarter" idx="10"/>
          </p:nvPr>
        </p:nvSpPr>
        <p:spPr/>
        <p:txBody>
          <a:bodyPr/>
          <a:lstStyle/>
          <a:p>
            <a:fld id="{D60BF55D-7264-4912-B61B-8B554A300DD9}" type="slidenum">
              <a:rPr lang="en-US" smtClean="0"/>
              <a:t>52</a:t>
            </a:fld>
            <a:endParaRPr lang="en-US"/>
          </a:p>
        </p:txBody>
      </p:sp>
    </p:spTree>
    <p:extLst>
      <p:ext uri="{BB962C8B-B14F-4D97-AF65-F5344CB8AC3E}">
        <p14:creationId xmlns:p14="http://schemas.microsoft.com/office/powerpoint/2010/main" val="571488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In an electron microscope, the beam of electrons also needs to be brought into focus, but glass lenses will not work. Instead, magnetic fields are used to change the path of electrons and act as a lens.</a:t>
            </a:r>
          </a:p>
          <a:p>
            <a:endParaRPr lang="en-US" dirty="0"/>
          </a:p>
          <a:p>
            <a:r>
              <a:rPr lang="en-CA" dirty="0"/>
              <a:t>For each of the four magnetic fields, use a hand rule to determine the direction of the force on the electron beam when it enters the magnetic field. In each case, the force will change the path of the electron beam. If the magnetic field is pointing out of the page, the beam is deflected to the right. If the magnetic field is pointing into the page, the beam is deflected to the left. </a:t>
            </a:r>
            <a:endParaRPr lang="en-US" dirty="0"/>
          </a:p>
        </p:txBody>
      </p:sp>
      <p:sp>
        <p:nvSpPr>
          <p:cNvPr id="4" name="Slide Number Placeholder 3"/>
          <p:cNvSpPr>
            <a:spLocks noGrp="1"/>
          </p:cNvSpPr>
          <p:nvPr>
            <p:ph type="sldNum" sz="quarter" idx="10"/>
          </p:nvPr>
        </p:nvSpPr>
        <p:spPr/>
        <p:txBody>
          <a:bodyPr/>
          <a:lstStyle/>
          <a:p>
            <a:fld id="{D60BF55D-7264-4912-B61B-8B554A300DD9}" type="slidenum">
              <a:rPr lang="en-US" smtClean="0"/>
              <a:t>53</a:t>
            </a:fld>
            <a:endParaRPr lang="en-US"/>
          </a:p>
        </p:txBody>
      </p:sp>
    </p:spTree>
    <p:extLst>
      <p:ext uri="{BB962C8B-B14F-4D97-AF65-F5344CB8AC3E}">
        <p14:creationId xmlns:p14="http://schemas.microsoft.com/office/powerpoint/2010/main" val="28356191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Which arrangement</a:t>
            </a:r>
          </a:p>
        </p:txBody>
      </p:sp>
      <p:sp>
        <p:nvSpPr>
          <p:cNvPr id="4" name="Slide Number Placeholder 3"/>
          <p:cNvSpPr>
            <a:spLocks noGrp="1"/>
          </p:cNvSpPr>
          <p:nvPr>
            <p:ph type="sldNum" sz="quarter" idx="5"/>
          </p:nvPr>
        </p:nvSpPr>
        <p:spPr/>
        <p:txBody>
          <a:bodyPr/>
          <a:lstStyle/>
          <a:p>
            <a:fld id="{D60BF55D-7264-4912-B61B-8B554A300DD9}" type="slidenum">
              <a:rPr lang="en-US" smtClean="0"/>
              <a:t>54</a:t>
            </a:fld>
            <a:endParaRPr lang="en-US"/>
          </a:p>
        </p:txBody>
      </p:sp>
    </p:spTree>
    <p:extLst>
      <p:ext uri="{BB962C8B-B14F-4D97-AF65-F5344CB8AC3E}">
        <p14:creationId xmlns:p14="http://schemas.microsoft.com/office/powerpoint/2010/main" val="3989845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Kelly</a:t>
            </a:r>
          </a:p>
          <a:p>
            <a:endParaRPr lang="en-CA" dirty="0"/>
          </a:p>
          <a:p>
            <a:endParaRPr lang="en-CA" dirty="0"/>
          </a:p>
          <a:p>
            <a:r>
              <a:rPr lang="en-CA" dirty="0"/>
              <a:t>Pick a tool and lead a discussion about how it could be used (model what you want them to do in their groups)</a:t>
            </a:r>
          </a:p>
          <a:p>
            <a:endParaRPr lang="en-CA" dirty="0"/>
          </a:p>
          <a:p>
            <a:r>
              <a:rPr lang="en-CA" dirty="0"/>
              <a:t>For example, this is an example of a HOOK.</a:t>
            </a:r>
          </a:p>
          <a:p>
            <a:endParaRPr lang="en-CA" dirty="0"/>
          </a:p>
          <a:p>
            <a:r>
              <a:rPr lang="en-CA" dirty="0"/>
              <a:t>Describe the black box and elicit suggestions about ways it can be used. </a:t>
            </a:r>
          </a:p>
          <a:p>
            <a:endParaRPr lang="en-CA" dirty="0"/>
          </a:p>
          <a:p>
            <a:r>
              <a:rPr lang="en-CA" dirty="0"/>
              <a:t>Breakout rooms using https://docs.google.com/presentation/d/1ehfdbEoXc_DH3T8TQntMjcNNjhJyIcPsVkm4JcvBU5g/edit?usp=sharing</a:t>
            </a:r>
          </a:p>
          <a:p>
            <a:endParaRPr lang="en-CA" dirty="0"/>
          </a:p>
          <a:p>
            <a:endParaRPr lang="en-CA" dirty="0"/>
          </a:p>
          <a:p>
            <a:r>
              <a:rPr lang="en-CA" dirty="0"/>
              <a:t>Discuss how it can be used in each of the four stages:</a:t>
            </a:r>
          </a:p>
          <a:p>
            <a:r>
              <a:rPr lang="en-CA" dirty="0"/>
              <a:t>ACTIVATING – draws students in and gets them thinking</a:t>
            </a:r>
          </a:p>
          <a:p>
            <a:r>
              <a:rPr lang="en-CA" dirty="0"/>
              <a:t>ESTABLISHING – teaching about how to build models</a:t>
            </a:r>
          </a:p>
          <a:p>
            <a:r>
              <a:rPr lang="en-CA" dirty="0"/>
              <a:t>DEEPENING – comparing models (peer review) gives insight into multiple models</a:t>
            </a:r>
          </a:p>
          <a:p>
            <a:r>
              <a:rPr lang="en-CA" dirty="0"/>
              <a:t>REFLECTING – shaking the box makes them reflect on their model</a:t>
            </a:r>
          </a:p>
        </p:txBody>
      </p:sp>
    </p:spTree>
    <p:extLst>
      <p:ext uri="{BB962C8B-B14F-4D97-AF65-F5344CB8AC3E}">
        <p14:creationId xmlns:p14="http://schemas.microsoft.com/office/powerpoint/2010/main" val="3566830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25CCB0-6DF6-B671-6A55-CE89477886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75D2A8-9388-B62F-06BE-FA0987A2845C}"/>
              </a:ext>
            </a:extLst>
          </p:cNvPr>
          <p:cNvSpPr>
            <a:spLocks noGrp="1" noRot="1" noChangeAspect="1"/>
          </p:cNvSpPr>
          <p:nvPr>
            <p:ph type="sldImg"/>
          </p:nvPr>
        </p:nvSpPr>
        <p:spPr>
          <a:xfrm>
            <a:off x="719138" y="1163638"/>
            <a:ext cx="5584825" cy="3141662"/>
          </a:xfrm>
        </p:spPr>
      </p:sp>
      <p:sp>
        <p:nvSpPr>
          <p:cNvPr id="3" name="Notes Placeholder 2">
            <a:extLst>
              <a:ext uri="{FF2B5EF4-FFF2-40B4-BE49-F238E27FC236}">
                <a16:creationId xmlns:a16="http://schemas.microsoft.com/office/drawing/2014/main" id="{D4D291DA-B768-FEC6-99FC-564339FC6937}"/>
              </a:ext>
            </a:extLst>
          </p:cNvPr>
          <p:cNvSpPr>
            <a:spLocks noGrp="1"/>
          </p:cNvSpPr>
          <p:nvPr>
            <p:ph type="body" idx="1"/>
          </p:nvPr>
        </p:nvSpPr>
        <p:spPr/>
        <p:txBody>
          <a:bodyPr/>
          <a:lstStyle/>
          <a:p>
            <a:r>
              <a:rPr lang="en-CA" dirty="0"/>
              <a:t>Humans are innately skilled at finding patterns. Scientists make observations and then sort their data to look for patterns. We are going to work in groups now to see if we can solve the pattern! </a:t>
            </a:r>
          </a:p>
          <a:p>
            <a:endParaRPr lang="en-CA" dirty="0"/>
          </a:p>
          <a:p>
            <a:endParaRPr lang="en-CA" dirty="0"/>
          </a:p>
        </p:txBody>
      </p:sp>
    </p:spTree>
    <p:extLst>
      <p:ext uri="{BB962C8B-B14F-4D97-AF65-F5344CB8AC3E}">
        <p14:creationId xmlns:p14="http://schemas.microsoft.com/office/powerpoint/2010/main" val="2991865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188191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646323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r>
              <a:rPr lang="en-US" dirty="0"/>
              <a:t>Predicting particles</a:t>
            </a:r>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189296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have them share with each other and then go to the next slide. </a:t>
            </a:r>
          </a:p>
        </p:txBody>
      </p:sp>
    </p:spTree>
    <p:extLst>
      <p:ext uri="{BB962C8B-B14F-4D97-AF65-F5344CB8AC3E}">
        <p14:creationId xmlns:p14="http://schemas.microsoft.com/office/powerpoint/2010/main" val="2189348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A639-A382-4C6C-AD01-375386197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D7CA274-94E7-4B57-9665-0D1C24FD1A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4CA067-0BE9-4699-80C7-209714CE23E6}"/>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99C5321E-1869-4C72-99BE-338FAC87B7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F038A8-D6DF-4E03-A883-251B1EB1E290}"/>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076935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50C2B-6F2B-48BD-A8BC-976F864733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02814B-E9D2-4CE4-9D9D-1E6534F9845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67A874-E61C-4697-B735-0AD9DD930CBE}"/>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33FD3755-9696-435A-8958-FE172EE2D1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C7FBAE-8AE6-492A-A29D-A4922C8B5868}"/>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3686865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7A1A30-6A3F-4336-8F98-169E3B3D9B2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8AE866-AADC-49EA-8F19-878C62F7E7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DE6F24-2089-40B0-8A87-8FA6C5B7C85A}"/>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45E5A27A-8370-46D9-8ACB-D7E83C589D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333806-8EE6-4F9B-B56E-B8A3C037276D}"/>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4153103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2F9362E-9D1C-554D-921A-947B7147FB0B}" type="datetimeFigureOut">
              <a:rPr lang="en-US" smtClean="0"/>
              <a:t>6/26/2025</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6CAD281A-E2A5-9447-A8A9-FADF015B4582}" type="slidenum">
              <a:rPr lang="en-US" smtClean="0"/>
              <a:t>‹#›</a:t>
            </a:fld>
            <a:endParaRPr lang="en-US"/>
          </a:p>
        </p:txBody>
      </p:sp>
    </p:spTree>
    <p:extLst>
      <p:ext uri="{BB962C8B-B14F-4D97-AF65-F5344CB8AC3E}">
        <p14:creationId xmlns:p14="http://schemas.microsoft.com/office/powerpoint/2010/main" val="710693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36842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85802"/>
            <a:ext cx="10363200" cy="1470025"/>
          </a:xfrm>
        </p:spPr>
        <p:txBody>
          <a:bodyPr>
            <a:normAutofit/>
          </a:bodyPr>
          <a:lstStyle>
            <a:lvl1pPr>
              <a:defRPr lang="en-CA" sz="40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
        <p:nvSpPr>
          <p:cNvPr id="3" name="Subtitle 2"/>
          <p:cNvSpPr>
            <a:spLocks noGrp="1"/>
          </p:cNvSpPr>
          <p:nvPr>
            <p:ph type="subTitle" idx="1"/>
          </p:nvPr>
        </p:nvSpPr>
        <p:spPr>
          <a:xfrm>
            <a:off x="1828800" y="2895600"/>
            <a:ext cx="8534400" cy="1752600"/>
          </a:xfrm>
        </p:spPr>
        <p:txBody>
          <a:bodyPr/>
          <a:lstStyle>
            <a:lvl1pPr marL="0" indent="0" algn="ctr">
              <a:buNone/>
              <a:defRPr>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Tree>
    <p:extLst>
      <p:ext uri="{BB962C8B-B14F-4D97-AF65-F5344CB8AC3E}">
        <p14:creationId xmlns:p14="http://schemas.microsoft.com/office/powerpoint/2010/main" val="3296770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A639-A382-4C6C-AD01-375386197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D7CA274-94E7-4B57-9665-0D1C24FD1A88}"/>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4CA067-0BE9-4699-80C7-209714CE23E6}"/>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99C5321E-1869-4C72-99BE-338FAC87B7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F038A8-D6DF-4E03-A883-251B1EB1E290}"/>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6395704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9A9C7-52BA-4A8A-B0E0-DEB7E03E13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A2EF0A-E006-439C-9DA9-48744185BD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88E893-0D2C-49C1-9234-2EF4BB846E7B}"/>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3C950FE4-1F9B-40C1-8D60-20A7AE3C98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D4C80C-05A6-4039-AA8C-75043F02CBF0}"/>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3523389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30BF3-4DA4-4064-B2F9-CFC4BC53F092}"/>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4C03C6-04BF-4B46-A20B-88D0F58E5A67}"/>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B688EF0-CFA4-415F-B5EE-E1D67D6E5B6C}"/>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8A6AD280-15ED-45B6-9E02-2A641D13A1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480ACE-1A04-456C-B429-8C0511B4064D}"/>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3385973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A2E11-DCBD-4AC7-AC33-2B25DF70AD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331323-991C-4925-B787-F0C832A5BEAD}"/>
              </a:ext>
            </a:extLst>
          </p:cNvPr>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CBDE960-1AE3-44BD-B0C4-C3831D6BF189}"/>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A19976-D2D6-46C9-83C1-753ED4FCA22F}"/>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6" name="Footer Placeholder 5">
            <a:extLst>
              <a:ext uri="{FF2B5EF4-FFF2-40B4-BE49-F238E27FC236}">
                <a16:creationId xmlns:a16="http://schemas.microsoft.com/office/drawing/2014/main" id="{E31CAB82-1202-40F1-85B6-2BDB94BD4C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799948-9544-4490-91CA-6170730835FE}"/>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5720022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3359B-4DBD-4269-A7D3-EDF2647BBCF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B8E12D-8883-4EE4-BEA2-4318F6E600EE}"/>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57D2AB-5249-4A2B-9491-83E31DED9EC0}"/>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7045E13-ED36-41FA-A101-CDED387F8E15}"/>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17E9221-8ED9-4330-B1E4-01DB2D9C25BC}"/>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678274-739A-4A83-A825-ACF4DFB84DF5}"/>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8" name="Footer Placeholder 7">
            <a:extLst>
              <a:ext uri="{FF2B5EF4-FFF2-40B4-BE49-F238E27FC236}">
                <a16:creationId xmlns:a16="http://schemas.microsoft.com/office/drawing/2014/main" id="{DCA42D3A-154F-481A-B9B9-0A150839599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D67E158-8382-48C5-B69B-7838B22DC263}"/>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2326106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9A9C7-52BA-4A8A-B0E0-DEB7E03E13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A2EF0A-E006-439C-9DA9-48744185BD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88E893-0D2C-49C1-9234-2EF4BB846E7B}"/>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3C950FE4-1F9B-40C1-8D60-20A7AE3C98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D4C80C-05A6-4039-AA8C-75043F02CBF0}"/>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39372756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DC89C-0D86-49AB-AA67-B6A992EDB9D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924FAE-58D4-4DAB-93B7-0A903C53FA64}"/>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4" name="Footer Placeholder 3">
            <a:extLst>
              <a:ext uri="{FF2B5EF4-FFF2-40B4-BE49-F238E27FC236}">
                <a16:creationId xmlns:a16="http://schemas.microsoft.com/office/drawing/2014/main" id="{FA5CD390-78D4-4044-AC5A-7D34DAA058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E496E4-4260-4A93-A0B7-1705FF152475}"/>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37012119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33C7A-B551-4FEE-8468-EE489F1991D9}"/>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3" name="Footer Placeholder 2">
            <a:extLst>
              <a:ext uri="{FF2B5EF4-FFF2-40B4-BE49-F238E27FC236}">
                <a16:creationId xmlns:a16="http://schemas.microsoft.com/office/drawing/2014/main" id="{F626D725-43C2-474F-8A2C-7F2806F04AF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697CAC3-B424-45FF-AD57-8DCBBB73C11A}"/>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898902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D4B43-46FE-4B99-9BF0-A2BEE39090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F41704-CCDF-47F3-A62B-56CF18F43C15}"/>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F74E9C-5AB5-49F5-A4F9-14B3E7191221}"/>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A1B6DA-3958-407D-9CB6-B7AE4B350FAB}"/>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6" name="Footer Placeholder 5">
            <a:extLst>
              <a:ext uri="{FF2B5EF4-FFF2-40B4-BE49-F238E27FC236}">
                <a16:creationId xmlns:a16="http://schemas.microsoft.com/office/drawing/2014/main" id="{0AA5DB55-C3FA-4AC6-A898-3E0BF162C9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74B65B-4058-4AE4-8662-6109E42B20AA}"/>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1846856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2DEFE-E37F-4285-8C5A-9725A88EA7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F7E37EE-A227-41D1-BCF1-9BA5DCE27E1C}"/>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47F48355-E213-45A4-A964-9A056B287AAB}"/>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4A27CD-4DAA-4B26-B672-0DC8E41C9E60}"/>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6" name="Footer Placeholder 5">
            <a:extLst>
              <a:ext uri="{FF2B5EF4-FFF2-40B4-BE49-F238E27FC236}">
                <a16:creationId xmlns:a16="http://schemas.microsoft.com/office/drawing/2014/main" id="{542FBCA6-BB4D-488E-BAC3-A1600C0172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0E6EEB-DA04-4355-A7AC-6AD2526E44A5}"/>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41015265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50C2B-6F2B-48BD-A8BC-976F864733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02814B-E9D2-4CE4-9D9D-1E6534F9845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67A874-E61C-4697-B735-0AD9DD930CBE}"/>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33FD3755-9696-435A-8958-FE172EE2D1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C7FBAE-8AE6-492A-A29D-A4922C8B5868}"/>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9783139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7A1A30-6A3F-4336-8F98-169E3B3D9B2C}"/>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8AE866-AADC-49EA-8F19-878C62F7E785}"/>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DE6F24-2089-40B0-8A87-8FA6C5B7C85A}"/>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45E5A27A-8370-46D9-8ACB-D7E83C589D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333806-8EE6-4F9B-B56E-B8A3C037276D}"/>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6884460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819281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016000" y="533400"/>
            <a:ext cx="10363200" cy="114300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743200" y="3810000"/>
            <a:ext cx="8534400" cy="175260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sp>
        <p:nvSpPr>
          <p:cNvPr id="6" name="Rectangle 6"/>
          <p:cNvSpPr>
            <a:spLocks noGrp="1" noChangeArrowheads="1"/>
          </p:cNvSpPr>
          <p:nvPr>
            <p:ph type="sldNum" sz="quarter" idx="12"/>
          </p:nvPr>
        </p:nvSpPr>
        <p:spPr>
          <a:xfrm>
            <a:off x="9347200" y="6248400"/>
            <a:ext cx="2540000" cy="457200"/>
          </a:xfrm>
          <a:prstGeom prst="rect">
            <a:avLst/>
          </a:prstGeom>
        </p:spPr>
        <p:txBody>
          <a:bodyPr/>
          <a:lstStyle>
            <a:lvl1pPr>
              <a:defRPr/>
            </a:lvl1pPr>
          </a:lstStyle>
          <a:p>
            <a:fld id="{415B4B91-B4FC-E245-AB10-20538F3A2058}" type="slidenum">
              <a:rPr lang="en-US"/>
              <a:pPr/>
              <a:t>‹#›</a:t>
            </a:fld>
            <a:endParaRPr lang="en-US" dirty="0"/>
          </a:p>
        </p:txBody>
      </p:sp>
    </p:spTree>
    <p:extLst>
      <p:ext uri="{BB962C8B-B14F-4D97-AF65-F5344CB8AC3E}">
        <p14:creationId xmlns:p14="http://schemas.microsoft.com/office/powerpoint/2010/main" val="4288996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AC67A4A0-091D-FB4B-8CE5-F6B3DB193AF8}" type="slidenum">
              <a:rPr lang="en-US"/>
              <a:pPr/>
              <a:t>‹#›</a:t>
            </a:fld>
            <a:endParaRPr lang="en-US" dirty="0"/>
          </a:p>
        </p:txBody>
      </p:sp>
    </p:spTree>
    <p:extLst>
      <p:ext uri="{BB962C8B-B14F-4D97-AF65-F5344CB8AC3E}">
        <p14:creationId xmlns:p14="http://schemas.microsoft.com/office/powerpoint/2010/main" val="1100055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3333"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sp>
        <p:nvSpPr>
          <p:cNvPr id="6" name="Rectangle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13FFC800-2518-F74B-9960-8266042F2179}" type="slidenum">
              <a:rPr lang="en-US"/>
              <a:pPr/>
              <a:t>‹#›</a:t>
            </a:fld>
            <a:endParaRPr lang="en-US" dirty="0"/>
          </a:p>
        </p:txBody>
      </p:sp>
    </p:spTree>
    <p:extLst>
      <p:ext uri="{BB962C8B-B14F-4D97-AF65-F5344CB8AC3E}">
        <p14:creationId xmlns:p14="http://schemas.microsoft.com/office/powerpoint/2010/main" val="3396032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30BF3-4DA4-4064-B2F9-CFC4BC53F0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4C03C6-04BF-4B46-A20B-88D0F58E5A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B688EF0-CFA4-415F-B5EE-E1D67D6E5B6C}"/>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8A6AD280-15ED-45B6-9E02-2A641D13A1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480ACE-1A04-456C-B429-8C0511B4064D}"/>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3079646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598613"/>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29BFC277-8285-E04A-AACD-FD6DE01A1350}" type="slidenum">
              <a:rPr lang="en-US"/>
              <a:pPr/>
              <a:t>‹#›</a:t>
            </a:fld>
            <a:endParaRPr lang="en-US" dirty="0"/>
          </a:p>
        </p:txBody>
      </p:sp>
    </p:spTree>
    <p:extLst>
      <p:ext uri="{BB962C8B-B14F-4D97-AF65-F5344CB8AC3E}">
        <p14:creationId xmlns:p14="http://schemas.microsoft.com/office/powerpoint/2010/main" val="577423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8"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8"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FD55BC96-7BB3-394F-A022-CB3447420D23}" type="slidenum">
              <a:rPr lang="en-US"/>
              <a:pPr/>
              <a:t>‹#›</a:t>
            </a:fld>
            <a:endParaRPr lang="en-US" dirty="0"/>
          </a:p>
        </p:txBody>
      </p:sp>
    </p:spTree>
    <p:extLst>
      <p:ext uri="{BB962C8B-B14F-4D97-AF65-F5344CB8AC3E}">
        <p14:creationId xmlns:p14="http://schemas.microsoft.com/office/powerpoint/2010/main" val="2231662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FFF446A0-D4E5-8843-8544-DDFD165CEE05}" type="slidenum">
              <a:rPr lang="en-US"/>
              <a:pPr/>
              <a:t>‹#›</a:t>
            </a:fld>
            <a:endParaRPr lang="en-US" dirty="0"/>
          </a:p>
        </p:txBody>
      </p:sp>
    </p:spTree>
    <p:extLst>
      <p:ext uri="{BB962C8B-B14F-4D97-AF65-F5344CB8AC3E}">
        <p14:creationId xmlns:p14="http://schemas.microsoft.com/office/powerpoint/2010/main" val="3960770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CB5629F2-7650-E64C-BC5C-6FACFDC443A6}" type="slidenum">
              <a:rPr lang="en-US"/>
              <a:pPr/>
              <a:t>‹#›</a:t>
            </a:fld>
            <a:endParaRPr lang="en-US" dirty="0"/>
          </a:p>
        </p:txBody>
      </p:sp>
    </p:spTree>
    <p:extLst>
      <p:ext uri="{BB962C8B-B14F-4D97-AF65-F5344CB8AC3E}">
        <p14:creationId xmlns:p14="http://schemas.microsoft.com/office/powerpoint/2010/main" val="285486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15"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8"/>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15" y="1435104"/>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60532436-B892-7649-A700-E4B2533CD97F}" type="slidenum">
              <a:rPr lang="en-US"/>
              <a:pPr/>
              <a:t>‹#›</a:t>
            </a:fld>
            <a:endParaRPr lang="en-US" dirty="0"/>
          </a:p>
        </p:txBody>
      </p:sp>
    </p:spTree>
    <p:extLst>
      <p:ext uri="{BB962C8B-B14F-4D97-AF65-F5344CB8AC3E}">
        <p14:creationId xmlns:p14="http://schemas.microsoft.com/office/powerpoint/2010/main" val="3653139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endParaRPr lang="en-US" noProof="0" dirty="0"/>
          </a:p>
        </p:txBody>
      </p:sp>
      <p:sp>
        <p:nvSpPr>
          <p:cNvPr id="4" name="Text Placeholder 3"/>
          <p:cNvSpPr>
            <a:spLocks noGrp="1"/>
          </p:cNvSpPr>
          <p:nvPr>
            <p:ph type="body" sz="half" idx="2"/>
          </p:nvPr>
        </p:nvSpPr>
        <p:spPr>
          <a:xfrm>
            <a:off x="2389717" y="5367345"/>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0F8FF2AA-E691-CE4A-B5DE-7970104EDE01}" type="slidenum">
              <a:rPr lang="en-US"/>
              <a:pPr/>
              <a:t>‹#›</a:t>
            </a:fld>
            <a:endParaRPr lang="en-US" dirty="0"/>
          </a:p>
        </p:txBody>
      </p:sp>
    </p:spTree>
    <p:extLst>
      <p:ext uri="{BB962C8B-B14F-4D97-AF65-F5344CB8AC3E}">
        <p14:creationId xmlns:p14="http://schemas.microsoft.com/office/powerpoint/2010/main" val="708960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BC19EC7A-2F1F-0D49-BD46-4B5D90B8E03F}" type="slidenum">
              <a:rPr lang="en-US"/>
              <a:pPr/>
              <a:t>‹#›</a:t>
            </a:fld>
            <a:endParaRPr lang="en-US" dirty="0"/>
          </a:p>
        </p:txBody>
      </p:sp>
    </p:spTree>
    <p:extLst>
      <p:ext uri="{BB962C8B-B14F-4D97-AF65-F5344CB8AC3E}">
        <p14:creationId xmlns:p14="http://schemas.microsoft.com/office/powerpoint/2010/main" val="100294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381000"/>
            <a:ext cx="2590800" cy="53324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381000"/>
            <a:ext cx="7569200" cy="53324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9FD4C6EA-DD67-F549-A7F6-C39685CCD36D}" type="slidenum">
              <a:rPr lang="en-US"/>
              <a:pPr/>
              <a:t>‹#›</a:t>
            </a:fld>
            <a:endParaRPr lang="en-US" dirty="0"/>
          </a:p>
        </p:txBody>
      </p:sp>
    </p:spTree>
    <p:extLst>
      <p:ext uri="{BB962C8B-B14F-4D97-AF65-F5344CB8AC3E}">
        <p14:creationId xmlns:p14="http://schemas.microsoft.com/office/powerpoint/2010/main" val="72729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A453B196-1C78-7244-B8F7-18529026B922}" type="slidenum">
              <a:rPr lang="en-US"/>
              <a:pPr/>
              <a:t>‹#›</a:t>
            </a:fld>
            <a:endParaRPr lang="en-US" dirty="0"/>
          </a:p>
        </p:txBody>
      </p:sp>
    </p:spTree>
    <p:extLst>
      <p:ext uri="{BB962C8B-B14F-4D97-AF65-F5344CB8AC3E}">
        <p14:creationId xmlns:p14="http://schemas.microsoft.com/office/powerpoint/2010/main" val="4021179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5986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7322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93409FDA-461B-AD41-988E-1D24C3DF77F3}" type="slidenum">
              <a:rPr lang="en-US"/>
              <a:pPr/>
              <a:t>‹#›</a:t>
            </a:fld>
            <a:endParaRPr lang="en-US" dirty="0"/>
          </a:p>
        </p:txBody>
      </p:sp>
    </p:spTree>
    <p:extLst>
      <p:ext uri="{BB962C8B-B14F-4D97-AF65-F5344CB8AC3E}">
        <p14:creationId xmlns:p14="http://schemas.microsoft.com/office/powerpoint/2010/main" val="1318153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A2E11-DCBD-4AC7-AC33-2B25DF70AD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331323-991C-4925-B787-F0C832A5BEA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CBDE960-1AE3-44BD-B0C4-C3831D6BF18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A19976-D2D6-46C9-83C1-753ED4FCA22F}"/>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6" name="Footer Placeholder 5">
            <a:extLst>
              <a:ext uri="{FF2B5EF4-FFF2-40B4-BE49-F238E27FC236}">
                <a16:creationId xmlns:a16="http://schemas.microsoft.com/office/drawing/2014/main" id="{E31CAB82-1202-40F1-85B6-2BDB94BD4C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799948-9544-4490-91CA-6170730835FE}"/>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32959101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1598613"/>
            <a:ext cx="5080000" cy="41148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10C8BA09-8EDC-134C-8C8F-452DC8EF8DBB}" type="slidenum">
              <a:rPr lang="en-US"/>
              <a:pPr/>
              <a:t>‹#›</a:t>
            </a:fld>
            <a:endParaRPr lang="en-US" dirty="0"/>
          </a:p>
        </p:txBody>
      </p:sp>
    </p:spTree>
    <p:extLst>
      <p:ext uri="{BB962C8B-B14F-4D97-AF65-F5344CB8AC3E}">
        <p14:creationId xmlns:p14="http://schemas.microsoft.com/office/powerpoint/2010/main" val="1128562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6197600" y="1598613"/>
            <a:ext cx="5080000" cy="41148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129AEA0A-AE96-7342-84F1-CE13FE9EDC8D}" type="slidenum">
              <a:rPr lang="en-US"/>
              <a:pPr/>
              <a:t>‹#›</a:t>
            </a:fld>
            <a:endParaRPr lang="en-US" dirty="0"/>
          </a:p>
        </p:txBody>
      </p:sp>
    </p:spTree>
    <p:extLst>
      <p:ext uri="{BB962C8B-B14F-4D97-AF65-F5344CB8AC3E}">
        <p14:creationId xmlns:p14="http://schemas.microsoft.com/office/powerpoint/2010/main" val="103986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14400" y="37322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9347200" y="6248400"/>
            <a:ext cx="2540000" cy="457200"/>
          </a:xfrm>
          <a:prstGeom prst="rect">
            <a:avLst/>
          </a:prstGeom>
          <a:ln/>
        </p:spPr>
        <p:txBody>
          <a:bodyPr/>
          <a:lstStyle>
            <a:lvl1pPr>
              <a:defRPr/>
            </a:lvl1pPr>
          </a:lstStyle>
          <a:p>
            <a:fld id="{0D2FD08E-49C2-2B4C-B9E9-F90981290FD4}" type="slidenum">
              <a:rPr lang="en-US"/>
              <a:pPr/>
              <a:t>‹#›</a:t>
            </a:fld>
            <a:endParaRPr lang="en-US" dirty="0"/>
          </a:p>
        </p:txBody>
      </p:sp>
    </p:spTree>
    <p:extLst>
      <p:ext uri="{BB962C8B-B14F-4D97-AF65-F5344CB8AC3E}">
        <p14:creationId xmlns:p14="http://schemas.microsoft.com/office/powerpoint/2010/main" val="169524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938460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66054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5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374451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721213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9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25008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1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382465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3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8222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3359B-4DBD-4269-A7D3-EDF2647BBCF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B8E12D-8883-4EE4-BEA2-4318F6E600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57D2AB-5249-4A2B-9491-83E31DED9E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7045E13-ED36-41FA-A101-CDED387F8E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17E9221-8ED9-4330-B1E4-01DB2D9C25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678274-739A-4A83-A825-ACF4DFB84DF5}"/>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8" name="Footer Placeholder 7">
            <a:extLst>
              <a:ext uri="{FF2B5EF4-FFF2-40B4-BE49-F238E27FC236}">
                <a16:creationId xmlns:a16="http://schemas.microsoft.com/office/drawing/2014/main" id="{DCA42D3A-154F-481A-B9B9-0A150839599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D67E158-8382-48C5-B69B-7838B22DC263}"/>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34920575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7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44980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4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5955851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5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136129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6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36209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 name="Picture 2">
            <a:extLst>
              <a:ext uri="{FF2B5EF4-FFF2-40B4-BE49-F238E27FC236}">
                <a16:creationId xmlns:a16="http://schemas.microsoft.com/office/drawing/2014/main" id="{D9C33E89-D679-4A08-BDE8-95017590E8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9" y="0"/>
            <a:ext cx="12190644" cy="6858000"/>
          </a:xfrm>
          <a:prstGeom prst="rect">
            <a:avLst/>
          </a:prstGeom>
        </p:spPr>
      </p:pic>
      <p:pic>
        <p:nvPicPr>
          <p:cNvPr id="8" name="Picture 7" descr="A close up of a logo&#10;&#10;Description automatically generated">
            <a:extLst>
              <a:ext uri="{FF2B5EF4-FFF2-40B4-BE49-F238E27FC236}">
                <a16:creationId xmlns:a16="http://schemas.microsoft.com/office/drawing/2014/main" id="{E828D6F9-16A5-469C-9E70-910D34F591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44473" y="6093297"/>
            <a:ext cx="1249788" cy="414564"/>
          </a:xfrm>
          <a:prstGeom prst="rect">
            <a:avLst/>
          </a:prstGeom>
        </p:spPr>
      </p:pic>
    </p:spTree>
    <p:extLst>
      <p:ext uri="{BB962C8B-B14F-4D97-AF65-F5344CB8AC3E}">
        <p14:creationId xmlns:p14="http://schemas.microsoft.com/office/powerpoint/2010/main" val="39477847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6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1"/>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 name="Picture 2">
            <a:extLst>
              <a:ext uri="{FF2B5EF4-FFF2-40B4-BE49-F238E27FC236}">
                <a16:creationId xmlns:a16="http://schemas.microsoft.com/office/drawing/2014/main" id="{D9C33E89-D679-4A08-BDE8-95017590E8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9" y="0"/>
            <a:ext cx="12190644" cy="6858000"/>
          </a:xfrm>
          <a:prstGeom prst="rect">
            <a:avLst/>
          </a:prstGeom>
        </p:spPr>
      </p:pic>
      <p:pic>
        <p:nvPicPr>
          <p:cNvPr id="8" name="Picture 7" descr="A close up of a logo&#10;&#10;Description automatically generated">
            <a:extLst>
              <a:ext uri="{FF2B5EF4-FFF2-40B4-BE49-F238E27FC236}">
                <a16:creationId xmlns:a16="http://schemas.microsoft.com/office/drawing/2014/main" id="{E828D6F9-16A5-469C-9E70-910D34F591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44473" y="6093297"/>
            <a:ext cx="1249788" cy="414564"/>
          </a:xfrm>
          <a:prstGeom prst="rect">
            <a:avLst/>
          </a:prstGeom>
        </p:spPr>
      </p:pic>
    </p:spTree>
    <p:extLst>
      <p:ext uri="{BB962C8B-B14F-4D97-AF65-F5344CB8AC3E}">
        <p14:creationId xmlns:p14="http://schemas.microsoft.com/office/powerpoint/2010/main" val="23966668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E5BF4-83CA-B1F8-DC83-7CB10A834EA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47152FA7-188E-CA27-C2A8-D72B05AA9580}"/>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0135C9C6-2C52-803C-1A04-A8DDBF5B7000}"/>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5" name="Footer Placeholder 4">
            <a:extLst>
              <a:ext uri="{FF2B5EF4-FFF2-40B4-BE49-F238E27FC236}">
                <a16:creationId xmlns:a16="http://schemas.microsoft.com/office/drawing/2014/main" id="{33D94D85-F6D7-0878-D607-029AED3978A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C2DA051-EDB4-DF3F-6C82-71EB2EDE0501}"/>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6731023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52105-5ADA-92A1-8C77-9A8F3E93190C}"/>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5C48FFA6-1E8E-72A5-6295-830FC6C621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FE69E0C-F368-FA22-271F-C40B5BA16325}"/>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5" name="Footer Placeholder 4">
            <a:extLst>
              <a:ext uri="{FF2B5EF4-FFF2-40B4-BE49-F238E27FC236}">
                <a16:creationId xmlns:a16="http://schemas.microsoft.com/office/drawing/2014/main" id="{F912509A-1231-90CA-EA1D-F751456812A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21D1C75-C3E1-5A9D-6610-C1B38A67A6E6}"/>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383858995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4E453-3289-4C39-34CC-C7D2B7DB61FE}"/>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A503506B-D3B8-45F7-6CB8-12162A940252}"/>
              </a:ext>
            </a:extLst>
          </p:cNvPr>
          <p:cNvSpPr>
            <a:spLocks noGrp="1"/>
          </p:cNvSpPr>
          <p:nvPr>
            <p:ph type="body" idx="1"/>
          </p:nvPr>
        </p:nvSpPr>
        <p:spPr>
          <a:xfrm>
            <a:off x="831851" y="4589464"/>
            <a:ext cx="10515600" cy="1500187"/>
          </a:xfrm>
        </p:spPr>
        <p:txBody>
          <a:bodyPr/>
          <a:lstStyle>
            <a:lvl1pPr marL="0" indent="0">
              <a:buNone/>
              <a:defRPr sz="2400">
                <a:solidFill>
                  <a:schemeClr val="tx1">
                    <a:tint val="82000"/>
                  </a:schemeClr>
                </a:solidFill>
              </a:defRPr>
            </a:lvl1pPr>
            <a:lvl2pPr marL="457189" indent="0">
              <a:buNone/>
              <a:defRPr sz="2000">
                <a:solidFill>
                  <a:schemeClr val="tx1">
                    <a:tint val="82000"/>
                  </a:schemeClr>
                </a:solidFill>
              </a:defRPr>
            </a:lvl2pPr>
            <a:lvl3pPr marL="914377" indent="0">
              <a:buNone/>
              <a:defRPr sz="1800">
                <a:solidFill>
                  <a:schemeClr val="tx1">
                    <a:tint val="82000"/>
                  </a:schemeClr>
                </a:solidFill>
              </a:defRPr>
            </a:lvl3pPr>
            <a:lvl4pPr marL="1371566" indent="0">
              <a:buNone/>
              <a:defRPr sz="1600">
                <a:solidFill>
                  <a:schemeClr val="tx1">
                    <a:tint val="82000"/>
                  </a:schemeClr>
                </a:solidFill>
              </a:defRPr>
            </a:lvl4pPr>
            <a:lvl5pPr marL="1828754" indent="0">
              <a:buNone/>
              <a:defRPr sz="1600">
                <a:solidFill>
                  <a:schemeClr val="tx1">
                    <a:tint val="82000"/>
                  </a:schemeClr>
                </a:solidFill>
              </a:defRPr>
            </a:lvl5pPr>
            <a:lvl6pPr marL="2285943" indent="0">
              <a:buNone/>
              <a:defRPr sz="1600">
                <a:solidFill>
                  <a:schemeClr val="tx1">
                    <a:tint val="82000"/>
                  </a:schemeClr>
                </a:solidFill>
              </a:defRPr>
            </a:lvl6pPr>
            <a:lvl7pPr marL="2743131" indent="0">
              <a:buNone/>
              <a:defRPr sz="1600">
                <a:solidFill>
                  <a:schemeClr val="tx1">
                    <a:tint val="82000"/>
                  </a:schemeClr>
                </a:solidFill>
              </a:defRPr>
            </a:lvl7pPr>
            <a:lvl8pPr marL="3200320" indent="0">
              <a:buNone/>
              <a:defRPr sz="1600">
                <a:solidFill>
                  <a:schemeClr val="tx1">
                    <a:tint val="82000"/>
                  </a:schemeClr>
                </a:solidFill>
              </a:defRPr>
            </a:lvl8pPr>
            <a:lvl9pPr marL="3657509"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A0D143-EACE-46FE-B5D1-568AF4921372}"/>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5" name="Footer Placeholder 4">
            <a:extLst>
              <a:ext uri="{FF2B5EF4-FFF2-40B4-BE49-F238E27FC236}">
                <a16:creationId xmlns:a16="http://schemas.microsoft.com/office/drawing/2014/main" id="{F3020088-A854-2C35-FCB9-4B09A996FB5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18DAB77-2816-9846-3465-0C971DD3A4AD}"/>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416732520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BC3AB-258C-C3CD-E647-B8B65A3CA01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3B700D6-7C7C-A60D-FD07-1B15EEEDBAEE}"/>
              </a:ext>
            </a:extLst>
          </p:cNvPr>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AAFDA409-514F-DDBD-078A-5D63D0EADB33}"/>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645F1FC0-7E84-1AD6-ACBD-2F0C6E56733E}"/>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6" name="Footer Placeholder 5">
            <a:extLst>
              <a:ext uri="{FF2B5EF4-FFF2-40B4-BE49-F238E27FC236}">
                <a16:creationId xmlns:a16="http://schemas.microsoft.com/office/drawing/2014/main" id="{42CE7A02-4D86-F251-B3AC-43C0EFBB6F1D}"/>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F71436E-1D80-C4C2-9BBC-452DA595455E}"/>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3265146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DC89C-0D86-49AB-AA67-B6A992EDB9D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924FAE-58D4-4DAB-93B7-0A903C53FA64}"/>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4" name="Footer Placeholder 3">
            <a:extLst>
              <a:ext uri="{FF2B5EF4-FFF2-40B4-BE49-F238E27FC236}">
                <a16:creationId xmlns:a16="http://schemas.microsoft.com/office/drawing/2014/main" id="{FA5CD390-78D4-4044-AC5A-7D34DAA058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E496E4-4260-4A93-A0B7-1705FF152475}"/>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8131004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5E525-F148-8E82-452B-2A3B74A1C30B}"/>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33DDC655-01C3-3DD0-F8CE-0D0FDB6F378F}"/>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E224BC-7361-D7B2-1FA9-E2F21EB5EE86}"/>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000834A9-4382-1AA9-08D8-F720065099FE}"/>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9E3705-3D9F-D22C-FD0F-6124DE737D30}"/>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6A1DB996-8C2C-B3A5-2F8F-EC5E89A4ACDB}"/>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8" name="Footer Placeholder 7">
            <a:extLst>
              <a:ext uri="{FF2B5EF4-FFF2-40B4-BE49-F238E27FC236}">
                <a16:creationId xmlns:a16="http://schemas.microsoft.com/office/drawing/2014/main" id="{317A4AF7-C11A-A97F-57C1-1251E7F7C23F}"/>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FC777A95-A7DD-2794-59BA-3CCCA63A01E2}"/>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16316299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155A1-7864-CD7D-2944-C03FAE67EF57}"/>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CA0860D4-9049-7118-E7CD-5FD378B76843}"/>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4" name="Footer Placeholder 3">
            <a:extLst>
              <a:ext uri="{FF2B5EF4-FFF2-40B4-BE49-F238E27FC236}">
                <a16:creationId xmlns:a16="http://schemas.microsoft.com/office/drawing/2014/main" id="{84A89BF0-9362-966B-B5D0-AB99367937DC}"/>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2388FD23-100C-09F5-9333-25DEDA85BBE2}"/>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37219463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FACD91-300D-4B53-4195-CAC8EC54A34D}"/>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3" name="Footer Placeholder 2">
            <a:extLst>
              <a:ext uri="{FF2B5EF4-FFF2-40B4-BE49-F238E27FC236}">
                <a16:creationId xmlns:a16="http://schemas.microsoft.com/office/drawing/2014/main" id="{07E52CFD-0D2A-440C-E165-E7A647758873}"/>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042D954B-E180-7A1C-9FF4-9081AE13164A}"/>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44055187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96423-01B4-A549-9111-09295F5F99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E41596DC-4E5C-A82F-A778-5C5EC77E13D7}"/>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DE5067F6-57FB-3586-DE87-B7DC31D55AFF}"/>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EE1681-B1E0-9AE6-6FA3-6F0A8D0F6F68}"/>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6" name="Footer Placeholder 5">
            <a:extLst>
              <a:ext uri="{FF2B5EF4-FFF2-40B4-BE49-F238E27FC236}">
                <a16:creationId xmlns:a16="http://schemas.microsoft.com/office/drawing/2014/main" id="{D22DEB03-ED82-63EF-37BA-F7D4AF67FD4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B1106E24-80AA-FFF7-71F1-830B1F131FF4}"/>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259427869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46387-FBB7-0259-35CE-7F628CEBE7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D052380D-361F-FF97-83F5-C24A1B5FB3C1}"/>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CA"/>
          </a:p>
        </p:txBody>
      </p:sp>
      <p:sp>
        <p:nvSpPr>
          <p:cNvPr id="4" name="Text Placeholder 3">
            <a:extLst>
              <a:ext uri="{FF2B5EF4-FFF2-40B4-BE49-F238E27FC236}">
                <a16:creationId xmlns:a16="http://schemas.microsoft.com/office/drawing/2014/main" id="{D2A08CA2-5EBC-D4EF-D2BC-F4025B019A4F}"/>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FFF99E-F96E-BE2A-FA99-065181FCE955}"/>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6" name="Footer Placeholder 5">
            <a:extLst>
              <a:ext uri="{FF2B5EF4-FFF2-40B4-BE49-F238E27FC236}">
                <a16:creationId xmlns:a16="http://schemas.microsoft.com/office/drawing/2014/main" id="{7B8C529B-89C0-DC4F-7F33-A917CCBF4516}"/>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7290E0EF-9D8C-0BAD-DCE9-963AE1B7B32D}"/>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3281593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C0A8F-CC71-8AEB-B86E-099007C546E6}"/>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2735CC16-D52A-C723-5DCB-0603B8795B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4B4D764-E493-EDCF-F920-3A12E74366F6}"/>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5" name="Footer Placeholder 4">
            <a:extLst>
              <a:ext uri="{FF2B5EF4-FFF2-40B4-BE49-F238E27FC236}">
                <a16:creationId xmlns:a16="http://schemas.microsoft.com/office/drawing/2014/main" id="{02925DB9-9089-135A-E90A-B642CB1514B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D1EA48C-A23C-A74F-4EBC-5FEAE80F080A}"/>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300577529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D06450-135F-D89B-E50A-742CFECA6307}"/>
              </a:ext>
            </a:extLst>
          </p:cNvPr>
          <p:cNvSpPr>
            <a:spLocks noGrp="1"/>
          </p:cNvSpPr>
          <p:nvPr>
            <p:ph type="title" orient="vert"/>
          </p:nvPr>
        </p:nvSpPr>
        <p:spPr>
          <a:xfrm>
            <a:off x="8724901" y="365126"/>
            <a:ext cx="2628900" cy="5811839"/>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CD444B9D-96AA-4196-B404-0919188A0311}"/>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37C38FA-C32B-60A3-F45B-6D762D9F9C93}"/>
              </a:ext>
            </a:extLst>
          </p:cNvPr>
          <p:cNvSpPr>
            <a:spLocks noGrp="1"/>
          </p:cNvSpPr>
          <p:nvPr>
            <p:ph type="dt" sz="half" idx="10"/>
          </p:nvPr>
        </p:nvSpPr>
        <p:spPr/>
        <p:txBody>
          <a:bodyPr/>
          <a:lstStyle/>
          <a:p>
            <a:fld id="{7B1205DE-0611-447A-BA6B-CC8743892C6C}" type="datetimeFigureOut">
              <a:rPr lang="en-CA" smtClean="0"/>
              <a:t>2025-06-26</a:t>
            </a:fld>
            <a:endParaRPr lang="en-CA"/>
          </a:p>
        </p:txBody>
      </p:sp>
      <p:sp>
        <p:nvSpPr>
          <p:cNvPr id="5" name="Footer Placeholder 4">
            <a:extLst>
              <a:ext uri="{FF2B5EF4-FFF2-40B4-BE49-F238E27FC236}">
                <a16:creationId xmlns:a16="http://schemas.microsoft.com/office/drawing/2014/main" id="{9F8DB533-86E3-6A64-CD57-7DAF8EF1D7F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F37C711-5B45-9765-31FA-5FCB62FDC823}"/>
              </a:ext>
            </a:extLst>
          </p:cNvPr>
          <p:cNvSpPr>
            <a:spLocks noGrp="1"/>
          </p:cNvSpPr>
          <p:nvPr>
            <p:ph type="sldNum" sz="quarter" idx="12"/>
          </p:nvPr>
        </p:nvSpPr>
        <p:spPr/>
        <p:txBody>
          <a:bodyPr/>
          <a:lstStyle/>
          <a:p>
            <a:fld id="{F71330B5-CF18-44FA-94D8-CCED1A5D5869}" type="slidenum">
              <a:rPr lang="en-CA" smtClean="0"/>
              <a:t>‹#›</a:t>
            </a:fld>
            <a:endParaRPr lang="en-CA"/>
          </a:p>
        </p:txBody>
      </p:sp>
    </p:spTree>
    <p:extLst>
      <p:ext uri="{BB962C8B-B14F-4D97-AF65-F5344CB8AC3E}">
        <p14:creationId xmlns:p14="http://schemas.microsoft.com/office/powerpoint/2010/main" val="29223479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8_Thank you">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B9849EB-F8D1-3BB3-6CD2-FD843D2BAB88}"/>
              </a:ext>
            </a:extLst>
          </p:cNvPr>
          <p:cNvSpPr>
            <a:spLocks noGrp="1"/>
          </p:cNvSpPr>
          <p:nvPr>
            <p:ph type="pic" sz="quarter" idx="10" hasCustomPrompt="1"/>
          </p:nvPr>
        </p:nvSpPr>
        <p:spPr>
          <a:xfrm>
            <a:off x="0" y="0"/>
            <a:ext cx="12192000" cy="6858000"/>
          </a:xfrm>
          <a:pattFill prst="pct80">
            <a:fgClr>
              <a:schemeClr val="accent1"/>
            </a:fgClr>
            <a:bgClr>
              <a:schemeClr val="bg1"/>
            </a:bgClr>
          </a:pattFill>
        </p:spPr>
        <p:txBody>
          <a:bodyPr>
            <a:normAutofit/>
          </a:bodyPr>
          <a:lstStyle>
            <a:lvl1pPr marL="0" indent="0" algn="ctr">
              <a:buNone/>
              <a:defRPr sz="3733"/>
            </a:lvl1pPr>
          </a:lstStyle>
          <a:p>
            <a:r>
              <a:rPr lang="en-US" dirty="0"/>
              <a:t>Click icon to insert picture</a:t>
            </a:r>
          </a:p>
        </p:txBody>
      </p:sp>
      <p:sp>
        <p:nvSpPr>
          <p:cNvPr id="17" name="Text Placeholder 28">
            <a:extLst>
              <a:ext uri="{FF2B5EF4-FFF2-40B4-BE49-F238E27FC236}">
                <a16:creationId xmlns:a16="http://schemas.microsoft.com/office/drawing/2014/main" id="{614AA4F6-C0EF-6D66-C22E-C684229CC9F6}"/>
              </a:ext>
            </a:extLst>
          </p:cNvPr>
          <p:cNvSpPr>
            <a:spLocks noGrp="1"/>
          </p:cNvSpPr>
          <p:nvPr>
            <p:ph type="body" sz="quarter" idx="11" hasCustomPrompt="1"/>
          </p:nvPr>
        </p:nvSpPr>
        <p:spPr>
          <a:xfrm>
            <a:off x="0" y="1638302"/>
            <a:ext cx="12192000" cy="1544639"/>
          </a:xfrm>
        </p:spPr>
        <p:txBody>
          <a:bodyPr>
            <a:normAutofit/>
          </a:bodyPr>
          <a:lstStyle>
            <a:lvl1pPr marL="0" indent="0" algn="ctr">
              <a:buNone/>
              <a:defRPr sz="9600" b="1" cap="all" spc="200" baseline="0">
                <a:solidFill>
                  <a:schemeClr val="bg1"/>
                </a:solidFill>
              </a:defRPr>
            </a:lvl1pPr>
            <a:lvl2pPr marL="457178" indent="0" algn="ctr">
              <a:buNone/>
              <a:defRPr/>
            </a:lvl2pPr>
            <a:lvl3pPr marL="914354" indent="0" algn="ctr">
              <a:buNone/>
              <a:defRPr/>
            </a:lvl3pPr>
            <a:lvl4pPr marL="1371532" indent="0" algn="ctr">
              <a:buNone/>
              <a:defRPr/>
            </a:lvl4pPr>
            <a:lvl5pPr marL="1828709" indent="0" algn="ctr">
              <a:buNone/>
              <a:defRPr/>
            </a:lvl5pPr>
          </a:lstStyle>
          <a:p>
            <a:pPr lvl="0"/>
            <a:r>
              <a:rPr lang="en-US" dirty="0"/>
              <a:t>Write THANK YOU</a:t>
            </a:r>
          </a:p>
        </p:txBody>
      </p:sp>
    </p:spTree>
    <p:extLst>
      <p:ext uri="{BB962C8B-B14F-4D97-AF65-F5344CB8AC3E}">
        <p14:creationId xmlns:p14="http://schemas.microsoft.com/office/powerpoint/2010/main" val="1990887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5696344C-44A3-89EC-1D68-B6C7F9EDB5AB}"/>
              </a:ext>
            </a:extLst>
          </p:cNvPr>
          <p:cNvGrpSpPr/>
          <p:nvPr userDrawn="1"/>
        </p:nvGrpSpPr>
        <p:grpSpPr>
          <a:xfrm>
            <a:off x="5797827" y="6154579"/>
            <a:ext cx="596348" cy="152400"/>
            <a:chOff x="5539409" y="993913"/>
            <a:chExt cx="596348" cy="152400"/>
          </a:xfrm>
        </p:grpSpPr>
        <p:sp>
          <p:nvSpPr>
            <p:cNvPr id="18" name="Oval 17">
              <a:extLst>
                <a:ext uri="{FF2B5EF4-FFF2-40B4-BE49-F238E27FC236}">
                  <a16:creationId xmlns:a16="http://schemas.microsoft.com/office/drawing/2014/main" id="{4FB483D2-FC55-2A61-9CD3-B440B03F5E56}"/>
                </a:ext>
              </a:extLst>
            </p:cNvPr>
            <p:cNvSpPr/>
            <p:nvPr/>
          </p:nvSpPr>
          <p:spPr>
            <a:xfrm>
              <a:off x="5539409" y="993913"/>
              <a:ext cx="145774" cy="145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sp>
          <p:nvSpPr>
            <p:cNvPr id="19" name="Oval 18">
              <a:extLst>
                <a:ext uri="{FF2B5EF4-FFF2-40B4-BE49-F238E27FC236}">
                  <a16:creationId xmlns:a16="http://schemas.microsoft.com/office/drawing/2014/main" id="{7FDCB875-B860-5622-5FF2-5C358CB63B2E}"/>
                </a:ext>
              </a:extLst>
            </p:cNvPr>
            <p:cNvSpPr/>
            <p:nvPr/>
          </p:nvSpPr>
          <p:spPr>
            <a:xfrm>
              <a:off x="5764696" y="1000539"/>
              <a:ext cx="145774" cy="145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sp>
          <p:nvSpPr>
            <p:cNvPr id="20" name="Oval 19">
              <a:extLst>
                <a:ext uri="{FF2B5EF4-FFF2-40B4-BE49-F238E27FC236}">
                  <a16:creationId xmlns:a16="http://schemas.microsoft.com/office/drawing/2014/main" id="{01D39B0E-E16D-5073-E6A6-8619C6C5CB38}"/>
                </a:ext>
              </a:extLst>
            </p:cNvPr>
            <p:cNvSpPr/>
            <p:nvPr/>
          </p:nvSpPr>
          <p:spPr>
            <a:xfrm>
              <a:off x="5989983" y="993913"/>
              <a:ext cx="145774" cy="145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grpSp>
      <p:sp>
        <p:nvSpPr>
          <p:cNvPr id="25" name="Picture Placeholder 24">
            <a:extLst>
              <a:ext uri="{FF2B5EF4-FFF2-40B4-BE49-F238E27FC236}">
                <a16:creationId xmlns:a16="http://schemas.microsoft.com/office/drawing/2014/main" id="{AE55D2C5-A7F9-AD21-553C-8BD553EF8DDF}"/>
              </a:ext>
            </a:extLst>
          </p:cNvPr>
          <p:cNvSpPr>
            <a:spLocks noGrp="1"/>
          </p:cNvSpPr>
          <p:nvPr>
            <p:ph type="pic" sz="quarter" idx="10"/>
          </p:nvPr>
        </p:nvSpPr>
        <p:spPr>
          <a:xfrm>
            <a:off x="-22034" y="3031760"/>
            <a:ext cx="4094931" cy="3892345"/>
          </a:xfrm>
          <a:custGeom>
            <a:avLst/>
            <a:gdLst>
              <a:gd name="connsiteX0" fmla="*/ 0 w 4094930"/>
              <a:gd name="connsiteY0" fmla="*/ 0 h 3892345"/>
              <a:gd name="connsiteX1" fmla="*/ 4094930 w 4094930"/>
              <a:gd name="connsiteY1" fmla="*/ 661012 h 3892345"/>
              <a:gd name="connsiteX2" fmla="*/ 3466969 w 4094930"/>
              <a:gd name="connsiteY2" fmla="*/ 3837259 h 3892345"/>
              <a:gd name="connsiteX3" fmla="*/ 11017 w 4094930"/>
              <a:gd name="connsiteY3" fmla="*/ 3892345 h 3892345"/>
              <a:gd name="connsiteX4" fmla="*/ 0 w 4094930"/>
              <a:gd name="connsiteY4" fmla="*/ 0 h 3892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4930" h="3892345">
                <a:moveTo>
                  <a:pt x="0" y="0"/>
                </a:moveTo>
                <a:lnTo>
                  <a:pt x="4094930" y="661012"/>
                </a:lnTo>
                <a:lnTo>
                  <a:pt x="3466969" y="3837259"/>
                </a:lnTo>
                <a:lnTo>
                  <a:pt x="11017" y="3892345"/>
                </a:lnTo>
                <a:cubicBezTo>
                  <a:pt x="7345" y="2594897"/>
                  <a:pt x="3672" y="1297448"/>
                  <a:pt x="0" y="0"/>
                </a:cubicBezTo>
                <a:close/>
              </a:path>
            </a:pathLst>
          </a:custGeom>
          <a:pattFill prst="pct5">
            <a:fgClr>
              <a:schemeClr val="accent1"/>
            </a:fgClr>
            <a:bgClr>
              <a:schemeClr val="bg1"/>
            </a:bgClr>
          </a:pattFill>
        </p:spPr>
        <p:txBody>
          <a:bodyPr wrap="square">
            <a:noAutofit/>
          </a:bodyPr>
          <a:lstStyle>
            <a:lvl1pPr marL="0" indent="0" algn="ctr">
              <a:buNone/>
              <a:defRPr sz="1400"/>
            </a:lvl1pPr>
          </a:lstStyle>
          <a:p>
            <a:pPr marL="0" marR="0" lvl="0" indent="0" algn="ctr" defTabSz="91435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icon to add picture</a:t>
            </a:r>
            <a:endParaRPr lang="en-US" dirty="0"/>
          </a:p>
        </p:txBody>
      </p:sp>
      <p:sp>
        <p:nvSpPr>
          <p:cNvPr id="26" name="Picture Placeholder 25">
            <a:extLst>
              <a:ext uri="{FF2B5EF4-FFF2-40B4-BE49-F238E27FC236}">
                <a16:creationId xmlns:a16="http://schemas.microsoft.com/office/drawing/2014/main" id="{4E118652-9D5F-25A4-4FFA-83E38F612900}"/>
              </a:ext>
            </a:extLst>
          </p:cNvPr>
          <p:cNvSpPr>
            <a:spLocks noGrp="1"/>
          </p:cNvSpPr>
          <p:nvPr>
            <p:ph type="pic" sz="quarter" idx="11"/>
          </p:nvPr>
        </p:nvSpPr>
        <p:spPr>
          <a:xfrm>
            <a:off x="3437284" y="3692769"/>
            <a:ext cx="4681821" cy="3185583"/>
          </a:xfrm>
          <a:custGeom>
            <a:avLst/>
            <a:gdLst>
              <a:gd name="connsiteX0" fmla="*/ 635612 w 4681821"/>
              <a:gd name="connsiteY0" fmla="*/ 0 h 3185582"/>
              <a:gd name="connsiteX1" fmla="*/ 3899624 w 4681821"/>
              <a:gd name="connsiteY1" fmla="*/ 451691 h 3185582"/>
              <a:gd name="connsiteX2" fmla="*/ 4681821 w 4681821"/>
              <a:gd name="connsiteY2" fmla="*/ 3165232 h 3185582"/>
              <a:gd name="connsiteX3" fmla="*/ 0 w 4681821"/>
              <a:gd name="connsiteY3" fmla="*/ 3185582 h 3185582"/>
            </a:gdLst>
            <a:ahLst/>
            <a:cxnLst>
              <a:cxn ang="0">
                <a:pos x="connsiteX0" y="connsiteY0"/>
              </a:cxn>
              <a:cxn ang="0">
                <a:pos x="connsiteX1" y="connsiteY1"/>
              </a:cxn>
              <a:cxn ang="0">
                <a:pos x="connsiteX2" y="connsiteY2"/>
              </a:cxn>
              <a:cxn ang="0">
                <a:pos x="connsiteX3" y="connsiteY3"/>
              </a:cxn>
            </a:cxnLst>
            <a:rect l="l" t="t" r="r" b="b"/>
            <a:pathLst>
              <a:path w="4681821" h="3185582">
                <a:moveTo>
                  <a:pt x="635612" y="0"/>
                </a:moveTo>
                <a:lnTo>
                  <a:pt x="3899624" y="451691"/>
                </a:lnTo>
                <a:lnTo>
                  <a:pt x="4681821" y="3165232"/>
                </a:lnTo>
                <a:lnTo>
                  <a:pt x="0" y="3185582"/>
                </a:lnTo>
                <a:close/>
              </a:path>
            </a:pathLst>
          </a:custGeom>
          <a:pattFill prst="pct20">
            <a:fgClr>
              <a:schemeClr val="accent1"/>
            </a:fgClr>
            <a:bgClr>
              <a:schemeClr val="bg1"/>
            </a:bgClr>
          </a:pattFill>
        </p:spPr>
        <p:txBody>
          <a:bodyPr wrap="square">
            <a:noAutofit/>
          </a:bodyPr>
          <a:lstStyle>
            <a:lvl1pPr marL="0" indent="0" algn="ctr">
              <a:buNone/>
              <a:defRPr sz="1400"/>
            </a:lvl1pPr>
          </a:lstStyle>
          <a:p>
            <a:pPr marL="0" marR="0" lvl="0" indent="0" algn="ctr" defTabSz="91435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icon to add picture</a:t>
            </a:r>
            <a:endParaRPr lang="en-US" dirty="0"/>
          </a:p>
        </p:txBody>
      </p:sp>
      <p:sp>
        <p:nvSpPr>
          <p:cNvPr id="27" name="Picture Placeholder 26">
            <a:extLst>
              <a:ext uri="{FF2B5EF4-FFF2-40B4-BE49-F238E27FC236}">
                <a16:creationId xmlns:a16="http://schemas.microsoft.com/office/drawing/2014/main" id="{1AC78FEC-7376-69E3-A96C-D623D7BB2696}"/>
              </a:ext>
            </a:extLst>
          </p:cNvPr>
          <p:cNvSpPr>
            <a:spLocks noGrp="1"/>
          </p:cNvSpPr>
          <p:nvPr>
            <p:ph type="pic" sz="quarter" idx="12"/>
          </p:nvPr>
        </p:nvSpPr>
        <p:spPr>
          <a:xfrm>
            <a:off x="7338058" y="3873278"/>
            <a:ext cx="4898009" cy="3005073"/>
          </a:xfrm>
          <a:custGeom>
            <a:avLst/>
            <a:gdLst>
              <a:gd name="connsiteX0" fmla="*/ 4865349 w 4865349"/>
              <a:gd name="connsiteY0" fmla="*/ 0 h 2984724"/>
              <a:gd name="connsiteX1" fmla="*/ 4865349 w 4865349"/>
              <a:gd name="connsiteY1" fmla="*/ 155736 h 2984724"/>
              <a:gd name="connsiteX2" fmla="*/ 4853945 w 4865349"/>
              <a:gd name="connsiteY2" fmla="*/ 2984724 h 2984724"/>
              <a:gd name="connsiteX3" fmla="*/ 781050 w 4865349"/>
              <a:gd name="connsiteY3" fmla="*/ 2984724 h 2984724"/>
              <a:gd name="connsiteX4" fmla="*/ 0 w 4865349"/>
              <a:gd name="connsiteY4" fmla="*/ 270342 h 2984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5349" h="2984724">
                <a:moveTo>
                  <a:pt x="4865349" y="0"/>
                </a:moveTo>
                <a:lnTo>
                  <a:pt x="4865349" y="155736"/>
                </a:lnTo>
                <a:lnTo>
                  <a:pt x="4853945" y="2984724"/>
                </a:lnTo>
                <a:lnTo>
                  <a:pt x="781050" y="2984724"/>
                </a:lnTo>
                <a:lnTo>
                  <a:pt x="0" y="270342"/>
                </a:lnTo>
                <a:close/>
              </a:path>
            </a:pathLst>
          </a:custGeom>
          <a:pattFill prst="ltUpDiag">
            <a:fgClr>
              <a:schemeClr val="accent1"/>
            </a:fgClr>
            <a:bgClr>
              <a:schemeClr val="bg1"/>
            </a:bgClr>
          </a:pattFill>
        </p:spPr>
        <p:txBody>
          <a:bodyPr wrap="square">
            <a:noAutofit/>
          </a:bodyPr>
          <a:lstStyle>
            <a:lvl1pPr marL="0" indent="0" algn="ctr">
              <a:buNone/>
              <a:defRPr sz="1400"/>
            </a:lvl1pPr>
          </a:lstStyle>
          <a:p>
            <a:pPr marL="0" marR="0" lvl="0" indent="0" algn="ctr" defTabSz="91435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icon to add picture</a:t>
            </a:r>
            <a:endParaRPr lang="en-US" dirty="0"/>
          </a:p>
        </p:txBody>
      </p:sp>
      <p:sp>
        <p:nvSpPr>
          <p:cNvPr id="32" name="Text Placeholder 31">
            <a:extLst>
              <a:ext uri="{FF2B5EF4-FFF2-40B4-BE49-F238E27FC236}">
                <a16:creationId xmlns:a16="http://schemas.microsoft.com/office/drawing/2014/main" id="{2A82AE27-92BF-7FCF-DD13-068AEAA35834}"/>
              </a:ext>
            </a:extLst>
          </p:cNvPr>
          <p:cNvSpPr>
            <a:spLocks noGrp="1"/>
          </p:cNvSpPr>
          <p:nvPr>
            <p:ph type="body" sz="quarter" idx="13" hasCustomPrompt="1"/>
          </p:nvPr>
        </p:nvSpPr>
        <p:spPr>
          <a:xfrm>
            <a:off x="0" y="1487631"/>
            <a:ext cx="12214032" cy="529420"/>
          </a:xfrm>
        </p:spPr>
        <p:txBody>
          <a:bodyPr>
            <a:normAutofit/>
          </a:bodyPr>
          <a:lstStyle>
            <a:lvl1pPr marL="0" indent="0" algn="ctr">
              <a:buNone/>
              <a:defRPr sz="3500" b="1" cap="all" baseline="0">
                <a:solidFill>
                  <a:schemeClr val="tx1"/>
                </a:solidFill>
              </a:defRPr>
            </a:lvl1pPr>
            <a:lvl2pPr marL="457178" indent="0">
              <a:buNone/>
              <a:defRPr>
                <a:solidFill>
                  <a:schemeClr val="bg1"/>
                </a:solidFill>
              </a:defRPr>
            </a:lvl2pPr>
            <a:lvl3pPr marL="914354" indent="0">
              <a:buNone/>
              <a:defRPr>
                <a:solidFill>
                  <a:schemeClr val="bg1"/>
                </a:solidFill>
              </a:defRPr>
            </a:lvl3pPr>
            <a:lvl4pPr marL="1371532" indent="0">
              <a:buNone/>
              <a:defRPr>
                <a:solidFill>
                  <a:schemeClr val="bg1"/>
                </a:solidFill>
              </a:defRPr>
            </a:lvl4pPr>
            <a:lvl5pPr marL="1828709" indent="0">
              <a:buNone/>
              <a:defRPr>
                <a:solidFill>
                  <a:schemeClr val="bg1"/>
                </a:solidFill>
              </a:defRPr>
            </a:lvl5pPr>
          </a:lstStyle>
          <a:p>
            <a:pPr lvl="0"/>
            <a:r>
              <a:rPr lang="en-US" dirty="0"/>
              <a:t>MAIN TITLE</a:t>
            </a:r>
          </a:p>
        </p:txBody>
      </p:sp>
      <p:sp>
        <p:nvSpPr>
          <p:cNvPr id="36" name="Text Placeholder 35">
            <a:extLst>
              <a:ext uri="{FF2B5EF4-FFF2-40B4-BE49-F238E27FC236}">
                <a16:creationId xmlns:a16="http://schemas.microsoft.com/office/drawing/2014/main" id="{ACAC45F0-77F5-A095-19DC-71625DAE5E03}"/>
              </a:ext>
            </a:extLst>
          </p:cNvPr>
          <p:cNvSpPr>
            <a:spLocks noGrp="1"/>
          </p:cNvSpPr>
          <p:nvPr>
            <p:ph type="body" sz="quarter" idx="14" hasCustomPrompt="1"/>
          </p:nvPr>
        </p:nvSpPr>
        <p:spPr>
          <a:xfrm>
            <a:off x="0" y="2414858"/>
            <a:ext cx="12214032" cy="529420"/>
          </a:xfrm>
        </p:spPr>
        <p:txBody>
          <a:bodyPr>
            <a:noAutofit/>
          </a:bodyPr>
          <a:lstStyle>
            <a:lvl1pPr marL="0" indent="0" algn="ctr">
              <a:buNone/>
              <a:defRPr sz="2400" cap="all" baseline="0">
                <a:solidFill>
                  <a:schemeClr val="tx1"/>
                </a:solidFill>
              </a:defRPr>
            </a:lvl1pPr>
            <a:lvl2pPr marL="457178" indent="0" algn="ctr">
              <a:buNone/>
              <a:defRPr sz="1400">
                <a:solidFill>
                  <a:schemeClr val="bg1"/>
                </a:solidFill>
                <a:latin typeface="Century Gothic" panose="020B0502020202020204" pitchFamily="34" charset="0"/>
              </a:defRPr>
            </a:lvl2pPr>
            <a:lvl3pPr marL="914354" indent="0" algn="ctr">
              <a:buNone/>
              <a:defRPr>
                <a:solidFill>
                  <a:schemeClr val="bg1"/>
                </a:solidFill>
              </a:defRPr>
            </a:lvl3pPr>
            <a:lvl4pPr marL="1371532" indent="0" algn="ctr">
              <a:buNone/>
              <a:defRPr>
                <a:solidFill>
                  <a:schemeClr val="bg1"/>
                </a:solidFill>
              </a:defRPr>
            </a:lvl4pPr>
            <a:lvl5pPr marL="1828709" indent="0" algn="ctr">
              <a:buNone/>
              <a:defRPr>
                <a:solidFill>
                  <a:schemeClr val="bg1"/>
                </a:solidFill>
              </a:defRPr>
            </a:lvl5pPr>
          </a:lstStyle>
          <a:p>
            <a:pPr lvl="0"/>
            <a:r>
              <a:rPr lang="en-US" dirty="0"/>
              <a:t>SUBTITLE</a:t>
            </a:r>
          </a:p>
        </p:txBody>
      </p:sp>
      <p:sp>
        <p:nvSpPr>
          <p:cNvPr id="2" name="Text Placeholder 2">
            <a:extLst>
              <a:ext uri="{FF2B5EF4-FFF2-40B4-BE49-F238E27FC236}">
                <a16:creationId xmlns:a16="http://schemas.microsoft.com/office/drawing/2014/main" id="{31D43514-9BF4-0AD5-1BC2-E468629C73DC}"/>
              </a:ext>
            </a:extLst>
          </p:cNvPr>
          <p:cNvSpPr>
            <a:spLocks noGrp="1"/>
          </p:cNvSpPr>
          <p:nvPr>
            <p:ph type="body" sz="quarter" idx="17" hasCustomPrompt="1"/>
          </p:nvPr>
        </p:nvSpPr>
        <p:spPr>
          <a:xfrm>
            <a:off x="4558583" y="2190999"/>
            <a:ext cx="3074839" cy="45719"/>
          </a:xfrm>
          <a:solidFill>
            <a:schemeClr val="tx1"/>
          </a:solidFill>
        </p:spPr>
        <p:txBody>
          <a:bodyPr/>
          <a:lstStyle>
            <a:lvl1pPr marL="0" indent="0">
              <a:buNone/>
              <a:defRPr/>
            </a:lvl1pPr>
          </a:lstStyle>
          <a:p>
            <a:pPr lvl="0"/>
            <a:r>
              <a:rPr lang="en-US" dirty="0"/>
              <a:t> </a:t>
            </a:r>
          </a:p>
        </p:txBody>
      </p:sp>
      <p:pic>
        <p:nvPicPr>
          <p:cNvPr id="4" name="Picture 3">
            <a:extLst>
              <a:ext uri="{FF2B5EF4-FFF2-40B4-BE49-F238E27FC236}">
                <a16:creationId xmlns:a16="http://schemas.microsoft.com/office/drawing/2014/main" id="{7F32768B-B051-4588-41BE-8498A1404CD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598087" y="348996"/>
            <a:ext cx="4995829" cy="764389"/>
          </a:xfrm>
          <a:prstGeom prst="rect">
            <a:avLst/>
          </a:prstGeom>
        </p:spPr>
      </p:pic>
    </p:spTree>
    <p:extLst>
      <p:ext uri="{BB962C8B-B14F-4D97-AF65-F5344CB8AC3E}">
        <p14:creationId xmlns:p14="http://schemas.microsoft.com/office/powerpoint/2010/main" val="2100483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13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2"/>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52070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33C7A-B551-4FEE-8468-EE489F1991D9}"/>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3" name="Footer Placeholder 2">
            <a:extLst>
              <a:ext uri="{FF2B5EF4-FFF2-40B4-BE49-F238E27FC236}">
                <a16:creationId xmlns:a16="http://schemas.microsoft.com/office/drawing/2014/main" id="{F626D725-43C2-474F-8A2C-7F2806F04AF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697CAC3-B424-45FF-AD57-8DCBBB73C11A}"/>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80466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D4B43-46FE-4B99-9BF0-A2BEE39090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F41704-CCDF-47F3-A62B-56CF18F43C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F74E9C-5AB5-49F5-A4F9-14B3E71912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A1B6DA-3958-407D-9CB6-B7AE4B350FAB}"/>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6" name="Footer Placeholder 5">
            <a:extLst>
              <a:ext uri="{FF2B5EF4-FFF2-40B4-BE49-F238E27FC236}">
                <a16:creationId xmlns:a16="http://schemas.microsoft.com/office/drawing/2014/main" id="{0AA5DB55-C3FA-4AC6-A898-3E0BF162C9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74B65B-4058-4AE4-8662-6109E42B20AA}"/>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1416867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2DEFE-E37F-4285-8C5A-9725A88EA7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F7E37EE-A227-41D1-BCF1-9BA5DCE27E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F48355-E213-45A4-A964-9A056B287A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4A27CD-4DAA-4B26-B672-0DC8E41C9E60}"/>
              </a:ext>
            </a:extLst>
          </p:cNvPr>
          <p:cNvSpPr>
            <a:spLocks noGrp="1"/>
          </p:cNvSpPr>
          <p:nvPr>
            <p:ph type="dt" sz="half" idx="10"/>
          </p:nvPr>
        </p:nvSpPr>
        <p:spPr/>
        <p:txBody>
          <a:bodyPr/>
          <a:lstStyle/>
          <a:p>
            <a:fld id="{EAFA1F8B-1A64-4C1B-8C52-AEF2B302D00B}" type="datetimeFigureOut">
              <a:rPr lang="en-US" smtClean="0"/>
              <a:t>6/26/2025</a:t>
            </a:fld>
            <a:endParaRPr lang="en-US"/>
          </a:p>
        </p:txBody>
      </p:sp>
      <p:sp>
        <p:nvSpPr>
          <p:cNvPr id="6" name="Footer Placeholder 5">
            <a:extLst>
              <a:ext uri="{FF2B5EF4-FFF2-40B4-BE49-F238E27FC236}">
                <a16:creationId xmlns:a16="http://schemas.microsoft.com/office/drawing/2014/main" id="{542FBCA6-BB4D-488E-BAC3-A1600C0172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0E6EEB-DA04-4355-A7AC-6AD2526E44A5}"/>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666960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jp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29" Type="http://schemas.openxmlformats.org/officeDocument/2006/relationships/slideLayout" Target="../slideLayouts/slideLayout55.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32" Type="http://schemas.openxmlformats.org/officeDocument/2006/relationships/image" Target="../media/image3.png"/><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slideLayout" Target="../slideLayouts/slideLayout54.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31" Type="http://schemas.openxmlformats.org/officeDocument/2006/relationships/image" Target="../media/image2.png"/><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 Id="rId30"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theme" Target="../theme/theme5.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A1A665-0113-426E-B2F7-F318C6D43C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400EF98-99BA-42FB-A55A-CF50794B9A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22A523-0045-4FD2-927F-E80787C7C7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2663E7DA-0B98-493D-A936-1B9F754F01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D386F9B-BAD1-49DF-89CA-F44D2A1948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614447-664F-4B18-8A63-4E2A9942108F}" type="slidenum">
              <a:rPr lang="en-US" smtClean="0"/>
              <a:t>‹#›</a:t>
            </a:fld>
            <a:endParaRPr lang="en-US"/>
          </a:p>
        </p:txBody>
      </p:sp>
    </p:spTree>
    <p:extLst>
      <p:ext uri="{BB962C8B-B14F-4D97-AF65-F5344CB8AC3E}">
        <p14:creationId xmlns:p14="http://schemas.microsoft.com/office/powerpoint/2010/main" val="151198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838200"/>
            <a:ext cx="109728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33263885"/>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Lst>
  <p:txStyles>
    <p:titleStyle>
      <a:lvl1pPr algn="l" defTabSz="457200" rtl="0" eaLnBrk="1" latinLnBrk="0" hangingPunct="1">
        <a:spcBef>
          <a:spcPct val="0"/>
        </a:spcBef>
        <a:buNone/>
        <a:defRPr sz="35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A1A665-0113-426E-B2F7-F318C6D43C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400EF98-99BA-42FB-A55A-CF50794B9A51}"/>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22A523-0045-4FD2-927F-E80787C7C74A}"/>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FA1F8B-1A64-4C1B-8C52-AEF2B302D00B}" type="datetimeFigureOut">
              <a:rPr lang="en-US" smtClean="0"/>
              <a:t>6/26/2025</a:t>
            </a:fld>
            <a:endParaRPr lang="en-US"/>
          </a:p>
        </p:txBody>
      </p:sp>
      <p:sp>
        <p:nvSpPr>
          <p:cNvPr id="5" name="Footer Placeholder 4">
            <a:extLst>
              <a:ext uri="{FF2B5EF4-FFF2-40B4-BE49-F238E27FC236}">
                <a16:creationId xmlns:a16="http://schemas.microsoft.com/office/drawing/2014/main" id="{2663E7DA-0B98-493D-A936-1B9F754F017D}"/>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D386F9B-BAD1-49DF-89CA-F44D2A1948B0}"/>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614447-664F-4B18-8A63-4E2A9942108F}" type="slidenum">
              <a:rPr lang="en-US" smtClean="0"/>
              <a:t>‹#›</a:t>
            </a:fld>
            <a:endParaRPr lang="en-US"/>
          </a:p>
        </p:txBody>
      </p:sp>
    </p:spTree>
    <p:extLst>
      <p:ext uri="{BB962C8B-B14F-4D97-AF65-F5344CB8AC3E}">
        <p14:creationId xmlns:p14="http://schemas.microsoft.com/office/powerpoint/2010/main" val="409270360"/>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840" r:id="rId1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31">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36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09600" y="1602000"/>
            <a:ext cx="10972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PI stacked neogram black.png"/>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a:off x="11414977" y="5896334"/>
            <a:ext cx="479185" cy="732367"/>
          </a:xfrm>
          <a:prstGeom prst="rect">
            <a:avLst/>
          </a:prstGeom>
        </p:spPr>
      </p:pic>
    </p:spTree>
    <p:extLst>
      <p:ext uri="{BB962C8B-B14F-4D97-AF65-F5344CB8AC3E}">
        <p14:creationId xmlns:p14="http://schemas.microsoft.com/office/powerpoint/2010/main" val="1770799774"/>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 id="2147483741" r:id="rId17"/>
    <p:sldLayoutId id="2147483742" r:id="rId18"/>
    <p:sldLayoutId id="2147483743" r:id="rId19"/>
    <p:sldLayoutId id="2147483744" r:id="rId20"/>
    <p:sldLayoutId id="2147483745" r:id="rId21"/>
    <p:sldLayoutId id="2147483746" r:id="rId22"/>
    <p:sldLayoutId id="2147483747" r:id="rId23"/>
    <p:sldLayoutId id="2147483748" r:id="rId24"/>
    <p:sldLayoutId id="2147483749" r:id="rId25"/>
    <p:sldLayoutId id="2147483750" r:id="rId26"/>
    <p:sldLayoutId id="2147483751" r:id="rId27"/>
    <p:sldLayoutId id="2147483752" r:id="rId28"/>
    <p:sldLayoutId id="2147483753" r:id="rId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4000" b="0">
          <a:solidFill>
            <a:schemeClr val="tx1"/>
          </a:solidFill>
          <a:latin typeface="Century Gothic"/>
          <a:ea typeface="+mj-ea"/>
          <a:cs typeface="Century Gothic"/>
        </a:defRPr>
      </a:lvl1pPr>
      <a:lvl2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5pPr>
      <a:lvl6pPr marL="609585" algn="r" rtl="0" fontAlgn="base">
        <a:spcBef>
          <a:spcPct val="0"/>
        </a:spcBef>
        <a:spcAft>
          <a:spcPct val="0"/>
        </a:spcAft>
        <a:defRPr sz="5867" b="1">
          <a:solidFill>
            <a:srgbClr val="DE2723"/>
          </a:solidFill>
          <a:latin typeface="Arial" charset="0"/>
          <a:ea typeface="MS Pゴシック" pitchFamily="-92" charset="-128"/>
        </a:defRPr>
      </a:lvl6pPr>
      <a:lvl7pPr marL="1219170" algn="r" rtl="0" fontAlgn="base">
        <a:spcBef>
          <a:spcPct val="0"/>
        </a:spcBef>
        <a:spcAft>
          <a:spcPct val="0"/>
        </a:spcAft>
        <a:defRPr sz="5867" b="1">
          <a:solidFill>
            <a:srgbClr val="DE2723"/>
          </a:solidFill>
          <a:latin typeface="Arial" charset="0"/>
          <a:ea typeface="MS Pゴシック" pitchFamily="-92" charset="-128"/>
        </a:defRPr>
      </a:lvl7pPr>
      <a:lvl8pPr marL="1828754" algn="r" rtl="0" fontAlgn="base">
        <a:spcBef>
          <a:spcPct val="0"/>
        </a:spcBef>
        <a:spcAft>
          <a:spcPct val="0"/>
        </a:spcAft>
        <a:defRPr sz="5867" b="1">
          <a:solidFill>
            <a:srgbClr val="DE2723"/>
          </a:solidFill>
          <a:latin typeface="Arial" charset="0"/>
          <a:ea typeface="MS Pゴシック" pitchFamily="-92" charset="-128"/>
        </a:defRPr>
      </a:lvl8pPr>
      <a:lvl9pPr marL="2438339" algn="r" rtl="0" fontAlgn="base">
        <a:spcBef>
          <a:spcPct val="0"/>
        </a:spcBef>
        <a:spcAft>
          <a:spcPct val="0"/>
        </a:spcAft>
        <a:defRPr sz="5867" b="1">
          <a:solidFill>
            <a:srgbClr val="DE2723"/>
          </a:solidFill>
          <a:latin typeface="Arial" charset="0"/>
          <a:ea typeface="MS Pゴシック" pitchFamily="-92" charset="-128"/>
        </a:defRPr>
      </a:lvl9pPr>
    </p:titleStyle>
    <p:bodyStyle>
      <a:lvl1pPr marL="457189" indent="-457189" algn="l" rtl="0" eaLnBrk="0" fontAlgn="base" hangingPunct="0">
        <a:spcBef>
          <a:spcPct val="20000"/>
        </a:spcBef>
        <a:spcAft>
          <a:spcPct val="0"/>
        </a:spcAft>
        <a:buFont typeface="Wingdings" charset="0"/>
        <a:buChar char="§"/>
        <a:defRPr sz="3200">
          <a:solidFill>
            <a:srgbClr val="000000"/>
          </a:solidFill>
          <a:latin typeface="Century Gothic"/>
          <a:ea typeface="+mn-ea"/>
          <a:cs typeface="Century Gothic"/>
        </a:defRPr>
      </a:lvl1pPr>
      <a:lvl2pPr marL="990575" indent="-380990" algn="l" rtl="0" eaLnBrk="0" fontAlgn="base" hangingPunct="0">
        <a:spcBef>
          <a:spcPct val="20000"/>
        </a:spcBef>
        <a:spcAft>
          <a:spcPct val="0"/>
        </a:spcAft>
        <a:buFont typeface="Wingdings" charset="0"/>
        <a:buChar char="§"/>
        <a:defRPr sz="2667">
          <a:solidFill>
            <a:srgbClr val="000000"/>
          </a:solidFill>
          <a:latin typeface="Century Gothic"/>
          <a:ea typeface="+mn-ea"/>
          <a:cs typeface="Century Gothic"/>
        </a:defRPr>
      </a:lvl2pPr>
      <a:lvl3pPr marL="1523962" indent="-304792"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3pPr>
      <a:lvl4pPr marL="2133547" indent="-304792" algn="l" rtl="0" eaLnBrk="0" fontAlgn="base" hangingPunct="0">
        <a:spcBef>
          <a:spcPct val="20000"/>
        </a:spcBef>
        <a:spcAft>
          <a:spcPct val="0"/>
        </a:spcAft>
        <a:buFont typeface="Wingdings" charset="0"/>
        <a:buChar char="§"/>
        <a:defRPr sz="2133">
          <a:solidFill>
            <a:srgbClr val="000000"/>
          </a:solidFill>
          <a:latin typeface="Century Gothic"/>
          <a:ea typeface="+mn-ea"/>
          <a:cs typeface="Century Gothic"/>
        </a:defRPr>
      </a:lvl4pPr>
      <a:lvl5pPr marL="2743131" indent="-304792" algn="l" rtl="0" eaLnBrk="0" fontAlgn="base" hangingPunct="0">
        <a:spcBef>
          <a:spcPct val="20000"/>
        </a:spcBef>
        <a:spcAft>
          <a:spcPct val="0"/>
        </a:spcAft>
        <a:buFont typeface="Wingdings" charset="0"/>
        <a:buChar char="§"/>
        <a:defRPr sz="1867">
          <a:solidFill>
            <a:srgbClr val="000000"/>
          </a:solidFill>
          <a:latin typeface="Century Gothic"/>
          <a:ea typeface="+mn-ea"/>
          <a:cs typeface="Century Gothic"/>
        </a:defRPr>
      </a:lvl5pPr>
      <a:lvl6pPr marL="3352716" indent="-304792" algn="l" rtl="0" fontAlgn="base">
        <a:spcBef>
          <a:spcPct val="20000"/>
        </a:spcBef>
        <a:spcAft>
          <a:spcPct val="0"/>
        </a:spcAft>
        <a:buFont typeface="Wingdings" pitchFamily="16" charset="2"/>
        <a:buChar char="§"/>
        <a:defRPr sz="2133">
          <a:solidFill>
            <a:schemeClr val="tx1"/>
          </a:solidFill>
          <a:latin typeface="+mn-lt"/>
          <a:ea typeface="+mn-ea"/>
        </a:defRPr>
      </a:lvl6pPr>
      <a:lvl7pPr marL="3962301" indent="-304792" algn="l" rtl="0" fontAlgn="base">
        <a:spcBef>
          <a:spcPct val="20000"/>
        </a:spcBef>
        <a:spcAft>
          <a:spcPct val="0"/>
        </a:spcAft>
        <a:buFont typeface="Wingdings" pitchFamily="16" charset="2"/>
        <a:buChar char="§"/>
        <a:defRPr sz="2133">
          <a:solidFill>
            <a:schemeClr val="tx1"/>
          </a:solidFill>
          <a:latin typeface="+mn-lt"/>
          <a:ea typeface="+mn-ea"/>
        </a:defRPr>
      </a:lvl7pPr>
      <a:lvl8pPr marL="4571886" indent="-304792" algn="l" rtl="0" fontAlgn="base">
        <a:spcBef>
          <a:spcPct val="20000"/>
        </a:spcBef>
        <a:spcAft>
          <a:spcPct val="0"/>
        </a:spcAft>
        <a:buFont typeface="Wingdings" pitchFamily="16" charset="2"/>
        <a:buChar char="§"/>
        <a:defRPr sz="2133">
          <a:solidFill>
            <a:schemeClr val="tx1"/>
          </a:solidFill>
          <a:latin typeface="+mn-lt"/>
          <a:ea typeface="+mn-ea"/>
        </a:defRPr>
      </a:lvl8pPr>
      <a:lvl9pPr marL="5181470" indent="-304792" algn="l" rtl="0" fontAlgn="base">
        <a:spcBef>
          <a:spcPct val="20000"/>
        </a:spcBef>
        <a:spcAft>
          <a:spcPct val="0"/>
        </a:spcAft>
        <a:buFont typeface="Wingdings" pitchFamily="16" charset="2"/>
        <a:buChar char="§"/>
        <a:defRPr sz="2133">
          <a:solidFill>
            <a:schemeClr val="tx1"/>
          </a:solidFill>
          <a:latin typeface="+mn-lt"/>
          <a:ea typeface="+mn-ea"/>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375840-D146-2DC6-87D3-69BE8896A0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764293E-7C27-459E-0785-892819DF779F}"/>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7543ACD-0852-E163-025F-AA72FE794495}"/>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B1205DE-0611-447A-BA6B-CC8743892C6C}" type="datetimeFigureOut">
              <a:rPr lang="en-CA" smtClean="0"/>
              <a:t>2025-06-26</a:t>
            </a:fld>
            <a:endParaRPr lang="en-CA"/>
          </a:p>
        </p:txBody>
      </p:sp>
      <p:sp>
        <p:nvSpPr>
          <p:cNvPr id="5" name="Footer Placeholder 4">
            <a:extLst>
              <a:ext uri="{FF2B5EF4-FFF2-40B4-BE49-F238E27FC236}">
                <a16:creationId xmlns:a16="http://schemas.microsoft.com/office/drawing/2014/main" id="{7B14FC03-B469-71D3-EC4E-D2BA008C4859}"/>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A"/>
          </a:p>
        </p:txBody>
      </p:sp>
      <p:sp>
        <p:nvSpPr>
          <p:cNvPr id="6" name="Slide Number Placeholder 5">
            <a:extLst>
              <a:ext uri="{FF2B5EF4-FFF2-40B4-BE49-F238E27FC236}">
                <a16:creationId xmlns:a16="http://schemas.microsoft.com/office/drawing/2014/main" id="{EBB0EBAA-01F2-DAE6-24B9-E44FFAAD628B}"/>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71330B5-CF18-44FA-94D8-CCED1A5D5869}" type="slidenum">
              <a:rPr lang="en-CA" smtClean="0"/>
              <a:t>‹#›</a:t>
            </a:fld>
            <a:endParaRPr lang="en-CA"/>
          </a:p>
        </p:txBody>
      </p:sp>
    </p:spTree>
    <p:extLst>
      <p:ext uri="{BB962C8B-B14F-4D97-AF65-F5344CB8AC3E}">
        <p14:creationId xmlns:p14="http://schemas.microsoft.com/office/powerpoint/2010/main" val="1373226869"/>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jpg"/><Relationship Id="rId2" Type="http://schemas.openxmlformats.org/officeDocument/2006/relationships/notesSlide" Target="../notesSlides/notesSlide10.xml"/><Relationship Id="rId1" Type="http://schemas.openxmlformats.org/officeDocument/2006/relationships/slideLayout" Target="../slideLayouts/slideLayout28.xml"/><Relationship Id="rId6" Type="http://schemas.openxmlformats.org/officeDocument/2006/relationships/image" Target="../media/image39.jpg"/><Relationship Id="rId5" Type="http://schemas.openxmlformats.org/officeDocument/2006/relationships/image" Target="../media/image38.jpeg"/><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8.xml"/><Relationship Id="rId4" Type="http://schemas.openxmlformats.org/officeDocument/2006/relationships/image" Target="../media/image41.gif"/></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8.xml"/><Relationship Id="rId6" Type="http://schemas.openxmlformats.org/officeDocument/2006/relationships/hyperlink" Target="https://resources.perimeterinstitute.ca/" TargetMode="External"/><Relationship Id="rId5" Type="http://schemas.openxmlformats.org/officeDocument/2006/relationships/image" Target="../media/image43.png"/><Relationship Id="rId4" Type="http://schemas.openxmlformats.org/officeDocument/2006/relationships/image" Target="../media/image42.jpe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43.xml"/><Relationship Id="rId5" Type="http://schemas.openxmlformats.org/officeDocument/2006/relationships/image" Target="../media/image45.jpe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43.xml"/><Relationship Id="rId4" Type="http://schemas.openxmlformats.org/officeDocument/2006/relationships/image" Target="../media/image46.jpe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51.xml"/><Relationship Id="rId5" Type="http://schemas.openxmlformats.org/officeDocument/2006/relationships/image" Target="../media/image48.png"/><Relationship Id="rId4" Type="http://schemas.openxmlformats.org/officeDocument/2006/relationships/image" Target="../media/image47.jpe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52.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52.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43.xml"/><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36.png"/><Relationship Id="rId1" Type="http://schemas.openxmlformats.org/officeDocument/2006/relationships/slideLayout" Target="../slideLayouts/slideLayout44.xml"/><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6.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45.xml"/><Relationship Id="rId5" Type="http://schemas.openxmlformats.org/officeDocument/2006/relationships/image" Target="../media/image36.png"/><Relationship Id="rId4" Type="http://schemas.openxmlformats.org/officeDocument/2006/relationships/image" Target="../media/image53.jpeg"/></Relationships>
</file>

<file path=ppt/slides/_rels/slide2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0.xml"/><Relationship Id="rId1" Type="http://schemas.openxmlformats.org/officeDocument/2006/relationships/slideLayout" Target="../slideLayouts/slideLayout53.xml"/></Relationships>
</file>

<file path=ppt/slides/_rels/slide2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1.xml"/><Relationship Id="rId1" Type="http://schemas.openxmlformats.org/officeDocument/2006/relationships/slideLayout" Target="../slideLayouts/slideLayout53.xml"/></Relationships>
</file>

<file path=ppt/slides/_rels/slide2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2.xml"/><Relationship Id="rId1" Type="http://schemas.openxmlformats.org/officeDocument/2006/relationships/slideLayout" Target="../slideLayouts/slideLayout46.xml"/><Relationship Id="rId5" Type="http://schemas.openxmlformats.org/officeDocument/2006/relationships/image" Target="../media/image36.png"/><Relationship Id="rId4" Type="http://schemas.openxmlformats.org/officeDocument/2006/relationships/image" Target="../media/image56.jpeg"/></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3.xml"/><Relationship Id="rId1" Type="http://schemas.openxmlformats.org/officeDocument/2006/relationships/slideLayout" Target="../slideLayouts/slideLayout47.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48.xml"/><Relationship Id="rId2" Type="http://schemas.microsoft.com/office/2007/relationships/media" Target="../media/media1.wmv"/><Relationship Id="rId1" Type="http://schemas.openxmlformats.org/officeDocument/2006/relationships/video" Target="NULL" TargetMode="External"/><Relationship Id="rId6" Type="http://schemas.openxmlformats.org/officeDocument/2006/relationships/image" Target="../media/image36.png"/><Relationship Id="rId5" Type="http://schemas.openxmlformats.org/officeDocument/2006/relationships/image" Target="../media/image58.png"/><Relationship Id="rId4"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49.xml"/><Relationship Id="rId2" Type="http://schemas.microsoft.com/office/2007/relationships/media" Target="../media/media1.wmv"/><Relationship Id="rId1" Type="http://schemas.openxmlformats.org/officeDocument/2006/relationships/video" Target="NULL" TargetMode="External"/><Relationship Id="rId6" Type="http://schemas.openxmlformats.org/officeDocument/2006/relationships/image" Target="../media/image36.png"/><Relationship Id="rId5" Type="http://schemas.openxmlformats.org/officeDocument/2006/relationships/image" Target="../media/image58.png"/><Relationship Id="rId4"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6.xml"/><Relationship Id="rId1" Type="http://schemas.openxmlformats.org/officeDocument/2006/relationships/slideLayout" Target="../slideLayouts/slideLayout49.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54.xml"/><Relationship Id="rId2" Type="http://schemas.microsoft.com/office/2007/relationships/media" Target="../media/media2.wmv"/><Relationship Id="rId1" Type="http://schemas.openxmlformats.org/officeDocument/2006/relationships/video" Target="NULL" TargetMode="External"/><Relationship Id="rId6" Type="http://schemas.openxmlformats.org/officeDocument/2006/relationships/image" Target="../media/image36.png"/><Relationship Id="rId5" Type="http://schemas.openxmlformats.org/officeDocument/2006/relationships/image" Target="../media/image60.png"/><Relationship Id="rId4"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1.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1.xml"/><Relationship Id="rId4" Type="http://schemas.openxmlformats.org/officeDocument/2006/relationships/image" Target="../media/image11.emf"/></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8.xml"/><Relationship Id="rId1" Type="http://schemas.openxmlformats.org/officeDocument/2006/relationships/slideLayout" Target="../slideLayouts/slideLayout50.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9.xml"/><Relationship Id="rId1" Type="http://schemas.openxmlformats.org/officeDocument/2006/relationships/slideLayout" Target="../slideLayouts/slideLayout49.xml"/><Relationship Id="rId6" Type="http://schemas.openxmlformats.org/officeDocument/2006/relationships/image" Target="../media/image36.png"/><Relationship Id="rId5" Type="http://schemas.openxmlformats.org/officeDocument/2006/relationships/image" Target="../media/image65.jpeg"/><Relationship Id="rId4" Type="http://schemas.openxmlformats.org/officeDocument/2006/relationships/image" Target="../media/image64.jpeg"/></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0.xml"/><Relationship Id="rId1" Type="http://schemas.openxmlformats.org/officeDocument/2006/relationships/slideLayout" Target="../slideLayouts/slideLayout55.xml"/><Relationship Id="rId4" Type="http://schemas.openxmlformats.org/officeDocument/2006/relationships/image" Target="../media/image36.png"/></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28.xml"/><Relationship Id="rId4" Type="http://schemas.openxmlformats.org/officeDocument/2006/relationships/image" Target="../media/image67.png"/></Relationships>
</file>

<file path=ppt/slides/_rels/slide34.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73.png"/></Relationships>
</file>

<file path=ppt/slides/_rels/slide3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70.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12.jpeg"/></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6.xml"/><Relationship Id="rId5" Type="http://schemas.openxmlformats.org/officeDocument/2006/relationships/image" Target="../media/image14.png"/><Relationship Id="rId4" Type="http://schemas.openxmlformats.org/officeDocument/2006/relationships/image" Target="../media/image13.jpeg"/></Relationships>
</file>

<file path=ppt/slides/_rels/slide50.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1050.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89.png"/><Relationship Id="rId4" Type="http://schemas.openxmlformats.org/officeDocument/2006/relationships/image" Target="../media/image350.png"/></Relationships>
</file>

<file path=ppt/slides/_rels/slide5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107.png"/><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5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5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5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5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jpg"/><Relationship Id="rId1" Type="http://schemas.openxmlformats.org/officeDocument/2006/relationships/slideLayout" Target="../slideLayouts/slideLayout67.xml"/></Relationships>
</file>

<file path=ppt/slides/_rels/slide6.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9.png"/><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s>
</file>

<file path=ppt/slides/_rels/slide7.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12"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28.jpeg"/><Relationship Id="rId11" Type="http://schemas.openxmlformats.org/officeDocument/2006/relationships/image" Target="../media/image33.jpeg"/><Relationship Id="rId5" Type="http://schemas.openxmlformats.org/officeDocument/2006/relationships/image" Target="../media/image27.jpeg"/><Relationship Id="rId10" Type="http://schemas.openxmlformats.org/officeDocument/2006/relationships/image" Target="../media/image32.jpeg"/><Relationship Id="rId4" Type="http://schemas.openxmlformats.org/officeDocument/2006/relationships/image" Target="../media/image26.jpeg"/><Relationship Id="rId9" Type="http://schemas.openxmlformats.org/officeDocument/2006/relationships/image" Target="../media/image31.jpeg"/></Relationships>
</file>

<file path=ppt/slides/_rels/slide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image" Target="../media/image35.jp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 name="TextBox 11"/>
          <p:cNvSpPr txBox="1"/>
          <p:nvPr/>
        </p:nvSpPr>
        <p:spPr>
          <a:xfrm>
            <a:off x="7366702" y="4478439"/>
            <a:ext cx="2600392" cy="502766"/>
          </a:xfrm>
          <a:prstGeom prst="rect">
            <a:avLst/>
          </a:prstGeom>
          <a:noFill/>
        </p:spPr>
        <p:txBody>
          <a:bodyPr wrap="none" rtlCol="0">
            <a:spAutoFit/>
          </a:bodyPr>
          <a:lstStyle/>
          <a:p>
            <a:pPr algn="ctr" defTabSz="1219170"/>
            <a:r>
              <a:rPr lang="en-CA" sz="2667" kern="0" dirty="0">
                <a:solidFill>
                  <a:srgbClr val="000000"/>
                </a:solidFill>
                <a:latin typeface="Century Gothic" panose="020B0502020202020204" pitchFamily="34" charset="0"/>
              </a:rPr>
              <a:t>CERN HST 2025</a:t>
            </a:r>
          </a:p>
        </p:txBody>
      </p:sp>
      <p:sp>
        <p:nvSpPr>
          <p:cNvPr id="8" name="TextBox 7"/>
          <p:cNvSpPr txBox="1"/>
          <p:nvPr/>
        </p:nvSpPr>
        <p:spPr>
          <a:xfrm>
            <a:off x="667828" y="526590"/>
            <a:ext cx="7909312" cy="1323439"/>
          </a:xfrm>
          <a:prstGeom prst="rect">
            <a:avLst/>
          </a:prstGeom>
          <a:noFill/>
        </p:spPr>
        <p:txBody>
          <a:bodyPr wrap="square" rtlCol="0">
            <a:spAutoFit/>
          </a:bodyPr>
          <a:lstStyle/>
          <a:p>
            <a:r>
              <a:rPr lang="en-US" sz="4400" b="1" dirty="0">
                <a:solidFill>
                  <a:srgbClr val="000000"/>
                </a:solidFill>
                <a:latin typeface="Century Gothic" pitchFamily="34" charset="0"/>
                <a:cs typeface="Arial"/>
              </a:rPr>
              <a:t>Finding Patterns:</a:t>
            </a:r>
          </a:p>
          <a:p>
            <a:r>
              <a:rPr lang="en-US" sz="3600" dirty="0">
                <a:solidFill>
                  <a:srgbClr val="000000"/>
                </a:solidFill>
                <a:latin typeface="Century Gothic" pitchFamily="34" charset="0"/>
                <a:cs typeface="Arial"/>
              </a:rPr>
              <a:t>Electron Microscopes</a:t>
            </a:r>
          </a:p>
        </p:txBody>
      </p:sp>
    </p:spTree>
    <p:extLst>
      <p:ext uri="{BB962C8B-B14F-4D97-AF65-F5344CB8AC3E}">
        <p14:creationId xmlns:p14="http://schemas.microsoft.com/office/powerpoint/2010/main" val="543163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15D4E06-3671-4AB1-AB89-F386E8D32BEB}"/>
              </a:ext>
            </a:extLst>
          </p:cNvPr>
          <p:cNvSpPr txBox="1">
            <a:spLocks/>
          </p:cNvSpPr>
          <p:nvPr/>
        </p:nvSpPr>
        <p:spPr bwMode="auto">
          <a:xfrm>
            <a:off x="360000" y="360000"/>
            <a:ext cx="7518400"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920" tIns="60960" rIns="121920" bIns="60960" numCol="1" anchor="t" anchorCtr="0" compatLnSpc="1">
            <a:prstTxWarp prst="textNoShape">
              <a:avLst/>
            </a:prstTxWarp>
            <a:normAutofit/>
          </a:bodyPr>
          <a:lst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a:lstStyle>
          <a:p>
            <a:pPr marL="0" indent="0" defTabSz="1219170">
              <a:buNone/>
            </a:pPr>
            <a:r>
              <a:rPr lang="en-CA" sz="3600" b="1" kern="0" dirty="0">
                <a:solidFill>
                  <a:srgbClr val="009188"/>
                </a:solidFill>
                <a:latin typeface="Century Gothic" pitchFamily="34" charset="0"/>
              </a:rPr>
              <a:t>“Officially”</a:t>
            </a:r>
          </a:p>
          <a:p>
            <a:pPr marL="0" indent="0" defTabSz="1219170">
              <a:buNone/>
            </a:pPr>
            <a:endParaRPr lang="en-CA" sz="4267" kern="0" dirty="0">
              <a:solidFill>
                <a:schemeClr val="accent1">
                  <a:lumMod val="75000"/>
                </a:schemeClr>
              </a:solidFill>
              <a:latin typeface="Century Gothic" pitchFamily="34" charset="0"/>
            </a:endParaRPr>
          </a:p>
          <a:p>
            <a:pPr marL="0" indent="0" defTabSz="1219170">
              <a:buNone/>
            </a:pPr>
            <a:endParaRPr lang="en-CA" sz="3200" kern="0" dirty="0">
              <a:solidFill>
                <a:schemeClr val="accent1">
                  <a:lumMod val="75000"/>
                </a:schemeClr>
              </a:solidFill>
              <a:latin typeface="Century Gothic" pitchFamily="34" charset="0"/>
            </a:endParaRPr>
          </a:p>
          <a:p>
            <a:pPr marL="0" indent="0" defTabSz="1219170">
              <a:buNone/>
            </a:pPr>
            <a:endParaRPr lang="en-CA" sz="3200" kern="0" dirty="0">
              <a:solidFill>
                <a:schemeClr val="accent1">
                  <a:lumMod val="75000"/>
                </a:schemeClr>
              </a:solidFill>
              <a:latin typeface="Century Gothic" pitchFamily="34" charset="0"/>
            </a:endParaRPr>
          </a:p>
          <a:p>
            <a:pPr marL="0" indent="0" algn="ctr" defTabSz="1219170">
              <a:buNone/>
            </a:pPr>
            <a:endParaRPr lang="en-CA" sz="3200" kern="0" dirty="0">
              <a:solidFill>
                <a:schemeClr val="accent1">
                  <a:lumMod val="75000"/>
                </a:schemeClr>
              </a:solidFill>
              <a:latin typeface="Century Gothic" pitchFamily="34" charset="0"/>
            </a:endParaRPr>
          </a:p>
          <a:p>
            <a:pPr marL="0" indent="0" algn="ctr" defTabSz="1219170">
              <a:buNone/>
            </a:pPr>
            <a:endParaRPr lang="en-CA" sz="3200" kern="0" dirty="0">
              <a:solidFill>
                <a:schemeClr val="accent1">
                  <a:lumMod val="75000"/>
                </a:schemeClr>
              </a:solidFill>
              <a:latin typeface="Century Gothic" pitchFamily="34" charset="0"/>
            </a:endParaRPr>
          </a:p>
        </p:txBody>
      </p:sp>
      <p:pic>
        <p:nvPicPr>
          <p:cNvPr id="2" name="Picture 1">
            <a:extLst>
              <a:ext uri="{FF2B5EF4-FFF2-40B4-BE49-F238E27FC236}">
                <a16:creationId xmlns:a16="http://schemas.microsoft.com/office/drawing/2014/main" id="{8F432A48-6E83-DE11-0F58-98289A9FF7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pic>
        <p:nvPicPr>
          <p:cNvPr id="6" name="Picture 5">
            <a:extLst>
              <a:ext uri="{FF2B5EF4-FFF2-40B4-BE49-F238E27FC236}">
                <a16:creationId xmlns:a16="http://schemas.microsoft.com/office/drawing/2014/main" id="{8EA064BC-B4A4-22FB-6F3D-FFFE80F18AE1}"/>
              </a:ext>
            </a:extLst>
          </p:cNvPr>
          <p:cNvPicPr>
            <a:picLocks noChangeAspect="1"/>
          </p:cNvPicPr>
          <p:nvPr/>
        </p:nvPicPr>
        <p:blipFill>
          <a:blip r:embed="rId4"/>
          <a:stretch>
            <a:fillRect/>
          </a:stretch>
        </p:blipFill>
        <p:spPr>
          <a:xfrm>
            <a:off x="766448" y="1660120"/>
            <a:ext cx="6706536" cy="4344006"/>
          </a:xfrm>
          <a:prstGeom prst="rect">
            <a:avLst/>
          </a:prstGeom>
        </p:spPr>
      </p:pic>
      <p:pic>
        <p:nvPicPr>
          <p:cNvPr id="15" name="Picture 14" descr="Explosion of multi-colored powder on white background">
            <a:extLst>
              <a:ext uri="{FF2B5EF4-FFF2-40B4-BE49-F238E27FC236}">
                <a16:creationId xmlns:a16="http://schemas.microsoft.com/office/drawing/2014/main" id="{22D6EA65-BD77-B259-7F46-6542165466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9029" y="373624"/>
            <a:ext cx="3473246" cy="2315497"/>
          </a:xfrm>
          <a:prstGeom prst="rect">
            <a:avLst/>
          </a:prstGeom>
        </p:spPr>
      </p:pic>
      <p:pic>
        <p:nvPicPr>
          <p:cNvPr id="17" name="Picture 16" descr="Molecular network abstract modern background">
            <a:extLst>
              <a:ext uri="{FF2B5EF4-FFF2-40B4-BE49-F238E27FC236}">
                <a16:creationId xmlns:a16="http://schemas.microsoft.com/office/drawing/2014/main" id="{5999433A-1164-CC39-9A62-2BCFC0DA1C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36896" y="1243756"/>
            <a:ext cx="2871525" cy="2153406"/>
          </a:xfrm>
          <a:prstGeom prst="rect">
            <a:avLst/>
          </a:prstGeom>
        </p:spPr>
      </p:pic>
      <p:pic>
        <p:nvPicPr>
          <p:cNvPr id="19" name="Picture 18" descr="White molecules">
            <a:extLst>
              <a:ext uri="{FF2B5EF4-FFF2-40B4-BE49-F238E27FC236}">
                <a16:creationId xmlns:a16="http://schemas.microsoft.com/office/drawing/2014/main" id="{DF21CA96-6B15-053F-C67D-BE5540EAA16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72984" y="3536098"/>
            <a:ext cx="3444318" cy="2152699"/>
          </a:xfrm>
          <a:prstGeom prst="rect">
            <a:avLst/>
          </a:prstGeom>
        </p:spPr>
      </p:pic>
    </p:spTree>
    <p:extLst>
      <p:ext uri="{BB962C8B-B14F-4D97-AF65-F5344CB8AC3E}">
        <p14:creationId xmlns:p14="http://schemas.microsoft.com/office/powerpoint/2010/main" val="2024433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a:extLst>
            <a:ext uri="{FF2B5EF4-FFF2-40B4-BE49-F238E27FC236}">
              <a16:creationId xmlns:a16="http://schemas.microsoft.com/office/drawing/2014/main" id="{C2668AE5-D73E-439C-638B-636434F11E34}"/>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4A8B1BF-C8B2-2E65-8F2D-F1D80FBF0BC0}"/>
              </a:ext>
            </a:extLst>
          </p:cNvPr>
          <p:cNvSpPr txBox="1">
            <a:spLocks/>
          </p:cNvSpPr>
          <p:nvPr/>
        </p:nvSpPr>
        <p:spPr bwMode="auto">
          <a:xfrm>
            <a:off x="360000" y="360000"/>
            <a:ext cx="10432820"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920" tIns="60960" rIns="121920" bIns="60960" numCol="1" anchor="t" anchorCtr="0" compatLnSpc="1">
            <a:prstTxWarp prst="textNoShape">
              <a:avLst/>
            </a:prstTxWarp>
            <a:normAutofit/>
          </a:bodyPr>
          <a:lst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a:lstStyle>
          <a:p>
            <a:pPr marL="0" indent="0" defTabSz="1219170">
              <a:buNone/>
            </a:pPr>
            <a:r>
              <a:rPr lang="en-CA" sz="3600" b="1" kern="0" dirty="0">
                <a:solidFill>
                  <a:srgbClr val="009188"/>
                </a:solidFill>
                <a:latin typeface="Century Gothic" pitchFamily="34" charset="0"/>
              </a:rPr>
              <a:t>But what does that mean??? </a:t>
            </a:r>
          </a:p>
          <a:p>
            <a:pPr marL="0" indent="0" defTabSz="1219170">
              <a:buNone/>
            </a:pPr>
            <a:endParaRPr lang="en-CA" sz="4267" kern="0" dirty="0">
              <a:solidFill>
                <a:schemeClr val="accent1">
                  <a:lumMod val="75000"/>
                </a:schemeClr>
              </a:solidFill>
              <a:latin typeface="Century Gothic" pitchFamily="34" charset="0"/>
            </a:endParaRPr>
          </a:p>
          <a:p>
            <a:pPr marL="0" indent="0" defTabSz="1219170">
              <a:buNone/>
            </a:pPr>
            <a:endParaRPr lang="en-CA" sz="3200" kern="0" dirty="0">
              <a:solidFill>
                <a:schemeClr val="accent1">
                  <a:lumMod val="75000"/>
                </a:schemeClr>
              </a:solidFill>
              <a:latin typeface="Century Gothic" pitchFamily="34" charset="0"/>
            </a:endParaRPr>
          </a:p>
          <a:p>
            <a:pPr marL="0" indent="0" defTabSz="1219170">
              <a:buNone/>
            </a:pPr>
            <a:endParaRPr lang="en-CA" sz="3200" kern="0" dirty="0">
              <a:solidFill>
                <a:schemeClr val="accent1">
                  <a:lumMod val="75000"/>
                </a:schemeClr>
              </a:solidFill>
              <a:latin typeface="Century Gothic" pitchFamily="34" charset="0"/>
            </a:endParaRPr>
          </a:p>
          <a:p>
            <a:pPr marL="0" indent="0" algn="ctr" defTabSz="1219170">
              <a:buNone/>
            </a:pPr>
            <a:endParaRPr lang="en-CA" sz="3200" kern="0" dirty="0">
              <a:solidFill>
                <a:schemeClr val="accent1">
                  <a:lumMod val="75000"/>
                </a:schemeClr>
              </a:solidFill>
              <a:latin typeface="Century Gothic" pitchFamily="34" charset="0"/>
            </a:endParaRPr>
          </a:p>
          <a:p>
            <a:pPr marL="0" indent="0" algn="ctr" defTabSz="1219170">
              <a:buNone/>
            </a:pPr>
            <a:endParaRPr lang="en-CA" sz="3200" kern="0" dirty="0">
              <a:solidFill>
                <a:schemeClr val="accent1">
                  <a:lumMod val="75000"/>
                </a:schemeClr>
              </a:solidFill>
              <a:latin typeface="Century Gothic" pitchFamily="34" charset="0"/>
            </a:endParaRPr>
          </a:p>
        </p:txBody>
      </p:sp>
      <p:pic>
        <p:nvPicPr>
          <p:cNvPr id="2" name="Picture 1">
            <a:extLst>
              <a:ext uri="{FF2B5EF4-FFF2-40B4-BE49-F238E27FC236}">
                <a16:creationId xmlns:a16="http://schemas.microsoft.com/office/drawing/2014/main" id="{C4356D04-ED0F-BE0E-79E0-6890C413ED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pic>
        <p:nvPicPr>
          <p:cNvPr id="6" name="Picture 5" descr="A person holding a stack of papers&#10;&#10;Description automatically generated">
            <a:extLst>
              <a:ext uri="{FF2B5EF4-FFF2-40B4-BE49-F238E27FC236}">
                <a16:creationId xmlns:a16="http://schemas.microsoft.com/office/drawing/2014/main" id="{558CC8F2-051D-8B81-F29B-32D82734B004}"/>
              </a:ext>
            </a:extLst>
          </p:cNvPr>
          <p:cNvPicPr>
            <a:picLocks noChangeAspect="1"/>
          </p:cNvPicPr>
          <p:nvPr/>
        </p:nvPicPr>
        <p:blipFill>
          <a:blip r:embed="rId4"/>
          <a:stretch>
            <a:fillRect/>
          </a:stretch>
        </p:blipFill>
        <p:spPr>
          <a:xfrm>
            <a:off x="2425473" y="1600200"/>
            <a:ext cx="7341054" cy="4127500"/>
          </a:xfrm>
          <a:prstGeom prst="rect">
            <a:avLst/>
          </a:prstGeom>
        </p:spPr>
      </p:pic>
    </p:spTree>
    <p:extLst>
      <p:ext uri="{BB962C8B-B14F-4D97-AF65-F5344CB8AC3E}">
        <p14:creationId xmlns:p14="http://schemas.microsoft.com/office/powerpoint/2010/main" val="368840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show="0">
  <p:cSld>
    <p:bg>
      <p:bgPr>
        <a:solidFill>
          <a:srgbClr val="FFFFFF"/>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FA19405-E931-026D-37E2-4FD302579F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pic>
        <p:nvPicPr>
          <p:cNvPr id="7" name="Picture 6" descr="A picture containing text, screenshot, design&#10;&#10;Description automatically generated">
            <a:extLst>
              <a:ext uri="{FF2B5EF4-FFF2-40B4-BE49-F238E27FC236}">
                <a16:creationId xmlns:a16="http://schemas.microsoft.com/office/drawing/2014/main" id="{5A4B2F9B-E8C6-A370-390B-B86F4CD9C2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0615822">
            <a:off x="860926" y="857820"/>
            <a:ext cx="4151332" cy="53723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74BEEFC3-56B4-53EC-1756-3112356A6E29}"/>
              </a:ext>
            </a:extLst>
          </p:cNvPr>
          <p:cNvPicPr>
            <a:picLocks noChangeAspect="1"/>
          </p:cNvPicPr>
          <p:nvPr/>
        </p:nvPicPr>
        <p:blipFill>
          <a:blip r:embed="rId5"/>
          <a:stretch>
            <a:fillRect/>
          </a:stretch>
        </p:blipFill>
        <p:spPr>
          <a:xfrm>
            <a:off x="6502400" y="685801"/>
            <a:ext cx="4927853" cy="4013407"/>
          </a:xfrm>
          <a:prstGeom prst="rect">
            <a:avLst/>
          </a:prstGeom>
          <a:ln w="19050">
            <a:noFill/>
          </a:ln>
        </p:spPr>
      </p:pic>
      <p:sp>
        <p:nvSpPr>
          <p:cNvPr id="12" name="Rectangle: Rounded Corners 11">
            <a:extLst>
              <a:ext uri="{FF2B5EF4-FFF2-40B4-BE49-F238E27FC236}">
                <a16:creationId xmlns:a16="http://schemas.microsoft.com/office/drawing/2014/main" id="{349E6584-BFFE-BD9C-4FA2-08689FCD1391}"/>
              </a:ext>
            </a:extLst>
          </p:cNvPr>
          <p:cNvSpPr/>
          <p:nvPr/>
        </p:nvSpPr>
        <p:spPr bwMode="auto">
          <a:xfrm>
            <a:off x="6299200" y="3429000"/>
            <a:ext cx="5283200" cy="1422400"/>
          </a:xfrm>
          <a:custGeom>
            <a:avLst/>
            <a:gdLst>
              <a:gd name="connsiteX0" fmla="*/ 0 w 5283200"/>
              <a:gd name="connsiteY0" fmla="*/ 237071 h 1422400"/>
              <a:gd name="connsiteX1" fmla="*/ 237071 w 5283200"/>
              <a:gd name="connsiteY1" fmla="*/ 0 h 1422400"/>
              <a:gd name="connsiteX2" fmla="*/ 5046129 w 5283200"/>
              <a:gd name="connsiteY2" fmla="*/ 0 h 1422400"/>
              <a:gd name="connsiteX3" fmla="*/ 5283200 w 5283200"/>
              <a:gd name="connsiteY3" fmla="*/ 237071 h 1422400"/>
              <a:gd name="connsiteX4" fmla="*/ 5283200 w 5283200"/>
              <a:gd name="connsiteY4" fmla="*/ 1185329 h 1422400"/>
              <a:gd name="connsiteX5" fmla="*/ 5046129 w 5283200"/>
              <a:gd name="connsiteY5" fmla="*/ 1422400 h 1422400"/>
              <a:gd name="connsiteX6" fmla="*/ 237071 w 5283200"/>
              <a:gd name="connsiteY6" fmla="*/ 1422400 h 1422400"/>
              <a:gd name="connsiteX7" fmla="*/ 0 w 5283200"/>
              <a:gd name="connsiteY7" fmla="*/ 1185329 h 1422400"/>
              <a:gd name="connsiteX8" fmla="*/ 0 w 5283200"/>
              <a:gd name="connsiteY8" fmla="*/ 237071 h 142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3200" h="1422400" extrusionOk="0">
                <a:moveTo>
                  <a:pt x="0" y="237071"/>
                </a:moveTo>
                <a:cubicBezTo>
                  <a:pt x="-19453" y="94141"/>
                  <a:pt x="89991" y="6061"/>
                  <a:pt x="237071" y="0"/>
                </a:cubicBezTo>
                <a:cubicBezTo>
                  <a:pt x="1448343" y="132882"/>
                  <a:pt x="4518098" y="-84951"/>
                  <a:pt x="5046129" y="0"/>
                </a:cubicBezTo>
                <a:cubicBezTo>
                  <a:pt x="5172985" y="3979"/>
                  <a:pt x="5278545" y="131872"/>
                  <a:pt x="5283200" y="237071"/>
                </a:cubicBezTo>
                <a:cubicBezTo>
                  <a:pt x="5261290" y="348501"/>
                  <a:pt x="5207994" y="838854"/>
                  <a:pt x="5283200" y="1185329"/>
                </a:cubicBezTo>
                <a:cubicBezTo>
                  <a:pt x="5297318" y="1317935"/>
                  <a:pt x="5185180" y="1405689"/>
                  <a:pt x="5046129" y="1422400"/>
                </a:cubicBezTo>
                <a:cubicBezTo>
                  <a:pt x="3452942" y="1510039"/>
                  <a:pt x="1918529" y="1349721"/>
                  <a:pt x="237071" y="1422400"/>
                </a:cubicBezTo>
                <a:cubicBezTo>
                  <a:pt x="103977" y="1401776"/>
                  <a:pt x="-7110" y="1326141"/>
                  <a:pt x="0" y="1185329"/>
                </a:cubicBezTo>
                <a:cubicBezTo>
                  <a:pt x="63699" y="862404"/>
                  <a:pt x="-78726" y="485054"/>
                  <a:pt x="0" y="237071"/>
                </a:cubicBezTo>
                <a:close/>
              </a:path>
            </a:pathLst>
          </a:custGeom>
          <a:noFill/>
          <a:ln w="19050" cap="flat" cmpd="sng" algn="ctr">
            <a:solidFill>
              <a:srgbClr val="48B250"/>
            </a:solidFill>
            <a:prstDash val="solid"/>
            <a:round/>
            <a:headEnd type="none" w="med" len="med"/>
            <a:tailEnd type="none" w="med" len="med"/>
            <a:extLst>
              <a:ext uri="{C807C97D-BFC1-408E-A445-0C87EB9F89A2}">
                <ask:lineSketchStyleProps xmlns:ask="http://schemas.microsoft.com/office/drawing/2018/sketchyshapes" sd="1219033472">
                  <a:prstGeom prst="roundRect">
                    <a:avLst/>
                  </a:prstGeom>
                  <ask:type>
                    <ask:lineSketchCurved/>
                  </ask:type>
                </ask:lineSketchStyleProps>
              </a:ext>
            </a:extLst>
          </a:ln>
          <a:effectLst/>
        </p:spPr>
        <p:txBody>
          <a:bodyPr vert="horz" wrap="square" lIns="121920" tIns="60960" rIns="121920" bIns="60960" numCol="1" rtlCol="0" anchor="t" anchorCtr="0" compatLnSpc="1">
            <a:prstTxWarp prst="textNoShape">
              <a:avLst/>
            </a:prstTxWarp>
          </a:bodyPr>
          <a:lstStyle/>
          <a:p>
            <a:pPr defTabSz="1219170" fontAlgn="base">
              <a:spcBef>
                <a:spcPct val="0"/>
              </a:spcBef>
              <a:spcAft>
                <a:spcPct val="0"/>
              </a:spcAft>
            </a:pPr>
            <a:endParaRPr lang="en-CA" sz="5867" kern="0">
              <a:solidFill>
                <a:schemeClr val="bg1"/>
              </a:solidFill>
              <a:latin typeface="Arial" charset="0"/>
            </a:endParaRPr>
          </a:p>
        </p:txBody>
      </p:sp>
      <p:sp>
        <p:nvSpPr>
          <p:cNvPr id="13" name="TextBox 12">
            <a:extLst>
              <a:ext uri="{FF2B5EF4-FFF2-40B4-BE49-F238E27FC236}">
                <a16:creationId xmlns:a16="http://schemas.microsoft.com/office/drawing/2014/main" id="{D9162AEF-E391-7B82-8A47-6C5743900461}"/>
              </a:ext>
            </a:extLst>
          </p:cNvPr>
          <p:cNvSpPr txBox="1"/>
          <p:nvPr/>
        </p:nvSpPr>
        <p:spPr>
          <a:xfrm>
            <a:off x="5384801" y="5211557"/>
            <a:ext cx="7899399" cy="502766"/>
          </a:xfrm>
          <a:prstGeom prst="rect">
            <a:avLst/>
          </a:prstGeom>
          <a:noFill/>
        </p:spPr>
        <p:txBody>
          <a:bodyPr wrap="square" rtlCol="0">
            <a:spAutoFit/>
          </a:bodyPr>
          <a:lstStyle/>
          <a:p>
            <a:pPr algn="ctr" defTabSz="1625479"/>
            <a:r>
              <a:rPr lang="en-US" sz="2667" kern="0" dirty="0">
                <a:solidFill>
                  <a:srgbClr val="000000"/>
                </a:solidFill>
                <a:latin typeface="Century Gothic" panose="020B0502020202020204" pitchFamily="34" charset="0"/>
                <a:hlinkClick r:id="rId6"/>
              </a:rPr>
              <a:t>resources.perimeterinstitute.ca</a:t>
            </a:r>
            <a:endParaRPr lang="en-US" sz="2667" kern="0" dirty="0">
              <a:solidFill>
                <a:srgbClr val="000000"/>
              </a:solidFill>
              <a:latin typeface="Century Gothic" panose="020B0502020202020204" pitchFamily="34" charset="0"/>
            </a:endParaRPr>
          </a:p>
        </p:txBody>
      </p:sp>
    </p:spTree>
    <p:extLst>
      <p:ext uri="{BB962C8B-B14F-4D97-AF65-F5344CB8AC3E}">
        <p14:creationId xmlns:p14="http://schemas.microsoft.com/office/powerpoint/2010/main" val="3352936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000" y="360000"/>
            <a:ext cx="10363200" cy="1135425"/>
          </a:xfrm>
        </p:spPr>
        <p:txBody>
          <a:bodyPr>
            <a:normAutofit fontScale="90000"/>
          </a:bodyPr>
          <a:lstStyle/>
          <a:p>
            <a:pPr algn="l"/>
            <a:r>
              <a:rPr lang="en-CA" b="1" dirty="0">
                <a:solidFill>
                  <a:srgbClr val="009188"/>
                </a:solidFill>
                <a:latin typeface="Century Gothic" pitchFamily="34" charset="0"/>
              </a:rPr>
              <a:t>Let’s Use the Double Slit Experiment to Define “What is a Particle”</a:t>
            </a:r>
          </a:p>
        </p:txBody>
      </p:sp>
      <p:pic>
        <p:nvPicPr>
          <p:cNvPr id="4" name="Picture 3">
            <a:extLst>
              <a:ext uri="{FF2B5EF4-FFF2-40B4-BE49-F238E27FC236}">
                <a16:creationId xmlns:a16="http://schemas.microsoft.com/office/drawing/2014/main" id="{DA07B056-6C8E-7D55-25A1-4036E69998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pic>
        <p:nvPicPr>
          <p:cNvPr id="10" name="Picture 9">
            <a:extLst>
              <a:ext uri="{FF2B5EF4-FFF2-40B4-BE49-F238E27FC236}">
                <a16:creationId xmlns:a16="http://schemas.microsoft.com/office/drawing/2014/main" id="{6E5DEC20-D626-0615-952D-34CC850DA4BD}"/>
              </a:ext>
            </a:extLst>
          </p:cNvPr>
          <p:cNvPicPr>
            <a:picLocks noChangeAspect="1"/>
          </p:cNvPicPr>
          <p:nvPr/>
        </p:nvPicPr>
        <p:blipFill>
          <a:blip r:embed="rId4"/>
          <a:stretch>
            <a:fillRect/>
          </a:stretch>
        </p:blipFill>
        <p:spPr>
          <a:xfrm>
            <a:off x="783229" y="1800849"/>
            <a:ext cx="4906060" cy="4229690"/>
          </a:xfrm>
          <a:prstGeom prst="rect">
            <a:avLst/>
          </a:prstGeom>
        </p:spPr>
      </p:pic>
      <p:pic>
        <p:nvPicPr>
          <p:cNvPr id="12" name="Picture 11" descr="Magnifying glass and question mark">
            <a:extLst>
              <a:ext uri="{FF2B5EF4-FFF2-40B4-BE49-F238E27FC236}">
                <a16:creationId xmlns:a16="http://schemas.microsoft.com/office/drawing/2014/main" id="{26118D89-1BDE-5806-17D6-CD603488F7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91312" y="2273650"/>
            <a:ext cx="5217459" cy="2934682"/>
          </a:xfrm>
          <a:prstGeom prst="rect">
            <a:avLst/>
          </a:prstGeom>
        </p:spPr>
      </p:pic>
      <p:sp>
        <p:nvSpPr>
          <p:cNvPr id="13" name="TextBox 12">
            <a:extLst>
              <a:ext uri="{FF2B5EF4-FFF2-40B4-BE49-F238E27FC236}">
                <a16:creationId xmlns:a16="http://schemas.microsoft.com/office/drawing/2014/main" id="{11B514D4-3C1A-554F-1A1E-C661FA10FC47}"/>
              </a:ext>
            </a:extLst>
          </p:cNvPr>
          <p:cNvSpPr txBox="1"/>
          <p:nvPr/>
        </p:nvSpPr>
        <p:spPr>
          <a:xfrm>
            <a:off x="161365" y="6517341"/>
            <a:ext cx="4515980" cy="215444"/>
          </a:xfrm>
          <a:prstGeom prst="rect">
            <a:avLst/>
          </a:prstGeom>
          <a:noFill/>
        </p:spPr>
        <p:txBody>
          <a:bodyPr wrap="none" rtlCol="0">
            <a:spAutoFit/>
          </a:bodyPr>
          <a:lstStyle/>
          <a:p>
            <a:r>
              <a:rPr lang="en-CA" sz="800" dirty="0"/>
              <a:t>https://www.iflscience.com/light-interacts-with-itself-when-squeezed-through-slits-in-time-68282</a:t>
            </a:r>
          </a:p>
        </p:txBody>
      </p:sp>
    </p:spTree>
    <p:extLst>
      <p:ext uri="{BB962C8B-B14F-4D97-AF65-F5344CB8AC3E}">
        <p14:creationId xmlns:p14="http://schemas.microsoft.com/office/powerpoint/2010/main" val="473025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a:extLst>
            <a:ext uri="{FF2B5EF4-FFF2-40B4-BE49-F238E27FC236}">
              <a16:creationId xmlns:a16="http://schemas.microsoft.com/office/drawing/2014/main" id="{7FB1BFCC-801B-27FC-92BB-48127B4C85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23B95E-0077-7EF7-2428-F929D6A37C1C}"/>
              </a:ext>
            </a:extLst>
          </p:cNvPr>
          <p:cNvSpPr>
            <a:spLocks noGrp="1"/>
          </p:cNvSpPr>
          <p:nvPr>
            <p:ph type="title"/>
          </p:nvPr>
        </p:nvSpPr>
        <p:spPr>
          <a:xfrm>
            <a:off x="360000" y="360000"/>
            <a:ext cx="10363200" cy="579439"/>
          </a:xfrm>
        </p:spPr>
        <p:txBody>
          <a:bodyPr>
            <a:normAutofit fontScale="90000"/>
          </a:bodyPr>
          <a:lstStyle/>
          <a:p>
            <a:r>
              <a:rPr lang="en-CA" b="1" dirty="0">
                <a:solidFill>
                  <a:srgbClr val="009188"/>
                </a:solidFill>
                <a:latin typeface="Century Gothic" pitchFamily="34" charset="0"/>
              </a:rPr>
              <a:t>Double-slit Experiment with Classical Particles</a:t>
            </a:r>
          </a:p>
        </p:txBody>
      </p:sp>
      <p:sp>
        <p:nvSpPr>
          <p:cNvPr id="3" name="Content Placeholder 2">
            <a:extLst>
              <a:ext uri="{FF2B5EF4-FFF2-40B4-BE49-F238E27FC236}">
                <a16:creationId xmlns:a16="http://schemas.microsoft.com/office/drawing/2014/main" id="{F032DE84-28BC-287A-F911-DE79CC39D269}"/>
              </a:ext>
            </a:extLst>
          </p:cNvPr>
          <p:cNvSpPr>
            <a:spLocks noGrp="1"/>
          </p:cNvSpPr>
          <p:nvPr>
            <p:ph idx="1"/>
          </p:nvPr>
        </p:nvSpPr>
        <p:spPr>
          <a:xfrm>
            <a:off x="462603" y="1936592"/>
            <a:ext cx="6141397" cy="3790353"/>
          </a:xfrm>
        </p:spPr>
        <p:txBody>
          <a:bodyPr>
            <a:normAutofit/>
          </a:bodyPr>
          <a:lstStyle/>
          <a:p>
            <a:pPr marL="0" indent="0">
              <a:buNone/>
            </a:pPr>
            <a:r>
              <a:rPr lang="en-CA" sz="2800" b="1" dirty="0">
                <a:solidFill>
                  <a:schemeClr val="tx1"/>
                </a:solidFill>
                <a:latin typeface="Century Gothic" pitchFamily="34" charset="0"/>
              </a:rPr>
              <a:t>Predict</a:t>
            </a:r>
            <a:r>
              <a:rPr lang="en-CA" sz="2800" dirty="0">
                <a:solidFill>
                  <a:schemeClr val="tx1"/>
                </a:solidFill>
                <a:latin typeface="Century Gothic" pitchFamily="34" charset="0"/>
              </a:rPr>
              <a:t> what pattern the sand will make on the paper.</a:t>
            </a:r>
          </a:p>
          <a:p>
            <a:pPr marL="0" indent="0">
              <a:buNone/>
            </a:pPr>
            <a:r>
              <a:rPr lang="en-CA" sz="2800" dirty="0">
                <a:solidFill>
                  <a:schemeClr val="tx1"/>
                </a:solidFill>
                <a:latin typeface="Century Gothic" pitchFamily="34" charset="0"/>
              </a:rPr>
              <a:t> </a:t>
            </a:r>
          </a:p>
          <a:p>
            <a:pPr marL="0" indent="0">
              <a:buNone/>
            </a:pPr>
            <a:r>
              <a:rPr lang="en-CA" sz="2800" b="1" dirty="0">
                <a:solidFill>
                  <a:schemeClr val="tx1"/>
                </a:solidFill>
                <a:latin typeface="Century Gothic" pitchFamily="34" charset="0"/>
              </a:rPr>
              <a:t>Explain</a:t>
            </a:r>
            <a:r>
              <a:rPr lang="en-CA" sz="2800" dirty="0">
                <a:solidFill>
                  <a:schemeClr val="tx1"/>
                </a:solidFill>
                <a:latin typeface="Century Gothic" pitchFamily="34" charset="0"/>
              </a:rPr>
              <a:t> your prediction.</a:t>
            </a:r>
          </a:p>
          <a:p>
            <a:pPr marL="0" indent="0">
              <a:buNone/>
            </a:pPr>
            <a:endParaRPr lang="en-CA" dirty="0">
              <a:solidFill>
                <a:schemeClr val="tx1"/>
              </a:solidFill>
              <a:latin typeface="Century Gothic" pitchFamily="34" charset="0"/>
            </a:endParaRPr>
          </a:p>
        </p:txBody>
      </p:sp>
      <p:pic>
        <p:nvPicPr>
          <p:cNvPr id="4" name="Picture 3">
            <a:extLst>
              <a:ext uri="{FF2B5EF4-FFF2-40B4-BE49-F238E27FC236}">
                <a16:creationId xmlns:a16="http://schemas.microsoft.com/office/drawing/2014/main" id="{35604180-85FB-88D1-31ED-2108660451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pic>
        <p:nvPicPr>
          <p:cNvPr id="5" name="Picture 2" descr="T:\Shares\Photos\Outreach\EPLUS\2009 EPLUS\_mg_0971.jpg">
            <a:extLst>
              <a:ext uri="{FF2B5EF4-FFF2-40B4-BE49-F238E27FC236}">
                <a16:creationId xmlns:a16="http://schemas.microsoft.com/office/drawing/2014/main" id="{2B536CF7-29EC-5CF0-E5C6-359E78812D77}"/>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83808" y="1472911"/>
            <a:ext cx="2814251" cy="4221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044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6A9133-DB58-C4C8-A298-76BFD94EA4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
        <p:nvSpPr>
          <p:cNvPr id="4" name="Title 1">
            <a:extLst>
              <a:ext uri="{FF2B5EF4-FFF2-40B4-BE49-F238E27FC236}">
                <a16:creationId xmlns:a16="http://schemas.microsoft.com/office/drawing/2014/main" id="{65C1D93E-9E8A-617D-4362-CCA91972131E}"/>
              </a:ext>
            </a:extLst>
          </p:cNvPr>
          <p:cNvSpPr>
            <a:spLocks noGrp="1"/>
          </p:cNvSpPr>
          <p:nvPr>
            <p:ph type="title"/>
          </p:nvPr>
        </p:nvSpPr>
        <p:spPr>
          <a:xfrm>
            <a:off x="360000" y="360000"/>
            <a:ext cx="10363200" cy="579439"/>
          </a:xfrm>
        </p:spPr>
        <p:txBody>
          <a:bodyPr>
            <a:normAutofit fontScale="90000"/>
          </a:bodyPr>
          <a:lstStyle/>
          <a:p>
            <a:r>
              <a:rPr lang="en-CA" b="1" dirty="0">
                <a:solidFill>
                  <a:srgbClr val="009188"/>
                </a:solidFill>
                <a:latin typeface="Century Gothic" pitchFamily="34" charset="0"/>
              </a:rPr>
              <a:t>Double-slit Experiment with Classical Particles</a:t>
            </a:r>
          </a:p>
        </p:txBody>
      </p:sp>
      <p:pic>
        <p:nvPicPr>
          <p:cNvPr id="3" name="Content Placeholder 3" descr="sand ds image.JPG">
            <a:extLst>
              <a:ext uri="{FF2B5EF4-FFF2-40B4-BE49-F238E27FC236}">
                <a16:creationId xmlns:a16="http://schemas.microsoft.com/office/drawing/2014/main" id="{C5ED2141-F807-116E-2957-512DAAEDA23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00800" y="1808229"/>
            <a:ext cx="4165600" cy="3690180"/>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B3DAA300-9086-7924-4D97-DB4598FF8A4C}"/>
              </a:ext>
            </a:extLst>
          </p:cNvPr>
          <p:cNvPicPr>
            <a:picLocks noChangeAspect="1"/>
          </p:cNvPicPr>
          <p:nvPr/>
        </p:nvPicPr>
        <p:blipFill>
          <a:blip r:embed="rId5"/>
          <a:stretch>
            <a:fillRect/>
          </a:stretch>
        </p:blipFill>
        <p:spPr>
          <a:xfrm>
            <a:off x="914401" y="2463800"/>
            <a:ext cx="4617817" cy="1930400"/>
          </a:xfrm>
          <a:prstGeom prst="rect">
            <a:avLst/>
          </a:prstGeom>
        </p:spPr>
      </p:pic>
    </p:spTree>
    <p:extLst>
      <p:ext uri="{BB962C8B-B14F-4D97-AF65-F5344CB8AC3E}">
        <p14:creationId xmlns:p14="http://schemas.microsoft.com/office/powerpoint/2010/main" val="90207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TextBox 3"/>
          <p:cNvSpPr txBox="1"/>
          <p:nvPr/>
        </p:nvSpPr>
        <p:spPr>
          <a:xfrm>
            <a:off x="731470" y="2628781"/>
            <a:ext cx="4935984" cy="954107"/>
          </a:xfrm>
          <a:prstGeom prst="rect">
            <a:avLst/>
          </a:prstGeom>
          <a:noFill/>
        </p:spPr>
        <p:txBody>
          <a:bodyPr wrap="square" rtlCol="0">
            <a:spAutoFit/>
          </a:bodyPr>
          <a:lstStyle/>
          <a:p>
            <a:pPr defTabSz="1219170"/>
            <a:r>
              <a:rPr lang="en-CA" sz="2800" kern="0" dirty="0">
                <a:latin typeface="Century Gothic" pitchFamily="34" charset="0"/>
              </a:rPr>
              <a:t>How would you describe a particle of sand? </a:t>
            </a:r>
          </a:p>
        </p:txBody>
      </p:sp>
      <p:pic>
        <p:nvPicPr>
          <p:cNvPr id="6" name="Picture 5">
            <a:extLst>
              <a:ext uri="{FF2B5EF4-FFF2-40B4-BE49-F238E27FC236}">
                <a16:creationId xmlns:a16="http://schemas.microsoft.com/office/drawing/2014/main" id="{DA35642F-C4F0-42D0-A788-912AE2890D9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24547" y="1978657"/>
            <a:ext cx="4608512" cy="3208463"/>
          </a:xfrm>
          <a:prstGeom prst="rect">
            <a:avLst/>
          </a:prstGeom>
        </p:spPr>
      </p:pic>
      <p:pic>
        <p:nvPicPr>
          <p:cNvPr id="5" name="Picture 4">
            <a:extLst>
              <a:ext uri="{FF2B5EF4-FFF2-40B4-BE49-F238E27FC236}">
                <a16:creationId xmlns:a16="http://schemas.microsoft.com/office/drawing/2014/main" id="{2ECD463A-D199-A5EE-D49D-8B5BA3503E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228315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a:extLst>
            <a:ext uri="{FF2B5EF4-FFF2-40B4-BE49-F238E27FC236}">
              <a16:creationId xmlns:a16="http://schemas.microsoft.com/office/drawing/2014/main" id="{DD4EADB9-7319-900F-7482-E2E3E1F933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EDB963-A994-6B90-EC2B-6E7F4A0B0A07}"/>
              </a:ext>
            </a:extLst>
          </p:cNvPr>
          <p:cNvSpPr>
            <a:spLocks noGrp="1"/>
          </p:cNvSpPr>
          <p:nvPr>
            <p:ph type="title"/>
          </p:nvPr>
        </p:nvSpPr>
        <p:spPr>
          <a:xfrm>
            <a:off x="360000" y="360000"/>
            <a:ext cx="8229600" cy="579439"/>
          </a:xfrm>
        </p:spPr>
        <p:txBody>
          <a:bodyPr>
            <a:noAutofit/>
          </a:bodyPr>
          <a:lstStyle/>
          <a:p>
            <a:pPr algn="l"/>
            <a:r>
              <a:rPr lang="en-CA" sz="3600" b="1" dirty="0">
                <a:solidFill>
                  <a:srgbClr val="009188"/>
                </a:solidFill>
                <a:latin typeface="Century Gothic" pitchFamily="34" charset="0"/>
              </a:rPr>
              <a:t>Particle Model</a:t>
            </a:r>
          </a:p>
        </p:txBody>
      </p:sp>
      <p:sp>
        <p:nvSpPr>
          <p:cNvPr id="4" name="TextBox 3">
            <a:extLst>
              <a:ext uri="{FF2B5EF4-FFF2-40B4-BE49-F238E27FC236}">
                <a16:creationId xmlns:a16="http://schemas.microsoft.com/office/drawing/2014/main" id="{BA9205C2-82EA-B97B-8394-F025696845C3}"/>
              </a:ext>
            </a:extLst>
          </p:cNvPr>
          <p:cNvSpPr txBox="1"/>
          <p:nvPr/>
        </p:nvSpPr>
        <p:spPr>
          <a:xfrm>
            <a:off x="200211" y="2238688"/>
            <a:ext cx="6064359" cy="2246769"/>
          </a:xfrm>
          <a:prstGeom prst="rect">
            <a:avLst/>
          </a:prstGeom>
          <a:noFill/>
        </p:spPr>
        <p:txBody>
          <a:bodyPr wrap="square" rtlCol="0">
            <a:spAutoFit/>
          </a:bodyPr>
          <a:lstStyle/>
          <a:p>
            <a:pPr defTabSz="1219170"/>
            <a:r>
              <a:rPr lang="en-CA" sz="2800" kern="0" dirty="0">
                <a:latin typeface="Century Gothic" pitchFamily="34" charset="0"/>
              </a:rPr>
              <a:t>Localized object</a:t>
            </a:r>
          </a:p>
          <a:p>
            <a:pPr marL="571486" indent="-571486" defTabSz="1219170">
              <a:buFont typeface="Arial" pitchFamily="34" charset="0"/>
              <a:buChar char="•"/>
            </a:pPr>
            <a:r>
              <a:rPr lang="en-CA" sz="2800" kern="0" dirty="0">
                <a:latin typeface="Century Gothic" pitchFamily="34" charset="0"/>
              </a:rPr>
              <a:t>Particles are in one place at one time</a:t>
            </a:r>
          </a:p>
          <a:p>
            <a:pPr marL="571486" indent="-571486" defTabSz="1219170">
              <a:buFont typeface="Arial" pitchFamily="34" charset="0"/>
              <a:buChar char="•"/>
            </a:pPr>
            <a:r>
              <a:rPr lang="en-CA" sz="2800" kern="0" dirty="0">
                <a:latin typeface="Century Gothic" pitchFamily="34" charset="0"/>
              </a:rPr>
              <a:t>Only one particle can hold a particular area at a time</a:t>
            </a:r>
          </a:p>
        </p:txBody>
      </p:sp>
      <p:pic>
        <p:nvPicPr>
          <p:cNvPr id="6" name="Picture 5">
            <a:extLst>
              <a:ext uri="{FF2B5EF4-FFF2-40B4-BE49-F238E27FC236}">
                <a16:creationId xmlns:a16="http://schemas.microsoft.com/office/drawing/2014/main" id="{499A6CD6-AD21-1847-810E-532DDA37CF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24547" y="1978657"/>
            <a:ext cx="4608512" cy="3208463"/>
          </a:xfrm>
          <a:prstGeom prst="rect">
            <a:avLst/>
          </a:prstGeom>
        </p:spPr>
      </p:pic>
      <p:pic>
        <p:nvPicPr>
          <p:cNvPr id="5" name="Picture 4">
            <a:extLst>
              <a:ext uri="{FF2B5EF4-FFF2-40B4-BE49-F238E27FC236}">
                <a16:creationId xmlns:a16="http://schemas.microsoft.com/office/drawing/2014/main" id="{94D36CF1-C658-5D6A-3E14-B290D9B502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24227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2603" y="1936592"/>
            <a:ext cx="5734997" cy="3790353"/>
          </a:xfrm>
        </p:spPr>
        <p:txBody>
          <a:bodyPr>
            <a:normAutofit/>
          </a:bodyPr>
          <a:lstStyle/>
          <a:p>
            <a:pPr marL="0" indent="0">
              <a:buNone/>
            </a:pPr>
            <a:r>
              <a:rPr lang="en-CA" sz="2800" b="1" dirty="0">
                <a:solidFill>
                  <a:schemeClr val="tx1"/>
                </a:solidFill>
                <a:latin typeface="Century Gothic" pitchFamily="34" charset="0"/>
              </a:rPr>
              <a:t>Predict</a:t>
            </a:r>
            <a:r>
              <a:rPr lang="en-CA" sz="2800" dirty="0">
                <a:solidFill>
                  <a:schemeClr val="tx1"/>
                </a:solidFill>
                <a:latin typeface="Century Gothic" pitchFamily="34" charset="0"/>
              </a:rPr>
              <a:t> what pattern you will observe along the line.</a:t>
            </a:r>
          </a:p>
          <a:p>
            <a:pPr marL="0" indent="0">
              <a:buNone/>
            </a:pPr>
            <a:r>
              <a:rPr lang="en-CA" sz="2800" dirty="0">
                <a:solidFill>
                  <a:schemeClr val="tx1"/>
                </a:solidFill>
                <a:latin typeface="Century Gothic" pitchFamily="34" charset="0"/>
              </a:rPr>
              <a:t> </a:t>
            </a:r>
          </a:p>
          <a:p>
            <a:pPr marL="0" indent="0">
              <a:buNone/>
            </a:pPr>
            <a:r>
              <a:rPr lang="en-CA" sz="2800" b="1" dirty="0">
                <a:solidFill>
                  <a:schemeClr val="tx1"/>
                </a:solidFill>
                <a:latin typeface="Century Gothic" pitchFamily="34" charset="0"/>
              </a:rPr>
              <a:t>Explain</a:t>
            </a:r>
            <a:r>
              <a:rPr lang="en-CA" sz="2800" dirty="0">
                <a:solidFill>
                  <a:schemeClr val="tx1"/>
                </a:solidFill>
                <a:latin typeface="Century Gothic" pitchFamily="34" charset="0"/>
              </a:rPr>
              <a:t> your prediction.</a:t>
            </a:r>
          </a:p>
          <a:p>
            <a:pPr marL="0" indent="0">
              <a:buNone/>
            </a:pPr>
            <a:endParaRPr lang="en-CA" dirty="0">
              <a:solidFill>
                <a:schemeClr val="tx1"/>
              </a:solidFill>
              <a:latin typeface="Century Gothic" pitchFamily="34" charset="0"/>
            </a:endParaRPr>
          </a:p>
        </p:txBody>
      </p:sp>
      <p:pic>
        <p:nvPicPr>
          <p:cNvPr id="4" name="Picture 3">
            <a:extLst>
              <a:ext uri="{FF2B5EF4-FFF2-40B4-BE49-F238E27FC236}">
                <a16:creationId xmlns:a16="http://schemas.microsoft.com/office/drawing/2014/main" id="{DA07B056-6C8E-7D55-25A1-4036E69998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pic>
        <p:nvPicPr>
          <p:cNvPr id="5" name="Picture 2" descr="A4 fig2and3">
            <a:extLst>
              <a:ext uri="{FF2B5EF4-FFF2-40B4-BE49-F238E27FC236}">
                <a16:creationId xmlns:a16="http://schemas.microsoft.com/office/drawing/2014/main" id="{028551C0-2052-B58E-4722-FBC5B5EBE819}"/>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197600" y="2034448"/>
            <a:ext cx="5881752" cy="278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a:extLst>
              <a:ext uri="{FF2B5EF4-FFF2-40B4-BE49-F238E27FC236}">
                <a16:creationId xmlns:a16="http://schemas.microsoft.com/office/drawing/2014/main" id="{0501C454-051C-2980-4001-3509A54ED462}"/>
              </a:ext>
            </a:extLst>
          </p:cNvPr>
          <p:cNvCxnSpPr/>
          <p:nvPr/>
        </p:nvCxnSpPr>
        <p:spPr bwMode="auto">
          <a:xfrm>
            <a:off x="11277600" y="3835400"/>
            <a:ext cx="304800" cy="1828800"/>
          </a:xfrm>
          <a:prstGeom prst="straightConnector1">
            <a:avLst/>
          </a:prstGeom>
          <a:solidFill>
            <a:schemeClr val="accent1"/>
          </a:solidFill>
          <a:ln w="28575" cap="flat" cmpd="sng" algn="ctr">
            <a:solidFill>
              <a:srgbClr val="C00000"/>
            </a:solidFill>
            <a:prstDash val="solid"/>
            <a:round/>
            <a:headEnd type="arrow" w="med" len="med"/>
            <a:tailEnd type="none" w="med" len="med"/>
          </a:ln>
          <a:effectLst/>
        </p:spPr>
      </p:cxnSp>
      <p:sp>
        <p:nvSpPr>
          <p:cNvPr id="8" name="TextBox 7">
            <a:extLst>
              <a:ext uri="{FF2B5EF4-FFF2-40B4-BE49-F238E27FC236}">
                <a16:creationId xmlns:a16="http://schemas.microsoft.com/office/drawing/2014/main" id="{85708B12-B0AB-CCC2-81BC-336EAA647D64}"/>
              </a:ext>
            </a:extLst>
          </p:cNvPr>
          <p:cNvSpPr txBox="1"/>
          <p:nvPr/>
        </p:nvSpPr>
        <p:spPr>
          <a:xfrm>
            <a:off x="8229600" y="4949795"/>
            <a:ext cx="3759200" cy="502766"/>
          </a:xfrm>
          <a:prstGeom prst="rect">
            <a:avLst/>
          </a:prstGeom>
          <a:noFill/>
        </p:spPr>
        <p:txBody>
          <a:bodyPr wrap="square" rtlCol="0">
            <a:spAutoFit/>
          </a:bodyPr>
          <a:lstStyle/>
          <a:p>
            <a:pPr defTabSz="1219170"/>
            <a:r>
              <a:rPr lang="en-CA" sz="2667" kern="0" dirty="0">
                <a:solidFill>
                  <a:srgbClr val="C00000"/>
                </a:solidFill>
                <a:latin typeface="Century Gothic" panose="020B0502020202020204" pitchFamily="34" charset="0"/>
              </a:rPr>
              <a:t>Look along this line</a:t>
            </a:r>
          </a:p>
        </p:txBody>
      </p:sp>
      <p:sp>
        <p:nvSpPr>
          <p:cNvPr id="9" name="Title 1">
            <a:extLst>
              <a:ext uri="{FF2B5EF4-FFF2-40B4-BE49-F238E27FC236}">
                <a16:creationId xmlns:a16="http://schemas.microsoft.com/office/drawing/2014/main" id="{78D74DCA-6548-0B18-E71C-EA776EE205BB}"/>
              </a:ext>
            </a:extLst>
          </p:cNvPr>
          <p:cNvSpPr txBox="1">
            <a:spLocks/>
          </p:cNvSpPr>
          <p:nvPr/>
        </p:nvSpPr>
        <p:spPr bwMode="auto">
          <a:xfrm>
            <a:off x="360000" y="360000"/>
            <a:ext cx="11867776" cy="579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920" tIns="60960" rIns="121920" bIns="60960" numCol="1" anchor="ctr" anchorCtr="0" compatLnSpc="1">
            <a:prstTxWarp prst="textNoShape">
              <a:avLst/>
            </a:prstTxWarp>
            <a:noAutofit/>
          </a:bodyPr>
          <a:lstStyle>
            <a:lvl1pPr algn="ctr" rtl="0" eaLnBrk="0" fontAlgn="base" hangingPunct="0">
              <a:spcBef>
                <a:spcPct val="0"/>
              </a:spcBef>
              <a:spcAft>
                <a:spcPct val="0"/>
              </a:spcAft>
              <a:defRPr sz="3000" b="0">
                <a:solidFill>
                  <a:schemeClr val="tx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defTabSz="1219170"/>
            <a:r>
              <a:rPr lang="en-CA" sz="3600" b="1" kern="0" dirty="0">
                <a:solidFill>
                  <a:srgbClr val="009188"/>
                </a:solidFill>
                <a:latin typeface="Century Gothic" pitchFamily="34" charset="0"/>
              </a:rPr>
              <a:t>Double-Slit Experiment with Classical Waves </a:t>
            </a:r>
          </a:p>
        </p:txBody>
      </p:sp>
    </p:spTree>
    <p:extLst>
      <p:ext uri="{BB962C8B-B14F-4D97-AF65-F5344CB8AC3E}">
        <p14:creationId xmlns:p14="http://schemas.microsoft.com/office/powerpoint/2010/main" val="2451870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95C63B8-0853-1506-43D9-06BA45DBB5B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pic>
        <p:nvPicPr>
          <p:cNvPr id="6" name="Picture 5">
            <a:extLst>
              <a:ext uri="{FF2B5EF4-FFF2-40B4-BE49-F238E27FC236}">
                <a16:creationId xmlns:a16="http://schemas.microsoft.com/office/drawing/2014/main" id="{657458F9-25C0-D149-CB98-CBA7A8E829A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8001" y="2209800"/>
            <a:ext cx="4785596" cy="3098800"/>
          </a:xfrm>
          <a:prstGeom prst="rect">
            <a:avLst/>
          </a:prstGeom>
        </p:spPr>
      </p:pic>
      <p:sp>
        <p:nvSpPr>
          <p:cNvPr id="9" name="Title 1">
            <a:extLst>
              <a:ext uri="{FF2B5EF4-FFF2-40B4-BE49-F238E27FC236}">
                <a16:creationId xmlns:a16="http://schemas.microsoft.com/office/drawing/2014/main" id="{554DCEC1-5A3E-98C5-116F-E500D4B08B00}"/>
              </a:ext>
            </a:extLst>
          </p:cNvPr>
          <p:cNvSpPr>
            <a:spLocks noGrp="1"/>
          </p:cNvSpPr>
          <p:nvPr>
            <p:ph type="title"/>
          </p:nvPr>
        </p:nvSpPr>
        <p:spPr>
          <a:xfrm>
            <a:off x="360000" y="360000"/>
            <a:ext cx="11725835" cy="579439"/>
          </a:xfrm>
        </p:spPr>
        <p:txBody>
          <a:bodyPr>
            <a:noAutofit/>
          </a:bodyPr>
          <a:lstStyle/>
          <a:p>
            <a:pPr algn="l"/>
            <a:r>
              <a:rPr lang="en-CA" sz="3600" b="1" dirty="0">
                <a:solidFill>
                  <a:srgbClr val="009188"/>
                </a:solidFill>
                <a:latin typeface="Century Gothic" pitchFamily="34" charset="0"/>
              </a:rPr>
              <a:t>Double-Slit Experiment with Classical Waves </a:t>
            </a:r>
          </a:p>
        </p:txBody>
      </p:sp>
      <p:pic>
        <p:nvPicPr>
          <p:cNvPr id="2" name="Picture 1">
            <a:extLst>
              <a:ext uri="{FF2B5EF4-FFF2-40B4-BE49-F238E27FC236}">
                <a16:creationId xmlns:a16="http://schemas.microsoft.com/office/drawing/2014/main" id="{B9E1CB8C-BB8B-4A0B-E347-41DF0800C8E7}"/>
              </a:ext>
            </a:extLst>
          </p:cNvPr>
          <p:cNvPicPr>
            <a:picLocks noChangeAspect="1"/>
          </p:cNvPicPr>
          <p:nvPr/>
        </p:nvPicPr>
        <p:blipFill>
          <a:blip r:embed="rId4"/>
          <a:stretch>
            <a:fillRect/>
          </a:stretch>
        </p:blipFill>
        <p:spPr>
          <a:xfrm>
            <a:off x="6400261" y="2236965"/>
            <a:ext cx="5283739" cy="2943136"/>
          </a:xfrm>
          <a:prstGeom prst="rect">
            <a:avLst/>
          </a:prstGeom>
        </p:spPr>
      </p:pic>
    </p:spTree>
    <p:extLst>
      <p:ext uri="{BB962C8B-B14F-4D97-AF65-F5344CB8AC3E}">
        <p14:creationId xmlns:p14="http://schemas.microsoft.com/office/powerpoint/2010/main" val="2576810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4"/>
          <p:cNvPicPr>
            <a:picLocks noChangeAspect="1"/>
          </p:cNvPicPr>
          <p:nvPr/>
        </p:nvPicPr>
        <p:blipFill rotWithShape="1">
          <a:blip r:embed="rId3" cstate="email">
            <a:extLst>
              <a:ext uri="{28A0092B-C50C-407E-A947-70E740481C1C}">
                <a14:useLocalDpi xmlns:a14="http://schemas.microsoft.com/office/drawing/2010/main" val="0"/>
              </a:ext>
            </a:extLst>
          </a:blip>
          <a:srcRect l="20050" t="15259" r="20058" b="20043"/>
          <a:stretch/>
        </p:blipFill>
        <p:spPr>
          <a:xfrm>
            <a:off x="5647397" y="1219201"/>
            <a:ext cx="5397732" cy="4505672"/>
          </a:xfrm>
          <a:prstGeom prst="ellipse">
            <a:avLst/>
          </a:prstGeom>
          <a:ln>
            <a:noFill/>
          </a:ln>
          <a:effectLst>
            <a:softEdge rad="112500"/>
          </a:effectLst>
        </p:spPr>
      </p:pic>
      <p:sp>
        <p:nvSpPr>
          <p:cNvPr id="8" name="Title 1">
            <a:extLst>
              <a:ext uri="{FF2B5EF4-FFF2-40B4-BE49-F238E27FC236}">
                <a16:creationId xmlns:a16="http://schemas.microsoft.com/office/drawing/2014/main" id="{BC6EB441-4F8E-4F40-8525-30DC73DBDD24}"/>
              </a:ext>
            </a:extLst>
          </p:cNvPr>
          <p:cNvSpPr txBox="1">
            <a:spLocks/>
          </p:cNvSpPr>
          <p:nvPr/>
        </p:nvSpPr>
        <p:spPr>
          <a:xfrm>
            <a:off x="360000" y="180000"/>
            <a:ext cx="7710736"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r>
              <a:rPr lang="en-CA" sz="3600" dirty="0">
                <a:solidFill>
                  <a:srgbClr val="009188"/>
                </a:solidFill>
                <a:latin typeface="Century Gothic" pitchFamily="34" charset="0"/>
                <a:cs typeface="Arial" pitchFamily="34" charset="0"/>
              </a:rPr>
              <a:t>How Do Scientists Think?</a:t>
            </a:r>
          </a:p>
        </p:txBody>
      </p:sp>
      <p:sp>
        <p:nvSpPr>
          <p:cNvPr id="9" name="Content Placeholder 3">
            <a:extLst>
              <a:ext uri="{FF2B5EF4-FFF2-40B4-BE49-F238E27FC236}">
                <a16:creationId xmlns:a16="http://schemas.microsoft.com/office/drawing/2014/main" id="{DB5B4984-3D29-FCE9-4E92-C001BC94B9E2}"/>
              </a:ext>
            </a:extLst>
          </p:cNvPr>
          <p:cNvSpPr txBox="1">
            <a:spLocks/>
          </p:cNvSpPr>
          <p:nvPr/>
        </p:nvSpPr>
        <p:spPr bwMode="auto">
          <a:xfrm>
            <a:off x="1080000" y="2520000"/>
            <a:ext cx="4038600" cy="3394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rmAutofit/>
          </a:bodyPr>
          <a:lstStyle>
            <a:lvl1pPr marL="342891" indent="-342891"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32" indent="-285744"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2971" indent="-228594"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160" indent="-228594"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349" indent="-228594"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537" indent="-228594" algn="l" rtl="0" fontAlgn="base">
              <a:spcBef>
                <a:spcPct val="20000"/>
              </a:spcBef>
              <a:spcAft>
                <a:spcPct val="0"/>
              </a:spcAft>
              <a:buFont typeface="Wingdings" pitchFamily="16" charset="2"/>
              <a:buChar char="§"/>
              <a:defRPr sz="1600">
                <a:solidFill>
                  <a:schemeClr val="tx1"/>
                </a:solidFill>
                <a:latin typeface="+mn-lt"/>
                <a:ea typeface="+mn-ea"/>
              </a:defRPr>
            </a:lvl6pPr>
            <a:lvl7pPr marL="2971726" indent="-228594" algn="l" rtl="0" fontAlgn="base">
              <a:spcBef>
                <a:spcPct val="20000"/>
              </a:spcBef>
              <a:spcAft>
                <a:spcPct val="0"/>
              </a:spcAft>
              <a:buFont typeface="Wingdings" pitchFamily="16" charset="2"/>
              <a:buChar char="§"/>
              <a:defRPr sz="1600">
                <a:solidFill>
                  <a:schemeClr val="tx1"/>
                </a:solidFill>
                <a:latin typeface="+mn-lt"/>
                <a:ea typeface="+mn-ea"/>
              </a:defRPr>
            </a:lvl7pPr>
            <a:lvl8pPr marL="3428914" indent="-228594" algn="l" rtl="0" fontAlgn="base">
              <a:spcBef>
                <a:spcPct val="20000"/>
              </a:spcBef>
              <a:spcAft>
                <a:spcPct val="0"/>
              </a:spcAft>
              <a:buFont typeface="Wingdings" pitchFamily="16" charset="2"/>
              <a:buChar char="§"/>
              <a:defRPr sz="1600">
                <a:solidFill>
                  <a:schemeClr val="tx1"/>
                </a:solidFill>
                <a:latin typeface="+mn-lt"/>
                <a:ea typeface="+mn-ea"/>
              </a:defRPr>
            </a:lvl8pPr>
            <a:lvl9pPr marL="3886103" indent="-228594" algn="l" rtl="0" fontAlgn="base">
              <a:spcBef>
                <a:spcPct val="20000"/>
              </a:spcBef>
              <a:spcAft>
                <a:spcPct val="0"/>
              </a:spcAft>
              <a:buFont typeface="Wingdings" pitchFamily="16" charset="2"/>
              <a:buChar char="§"/>
              <a:defRPr sz="1600">
                <a:solidFill>
                  <a:schemeClr val="tx1"/>
                </a:solidFill>
                <a:latin typeface="+mn-lt"/>
                <a:ea typeface="+mn-ea"/>
              </a:defRPr>
            </a:lvl9pPr>
          </a:lstStyle>
          <a:p>
            <a:pPr marL="0" indent="0" algn="ctr">
              <a:buNone/>
            </a:pPr>
            <a:r>
              <a:rPr lang="en-CA" sz="4000" kern="0" dirty="0">
                <a:solidFill>
                  <a:schemeClr val="tx2">
                    <a:lumMod val="75000"/>
                  </a:schemeClr>
                </a:solidFill>
                <a:latin typeface="Century Gothic" pitchFamily="34" charset="0"/>
              </a:rPr>
              <a:t>Scientists Look for Patterns</a:t>
            </a:r>
          </a:p>
        </p:txBody>
      </p:sp>
      <p:pic>
        <p:nvPicPr>
          <p:cNvPr id="2" name="Picture 1" descr="A picture containing black, darkness&#10;&#10;Description automatically generated">
            <a:extLst>
              <a:ext uri="{FF2B5EF4-FFF2-40B4-BE49-F238E27FC236}">
                <a16:creationId xmlns:a16="http://schemas.microsoft.com/office/drawing/2014/main" id="{52701880-B88D-BD65-8D02-3DB19212157E}"/>
              </a:ext>
            </a:extLst>
          </p:cNvPr>
          <p:cNvPicPr>
            <a:picLocks noChangeAspect="1"/>
          </p:cNvPicPr>
          <p:nvPr/>
        </p:nvPicPr>
        <p:blipFill>
          <a:blip r:embed="rId4"/>
          <a:stretch>
            <a:fillRect/>
          </a:stretch>
        </p:blipFill>
        <p:spPr>
          <a:xfrm>
            <a:off x="10659397" y="6174014"/>
            <a:ext cx="1270835" cy="421279"/>
          </a:xfrm>
          <a:prstGeom prst="rect">
            <a:avLst/>
          </a:prstGeom>
        </p:spPr>
      </p:pic>
    </p:spTree>
    <p:extLst>
      <p:ext uri="{BB962C8B-B14F-4D97-AF65-F5344CB8AC3E}">
        <p14:creationId xmlns:p14="http://schemas.microsoft.com/office/powerpoint/2010/main" val="3174961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5" name="Picture 2" descr="A4 fig2and3">
            <a:extLst>
              <a:ext uri="{FF2B5EF4-FFF2-40B4-BE49-F238E27FC236}">
                <a16:creationId xmlns:a16="http://schemas.microsoft.com/office/drawing/2014/main" id="{6A47DDF2-5B77-4CB3-BD1C-C5167E00A16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144648" y="1623380"/>
            <a:ext cx="5881752" cy="419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19CDFEEC-C99B-4007-9E35-B3D4432CA7E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21158880">
            <a:off x="7236292" y="1121951"/>
            <a:ext cx="1219211" cy="5196803"/>
          </a:xfrm>
          <a:prstGeom prst="rect">
            <a:avLst/>
          </a:prstGeom>
        </p:spPr>
      </p:pic>
      <p:pic>
        <p:nvPicPr>
          <p:cNvPr id="2" name="Picture 1">
            <a:extLst>
              <a:ext uri="{FF2B5EF4-FFF2-40B4-BE49-F238E27FC236}">
                <a16:creationId xmlns:a16="http://schemas.microsoft.com/office/drawing/2014/main" id="{36CB64DA-1565-AAAC-B475-2242A1A8CA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434961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TextBox 3"/>
          <p:cNvSpPr txBox="1"/>
          <p:nvPr/>
        </p:nvSpPr>
        <p:spPr>
          <a:xfrm>
            <a:off x="1050365" y="2800266"/>
            <a:ext cx="4302693" cy="954107"/>
          </a:xfrm>
          <a:prstGeom prst="rect">
            <a:avLst/>
          </a:prstGeom>
          <a:noFill/>
        </p:spPr>
        <p:txBody>
          <a:bodyPr wrap="square" rtlCol="0">
            <a:spAutoFit/>
          </a:bodyPr>
          <a:lstStyle/>
          <a:p>
            <a:pPr defTabSz="1219170"/>
            <a:r>
              <a:rPr lang="en-CA" sz="2800" kern="0" dirty="0">
                <a:latin typeface="Century Gothic" pitchFamily="34" charset="0"/>
              </a:rPr>
              <a:t>How would you describe a wave?</a:t>
            </a:r>
          </a:p>
        </p:txBody>
      </p:sp>
      <p:pic>
        <p:nvPicPr>
          <p:cNvPr id="2050" name="Picture 2" descr="http://solar.gmu.edu/teaching/2010_PHYS306/wave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689600" y="1905001"/>
            <a:ext cx="5031837" cy="2744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3126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309D4FC5-41CA-A584-C5C0-DE47A68860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F6131F-2193-7530-9FFA-A84B291B7D3A}"/>
              </a:ext>
            </a:extLst>
          </p:cNvPr>
          <p:cNvSpPr>
            <a:spLocks noGrp="1"/>
          </p:cNvSpPr>
          <p:nvPr>
            <p:ph type="title"/>
          </p:nvPr>
        </p:nvSpPr>
        <p:spPr>
          <a:xfrm>
            <a:off x="360000" y="360000"/>
            <a:ext cx="8229600" cy="579439"/>
          </a:xfrm>
        </p:spPr>
        <p:txBody>
          <a:bodyPr>
            <a:normAutofit fontScale="90000"/>
          </a:bodyPr>
          <a:lstStyle/>
          <a:p>
            <a:pPr algn="l"/>
            <a:r>
              <a:rPr lang="en-CA" b="1" dirty="0">
                <a:solidFill>
                  <a:srgbClr val="009188"/>
                </a:solidFill>
                <a:latin typeface="Century Gothic" pitchFamily="34" charset="0"/>
              </a:rPr>
              <a:t>Wave Model</a:t>
            </a:r>
          </a:p>
        </p:txBody>
      </p:sp>
      <p:sp>
        <p:nvSpPr>
          <p:cNvPr id="4" name="TextBox 3">
            <a:extLst>
              <a:ext uri="{FF2B5EF4-FFF2-40B4-BE49-F238E27FC236}">
                <a16:creationId xmlns:a16="http://schemas.microsoft.com/office/drawing/2014/main" id="{C9AFDD1E-A38D-503C-26E0-8118E828A513}"/>
              </a:ext>
            </a:extLst>
          </p:cNvPr>
          <p:cNvSpPr txBox="1"/>
          <p:nvPr/>
        </p:nvSpPr>
        <p:spPr>
          <a:xfrm>
            <a:off x="549471" y="1874728"/>
            <a:ext cx="5695576" cy="3108543"/>
          </a:xfrm>
          <a:prstGeom prst="rect">
            <a:avLst/>
          </a:prstGeom>
          <a:noFill/>
        </p:spPr>
        <p:txBody>
          <a:bodyPr wrap="square" rtlCol="0">
            <a:spAutoFit/>
          </a:bodyPr>
          <a:lstStyle/>
          <a:p>
            <a:pPr defTabSz="1219170"/>
            <a:r>
              <a:rPr lang="en-CA" sz="2800" kern="0" dirty="0">
                <a:latin typeface="Century Gothic" pitchFamily="34" charset="0"/>
              </a:rPr>
              <a:t>Non-localized</a:t>
            </a:r>
          </a:p>
          <a:p>
            <a:pPr marL="571486" indent="-571486" defTabSz="1219170">
              <a:buFont typeface="Arial" pitchFamily="34" charset="0"/>
              <a:buChar char="•"/>
            </a:pPr>
            <a:r>
              <a:rPr lang="en-CA" sz="2800" kern="0" dirty="0">
                <a:latin typeface="Century Gothic" pitchFamily="34" charset="0"/>
              </a:rPr>
              <a:t>Spread out (no defined boundary or specific location)</a:t>
            </a:r>
          </a:p>
          <a:p>
            <a:pPr marL="571486" indent="-571486" defTabSz="1219170">
              <a:buFont typeface="Arial" pitchFamily="34" charset="0"/>
              <a:buChar char="•"/>
            </a:pPr>
            <a:r>
              <a:rPr lang="en-CA" sz="2800" kern="0" dirty="0">
                <a:latin typeface="Century Gothic" pitchFamily="34" charset="0"/>
              </a:rPr>
              <a:t>Can occupy the same space as another wave at the same time</a:t>
            </a:r>
          </a:p>
        </p:txBody>
      </p:sp>
      <p:pic>
        <p:nvPicPr>
          <p:cNvPr id="2050" name="Picture 2" descr="http://solar.gmu.edu/teaching/2010_PHYS306/waves.jpg">
            <a:extLst>
              <a:ext uri="{FF2B5EF4-FFF2-40B4-BE49-F238E27FC236}">
                <a16:creationId xmlns:a16="http://schemas.microsoft.com/office/drawing/2014/main" id="{6E939B42-56A4-1ECE-BA82-9E4FBA433532}"/>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87094" y="2056679"/>
            <a:ext cx="5031837" cy="2744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4046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360000" y="360000"/>
            <a:ext cx="8229600" cy="579439"/>
          </a:xfrm>
        </p:spPr>
        <p:txBody>
          <a:bodyPr>
            <a:noAutofit/>
          </a:bodyPr>
          <a:lstStyle/>
          <a:p>
            <a:pPr algn="l"/>
            <a:r>
              <a:rPr lang="en-CA" sz="3600" b="1" dirty="0">
                <a:solidFill>
                  <a:srgbClr val="009188"/>
                </a:solidFill>
                <a:latin typeface="Century Gothic" panose="020B0502020202020204" pitchFamily="34" charset="0"/>
              </a:rPr>
              <a:t>So What’s the Difference?</a:t>
            </a:r>
          </a:p>
        </p:txBody>
      </p:sp>
      <p:pic>
        <p:nvPicPr>
          <p:cNvPr id="6" name="Picture 2" descr="http://www.blacklightpower.com/wp-content/uploads/theory/DoubleSlit/Fig_37-1_Two_Slit_Particle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26012" y="2585173"/>
            <a:ext cx="4060776" cy="426381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www.blacklightpower.com/wp-content/uploads/theory/DoubleSlit/Fig_37-2_Two_Slit_Waves.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05214" y="2779223"/>
            <a:ext cx="3857575" cy="414046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FCA5251A-A563-49A5-AC31-007BD74267E4}"/>
              </a:ext>
            </a:extLst>
          </p:cNvPr>
          <p:cNvSpPr txBox="1"/>
          <p:nvPr/>
        </p:nvSpPr>
        <p:spPr>
          <a:xfrm>
            <a:off x="582215" y="1197881"/>
            <a:ext cx="5412187" cy="2000548"/>
          </a:xfrm>
          <a:prstGeom prst="rect">
            <a:avLst/>
          </a:prstGeom>
          <a:noFill/>
        </p:spPr>
        <p:txBody>
          <a:bodyPr wrap="square" rtlCol="0">
            <a:spAutoFit/>
          </a:bodyPr>
          <a:lstStyle/>
          <a:p>
            <a:pPr defTabSz="1219170"/>
            <a:r>
              <a:rPr lang="en-CA" sz="2400" kern="0" dirty="0">
                <a:latin typeface="Century Gothic" pitchFamily="34" charset="0"/>
              </a:rPr>
              <a:t>CLASSICAL PARTICLES</a:t>
            </a:r>
          </a:p>
          <a:p>
            <a:pPr marL="609585" indent="-609585" defTabSz="1219170">
              <a:buFont typeface="+mj-lt"/>
              <a:buAutoNum type="arabicPeriod"/>
            </a:pPr>
            <a:r>
              <a:rPr lang="en-CA" sz="2400" kern="0" dirty="0">
                <a:latin typeface="Century Gothic" pitchFamily="34" charset="0"/>
                <a:sym typeface="Wingdings" pitchFamily="2" charset="2"/>
              </a:rPr>
              <a:t>Localized</a:t>
            </a:r>
          </a:p>
          <a:p>
            <a:pPr marL="609585" indent="-609585" defTabSz="1219170">
              <a:buFont typeface="+mj-lt"/>
              <a:buAutoNum type="arabicPeriod"/>
            </a:pPr>
            <a:r>
              <a:rPr lang="en-CA" sz="2400" kern="0" dirty="0">
                <a:latin typeface="Century Gothic" pitchFamily="34" charset="0"/>
              </a:rPr>
              <a:t>Collide with each other</a:t>
            </a:r>
            <a:endParaRPr lang="en-CA" sz="2400" kern="0" dirty="0">
              <a:latin typeface="Century Gothic" pitchFamily="34" charset="0"/>
              <a:sym typeface="Wingdings" pitchFamily="2" charset="2"/>
            </a:endParaRPr>
          </a:p>
          <a:p>
            <a:pPr marL="609585" indent="-609585" defTabSz="1219170">
              <a:buFont typeface="+mj-lt"/>
              <a:buAutoNum type="arabicPeriod"/>
            </a:pPr>
            <a:r>
              <a:rPr lang="en-CA" sz="2400" kern="0" dirty="0">
                <a:latin typeface="Century Gothic" pitchFamily="34" charset="0"/>
                <a:sym typeface="Wingdings" pitchFamily="2" charset="2"/>
              </a:rPr>
              <a:t>No interference</a:t>
            </a:r>
          </a:p>
          <a:p>
            <a:pPr marL="571486" indent="-571486" defTabSz="1219170">
              <a:buFont typeface="Arial" pitchFamily="34" charset="0"/>
              <a:buChar char="•"/>
            </a:pPr>
            <a:endParaRPr lang="en-CA" sz="2800" kern="0" dirty="0">
              <a:solidFill>
                <a:schemeClr val="accent1">
                  <a:lumMod val="75000"/>
                </a:schemeClr>
              </a:solidFill>
              <a:latin typeface="Century Gothic" pitchFamily="34" charset="0"/>
            </a:endParaRPr>
          </a:p>
        </p:txBody>
      </p:sp>
      <p:sp>
        <p:nvSpPr>
          <p:cNvPr id="11" name="Rectangle 10">
            <a:extLst>
              <a:ext uri="{FF2B5EF4-FFF2-40B4-BE49-F238E27FC236}">
                <a16:creationId xmlns:a16="http://schemas.microsoft.com/office/drawing/2014/main" id="{3AEBF523-94FA-49F2-A008-3CCBDA013562}"/>
              </a:ext>
            </a:extLst>
          </p:cNvPr>
          <p:cNvSpPr/>
          <p:nvPr/>
        </p:nvSpPr>
        <p:spPr>
          <a:xfrm>
            <a:off x="6197600" y="1197881"/>
            <a:ext cx="5595859" cy="1938992"/>
          </a:xfrm>
          <a:prstGeom prst="rect">
            <a:avLst/>
          </a:prstGeom>
        </p:spPr>
        <p:txBody>
          <a:bodyPr wrap="square">
            <a:spAutoFit/>
          </a:bodyPr>
          <a:lstStyle/>
          <a:p>
            <a:pPr defTabSz="1219170"/>
            <a:r>
              <a:rPr lang="en-CA" sz="2400" kern="0" dirty="0">
                <a:latin typeface="Century Gothic" pitchFamily="34" charset="0"/>
              </a:rPr>
              <a:t>CLASSICAL WAVES</a:t>
            </a:r>
          </a:p>
          <a:p>
            <a:pPr marL="571486" indent="-571486" defTabSz="1219170">
              <a:buFont typeface="+mj-lt"/>
              <a:buAutoNum type="arabicPeriod"/>
            </a:pPr>
            <a:r>
              <a:rPr lang="en-CA" sz="2400" kern="0" dirty="0">
                <a:latin typeface="Century Gothic" pitchFamily="34" charset="0"/>
              </a:rPr>
              <a:t>Spread out (non-localized)</a:t>
            </a:r>
          </a:p>
          <a:p>
            <a:pPr marL="571486" indent="-571486" defTabSz="1219170">
              <a:buFont typeface="+mj-lt"/>
              <a:buAutoNum type="arabicPeriod"/>
            </a:pPr>
            <a:r>
              <a:rPr lang="en-CA" sz="2400" kern="0" dirty="0">
                <a:latin typeface="Century Gothic" pitchFamily="34" charset="0"/>
              </a:rPr>
              <a:t>Don’t collide with other waves</a:t>
            </a:r>
          </a:p>
          <a:p>
            <a:pPr marL="571486" indent="-571486" defTabSz="1219170">
              <a:buFont typeface="+mj-lt"/>
              <a:buAutoNum type="arabicPeriod"/>
            </a:pPr>
            <a:r>
              <a:rPr lang="en-CA" sz="2400" kern="0" dirty="0">
                <a:latin typeface="Century Gothic" pitchFamily="34" charset="0"/>
              </a:rPr>
              <a:t>Interference</a:t>
            </a:r>
          </a:p>
          <a:p>
            <a:pPr marL="571486" indent="-571486" defTabSz="1219170">
              <a:buFont typeface="+mj-lt"/>
              <a:buAutoNum type="arabicPeriod"/>
            </a:pPr>
            <a:endParaRPr lang="en-CA" sz="2400" kern="0" dirty="0">
              <a:latin typeface="Century Gothic" pitchFamily="34" charset="0"/>
            </a:endParaRPr>
          </a:p>
        </p:txBody>
      </p:sp>
      <p:pic>
        <p:nvPicPr>
          <p:cNvPr id="2" name="Picture 1">
            <a:extLst>
              <a:ext uri="{FF2B5EF4-FFF2-40B4-BE49-F238E27FC236}">
                <a16:creationId xmlns:a16="http://schemas.microsoft.com/office/drawing/2014/main" id="{A27EC1D8-0EEA-3BF1-CDC1-0EDF6E0C20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1084464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000" y="360000"/>
            <a:ext cx="8737600" cy="1306150"/>
          </a:xfrm>
        </p:spPr>
        <p:txBody>
          <a:bodyPr>
            <a:normAutofit/>
          </a:bodyPr>
          <a:lstStyle/>
          <a:p>
            <a:pPr algn="l"/>
            <a:r>
              <a:rPr lang="en-CA" sz="3600" b="1" dirty="0">
                <a:solidFill>
                  <a:srgbClr val="009188"/>
                </a:solidFill>
                <a:latin typeface="Century Gothic" pitchFamily="34" charset="0"/>
              </a:rPr>
              <a:t>Let’s use this to define other objects… like an electron! </a:t>
            </a:r>
          </a:p>
        </p:txBody>
      </p:sp>
      <p:sp>
        <p:nvSpPr>
          <p:cNvPr id="3" name="Content Placeholder 2"/>
          <p:cNvSpPr>
            <a:spLocks noGrp="1"/>
          </p:cNvSpPr>
          <p:nvPr>
            <p:ph idx="1"/>
          </p:nvPr>
        </p:nvSpPr>
        <p:spPr>
          <a:xfrm>
            <a:off x="316753" y="4810385"/>
            <a:ext cx="10709835" cy="771376"/>
          </a:xfrm>
        </p:spPr>
        <p:txBody>
          <a:bodyPr/>
          <a:lstStyle/>
          <a:p>
            <a:pPr marL="0" indent="0">
              <a:buNone/>
            </a:pPr>
            <a:r>
              <a:rPr lang="en-CA" sz="2800" dirty="0">
                <a:solidFill>
                  <a:schemeClr val="tx1"/>
                </a:solidFill>
                <a:latin typeface="Century Gothic" pitchFamily="34" charset="0"/>
              </a:rPr>
              <a:t>What happens when electrons go through the slits? </a:t>
            </a:r>
          </a:p>
          <a:p>
            <a:pPr marL="0" indent="0">
              <a:buNone/>
            </a:pPr>
            <a:r>
              <a:rPr lang="en-CA" sz="2800" dirty="0">
                <a:solidFill>
                  <a:schemeClr val="tx1"/>
                </a:solidFill>
                <a:latin typeface="Century Gothic" pitchFamily="34" charset="0"/>
              </a:rPr>
              <a:t>What will your students predict?</a:t>
            </a:r>
          </a:p>
          <a:p>
            <a:pPr marL="0" indent="0">
              <a:buNone/>
            </a:pPr>
            <a:endParaRPr lang="en-CA" dirty="0">
              <a:solidFill>
                <a:schemeClr val="tx1"/>
              </a:solidFill>
              <a:latin typeface="Century Gothic" pitchFamily="34" charset="0"/>
            </a:endParaRPr>
          </a:p>
        </p:txBody>
      </p:sp>
      <p:pic>
        <p:nvPicPr>
          <p:cNvPr id="4" name="Picture 3">
            <a:extLst>
              <a:ext uri="{FF2B5EF4-FFF2-40B4-BE49-F238E27FC236}">
                <a16:creationId xmlns:a16="http://schemas.microsoft.com/office/drawing/2014/main" id="{4909182D-E3EC-4A42-AAD7-161F127687B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26542" y="1869962"/>
            <a:ext cx="4087905" cy="2725270"/>
          </a:xfrm>
          <a:prstGeom prst="rect">
            <a:avLst/>
          </a:prstGeom>
        </p:spPr>
      </p:pic>
      <p:sp>
        <p:nvSpPr>
          <p:cNvPr id="5" name="TextBox 4">
            <a:extLst>
              <a:ext uri="{FF2B5EF4-FFF2-40B4-BE49-F238E27FC236}">
                <a16:creationId xmlns:a16="http://schemas.microsoft.com/office/drawing/2014/main" id="{F2C4FF6E-5C28-4E08-9093-60B961DBB76B}"/>
              </a:ext>
            </a:extLst>
          </p:cNvPr>
          <p:cNvSpPr txBox="1"/>
          <p:nvPr/>
        </p:nvSpPr>
        <p:spPr>
          <a:xfrm>
            <a:off x="6837082" y="4133567"/>
            <a:ext cx="356188" cy="461665"/>
          </a:xfrm>
          <a:prstGeom prst="rect">
            <a:avLst/>
          </a:prstGeom>
          <a:noFill/>
        </p:spPr>
        <p:txBody>
          <a:bodyPr wrap="none" rtlCol="0">
            <a:spAutoFit/>
          </a:bodyPr>
          <a:lstStyle/>
          <a:p>
            <a:pPr defTabSz="1219170"/>
            <a:r>
              <a:rPr lang="en-US" sz="2400" kern="0" dirty="0">
                <a:solidFill>
                  <a:srgbClr val="FF0000"/>
                </a:solidFill>
              </a:rPr>
              <a:t>?</a:t>
            </a:r>
          </a:p>
        </p:txBody>
      </p:sp>
      <p:pic>
        <p:nvPicPr>
          <p:cNvPr id="6" name="Picture 5">
            <a:extLst>
              <a:ext uri="{FF2B5EF4-FFF2-40B4-BE49-F238E27FC236}">
                <a16:creationId xmlns:a16="http://schemas.microsoft.com/office/drawing/2014/main" id="{5402CA44-1E61-363D-32E2-25F8B1DC19F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18368684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3" name="dbleSlit Electrons.wmv">
            <a:hlinkClick r:id="" action="ppaction://media"/>
          </p:cNvPr>
          <p:cNvPicPr>
            <a:picLocks noChangeAspect="1"/>
          </p:cNvPicPr>
          <p:nvPr>
            <a:videoFile r:link="rId1"/>
            <p:extLst>
              <p:ext uri="{DAA4B4D4-6D71-4841-9C94-3DE7FCFB9230}">
                <p14:media xmlns:p14="http://schemas.microsoft.com/office/powerpoint/2010/main" r:embed="rId2">
                  <p14:trim end="26925"/>
                </p14:media>
              </p:ext>
            </p:extLst>
          </p:nvPr>
        </p:nvPicPr>
        <p:blipFill>
          <a:blip r:embed="rId5"/>
          <a:stretch>
            <a:fillRect/>
          </a:stretch>
        </p:blipFill>
        <p:spPr>
          <a:xfrm>
            <a:off x="2077156" y="1295400"/>
            <a:ext cx="8037688" cy="4521200"/>
          </a:xfrm>
          <a:prstGeom prst="rect">
            <a:avLst/>
          </a:prstGeom>
        </p:spPr>
      </p:pic>
      <p:pic>
        <p:nvPicPr>
          <p:cNvPr id="4" name="Picture 3">
            <a:extLst>
              <a:ext uri="{FF2B5EF4-FFF2-40B4-BE49-F238E27FC236}">
                <a16:creationId xmlns:a16="http://schemas.microsoft.com/office/drawing/2014/main" id="{53D6CA43-D93B-C650-DC10-70C7BA29ED6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
        <p:nvSpPr>
          <p:cNvPr id="6" name="Title 1">
            <a:extLst>
              <a:ext uri="{FF2B5EF4-FFF2-40B4-BE49-F238E27FC236}">
                <a16:creationId xmlns:a16="http://schemas.microsoft.com/office/drawing/2014/main" id="{4D88A56A-62E6-DD55-7248-B63AD2D08FBA}"/>
              </a:ext>
            </a:extLst>
          </p:cNvPr>
          <p:cNvSpPr txBox="1">
            <a:spLocks/>
          </p:cNvSpPr>
          <p:nvPr/>
        </p:nvSpPr>
        <p:spPr bwMode="auto">
          <a:xfrm>
            <a:off x="360000" y="360000"/>
            <a:ext cx="10972800" cy="579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920" tIns="60960" rIns="121920" bIns="60960" numCol="1" anchor="ctr" anchorCtr="0" compatLnSpc="1">
            <a:prstTxWarp prst="textNoShape">
              <a:avLst/>
            </a:prstTxWarp>
            <a:normAutofit fontScale="90000" lnSpcReduction="20000"/>
          </a:bodyPr>
          <a:lstStyle>
            <a:lvl1pPr algn="ctr" rtl="0" eaLnBrk="0" fontAlgn="base" hangingPunct="0">
              <a:spcBef>
                <a:spcPct val="0"/>
              </a:spcBef>
              <a:spcAft>
                <a:spcPct val="0"/>
              </a:spcAft>
              <a:defRPr sz="3000" b="0">
                <a:solidFill>
                  <a:schemeClr val="tx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defTabSz="1219170"/>
            <a:r>
              <a:rPr lang="en-CA" sz="4000" b="1" kern="0" dirty="0">
                <a:solidFill>
                  <a:srgbClr val="009188"/>
                </a:solidFill>
                <a:latin typeface="Century Gothic" pitchFamily="34" charset="0"/>
              </a:rPr>
              <a:t>Electron Double-slit Experiment</a:t>
            </a:r>
          </a:p>
        </p:txBody>
      </p:sp>
    </p:spTree>
    <p:extLst>
      <p:ext uri="{BB962C8B-B14F-4D97-AF65-F5344CB8AC3E}">
        <p14:creationId xmlns:p14="http://schemas.microsoft.com/office/powerpoint/2010/main" val="2813213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46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29268">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3" name="dbleSlit Electrons.wmv">
            <a:hlinkClick r:id="" action="ppaction://media"/>
          </p:cNvPr>
          <p:cNvPicPr>
            <a:picLocks noChangeAspect="1"/>
          </p:cNvPicPr>
          <p:nvPr>
            <a:videoFile r:link="rId1"/>
            <p:extLst>
              <p:ext uri="{DAA4B4D4-6D71-4841-9C94-3DE7FCFB9230}">
                <p14:media xmlns:p14="http://schemas.microsoft.com/office/powerpoint/2010/main" r:embed="rId2">
                  <p14:trim st="45743" end="1218"/>
                </p14:media>
              </p:ext>
            </p:extLst>
          </p:nvPr>
        </p:nvPicPr>
        <p:blipFill>
          <a:blip r:embed="rId5"/>
          <a:stretch>
            <a:fillRect/>
          </a:stretch>
        </p:blipFill>
        <p:spPr>
          <a:xfrm>
            <a:off x="2185812" y="1701801"/>
            <a:ext cx="7820376" cy="4398961"/>
          </a:xfrm>
          <a:prstGeom prst="rect">
            <a:avLst/>
          </a:prstGeom>
        </p:spPr>
      </p:pic>
      <p:pic>
        <p:nvPicPr>
          <p:cNvPr id="4" name="Picture 3">
            <a:extLst>
              <a:ext uri="{FF2B5EF4-FFF2-40B4-BE49-F238E27FC236}">
                <a16:creationId xmlns:a16="http://schemas.microsoft.com/office/drawing/2014/main" id="{51729ED9-9F0B-7E21-D490-257CFA6A963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059667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58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000" y="360000"/>
            <a:ext cx="10972800" cy="579439"/>
          </a:xfrm>
        </p:spPr>
        <p:txBody>
          <a:bodyPr>
            <a:normAutofit fontScale="90000"/>
          </a:bodyPr>
          <a:lstStyle/>
          <a:p>
            <a:pPr algn="l"/>
            <a:r>
              <a:rPr lang="en-CA" b="1" dirty="0">
                <a:solidFill>
                  <a:srgbClr val="009188"/>
                </a:solidFill>
                <a:latin typeface="Century Gothic" panose="020B0502020202020204" pitchFamily="34" charset="0"/>
              </a:rPr>
              <a:t>Observation</a:t>
            </a:r>
          </a:p>
        </p:txBody>
      </p:sp>
      <p:pic>
        <p:nvPicPr>
          <p:cNvPr id="5" name="Picture 4">
            <a:extLst>
              <a:ext uri="{FF2B5EF4-FFF2-40B4-BE49-F238E27FC236}">
                <a16:creationId xmlns:a16="http://schemas.microsoft.com/office/drawing/2014/main" id="{7DB95BC4-3EEF-430A-AAC0-DD04D5130F0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7413" b="21417"/>
          <a:stretch/>
        </p:blipFill>
        <p:spPr>
          <a:xfrm>
            <a:off x="1" y="1905000"/>
            <a:ext cx="12159716" cy="3556000"/>
          </a:xfrm>
          <a:prstGeom prst="rect">
            <a:avLst/>
          </a:prstGeom>
        </p:spPr>
      </p:pic>
      <p:pic>
        <p:nvPicPr>
          <p:cNvPr id="3" name="Picture 2">
            <a:extLst>
              <a:ext uri="{FF2B5EF4-FFF2-40B4-BE49-F238E27FC236}">
                <a16:creationId xmlns:a16="http://schemas.microsoft.com/office/drawing/2014/main" id="{3AFAA563-4FD0-634B-795B-7A6B9875717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1547342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000" y="360000"/>
            <a:ext cx="10972800" cy="579439"/>
          </a:xfrm>
        </p:spPr>
        <p:txBody>
          <a:bodyPr>
            <a:noAutofit/>
          </a:bodyPr>
          <a:lstStyle/>
          <a:p>
            <a:pPr algn="l"/>
            <a:r>
              <a:rPr lang="en-CA" sz="3600" b="1" dirty="0">
                <a:solidFill>
                  <a:srgbClr val="009188"/>
                </a:solidFill>
                <a:latin typeface="Century Gothic" pitchFamily="34" charset="0"/>
              </a:rPr>
              <a:t>One Electron at a Time</a:t>
            </a:r>
          </a:p>
        </p:txBody>
      </p:sp>
      <p:pic>
        <p:nvPicPr>
          <p:cNvPr id="5" name="dbleSlit E results.wmv">
            <a:hlinkClick r:id="" action="ppaction://media"/>
            <a:extLst>
              <a:ext uri="{FF2B5EF4-FFF2-40B4-BE49-F238E27FC236}">
                <a16:creationId xmlns:a16="http://schemas.microsoft.com/office/drawing/2014/main" id="{6B8EB562-70CE-471D-8C69-A5CA28BE4787}"/>
              </a:ext>
            </a:extLst>
          </p:cNvPr>
          <p:cNvPicPr>
            <a:picLocks noChangeAspect="1"/>
          </p:cNvPicPr>
          <p:nvPr>
            <a:videoFile r:link="rId1"/>
            <p:extLst>
              <p:ext uri="{DAA4B4D4-6D71-4841-9C94-3DE7FCFB9230}">
                <p14:media xmlns:p14="http://schemas.microsoft.com/office/powerpoint/2010/main" r:embed="rId2">
                  <p14:trim end="444"/>
                </p14:media>
              </p:ext>
            </p:extLst>
          </p:nvPr>
        </p:nvPicPr>
        <p:blipFill>
          <a:blip r:embed="rId5"/>
          <a:stretch>
            <a:fillRect/>
          </a:stretch>
        </p:blipFill>
        <p:spPr>
          <a:xfrm>
            <a:off x="2128496" y="1772817"/>
            <a:ext cx="7935011" cy="4463443"/>
          </a:xfrm>
          <a:prstGeom prst="rect">
            <a:avLst/>
          </a:prstGeom>
        </p:spPr>
      </p:pic>
      <p:pic>
        <p:nvPicPr>
          <p:cNvPr id="3" name="Picture 2">
            <a:extLst>
              <a:ext uri="{FF2B5EF4-FFF2-40B4-BE49-F238E27FC236}">
                <a16:creationId xmlns:a16="http://schemas.microsoft.com/office/drawing/2014/main" id="{97BF330B-6111-2DC6-5567-343B8290745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4320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50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fullScrn="1">
              <p:cMediaNode vol="80000">
                <p:cTn id="12" fill="hold" display="0">
                  <p:stCondLst>
                    <p:cond delay="indefinite"/>
                  </p:stCondLst>
                </p:cTn>
                <p:tgtEl>
                  <p:spTgt spid="5"/>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2230677" y="838200"/>
            <a:ext cx="7730649" cy="5508088"/>
          </a:xfrm>
          <a:noFill/>
        </p:spPr>
      </p:pic>
      <p:pic>
        <p:nvPicPr>
          <p:cNvPr id="2" name="Picture 1">
            <a:extLst>
              <a:ext uri="{FF2B5EF4-FFF2-40B4-BE49-F238E27FC236}">
                <a16:creationId xmlns:a16="http://schemas.microsoft.com/office/drawing/2014/main" id="{FBF7A73D-28B3-0A23-D4AD-EB36B870B9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1386986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31CBCE0-2595-476D-B268-5CE0FFBA7A8E}"/>
              </a:ext>
            </a:extLst>
          </p:cNvPr>
          <p:cNvSpPr txBox="1">
            <a:spLocks/>
          </p:cNvSpPr>
          <p:nvPr/>
        </p:nvSpPr>
        <p:spPr>
          <a:xfrm>
            <a:off x="360000" y="180000"/>
            <a:ext cx="7710736" cy="85725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lang="en-CA" sz="3600" dirty="0">
                <a:solidFill>
                  <a:srgbClr val="009188"/>
                </a:solidFill>
                <a:latin typeface="Century Gothic" pitchFamily="34" charset="0"/>
                <a:cs typeface="Arial" pitchFamily="34" charset="0"/>
              </a:rPr>
              <a:t>What is on the hidden face</a:t>
            </a:r>
            <a:r>
              <a:rPr kumimoji="0" lang="en-CA" sz="3600" i="0" u="none" strike="noStrike" kern="1200" cap="none" spc="0" normalizeH="0" baseline="0" noProof="0" dirty="0">
                <a:ln>
                  <a:noFill/>
                </a:ln>
                <a:solidFill>
                  <a:srgbClr val="009188"/>
                </a:solidFill>
                <a:effectLst/>
                <a:uLnTx/>
                <a:uFillTx/>
                <a:latin typeface="Century Gothic" pitchFamily="34" charset="0"/>
                <a:ea typeface="+mj-ea"/>
                <a:cs typeface="Arial" pitchFamily="34" charset="0"/>
              </a:rPr>
              <a:t>?</a:t>
            </a:r>
          </a:p>
        </p:txBody>
      </p:sp>
      <p:pic>
        <p:nvPicPr>
          <p:cNvPr id="5" name="Picture 4">
            <a:extLst>
              <a:ext uri="{FF2B5EF4-FFF2-40B4-BE49-F238E27FC236}">
                <a16:creationId xmlns:a16="http://schemas.microsoft.com/office/drawing/2014/main" id="{43CD413C-8A90-FB3D-F4C8-A75189858E87}"/>
              </a:ext>
            </a:extLst>
          </p:cNvPr>
          <p:cNvPicPr>
            <a:picLocks noChangeAspect="1"/>
          </p:cNvPicPr>
          <p:nvPr/>
        </p:nvPicPr>
        <p:blipFill>
          <a:blip r:embed="rId3"/>
          <a:stretch>
            <a:fillRect/>
          </a:stretch>
        </p:blipFill>
        <p:spPr>
          <a:xfrm>
            <a:off x="1475522" y="1056230"/>
            <a:ext cx="8896644" cy="5716426"/>
          </a:xfrm>
          <a:prstGeom prst="rect">
            <a:avLst/>
          </a:prstGeom>
        </p:spPr>
      </p:pic>
      <p:pic>
        <p:nvPicPr>
          <p:cNvPr id="8" name="Picture 7">
            <a:extLst>
              <a:ext uri="{FF2B5EF4-FFF2-40B4-BE49-F238E27FC236}">
                <a16:creationId xmlns:a16="http://schemas.microsoft.com/office/drawing/2014/main" id="{679778BC-1317-669A-461E-3815FCACEBF7}"/>
              </a:ext>
            </a:extLst>
          </p:cNvPr>
          <p:cNvPicPr>
            <a:picLocks noChangeAspect="1"/>
          </p:cNvPicPr>
          <p:nvPr/>
        </p:nvPicPr>
        <p:blipFill>
          <a:blip r:embed="rId4"/>
          <a:stretch>
            <a:fillRect/>
          </a:stretch>
        </p:blipFill>
        <p:spPr>
          <a:xfrm>
            <a:off x="5470876" y="3429000"/>
            <a:ext cx="981307" cy="1025912"/>
          </a:xfrm>
          <a:prstGeom prst="rect">
            <a:avLst/>
          </a:prstGeom>
        </p:spPr>
      </p:pic>
    </p:spTree>
    <p:extLst>
      <p:ext uri="{BB962C8B-B14F-4D97-AF65-F5344CB8AC3E}">
        <p14:creationId xmlns:p14="http://schemas.microsoft.com/office/powerpoint/2010/main" val="2430797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000" y="360000"/>
            <a:ext cx="10972800" cy="579439"/>
          </a:xfrm>
        </p:spPr>
        <p:txBody>
          <a:bodyPr>
            <a:normAutofit fontScale="90000"/>
          </a:bodyPr>
          <a:lstStyle/>
          <a:p>
            <a:pPr algn="l"/>
            <a:r>
              <a:rPr lang="en-CA" b="1" dirty="0">
                <a:solidFill>
                  <a:srgbClr val="009188"/>
                </a:solidFill>
                <a:latin typeface="Century Gothic" pitchFamily="34" charset="0"/>
              </a:rPr>
              <a:t>This is Wave-Particle Duality!!!!</a:t>
            </a:r>
          </a:p>
        </p:txBody>
      </p:sp>
      <p:sp>
        <p:nvSpPr>
          <p:cNvPr id="4" name="TextBox 3"/>
          <p:cNvSpPr txBox="1"/>
          <p:nvPr/>
        </p:nvSpPr>
        <p:spPr>
          <a:xfrm>
            <a:off x="372573" y="3530600"/>
            <a:ext cx="6559169" cy="1304781"/>
          </a:xfrm>
          <a:prstGeom prst="rect">
            <a:avLst/>
          </a:prstGeom>
          <a:noFill/>
        </p:spPr>
        <p:txBody>
          <a:bodyPr wrap="square" rtlCol="0">
            <a:spAutoFit/>
          </a:bodyPr>
          <a:lstStyle/>
          <a:p>
            <a:pPr marL="457189" indent="-457189" defTabSz="1219170">
              <a:lnSpc>
                <a:spcPct val="150000"/>
              </a:lnSpc>
              <a:buFont typeface="Arial" panose="020B0604020202020204" pitchFamily="34" charset="0"/>
              <a:buChar char="•"/>
            </a:pPr>
            <a:r>
              <a:rPr lang="en-CA" sz="2800" b="1" kern="0" dirty="0">
                <a:latin typeface="Century Gothic" pitchFamily="34" charset="0"/>
              </a:rPr>
              <a:t>Wave model </a:t>
            </a:r>
            <a:r>
              <a:rPr lang="en-CA" sz="2800" kern="0" dirty="0">
                <a:latin typeface="Century Gothic" pitchFamily="34" charset="0"/>
              </a:rPr>
              <a:t>explains overall pattern</a:t>
            </a:r>
            <a:endParaRPr lang="en-CA" sz="2800" kern="0" dirty="0"/>
          </a:p>
        </p:txBody>
      </p:sp>
      <p:pic>
        <p:nvPicPr>
          <p:cNvPr id="6" name="Content Placeholder 3">
            <a:extLst>
              <a:ext uri="{FF2B5EF4-FFF2-40B4-BE49-F238E27FC236}">
                <a16:creationId xmlns:a16="http://schemas.microsoft.com/office/drawing/2014/main" id="{A0027B7D-BF76-46FA-8050-5F08A38664FE}"/>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7255017" y="2119557"/>
            <a:ext cx="4706915" cy="3352208"/>
          </a:xfrm>
        </p:spPr>
      </p:pic>
      <p:sp>
        <p:nvSpPr>
          <p:cNvPr id="9" name="TextBox 8">
            <a:extLst>
              <a:ext uri="{FF2B5EF4-FFF2-40B4-BE49-F238E27FC236}">
                <a16:creationId xmlns:a16="http://schemas.microsoft.com/office/drawing/2014/main" id="{1987B4D9-32F5-4164-8179-49D36F122E7A}"/>
              </a:ext>
            </a:extLst>
          </p:cNvPr>
          <p:cNvSpPr txBox="1"/>
          <p:nvPr/>
        </p:nvSpPr>
        <p:spPr>
          <a:xfrm>
            <a:off x="349631" y="1932603"/>
            <a:ext cx="6678732" cy="1304781"/>
          </a:xfrm>
          <a:prstGeom prst="rect">
            <a:avLst/>
          </a:prstGeom>
          <a:noFill/>
        </p:spPr>
        <p:txBody>
          <a:bodyPr wrap="square" rtlCol="0">
            <a:spAutoFit/>
          </a:bodyPr>
          <a:lstStyle/>
          <a:p>
            <a:pPr marL="457189" indent="-457189" defTabSz="1219170">
              <a:lnSpc>
                <a:spcPct val="150000"/>
              </a:lnSpc>
              <a:buFont typeface="Arial" panose="020B0604020202020204" pitchFamily="34" charset="0"/>
              <a:buChar char="•"/>
            </a:pPr>
            <a:r>
              <a:rPr lang="en-CA" sz="2800" b="1" kern="0" dirty="0">
                <a:latin typeface="Century Gothic" pitchFamily="34" charset="0"/>
              </a:rPr>
              <a:t>Particle model </a:t>
            </a:r>
            <a:r>
              <a:rPr lang="en-CA" sz="2800" kern="0" dirty="0">
                <a:latin typeface="Century Gothic" pitchFamily="34" charset="0"/>
              </a:rPr>
              <a:t>explains each individual electron detection.</a:t>
            </a:r>
            <a:endParaRPr lang="en-CA" sz="2800" kern="0" dirty="0"/>
          </a:p>
        </p:txBody>
      </p:sp>
      <p:pic>
        <p:nvPicPr>
          <p:cNvPr id="3" name="Picture 2">
            <a:extLst>
              <a:ext uri="{FF2B5EF4-FFF2-40B4-BE49-F238E27FC236}">
                <a16:creationId xmlns:a16="http://schemas.microsoft.com/office/drawing/2014/main" id="{D39FC3E6-C023-F725-B8E2-7EE2AE3D29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244364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AD459-20C7-409B-9D44-8FC76B1E7FA3}"/>
              </a:ext>
            </a:extLst>
          </p:cNvPr>
          <p:cNvSpPr>
            <a:spLocks noGrp="1"/>
          </p:cNvSpPr>
          <p:nvPr>
            <p:ph type="title"/>
          </p:nvPr>
        </p:nvSpPr>
        <p:spPr>
          <a:xfrm>
            <a:off x="360000" y="360000"/>
            <a:ext cx="12109494" cy="579439"/>
          </a:xfrm>
        </p:spPr>
        <p:txBody>
          <a:bodyPr/>
          <a:lstStyle/>
          <a:p>
            <a:pPr algn="l"/>
            <a:r>
              <a:rPr lang="en-US" sz="3600" b="1" dirty="0">
                <a:solidFill>
                  <a:srgbClr val="009188"/>
                </a:solidFill>
              </a:rPr>
              <a:t>Other experiments have observed similar results</a:t>
            </a:r>
          </a:p>
        </p:txBody>
      </p:sp>
      <p:pic>
        <p:nvPicPr>
          <p:cNvPr id="8" name="Content Placeholder 7" descr="A close up of a speaker&#10;&#10;Description automatically generated">
            <a:extLst>
              <a:ext uri="{FF2B5EF4-FFF2-40B4-BE49-F238E27FC236}">
                <a16:creationId xmlns:a16="http://schemas.microsoft.com/office/drawing/2014/main" id="{BA0182E6-78C6-4B3B-B449-DE1325C0139B}"/>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587673" y="2795901"/>
            <a:ext cx="3299505" cy="2398407"/>
          </a:xfrm>
        </p:spPr>
      </p:pic>
      <p:pic>
        <p:nvPicPr>
          <p:cNvPr id="4" name="Picture 3">
            <a:extLst>
              <a:ext uri="{FF2B5EF4-FFF2-40B4-BE49-F238E27FC236}">
                <a16:creationId xmlns:a16="http://schemas.microsoft.com/office/drawing/2014/main" id="{68697E6B-C374-4169-A36B-BCDBBF11FC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18400" y="2591745"/>
            <a:ext cx="4413251" cy="2608507"/>
          </a:xfrm>
          <a:prstGeom prst="rect">
            <a:avLst/>
          </a:prstGeom>
        </p:spPr>
      </p:pic>
      <p:sp>
        <p:nvSpPr>
          <p:cNvPr id="6" name="TextBox 5">
            <a:extLst>
              <a:ext uri="{FF2B5EF4-FFF2-40B4-BE49-F238E27FC236}">
                <a16:creationId xmlns:a16="http://schemas.microsoft.com/office/drawing/2014/main" id="{89085FE2-8BAE-4353-8C55-1FCAE94CAE30}"/>
              </a:ext>
            </a:extLst>
          </p:cNvPr>
          <p:cNvSpPr txBox="1"/>
          <p:nvPr/>
        </p:nvSpPr>
        <p:spPr>
          <a:xfrm>
            <a:off x="7997544" y="5303735"/>
            <a:ext cx="3438762" cy="502766"/>
          </a:xfrm>
          <a:prstGeom prst="rect">
            <a:avLst/>
          </a:prstGeom>
          <a:noFill/>
        </p:spPr>
        <p:txBody>
          <a:bodyPr wrap="none" rtlCol="0">
            <a:spAutoFit/>
          </a:bodyPr>
          <a:lstStyle/>
          <a:p>
            <a:pPr defTabSz="1219170"/>
            <a:r>
              <a:rPr lang="en-US" sz="2667" kern="0" dirty="0" err="1"/>
              <a:t>Tonomura</a:t>
            </a:r>
            <a:r>
              <a:rPr lang="en-US" sz="2667" kern="0" dirty="0"/>
              <a:t> et al. 1989</a:t>
            </a:r>
          </a:p>
        </p:txBody>
      </p:sp>
      <p:sp>
        <p:nvSpPr>
          <p:cNvPr id="9" name="TextBox 8">
            <a:extLst>
              <a:ext uri="{FF2B5EF4-FFF2-40B4-BE49-F238E27FC236}">
                <a16:creationId xmlns:a16="http://schemas.microsoft.com/office/drawing/2014/main" id="{9A33E480-1DAB-4746-8B06-6E071CE5263F}"/>
              </a:ext>
            </a:extLst>
          </p:cNvPr>
          <p:cNvSpPr txBox="1"/>
          <p:nvPr/>
        </p:nvSpPr>
        <p:spPr>
          <a:xfrm>
            <a:off x="1124783" y="5414369"/>
            <a:ext cx="2319866" cy="502766"/>
          </a:xfrm>
          <a:prstGeom prst="rect">
            <a:avLst/>
          </a:prstGeom>
          <a:noFill/>
        </p:spPr>
        <p:txBody>
          <a:bodyPr wrap="none" rtlCol="0">
            <a:spAutoFit/>
          </a:bodyPr>
          <a:lstStyle/>
          <a:p>
            <a:pPr defTabSz="1219170"/>
            <a:r>
              <a:rPr lang="en-US" sz="2667" kern="0" dirty="0" err="1"/>
              <a:t>J</a:t>
            </a:r>
            <a:r>
              <a:rPr lang="en-US" sz="2667" kern="0" dirty="0" err="1">
                <a:ea typeface="Cambria Math" panose="02040503050406030204" pitchFamily="18" charset="0"/>
              </a:rPr>
              <a:t>ö</a:t>
            </a:r>
            <a:r>
              <a:rPr lang="en-US" sz="2667" kern="0" dirty="0" err="1"/>
              <a:t>nsson</a:t>
            </a:r>
            <a:r>
              <a:rPr lang="en-US" sz="2667" kern="0" dirty="0"/>
              <a:t> 1961</a:t>
            </a:r>
          </a:p>
        </p:txBody>
      </p:sp>
      <p:sp>
        <p:nvSpPr>
          <p:cNvPr id="12" name="TextBox 11">
            <a:extLst>
              <a:ext uri="{FF2B5EF4-FFF2-40B4-BE49-F238E27FC236}">
                <a16:creationId xmlns:a16="http://schemas.microsoft.com/office/drawing/2014/main" id="{84FB94BF-8025-4BB0-8B0A-9EA925A89123}"/>
              </a:ext>
            </a:extLst>
          </p:cNvPr>
          <p:cNvSpPr txBox="1"/>
          <p:nvPr/>
        </p:nvSpPr>
        <p:spPr>
          <a:xfrm>
            <a:off x="4343577" y="5359400"/>
            <a:ext cx="2618024" cy="502766"/>
          </a:xfrm>
          <a:prstGeom prst="rect">
            <a:avLst/>
          </a:prstGeom>
          <a:noFill/>
        </p:spPr>
        <p:txBody>
          <a:bodyPr wrap="none" rtlCol="0">
            <a:spAutoFit/>
          </a:bodyPr>
          <a:lstStyle/>
          <a:p>
            <a:pPr defTabSz="1219170"/>
            <a:r>
              <a:rPr lang="en-US" sz="2667" kern="0" dirty="0" err="1"/>
              <a:t>Merli</a:t>
            </a:r>
            <a:r>
              <a:rPr lang="en-US" sz="2667" kern="0" dirty="0"/>
              <a:t> et al. 1976</a:t>
            </a:r>
          </a:p>
        </p:txBody>
      </p:sp>
      <p:pic>
        <p:nvPicPr>
          <p:cNvPr id="13" name="Picture 12">
            <a:extLst>
              <a:ext uri="{FF2B5EF4-FFF2-40B4-BE49-F238E27FC236}">
                <a16:creationId xmlns:a16="http://schemas.microsoft.com/office/drawing/2014/main" id="{8E817265-6404-45DE-982C-ACFBBBF27F2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7660284">
            <a:off x="4351702" y="3015959"/>
            <a:ext cx="2516765" cy="1774428"/>
          </a:xfrm>
          <a:prstGeom prst="rect">
            <a:avLst/>
          </a:prstGeom>
        </p:spPr>
      </p:pic>
      <p:pic>
        <p:nvPicPr>
          <p:cNvPr id="3" name="Picture 2">
            <a:extLst>
              <a:ext uri="{FF2B5EF4-FFF2-40B4-BE49-F238E27FC236}">
                <a16:creationId xmlns:a16="http://schemas.microsoft.com/office/drawing/2014/main" id="{BA120966-F021-C3F6-83AA-FE747D43461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22841994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73715D3-FA17-4DBA-BBC4-D7487C7BD05A}"/>
              </a:ext>
            </a:extLst>
          </p:cNvPr>
          <p:cNvSpPr>
            <a:spLocks noGrp="1"/>
          </p:cNvSpPr>
          <p:nvPr>
            <p:ph type="title"/>
          </p:nvPr>
        </p:nvSpPr>
        <p:spPr>
          <a:xfrm>
            <a:off x="360000" y="360000"/>
            <a:ext cx="8229600" cy="579439"/>
          </a:xfrm>
        </p:spPr>
        <p:txBody>
          <a:bodyPr>
            <a:noAutofit/>
          </a:bodyPr>
          <a:lstStyle/>
          <a:p>
            <a:r>
              <a:rPr lang="en-CA" sz="3600" b="1" dirty="0">
                <a:solidFill>
                  <a:srgbClr val="009188"/>
                </a:solidFill>
                <a:latin typeface="Century Gothic" panose="020B0502020202020204" pitchFamily="34" charset="0"/>
              </a:rPr>
              <a:t>Wave-particle duality is widespread</a:t>
            </a:r>
          </a:p>
        </p:txBody>
      </p:sp>
      <p:sp>
        <p:nvSpPr>
          <p:cNvPr id="5" name="Content Placeholder 2">
            <a:extLst>
              <a:ext uri="{FF2B5EF4-FFF2-40B4-BE49-F238E27FC236}">
                <a16:creationId xmlns:a16="http://schemas.microsoft.com/office/drawing/2014/main" id="{8C4292EE-1BF5-4E90-BC30-48921EE5428A}"/>
              </a:ext>
            </a:extLst>
          </p:cNvPr>
          <p:cNvSpPr>
            <a:spLocks noGrp="1"/>
          </p:cNvSpPr>
          <p:nvPr>
            <p:ph idx="1"/>
          </p:nvPr>
        </p:nvSpPr>
        <p:spPr>
          <a:xfrm>
            <a:off x="1444331" y="2060195"/>
            <a:ext cx="7624685" cy="4038600"/>
          </a:xfrm>
        </p:spPr>
        <p:txBody>
          <a:bodyPr>
            <a:normAutofit/>
          </a:bodyPr>
          <a:lstStyle/>
          <a:p>
            <a:pPr>
              <a:buFont typeface="Arial" panose="020B0604020202020204" pitchFamily="34" charset="0"/>
              <a:buChar char="•"/>
            </a:pPr>
            <a:r>
              <a:rPr lang="en-CA" sz="2800" dirty="0">
                <a:solidFill>
                  <a:schemeClr val="tx1"/>
                </a:solidFill>
              </a:rPr>
              <a:t>Protons</a:t>
            </a:r>
          </a:p>
          <a:p>
            <a:pPr>
              <a:buFont typeface="Arial" panose="020B0604020202020204" pitchFamily="34" charset="0"/>
              <a:buChar char="•"/>
            </a:pPr>
            <a:r>
              <a:rPr lang="en-CA" sz="2800" dirty="0">
                <a:solidFill>
                  <a:schemeClr val="tx1"/>
                </a:solidFill>
              </a:rPr>
              <a:t>Neutrons</a:t>
            </a:r>
          </a:p>
          <a:p>
            <a:pPr>
              <a:buFont typeface="Arial" panose="020B0604020202020204" pitchFamily="34" charset="0"/>
              <a:buChar char="•"/>
            </a:pPr>
            <a:r>
              <a:rPr lang="en-CA" sz="2800" dirty="0">
                <a:solidFill>
                  <a:schemeClr val="tx1"/>
                </a:solidFill>
              </a:rPr>
              <a:t>Light</a:t>
            </a:r>
          </a:p>
          <a:p>
            <a:pPr>
              <a:buFont typeface="Arial" panose="020B0604020202020204" pitchFamily="34" charset="0"/>
              <a:buChar char="•"/>
            </a:pPr>
            <a:r>
              <a:rPr lang="en-CA" sz="2800" dirty="0">
                <a:solidFill>
                  <a:schemeClr val="tx1"/>
                </a:solidFill>
              </a:rPr>
              <a:t>Atoms</a:t>
            </a:r>
          </a:p>
          <a:p>
            <a:pPr>
              <a:buFont typeface="Arial" panose="020B0604020202020204" pitchFamily="34" charset="0"/>
              <a:buChar char="•"/>
            </a:pPr>
            <a:r>
              <a:rPr lang="en-CA" sz="2800" dirty="0">
                <a:solidFill>
                  <a:schemeClr val="tx1"/>
                </a:solidFill>
              </a:rPr>
              <a:t>Molecules</a:t>
            </a:r>
          </a:p>
        </p:txBody>
      </p:sp>
      <p:pic>
        <p:nvPicPr>
          <p:cNvPr id="7" name="Picture 6">
            <a:extLst>
              <a:ext uri="{FF2B5EF4-FFF2-40B4-BE49-F238E27FC236}">
                <a16:creationId xmlns:a16="http://schemas.microsoft.com/office/drawing/2014/main" id="{018F7147-81E4-46AD-9214-EAAB4C3BA4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5931" y="1371600"/>
            <a:ext cx="4121739" cy="4114800"/>
          </a:xfrm>
          <a:prstGeom prst="rect">
            <a:avLst/>
          </a:prstGeom>
        </p:spPr>
      </p:pic>
      <p:sp>
        <p:nvSpPr>
          <p:cNvPr id="8" name="Rectangle 7">
            <a:extLst>
              <a:ext uri="{FF2B5EF4-FFF2-40B4-BE49-F238E27FC236}">
                <a16:creationId xmlns:a16="http://schemas.microsoft.com/office/drawing/2014/main" id="{B72F5BDC-B8B7-471A-92B1-D15C0AB08718}"/>
              </a:ext>
            </a:extLst>
          </p:cNvPr>
          <p:cNvSpPr/>
          <p:nvPr/>
        </p:nvSpPr>
        <p:spPr>
          <a:xfrm>
            <a:off x="7162800" y="5877081"/>
            <a:ext cx="3048000" cy="748795"/>
          </a:xfrm>
          <a:prstGeom prst="rect">
            <a:avLst/>
          </a:prstGeom>
        </p:spPr>
        <p:txBody>
          <a:bodyPr wrap="square">
            <a:spAutoFit/>
          </a:bodyPr>
          <a:lstStyle/>
          <a:p>
            <a:pPr defTabSz="1219170"/>
            <a:r>
              <a:rPr lang="en-US" sz="2133" kern="0" dirty="0"/>
              <a:t>C</a:t>
            </a:r>
            <a:r>
              <a:rPr lang="en-US" sz="2133" kern="0" baseline="-25000" dirty="0"/>
              <a:t>707</a:t>
            </a:r>
            <a:r>
              <a:rPr lang="en-US" sz="2133" kern="0" dirty="0"/>
              <a:t>H</a:t>
            </a:r>
            <a:r>
              <a:rPr lang="en-US" sz="2133" kern="0" baseline="-25000" dirty="0"/>
              <a:t>260</a:t>
            </a:r>
            <a:r>
              <a:rPr lang="en-US" sz="2133" kern="0" dirty="0"/>
              <a:t>F</a:t>
            </a:r>
            <a:r>
              <a:rPr lang="en-US" sz="2133" kern="0" baseline="-25000" dirty="0"/>
              <a:t>908</a:t>
            </a:r>
            <a:r>
              <a:rPr lang="en-US" sz="2133" kern="0" dirty="0"/>
              <a:t>N</a:t>
            </a:r>
            <a:r>
              <a:rPr lang="en-US" sz="2133" kern="0" baseline="-25000" dirty="0"/>
              <a:t>16</a:t>
            </a:r>
            <a:r>
              <a:rPr lang="en-US" sz="2133" kern="0" dirty="0"/>
              <a:t>S</a:t>
            </a:r>
            <a:r>
              <a:rPr lang="en-US" sz="2133" kern="0" baseline="-25000" dirty="0"/>
              <a:t>53</a:t>
            </a:r>
            <a:r>
              <a:rPr lang="en-US" sz="2133" kern="0" dirty="0"/>
              <a:t>Zn</a:t>
            </a:r>
            <a:r>
              <a:rPr lang="en-US" sz="2133" kern="0" baseline="-25000" dirty="0"/>
              <a:t>4</a:t>
            </a:r>
          </a:p>
          <a:p>
            <a:pPr defTabSz="1219170"/>
            <a:r>
              <a:rPr lang="en-US" sz="2133" kern="0" dirty="0"/>
              <a:t>mass = 25 000 </a:t>
            </a:r>
            <a:r>
              <a:rPr lang="en-US" sz="2133" kern="0" dirty="0" err="1"/>
              <a:t>amu</a:t>
            </a:r>
            <a:endParaRPr lang="en-US" sz="2133" kern="0" dirty="0"/>
          </a:p>
        </p:txBody>
      </p:sp>
      <p:pic>
        <p:nvPicPr>
          <p:cNvPr id="2" name="Picture 1">
            <a:extLst>
              <a:ext uri="{FF2B5EF4-FFF2-40B4-BE49-F238E27FC236}">
                <a16:creationId xmlns:a16="http://schemas.microsoft.com/office/drawing/2014/main" id="{FDA337C7-5AC6-2A73-C4F5-35C39937496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40757736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a:extLst>
            <a:ext uri="{FF2B5EF4-FFF2-40B4-BE49-F238E27FC236}">
              <a16:creationId xmlns:a16="http://schemas.microsoft.com/office/drawing/2014/main" id="{D8329A86-B902-D871-1E03-8C9CDFAF2065}"/>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B6100BA-4C14-436D-9B7B-92EE0552585E}"/>
              </a:ext>
            </a:extLst>
          </p:cNvPr>
          <p:cNvSpPr txBox="1">
            <a:spLocks/>
          </p:cNvSpPr>
          <p:nvPr/>
        </p:nvSpPr>
        <p:spPr bwMode="auto">
          <a:xfrm>
            <a:off x="360000" y="360000"/>
            <a:ext cx="7518400"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920" tIns="60960" rIns="121920" bIns="60960" numCol="1" anchor="t" anchorCtr="0" compatLnSpc="1">
            <a:prstTxWarp prst="textNoShape">
              <a:avLst/>
            </a:prstTxWarp>
            <a:normAutofit/>
          </a:bodyPr>
          <a:lst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a:lstStyle>
          <a:p>
            <a:pPr marL="0" indent="0" defTabSz="1219170">
              <a:buNone/>
            </a:pPr>
            <a:r>
              <a:rPr lang="en-CA" sz="3600" b="1" kern="0" dirty="0">
                <a:solidFill>
                  <a:srgbClr val="009188"/>
                </a:solidFill>
                <a:latin typeface="Century Gothic" pitchFamily="34" charset="0"/>
              </a:rPr>
              <a:t>Can we use this duality?</a:t>
            </a:r>
          </a:p>
          <a:p>
            <a:pPr marL="0" indent="0" defTabSz="1219170">
              <a:buNone/>
            </a:pPr>
            <a:endParaRPr lang="en-CA" sz="4267" kern="0" dirty="0">
              <a:solidFill>
                <a:schemeClr val="accent1">
                  <a:lumMod val="75000"/>
                </a:schemeClr>
              </a:solidFill>
              <a:latin typeface="Century Gothic" pitchFamily="34" charset="0"/>
            </a:endParaRPr>
          </a:p>
          <a:p>
            <a:pPr marL="0" indent="0" defTabSz="1219170">
              <a:buNone/>
            </a:pPr>
            <a:endParaRPr lang="en-CA" sz="3200" kern="0" dirty="0">
              <a:solidFill>
                <a:schemeClr val="accent1">
                  <a:lumMod val="75000"/>
                </a:schemeClr>
              </a:solidFill>
              <a:latin typeface="Century Gothic" pitchFamily="34" charset="0"/>
            </a:endParaRPr>
          </a:p>
          <a:p>
            <a:pPr marL="0" indent="0" defTabSz="1219170">
              <a:buNone/>
            </a:pPr>
            <a:endParaRPr lang="en-CA" sz="3200" kern="0" dirty="0">
              <a:solidFill>
                <a:schemeClr val="accent1">
                  <a:lumMod val="75000"/>
                </a:schemeClr>
              </a:solidFill>
              <a:latin typeface="Century Gothic" pitchFamily="34" charset="0"/>
            </a:endParaRPr>
          </a:p>
          <a:p>
            <a:pPr marL="0" indent="0" algn="ctr" defTabSz="1219170">
              <a:buNone/>
            </a:pPr>
            <a:endParaRPr lang="en-CA" sz="3200" kern="0" dirty="0">
              <a:solidFill>
                <a:schemeClr val="accent1">
                  <a:lumMod val="75000"/>
                </a:schemeClr>
              </a:solidFill>
              <a:latin typeface="Century Gothic" pitchFamily="34" charset="0"/>
            </a:endParaRPr>
          </a:p>
          <a:p>
            <a:pPr marL="0" indent="0" algn="ctr" defTabSz="1219170">
              <a:buNone/>
            </a:pPr>
            <a:endParaRPr lang="en-CA" sz="3200" kern="0" dirty="0">
              <a:solidFill>
                <a:schemeClr val="accent1">
                  <a:lumMod val="75000"/>
                </a:schemeClr>
              </a:solidFill>
              <a:latin typeface="Century Gothic" pitchFamily="34" charset="0"/>
            </a:endParaRPr>
          </a:p>
        </p:txBody>
      </p:sp>
      <p:pic>
        <p:nvPicPr>
          <p:cNvPr id="2" name="Picture 1">
            <a:extLst>
              <a:ext uri="{FF2B5EF4-FFF2-40B4-BE49-F238E27FC236}">
                <a16:creationId xmlns:a16="http://schemas.microsoft.com/office/drawing/2014/main" id="{23B4201F-6A64-86F6-A1D5-34E115FF60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pic>
        <p:nvPicPr>
          <p:cNvPr id="3" name="Picture 2">
            <a:extLst>
              <a:ext uri="{FF2B5EF4-FFF2-40B4-BE49-F238E27FC236}">
                <a16:creationId xmlns:a16="http://schemas.microsoft.com/office/drawing/2014/main" id="{CB91FDC8-9376-7867-6C10-EF935565C4E0}"/>
              </a:ext>
            </a:extLst>
          </p:cNvPr>
          <p:cNvPicPr>
            <a:picLocks noChangeAspect="1"/>
          </p:cNvPicPr>
          <p:nvPr/>
        </p:nvPicPr>
        <p:blipFill>
          <a:blip r:embed="rId4"/>
          <a:stretch>
            <a:fillRect/>
          </a:stretch>
        </p:blipFill>
        <p:spPr>
          <a:xfrm>
            <a:off x="3359062" y="1276249"/>
            <a:ext cx="5473875" cy="5038199"/>
          </a:xfrm>
          <a:prstGeom prst="rect">
            <a:avLst/>
          </a:prstGeom>
        </p:spPr>
      </p:pic>
      <p:sp>
        <p:nvSpPr>
          <p:cNvPr id="5" name="TextBox 4">
            <a:extLst>
              <a:ext uri="{FF2B5EF4-FFF2-40B4-BE49-F238E27FC236}">
                <a16:creationId xmlns:a16="http://schemas.microsoft.com/office/drawing/2014/main" id="{395FA293-F89F-8E20-D3A0-BE507F32CF2D}"/>
              </a:ext>
            </a:extLst>
          </p:cNvPr>
          <p:cNvSpPr txBox="1"/>
          <p:nvPr/>
        </p:nvSpPr>
        <p:spPr>
          <a:xfrm>
            <a:off x="5872898" y="385944"/>
            <a:ext cx="1244338" cy="646331"/>
          </a:xfrm>
          <a:prstGeom prst="rect">
            <a:avLst/>
          </a:prstGeom>
          <a:noFill/>
        </p:spPr>
        <p:txBody>
          <a:bodyPr wrap="square" rtlCol="0">
            <a:spAutoFit/>
          </a:bodyPr>
          <a:lstStyle/>
          <a:p>
            <a:r>
              <a:rPr lang="en-CA" sz="3600" b="1" kern="0" dirty="0">
                <a:solidFill>
                  <a:srgbClr val="009188"/>
                </a:solidFill>
                <a:latin typeface="Century Gothic" pitchFamily="34" charset="0"/>
              </a:rPr>
              <a:t>YES!</a:t>
            </a:r>
            <a:endParaRPr lang="en-CA" sz="3600" dirty="0"/>
          </a:p>
        </p:txBody>
      </p:sp>
    </p:spTree>
    <p:extLst>
      <p:ext uri="{BB962C8B-B14F-4D97-AF65-F5344CB8AC3E}">
        <p14:creationId xmlns:p14="http://schemas.microsoft.com/office/powerpoint/2010/main" val="338402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A close-up of a book cover&#10;&#10;Description automatically generated">
            <a:extLst>
              <a:ext uri="{FF2B5EF4-FFF2-40B4-BE49-F238E27FC236}">
                <a16:creationId xmlns:a16="http://schemas.microsoft.com/office/drawing/2014/main" id="{71631FB8-B996-448A-9893-F93D13D97C3C}"/>
              </a:ext>
            </a:extLst>
          </p:cNvPr>
          <p:cNvPicPr>
            <a:picLocks noChangeAspect="1"/>
          </p:cNvPicPr>
          <p:nvPr/>
        </p:nvPicPr>
        <p:blipFill>
          <a:blip r:embed="rId3"/>
          <a:stretch>
            <a:fillRect/>
          </a:stretch>
        </p:blipFill>
        <p:spPr>
          <a:xfrm rot="20458975">
            <a:off x="797692" y="873866"/>
            <a:ext cx="4345809" cy="5623977"/>
          </a:xfrm>
          <a:prstGeom prst="rect">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8D363416-25CD-E6AB-CC51-4D7F7C564F4C}"/>
              </a:ext>
            </a:extLst>
          </p:cNvPr>
          <p:cNvPicPr>
            <a:picLocks noChangeAspect="1"/>
          </p:cNvPicPr>
          <p:nvPr/>
        </p:nvPicPr>
        <p:blipFill>
          <a:blip r:embed="rId4"/>
          <a:stretch>
            <a:fillRect/>
          </a:stretch>
        </p:blipFill>
        <p:spPr>
          <a:xfrm>
            <a:off x="6575461" y="1117220"/>
            <a:ext cx="5616539" cy="4057881"/>
          </a:xfrm>
          <a:prstGeom prst="rect">
            <a:avLst/>
          </a:prstGeom>
        </p:spPr>
      </p:pic>
      <p:sp>
        <p:nvSpPr>
          <p:cNvPr id="4" name="Rectangle: Rounded Corners 3">
            <a:extLst>
              <a:ext uri="{FF2B5EF4-FFF2-40B4-BE49-F238E27FC236}">
                <a16:creationId xmlns:a16="http://schemas.microsoft.com/office/drawing/2014/main" id="{1516B75E-E8E6-5073-2883-619563CCF905}"/>
              </a:ext>
            </a:extLst>
          </p:cNvPr>
          <p:cNvSpPr/>
          <p:nvPr/>
        </p:nvSpPr>
        <p:spPr>
          <a:xfrm>
            <a:off x="6599073" y="3775753"/>
            <a:ext cx="3773651" cy="441789"/>
          </a:xfrm>
          <a:prstGeom prst="roundRect">
            <a:avLst/>
          </a:prstGeom>
          <a:noFill/>
          <a:ln w="28575">
            <a:solidFill>
              <a:srgbClr val="EF532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201092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40X-1000X Cordless LED Metal Frame Compound Microscope w Top &amp; Bottom  Lights : Amazon.ca: Electronics">
            <a:extLst>
              <a:ext uri="{FF2B5EF4-FFF2-40B4-BE49-F238E27FC236}">
                <a16:creationId xmlns:a16="http://schemas.microsoft.com/office/drawing/2014/main" id="{76FFE1FD-0375-E22E-273C-B71A2A0F16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1305" y="142701"/>
            <a:ext cx="6219217" cy="621921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4A4381E-FAF3-F9E4-77BA-306DB26AB0C3}"/>
              </a:ext>
            </a:extLst>
          </p:cNvPr>
          <p:cNvSpPr>
            <a:spLocks noGrp="1"/>
          </p:cNvSpPr>
          <p:nvPr>
            <p:ph type="title"/>
          </p:nvPr>
        </p:nvSpPr>
        <p:spPr>
          <a:xfrm>
            <a:off x="360000" y="360000"/>
            <a:ext cx="10515600" cy="829481"/>
          </a:xfrm>
        </p:spPr>
        <p:txBody>
          <a:bodyPr>
            <a:normAutofit/>
          </a:bodyPr>
          <a:lstStyle/>
          <a:p>
            <a:r>
              <a:rPr lang="en-US" sz="3600" b="1" dirty="0">
                <a:solidFill>
                  <a:srgbClr val="009188"/>
                </a:solidFill>
                <a:latin typeface="Century Gothic" panose="020B0502020202020204" pitchFamily="34" charset="0"/>
              </a:rPr>
              <a:t>Microscopes</a:t>
            </a:r>
            <a:endParaRPr lang="en-CA" sz="3600" b="1" dirty="0">
              <a:solidFill>
                <a:srgbClr val="009188"/>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2DAD5F18-B2F3-32E1-F9AC-DC025B238FF6}"/>
              </a:ext>
            </a:extLst>
          </p:cNvPr>
          <p:cNvSpPr>
            <a:spLocks noGrp="1"/>
          </p:cNvSpPr>
          <p:nvPr>
            <p:ph idx="1"/>
          </p:nvPr>
        </p:nvSpPr>
        <p:spPr>
          <a:xfrm>
            <a:off x="291352" y="1677649"/>
            <a:ext cx="5961529" cy="1152173"/>
          </a:xfrm>
        </p:spPr>
        <p:txBody>
          <a:bodyPr>
            <a:normAutofit/>
          </a:bodyPr>
          <a:lstStyle/>
          <a:p>
            <a:pPr marL="0" indent="0">
              <a:buNone/>
            </a:pPr>
            <a:r>
              <a:rPr lang="en-US" dirty="0">
                <a:latin typeface="Century Gothic" panose="020B0502020202020204" pitchFamily="34" charset="0"/>
              </a:rPr>
              <a:t>Magnify small objects so you can see more detail</a:t>
            </a:r>
            <a:endParaRPr lang="en-CA" dirty="0">
              <a:latin typeface="Century Gothic" panose="020B0502020202020204" pitchFamily="34" charset="0"/>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1477345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3103D-EAA2-C9A8-7F08-595802F19ADB}"/>
              </a:ext>
            </a:extLst>
          </p:cNvPr>
          <p:cNvSpPr>
            <a:spLocks noGrp="1"/>
          </p:cNvSpPr>
          <p:nvPr>
            <p:ph type="title"/>
          </p:nvPr>
        </p:nvSpPr>
        <p:spPr>
          <a:xfrm>
            <a:off x="360000" y="360000"/>
            <a:ext cx="10515600" cy="785117"/>
          </a:xfrm>
        </p:spPr>
        <p:txBody>
          <a:bodyPr>
            <a:normAutofit/>
          </a:bodyPr>
          <a:lstStyle/>
          <a:p>
            <a:r>
              <a:rPr lang="en-US" sz="3600" b="1" dirty="0">
                <a:solidFill>
                  <a:srgbClr val="009188"/>
                </a:solidFill>
                <a:latin typeface="Century Gothic" panose="020B0502020202020204" pitchFamily="34" charset="0"/>
              </a:rPr>
              <a:t>Magnification</a:t>
            </a:r>
            <a:endParaRPr lang="en-CA" sz="3600" b="1" dirty="0">
              <a:solidFill>
                <a:srgbClr val="009188"/>
              </a:solidFill>
              <a:latin typeface="Century Gothic" panose="020B0502020202020204" pitchFamily="34" charset="0"/>
            </a:endParaRPr>
          </a:p>
        </p:txBody>
      </p:sp>
      <p:sp>
        <p:nvSpPr>
          <p:cNvPr id="6" name="TextBox 5">
            <a:extLst>
              <a:ext uri="{FF2B5EF4-FFF2-40B4-BE49-F238E27FC236}">
                <a16:creationId xmlns:a16="http://schemas.microsoft.com/office/drawing/2014/main" id="{0A25828F-EAA0-B97B-6C5B-FB5F360C899A}"/>
              </a:ext>
            </a:extLst>
          </p:cNvPr>
          <p:cNvSpPr txBox="1"/>
          <p:nvPr/>
        </p:nvSpPr>
        <p:spPr>
          <a:xfrm>
            <a:off x="481739" y="1659285"/>
            <a:ext cx="3553501" cy="3539430"/>
          </a:xfrm>
          <a:prstGeom prst="rect">
            <a:avLst/>
          </a:prstGeom>
          <a:noFill/>
        </p:spPr>
        <p:txBody>
          <a:bodyPr wrap="square">
            <a:spAutoFit/>
          </a:bodyPr>
          <a:lstStyle/>
          <a:p>
            <a:r>
              <a:rPr lang="en-US" sz="2800" dirty="0">
                <a:effectLst/>
                <a:latin typeface="Century Gothic" panose="020B0502020202020204" pitchFamily="34" charset="0"/>
                <a:ea typeface="Times New Roman" panose="02020603050405020304" pitchFamily="18" charset="0"/>
              </a:rPr>
              <a:t>Order the images from the smallest magnification to the largest. </a:t>
            </a:r>
          </a:p>
          <a:p>
            <a:endParaRPr lang="en-US" sz="2800" dirty="0">
              <a:latin typeface="Century Gothic" panose="020B0502020202020204" pitchFamily="34" charset="0"/>
              <a:ea typeface="Times New Roman" panose="02020603050405020304" pitchFamily="18" charset="0"/>
            </a:endParaRPr>
          </a:p>
          <a:p>
            <a:r>
              <a:rPr lang="en-US" sz="2800" dirty="0">
                <a:effectLst/>
                <a:latin typeface="Century Gothic" panose="020B0502020202020204" pitchFamily="34" charset="0"/>
                <a:ea typeface="Times New Roman" panose="02020603050405020304" pitchFamily="18" charset="0"/>
              </a:rPr>
              <a:t>What changes as the magnification increases? </a:t>
            </a:r>
            <a:endParaRPr lang="en-CA" sz="2800" dirty="0">
              <a:latin typeface="Century Gothic" panose="020B0502020202020204" pitchFamily="34" charset="0"/>
            </a:endParaRPr>
          </a:p>
        </p:txBody>
      </p:sp>
      <p:pic>
        <p:nvPicPr>
          <p:cNvPr id="5" name="Picture 4">
            <a:extLst>
              <a:ext uri="{FF2B5EF4-FFF2-40B4-BE49-F238E27FC236}">
                <a16:creationId xmlns:a16="http://schemas.microsoft.com/office/drawing/2014/main" id="{E33D2E76-D57D-FB97-55E8-8DA732894289}"/>
              </a:ext>
            </a:extLst>
          </p:cNvPr>
          <p:cNvPicPr>
            <a:picLocks noChangeAspect="1"/>
          </p:cNvPicPr>
          <p:nvPr/>
        </p:nvPicPr>
        <p:blipFill>
          <a:blip r:embed="rId2"/>
          <a:stretch>
            <a:fillRect/>
          </a:stretch>
        </p:blipFill>
        <p:spPr>
          <a:xfrm>
            <a:off x="3934149" y="969414"/>
            <a:ext cx="8095355" cy="5182457"/>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030226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colorful pattern&#10;&#10;Description automatically generated">
            <a:extLst>
              <a:ext uri="{FF2B5EF4-FFF2-40B4-BE49-F238E27FC236}">
                <a16:creationId xmlns:a16="http://schemas.microsoft.com/office/drawing/2014/main" id="{369E76FF-CC94-ADE6-6158-4496844DACF6}"/>
              </a:ext>
            </a:extLst>
          </p:cNvPr>
          <p:cNvPicPr>
            <a:picLocks noChangeAspect="1"/>
          </p:cNvPicPr>
          <p:nvPr/>
        </p:nvPicPr>
        <p:blipFill>
          <a:blip r:embed="rId3"/>
          <a:stretch>
            <a:fillRect/>
          </a:stretch>
        </p:blipFill>
        <p:spPr>
          <a:xfrm>
            <a:off x="474916" y="1587817"/>
            <a:ext cx="2467436" cy="1675240"/>
          </a:xfrm>
          <a:prstGeom prst="rect">
            <a:avLst/>
          </a:prstGeom>
        </p:spPr>
      </p:pic>
      <p:pic>
        <p:nvPicPr>
          <p:cNvPr id="3" name="Picture 2" descr="Close-up of a colorful feather&#10;&#10;Description automatically generated">
            <a:extLst>
              <a:ext uri="{FF2B5EF4-FFF2-40B4-BE49-F238E27FC236}">
                <a16:creationId xmlns:a16="http://schemas.microsoft.com/office/drawing/2014/main" id="{78E6CDBA-DB65-DAE0-14B1-DE128088D26D}"/>
              </a:ext>
            </a:extLst>
          </p:cNvPr>
          <p:cNvPicPr>
            <a:picLocks noChangeAspect="1"/>
          </p:cNvPicPr>
          <p:nvPr/>
        </p:nvPicPr>
        <p:blipFill>
          <a:blip r:embed="rId4"/>
          <a:stretch>
            <a:fillRect/>
          </a:stretch>
        </p:blipFill>
        <p:spPr>
          <a:xfrm>
            <a:off x="3357753" y="1586865"/>
            <a:ext cx="2492874" cy="1678874"/>
          </a:xfrm>
          <a:prstGeom prst="rect">
            <a:avLst/>
          </a:prstGeom>
        </p:spPr>
      </p:pic>
      <p:sp>
        <p:nvSpPr>
          <p:cNvPr id="6" name="TextBox 5">
            <a:extLst>
              <a:ext uri="{FF2B5EF4-FFF2-40B4-BE49-F238E27FC236}">
                <a16:creationId xmlns:a16="http://schemas.microsoft.com/office/drawing/2014/main" id="{E6DDBC64-5B0C-2171-2DFC-DCAD56F7CF9E}"/>
              </a:ext>
            </a:extLst>
          </p:cNvPr>
          <p:cNvSpPr txBox="1"/>
          <p:nvPr/>
        </p:nvSpPr>
        <p:spPr>
          <a:xfrm>
            <a:off x="560832" y="2767584"/>
            <a:ext cx="377026" cy="369332"/>
          </a:xfrm>
          <a:prstGeom prst="rect">
            <a:avLst/>
          </a:prstGeom>
          <a:solidFill>
            <a:schemeClr val="bg1"/>
          </a:solidFill>
        </p:spPr>
        <p:txBody>
          <a:bodyPr wrap="none" rtlCol="0">
            <a:spAutoFit/>
          </a:bodyPr>
          <a:lstStyle/>
          <a:p>
            <a:r>
              <a:rPr lang="en-US" dirty="0"/>
              <a:t>d)</a:t>
            </a:r>
            <a:endParaRPr lang="en-CA" dirty="0"/>
          </a:p>
        </p:txBody>
      </p:sp>
      <p:sp>
        <p:nvSpPr>
          <p:cNvPr id="7" name="TextBox 6">
            <a:extLst>
              <a:ext uri="{FF2B5EF4-FFF2-40B4-BE49-F238E27FC236}">
                <a16:creationId xmlns:a16="http://schemas.microsoft.com/office/drawing/2014/main" id="{CE32F885-A125-3BB6-5E6E-5BF53385D6D3}"/>
              </a:ext>
            </a:extLst>
          </p:cNvPr>
          <p:cNvSpPr txBox="1"/>
          <p:nvPr/>
        </p:nvSpPr>
        <p:spPr>
          <a:xfrm>
            <a:off x="3480816" y="2749296"/>
            <a:ext cx="377026" cy="369332"/>
          </a:xfrm>
          <a:prstGeom prst="rect">
            <a:avLst/>
          </a:prstGeom>
          <a:solidFill>
            <a:schemeClr val="bg1"/>
          </a:solidFill>
        </p:spPr>
        <p:txBody>
          <a:bodyPr wrap="none" rtlCol="0">
            <a:spAutoFit/>
          </a:bodyPr>
          <a:lstStyle/>
          <a:p>
            <a:r>
              <a:rPr lang="en-US" dirty="0"/>
              <a:t>b)</a:t>
            </a:r>
            <a:endParaRPr lang="en-CA" dirty="0"/>
          </a:p>
        </p:txBody>
      </p:sp>
      <p:pic>
        <p:nvPicPr>
          <p:cNvPr id="11" name="Picture 10" descr="Close-up of a colorful feather&#10;&#10;Description automatically generated">
            <a:extLst>
              <a:ext uri="{FF2B5EF4-FFF2-40B4-BE49-F238E27FC236}">
                <a16:creationId xmlns:a16="http://schemas.microsoft.com/office/drawing/2014/main" id="{61857384-9448-378D-E4A2-C3A72C9C6D39}"/>
              </a:ext>
            </a:extLst>
          </p:cNvPr>
          <p:cNvPicPr>
            <a:picLocks noChangeAspect="1"/>
          </p:cNvPicPr>
          <p:nvPr/>
        </p:nvPicPr>
        <p:blipFill rotWithShape="1">
          <a:blip r:embed="rId4"/>
          <a:srcRect l="73407" r="1" b="70702"/>
          <a:stretch/>
        </p:blipFill>
        <p:spPr>
          <a:xfrm>
            <a:off x="6431795" y="1476621"/>
            <a:ext cx="2377441" cy="1763978"/>
          </a:xfrm>
          <a:prstGeom prst="rect">
            <a:avLst/>
          </a:prstGeom>
        </p:spPr>
      </p:pic>
      <p:sp>
        <p:nvSpPr>
          <p:cNvPr id="8" name="TextBox 7">
            <a:extLst>
              <a:ext uri="{FF2B5EF4-FFF2-40B4-BE49-F238E27FC236}">
                <a16:creationId xmlns:a16="http://schemas.microsoft.com/office/drawing/2014/main" id="{F0489A36-DA5B-45EB-20A7-BB7EDC5F3F9F}"/>
              </a:ext>
            </a:extLst>
          </p:cNvPr>
          <p:cNvSpPr txBox="1"/>
          <p:nvPr/>
        </p:nvSpPr>
        <p:spPr>
          <a:xfrm>
            <a:off x="6498336" y="2852928"/>
            <a:ext cx="377026" cy="369332"/>
          </a:xfrm>
          <a:prstGeom prst="rect">
            <a:avLst/>
          </a:prstGeom>
          <a:solidFill>
            <a:schemeClr val="bg1"/>
          </a:solidFill>
        </p:spPr>
        <p:txBody>
          <a:bodyPr wrap="none" rtlCol="0">
            <a:spAutoFit/>
          </a:bodyPr>
          <a:lstStyle/>
          <a:p>
            <a:r>
              <a:rPr lang="en-US" dirty="0"/>
              <a:t>a)</a:t>
            </a:r>
            <a:endParaRPr lang="en-CA" dirty="0"/>
          </a:p>
        </p:txBody>
      </p:sp>
      <p:pic>
        <p:nvPicPr>
          <p:cNvPr id="12" name="Picture 11" descr="Close-up of a colorful feather&#10;&#10;Description automatically generated">
            <a:extLst>
              <a:ext uri="{FF2B5EF4-FFF2-40B4-BE49-F238E27FC236}">
                <a16:creationId xmlns:a16="http://schemas.microsoft.com/office/drawing/2014/main" id="{39DD60BA-6926-CCAE-CFDF-1637DCF77A04}"/>
              </a:ext>
            </a:extLst>
          </p:cNvPr>
          <p:cNvPicPr>
            <a:picLocks noChangeAspect="1"/>
          </p:cNvPicPr>
          <p:nvPr/>
        </p:nvPicPr>
        <p:blipFill rotWithShape="1">
          <a:blip r:embed="rId4"/>
          <a:srcRect l="74839" t="3411" r="17252" b="88489"/>
          <a:stretch/>
        </p:blipFill>
        <p:spPr>
          <a:xfrm>
            <a:off x="9204959" y="1694688"/>
            <a:ext cx="2245157" cy="1548384"/>
          </a:xfrm>
          <a:prstGeom prst="rect">
            <a:avLst/>
          </a:prstGeom>
        </p:spPr>
      </p:pic>
      <p:sp>
        <p:nvSpPr>
          <p:cNvPr id="9" name="TextBox 8">
            <a:extLst>
              <a:ext uri="{FF2B5EF4-FFF2-40B4-BE49-F238E27FC236}">
                <a16:creationId xmlns:a16="http://schemas.microsoft.com/office/drawing/2014/main" id="{D96BA7F2-8253-1F90-5B55-3B547C46D8F5}"/>
              </a:ext>
            </a:extLst>
          </p:cNvPr>
          <p:cNvSpPr txBox="1"/>
          <p:nvPr/>
        </p:nvSpPr>
        <p:spPr>
          <a:xfrm>
            <a:off x="9308592" y="2822448"/>
            <a:ext cx="352982" cy="369332"/>
          </a:xfrm>
          <a:prstGeom prst="rect">
            <a:avLst/>
          </a:prstGeom>
          <a:solidFill>
            <a:schemeClr val="bg1"/>
          </a:solidFill>
        </p:spPr>
        <p:txBody>
          <a:bodyPr wrap="none" rtlCol="0">
            <a:spAutoFit/>
          </a:bodyPr>
          <a:lstStyle/>
          <a:p>
            <a:r>
              <a:rPr lang="en-US" dirty="0"/>
              <a:t>c)</a:t>
            </a:r>
            <a:endParaRPr lang="en-CA" dirty="0"/>
          </a:p>
        </p:txBody>
      </p:sp>
      <p:sp>
        <p:nvSpPr>
          <p:cNvPr id="4" name="TextBox 3">
            <a:extLst>
              <a:ext uri="{FF2B5EF4-FFF2-40B4-BE49-F238E27FC236}">
                <a16:creationId xmlns:a16="http://schemas.microsoft.com/office/drawing/2014/main" id="{1A16C736-9296-869F-9334-AEE73C50C824}"/>
              </a:ext>
            </a:extLst>
          </p:cNvPr>
          <p:cNvSpPr txBox="1"/>
          <p:nvPr/>
        </p:nvSpPr>
        <p:spPr>
          <a:xfrm>
            <a:off x="1062318" y="3857875"/>
            <a:ext cx="10031505" cy="523220"/>
          </a:xfrm>
          <a:prstGeom prst="rect">
            <a:avLst/>
          </a:prstGeom>
          <a:noFill/>
        </p:spPr>
        <p:txBody>
          <a:bodyPr wrap="square">
            <a:spAutoFit/>
          </a:bodyPr>
          <a:lstStyle/>
          <a:p>
            <a:r>
              <a:rPr lang="en-US" sz="2800" dirty="0">
                <a:effectLst/>
                <a:latin typeface="Century Gothic" panose="020B0502020202020204" pitchFamily="34" charset="0"/>
                <a:ea typeface="Times New Roman" panose="02020603050405020304" pitchFamily="18" charset="0"/>
              </a:rPr>
              <a:t>Which image would you say provides the most detail?</a:t>
            </a:r>
            <a:endParaRPr lang="en-CA" sz="2800" dirty="0">
              <a:latin typeface="Century Gothic" panose="020B0502020202020204" pitchFamily="34" charset="0"/>
            </a:endParaRPr>
          </a:p>
        </p:txBody>
      </p:sp>
      <p:pic>
        <p:nvPicPr>
          <p:cNvPr id="13" name="Picture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
        <p:nvSpPr>
          <p:cNvPr id="14" name="TextBox 13">
            <a:extLst>
              <a:ext uri="{FF2B5EF4-FFF2-40B4-BE49-F238E27FC236}">
                <a16:creationId xmlns:a16="http://schemas.microsoft.com/office/drawing/2014/main" id="{88E5A05B-8F45-3165-767B-2D348A0C6D48}"/>
              </a:ext>
            </a:extLst>
          </p:cNvPr>
          <p:cNvSpPr txBox="1"/>
          <p:nvPr/>
        </p:nvSpPr>
        <p:spPr>
          <a:xfrm>
            <a:off x="360000" y="360000"/>
            <a:ext cx="6098240" cy="646331"/>
          </a:xfrm>
          <a:prstGeom prst="rect">
            <a:avLst/>
          </a:prstGeom>
          <a:noFill/>
        </p:spPr>
        <p:txBody>
          <a:bodyPr wrap="square">
            <a:spAutoFit/>
          </a:bodyPr>
          <a:lstStyle/>
          <a:p>
            <a:r>
              <a:rPr lang="en-US" sz="3600" b="1" dirty="0">
                <a:solidFill>
                  <a:srgbClr val="009188"/>
                </a:solidFill>
                <a:latin typeface="Century Gothic" panose="020B0502020202020204" pitchFamily="34" charset="0"/>
              </a:rPr>
              <a:t>Magnification</a:t>
            </a:r>
            <a:endParaRPr lang="en-CA" sz="3600" dirty="0"/>
          </a:p>
        </p:txBody>
      </p:sp>
    </p:spTree>
    <p:extLst>
      <p:ext uri="{BB962C8B-B14F-4D97-AF65-F5344CB8AC3E}">
        <p14:creationId xmlns:p14="http://schemas.microsoft.com/office/powerpoint/2010/main" val="33077872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18C82-C058-31A5-8887-7DAC3E13C173}"/>
              </a:ext>
            </a:extLst>
          </p:cNvPr>
          <p:cNvSpPr>
            <a:spLocks noGrp="1"/>
          </p:cNvSpPr>
          <p:nvPr>
            <p:ph type="title"/>
          </p:nvPr>
        </p:nvSpPr>
        <p:spPr>
          <a:xfrm>
            <a:off x="360000" y="360000"/>
            <a:ext cx="10515600" cy="697849"/>
          </a:xfrm>
        </p:spPr>
        <p:txBody>
          <a:bodyPr>
            <a:normAutofit/>
          </a:bodyPr>
          <a:lstStyle/>
          <a:p>
            <a:r>
              <a:rPr lang="en-US" sz="3600" b="1" dirty="0">
                <a:solidFill>
                  <a:srgbClr val="009188"/>
                </a:solidFill>
                <a:latin typeface="Century Gothic" panose="020B0502020202020204" pitchFamily="34" charset="0"/>
              </a:rPr>
              <a:t>This is known as resolution</a:t>
            </a:r>
            <a:endParaRPr lang="en-CA" sz="3600" b="1" dirty="0">
              <a:solidFill>
                <a:srgbClr val="009188"/>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0F418319-D488-421E-E937-96A4FCEEDD87}"/>
              </a:ext>
            </a:extLst>
          </p:cNvPr>
          <p:cNvSpPr>
            <a:spLocks noGrp="1"/>
          </p:cNvSpPr>
          <p:nvPr>
            <p:ph idx="1"/>
          </p:nvPr>
        </p:nvSpPr>
        <p:spPr>
          <a:xfrm>
            <a:off x="461682" y="1750603"/>
            <a:ext cx="10663518" cy="2824891"/>
          </a:xfrm>
        </p:spPr>
        <p:txBody>
          <a:bodyPr/>
          <a:lstStyle/>
          <a:p>
            <a:r>
              <a:rPr lang="en-US" dirty="0">
                <a:latin typeface="Century Gothic" panose="020B0502020202020204" pitchFamily="34" charset="0"/>
              </a:rPr>
              <a:t>Ability to distinguish small features</a:t>
            </a:r>
          </a:p>
          <a:p>
            <a:pPr marL="0" indent="0">
              <a:buNone/>
            </a:pPr>
            <a:endParaRPr lang="en-US" dirty="0">
              <a:latin typeface="Century Gothic" panose="020B0502020202020204" pitchFamily="34" charset="0"/>
            </a:endParaRPr>
          </a:p>
          <a:p>
            <a:r>
              <a:rPr lang="en-US" dirty="0">
                <a:latin typeface="Century Gothic" panose="020B0502020202020204" pitchFamily="34" charset="0"/>
              </a:rPr>
              <a:t>One of the reasons resolution is limited is due to the diffraction and interference of light</a:t>
            </a:r>
            <a:endParaRPr lang="en-CA" dirty="0">
              <a:latin typeface="Century Gothic" panose="020B0502020202020204"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pic>
        <p:nvPicPr>
          <p:cNvPr id="6" name="Picture 5">
            <a:extLst>
              <a:ext uri="{FF2B5EF4-FFF2-40B4-BE49-F238E27FC236}">
                <a16:creationId xmlns:a16="http://schemas.microsoft.com/office/drawing/2014/main" id="{ACD0FF34-51D4-E180-E744-2B45BDCDCA9C}"/>
              </a:ext>
            </a:extLst>
          </p:cNvPr>
          <p:cNvPicPr>
            <a:picLocks noChangeAspect="1"/>
          </p:cNvPicPr>
          <p:nvPr/>
        </p:nvPicPr>
        <p:blipFill>
          <a:blip r:embed="rId3"/>
          <a:stretch>
            <a:fillRect/>
          </a:stretch>
        </p:blipFill>
        <p:spPr>
          <a:xfrm>
            <a:off x="879188" y="3900685"/>
            <a:ext cx="10098094" cy="1645376"/>
          </a:xfrm>
          <a:prstGeom prst="rect">
            <a:avLst/>
          </a:prstGeom>
        </p:spPr>
      </p:pic>
    </p:spTree>
    <p:extLst>
      <p:ext uri="{BB962C8B-B14F-4D97-AF65-F5344CB8AC3E}">
        <p14:creationId xmlns:p14="http://schemas.microsoft.com/office/powerpoint/2010/main" val="49937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7E77E-5300-0A18-C522-197D477B3905}"/>
              </a:ext>
            </a:extLst>
          </p:cNvPr>
          <p:cNvSpPr>
            <a:spLocks noGrp="1"/>
          </p:cNvSpPr>
          <p:nvPr>
            <p:ph type="title"/>
          </p:nvPr>
        </p:nvSpPr>
        <p:spPr>
          <a:xfrm>
            <a:off x="360000" y="360000"/>
            <a:ext cx="11320227" cy="782638"/>
          </a:xfrm>
        </p:spPr>
        <p:txBody>
          <a:bodyPr>
            <a:normAutofit/>
          </a:bodyPr>
          <a:lstStyle/>
          <a:p>
            <a:r>
              <a:rPr lang="en-US" sz="3600" b="1" dirty="0">
                <a:solidFill>
                  <a:srgbClr val="009188"/>
                </a:solidFill>
                <a:latin typeface="Century Gothic" panose="020B0502020202020204" pitchFamily="34" charset="0"/>
              </a:rPr>
              <a:t>Optical microscopes have limited resolution</a:t>
            </a:r>
            <a:endParaRPr lang="en-CA" sz="3600" b="1" dirty="0">
              <a:solidFill>
                <a:srgbClr val="009188"/>
              </a:solidFill>
              <a:latin typeface="Century Gothic" panose="020B0502020202020204" pitchFamily="34" charset="0"/>
            </a:endParaRPr>
          </a:p>
        </p:txBody>
      </p:sp>
      <p:pic>
        <p:nvPicPr>
          <p:cNvPr id="4" name="Picture 3">
            <a:extLst>
              <a:ext uri="{FF2B5EF4-FFF2-40B4-BE49-F238E27FC236}">
                <a16:creationId xmlns:a16="http://schemas.microsoft.com/office/drawing/2014/main" id="{00B68E1E-39E9-A95E-9041-44C98B52A58E}"/>
              </a:ext>
            </a:extLst>
          </p:cNvPr>
          <p:cNvPicPr>
            <a:picLocks noChangeAspect="1"/>
          </p:cNvPicPr>
          <p:nvPr/>
        </p:nvPicPr>
        <p:blipFill rotWithShape="1">
          <a:blip r:embed="rId2"/>
          <a:srcRect l="27007" t="17422" r="11363" b="46845"/>
          <a:stretch/>
        </p:blipFill>
        <p:spPr>
          <a:xfrm>
            <a:off x="1231773" y="1883163"/>
            <a:ext cx="2570632" cy="1987296"/>
          </a:xfrm>
          <a:prstGeom prst="rect">
            <a:avLst/>
          </a:prstGeom>
        </p:spPr>
      </p:pic>
      <p:pic>
        <p:nvPicPr>
          <p:cNvPr id="6" name="Picture 5">
            <a:extLst>
              <a:ext uri="{FF2B5EF4-FFF2-40B4-BE49-F238E27FC236}">
                <a16:creationId xmlns:a16="http://schemas.microsoft.com/office/drawing/2014/main" id="{E215CD2B-89F3-773A-5F33-02BB112DF622}"/>
              </a:ext>
            </a:extLst>
          </p:cNvPr>
          <p:cNvPicPr>
            <a:picLocks noChangeAspect="1"/>
          </p:cNvPicPr>
          <p:nvPr/>
        </p:nvPicPr>
        <p:blipFill rotWithShape="1">
          <a:blip r:embed="rId3"/>
          <a:srcRect l="18474" t="32000" r="30326" b="46845"/>
          <a:stretch/>
        </p:blipFill>
        <p:spPr>
          <a:xfrm>
            <a:off x="4248258" y="4445338"/>
            <a:ext cx="3230982" cy="1987295"/>
          </a:xfrm>
          <a:prstGeom prst="rect">
            <a:avLst/>
          </a:prstGeom>
        </p:spPr>
      </p:pic>
      <p:pic>
        <p:nvPicPr>
          <p:cNvPr id="8" name="Picture 2" descr="40X-1000X Cordless LED Metal Frame Compound Microscope w Top &amp; Bottom  Lights : Amazon.ca: Electronics">
            <a:extLst>
              <a:ext uri="{FF2B5EF4-FFF2-40B4-BE49-F238E27FC236}">
                <a16:creationId xmlns:a16="http://schemas.microsoft.com/office/drawing/2014/main" id="{7D9FAE71-C42A-C6ED-C75F-2F47623404E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9681" r="17543"/>
          <a:stretch/>
        </p:blipFill>
        <p:spPr bwMode="auto">
          <a:xfrm>
            <a:off x="8091038" y="1515034"/>
            <a:ext cx="2567438" cy="408981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268161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2F54C-8E60-3D5E-C0E5-FB006CD8E014}"/>
              </a:ext>
            </a:extLst>
          </p:cNvPr>
          <p:cNvSpPr txBox="1">
            <a:spLocks/>
          </p:cNvSpPr>
          <p:nvPr/>
        </p:nvSpPr>
        <p:spPr>
          <a:xfrm>
            <a:off x="360000" y="180000"/>
            <a:ext cx="8229600"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defTabSz="609570">
              <a:defRPr/>
            </a:pPr>
            <a:r>
              <a:rPr lang="en-CA" sz="3600" dirty="0">
                <a:solidFill>
                  <a:srgbClr val="009188"/>
                </a:solidFill>
                <a:latin typeface="Century Gothic" pitchFamily="34" charset="0"/>
              </a:rPr>
              <a:t>Finding Patterns to Build Models</a:t>
            </a:r>
          </a:p>
        </p:txBody>
      </p:sp>
      <p:sp>
        <p:nvSpPr>
          <p:cNvPr id="12" name="Content Placeholder 2">
            <a:extLst>
              <a:ext uri="{FF2B5EF4-FFF2-40B4-BE49-F238E27FC236}">
                <a16:creationId xmlns:a16="http://schemas.microsoft.com/office/drawing/2014/main" id="{3CFC3C56-92CB-9A40-BFAF-62FD86711CEF}"/>
              </a:ext>
            </a:extLst>
          </p:cNvPr>
          <p:cNvSpPr txBox="1">
            <a:spLocks/>
          </p:cNvSpPr>
          <p:nvPr/>
        </p:nvSpPr>
        <p:spPr>
          <a:xfrm>
            <a:off x="397933" y="1853329"/>
            <a:ext cx="5833459" cy="3456044"/>
          </a:xfrm>
          <a:prstGeom prst="rect">
            <a:avLst/>
          </a:prstGeom>
        </p:spPr>
        <p:txBody>
          <a:bodyPr>
            <a:normAutofit/>
          </a:bodyPr>
          <a:lstStyle>
            <a:lvl1pPr marL="457189" indent="-457189" algn="l" rtl="0" eaLnBrk="0" fontAlgn="base" hangingPunct="0">
              <a:spcBef>
                <a:spcPct val="20000"/>
              </a:spcBef>
              <a:spcAft>
                <a:spcPct val="0"/>
              </a:spcAft>
              <a:buFont typeface="Wingdings" charset="0"/>
              <a:buChar char="§"/>
              <a:defRPr sz="3200">
                <a:solidFill>
                  <a:srgbClr val="000000"/>
                </a:solidFill>
                <a:latin typeface="Century Gothic"/>
                <a:ea typeface="+mn-ea"/>
                <a:cs typeface="Century Gothic"/>
              </a:defRPr>
            </a:lvl1pPr>
            <a:lvl2pPr marL="990575" indent="-380990" algn="l" rtl="0" eaLnBrk="0" fontAlgn="base" hangingPunct="0">
              <a:spcBef>
                <a:spcPct val="20000"/>
              </a:spcBef>
              <a:spcAft>
                <a:spcPct val="0"/>
              </a:spcAft>
              <a:buFont typeface="Wingdings" charset="0"/>
              <a:buChar char="§"/>
              <a:defRPr sz="2667">
                <a:solidFill>
                  <a:srgbClr val="000000"/>
                </a:solidFill>
                <a:latin typeface="Century Gothic"/>
                <a:ea typeface="+mn-ea"/>
                <a:cs typeface="Century Gothic"/>
              </a:defRPr>
            </a:lvl2pPr>
            <a:lvl3pPr marL="1523962" indent="-304792"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3pPr>
            <a:lvl4pPr marL="2133547" indent="-304792" algn="l" rtl="0" eaLnBrk="0" fontAlgn="base" hangingPunct="0">
              <a:spcBef>
                <a:spcPct val="20000"/>
              </a:spcBef>
              <a:spcAft>
                <a:spcPct val="0"/>
              </a:spcAft>
              <a:buFont typeface="Wingdings" charset="0"/>
              <a:buChar char="§"/>
              <a:defRPr sz="2133">
                <a:solidFill>
                  <a:srgbClr val="000000"/>
                </a:solidFill>
                <a:latin typeface="Century Gothic"/>
                <a:ea typeface="+mn-ea"/>
                <a:cs typeface="Century Gothic"/>
              </a:defRPr>
            </a:lvl4pPr>
            <a:lvl5pPr marL="2743131" indent="-304792" algn="l" rtl="0" eaLnBrk="0" fontAlgn="base" hangingPunct="0">
              <a:spcBef>
                <a:spcPct val="20000"/>
              </a:spcBef>
              <a:spcAft>
                <a:spcPct val="0"/>
              </a:spcAft>
              <a:buFont typeface="Wingdings" charset="0"/>
              <a:buChar char="§"/>
              <a:defRPr sz="1867">
                <a:solidFill>
                  <a:srgbClr val="000000"/>
                </a:solidFill>
                <a:latin typeface="Century Gothic"/>
                <a:ea typeface="+mn-ea"/>
                <a:cs typeface="Century Gothic"/>
              </a:defRPr>
            </a:lvl5pPr>
            <a:lvl6pPr marL="3352716" indent="-304792" algn="l" rtl="0" fontAlgn="base">
              <a:spcBef>
                <a:spcPct val="20000"/>
              </a:spcBef>
              <a:spcAft>
                <a:spcPct val="0"/>
              </a:spcAft>
              <a:buFont typeface="Wingdings" pitchFamily="16" charset="2"/>
              <a:buChar char="§"/>
              <a:defRPr sz="2133">
                <a:solidFill>
                  <a:schemeClr val="tx1"/>
                </a:solidFill>
                <a:latin typeface="+mn-lt"/>
                <a:ea typeface="+mn-ea"/>
              </a:defRPr>
            </a:lvl6pPr>
            <a:lvl7pPr marL="3962301" indent="-304792" algn="l" rtl="0" fontAlgn="base">
              <a:spcBef>
                <a:spcPct val="20000"/>
              </a:spcBef>
              <a:spcAft>
                <a:spcPct val="0"/>
              </a:spcAft>
              <a:buFont typeface="Wingdings" pitchFamily="16" charset="2"/>
              <a:buChar char="§"/>
              <a:defRPr sz="2133">
                <a:solidFill>
                  <a:schemeClr val="tx1"/>
                </a:solidFill>
                <a:latin typeface="+mn-lt"/>
                <a:ea typeface="+mn-ea"/>
              </a:defRPr>
            </a:lvl7pPr>
            <a:lvl8pPr marL="4571886" indent="-304792" algn="l" rtl="0" fontAlgn="base">
              <a:spcBef>
                <a:spcPct val="20000"/>
              </a:spcBef>
              <a:spcAft>
                <a:spcPct val="0"/>
              </a:spcAft>
              <a:buFont typeface="Wingdings" pitchFamily="16" charset="2"/>
              <a:buChar char="§"/>
              <a:defRPr sz="2133">
                <a:solidFill>
                  <a:schemeClr val="tx1"/>
                </a:solidFill>
                <a:latin typeface="+mn-lt"/>
                <a:ea typeface="+mn-ea"/>
              </a:defRPr>
            </a:lvl8pPr>
            <a:lvl9pPr marL="5181470" indent="-304792" algn="l" rtl="0" fontAlgn="base">
              <a:spcBef>
                <a:spcPct val="20000"/>
              </a:spcBef>
              <a:spcAft>
                <a:spcPct val="0"/>
              </a:spcAft>
              <a:buFont typeface="Wingdings" pitchFamily="16" charset="2"/>
              <a:buChar char="§"/>
              <a:defRPr sz="2133">
                <a:solidFill>
                  <a:schemeClr val="tx1"/>
                </a:solidFill>
                <a:latin typeface="+mn-lt"/>
                <a:ea typeface="+mn-ea"/>
              </a:defRPr>
            </a:lvl9pPr>
          </a:lstStyle>
          <a:p>
            <a:pPr marL="0" indent="0">
              <a:buNone/>
            </a:pPr>
            <a:r>
              <a:rPr lang="en-CA" sz="2800" kern="0" dirty="0">
                <a:latin typeface="Century Gothic" pitchFamily="34" charset="0"/>
              </a:rPr>
              <a:t>In your groups try to find the patterns.</a:t>
            </a:r>
          </a:p>
          <a:p>
            <a:pPr marL="0" indent="0">
              <a:buNone/>
            </a:pPr>
            <a:endParaRPr lang="en-CA" sz="2800" kern="0" dirty="0">
              <a:latin typeface="Century Gothic" pitchFamily="34" charset="0"/>
            </a:endParaRPr>
          </a:p>
          <a:p>
            <a:pPr marL="0" indent="0">
              <a:buNone/>
            </a:pPr>
            <a:r>
              <a:rPr lang="en-CA" sz="2800" kern="0" dirty="0">
                <a:latin typeface="Century Gothic" pitchFamily="34" charset="0"/>
              </a:rPr>
              <a:t>Use these patterns to make a prediction of what is on the bottom of the cube!  </a:t>
            </a:r>
          </a:p>
        </p:txBody>
      </p:sp>
      <p:pic>
        <p:nvPicPr>
          <p:cNvPr id="13" name="Picture 12" descr="A picture containing black, darkness&#10;&#10;Description automatically generated">
            <a:extLst>
              <a:ext uri="{FF2B5EF4-FFF2-40B4-BE49-F238E27FC236}">
                <a16:creationId xmlns:a16="http://schemas.microsoft.com/office/drawing/2014/main" id="{B94FA80F-15E6-9D5F-57E0-ECA421500F86}"/>
              </a:ext>
            </a:extLst>
          </p:cNvPr>
          <p:cNvPicPr>
            <a:picLocks noChangeAspect="1"/>
          </p:cNvPicPr>
          <p:nvPr/>
        </p:nvPicPr>
        <p:blipFill>
          <a:blip r:embed="rId3"/>
          <a:stretch>
            <a:fillRect/>
          </a:stretch>
        </p:blipFill>
        <p:spPr>
          <a:xfrm>
            <a:off x="10659397" y="6174015"/>
            <a:ext cx="1270835" cy="421279"/>
          </a:xfrm>
          <a:prstGeom prst="rect">
            <a:avLst/>
          </a:prstGeom>
        </p:spPr>
      </p:pic>
      <p:pic>
        <p:nvPicPr>
          <p:cNvPr id="1026" name="Picture 2" descr="Joe Cossette على X: &quot;Updated the Inquiry Cubes resource with a fun option  for making mini cubes using craft blocks and printable address label  stickers. I must say, I find them adorable">
            <a:extLst>
              <a:ext uri="{FF2B5EF4-FFF2-40B4-BE49-F238E27FC236}">
                <a16:creationId xmlns:a16="http://schemas.microsoft.com/office/drawing/2014/main" id="{B6FA7EFB-7728-2008-5647-B28AA35D0D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1676900"/>
            <a:ext cx="4783667" cy="35042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AE487E8-8C9E-8019-FCAE-422E6535B8F7}"/>
              </a:ext>
            </a:extLst>
          </p:cNvPr>
          <p:cNvSpPr txBox="1"/>
          <p:nvPr/>
        </p:nvSpPr>
        <p:spPr>
          <a:xfrm>
            <a:off x="9815979" y="5181101"/>
            <a:ext cx="1850186" cy="256545"/>
          </a:xfrm>
          <a:prstGeom prst="rect">
            <a:avLst/>
          </a:prstGeom>
          <a:noFill/>
        </p:spPr>
        <p:txBody>
          <a:bodyPr wrap="none" rtlCol="0">
            <a:spAutoFit/>
          </a:bodyPr>
          <a:lstStyle/>
          <a:p>
            <a:r>
              <a:rPr lang="en-CA" sz="1067" dirty="0"/>
              <a:t>Image courtesy of Joe Cosette</a:t>
            </a:r>
          </a:p>
        </p:txBody>
      </p:sp>
    </p:spTree>
    <p:extLst>
      <p:ext uri="{BB962C8B-B14F-4D97-AF65-F5344CB8AC3E}">
        <p14:creationId xmlns:p14="http://schemas.microsoft.com/office/powerpoint/2010/main" val="10841558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ED0D4-996E-630D-1746-E2A2778C148D}"/>
              </a:ext>
            </a:extLst>
          </p:cNvPr>
          <p:cNvSpPr>
            <a:spLocks noGrp="1"/>
          </p:cNvSpPr>
          <p:nvPr>
            <p:ph type="title"/>
          </p:nvPr>
        </p:nvSpPr>
        <p:spPr>
          <a:xfrm>
            <a:off x="360000" y="360000"/>
            <a:ext cx="10515600" cy="677863"/>
          </a:xfrm>
        </p:spPr>
        <p:txBody>
          <a:bodyPr>
            <a:normAutofit/>
          </a:bodyPr>
          <a:lstStyle/>
          <a:p>
            <a:r>
              <a:rPr lang="en-CA" sz="3600" b="1" dirty="0">
                <a:solidFill>
                  <a:srgbClr val="009188"/>
                </a:solidFill>
                <a:latin typeface="Century Gothic" panose="020B0502020202020204" pitchFamily="34" charset="0"/>
              </a:rPr>
              <a:t>Let’s explore! </a:t>
            </a:r>
          </a:p>
        </p:txBody>
      </p:sp>
      <p:pic>
        <p:nvPicPr>
          <p:cNvPr id="5" name="Picture 4">
            <a:extLst>
              <a:ext uri="{FF2B5EF4-FFF2-40B4-BE49-F238E27FC236}">
                <a16:creationId xmlns:a16="http://schemas.microsoft.com/office/drawing/2014/main" id="{D5C06A20-B6AD-0B42-09D3-F5A1397AFC2E}"/>
              </a:ext>
            </a:extLst>
          </p:cNvPr>
          <p:cNvPicPr>
            <a:picLocks noChangeAspect="1"/>
          </p:cNvPicPr>
          <p:nvPr/>
        </p:nvPicPr>
        <p:blipFill>
          <a:blip r:embed="rId2"/>
          <a:stretch>
            <a:fillRect/>
          </a:stretch>
        </p:blipFill>
        <p:spPr>
          <a:xfrm>
            <a:off x="2918282" y="2674023"/>
            <a:ext cx="6838748" cy="1959971"/>
          </a:xfrm>
          <a:prstGeom prst="rect">
            <a:avLst/>
          </a:prstGeom>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93445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3A226-2C5A-8892-D56A-394AD204BD55}"/>
              </a:ext>
            </a:extLst>
          </p:cNvPr>
          <p:cNvSpPr>
            <a:spLocks noGrp="1"/>
          </p:cNvSpPr>
          <p:nvPr>
            <p:ph type="title"/>
          </p:nvPr>
        </p:nvSpPr>
        <p:spPr>
          <a:xfrm>
            <a:off x="360000" y="360000"/>
            <a:ext cx="10515600" cy="671513"/>
          </a:xfrm>
        </p:spPr>
        <p:txBody>
          <a:bodyPr>
            <a:normAutofit/>
          </a:bodyPr>
          <a:lstStyle/>
          <a:p>
            <a:r>
              <a:rPr lang="en-US" sz="3600" b="1" dirty="0">
                <a:solidFill>
                  <a:srgbClr val="009188"/>
                </a:solidFill>
                <a:latin typeface="Century Gothic" panose="020B0502020202020204" pitchFamily="34" charset="0"/>
              </a:rPr>
              <a:t>What do we see?</a:t>
            </a:r>
            <a:endParaRPr lang="en-CA" sz="3600" b="1" dirty="0">
              <a:solidFill>
                <a:srgbClr val="009188"/>
              </a:solidFill>
              <a:latin typeface="Century Gothic" panose="020B0502020202020204" pitchFamily="34" charset="0"/>
            </a:endParaRPr>
          </a:p>
        </p:txBody>
      </p:sp>
      <p:pic>
        <p:nvPicPr>
          <p:cNvPr id="3" name="Picture 2" descr="A diagram of a normal distribution&#10;&#10;Description automatically generated">
            <a:extLst>
              <a:ext uri="{FF2B5EF4-FFF2-40B4-BE49-F238E27FC236}">
                <a16:creationId xmlns:a16="http://schemas.microsoft.com/office/drawing/2014/main" id="{5F5792F4-289E-BD60-B80B-CE6A95D12D12}"/>
              </a:ext>
            </a:extLst>
          </p:cNvPr>
          <p:cNvPicPr>
            <a:picLocks noChangeAspect="1"/>
          </p:cNvPicPr>
          <p:nvPr/>
        </p:nvPicPr>
        <p:blipFill>
          <a:blip r:embed="rId2"/>
          <a:stretch>
            <a:fillRect/>
          </a:stretch>
        </p:blipFill>
        <p:spPr>
          <a:xfrm>
            <a:off x="2666346" y="2035278"/>
            <a:ext cx="6717497" cy="3687768"/>
          </a:xfrm>
          <a:prstGeom prst="rect">
            <a:avLst/>
          </a:prstGeom>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198556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9A4E702-2C4F-E785-7A31-DBBD9B495CE7}"/>
              </a:ext>
            </a:extLst>
          </p:cNvPr>
          <p:cNvPicPr>
            <a:picLocks noChangeAspect="1"/>
          </p:cNvPicPr>
          <p:nvPr/>
        </p:nvPicPr>
        <p:blipFill>
          <a:blip r:embed="rId2">
            <a:grayscl/>
          </a:blip>
          <a:stretch>
            <a:fillRect/>
          </a:stretch>
        </p:blipFill>
        <p:spPr>
          <a:xfrm>
            <a:off x="4479334" y="551015"/>
            <a:ext cx="7223424" cy="5755969"/>
          </a:xfrm>
          <a:prstGeom prst="rect">
            <a:avLst/>
          </a:prstGeom>
        </p:spPr>
      </p:pic>
      <p:sp>
        <p:nvSpPr>
          <p:cNvPr id="2" name="Title 1">
            <a:extLst>
              <a:ext uri="{FF2B5EF4-FFF2-40B4-BE49-F238E27FC236}">
                <a16:creationId xmlns:a16="http://schemas.microsoft.com/office/drawing/2014/main" id="{1DD04575-8160-332B-0D00-719F7BC4C2A6}"/>
              </a:ext>
            </a:extLst>
          </p:cNvPr>
          <p:cNvSpPr>
            <a:spLocks noGrp="1"/>
          </p:cNvSpPr>
          <p:nvPr>
            <p:ph type="title"/>
          </p:nvPr>
        </p:nvSpPr>
        <p:spPr>
          <a:xfrm>
            <a:off x="360000" y="360000"/>
            <a:ext cx="10515600" cy="711293"/>
          </a:xfrm>
        </p:spPr>
        <p:txBody>
          <a:bodyPr>
            <a:normAutofit/>
          </a:bodyPr>
          <a:lstStyle/>
          <a:p>
            <a:r>
              <a:rPr lang="en-CA" sz="3600" b="1" dirty="0">
                <a:solidFill>
                  <a:srgbClr val="009188"/>
                </a:solidFill>
                <a:latin typeface="Century Gothic" panose="020B0502020202020204" pitchFamily="34" charset="0"/>
              </a:rPr>
              <a:t>Distance and Size</a:t>
            </a:r>
          </a:p>
        </p:txBody>
      </p:sp>
      <p:sp>
        <p:nvSpPr>
          <p:cNvPr id="3" name="Content Placeholder 2">
            <a:extLst>
              <a:ext uri="{FF2B5EF4-FFF2-40B4-BE49-F238E27FC236}">
                <a16:creationId xmlns:a16="http://schemas.microsoft.com/office/drawing/2014/main" id="{4BD106D8-2232-256C-D7BE-2EE0E950E69B}"/>
              </a:ext>
            </a:extLst>
          </p:cNvPr>
          <p:cNvSpPr>
            <a:spLocks noGrp="1"/>
          </p:cNvSpPr>
          <p:nvPr>
            <p:ph idx="1"/>
          </p:nvPr>
        </p:nvSpPr>
        <p:spPr>
          <a:xfrm>
            <a:off x="384857" y="2066005"/>
            <a:ext cx="4506120" cy="1825511"/>
          </a:xfrm>
        </p:spPr>
        <p:txBody>
          <a:bodyPr>
            <a:noAutofit/>
          </a:bodyPr>
          <a:lstStyle/>
          <a:p>
            <a:pPr marL="0" indent="0">
              <a:buNone/>
            </a:pPr>
            <a:r>
              <a:rPr lang="en-US" dirty="0">
                <a:latin typeface="Century Gothic" panose="020B0502020202020204" pitchFamily="34" charset="0"/>
              </a:rPr>
              <a:t>How does separation distance affect the ability to resolve objects?</a:t>
            </a:r>
            <a:endParaRPr lang="en-CA" dirty="0">
              <a:latin typeface="Century Gothic" panose="020B0502020202020204" pitchFamily="34" charset="0"/>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481388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1D1BEBC-6BF3-09B5-372D-256A9C146313}"/>
              </a:ext>
            </a:extLst>
          </p:cNvPr>
          <p:cNvPicPr>
            <a:picLocks noChangeAspect="1"/>
          </p:cNvPicPr>
          <p:nvPr/>
        </p:nvPicPr>
        <p:blipFill>
          <a:blip r:embed="rId2">
            <a:grayscl/>
          </a:blip>
          <a:stretch>
            <a:fillRect/>
          </a:stretch>
        </p:blipFill>
        <p:spPr>
          <a:xfrm>
            <a:off x="4819983" y="422699"/>
            <a:ext cx="7206279" cy="6012601"/>
          </a:xfrm>
          <a:prstGeom prst="rect">
            <a:avLst/>
          </a:prstGeom>
        </p:spPr>
      </p:pic>
      <p:sp>
        <p:nvSpPr>
          <p:cNvPr id="3" name="Content Placeholder 2">
            <a:extLst>
              <a:ext uri="{FF2B5EF4-FFF2-40B4-BE49-F238E27FC236}">
                <a16:creationId xmlns:a16="http://schemas.microsoft.com/office/drawing/2014/main" id="{E301F192-3F6C-335D-3301-E71DA1307781}"/>
              </a:ext>
            </a:extLst>
          </p:cNvPr>
          <p:cNvSpPr>
            <a:spLocks noGrp="1"/>
          </p:cNvSpPr>
          <p:nvPr>
            <p:ph idx="1"/>
          </p:nvPr>
        </p:nvSpPr>
        <p:spPr>
          <a:xfrm>
            <a:off x="384857" y="4139354"/>
            <a:ext cx="4459052" cy="2057400"/>
          </a:xfrm>
        </p:spPr>
        <p:txBody>
          <a:bodyPr>
            <a:normAutofit/>
          </a:bodyPr>
          <a:lstStyle/>
          <a:p>
            <a:pPr marL="0" indent="0">
              <a:buNone/>
            </a:pPr>
            <a:r>
              <a:rPr lang="en-US" dirty="0">
                <a:latin typeface="Century Gothic" panose="020B0502020202020204" pitchFamily="34" charset="0"/>
              </a:rPr>
              <a:t>As objects get closer together, they get harder to resolve.</a:t>
            </a:r>
            <a:endParaRPr lang="en-CA" dirty="0">
              <a:latin typeface="Century Gothic" panose="020B0502020202020204" pitchFamily="34" charset="0"/>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88157" y="6372748"/>
            <a:ext cx="1320800" cy="437841"/>
          </a:xfrm>
          <a:prstGeom prst="rect">
            <a:avLst/>
          </a:prstGeom>
        </p:spPr>
      </p:pic>
      <p:sp>
        <p:nvSpPr>
          <p:cNvPr id="8" name="Title 1">
            <a:extLst>
              <a:ext uri="{FF2B5EF4-FFF2-40B4-BE49-F238E27FC236}">
                <a16:creationId xmlns:a16="http://schemas.microsoft.com/office/drawing/2014/main" id="{B6281FDA-9929-EBBF-625E-7D9F643951FB}"/>
              </a:ext>
            </a:extLst>
          </p:cNvPr>
          <p:cNvSpPr txBox="1">
            <a:spLocks/>
          </p:cNvSpPr>
          <p:nvPr/>
        </p:nvSpPr>
        <p:spPr>
          <a:xfrm>
            <a:off x="360000" y="360000"/>
            <a:ext cx="10515600" cy="70384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3600" b="1" dirty="0">
                <a:solidFill>
                  <a:srgbClr val="009188"/>
                </a:solidFill>
                <a:latin typeface="Century Gothic" panose="020B0502020202020204" pitchFamily="34" charset="0"/>
              </a:rPr>
              <a:t>Distance and Size</a:t>
            </a:r>
          </a:p>
        </p:txBody>
      </p:sp>
    </p:spTree>
    <p:extLst>
      <p:ext uri="{BB962C8B-B14F-4D97-AF65-F5344CB8AC3E}">
        <p14:creationId xmlns:p14="http://schemas.microsoft.com/office/powerpoint/2010/main" val="3958856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875CA-77DA-960A-59BF-8FCE9293E036}"/>
              </a:ext>
            </a:extLst>
          </p:cNvPr>
          <p:cNvSpPr>
            <a:spLocks noGrp="1"/>
          </p:cNvSpPr>
          <p:nvPr>
            <p:ph type="title"/>
          </p:nvPr>
        </p:nvSpPr>
        <p:spPr>
          <a:xfrm>
            <a:off x="360000" y="360000"/>
            <a:ext cx="10515600" cy="675763"/>
          </a:xfrm>
        </p:spPr>
        <p:txBody>
          <a:bodyPr>
            <a:normAutofit/>
          </a:bodyPr>
          <a:lstStyle/>
          <a:p>
            <a:r>
              <a:rPr lang="en-CA" sz="3600" b="1" dirty="0">
                <a:solidFill>
                  <a:srgbClr val="009188"/>
                </a:solidFill>
                <a:latin typeface="Century Gothic" panose="020B0502020202020204" pitchFamily="34" charset="0"/>
              </a:rPr>
              <a:t>Rayleigh Criterion</a:t>
            </a:r>
          </a:p>
        </p:txBody>
      </p:sp>
      <p:pic>
        <p:nvPicPr>
          <p:cNvPr id="5" name="Picture 4">
            <a:extLst>
              <a:ext uri="{FF2B5EF4-FFF2-40B4-BE49-F238E27FC236}">
                <a16:creationId xmlns:a16="http://schemas.microsoft.com/office/drawing/2014/main" id="{D8D9B5EA-C0FE-6BC7-207B-C48FCD61974C}"/>
              </a:ext>
            </a:extLst>
          </p:cNvPr>
          <p:cNvPicPr>
            <a:picLocks noChangeAspect="1"/>
          </p:cNvPicPr>
          <p:nvPr/>
        </p:nvPicPr>
        <p:blipFill>
          <a:blip r:embed="rId3"/>
          <a:stretch>
            <a:fillRect/>
          </a:stretch>
        </p:blipFill>
        <p:spPr>
          <a:xfrm>
            <a:off x="200831" y="1690688"/>
            <a:ext cx="10393136" cy="5017012"/>
          </a:xfrm>
          <a:prstGeom prst="rect">
            <a:avLst/>
          </a:prstGeom>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3967" y="6199980"/>
            <a:ext cx="1320800" cy="437841"/>
          </a:xfrm>
          <a:prstGeom prst="rect">
            <a:avLst/>
          </a:prstGeom>
        </p:spPr>
      </p:pic>
    </p:spTree>
    <p:extLst>
      <p:ext uri="{BB962C8B-B14F-4D97-AF65-F5344CB8AC3E}">
        <p14:creationId xmlns:p14="http://schemas.microsoft.com/office/powerpoint/2010/main" val="318916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723D43-71F3-EBE3-88C5-A0651E429F26}"/>
              </a:ext>
            </a:extLst>
          </p:cNvPr>
          <p:cNvSpPr>
            <a:spLocks noGrp="1"/>
          </p:cNvSpPr>
          <p:nvPr>
            <p:ph idx="1"/>
          </p:nvPr>
        </p:nvSpPr>
        <p:spPr>
          <a:xfrm>
            <a:off x="636494" y="2012843"/>
            <a:ext cx="6132163" cy="2057400"/>
          </a:xfrm>
        </p:spPr>
        <p:txBody>
          <a:bodyPr>
            <a:normAutofit/>
          </a:bodyPr>
          <a:lstStyle/>
          <a:p>
            <a:pPr marL="0" indent="0">
              <a:buNone/>
            </a:pPr>
            <a:r>
              <a:rPr lang="en-US" dirty="0">
                <a:latin typeface="Century Gothic" panose="020B0502020202020204" pitchFamily="34" charset="0"/>
              </a:rPr>
              <a:t>What will you observe when you view pairs of red and blue lights through a narrow slit?</a:t>
            </a:r>
            <a:endParaRPr lang="en-CA" dirty="0">
              <a:latin typeface="Century Gothic" panose="020B0502020202020204" pitchFamily="34" charset="0"/>
            </a:endParaRPr>
          </a:p>
        </p:txBody>
      </p:sp>
      <p:pic>
        <p:nvPicPr>
          <p:cNvPr id="5" name="Picture 4">
            <a:extLst>
              <a:ext uri="{FF2B5EF4-FFF2-40B4-BE49-F238E27FC236}">
                <a16:creationId xmlns:a16="http://schemas.microsoft.com/office/drawing/2014/main" id="{39FE7C1B-5D49-E1F7-9423-864C2415625E}"/>
              </a:ext>
            </a:extLst>
          </p:cNvPr>
          <p:cNvPicPr>
            <a:picLocks noChangeAspect="1"/>
          </p:cNvPicPr>
          <p:nvPr/>
        </p:nvPicPr>
        <p:blipFill>
          <a:blip r:embed="rId2"/>
          <a:stretch>
            <a:fillRect/>
          </a:stretch>
        </p:blipFill>
        <p:spPr>
          <a:xfrm>
            <a:off x="6642899" y="1869407"/>
            <a:ext cx="5123353" cy="2881886"/>
          </a:xfrm>
          <a:prstGeom prst="rect">
            <a:avLst/>
          </a:prstGeom>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
        <p:nvSpPr>
          <p:cNvPr id="2" name="Title 1">
            <a:extLst>
              <a:ext uri="{FF2B5EF4-FFF2-40B4-BE49-F238E27FC236}">
                <a16:creationId xmlns:a16="http://schemas.microsoft.com/office/drawing/2014/main" id="{C8C1FC0F-39E1-B231-9D86-EC4091A54C32}"/>
              </a:ext>
            </a:extLst>
          </p:cNvPr>
          <p:cNvSpPr>
            <a:spLocks noGrp="1"/>
          </p:cNvSpPr>
          <p:nvPr>
            <p:ph type="title"/>
          </p:nvPr>
        </p:nvSpPr>
        <p:spPr>
          <a:xfrm>
            <a:off x="360000" y="360000"/>
            <a:ext cx="11783377" cy="758730"/>
          </a:xfrm>
        </p:spPr>
        <p:txBody>
          <a:bodyPr>
            <a:normAutofit/>
          </a:bodyPr>
          <a:lstStyle/>
          <a:p>
            <a:r>
              <a:rPr lang="en-CA" sz="3600" b="1" dirty="0">
                <a:solidFill>
                  <a:srgbClr val="009188"/>
                </a:solidFill>
                <a:latin typeface="Century Gothic" panose="020B0502020202020204" pitchFamily="34" charset="0"/>
              </a:rPr>
              <a:t>How does the wavelength of light impact resolution? </a:t>
            </a:r>
          </a:p>
        </p:txBody>
      </p:sp>
    </p:spTree>
    <p:extLst>
      <p:ext uri="{BB962C8B-B14F-4D97-AF65-F5344CB8AC3E}">
        <p14:creationId xmlns:p14="http://schemas.microsoft.com/office/powerpoint/2010/main" val="3268596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red light&#10;&#10;Description automatically generated">
            <a:extLst>
              <a:ext uri="{FF2B5EF4-FFF2-40B4-BE49-F238E27FC236}">
                <a16:creationId xmlns:a16="http://schemas.microsoft.com/office/drawing/2014/main" id="{B513ABD1-85EB-FF1F-8A25-BD189505E8F2}"/>
              </a:ext>
            </a:extLst>
          </p:cNvPr>
          <p:cNvPicPr>
            <a:picLocks noChangeAspect="1"/>
          </p:cNvPicPr>
          <p:nvPr/>
        </p:nvPicPr>
        <p:blipFill>
          <a:blip r:embed="rId2"/>
          <a:stretch>
            <a:fillRect/>
          </a:stretch>
        </p:blipFill>
        <p:spPr>
          <a:xfrm>
            <a:off x="7187052" y="2830265"/>
            <a:ext cx="4679007" cy="2187122"/>
          </a:xfrm>
          <a:prstGeom prst="rect">
            <a:avLst/>
          </a:prstGeom>
        </p:spPr>
      </p:pic>
      <p:pic>
        <p:nvPicPr>
          <p:cNvPr id="5" name="Picture 4">
            <a:extLst>
              <a:ext uri="{FF2B5EF4-FFF2-40B4-BE49-F238E27FC236}">
                <a16:creationId xmlns:a16="http://schemas.microsoft.com/office/drawing/2014/main" id="{61A35672-E3F3-E485-77EB-B7D84C0CFC4F}"/>
              </a:ext>
            </a:extLst>
          </p:cNvPr>
          <p:cNvPicPr>
            <a:picLocks noChangeAspect="1"/>
          </p:cNvPicPr>
          <p:nvPr/>
        </p:nvPicPr>
        <p:blipFill>
          <a:blip r:embed="rId3"/>
          <a:stretch>
            <a:fillRect/>
          </a:stretch>
        </p:blipFill>
        <p:spPr>
          <a:xfrm>
            <a:off x="215442" y="1734437"/>
            <a:ext cx="6277292" cy="4216912"/>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
        <p:nvSpPr>
          <p:cNvPr id="8" name="Title 1">
            <a:extLst>
              <a:ext uri="{FF2B5EF4-FFF2-40B4-BE49-F238E27FC236}">
                <a16:creationId xmlns:a16="http://schemas.microsoft.com/office/drawing/2014/main" id="{B1CD636C-32C9-6DC2-0E6F-9BBBE8D02CED}"/>
              </a:ext>
            </a:extLst>
          </p:cNvPr>
          <p:cNvSpPr>
            <a:spLocks noGrp="1"/>
          </p:cNvSpPr>
          <p:nvPr>
            <p:ph type="title"/>
          </p:nvPr>
        </p:nvSpPr>
        <p:spPr>
          <a:xfrm>
            <a:off x="360000" y="360000"/>
            <a:ext cx="11783377" cy="670763"/>
          </a:xfrm>
        </p:spPr>
        <p:txBody>
          <a:bodyPr>
            <a:normAutofit/>
          </a:bodyPr>
          <a:lstStyle/>
          <a:p>
            <a:r>
              <a:rPr lang="en-CA" sz="3600" b="1" dirty="0">
                <a:solidFill>
                  <a:srgbClr val="009188"/>
                </a:solidFill>
                <a:latin typeface="Century Gothic" panose="020B0502020202020204" pitchFamily="34" charset="0"/>
              </a:rPr>
              <a:t>How does the wavelength of light impact resolution? </a:t>
            </a:r>
          </a:p>
        </p:txBody>
      </p:sp>
    </p:spTree>
    <p:extLst>
      <p:ext uri="{BB962C8B-B14F-4D97-AF65-F5344CB8AC3E}">
        <p14:creationId xmlns:p14="http://schemas.microsoft.com/office/powerpoint/2010/main" val="308159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4B7CE2F-2AEE-D145-DD55-B0C265E9A97A}"/>
              </a:ext>
            </a:extLst>
          </p:cNvPr>
          <p:cNvPicPr>
            <a:picLocks noChangeAspect="1"/>
          </p:cNvPicPr>
          <p:nvPr/>
        </p:nvPicPr>
        <p:blipFill>
          <a:blip r:embed="rId2">
            <a:grayscl/>
          </a:blip>
          <a:stretch>
            <a:fillRect/>
          </a:stretch>
        </p:blipFill>
        <p:spPr>
          <a:xfrm>
            <a:off x="2166389" y="311873"/>
            <a:ext cx="7859221" cy="6234253"/>
          </a:xfrm>
          <a:prstGeom prst="rect">
            <a:avLst/>
          </a:prstGeom>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95168" y="6234253"/>
            <a:ext cx="1320800" cy="437841"/>
          </a:xfrm>
          <a:prstGeom prst="rect">
            <a:avLst/>
          </a:prstGeom>
        </p:spPr>
      </p:pic>
    </p:spTree>
    <p:extLst>
      <p:ext uri="{BB962C8B-B14F-4D97-AF65-F5344CB8AC3E}">
        <p14:creationId xmlns:p14="http://schemas.microsoft.com/office/powerpoint/2010/main" val="3593198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26349C-A1AD-CEA3-DD20-E88748E0734B}"/>
              </a:ext>
            </a:extLst>
          </p:cNvPr>
          <p:cNvSpPr>
            <a:spLocks noGrp="1"/>
          </p:cNvSpPr>
          <p:nvPr>
            <p:ph idx="1"/>
          </p:nvPr>
        </p:nvSpPr>
        <p:spPr>
          <a:xfrm>
            <a:off x="360000" y="1400550"/>
            <a:ext cx="11627688" cy="4114800"/>
          </a:xfrm>
        </p:spPr>
        <p:txBody>
          <a:bodyPr>
            <a:normAutofit/>
          </a:bodyPr>
          <a:lstStyle/>
          <a:p>
            <a:r>
              <a:rPr lang="en-US" dirty="0">
                <a:latin typeface="Century Gothic" panose="020B0502020202020204" pitchFamily="34" charset="0"/>
              </a:rPr>
              <a:t>You can only resolve an object if its size is greater than the wavelength of light being used, d ≥ λ. </a:t>
            </a:r>
          </a:p>
          <a:p>
            <a:r>
              <a:rPr lang="en-US" dirty="0">
                <a:latin typeface="Century Gothic" panose="020B0502020202020204" pitchFamily="34" charset="0"/>
              </a:rPr>
              <a:t>E.g. The polio virus has a diameter of 25 nm. What type of light would be needed to resolve this virus? </a:t>
            </a:r>
          </a:p>
        </p:txBody>
      </p:sp>
      <p:pic>
        <p:nvPicPr>
          <p:cNvPr id="5" name="Picture 4">
            <a:extLst>
              <a:ext uri="{FF2B5EF4-FFF2-40B4-BE49-F238E27FC236}">
                <a16:creationId xmlns:a16="http://schemas.microsoft.com/office/drawing/2014/main" id="{1AA132B5-345C-D9FE-EAAF-5A5020C01AEA}"/>
              </a:ext>
            </a:extLst>
          </p:cNvPr>
          <p:cNvPicPr>
            <a:picLocks noChangeAspect="1"/>
          </p:cNvPicPr>
          <p:nvPr/>
        </p:nvPicPr>
        <p:blipFill>
          <a:blip r:embed="rId3"/>
          <a:stretch>
            <a:fillRect/>
          </a:stretch>
        </p:blipFill>
        <p:spPr>
          <a:xfrm>
            <a:off x="0" y="4150513"/>
            <a:ext cx="12068556" cy="1678661"/>
          </a:xfrm>
          <a:prstGeom prst="rect">
            <a:avLst/>
          </a:prstGeom>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
        <p:nvSpPr>
          <p:cNvPr id="2" name="Title 1">
            <a:extLst>
              <a:ext uri="{FF2B5EF4-FFF2-40B4-BE49-F238E27FC236}">
                <a16:creationId xmlns:a16="http://schemas.microsoft.com/office/drawing/2014/main" id="{E52251C4-84AA-DAF0-CFF9-D32BCFABA89E}"/>
              </a:ext>
            </a:extLst>
          </p:cNvPr>
          <p:cNvSpPr>
            <a:spLocks noGrp="1"/>
          </p:cNvSpPr>
          <p:nvPr>
            <p:ph type="title"/>
          </p:nvPr>
        </p:nvSpPr>
        <p:spPr>
          <a:xfrm>
            <a:off x="360000" y="360000"/>
            <a:ext cx="11783377" cy="630238"/>
          </a:xfrm>
        </p:spPr>
        <p:txBody>
          <a:bodyPr>
            <a:normAutofit/>
          </a:bodyPr>
          <a:lstStyle/>
          <a:p>
            <a:r>
              <a:rPr lang="en-CA" sz="3600" b="1" dirty="0">
                <a:solidFill>
                  <a:srgbClr val="009188"/>
                </a:solidFill>
                <a:latin typeface="Century Gothic" panose="020B0502020202020204" pitchFamily="34" charset="0"/>
              </a:rPr>
              <a:t>Some things to note…</a:t>
            </a:r>
          </a:p>
        </p:txBody>
      </p:sp>
    </p:spTree>
    <p:extLst>
      <p:ext uri="{BB962C8B-B14F-4D97-AF65-F5344CB8AC3E}">
        <p14:creationId xmlns:p14="http://schemas.microsoft.com/office/powerpoint/2010/main" val="121291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EE73D-4DC3-810F-DEA9-73237D1873E3}"/>
              </a:ext>
            </a:extLst>
          </p:cNvPr>
          <p:cNvSpPr>
            <a:spLocks noGrp="1"/>
          </p:cNvSpPr>
          <p:nvPr>
            <p:ph type="title"/>
          </p:nvPr>
        </p:nvSpPr>
        <p:spPr>
          <a:xfrm>
            <a:off x="360000" y="360000"/>
            <a:ext cx="10515600" cy="659842"/>
          </a:xfrm>
        </p:spPr>
        <p:txBody>
          <a:bodyPr>
            <a:normAutofit/>
          </a:bodyPr>
          <a:lstStyle/>
          <a:p>
            <a:r>
              <a:rPr lang="en-US" sz="3600" b="1" dirty="0">
                <a:solidFill>
                  <a:srgbClr val="009188"/>
                </a:solidFill>
                <a:latin typeface="Century Gothic" panose="020B0502020202020204" pitchFamily="34" charset="0"/>
              </a:rPr>
              <a:t>Wave-Particle Duality to the Rescue!</a:t>
            </a:r>
            <a:endParaRPr lang="en-CA" sz="3600" b="1" dirty="0">
              <a:solidFill>
                <a:srgbClr val="009188"/>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56B4144-80BB-D9F8-6446-4EA22F961FEC}"/>
                  </a:ext>
                </a:extLst>
              </p:cNvPr>
              <p:cNvSpPr txBox="1"/>
              <p:nvPr/>
            </p:nvSpPr>
            <p:spPr>
              <a:xfrm>
                <a:off x="229054" y="3132533"/>
                <a:ext cx="6096000" cy="1067536"/>
              </a:xfrm>
              <a:prstGeom prst="rect">
                <a:avLst/>
              </a:prstGeom>
              <a:noFill/>
            </p:spPr>
            <p:txBody>
              <a:bodyPr wrap="square">
                <a:spAutoFit/>
              </a:bodyPr>
              <a:lstStyle/>
              <a:p>
                <a:pPr algn="ctr"/>
                <a:r>
                  <a:rPr lang="en-US" sz="2800" dirty="0">
                    <a:solidFill>
                      <a:schemeClr val="tx1"/>
                    </a:solidFill>
                    <a:effectLst/>
                    <a:latin typeface="Century Gothic" panose="020B0502020202020204" pitchFamily="34" charset="0"/>
                    <a:ea typeface="Times New Roman" panose="02020603050405020304" pitchFamily="18" charset="0"/>
                  </a:rPr>
                  <a:t>de Broglie equation: </a:t>
                </a:r>
                <a14:m>
                  <m:oMath xmlns:m="http://schemas.openxmlformats.org/officeDocument/2006/math">
                    <m:r>
                      <a:rPr lang="en-US" sz="4400" i="1">
                        <a:solidFill>
                          <a:schemeClr val="tx1"/>
                        </a:solidFill>
                        <a:effectLst/>
                        <a:latin typeface="Cambria Math" panose="02040503050406030204" pitchFamily="18" charset="0"/>
                        <a:ea typeface="Times New Roman" panose="02020603050405020304" pitchFamily="18" charset="0"/>
                        <a:cs typeface="Calibri" panose="020F0502020204030204" pitchFamily="34" charset="0"/>
                      </a:rPr>
                      <m:t>𝜆</m:t>
                    </m:r>
                    <m:r>
                      <a:rPr lang="en-US" sz="4400" i="1">
                        <a:solidFill>
                          <a:schemeClr val="tx1"/>
                        </a:solidFill>
                        <a:effectLst/>
                        <a:latin typeface="Cambria Math" panose="02040503050406030204" pitchFamily="18" charset="0"/>
                        <a:ea typeface="Times New Roman" panose="02020603050405020304" pitchFamily="18" charset="0"/>
                        <a:cs typeface="Calibri" panose="020F0502020204030204" pitchFamily="34" charset="0"/>
                      </a:rPr>
                      <m:t>=</m:t>
                    </m:r>
                    <m:f>
                      <m:fPr>
                        <m:ctrlPr>
                          <a:rPr lang="en-CA" sz="4400" i="1">
                            <a:solidFill>
                              <a:schemeClr val="tx1"/>
                            </a:solidFill>
                            <a:effectLst/>
                            <a:latin typeface="Cambria Math" panose="02040503050406030204" pitchFamily="18" charset="0"/>
                            <a:ea typeface="Times New Roman" panose="02020603050405020304" pitchFamily="18" charset="0"/>
                            <a:cs typeface="Calibri" panose="020F0502020204030204" pitchFamily="34" charset="0"/>
                          </a:rPr>
                        </m:ctrlPr>
                      </m:fPr>
                      <m:num>
                        <m:r>
                          <a:rPr lang="en-US" sz="4400" i="1">
                            <a:solidFill>
                              <a:schemeClr val="tx1"/>
                            </a:solidFill>
                            <a:effectLst/>
                            <a:latin typeface="Cambria Math" panose="02040503050406030204" pitchFamily="18" charset="0"/>
                            <a:ea typeface="Times New Roman" panose="02020603050405020304" pitchFamily="18" charset="0"/>
                            <a:cs typeface="Calibri" panose="020F0502020204030204" pitchFamily="34" charset="0"/>
                          </a:rPr>
                          <m:t>h</m:t>
                        </m:r>
                      </m:num>
                      <m:den>
                        <m:r>
                          <a:rPr lang="en-US" sz="4400" i="1">
                            <a:solidFill>
                              <a:schemeClr val="tx1"/>
                            </a:solidFill>
                            <a:effectLst/>
                            <a:latin typeface="Cambria Math" panose="02040503050406030204" pitchFamily="18" charset="0"/>
                            <a:ea typeface="Times New Roman" panose="02020603050405020304" pitchFamily="18" charset="0"/>
                            <a:cs typeface="Calibri" panose="020F0502020204030204" pitchFamily="34" charset="0"/>
                          </a:rPr>
                          <m:t>𝑚𝑣</m:t>
                        </m:r>
                      </m:den>
                    </m:f>
                  </m:oMath>
                </a14:m>
                <a:endParaRPr lang="en-CA" sz="2800" dirty="0">
                  <a:solidFill>
                    <a:schemeClr val="tx1"/>
                  </a:solidFill>
                  <a:latin typeface="Century Gothic" panose="020B0502020202020204" pitchFamily="34" charset="0"/>
                </a:endParaRPr>
              </a:p>
            </p:txBody>
          </p:sp>
        </mc:Choice>
        <mc:Fallback xmlns="">
          <p:sp>
            <p:nvSpPr>
              <p:cNvPr id="9" name="TextBox 8">
                <a:extLst>
                  <a:ext uri="{FF2B5EF4-FFF2-40B4-BE49-F238E27FC236}">
                    <a16:creationId xmlns:a16="http://schemas.microsoft.com/office/drawing/2014/main" id="{456B4144-80BB-D9F8-6446-4EA22F961FEC}"/>
                  </a:ext>
                </a:extLst>
              </p:cNvPr>
              <p:cNvSpPr txBox="1">
                <a:spLocks noRot="1" noChangeAspect="1" noMove="1" noResize="1" noEditPoints="1" noAdjustHandles="1" noChangeArrowheads="1" noChangeShapeType="1" noTextEdit="1"/>
              </p:cNvSpPr>
              <p:nvPr/>
            </p:nvSpPr>
            <p:spPr>
              <a:xfrm>
                <a:off x="229054" y="3132533"/>
                <a:ext cx="6096000" cy="1067536"/>
              </a:xfrm>
              <a:prstGeom prst="rect">
                <a:avLst/>
              </a:prstGeom>
              <a:blipFill>
                <a:blip r:embed="rId2"/>
                <a:stretch>
                  <a:fillRect/>
                </a:stretch>
              </a:blipFill>
            </p:spPr>
            <p:txBody>
              <a:bodyPr/>
              <a:lstStyle/>
              <a:p>
                <a:r>
                  <a:rPr lang="en-CA">
                    <a:noFill/>
                  </a:rPr>
                  <a:t> </a:t>
                </a:r>
              </a:p>
            </p:txBody>
          </p:sp>
        </mc:Fallback>
      </mc:AlternateContent>
      <p:sp>
        <p:nvSpPr>
          <p:cNvPr id="11" name="TextBox 10">
            <a:extLst>
              <a:ext uri="{FF2B5EF4-FFF2-40B4-BE49-F238E27FC236}">
                <a16:creationId xmlns:a16="http://schemas.microsoft.com/office/drawing/2014/main" id="{B25AC264-D6F5-7612-5CB0-9C387FB4AFB8}"/>
              </a:ext>
            </a:extLst>
          </p:cNvPr>
          <p:cNvSpPr txBox="1"/>
          <p:nvPr/>
        </p:nvSpPr>
        <p:spPr>
          <a:xfrm>
            <a:off x="829056" y="1389811"/>
            <a:ext cx="10351008" cy="1077218"/>
          </a:xfrm>
          <a:prstGeom prst="rect">
            <a:avLst/>
          </a:prstGeom>
          <a:noFill/>
        </p:spPr>
        <p:txBody>
          <a:bodyPr wrap="square">
            <a:spAutoFit/>
          </a:bodyPr>
          <a:lstStyle/>
          <a:p>
            <a:r>
              <a:rPr lang="en-US" sz="3200" dirty="0">
                <a:solidFill>
                  <a:schemeClr val="bg1"/>
                </a:solidFill>
                <a:effectLst/>
                <a:latin typeface="Century Gothic" panose="020B0502020202020204" pitchFamily="34" charset="0"/>
                <a:ea typeface="Times New Roman" panose="02020603050405020304" pitchFamily="18" charset="0"/>
              </a:rPr>
              <a:t>An electron microscope uses the wave properties of electrons to “see” a sample. </a:t>
            </a:r>
            <a:endParaRPr lang="en-CA" sz="3200" dirty="0">
              <a:solidFill>
                <a:schemeClr val="bg1"/>
              </a:solidFill>
              <a:latin typeface="Century Gothic" panose="020B0502020202020204" pitchFamily="34" charset="0"/>
            </a:endParaRPr>
          </a:p>
        </p:txBody>
      </p:sp>
      <p:pic>
        <p:nvPicPr>
          <p:cNvPr id="13" name="Picture 12">
            <a:extLst>
              <a:ext uri="{FF2B5EF4-FFF2-40B4-BE49-F238E27FC236}">
                <a16:creationId xmlns:a16="http://schemas.microsoft.com/office/drawing/2014/main" id="{4F6108B3-212B-D04A-5D9A-1E6C73B29446}"/>
              </a:ext>
            </a:extLst>
          </p:cNvPr>
          <p:cNvPicPr>
            <a:picLocks noChangeAspect="1"/>
          </p:cNvPicPr>
          <p:nvPr/>
        </p:nvPicPr>
        <p:blipFill>
          <a:blip r:embed="rId3"/>
          <a:stretch>
            <a:fillRect/>
          </a:stretch>
        </p:blipFill>
        <p:spPr>
          <a:xfrm>
            <a:off x="6636380" y="1928420"/>
            <a:ext cx="5033254" cy="2873149"/>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681657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8366D-22B3-41F0-EB07-F62AD026B2BF}"/>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EC67C7F5-FB0C-B462-97E5-A19B66069AAE}"/>
              </a:ext>
            </a:extLst>
          </p:cNvPr>
          <p:cNvSpPr txBox="1">
            <a:spLocks/>
          </p:cNvSpPr>
          <p:nvPr/>
        </p:nvSpPr>
        <p:spPr>
          <a:xfrm>
            <a:off x="360000" y="180000"/>
            <a:ext cx="7710736"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r>
              <a:rPr lang="en-CA" sz="3600" dirty="0">
                <a:solidFill>
                  <a:srgbClr val="009188"/>
                </a:solidFill>
                <a:latin typeface="Century Gothic" pitchFamily="34" charset="0"/>
                <a:cs typeface="Arial" pitchFamily="34" charset="0"/>
              </a:rPr>
              <a:t>Can we use these patterns? </a:t>
            </a:r>
          </a:p>
        </p:txBody>
      </p:sp>
      <p:sp>
        <p:nvSpPr>
          <p:cNvPr id="9" name="Content Placeholder 3">
            <a:extLst>
              <a:ext uri="{FF2B5EF4-FFF2-40B4-BE49-F238E27FC236}">
                <a16:creationId xmlns:a16="http://schemas.microsoft.com/office/drawing/2014/main" id="{1337C4DD-B893-BC92-3F56-F786F019B5E8}"/>
              </a:ext>
            </a:extLst>
          </p:cNvPr>
          <p:cNvSpPr txBox="1">
            <a:spLocks/>
          </p:cNvSpPr>
          <p:nvPr/>
        </p:nvSpPr>
        <p:spPr bwMode="auto">
          <a:xfrm>
            <a:off x="604870" y="1515952"/>
            <a:ext cx="5849717" cy="42752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342891" indent="-342891"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32" indent="-285744"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2971" indent="-228594"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160" indent="-228594"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349" indent="-228594"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537" indent="-228594" algn="l" rtl="0" fontAlgn="base">
              <a:spcBef>
                <a:spcPct val="20000"/>
              </a:spcBef>
              <a:spcAft>
                <a:spcPct val="0"/>
              </a:spcAft>
              <a:buFont typeface="Wingdings" pitchFamily="16" charset="2"/>
              <a:buChar char="§"/>
              <a:defRPr sz="1600">
                <a:solidFill>
                  <a:schemeClr val="tx1"/>
                </a:solidFill>
                <a:latin typeface="+mn-lt"/>
                <a:ea typeface="+mn-ea"/>
              </a:defRPr>
            </a:lvl6pPr>
            <a:lvl7pPr marL="2971726" indent="-228594" algn="l" rtl="0" fontAlgn="base">
              <a:spcBef>
                <a:spcPct val="20000"/>
              </a:spcBef>
              <a:spcAft>
                <a:spcPct val="0"/>
              </a:spcAft>
              <a:buFont typeface="Wingdings" pitchFamily="16" charset="2"/>
              <a:buChar char="§"/>
              <a:defRPr sz="1600">
                <a:solidFill>
                  <a:schemeClr val="tx1"/>
                </a:solidFill>
                <a:latin typeface="+mn-lt"/>
                <a:ea typeface="+mn-ea"/>
              </a:defRPr>
            </a:lvl7pPr>
            <a:lvl8pPr marL="3428914" indent="-228594" algn="l" rtl="0" fontAlgn="base">
              <a:spcBef>
                <a:spcPct val="20000"/>
              </a:spcBef>
              <a:spcAft>
                <a:spcPct val="0"/>
              </a:spcAft>
              <a:buFont typeface="Wingdings" pitchFamily="16" charset="2"/>
              <a:buChar char="§"/>
              <a:defRPr sz="1600">
                <a:solidFill>
                  <a:schemeClr val="tx1"/>
                </a:solidFill>
                <a:latin typeface="+mn-lt"/>
                <a:ea typeface="+mn-ea"/>
              </a:defRPr>
            </a:lvl8pPr>
            <a:lvl9pPr marL="3886103" indent="-228594" algn="l" rtl="0" fontAlgn="base">
              <a:spcBef>
                <a:spcPct val="20000"/>
              </a:spcBef>
              <a:spcAft>
                <a:spcPct val="0"/>
              </a:spcAft>
              <a:buFont typeface="Wingdings" pitchFamily="16" charset="2"/>
              <a:buChar char="§"/>
              <a:defRPr sz="1600">
                <a:solidFill>
                  <a:schemeClr val="tx1"/>
                </a:solidFill>
                <a:latin typeface="+mn-lt"/>
                <a:ea typeface="+mn-ea"/>
              </a:defRPr>
            </a:lvl9pPr>
          </a:lstStyle>
          <a:p>
            <a:pPr>
              <a:buFont typeface="Arial" panose="020B0604020202020204" pitchFamily="34" charset="0"/>
              <a:buChar char="•"/>
            </a:pPr>
            <a:r>
              <a:rPr lang="en-CA" sz="2800" kern="0" dirty="0">
                <a:solidFill>
                  <a:schemeClr val="tx2">
                    <a:lumMod val="75000"/>
                  </a:schemeClr>
                </a:solidFill>
                <a:latin typeface="Century Gothic" pitchFamily="34" charset="0"/>
              </a:rPr>
              <a:t>Put on your student hat</a:t>
            </a:r>
          </a:p>
          <a:p>
            <a:pPr>
              <a:buFont typeface="Arial" panose="020B0604020202020204" pitchFamily="34" charset="0"/>
              <a:buChar char="•"/>
            </a:pPr>
            <a:r>
              <a:rPr lang="en-CA" sz="2800" kern="0" dirty="0">
                <a:solidFill>
                  <a:schemeClr val="tx2">
                    <a:lumMod val="75000"/>
                  </a:schemeClr>
                </a:solidFill>
                <a:latin typeface="Century Gothic" pitchFamily="34" charset="0"/>
              </a:rPr>
              <a:t>Organize the cards</a:t>
            </a:r>
          </a:p>
          <a:p>
            <a:pPr>
              <a:buFont typeface="Arial" panose="020B0604020202020204" pitchFamily="34" charset="0"/>
              <a:buChar char="•"/>
            </a:pPr>
            <a:r>
              <a:rPr lang="en-CA" sz="2800" kern="0" dirty="0">
                <a:solidFill>
                  <a:schemeClr val="tx2">
                    <a:lumMod val="75000"/>
                  </a:schemeClr>
                </a:solidFill>
                <a:latin typeface="Century Gothic" pitchFamily="34" charset="0"/>
              </a:rPr>
              <a:t>Find the patterns to make a prediction!</a:t>
            </a:r>
          </a:p>
          <a:p>
            <a:endParaRPr lang="en-CA" sz="4000" kern="0" dirty="0">
              <a:solidFill>
                <a:schemeClr val="tx2">
                  <a:lumMod val="75000"/>
                </a:schemeClr>
              </a:solidFill>
              <a:latin typeface="Century Gothic" pitchFamily="34" charset="0"/>
            </a:endParaRPr>
          </a:p>
        </p:txBody>
      </p:sp>
      <p:pic>
        <p:nvPicPr>
          <p:cNvPr id="2" name="Picture 1" descr="A picture containing black, darkness&#10;&#10;Description automatically generated">
            <a:extLst>
              <a:ext uri="{FF2B5EF4-FFF2-40B4-BE49-F238E27FC236}">
                <a16:creationId xmlns:a16="http://schemas.microsoft.com/office/drawing/2014/main" id="{B3DB16CD-39C7-ADBD-1D68-870DD7B5BA68}"/>
              </a:ext>
            </a:extLst>
          </p:cNvPr>
          <p:cNvPicPr>
            <a:picLocks noChangeAspect="1"/>
          </p:cNvPicPr>
          <p:nvPr/>
        </p:nvPicPr>
        <p:blipFill>
          <a:blip r:embed="rId3"/>
          <a:stretch>
            <a:fillRect/>
          </a:stretch>
        </p:blipFill>
        <p:spPr>
          <a:xfrm>
            <a:off x="10659397" y="6174014"/>
            <a:ext cx="1270835" cy="421279"/>
          </a:xfrm>
          <a:prstGeom prst="rect">
            <a:avLst/>
          </a:prstGeom>
        </p:spPr>
      </p:pic>
      <p:pic>
        <p:nvPicPr>
          <p:cNvPr id="4" name="Picture 3" descr="Person wearing yellow">
            <a:extLst>
              <a:ext uri="{FF2B5EF4-FFF2-40B4-BE49-F238E27FC236}">
                <a16:creationId xmlns:a16="http://schemas.microsoft.com/office/drawing/2014/main" id="{B76A7FB1-8F7A-C451-122C-7C19AB94AE66}"/>
              </a:ext>
            </a:extLst>
          </p:cNvPr>
          <p:cNvPicPr>
            <a:picLocks noChangeAspect="1"/>
          </p:cNvPicPr>
          <p:nvPr/>
        </p:nvPicPr>
        <p:blipFill>
          <a:blip r:embed="rId4">
            <a:extLst>
              <a:ext uri="{28A0092B-C50C-407E-A947-70E740481C1C}">
                <a14:useLocalDpi xmlns:a14="http://schemas.microsoft.com/office/drawing/2010/main" val="0"/>
              </a:ext>
            </a:extLst>
          </a:blip>
          <a:srcRect r="26349"/>
          <a:stretch/>
        </p:blipFill>
        <p:spPr>
          <a:xfrm>
            <a:off x="7837025" y="856507"/>
            <a:ext cx="3750105" cy="3394473"/>
          </a:xfrm>
          <a:prstGeom prst="rect">
            <a:avLst/>
          </a:prstGeom>
        </p:spPr>
      </p:pic>
      <p:pic>
        <p:nvPicPr>
          <p:cNvPr id="7" name="Picture 6">
            <a:extLst>
              <a:ext uri="{FF2B5EF4-FFF2-40B4-BE49-F238E27FC236}">
                <a16:creationId xmlns:a16="http://schemas.microsoft.com/office/drawing/2014/main" id="{480AAE91-18A3-EA85-626F-6BA3501EAAB6}"/>
              </a:ext>
            </a:extLst>
          </p:cNvPr>
          <p:cNvPicPr>
            <a:picLocks noChangeAspect="1"/>
          </p:cNvPicPr>
          <p:nvPr/>
        </p:nvPicPr>
        <p:blipFill>
          <a:blip r:embed="rId5"/>
          <a:stretch>
            <a:fillRect/>
          </a:stretch>
        </p:blipFill>
        <p:spPr>
          <a:xfrm>
            <a:off x="3560444" y="3870573"/>
            <a:ext cx="3990729" cy="2711551"/>
          </a:xfrm>
          <a:prstGeom prst="rect">
            <a:avLst/>
          </a:prstGeom>
        </p:spPr>
      </p:pic>
    </p:spTree>
    <p:extLst>
      <p:ext uri="{BB962C8B-B14F-4D97-AF65-F5344CB8AC3E}">
        <p14:creationId xmlns:p14="http://schemas.microsoft.com/office/powerpoint/2010/main" val="3555021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56B4144-80BB-D9F8-6446-4EA22F961FEC}"/>
                  </a:ext>
                </a:extLst>
              </p:cNvPr>
              <p:cNvSpPr txBox="1"/>
              <p:nvPr/>
            </p:nvSpPr>
            <p:spPr>
              <a:xfrm>
                <a:off x="164209" y="2763241"/>
                <a:ext cx="6096000" cy="126137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40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𝜆</m:t>
                      </m:r>
                      <m:r>
                        <a:rPr kumimoji="0" lang="en-US" sz="40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m:t>
                      </m:r>
                      <m:f>
                        <m:fPr>
                          <m:ctrlPr>
                            <a:rPr kumimoji="0" lang="en-CA" sz="40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ctrlPr>
                        </m:fPr>
                        <m:num>
                          <m:r>
                            <a:rPr kumimoji="0" lang="en-US" sz="40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h</m:t>
                          </m:r>
                        </m:num>
                        <m:den>
                          <m:r>
                            <a:rPr kumimoji="0" lang="en-US" sz="40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𝑚𝑣</m:t>
                          </m:r>
                        </m:den>
                      </m:f>
                    </m:oMath>
                  </m:oMathPara>
                </a14:m>
                <a:endParaRPr kumimoji="0" lang="en-CA" sz="4000" b="0" i="0" u="none" strike="noStrike" kern="1200" cap="none" spc="0" normalizeH="0" baseline="0" noProof="0" dirty="0">
                  <a:ln>
                    <a:noFill/>
                  </a:ln>
                  <a:solidFill>
                    <a:srgbClr val="000000"/>
                  </a:solidFill>
                  <a:effectLst/>
                  <a:uLnTx/>
                  <a:uFillTx/>
                  <a:latin typeface="Century Gothic" panose="020B0502020202020204" pitchFamily="34" charset="0"/>
                  <a:cs typeface="+mn-cs"/>
                </a:endParaRPr>
              </a:p>
            </p:txBody>
          </p:sp>
        </mc:Choice>
        <mc:Fallback xmlns="">
          <p:sp>
            <p:nvSpPr>
              <p:cNvPr id="9" name="TextBox 8">
                <a:extLst>
                  <a:ext uri="{FF2B5EF4-FFF2-40B4-BE49-F238E27FC236}">
                    <a16:creationId xmlns:a16="http://schemas.microsoft.com/office/drawing/2014/main" id="{456B4144-80BB-D9F8-6446-4EA22F961FEC}"/>
                  </a:ext>
                </a:extLst>
              </p:cNvPr>
              <p:cNvSpPr txBox="1">
                <a:spLocks noRot="1" noChangeAspect="1" noMove="1" noResize="1" noEditPoints="1" noAdjustHandles="1" noChangeArrowheads="1" noChangeShapeType="1" noTextEdit="1"/>
              </p:cNvSpPr>
              <p:nvPr/>
            </p:nvSpPr>
            <p:spPr>
              <a:xfrm>
                <a:off x="164209" y="2763241"/>
                <a:ext cx="6096000" cy="1261371"/>
              </a:xfrm>
              <a:prstGeom prst="rect">
                <a:avLst/>
              </a:prstGeom>
              <a:blipFill>
                <a:blip r:embed="rId2"/>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F0A667B-D32D-F19C-2A6F-24B2F50B3791}"/>
                  </a:ext>
                </a:extLst>
              </p:cNvPr>
              <p:cNvSpPr txBox="1"/>
              <p:nvPr/>
            </p:nvSpPr>
            <p:spPr>
              <a:xfrm>
                <a:off x="1025301" y="4850461"/>
                <a:ext cx="4786375" cy="55399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h</m:t>
                      </m:r>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=6.626× </m:t>
                      </m:r>
                      <m:sSup>
                        <m:sSupPr>
                          <m:ctrlP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pPr>
                        <m:e>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10</m:t>
                          </m:r>
                        </m:e>
                        <m:sup>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−34</m:t>
                          </m:r>
                        </m:sup>
                      </m:sSup>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 </m:t>
                      </m:r>
                      <m:r>
                        <m:rPr>
                          <m:nor/>
                        </m:rPr>
                        <a:rPr kumimoji="0" lang="en-US" sz="3600" b="0" i="0"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J</m:t>
                      </m:r>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m:rPr>
                          <m:nor/>
                        </m:rPr>
                        <a:rPr kumimoji="0" lang="en-US" sz="3600" b="0" i="0"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s</m:t>
                      </m:r>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 </m:t>
                      </m:r>
                    </m:oMath>
                  </m:oMathPara>
                </a14:m>
                <a:endParaRPr kumimoji="0" lang="en-CA" sz="3600" b="0" i="0" u="none" strike="noStrike" kern="1200" cap="none" spc="0" normalizeH="0" baseline="0" noProof="0" dirty="0">
                  <a:ln>
                    <a:noFill/>
                  </a:ln>
                  <a:solidFill>
                    <a:srgbClr val="000000"/>
                  </a:solidFill>
                  <a:effectLst/>
                  <a:uLnTx/>
                  <a:uFillTx/>
                  <a:latin typeface="Arial"/>
                  <a:cs typeface="+mn-cs"/>
                </a:endParaRPr>
              </a:p>
            </p:txBody>
          </p:sp>
        </mc:Choice>
        <mc:Fallback xmlns="">
          <p:sp>
            <p:nvSpPr>
              <p:cNvPr id="8" name="TextBox 7">
                <a:extLst>
                  <a:ext uri="{FF2B5EF4-FFF2-40B4-BE49-F238E27FC236}">
                    <a16:creationId xmlns:a16="http://schemas.microsoft.com/office/drawing/2014/main" id="{0F0A667B-D32D-F19C-2A6F-24B2F50B3791}"/>
                  </a:ext>
                </a:extLst>
              </p:cNvPr>
              <p:cNvSpPr txBox="1">
                <a:spLocks noRot="1" noChangeAspect="1" noMove="1" noResize="1" noEditPoints="1" noAdjustHandles="1" noChangeArrowheads="1" noChangeShapeType="1" noTextEdit="1"/>
              </p:cNvSpPr>
              <p:nvPr/>
            </p:nvSpPr>
            <p:spPr>
              <a:xfrm>
                <a:off x="1025301" y="4850461"/>
                <a:ext cx="4786375" cy="553998"/>
              </a:xfrm>
              <a:prstGeom prst="rect">
                <a:avLst/>
              </a:prstGeom>
              <a:blipFill>
                <a:blip r:embed="rId3"/>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5130817-9B98-B3BD-A701-649435A4DB3B}"/>
                  </a:ext>
                </a:extLst>
              </p:cNvPr>
              <p:cNvSpPr txBox="1"/>
              <p:nvPr/>
            </p:nvSpPr>
            <p:spPr>
              <a:xfrm>
                <a:off x="1102919" y="5525526"/>
                <a:ext cx="4203523" cy="55399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CA" sz="36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𝑚</m:t>
                          </m:r>
                        </m:e>
                        <m:sub>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𝑒</m:t>
                          </m:r>
                        </m:sub>
                      </m:sSub>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=9.1</m:t>
                      </m:r>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sSup>
                        <m:sSupPr>
                          <m:ctrlP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pPr>
                        <m:e>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10</m:t>
                          </m:r>
                        </m:e>
                        <m:sup>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−31</m:t>
                          </m:r>
                        </m:sup>
                      </m:sSup>
                      <m:r>
                        <a:rPr kumimoji="0" lang="en-US" sz="3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 </m:t>
                      </m:r>
                      <m:r>
                        <m:rPr>
                          <m:nor/>
                        </m:rPr>
                        <a:rPr kumimoji="0" lang="en-US" sz="3600" b="0" i="0"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kg</m:t>
                      </m:r>
                    </m:oMath>
                  </m:oMathPara>
                </a14:m>
                <a:endParaRPr kumimoji="0" lang="en-CA" sz="3600" b="0" i="0" u="none" strike="noStrike" kern="1200" cap="none" spc="0" normalizeH="0" baseline="0" noProof="0" dirty="0">
                  <a:ln>
                    <a:noFill/>
                  </a:ln>
                  <a:solidFill>
                    <a:srgbClr val="FFFFFF"/>
                  </a:solidFill>
                  <a:effectLst/>
                  <a:uLnTx/>
                  <a:uFillTx/>
                  <a:latin typeface="Arial"/>
                  <a:cs typeface="+mn-cs"/>
                </a:endParaRPr>
              </a:p>
            </p:txBody>
          </p:sp>
        </mc:Choice>
        <mc:Fallback xmlns="">
          <p:sp>
            <p:nvSpPr>
              <p:cNvPr id="10" name="TextBox 9">
                <a:extLst>
                  <a:ext uri="{FF2B5EF4-FFF2-40B4-BE49-F238E27FC236}">
                    <a16:creationId xmlns:a16="http://schemas.microsoft.com/office/drawing/2014/main" id="{D5130817-9B98-B3BD-A701-649435A4DB3B}"/>
                  </a:ext>
                </a:extLst>
              </p:cNvPr>
              <p:cNvSpPr txBox="1">
                <a:spLocks noRot="1" noChangeAspect="1" noMove="1" noResize="1" noEditPoints="1" noAdjustHandles="1" noChangeArrowheads="1" noChangeShapeType="1" noTextEdit="1"/>
              </p:cNvSpPr>
              <p:nvPr/>
            </p:nvSpPr>
            <p:spPr>
              <a:xfrm>
                <a:off x="1102919" y="5525526"/>
                <a:ext cx="4203523" cy="553998"/>
              </a:xfrm>
              <a:prstGeom prst="rect">
                <a:avLst/>
              </a:prstGeom>
              <a:blipFill>
                <a:blip r:embed="rId4"/>
                <a:stretch>
                  <a:fillRect/>
                </a:stretch>
              </a:blipFill>
            </p:spPr>
            <p:txBody>
              <a:bodyPr/>
              <a:lstStyle/>
              <a:p>
                <a:r>
                  <a:rPr lang="en-CA">
                    <a:noFill/>
                  </a:rPr>
                  <a:t> </a:t>
                </a:r>
              </a:p>
            </p:txBody>
          </p:sp>
        </mc:Fallback>
      </mc:AlternateContent>
      <p:pic>
        <p:nvPicPr>
          <p:cNvPr id="7" name="Picture 6">
            <a:extLst>
              <a:ext uri="{FF2B5EF4-FFF2-40B4-BE49-F238E27FC236}">
                <a16:creationId xmlns:a16="http://schemas.microsoft.com/office/drawing/2014/main" id="{53135BA3-DE5F-2F1D-EE45-5909F0361993}"/>
              </a:ext>
            </a:extLst>
          </p:cNvPr>
          <p:cNvPicPr>
            <a:picLocks noChangeAspect="1"/>
          </p:cNvPicPr>
          <p:nvPr/>
        </p:nvPicPr>
        <p:blipFill>
          <a:blip r:embed="rId5"/>
          <a:stretch>
            <a:fillRect/>
          </a:stretch>
        </p:blipFill>
        <p:spPr>
          <a:xfrm>
            <a:off x="7213976" y="2911916"/>
            <a:ext cx="4254769" cy="2983374"/>
          </a:xfrm>
          <a:prstGeom prst="rect">
            <a:avLst/>
          </a:prstGeom>
        </p:spPr>
      </p:pic>
      <p:sp>
        <p:nvSpPr>
          <p:cNvPr id="3" name="TextBox 2">
            <a:extLst>
              <a:ext uri="{FF2B5EF4-FFF2-40B4-BE49-F238E27FC236}">
                <a16:creationId xmlns:a16="http://schemas.microsoft.com/office/drawing/2014/main" id="{DBAA7C7F-EE23-4ED3-7DE4-A7C6CE524732}"/>
              </a:ext>
            </a:extLst>
          </p:cNvPr>
          <p:cNvSpPr txBox="1"/>
          <p:nvPr/>
        </p:nvSpPr>
        <p:spPr>
          <a:xfrm>
            <a:off x="513847" y="552397"/>
            <a:ext cx="7572317" cy="1384995"/>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rgbClr val="000000"/>
                </a:solidFill>
                <a:latin typeface="Century Gothic" panose="020B0502020202020204" pitchFamily="34" charset="0"/>
              </a:rPr>
              <a:t>T</a:t>
            </a:r>
            <a:r>
              <a:rPr lang="en-US" sz="2800" b="0" i="0" u="none" strike="noStrike" baseline="0" dirty="0">
                <a:solidFill>
                  <a:srgbClr val="000000"/>
                </a:solidFill>
                <a:latin typeface="Century Gothic" panose="020B0502020202020204" pitchFamily="34" charset="0"/>
              </a:rPr>
              <a:t>he polio virus has a diameter of 25 nm. </a:t>
            </a:r>
          </a:p>
          <a:p>
            <a:pPr marL="457200" indent="-457200">
              <a:buFont typeface="Arial" panose="020B0604020202020204" pitchFamily="34" charset="0"/>
              <a:buChar char="•"/>
            </a:pPr>
            <a:r>
              <a:rPr lang="en-US" sz="2800" b="0" i="0" u="none" strike="noStrike" baseline="0" dirty="0">
                <a:solidFill>
                  <a:srgbClr val="000000"/>
                </a:solidFill>
                <a:latin typeface="Century Gothic" panose="020B0502020202020204" pitchFamily="34" charset="0"/>
              </a:rPr>
              <a:t>Determine the speed of the electrons needed to resolve this virus. </a:t>
            </a:r>
          </a:p>
        </p:txBody>
      </p:sp>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582925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0" grpId="0"/>
    </p:bld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56B4144-80BB-D9F8-6446-4EA22F961FEC}"/>
                  </a:ext>
                </a:extLst>
              </p:cNvPr>
              <p:cNvSpPr txBox="1"/>
              <p:nvPr/>
            </p:nvSpPr>
            <p:spPr>
              <a:xfrm>
                <a:off x="947844" y="3905187"/>
                <a:ext cx="6096000"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4000" b="0" i="1" u="none" strike="noStrike" kern="1200" cap="none" spc="0" normalizeH="0" baseline="0" noProof="0" smtClean="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𝑣</m:t>
                      </m:r>
                      <m:r>
                        <a:rPr kumimoji="0" lang="en-US" sz="40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m:t>
                      </m:r>
                      <m:r>
                        <a:rPr kumimoji="0" lang="en-US" sz="4000" b="0" i="1" u="none" strike="noStrike" kern="1200" cap="none" spc="0" normalizeH="0" baseline="0" noProof="0" smtClean="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3 </m:t>
                      </m:r>
                      <m:r>
                        <a:rPr kumimoji="0" lang="en-US" sz="4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Calibri" panose="020F0502020204030204" pitchFamily="34" charset="0"/>
                        </a:rPr>
                        <m:t>× </m:t>
                      </m:r>
                      <m:sSup>
                        <m:sSupPr>
                          <m:ctrlPr>
                            <a:rPr kumimoji="0" lang="en-US" sz="4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Calibri" panose="020F0502020204030204" pitchFamily="34" charset="0"/>
                            </a:rPr>
                          </m:ctrlPr>
                        </m:sSupPr>
                        <m:e>
                          <m:r>
                            <a:rPr kumimoji="0" lang="en-US" sz="4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Calibri" panose="020F0502020204030204" pitchFamily="34" charset="0"/>
                            </a:rPr>
                            <m:t>10</m:t>
                          </m:r>
                        </m:e>
                        <m:sup>
                          <m:r>
                            <a:rPr kumimoji="0" lang="en-US" sz="4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Calibri" panose="020F0502020204030204" pitchFamily="34" charset="0"/>
                            </a:rPr>
                            <m:t>4</m:t>
                          </m:r>
                        </m:sup>
                      </m:sSup>
                      <m:r>
                        <a:rPr kumimoji="0" lang="en-US" sz="4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Calibri" panose="020F0502020204030204" pitchFamily="34" charset="0"/>
                        </a:rPr>
                        <m:t> </m:t>
                      </m:r>
                      <m:r>
                        <m:rPr>
                          <m:nor/>
                        </m:rPr>
                        <a:rPr kumimoji="0" lang="en-US" sz="4000" b="0" i="0"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Calibri" panose="020F0502020204030204" pitchFamily="34" charset="0"/>
                        </a:rPr>
                        <m:t>m</m:t>
                      </m:r>
                      <m:r>
                        <m:rPr>
                          <m:nor/>
                        </m:rPr>
                        <a:rPr kumimoji="0" lang="en-US" sz="4000" b="0" i="0"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Calibri" panose="020F0502020204030204" pitchFamily="34" charset="0"/>
                        </a:rPr>
                        <m:t>/</m:t>
                      </m:r>
                      <m:r>
                        <m:rPr>
                          <m:nor/>
                        </m:rPr>
                        <a:rPr kumimoji="0" lang="en-US" sz="4000" b="0" i="0"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Calibri" panose="020F0502020204030204" pitchFamily="34" charset="0"/>
                        </a:rPr>
                        <m:t>s</m:t>
                      </m:r>
                    </m:oMath>
                  </m:oMathPara>
                </a14:m>
                <a:endParaRPr kumimoji="0" lang="en-CA" sz="4000" b="0" i="0" u="none" strike="noStrike" kern="1200" cap="none" spc="0" normalizeH="0" baseline="0" noProof="0" dirty="0">
                  <a:ln>
                    <a:noFill/>
                  </a:ln>
                  <a:solidFill>
                    <a:srgbClr val="000000"/>
                  </a:solidFill>
                  <a:effectLst/>
                  <a:uLnTx/>
                  <a:uFillTx/>
                  <a:latin typeface="Century Gothic" panose="020B0502020202020204" pitchFamily="34" charset="0"/>
                  <a:cs typeface="+mn-cs"/>
                </a:endParaRPr>
              </a:p>
            </p:txBody>
          </p:sp>
        </mc:Choice>
        <mc:Fallback xmlns="">
          <p:sp>
            <p:nvSpPr>
              <p:cNvPr id="9" name="TextBox 8">
                <a:extLst>
                  <a:ext uri="{FF2B5EF4-FFF2-40B4-BE49-F238E27FC236}">
                    <a16:creationId xmlns:a16="http://schemas.microsoft.com/office/drawing/2014/main" id="{456B4144-80BB-D9F8-6446-4EA22F961FEC}"/>
                  </a:ext>
                </a:extLst>
              </p:cNvPr>
              <p:cNvSpPr txBox="1">
                <a:spLocks noRot="1" noChangeAspect="1" noMove="1" noResize="1" noEditPoints="1" noAdjustHandles="1" noChangeArrowheads="1" noChangeShapeType="1" noTextEdit="1"/>
              </p:cNvSpPr>
              <p:nvPr/>
            </p:nvSpPr>
            <p:spPr>
              <a:xfrm>
                <a:off x="947844" y="3905187"/>
                <a:ext cx="6096000" cy="707886"/>
              </a:xfrm>
              <a:prstGeom prst="rect">
                <a:avLst/>
              </a:prstGeom>
              <a:blipFill>
                <a:blip r:embed="rId2"/>
                <a:stretch>
                  <a:fillRect/>
                </a:stretch>
              </a:blipFill>
            </p:spPr>
            <p:txBody>
              <a:bodyPr/>
              <a:lstStyle/>
              <a:p>
                <a:r>
                  <a:rPr lang="en-CA">
                    <a:noFill/>
                  </a:rPr>
                  <a:t> </a:t>
                </a:r>
              </a:p>
            </p:txBody>
          </p:sp>
        </mc:Fallback>
      </mc:AlternateContent>
      <p:pic>
        <p:nvPicPr>
          <p:cNvPr id="7" name="Picture 6">
            <a:extLst>
              <a:ext uri="{FF2B5EF4-FFF2-40B4-BE49-F238E27FC236}">
                <a16:creationId xmlns:a16="http://schemas.microsoft.com/office/drawing/2014/main" id="{53135BA3-DE5F-2F1D-EE45-5909F0361993}"/>
              </a:ext>
            </a:extLst>
          </p:cNvPr>
          <p:cNvPicPr>
            <a:picLocks noChangeAspect="1"/>
          </p:cNvPicPr>
          <p:nvPr/>
        </p:nvPicPr>
        <p:blipFill>
          <a:blip r:embed="rId3"/>
          <a:stretch>
            <a:fillRect/>
          </a:stretch>
        </p:blipFill>
        <p:spPr>
          <a:xfrm>
            <a:off x="6709913" y="3529809"/>
            <a:ext cx="4534243" cy="3179336"/>
          </a:xfrm>
          <a:prstGeom prst="rect">
            <a:avLst/>
          </a:prstGeom>
        </p:spPr>
      </p:pic>
      <p:sp>
        <p:nvSpPr>
          <p:cNvPr id="6" name="TextBox 5">
            <a:extLst>
              <a:ext uri="{FF2B5EF4-FFF2-40B4-BE49-F238E27FC236}">
                <a16:creationId xmlns:a16="http://schemas.microsoft.com/office/drawing/2014/main" id="{68502C00-396E-43B4-C4CB-A6A4D04B7E5E}"/>
              </a:ext>
            </a:extLst>
          </p:cNvPr>
          <p:cNvSpPr txBox="1"/>
          <p:nvPr/>
        </p:nvSpPr>
        <p:spPr>
          <a:xfrm>
            <a:off x="513847" y="552397"/>
            <a:ext cx="7572317" cy="1384995"/>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rgbClr val="000000"/>
                </a:solidFill>
                <a:latin typeface="Century Gothic" panose="020B0502020202020204" pitchFamily="34" charset="0"/>
              </a:rPr>
              <a:t>T</a:t>
            </a:r>
            <a:r>
              <a:rPr lang="en-US" sz="2800" b="0" i="0" u="none" strike="noStrike" baseline="0" dirty="0">
                <a:solidFill>
                  <a:srgbClr val="000000"/>
                </a:solidFill>
                <a:latin typeface="Century Gothic" panose="020B0502020202020204" pitchFamily="34" charset="0"/>
              </a:rPr>
              <a:t>he polio virus has a diameter of 25 nm. </a:t>
            </a:r>
          </a:p>
          <a:p>
            <a:pPr marL="457200" indent="-457200">
              <a:buFont typeface="Arial" panose="020B0604020202020204" pitchFamily="34" charset="0"/>
              <a:buChar char="•"/>
            </a:pPr>
            <a:r>
              <a:rPr lang="en-US" sz="2800" b="0" i="0" u="none" strike="noStrike" baseline="0" dirty="0">
                <a:solidFill>
                  <a:srgbClr val="000000"/>
                </a:solidFill>
                <a:latin typeface="Century Gothic" panose="020B0502020202020204" pitchFamily="34" charset="0"/>
              </a:rPr>
              <a:t>Determine the speed of the electrons needed to resolve this virus. </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D5510140-C958-497B-549B-69F2A07C9A67}"/>
                  </a:ext>
                </a:extLst>
              </p:cNvPr>
              <p:cNvSpPr txBox="1"/>
              <p:nvPr/>
            </p:nvSpPr>
            <p:spPr>
              <a:xfrm>
                <a:off x="0" y="2261180"/>
                <a:ext cx="11195388" cy="1167820"/>
              </a:xfrm>
              <a:prstGeom prst="rect">
                <a:avLst/>
              </a:prstGeom>
              <a:noFill/>
            </p:spPr>
            <p:txBody>
              <a:bodyPr wrap="square">
                <a:spAutoFit/>
              </a:bodyPr>
              <a:lstStyle/>
              <a:p>
                <a:pPr lvl="0" algn="ctr">
                  <a:defRPr/>
                </a:pPr>
                <a14:m>
                  <m:oMathPara xmlns:m="http://schemas.openxmlformats.org/officeDocument/2006/math">
                    <m:oMathParaPr>
                      <m:jc m:val="centerGroup"/>
                    </m:oMathParaPr>
                    <m:oMath xmlns:m="http://schemas.openxmlformats.org/officeDocument/2006/math">
                      <m:r>
                        <a:rPr kumimoji="0" lang="en-CA" sz="3200" b="0" i="1" u="none" strike="noStrike" kern="1200" cap="none" spc="0" normalizeH="0" baseline="0" noProof="0" smtClean="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𝑣</m:t>
                      </m:r>
                      <m:r>
                        <a:rPr kumimoji="0" lang="en-US" sz="32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m:t>
                      </m:r>
                      <m:f>
                        <m:fPr>
                          <m:ctrlPr>
                            <a:rPr kumimoji="0" lang="en-CA" sz="32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ctrlPr>
                        </m:fPr>
                        <m:num>
                          <m:r>
                            <a:rPr kumimoji="0" lang="en-US" sz="32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h</m:t>
                          </m:r>
                        </m:num>
                        <m:den>
                          <m:r>
                            <a:rPr kumimoji="0" lang="en-US" sz="32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𝑚</m:t>
                          </m:r>
                          <m:r>
                            <m:rPr>
                              <m:sty m:val="p"/>
                            </m:rPr>
                            <a:rPr kumimoji="0" lang="el-GR" sz="3200" b="0" i="1" u="none" strike="noStrike" kern="1200" cap="none" spc="0" normalizeH="0" baseline="0" noProof="0" smtClean="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λ</m:t>
                          </m:r>
                        </m:den>
                      </m:f>
                      <m:r>
                        <a:rPr kumimoji="0" lang="en-CA" sz="3200" b="0" i="1" u="none" strike="noStrike" kern="1200" cap="none" spc="0" normalizeH="0" baseline="0" noProof="0" smtClean="0">
                          <a:ln>
                            <a:noFill/>
                          </a:ln>
                          <a:solidFill>
                            <a:srgbClr val="000000"/>
                          </a:solidFill>
                          <a:effectLst/>
                          <a:uLnTx/>
                          <a:uFillTx/>
                          <a:latin typeface="Cambria Math" panose="02040503050406030204" pitchFamily="18" charset="0"/>
                          <a:ea typeface="Times New Roman" panose="02020603050405020304" pitchFamily="18" charset="0"/>
                          <a:cs typeface="Calibri" panose="020F0502020204030204" pitchFamily="34" charset="0"/>
                        </a:rPr>
                        <m:t>=</m:t>
                      </m:r>
                      <m:f>
                        <m:fPr>
                          <m:ctrlPr>
                            <a:rPr lang="en-CA" sz="3200" i="1">
                              <a:solidFill>
                                <a:srgbClr val="000000"/>
                              </a:solidFill>
                              <a:latin typeface="Cambria Math" panose="02040503050406030204" pitchFamily="18" charset="0"/>
                              <a:ea typeface="Times New Roman" panose="02020603050405020304" pitchFamily="18" charset="0"/>
                              <a:cs typeface="Calibri" panose="020F0502020204030204" pitchFamily="34" charset="0"/>
                            </a:rPr>
                          </m:ctrlPr>
                        </m:fPr>
                        <m:num>
                          <m:r>
                            <a:rPr lang="en-US" sz="3200" i="1">
                              <a:solidFill>
                                <a:srgbClr val="000000"/>
                              </a:solidFill>
                              <a:latin typeface="Cambria Math" panose="02040503050406030204" pitchFamily="18" charset="0"/>
                            </a:rPr>
                            <m:t>6.626× </m:t>
                          </m:r>
                          <m:sSup>
                            <m:sSupPr>
                              <m:ctrlPr>
                                <a:rPr lang="en-US" sz="3200" i="1">
                                  <a:solidFill>
                                    <a:srgbClr val="000000"/>
                                  </a:solidFill>
                                  <a:latin typeface="Cambria Math" panose="02040503050406030204" pitchFamily="18" charset="0"/>
                                  <a:ea typeface="Cambria Math" panose="02040503050406030204" pitchFamily="18" charset="0"/>
                                </a:rPr>
                              </m:ctrlPr>
                            </m:sSupPr>
                            <m:e>
                              <m:r>
                                <a:rPr lang="en-US" sz="3200" i="1">
                                  <a:solidFill>
                                    <a:srgbClr val="000000"/>
                                  </a:solidFill>
                                  <a:latin typeface="Cambria Math" panose="02040503050406030204" pitchFamily="18" charset="0"/>
                                  <a:ea typeface="Cambria Math" panose="02040503050406030204" pitchFamily="18" charset="0"/>
                                </a:rPr>
                                <m:t>10</m:t>
                              </m:r>
                            </m:e>
                            <m:sup>
                              <m:r>
                                <a:rPr lang="en-US" sz="3200" i="1">
                                  <a:solidFill>
                                    <a:srgbClr val="000000"/>
                                  </a:solidFill>
                                  <a:latin typeface="Cambria Math" panose="02040503050406030204" pitchFamily="18" charset="0"/>
                                  <a:ea typeface="Cambria Math" panose="02040503050406030204" pitchFamily="18" charset="0"/>
                                </a:rPr>
                                <m:t>−34</m:t>
                              </m:r>
                            </m:sup>
                          </m:sSup>
                          <m:r>
                            <a:rPr lang="en-US" sz="3200" i="1">
                              <a:solidFill>
                                <a:srgbClr val="000000"/>
                              </a:solidFill>
                              <a:latin typeface="Cambria Math" panose="02040503050406030204" pitchFamily="18" charset="0"/>
                              <a:ea typeface="Cambria Math" panose="02040503050406030204" pitchFamily="18" charset="0"/>
                            </a:rPr>
                            <m:t> </m:t>
                          </m:r>
                          <m:r>
                            <m:rPr>
                              <m:nor/>
                            </m:rPr>
                            <a:rPr lang="en-US" sz="3200">
                              <a:solidFill>
                                <a:srgbClr val="000000"/>
                              </a:solidFill>
                              <a:latin typeface="Cambria Math" panose="02040503050406030204" pitchFamily="18" charset="0"/>
                              <a:ea typeface="Cambria Math" panose="02040503050406030204" pitchFamily="18" charset="0"/>
                            </a:rPr>
                            <m:t>J</m:t>
                          </m:r>
                          <m:r>
                            <a:rPr lang="en-US" sz="3200" i="1">
                              <a:solidFill>
                                <a:srgbClr val="000000"/>
                              </a:solidFill>
                              <a:latin typeface="Cambria Math" panose="02040503050406030204" pitchFamily="18" charset="0"/>
                              <a:ea typeface="Cambria Math" panose="02040503050406030204" pitchFamily="18" charset="0"/>
                            </a:rPr>
                            <m:t>∙</m:t>
                          </m:r>
                          <m:r>
                            <m:rPr>
                              <m:nor/>
                            </m:rPr>
                            <a:rPr lang="en-US" sz="3200">
                              <a:solidFill>
                                <a:srgbClr val="000000"/>
                              </a:solidFill>
                              <a:latin typeface="Cambria Math" panose="02040503050406030204" pitchFamily="18" charset="0"/>
                              <a:ea typeface="Cambria Math" panose="02040503050406030204" pitchFamily="18" charset="0"/>
                            </a:rPr>
                            <m:t>s</m:t>
                          </m:r>
                        </m:num>
                        <m:den>
                          <m:r>
                            <a:rPr lang="en-CA" sz="3200" b="0" i="1" smtClean="0">
                              <a:solidFill>
                                <a:srgbClr val="000000"/>
                              </a:solidFill>
                              <a:latin typeface="Cambria Math" panose="02040503050406030204" pitchFamily="18" charset="0"/>
                              <a:ea typeface="Times New Roman" panose="02020603050405020304" pitchFamily="18" charset="0"/>
                              <a:cs typeface="Calibri" panose="020F0502020204030204" pitchFamily="34" charset="0"/>
                            </a:rPr>
                            <m:t>(</m:t>
                          </m:r>
                          <m:r>
                            <a:rPr lang="en-US" sz="3200" i="1">
                              <a:solidFill>
                                <a:srgbClr val="000000"/>
                              </a:solidFill>
                              <a:latin typeface="Cambria Math" panose="02040503050406030204" pitchFamily="18" charset="0"/>
                            </a:rPr>
                            <m:t>9.1</m:t>
                          </m:r>
                          <m:r>
                            <a:rPr lang="en-US" sz="3200" i="1">
                              <a:solidFill>
                                <a:srgbClr val="000000"/>
                              </a:solidFill>
                              <a:latin typeface="Cambria Math" panose="02040503050406030204" pitchFamily="18" charset="0"/>
                              <a:ea typeface="Cambria Math" panose="02040503050406030204" pitchFamily="18" charset="0"/>
                            </a:rPr>
                            <m:t>×</m:t>
                          </m:r>
                          <m:sSup>
                            <m:sSupPr>
                              <m:ctrlPr>
                                <a:rPr lang="en-US" sz="3200" i="1">
                                  <a:solidFill>
                                    <a:srgbClr val="000000"/>
                                  </a:solidFill>
                                  <a:latin typeface="Cambria Math" panose="02040503050406030204" pitchFamily="18" charset="0"/>
                                  <a:ea typeface="Cambria Math" panose="02040503050406030204" pitchFamily="18" charset="0"/>
                                </a:rPr>
                              </m:ctrlPr>
                            </m:sSupPr>
                            <m:e>
                              <m:r>
                                <a:rPr lang="en-US" sz="3200" i="1">
                                  <a:solidFill>
                                    <a:srgbClr val="000000"/>
                                  </a:solidFill>
                                  <a:latin typeface="Cambria Math" panose="02040503050406030204" pitchFamily="18" charset="0"/>
                                  <a:ea typeface="Cambria Math" panose="02040503050406030204" pitchFamily="18" charset="0"/>
                                </a:rPr>
                                <m:t>10</m:t>
                              </m:r>
                            </m:e>
                            <m:sup>
                              <m:r>
                                <a:rPr lang="en-US" sz="3200" i="1">
                                  <a:solidFill>
                                    <a:srgbClr val="000000"/>
                                  </a:solidFill>
                                  <a:latin typeface="Cambria Math" panose="02040503050406030204" pitchFamily="18" charset="0"/>
                                  <a:ea typeface="Cambria Math" panose="02040503050406030204" pitchFamily="18" charset="0"/>
                                </a:rPr>
                                <m:t>−31</m:t>
                              </m:r>
                            </m:sup>
                          </m:sSup>
                          <m:r>
                            <a:rPr lang="en-US" sz="3200" i="1">
                              <a:solidFill>
                                <a:srgbClr val="000000"/>
                              </a:solidFill>
                              <a:latin typeface="Cambria Math" panose="02040503050406030204" pitchFamily="18" charset="0"/>
                              <a:ea typeface="Cambria Math" panose="02040503050406030204" pitchFamily="18" charset="0"/>
                            </a:rPr>
                            <m:t> </m:t>
                          </m:r>
                          <m:r>
                            <m:rPr>
                              <m:nor/>
                            </m:rPr>
                            <a:rPr lang="en-US" sz="3200">
                              <a:solidFill>
                                <a:srgbClr val="000000"/>
                              </a:solidFill>
                              <a:latin typeface="Cambria Math" panose="02040503050406030204" pitchFamily="18" charset="0"/>
                              <a:ea typeface="Cambria Math" panose="02040503050406030204" pitchFamily="18" charset="0"/>
                            </a:rPr>
                            <m:t>kg</m:t>
                          </m:r>
                          <m:r>
                            <a:rPr lang="en-CA" sz="3200" b="0" i="1" smtClean="0">
                              <a:solidFill>
                                <a:srgbClr val="000000"/>
                              </a:solidFill>
                              <a:latin typeface="Cambria Math" panose="02040503050406030204" pitchFamily="18" charset="0"/>
                              <a:ea typeface="Times New Roman" panose="02020603050405020304" pitchFamily="18" charset="0"/>
                              <a:cs typeface="Calibri" panose="020F0502020204030204" pitchFamily="34" charset="0"/>
                            </a:rPr>
                            <m:t>)(25</m:t>
                          </m:r>
                          <m:r>
                            <a:rPr lang="en-US" sz="3200" i="1">
                              <a:solidFill>
                                <a:srgbClr val="000000"/>
                              </a:solidFill>
                              <a:latin typeface="Cambria Math" panose="02040503050406030204" pitchFamily="18" charset="0"/>
                              <a:ea typeface="Cambria Math" panose="02040503050406030204" pitchFamily="18" charset="0"/>
                            </a:rPr>
                            <m:t>×</m:t>
                          </m:r>
                          <m:sSup>
                            <m:sSupPr>
                              <m:ctrlPr>
                                <a:rPr lang="en-US" sz="3200" i="1">
                                  <a:solidFill>
                                    <a:srgbClr val="000000"/>
                                  </a:solidFill>
                                  <a:latin typeface="Cambria Math" panose="02040503050406030204" pitchFamily="18" charset="0"/>
                                  <a:ea typeface="Cambria Math" panose="02040503050406030204" pitchFamily="18" charset="0"/>
                                </a:rPr>
                              </m:ctrlPr>
                            </m:sSupPr>
                            <m:e>
                              <m:r>
                                <a:rPr lang="en-US" sz="3200" i="1">
                                  <a:solidFill>
                                    <a:srgbClr val="000000"/>
                                  </a:solidFill>
                                  <a:latin typeface="Cambria Math" panose="02040503050406030204" pitchFamily="18" charset="0"/>
                                  <a:ea typeface="Cambria Math" panose="02040503050406030204" pitchFamily="18" charset="0"/>
                                </a:rPr>
                                <m:t>10</m:t>
                              </m:r>
                            </m:e>
                            <m:sup>
                              <m:r>
                                <a:rPr lang="en-US" sz="3200" i="1">
                                  <a:solidFill>
                                    <a:srgbClr val="000000"/>
                                  </a:solidFill>
                                  <a:latin typeface="Cambria Math" panose="02040503050406030204" pitchFamily="18" charset="0"/>
                                  <a:ea typeface="Cambria Math" panose="02040503050406030204" pitchFamily="18" charset="0"/>
                                </a:rPr>
                                <m:t>−</m:t>
                              </m:r>
                              <m:r>
                                <a:rPr lang="en-CA" sz="3200" b="0" i="1" smtClean="0">
                                  <a:solidFill>
                                    <a:srgbClr val="000000"/>
                                  </a:solidFill>
                                  <a:latin typeface="Cambria Math" panose="02040503050406030204" pitchFamily="18" charset="0"/>
                                  <a:ea typeface="Cambria Math" panose="02040503050406030204" pitchFamily="18" charset="0"/>
                                </a:rPr>
                                <m:t>9</m:t>
                              </m:r>
                            </m:sup>
                          </m:sSup>
                          <m:r>
                            <a:rPr lang="en-US" sz="3200" i="1">
                              <a:solidFill>
                                <a:srgbClr val="000000"/>
                              </a:solidFill>
                              <a:latin typeface="Cambria Math" panose="02040503050406030204" pitchFamily="18" charset="0"/>
                              <a:ea typeface="Cambria Math" panose="02040503050406030204" pitchFamily="18" charset="0"/>
                            </a:rPr>
                            <m:t> </m:t>
                          </m:r>
                          <m:r>
                            <m:rPr>
                              <m:nor/>
                            </m:rPr>
                            <a:rPr lang="en-CA" sz="3200" b="0" i="0" smtClean="0">
                              <a:solidFill>
                                <a:srgbClr val="000000"/>
                              </a:solidFill>
                              <a:latin typeface="Cambria Math" panose="02040503050406030204" pitchFamily="18" charset="0"/>
                              <a:ea typeface="Cambria Math" panose="02040503050406030204" pitchFamily="18" charset="0"/>
                            </a:rPr>
                            <m:t>m</m:t>
                          </m:r>
                          <m:r>
                            <a:rPr lang="en-CA" sz="3200" b="0" i="1" smtClean="0">
                              <a:solidFill>
                                <a:srgbClr val="000000"/>
                              </a:solidFill>
                              <a:latin typeface="Cambria Math" panose="02040503050406030204" pitchFamily="18" charset="0"/>
                              <a:ea typeface="Times New Roman" panose="02020603050405020304" pitchFamily="18" charset="0"/>
                              <a:cs typeface="Calibri" panose="020F0502020204030204" pitchFamily="34" charset="0"/>
                            </a:rPr>
                            <m:t>)</m:t>
                          </m:r>
                        </m:den>
                      </m:f>
                    </m:oMath>
                  </m:oMathPara>
                </a14:m>
                <a:endParaRPr kumimoji="0" lang="en-CA" sz="4000" b="0" i="0" u="none" strike="noStrike" kern="1200" cap="none" spc="0" normalizeH="0" baseline="0" noProof="0" dirty="0">
                  <a:ln>
                    <a:noFill/>
                  </a:ln>
                  <a:solidFill>
                    <a:srgbClr val="000000"/>
                  </a:solidFill>
                  <a:effectLst/>
                  <a:uLnTx/>
                  <a:uFillTx/>
                  <a:latin typeface="Century Gothic" panose="020B0502020202020204" pitchFamily="34" charset="0"/>
                  <a:cs typeface="+mn-cs"/>
                </a:endParaRPr>
              </a:p>
            </p:txBody>
          </p:sp>
        </mc:Choice>
        <mc:Fallback xmlns="">
          <p:sp>
            <p:nvSpPr>
              <p:cNvPr id="8" name="TextBox 7">
                <a:extLst>
                  <a:ext uri="{FF2B5EF4-FFF2-40B4-BE49-F238E27FC236}">
                    <a16:creationId xmlns:a16="http://schemas.microsoft.com/office/drawing/2014/main" id="{D5510140-C958-497B-549B-69F2A07C9A67}"/>
                  </a:ext>
                </a:extLst>
              </p:cNvPr>
              <p:cNvSpPr txBox="1">
                <a:spLocks noRot="1" noChangeAspect="1" noMove="1" noResize="1" noEditPoints="1" noAdjustHandles="1" noChangeArrowheads="1" noChangeShapeType="1" noTextEdit="1"/>
              </p:cNvSpPr>
              <p:nvPr/>
            </p:nvSpPr>
            <p:spPr>
              <a:xfrm>
                <a:off x="0" y="2261180"/>
                <a:ext cx="11195388" cy="1167820"/>
              </a:xfrm>
              <a:prstGeom prst="rect">
                <a:avLst/>
              </a:prstGeom>
              <a:blipFill>
                <a:blip r:embed="rId4"/>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6430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67D2B-2DDA-6E58-15C4-8E4646B2B9B9}"/>
              </a:ext>
            </a:extLst>
          </p:cNvPr>
          <p:cNvSpPr>
            <a:spLocks noGrp="1"/>
          </p:cNvSpPr>
          <p:nvPr>
            <p:ph type="title"/>
          </p:nvPr>
        </p:nvSpPr>
        <p:spPr>
          <a:xfrm>
            <a:off x="360000" y="360000"/>
            <a:ext cx="10515600" cy="714537"/>
          </a:xfrm>
        </p:spPr>
        <p:txBody>
          <a:bodyPr>
            <a:normAutofit/>
          </a:bodyPr>
          <a:lstStyle/>
          <a:p>
            <a:r>
              <a:rPr lang="en-US" sz="3600" b="1" dirty="0">
                <a:solidFill>
                  <a:srgbClr val="009188"/>
                </a:solidFill>
                <a:latin typeface="Century Gothic" panose="020B0502020202020204" pitchFamily="34" charset="0"/>
              </a:rPr>
              <a:t>How do we control electrons?</a:t>
            </a:r>
            <a:endParaRPr lang="en-CA" sz="3600" b="1" dirty="0">
              <a:solidFill>
                <a:srgbClr val="009188"/>
              </a:solidFill>
              <a:latin typeface="Century Gothic" panose="020B0502020202020204" pitchFamily="34" charset="0"/>
            </a:endParaRPr>
          </a:p>
        </p:txBody>
      </p:sp>
      <p:pic>
        <p:nvPicPr>
          <p:cNvPr id="5" name="Picture 4">
            <a:extLst>
              <a:ext uri="{FF2B5EF4-FFF2-40B4-BE49-F238E27FC236}">
                <a16:creationId xmlns:a16="http://schemas.microsoft.com/office/drawing/2014/main" id="{6831F8A5-8681-9AA3-0EB2-7EBFBD9D432D}"/>
              </a:ext>
            </a:extLst>
          </p:cNvPr>
          <p:cNvPicPr>
            <a:picLocks noChangeAspect="1"/>
          </p:cNvPicPr>
          <p:nvPr/>
        </p:nvPicPr>
        <p:blipFill>
          <a:blip r:embed="rId3"/>
          <a:stretch>
            <a:fillRect/>
          </a:stretch>
        </p:blipFill>
        <p:spPr>
          <a:xfrm>
            <a:off x="3270568" y="1828800"/>
            <a:ext cx="5067945" cy="3533613"/>
          </a:xfrm>
          <a:prstGeom prst="rect">
            <a:avLst/>
          </a:prstGeom>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1736346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15499-531F-C6F1-0A00-D80C153EBC08}"/>
              </a:ext>
            </a:extLst>
          </p:cNvPr>
          <p:cNvSpPr>
            <a:spLocks noGrp="1"/>
          </p:cNvSpPr>
          <p:nvPr>
            <p:ph type="title"/>
          </p:nvPr>
        </p:nvSpPr>
        <p:spPr>
          <a:xfrm>
            <a:off x="360000" y="360000"/>
            <a:ext cx="10515600" cy="745474"/>
          </a:xfrm>
        </p:spPr>
        <p:txBody>
          <a:bodyPr>
            <a:normAutofit/>
          </a:bodyPr>
          <a:lstStyle/>
          <a:p>
            <a:r>
              <a:rPr lang="en-US" sz="3600" b="1" dirty="0">
                <a:solidFill>
                  <a:srgbClr val="009188"/>
                </a:solidFill>
                <a:latin typeface="Century Gothic" panose="020B0502020202020204" pitchFamily="34" charset="0"/>
              </a:rPr>
              <a:t>Electrons are charged…</a:t>
            </a:r>
            <a:endParaRPr lang="en-CA" sz="3600" b="1" dirty="0">
              <a:solidFill>
                <a:srgbClr val="009188"/>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945CDB94-E8BD-686B-25B1-74C71AA9D7DF}"/>
              </a:ext>
            </a:extLst>
          </p:cNvPr>
          <p:cNvSpPr>
            <a:spLocks noGrp="1"/>
          </p:cNvSpPr>
          <p:nvPr>
            <p:ph idx="1"/>
          </p:nvPr>
        </p:nvSpPr>
        <p:spPr>
          <a:xfrm>
            <a:off x="360000" y="1253331"/>
            <a:ext cx="10515600" cy="4351338"/>
          </a:xfrm>
        </p:spPr>
        <p:txBody>
          <a:bodyPr>
            <a:normAutofit/>
          </a:bodyPr>
          <a:lstStyle/>
          <a:p>
            <a:pPr marL="0" indent="0">
              <a:buNone/>
            </a:pPr>
            <a:r>
              <a:rPr lang="en-US" sz="3200" dirty="0"/>
              <a:t>They respond to magnetic fields</a:t>
            </a:r>
            <a:endParaRPr lang="en-CA" sz="3200" dirty="0"/>
          </a:p>
        </p:txBody>
      </p:sp>
      <p:pic>
        <p:nvPicPr>
          <p:cNvPr id="7" name="Picture 6">
            <a:extLst>
              <a:ext uri="{FF2B5EF4-FFF2-40B4-BE49-F238E27FC236}">
                <a16:creationId xmlns:a16="http://schemas.microsoft.com/office/drawing/2014/main" id="{F6FA7B79-E759-BB87-7692-A9C143D1A395}"/>
              </a:ext>
            </a:extLst>
          </p:cNvPr>
          <p:cNvPicPr>
            <a:picLocks noChangeAspect="1"/>
          </p:cNvPicPr>
          <p:nvPr/>
        </p:nvPicPr>
        <p:blipFill>
          <a:blip r:embed="rId3"/>
          <a:stretch>
            <a:fillRect/>
          </a:stretch>
        </p:blipFill>
        <p:spPr>
          <a:xfrm>
            <a:off x="625097" y="2887688"/>
            <a:ext cx="11423789" cy="2707200"/>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2264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728ED-9FAD-80E5-5579-0B017DB69DCD}"/>
              </a:ext>
            </a:extLst>
          </p:cNvPr>
          <p:cNvSpPr>
            <a:spLocks noGrp="1"/>
          </p:cNvSpPr>
          <p:nvPr>
            <p:ph type="title"/>
          </p:nvPr>
        </p:nvSpPr>
        <p:spPr>
          <a:xfrm>
            <a:off x="360000" y="360000"/>
            <a:ext cx="11433459" cy="1658205"/>
          </a:xfrm>
        </p:spPr>
        <p:txBody>
          <a:bodyPr>
            <a:normAutofit/>
          </a:bodyPr>
          <a:lstStyle/>
          <a:p>
            <a:r>
              <a:rPr lang="en-US" sz="3600" b="1" dirty="0">
                <a:solidFill>
                  <a:srgbClr val="009188"/>
                </a:solidFill>
                <a:latin typeface="Century Gothic" panose="020B0502020202020204" pitchFamily="34" charset="0"/>
              </a:rPr>
              <a:t>Using Magnetic Lenses… </a:t>
            </a:r>
            <a:br>
              <a:rPr lang="en-US" sz="3600" dirty="0">
                <a:solidFill>
                  <a:srgbClr val="009188"/>
                </a:solidFill>
                <a:latin typeface="Century Gothic" panose="020B0502020202020204" pitchFamily="34" charset="0"/>
              </a:rPr>
            </a:br>
            <a:br>
              <a:rPr lang="en-US" sz="3600" dirty="0">
                <a:solidFill>
                  <a:srgbClr val="009188"/>
                </a:solidFill>
                <a:latin typeface="Century Gothic" panose="020B0502020202020204" pitchFamily="34" charset="0"/>
              </a:rPr>
            </a:br>
            <a:r>
              <a:rPr lang="en-US" sz="2800" dirty="0">
                <a:latin typeface="Century Gothic" panose="020B0502020202020204" pitchFamily="34" charset="0"/>
              </a:rPr>
              <a:t>Which arrangement will focus the beam of electrons?</a:t>
            </a:r>
            <a:endParaRPr lang="en-CA" sz="2800" dirty="0">
              <a:latin typeface="Century Gothic" panose="020B0502020202020204" pitchFamily="34" charset="0"/>
            </a:endParaRPr>
          </a:p>
        </p:txBody>
      </p:sp>
      <p:pic>
        <p:nvPicPr>
          <p:cNvPr id="4" name="Picture 3">
            <a:extLst>
              <a:ext uri="{FF2B5EF4-FFF2-40B4-BE49-F238E27FC236}">
                <a16:creationId xmlns:a16="http://schemas.microsoft.com/office/drawing/2014/main" id="{EA5345F6-2DF7-7410-8ECE-A54A89D54407}"/>
              </a:ext>
            </a:extLst>
          </p:cNvPr>
          <p:cNvPicPr>
            <a:picLocks noChangeAspect="1"/>
          </p:cNvPicPr>
          <p:nvPr/>
        </p:nvPicPr>
        <p:blipFill>
          <a:blip r:embed="rId3"/>
          <a:stretch>
            <a:fillRect/>
          </a:stretch>
        </p:blipFill>
        <p:spPr>
          <a:xfrm>
            <a:off x="440894" y="2739648"/>
            <a:ext cx="11574884" cy="1987335"/>
          </a:xfrm>
          <a:prstGeom prst="rect">
            <a:avLst/>
          </a:prstGeom>
        </p:spPr>
      </p:pic>
      <p:sp>
        <p:nvSpPr>
          <p:cNvPr id="5" name="TextBox 4">
            <a:extLst>
              <a:ext uri="{FF2B5EF4-FFF2-40B4-BE49-F238E27FC236}">
                <a16:creationId xmlns:a16="http://schemas.microsoft.com/office/drawing/2014/main" id="{459E8A5B-A9D5-3BF4-3A3F-DCE9F3A16DBB}"/>
              </a:ext>
            </a:extLst>
          </p:cNvPr>
          <p:cNvSpPr txBox="1"/>
          <p:nvPr/>
        </p:nvSpPr>
        <p:spPr>
          <a:xfrm>
            <a:off x="1239865" y="1952786"/>
            <a:ext cx="591829" cy="769441"/>
          </a:xfrm>
          <a:prstGeom prst="rect">
            <a:avLst/>
          </a:prstGeom>
          <a:noFill/>
        </p:spPr>
        <p:txBody>
          <a:bodyPr wrap="none" rtlCol="0">
            <a:spAutoFit/>
          </a:bodyPr>
          <a:lstStyle/>
          <a:p>
            <a:r>
              <a:rPr lang="en-CA" sz="4400" b="1" dirty="0">
                <a:solidFill>
                  <a:schemeClr val="bg1"/>
                </a:solidFill>
              </a:rPr>
              <a:t>A</a:t>
            </a:r>
          </a:p>
        </p:txBody>
      </p:sp>
      <p:sp>
        <p:nvSpPr>
          <p:cNvPr id="6" name="TextBox 5">
            <a:extLst>
              <a:ext uri="{FF2B5EF4-FFF2-40B4-BE49-F238E27FC236}">
                <a16:creationId xmlns:a16="http://schemas.microsoft.com/office/drawing/2014/main" id="{C3319F25-6878-CCE2-379D-0D2E459106FE}"/>
              </a:ext>
            </a:extLst>
          </p:cNvPr>
          <p:cNvSpPr txBox="1"/>
          <p:nvPr/>
        </p:nvSpPr>
        <p:spPr>
          <a:xfrm>
            <a:off x="4274950" y="1981200"/>
            <a:ext cx="591829" cy="769441"/>
          </a:xfrm>
          <a:prstGeom prst="rect">
            <a:avLst/>
          </a:prstGeom>
          <a:noFill/>
        </p:spPr>
        <p:txBody>
          <a:bodyPr wrap="none" rtlCol="0">
            <a:spAutoFit/>
          </a:bodyPr>
          <a:lstStyle/>
          <a:p>
            <a:r>
              <a:rPr lang="en-CA" sz="4400" b="1" dirty="0">
                <a:solidFill>
                  <a:schemeClr val="bg1"/>
                </a:solidFill>
              </a:rPr>
              <a:t>B</a:t>
            </a:r>
          </a:p>
        </p:txBody>
      </p:sp>
      <p:sp>
        <p:nvSpPr>
          <p:cNvPr id="7" name="TextBox 6">
            <a:extLst>
              <a:ext uri="{FF2B5EF4-FFF2-40B4-BE49-F238E27FC236}">
                <a16:creationId xmlns:a16="http://schemas.microsoft.com/office/drawing/2014/main" id="{C23B3A35-BA0A-CBB3-0B48-3FFBDE3CCCCD}"/>
              </a:ext>
            </a:extLst>
          </p:cNvPr>
          <p:cNvSpPr txBox="1"/>
          <p:nvPr/>
        </p:nvSpPr>
        <p:spPr>
          <a:xfrm>
            <a:off x="7434021" y="2025112"/>
            <a:ext cx="591829" cy="769441"/>
          </a:xfrm>
          <a:prstGeom prst="rect">
            <a:avLst/>
          </a:prstGeom>
          <a:noFill/>
        </p:spPr>
        <p:txBody>
          <a:bodyPr wrap="none" rtlCol="0">
            <a:spAutoFit/>
          </a:bodyPr>
          <a:lstStyle/>
          <a:p>
            <a:r>
              <a:rPr lang="en-CA" sz="4400" b="1" dirty="0">
                <a:solidFill>
                  <a:schemeClr val="bg1"/>
                </a:solidFill>
              </a:rPr>
              <a:t>C</a:t>
            </a:r>
          </a:p>
        </p:txBody>
      </p:sp>
      <p:sp>
        <p:nvSpPr>
          <p:cNvPr id="8" name="TextBox 7">
            <a:extLst>
              <a:ext uri="{FF2B5EF4-FFF2-40B4-BE49-F238E27FC236}">
                <a16:creationId xmlns:a16="http://schemas.microsoft.com/office/drawing/2014/main" id="{EC3CD16F-3CDD-3CA0-B710-6FD07BECB537}"/>
              </a:ext>
            </a:extLst>
          </p:cNvPr>
          <p:cNvSpPr txBox="1"/>
          <p:nvPr/>
        </p:nvSpPr>
        <p:spPr>
          <a:xfrm>
            <a:off x="10484604" y="1991533"/>
            <a:ext cx="591829" cy="769441"/>
          </a:xfrm>
          <a:prstGeom prst="rect">
            <a:avLst/>
          </a:prstGeom>
          <a:noFill/>
        </p:spPr>
        <p:txBody>
          <a:bodyPr wrap="none" rtlCol="0">
            <a:spAutoFit/>
          </a:bodyPr>
          <a:lstStyle/>
          <a:p>
            <a:r>
              <a:rPr lang="en-CA" sz="4400" b="1" dirty="0">
                <a:solidFill>
                  <a:schemeClr val="bg1"/>
                </a:solidFill>
              </a:rPr>
              <a:t>D</a:t>
            </a:r>
          </a:p>
        </p:txBody>
      </p:sp>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627888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4C000-2A7F-300F-B4CF-B39879F9A52F}"/>
              </a:ext>
            </a:extLst>
          </p:cNvPr>
          <p:cNvSpPr>
            <a:spLocks noGrp="1"/>
          </p:cNvSpPr>
          <p:nvPr>
            <p:ph type="title"/>
          </p:nvPr>
        </p:nvSpPr>
        <p:spPr>
          <a:xfrm>
            <a:off x="360000" y="360000"/>
            <a:ext cx="10515600" cy="720161"/>
          </a:xfrm>
        </p:spPr>
        <p:txBody>
          <a:bodyPr>
            <a:normAutofit/>
          </a:bodyPr>
          <a:lstStyle/>
          <a:p>
            <a:r>
              <a:rPr lang="en-US" sz="3600" b="1" dirty="0">
                <a:solidFill>
                  <a:srgbClr val="009188"/>
                </a:solidFill>
                <a:latin typeface="Century Gothic" panose="020B0502020202020204" pitchFamily="34" charset="0"/>
              </a:rPr>
              <a:t>Focusing a Beam of Electrons</a:t>
            </a:r>
            <a:endParaRPr lang="en-CA" sz="3600" b="1" dirty="0">
              <a:solidFill>
                <a:srgbClr val="009188"/>
              </a:solidFill>
              <a:latin typeface="Century Gothic" panose="020B0502020202020204" pitchFamily="34" charset="0"/>
            </a:endParaRPr>
          </a:p>
        </p:txBody>
      </p:sp>
      <p:pic>
        <p:nvPicPr>
          <p:cNvPr id="5" name="Picture 4">
            <a:extLst>
              <a:ext uri="{FF2B5EF4-FFF2-40B4-BE49-F238E27FC236}">
                <a16:creationId xmlns:a16="http://schemas.microsoft.com/office/drawing/2014/main" id="{A7EF2309-9F99-23C1-CEE0-CC1FAB1058B3}"/>
              </a:ext>
            </a:extLst>
          </p:cNvPr>
          <p:cNvPicPr>
            <a:picLocks noChangeAspect="1"/>
          </p:cNvPicPr>
          <p:nvPr/>
        </p:nvPicPr>
        <p:blipFill>
          <a:blip r:embed="rId2"/>
          <a:stretch>
            <a:fillRect/>
          </a:stretch>
        </p:blipFill>
        <p:spPr>
          <a:xfrm>
            <a:off x="4029559" y="1491686"/>
            <a:ext cx="3240219" cy="3763891"/>
          </a:xfrm>
          <a:prstGeom prst="rect">
            <a:avLst/>
          </a:prstGeom>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586262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B26BE-77FA-460B-9DA3-7B8AA8224E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485E00-D984-0AF8-7F76-F6C599643ECB}"/>
              </a:ext>
            </a:extLst>
          </p:cNvPr>
          <p:cNvSpPr>
            <a:spLocks noGrp="1"/>
          </p:cNvSpPr>
          <p:nvPr>
            <p:ph type="title"/>
          </p:nvPr>
        </p:nvSpPr>
        <p:spPr>
          <a:xfrm>
            <a:off x="360000" y="360000"/>
            <a:ext cx="10515600" cy="736394"/>
          </a:xfrm>
        </p:spPr>
        <p:txBody>
          <a:bodyPr>
            <a:normAutofit/>
          </a:bodyPr>
          <a:lstStyle/>
          <a:p>
            <a:r>
              <a:rPr lang="en-US" sz="3600" b="1" dirty="0">
                <a:solidFill>
                  <a:srgbClr val="009188"/>
                </a:solidFill>
                <a:latin typeface="Century Gothic" panose="020B0502020202020204" pitchFamily="34" charset="0"/>
              </a:rPr>
              <a:t>Making an Image</a:t>
            </a:r>
            <a:endParaRPr lang="en-CA" sz="3600" b="1" dirty="0">
              <a:solidFill>
                <a:srgbClr val="009188"/>
              </a:solidFill>
              <a:latin typeface="Century Gothic" panose="020B0502020202020204" pitchFamily="34" charset="0"/>
            </a:endParaRPr>
          </a:p>
        </p:txBody>
      </p:sp>
      <p:sp>
        <p:nvSpPr>
          <p:cNvPr id="8" name="TextBox 7">
            <a:extLst>
              <a:ext uri="{FF2B5EF4-FFF2-40B4-BE49-F238E27FC236}">
                <a16:creationId xmlns:a16="http://schemas.microsoft.com/office/drawing/2014/main" id="{64A678E5-A1CB-E5DC-381C-957BCC6FDAFF}"/>
              </a:ext>
            </a:extLst>
          </p:cNvPr>
          <p:cNvSpPr txBox="1"/>
          <p:nvPr/>
        </p:nvSpPr>
        <p:spPr>
          <a:xfrm>
            <a:off x="1365305" y="1621536"/>
            <a:ext cx="38811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B0502020202020204" pitchFamily="34" charset="0"/>
                <a:cs typeface="+mn-cs"/>
              </a:rPr>
              <a:t>Transmission Electron Microscope</a:t>
            </a:r>
            <a:endParaRPr kumimoji="0" lang="en-CA" sz="1800" b="0" i="0" u="none" strike="noStrike" kern="1200" cap="none" spc="0" normalizeH="0" baseline="0" noProof="0" dirty="0">
              <a:ln>
                <a:noFill/>
              </a:ln>
              <a:solidFill>
                <a:srgbClr val="000000"/>
              </a:solidFill>
              <a:effectLst/>
              <a:uLnTx/>
              <a:uFillTx/>
              <a:latin typeface="Century Gothic" panose="020B0502020202020204" pitchFamily="34" charset="0"/>
              <a:cs typeface="+mn-cs"/>
            </a:endParaRPr>
          </a:p>
        </p:txBody>
      </p:sp>
      <p:sp>
        <p:nvSpPr>
          <p:cNvPr id="9" name="TextBox 8">
            <a:extLst>
              <a:ext uri="{FF2B5EF4-FFF2-40B4-BE49-F238E27FC236}">
                <a16:creationId xmlns:a16="http://schemas.microsoft.com/office/drawing/2014/main" id="{7797BFD2-B6BE-C208-5678-944E0F120F22}"/>
              </a:ext>
            </a:extLst>
          </p:cNvPr>
          <p:cNvSpPr txBox="1"/>
          <p:nvPr/>
        </p:nvSpPr>
        <p:spPr>
          <a:xfrm>
            <a:off x="6312632" y="1621536"/>
            <a:ext cx="35926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entury Gothic" panose="020B0502020202020204" pitchFamily="34" charset="0"/>
                <a:cs typeface="+mn-cs"/>
              </a:rPr>
              <a:t>Scanning Electron Microscope</a:t>
            </a:r>
            <a:endParaRPr kumimoji="0" lang="en-CA" sz="1800" b="0" i="0" u="none" strike="noStrike" kern="1200" cap="none" spc="0" normalizeH="0" baseline="0" noProof="0" dirty="0">
              <a:ln>
                <a:noFill/>
              </a:ln>
              <a:solidFill>
                <a:srgbClr val="000000"/>
              </a:solidFill>
              <a:effectLst/>
              <a:uLnTx/>
              <a:uFillTx/>
              <a:latin typeface="Century Gothic" panose="020B0502020202020204" pitchFamily="34" charset="0"/>
              <a:cs typeface="+mn-cs"/>
            </a:endParaRPr>
          </a:p>
        </p:txBody>
      </p:sp>
      <p:pic>
        <p:nvPicPr>
          <p:cNvPr id="3" name="Picture 2">
            <a:extLst>
              <a:ext uri="{FF2B5EF4-FFF2-40B4-BE49-F238E27FC236}">
                <a16:creationId xmlns:a16="http://schemas.microsoft.com/office/drawing/2014/main" id="{028F47C0-6F9D-D9D6-4424-07517B2F6D1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7555" y="2045732"/>
            <a:ext cx="3022479" cy="3454261"/>
          </a:xfrm>
          <a:prstGeom prst="rect">
            <a:avLst/>
          </a:prstGeom>
          <a:noFill/>
        </p:spPr>
      </p:pic>
      <p:pic>
        <p:nvPicPr>
          <p:cNvPr id="1026" name="Picture 2" descr="Scanning Electron Microscopy Unit - Southern Cross University">
            <a:extLst>
              <a:ext uri="{FF2B5EF4-FFF2-40B4-BE49-F238E27FC236}">
                <a16:creationId xmlns:a16="http://schemas.microsoft.com/office/drawing/2014/main" id="{9A20F734-D04A-B60D-1337-CAAFAA25F4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2978" y="2037689"/>
            <a:ext cx="3462304" cy="34623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Tree>
    <p:extLst>
      <p:ext uri="{BB962C8B-B14F-4D97-AF65-F5344CB8AC3E}">
        <p14:creationId xmlns:p14="http://schemas.microsoft.com/office/powerpoint/2010/main" val="3083517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low angle view of a building&#10;&#10;Description automatically generated">
            <a:extLst>
              <a:ext uri="{FF2B5EF4-FFF2-40B4-BE49-F238E27FC236}">
                <a16:creationId xmlns:a16="http://schemas.microsoft.com/office/drawing/2014/main" id="{2262A3EB-1722-1B89-0DA0-1064C8F0D858}"/>
              </a:ext>
            </a:extLst>
          </p:cNvPr>
          <p:cNvPicPr>
            <a:picLocks noGrp="1" noChangeAspect="1"/>
          </p:cNvPicPr>
          <p:nvPr>
            <p:ph type="pic" sz="quarter" idx="10"/>
          </p:nvPr>
        </p:nvPicPr>
        <p:blipFill>
          <a:blip r:embed="rId2">
            <a:extLst>
              <a:ext uri="{28A0092B-C50C-407E-A947-70E740481C1C}">
                <a14:useLocalDpi xmlns:a14="http://schemas.microsoft.com/office/drawing/2010/main"/>
              </a:ext>
            </a:extLst>
          </a:blip>
          <a:srcRect/>
          <a:stretch>
            <a:fillRect/>
          </a:stretch>
        </p:blipFill>
        <p:spPr/>
      </p:pic>
      <p:sp>
        <p:nvSpPr>
          <p:cNvPr id="6" name="Text Placeholder 5">
            <a:extLst>
              <a:ext uri="{FF2B5EF4-FFF2-40B4-BE49-F238E27FC236}">
                <a16:creationId xmlns:a16="http://schemas.microsoft.com/office/drawing/2014/main" id="{CE86517E-3823-24AD-4811-31A546D8CF9D}"/>
              </a:ext>
            </a:extLst>
          </p:cNvPr>
          <p:cNvSpPr>
            <a:spLocks noGrp="1"/>
          </p:cNvSpPr>
          <p:nvPr>
            <p:ph type="body" sz="quarter" idx="11"/>
          </p:nvPr>
        </p:nvSpPr>
        <p:spPr>
          <a:xfrm>
            <a:off x="0" y="2384537"/>
            <a:ext cx="12192000" cy="1544639"/>
          </a:xfrm>
        </p:spPr>
        <p:txBody>
          <a:bodyPr/>
          <a:lstStyle/>
          <a:p>
            <a:r>
              <a:rPr lang="en-US" dirty="0"/>
              <a:t>Thank you</a:t>
            </a:r>
          </a:p>
        </p:txBody>
      </p:sp>
      <p:pic>
        <p:nvPicPr>
          <p:cNvPr id="2" name="Picture 1">
            <a:extLst>
              <a:ext uri="{FF2B5EF4-FFF2-40B4-BE49-F238E27FC236}">
                <a16:creationId xmlns:a16="http://schemas.microsoft.com/office/drawing/2014/main" id="{369228E7-073E-5B13-D6CE-43E98438F78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03177" y="6010843"/>
            <a:ext cx="3617888" cy="553556"/>
          </a:xfrm>
          <a:prstGeom prst="rect">
            <a:avLst/>
          </a:prstGeom>
        </p:spPr>
      </p:pic>
    </p:spTree>
    <p:extLst>
      <p:ext uri="{BB962C8B-B14F-4D97-AF65-F5344CB8AC3E}">
        <p14:creationId xmlns:p14="http://schemas.microsoft.com/office/powerpoint/2010/main" val="899763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60000" y="180000"/>
            <a:ext cx="8229600" cy="1059583"/>
          </a:xfrm>
          <a:prstGeom prst="rect">
            <a:avLst/>
          </a:prstGeom>
        </p:spPr>
        <p:txBody>
          <a:bodyPr vert="horz" lIns="91440" tIns="45720" rIns="91440" bIns="45720" rtlCol="0" anchor="ctr">
            <a:normAutofit/>
          </a:bodyPr>
          <a:lstStyle/>
          <a:p>
            <a:pPr lvl="0">
              <a:spcBef>
                <a:spcPct val="0"/>
              </a:spcBef>
              <a:defRPr/>
            </a:pPr>
            <a:r>
              <a:rPr lang="en-CA" sz="3600" b="1" dirty="0">
                <a:solidFill>
                  <a:srgbClr val="009188"/>
                </a:solidFill>
                <a:latin typeface="Century Gothic" pitchFamily="34" charset="0"/>
              </a:rPr>
              <a:t>Finding Patterns</a:t>
            </a:r>
          </a:p>
        </p:txBody>
      </p:sp>
      <p:grpSp>
        <p:nvGrpSpPr>
          <p:cNvPr id="5" name="Group 4">
            <a:extLst>
              <a:ext uri="{FF2B5EF4-FFF2-40B4-BE49-F238E27FC236}">
                <a16:creationId xmlns:a16="http://schemas.microsoft.com/office/drawing/2014/main" id="{BD702863-7F06-40A0-B9F4-6539174932AE}"/>
              </a:ext>
            </a:extLst>
          </p:cNvPr>
          <p:cNvGrpSpPr/>
          <p:nvPr/>
        </p:nvGrpSpPr>
        <p:grpSpPr>
          <a:xfrm>
            <a:off x="2909424" y="1923094"/>
            <a:ext cx="6393843" cy="4728468"/>
            <a:chOff x="1385422" y="1923093"/>
            <a:chExt cx="6393843" cy="4728468"/>
          </a:xfrm>
        </p:grpSpPr>
        <p:pic>
          <p:nvPicPr>
            <p:cNvPr id="4" name="Picture 3">
              <a:extLst>
                <a:ext uri="{FF2B5EF4-FFF2-40B4-BE49-F238E27FC236}">
                  <a16:creationId xmlns:a16="http://schemas.microsoft.com/office/drawing/2014/main" id="{A2FB3ECE-7A2A-401A-B9AE-C7FA9C13968F}"/>
                </a:ext>
              </a:extLst>
            </p:cNvPr>
            <p:cNvPicPr>
              <a:picLocks noChangeAspect="1"/>
            </p:cNvPicPr>
            <p:nvPr/>
          </p:nvPicPr>
          <p:blipFill>
            <a:blip r:embed="rId3"/>
            <a:stretch>
              <a:fillRect/>
            </a:stretch>
          </p:blipFill>
          <p:spPr>
            <a:xfrm>
              <a:off x="6407665" y="5178725"/>
              <a:ext cx="1371600" cy="1398396"/>
            </a:xfrm>
            <a:prstGeom prst="rect">
              <a:avLst/>
            </a:prstGeom>
          </p:spPr>
        </p:pic>
        <p:pic>
          <p:nvPicPr>
            <p:cNvPr id="13" name="Picture 12">
              <a:extLst>
                <a:ext uri="{FF2B5EF4-FFF2-40B4-BE49-F238E27FC236}">
                  <a16:creationId xmlns:a16="http://schemas.microsoft.com/office/drawing/2014/main" id="{9ACE2941-338D-4976-889D-B103D1DC7479}"/>
                </a:ext>
              </a:extLst>
            </p:cNvPr>
            <p:cNvPicPr>
              <a:picLocks noChangeAspect="1"/>
            </p:cNvPicPr>
            <p:nvPr/>
          </p:nvPicPr>
          <p:blipFill>
            <a:blip r:embed="rId4"/>
            <a:stretch>
              <a:fillRect/>
            </a:stretch>
          </p:blipFill>
          <p:spPr>
            <a:xfrm>
              <a:off x="4651299" y="5229040"/>
              <a:ext cx="1371600" cy="1422521"/>
            </a:xfrm>
            <a:prstGeom prst="rect">
              <a:avLst/>
            </a:prstGeom>
          </p:spPr>
        </p:pic>
        <p:pic>
          <p:nvPicPr>
            <p:cNvPr id="14" name="Picture 13">
              <a:extLst>
                <a:ext uri="{FF2B5EF4-FFF2-40B4-BE49-F238E27FC236}">
                  <a16:creationId xmlns:a16="http://schemas.microsoft.com/office/drawing/2014/main" id="{C5F0BDE8-1A67-4622-9390-0A6F4E903851}"/>
                </a:ext>
              </a:extLst>
            </p:cNvPr>
            <p:cNvPicPr>
              <a:picLocks noChangeAspect="1"/>
            </p:cNvPicPr>
            <p:nvPr/>
          </p:nvPicPr>
          <p:blipFill>
            <a:blip r:embed="rId5"/>
            <a:stretch>
              <a:fillRect/>
            </a:stretch>
          </p:blipFill>
          <p:spPr>
            <a:xfrm>
              <a:off x="3012721" y="5279961"/>
              <a:ext cx="1342342" cy="1371600"/>
            </a:xfrm>
            <a:prstGeom prst="rect">
              <a:avLst/>
            </a:prstGeom>
          </p:spPr>
        </p:pic>
        <p:pic>
          <p:nvPicPr>
            <p:cNvPr id="16" name="Picture 15">
              <a:extLst>
                <a:ext uri="{FF2B5EF4-FFF2-40B4-BE49-F238E27FC236}">
                  <a16:creationId xmlns:a16="http://schemas.microsoft.com/office/drawing/2014/main" id="{0140743E-87CA-4918-835C-41763AF853E4}"/>
                </a:ext>
              </a:extLst>
            </p:cNvPr>
            <p:cNvPicPr>
              <a:picLocks noChangeAspect="1"/>
            </p:cNvPicPr>
            <p:nvPr/>
          </p:nvPicPr>
          <p:blipFill>
            <a:blip r:embed="rId6"/>
            <a:stretch>
              <a:fillRect/>
            </a:stretch>
          </p:blipFill>
          <p:spPr>
            <a:xfrm>
              <a:off x="6430662" y="3575830"/>
              <a:ext cx="1325606" cy="1371600"/>
            </a:xfrm>
            <a:prstGeom prst="rect">
              <a:avLst/>
            </a:prstGeom>
          </p:spPr>
        </p:pic>
        <p:pic>
          <p:nvPicPr>
            <p:cNvPr id="17" name="Picture 16">
              <a:extLst>
                <a:ext uri="{FF2B5EF4-FFF2-40B4-BE49-F238E27FC236}">
                  <a16:creationId xmlns:a16="http://schemas.microsoft.com/office/drawing/2014/main" id="{DD879402-AC3A-4157-BB59-8F6BA7B7847D}"/>
                </a:ext>
              </a:extLst>
            </p:cNvPr>
            <p:cNvPicPr>
              <a:picLocks noChangeAspect="1"/>
            </p:cNvPicPr>
            <p:nvPr/>
          </p:nvPicPr>
          <p:blipFill>
            <a:blip r:embed="rId7"/>
            <a:stretch>
              <a:fillRect/>
            </a:stretch>
          </p:blipFill>
          <p:spPr>
            <a:xfrm>
              <a:off x="4719761" y="3575830"/>
              <a:ext cx="1303138" cy="1371600"/>
            </a:xfrm>
            <a:prstGeom prst="rect">
              <a:avLst/>
            </a:prstGeom>
          </p:spPr>
        </p:pic>
        <p:pic>
          <p:nvPicPr>
            <p:cNvPr id="18" name="Picture 17">
              <a:extLst>
                <a:ext uri="{FF2B5EF4-FFF2-40B4-BE49-F238E27FC236}">
                  <a16:creationId xmlns:a16="http://schemas.microsoft.com/office/drawing/2014/main" id="{228B8A22-EC77-4D42-ADF9-269825C95935}"/>
                </a:ext>
              </a:extLst>
            </p:cNvPr>
            <p:cNvPicPr>
              <a:picLocks noChangeAspect="1"/>
            </p:cNvPicPr>
            <p:nvPr/>
          </p:nvPicPr>
          <p:blipFill>
            <a:blip r:embed="rId8"/>
            <a:stretch>
              <a:fillRect/>
            </a:stretch>
          </p:blipFill>
          <p:spPr>
            <a:xfrm>
              <a:off x="1385422" y="5279961"/>
              <a:ext cx="1331063" cy="1371600"/>
            </a:xfrm>
            <a:prstGeom prst="rect">
              <a:avLst/>
            </a:prstGeom>
          </p:spPr>
        </p:pic>
        <p:pic>
          <p:nvPicPr>
            <p:cNvPr id="19" name="Picture 18">
              <a:extLst>
                <a:ext uri="{FF2B5EF4-FFF2-40B4-BE49-F238E27FC236}">
                  <a16:creationId xmlns:a16="http://schemas.microsoft.com/office/drawing/2014/main" id="{4E919042-63D3-4AFD-B74D-8E0EDD354CA6}"/>
                </a:ext>
              </a:extLst>
            </p:cNvPr>
            <p:cNvPicPr>
              <a:picLocks noChangeAspect="1"/>
            </p:cNvPicPr>
            <p:nvPr/>
          </p:nvPicPr>
          <p:blipFill>
            <a:blip r:embed="rId9"/>
            <a:stretch>
              <a:fillRect/>
            </a:stretch>
          </p:blipFill>
          <p:spPr>
            <a:xfrm>
              <a:off x="3007175" y="3613700"/>
              <a:ext cx="1347888" cy="1371600"/>
            </a:xfrm>
            <a:prstGeom prst="rect">
              <a:avLst/>
            </a:prstGeom>
          </p:spPr>
        </p:pic>
        <p:pic>
          <p:nvPicPr>
            <p:cNvPr id="20" name="Picture 19">
              <a:extLst>
                <a:ext uri="{FF2B5EF4-FFF2-40B4-BE49-F238E27FC236}">
                  <a16:creationId xmlns:a16="http://schemas.microsoft.com/office/drawing/2014/main" id="{9A8FCC36-B905-43F8-9FCC-0124D5BEEF4F}"/>
                </a:ext>
              </a:extLst>
            </p:cNvPr>
            <p:cNvPicPr>
              <a:picLocks noChangeAspect="1"/>
            </p:cNvPicPr>
            <p:nvPr/>
          </p:nvPicPr>
          <p:blipFill>
            <a:blip r:embed="rId10"/>
            <a:stretch>
              <a:fillRect/>
            </a:stretch>
          </p:blipFill>
          <p:spPr>
            <a:xfrm>
              <a:off x="6411159" y="1923093"/>
              <a:ext cx="1345109" cy="1371600"/>
            </a:xfrm>
            <a:prstGeom prst="rect">
              <a:avLst/>
            </a:prstGeom>
          </p:spPr>
        </p:pic>
        <p:pic>
          <p:nvPicPr>
            <p:cNvPr id="21" name="Picture 20">
              <a:extLst>
                <a:ext uri="{FF2B5EF4-FFF2-40B4-BE49-F238E27FC236}">
                  <a16:creationId xmlns:a16="http://schemas.microsoft.com/office/drawing/2014/main" id="{A09B7D19-CA87-45B8-8881-0E4253FBF74C}"/>
                </a:ext>
              </a:extLst>
            </p:cNvPr>
            <p:cNvPicPr>
              <a:picLocks noChangeAspect="1"/>
            </p:cNvPicPr>
            <p:nvPr/>
          </p:nvPicPr>
          <p:blipFill>
            <a:blip r:embed="rId11"/>
            <a:stretch>
              <a:fillRect/>
            </a:stretch>
          </p:blipFill>
          <p:spPr>
            <a:xfrm>
              <a:off x="4681271" y="1923093"/>
              <a:ext cx="1356294" cy="1371600"/>
            </a:xfrm>
            <a:prstGeom prst="rect">
              <a:avLst/>
            </a:prstGeom>
          </p:spPr>
        </p:pic>
      </p:grpSp>
      <p:pic>
        <p:nvPicPr>
          <p:cNvPr id="22" name="Picture 21">
            <a:extLst>
              <a:ext uri="{FF2B5EF4-FFF2-40B4-BE49-F238E27FC236}">
                <a16:creationId xmlns:a16="http://schemas.microsoft.com/office/drawing/2014/main" id="{A6E0E6FE-74FD-434B-8E59-BA35F0056D03}"/>
              </a:ext>
            </a:extLst>
          </p:cNvPr>
          <p:cNvPicPr>
            <a:picLocks noChangeAspect="1"/>
          </p:cNvPicPr>
          <p:nvPr/>
        </p:nvPicPr>
        <p:blipFill>
          <a:blip r:embed="rId12"/>
          <a:stretch>
            <a:fillRect/>
          </a:stretch>
        </p:blipFill>
        <p:spPr>
          <a:xfrm>
            <a:off x="7940767" y="364603"/>
            <a:ext cx="1283523" cy="1371600"/>
          </a:xfrm>
          <a:prstGeom prst="rect">
            <a:avLst/>
          </a:prstGeom>
        </p:spPr>
      </p:pic>
      <p:grpSp>
        <p:nvGrpSpPr>
          <p:cNvPr id="15" name="Group 14">
            <a:extLst>
              <a:ext uri="{FF2B5EF4-FFF2-40B4-BE49-F238E27FC236}">
                <a16:creationId xmlns:a16="http://schemas.microsoft.com/office/drawing/2014/main" id="{EE8A99A4-810D-45D7-BF56-53EE03069922}"/>
              </a:ext>
            </a:extLst>
          </p:cNvPr>
          <p:cNvGrpSpPr/>
          <p:nvPr/>
        </p:nvGrpSpPr>
        <p:grpSpPr>
          <a:xfrm>
            <a:off x="3700330" y="1779583"/>
            <a:ext cx="2327512" cy="5002215"/>
            <a:chOff x="3942957" y="469837"/>
            <a:chExt cx="2526362" cy="6043820"/>
          </a:xfrm>
        </p:grpSpPr>
        <p:sp>
          <p:nvSpPr>
            <p:cNvPr id="23" name="Rounded Rectangular Callout 15">
              <a:extLst>
                <a:ext uri="{FF2B5EF4-FFF2-40B4-BE49-F238E27FC236}">
                  <a16:creationId xmlns:a16="http://schemas.microsoft.com/office/drawing/2014/main" id="{D374C7A2-6E22-4A66-8EB3-21E3AA3BBE17}"/>
                </a:ext>
              </a:extLst>
            </p:cNvPr>
            <p:cNvSpPr/>
            <p:nvPr/>
          </p:nvSpPr>
          <p:spPr>
            <a:xfrm>
              <a:off x="3942957" y="469837"/>
              <a:ext cx="1807419" cy="1237356"/>
            </a:xfrm>
            <a:prstGeom prst="wedgeRoundRectCallout">
              <a:avLst>
                <a:gd name="adj1" fmla="val 28323"/>
                <a:gd name="adj2" fmla="val 176099"/>
                <a:gd name="adj3" fmla="val 16667"/>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solidFill>
                    <a:schemeClr val="bg1"/>
                  </a:solidFill>
                  <a:latin typeface="Century Gothic" pitchFamily="34" charset="0"/>
                </a:rPr>
                <a:t>Column:</a:t>
              </a:r>
            </a:p>
            <a:p>
              <a:pPr algn="ctr"/>
              <a:r>
                <a:rPr lang="en-CA" sz="2000" dirty="0">
                  <a:solidFill>
                    <a:schemeClr val="bg1"/>
                  </a:solidFill>
                  <a:latin typeface="Century Gothic" pitchFamily="34" charset="0"/>
                </a:rPr>
                <a:t>Same Charge</a:t>
              </a:r>
            </a:p>
          </p:txBody>
        </p:sp>
        <p:sp>
          <p:nvSpPr>
            <p:cNvPr id="24" name="Rectangle: Rounded Corners 23">
              <a:extLst>
                <a:ext uri="{FF2B5EF4-FFF2-40B4-BE49-F238E27FC236}">
                  <a16:creationId xmlns:a16="http://schemas.microsoft.com/office/drawing/2014/main" id="{70DCFF4C-BD15-4EB1-9471-368F648916C7}"/>
                </a:ext>
              </a:extLst>
            </p:cNvPr>
            <p:cNvSpPr/>
            <p:nvPr/>
          </p:nvSpPr>
          <p:spPr bwMode="auto">
            <a:xfrm flipH="1" flipV="1">
              <a:off x="4530943" y="2186508"/>
              <a:ext cx="1938376" cy="4327149"/>
            </a:xfrm>
            <a:prstGeom prst="roundRect">
              <a:avLst/>
            </a:prstGeom>
            <a:noFill/>
            <a:ln w="28575" cap="flat" cmpd="sng" algn="ctr">
              <a:solidFill>
                <a:srgbClr val="00B05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grpSp>
        <p:nvGrpSpPr>
          <p:cNvPr id="25" name="Group 24">
            <a:extLst>
              <a:ext uri="{FF2B5EF4-FFF2-40B4-BE49-F238E27FC236}">
                <a16:creationId xmlns:a16="http://schemas.microsoft.com/office/drawing/2014/main" id="{6298ACA7-7F21-4EC6-9358-16055A586EE6}"/>
              </a:ext>
            </a:extLst>
          </p:cNvPr>
          <p:cNvGrpSpPr/>
          <p:nvPr/>
        </p:nvGrpSpPr>
        <p:grpSpPr>
          <a:xfrm>
            <a:off x="1803546" y="3417440"/>
            <a:ext cx="7683837" cy="1683185"/>
            <a:chOff x="13436" y="3340593"/>
            <a:chExt cx="8351067" cy="1402718"/>
          </a:xfrm>
        </p:grpSpPr>
        <p:sp>
          <p:nvSpPr>
            <p:cNvPr id="26" name="Rounded Rectangular Callout 14">
              <a:extLst>
                <a:ext uri="{FF2B5EF4-FFF2-40B4-BE49-F238E27FC236}">
                  <a16:creationId xmlns:a16="http://schemas.microsoft.com/office/drawing/2014/main" id="{B61B037F-C981-4C63-89F5-A1A8FDD3FF7D}"/>
                </a:ext>
              </a:extLst>
            </p:cNvPr>
            <p:cNvSpPr/>
            <p:nvPr/>
          </p:nvSpPr>
          <p:spPr>
            <a:xfrm>
              <a:off x="13436" y="3566155"/>
              <a:ext cx="1992298" cy="1019047"/>
            </a:xfrm>
            <a:prstGeom prst="wedgeRoundRectCallout">
              <a:avLst>
                <a:gd name="adj1" fmla="val 124131"/>
                <a:gd name="adj2" fmla="val 3578"/>
                <a:gd name="adj3" fmla="val 16667"/>
              </a:avLst>
            </a:prstGeom>
            <a:solidFill>
              <a:srgbClr val="FFCC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solidFill>
                    <a:schemeClr val="bg1"/>
                  </a:solidFill>
                  <a:latin typeface="Century Gothic" pitchFamily="34" charset="0"/>
                </a:rPr>
                <a:t>Row:</a:t>
              </a:r>
            </a:p>
            <a:p>
              <a:pPr algn="ctr"/>
              <a:r>
                <a:rPr lang="en-CA" sz="2000" dirty="0">
                  <a:solidFill>
                    <a:schemeClr val="bg1"/>
                  </a:solidFill>
                  <a:latin typeface="Century Gothic" pitchFamily="34" charset="0"/>
                </a:rPr>
                <a:t>Same Strangeness</a:t>
              </a:r>
            </a:p>
          </p:txBody>
        </p:sp>
        <p:sp>
          <p:nvSpPr>
            <p:cNvPr id="27" name="Rectangle: Rounded Corners 26">
              <a:extLst>
                <a:ext uri="{FF2B5EF4-FFF2-40B4-BE49-F238E27FC236}">
                  <a16:creationId xmlns:a16="http://schemas.microsoft.com/office/drawing/2014/main" id="{F5163FC7-4C8D-4792-A475-C0167BD4354B}"/>
                </a:ext>
              </a:extLst>
            </p:cNvPr>
            <p:cNvSpPr/>
            <p:nvPr/>
          </p:nvSpPr>
          <p:spPr bwMode="auto">
            <a:xfrm>
              <a:off x="2661989" y="3340593"/>
              <a:ext cx="5702514" cy="1402718"/>
            </a:xfrm>
            <a:prstGeom prst="roundRect">
              <a:avLst/>
            </a:prstGeom>
            <a:noFill/>
            <a:ln w="28575" cap="flat" cmpd="sng" algn="ctr">
              <a:solidFill>
                <a:srgbClr val="C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grpSp>
        <p:nvGrpSpPr>
          <p:cNvPr id="28" name="Group 27">
            <a:extLst>
              <a:ext uri="{FF2B5EF4-FFF2-40B4-BE49-F238E27FC236}">
                <a16:creationId xmlns:a16="http://schemas.microsoft.com/office/drawing/2014/main" id="{D2EA1191-D652-4543-9026-8F61CFDCEFE8}"/>
              </a:ext>
            </a:extLst>
          </p:cNvPr>
          <p:cNvGrpSpPr/>
          <p:nvPr/>
        </p:nvGrpSpPr>
        <p:grpSpPr>
          <a:xfrm>
            <a:off x="9677396" y="2619277"/>
            <a:ext cx="688658" cy="2785635"/>
            <a:chOff x="8455341" y="1614915"/>
            <a:chExt cx="688659" cy="2468494"/>
          </a:xfrm>
        </p:grpSpPr>
        <p:sp>
          <p:nvSpPr>
            <p:cNvPr id="29" name="Up Arrow 16">
              <a:extLst>
                <a:ext uri="{FF2B5EF4-FFF2-40B4-BE49-F238E27FC236}">
                  <a16:creationId xmlns:a16="http://schemas.microsoft.com/office/drawing/2014/main" id="{EAFB69A8-C4FF-4DA2-8218-913EEDEF63C6}"/>
                </a:ext>
              </a:extLst>
            </p:cNvPr>
            <p:cNvSpPr/>
            <p:nvPr/>
          </p:nvSpPr>
          <p:spPr>
            <a:xfrm>
              <a:off x="8455341" y="1614915"/>
              <a:ext cx="688659" cy="24684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TextBox 29">
              <a:extLst>
                <a:ext uri="{FF2B5EF4-FFF2-40B4-BE49-F238E27FC236}">
                  <a16:creationId xmlns:a16="http://schemas.microsoft.com/office/drawing/2014/main" id="{56ECBCB6-50B7-4F9F-87A3-8813C87BFB24}"/>
                </a:ext>
              </a:extLst>
            </p:cNvPr>
            <p:cNvSpPr txBox="1"/>
            <p:nvPr/>
          </p:nvSpPr>
          <p:spPr>
            <a:xfrm>
              <a:off x="8532440" y="1635646"/>
              <a:ext cx="492443" cy="2304255"/>
            </a:xfrm>
            <a:prstGeom prst="rect">
              <a:avLst/>
            </a:prstGeom>
            <a:noFill/>
          </p:spPr>
          <p:txBody>
            <a:bodyPr vert="vert270" wrap="square" rtlCol="0">
              <a:spAutoFit/>
            </a:bodyPr>
            <a:lstStyle/>
            <a:p>
              <a:r>
                <a:rPr lang="en-CA" sz="2000" dirty="0">
                  <a:latin typeface="Century Gothic" pitchFamily="34" charset="0"/>
                </a:rPr>
                <a:t>Increasing Mass</a:t>
              </a:r>
            </a:p>
          </p:txBody>
        </p:sp>
      </p:grpSp>
      <p:pic>
        <p:nvPicPr>
          <p:cNvPr id="2" name="Picture 1" descr="A picture containing black, darkness&#10;&#10;Description automatically generated">
            <a:extLst>
              <a:ext uri="{FF2B5EF4-FFF2-40B4-BE49-F238E27FC236}">
                <a16:creationId xmlns:a16="http://schemas.microsoft.com/office/drawing/2014/main" id="{53A5B031-693A-3B2D-202B-AB6705147A31}"/>
              </a:ext>
            </a:extLst>
          </p:cNvPr>
          <p:cNvPicPr>
            <a:picLocks noChangeAspect="1"/>
          </p:cNvPicPr>
          <p:nvPr/>
        </p:nvPicPr>
        <p:blipFill>
          <a:blip r:embed="rId13"/>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277489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10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10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1"/>
          <p:cNvSpPr txBox="1">
            <a:spLocks/>
          </p:cNvSpPr>
          <p:nvPr/>
        </p:nvSpPr>
        <p:spPr>
          <a:xfrm>
            <a:off x="213606" y="185142"/>
            <a:ext cx="8229600" cy="1059583"/>
          </a:xfrm>
          <a:prstGeom prst="rect">
            <a:avLst/>
          </a:prstGeom>
        </p:spPr>
        <p:txBody>
          <a:bodyPr vert="horz" lIns="91440" tIns="45720" rIns="91440" bIns="45720" rtlCol="0" anchor="ctr">
            <a:normAutofit/>
          </a:bodyPr>
          <a:lstStyle/>
          <a:p>
            <a:pPr lvl="0">
              <a:spcBef>
                <a:spcPct val="0"/>
              </a:spcBef>
              <a:defRPr/>
            </a:pPr>
            <a:r>
              <a:rPr lang="en-CA" sz="3600" b="1" dirty="0">
                <a:solidFill>
                  <a:srgbClr val="009188"/>
                </a:solidFill>
                <a:latin typeface="Century Gothic" pitchFamily="34" charset="0"/>
              </a:rPr>
              <a:t>Finding Patterns</a:t>
            </a:r>
          </a:p>
        </p:txBody>
      </p:sp>
      <p:grpSp>
        <p:nvGrpSpPr>
          <p:cNvPr id="21" name="Group 20"/>
          <p:cNvGrpSpPr/>
          <p:nvPr/>
        </p:nvGrpSpPr>
        <p:grpSpPr>
          <a:xfrm>
            <a:off x="2438400" y="2181348"/>
            <a:ext cx="7354611" cy="3819403"/>
            <a:chOff x="2771800" y="1324097"/>
            <a:chExt cx="5954409" cy="2780042"/>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38272" t="34859" r="38721" b="34600"/>
            <a:stretch/>
          </p:blipFill>
          <p:spPr>
            <a:xfrm rot="5400000">
              <a:off x="3060054" y="3012899"/>
              <a:ext cx="802986" cy="1379494"/>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348891" y="3284645"/>
              <a:ext cx="1377318" cy="798764"/>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283968" y="3284645"/>
              <a:ext cx="1377318" cy="819494"/>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796136" y="3284645"/>
              <a:ext cx="1378192" cy="813392"/>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329010" y="2335209"/>
              <a:ext cx="1378224" cy="784467"/>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283968" y="2394405"/>
              <a:ext cx="1377318" cy="768006"/>
            </a:xfrm>
            <a:prstGeom prst="rect">
              <a:avLst/>
            </a:prstGeom>
          </p:spPr>
        </p:pic>
        <p:pic>
          <p:nvPicPr>
            <p:cNvPr id="10" name="Picture 9"/>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796136" y="2335209"/>
              <a:ext cx="1377318" cy="824801"/>
            </a:xfrm>
            <a:prstGeom prst="rect">
              <a:avLst/>
            </a:prstGeom>
          </p:spPr>
        </p:pic>
        <p:pic>
          <p:nvPicPr>
            <p:cNvPr id="11" name="Picture 10"/>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7288068" y="1324097"/>
              <a:ext cx="1377318" cy="802939"/>
            </a:xfrm>
            <a:prstGeom prst="rect">
              <a:avLst/>
            </a:prstGeom>
          </p:spPr>
        </p:pic>
        <p:pic>
          <p:nvPicPr>
            <p:cNvPr id="12" name="Picture 11"/>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5796136" y="1348466"/>
              <a:ext cx="1377318" cy="778570"/>
            </a:xfrm>
            <a:prstGeom prst="rect">
              <a:avLst/>
            </a:prstGeom>
          </p:spPr>
        </p:pic>
      </p:grpSp>
      <p:grpSp>
        <p:nvGrpSpPr>
          <p:cNvPr id="14" name="Group 13"/>
          <p:cNvGrpSpPr/>
          <p:nvPr/>
        </p:nvGrpSpPr>
        <p:grpSpPr>
          <a:xfrm>
            <a:off x="8016687" y="885733"/>
            <a:ext cx="1857557" cy="1200330"/>
            <a:chOff x="7288068" y="241599"/>
            <a:chExt cx="1563825" cy="965806"/>
          </a:xfrm>
        </p:grpSpPr>
        <p:sp>
          <p:nvSpPr>
            <p:cNvPr id="4" name="Rectangle 3"/>
            <p:cNvSpPr/>
            <p:nvPr/>
          </p:nvSpPr>
          <p:spPr>
            <a:xfrm>
              <a:off x="7288068" y="339502"/>
              <a:ext cx="1377318" cy="819858"/>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TextBox 12"/>
            <p:cNvSpPr txBox="1"/>
            <p:nvPr/>
          </p:nvSpPr>
          <p:spPr>
            <a:xfrm>
              <a:off x="7696200" y="241599"/>
              <a:ext cx="1155693" cy="965806"/>
            </a:xfrm>
            <a:prstGeom prst="rect">
              <a:avLst/>
            </a:prstGeom>
            <a:noFill/>
          </p:spPr>
          <p:txBody>
            <a:bodyPr wrap="square" rtlCol="0">
              <a:spAutoFit/>
            </a:bodyPr>
            <a:lstStyle/>
            <a:p>
              <a:r>
                <a:rPr lang="en-CA" sz="7200" dirty="0">
                  <a:solidFill>
                    <a:srgbClr val="FF0000"/>
                  </a:solidFill>
                  <a:latin typeface="Antique Olive Compact" pitchFamily="34" charset="0"/>
                </a:rPr>
                <a:t>?</a:t>
              </a:r>
            </a:p>
          </p:txBody>
        </p:sp>
      </p:grpSp>
      <p:grpSp>
        <p:nvGrpSpPr>
          <p:cNvPr id="20" name="Group 19"/>
          <p:cNvGrpSpPr/>
          <p:nvPr/>
        </p:nvGrpSpPr>
        <p:grpSpPr>
          <a:xfrm>
            <a:off x="9829796" y="2619277"/>
            <a:ext cx="688658" cy="2785635"/>
            <a:chOff x="8455341" y="1614915"/>
            <a:chExt cx="688659" cy="2468494"/>
          </a:xfrm>
        </p:grpSpPr>
        <p:sp>
          <p:nvSpPr>
            <p:cNvPr id="17" name="Up Arrow 16"/>
            <p:cNvSpPr/>
            <p:nvPr/>
          </p:nvSpPr>
          <p:spPr>
            <a:xfrm>
              <a:off x="8455341" y="1614915"/>
              <a:ext cx="688659" cy="24684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8532440" y="1635646"/>
              <a:ext cx="492443" cy="2304255"/>
            </a:xfrm>
            <a:prstGeom prst="rect">
              <a:avLst/>
            </a:prstGeom>
            <a:noFill/>
          </p:spPr>
          <p:txBody>
            <a:bodyPr vert="vert270" wrap="square" rtlCol="0">
              <a:spAutoFit/>
            </a:bodyPr>
            <a:lstStyle/>
            <a:p>
              <a:r>
                <a:rPr lang="en-CA" sz="2000" dirty="0">
                  <a:latin typeface="Century Gothic" pitchFamily="34" charset="0"/>
                </a:rPr>
                <a:t>Increasing Mass</a:t>
              </a:r>
            </a:p>
          </p:txBody>
        </p:sp>
      </p:grpSp>
      <p:grpSp>
        <p:nvGrpSpPr>
          <p:cNvPr id="18" name="Group 17">
            <a:extLst>
              <a:ext uri="{FF2B5EF4-FFF2-40B4-BE49-F238E27FC236}">
                <a16:creationId xmlns:a16="http://schemas.microsoft.com/office/drawing/2014/main" id="{B53ED61B-090F-4502-9133-168E90FE4F95}"/>
              </a:ext>
            </a:extLst>
          </p:cNvPr>
          <p:cNvGrpSpPr/>
          <p:nvPr/>
        </p:nvGrpSpPr>
        <p:grpSpPr>
          <a:xfrm>
            <a:off x="1524000" y="3397570"/>
            <a:ext cx="8364504" cy="1402719"/>
            <a:chOff x="0" y="3397569"/>
            <a:chExt cx="8364504" cy="1402718"/>
          </a:xfrm>
        </p:grpSpPr>
        <p:sp>
          <p:nvSpPr>
            <p:cNvPr id="15" name="Rounded Rectangular Callout 14"/>
            <p:cNvSpPr/>
            <p:nvPr/>
          </p:nvSpPr>
          <p:spPr>
            <a:xfrm>
              <a:off x="0" y="3570478"/>
              <a:ext cx="1864441" cy="1019047"/>
            </a:xfrm>
            <a:prstGeom prst="wedgeRoundRectCallout">
              <a:avLst>
                <a:gd name="adj1" fmla="val 82151"/>
                <a:gd name="adj2" fmla="val 5799"/>
                <a:gd name="adj3" fmla="val 16667"/>
              </a:avLst>
            </a:prstGeom>
            <a:solidFill>
              <a:srgbClr val="FFCC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solidFill>
                    <a:schemeClr val="bg1"/>
                  </a:solidFill>
                  <a:latin typeface="Century Gothic" pitchFamily="34" charset="0"/>
                </a:rPr>
                <a:t>Row:</a:t>
              </a:r>
            </a:p>
            <a:p>
              <a:pPr algn="ctr"/>
              <a:r>
                <a:rPr lang="en-CA" sz="2000" dirty="0">
                  <a:solidFill>
                    <a:schemeClr val="bg1"/>
                  </a:solidFill>
                  <a:latin typeface="Century Gothic" pitchFamily="34" charset="0"/>
                </a:rPr>
                <a:t>Same Strangeness</a:t>
              </a:r>
            </a:p>
          </p:txBody>
        </p:sp>
        <p:sp>
          <p:nvSpPr>
            <p:cNvPr id="22" name="Rectangle: Rounded Corners 21">
              <a:extLst>
                <a:ext uri="{FF2B5EF4-FFF2-40B4-BE49-F238E27FC236}">
                  <a16:creationId xmlns:a16="http://schemas.microsoft.com/office/drawing/2014/main" id="{F9E098EC-56A6-4D74-87CF-8EFE4591FFBD}"/>
                </a:ext>
              </a:extLst>
            </p:cNvPr>
            <p:cNvSpPr/>
            <p:nvPr/>
          </p:nvSpPr>
          <p:spPr bwMode="auto">
            <a:xfrm>
              <a:off x="2438399" y="3397569"/>
              <a:ext cx="5926105" cy="1402718"/>
            </a:xfrm>
            <a:prstGeom prst="roundRect">
              <a:avLst/>
            </a:prstGeom>
            <a:noFill/>
            <a:ln w="28575" cap="flat" cmpd="sng" algn="ctr">
              <a:solidFill>
                <a:srgbClr val="C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grpSp>
        <p:nvGrpSpPr>
          <p:cNvPr id="24" name="Group 23">
            <a:extLst>
              <a:ext uri="{FF2B5EF4-FFF2-40B4-BE49-F238E27FC236}">
                <a16:creationId xmlns:a16="http://schemas.microsoft.com/office/drawing/2014/main" id="{652C9050-CE20-4573-AA06-DAFA9A9D7AFA}"/>
              </a:ext>
            </a:extLst>
          </p:cNvPr>
          <p:cNvGrpSpPr/>
          <p:nvPr/>
        </p:nvGrpSpPr>
        <p:grpSpPr>
          <a:xfrm>
            <a:off x="4218465" y="1622175"/>
            <a:ext cx="3774857" cy="4787487"/>
            <a:chOff x="2694462" y="1622175"/>
            <a:chExt cx="3774857" cy="4787486"/>
          </a:xfrm>
        </p:grpSpPr>
        <p:sp>
          <p:nvSpPr>
            <p:cNvPr id="16" name="Rounded Rectangular Callout 15"/>
            <p:cNvSpPr/>
            <p:nvPr/>
          </p:nvSpPr>
          <p:spPr>
            <a:xfrm>
              <a:off x="2694462" y="1622175"/>
              <a:ext cx="1464223" cy="1020495"/>
            </a:xfrm>
            <a:prstGeom prst="wedgeRoundRectCallout">
              <a:avLst>
                <a:gd name="adj1" fmla="val 80357"/>
                <a:gd name="adj2" fmla="val -6650"/>
                <a:gd name="adj3" fmla="val 16667"/>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solidFill>
                    <a:schemeClr val="bg1"/>
                  </a:solidFill>
                  <a:latin typeface="Century Gothic" pitchFamily="34" charset="0"/>
                </a:rPr>
                <a:t>Column:</a:t>
              </a:r>
            </a:p>
            <a:p>
              <a:pPr algn="ctr"/>
              <a:r>
                <a:rPr lang="en-CA" sz="2000" dirty="0">
                  <a:solidFill>
                    <a:schemeClr val="bg1"/>
                  </a:solidFill>
                  <a:latin typeface="Century Gothic" pitchFamily="34" charset="0"/>
                </a:rPr>
                <a:t>Same Charge</a:t>
              </a:r>
            </a:p>
          </p:txBody>
        </p:sp>
        <p:sp>
          <p:nvSpPr>
            <p:cNvPr id="23" name="Rectangle: Rounded Corners 22">
              <a:extLst>
                <a:ext uri="{FF2B5EF4-FFF2-40B4-BE49-F238E27FC236}">
                  <a16:creationId xmlns:a16="http://schemas.microsoft.com/office/drawing/2014/main" id="{900C0161-8F62-441B-A557-BFDB9403577A}"/>
                </a:ext>
              </a:extLst>
            </p:cNvPr>
            <p:cNvSpPr/>
            <p:nvPr/>
          </p:nvSpPr>
          <p:spPr bwMode="auto">
            <a:xfrm flipH="1" flipV="1">
              <a:off x="4530943" y="1975349"/>
              <a:ext cx="1938376" cy="4434312"/>
            </a:xfrm>
            <a:prstGeom prst="roundRect">
              <a:avLst/>
            </a:prstGeom>
            <a:noFill/>
            <a:ln w="28575" cap="flat" cmpd="sng" algn="ctr">
              <a:solidFill>
                <a:srgbClr val="00B05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pic>
        <p:nvPicPr>
          <p:cNvPr id="25" name="Picture 24" descr="A picture containing black, darkness&#10;&#10;Description automatically generated">
            <a:extLst>
              <a:ext uri="{FF2B5EF4-FFF2-40B4-BE49-F238E27FC236}">
                <a16:creationId xmlns:a16="http://schemas.microsoft.com/office/drawing/2014/main" id="{888D978B-B7D6-7446-5EA9-8BF1A11BD959}"/>
              </a:ext>
            </a:extLst>
          </p:cNvPr>
          <p:cNvPicPr>
            <a:picLocks noChangeAspect="1"/>
          </p:cNvPicPr>
          <p:nvPr/>
        </p:nvPicPr>
        <p:blipFill>
          <a:blip r:embed="rId12"/>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4026724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right)">
                                      <p:cBhvr>
                                        <p:cTn id="11" dur="10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10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60000" y="180000"/>
            <a:ext cx="8229600" cy="1059583"/>
          </a:xfrm>
          <a:prstGeom prst="rect">
            <a:avLst/>
          </a:prstGeom>
        </p:spPr>
        <p:txBody>
          <a:bodyPr vert="horz" lIns="91440" tIns="45720" rIns="91440" bIns="45720" rtlCol="0" anchor="ctr">
            <a:normAutofit/>
          </a:bodyPr>
          <a:lstStyle/>
          <a:p>
            <a:pPr lvl="0">
              <a:spcBef>
                <a:spcPct val="0"/>
              </a:spcBef>
              <a:defRPr/>
            </a:pPr>
            <a:r>
              <a:rPr lang="en-CA" sz="3600" b="1" dirty="0">
                <a:solidFill>
                  <a:srgbClr val="009188"/>
                </a:solidFill>
                <a:latin typeface="Century Gothic" pitchFamily="34" charset="0"/>
              </a:rPr>
              <a:t>Making a Prediction</a:t>
            </a:r>
          </a:p>
        </p:txBody>
      </p:sp>
      <p:sp>
        <p:nvSpPr>
          <p:cNvPr id="15" name="TextBox 14"/>
          <p:cNvSpPr txBox="1"/>
          <p:nvPr/>
        </p:nvSpPr>
        <p:spPr>
          <a:xfrm>
            <a:off x="1143000" y="2286000"/>
            <a:ext cx="5112568" cy="3354765"/>
          </a:xfrm>
          <a:prstGeom prst="rect">
            <a:avLst/>
          </a:prstGeom>
          <a:noFill/>
        </p:spPr>
        <p:txBody>
          <a:bodyPr wrap="square" rtlCol="0">
            <a:spAutoFit/>
          </a:bodyPr>
          <a:lstStyle/>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spin 3/2</a:t>
            </a:r>
          </a:p>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charge = -1</a:t>
            </a:r>
          </a:p>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strangeness = -3</a:t>
            </a:r>
          </a:p>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mass ≈ 1680 MeV</a:t>
            </a:r>
          </a:p>
          <a:p>
            <a:pPr marL="285744" indent="-285744">
              <a:buFont typeface="Arial" pitchFamily="34" charset="0"/>
              <a:buChar char="•"/>
            </a:pPr>
            <a:endParaRPr lang="en-CA" dirty="0">
              <a:solidFill>
                <a:schemeClr val="accent1"/>
              </a:solidFill>
              <a:latin typeface="Century Gothic" pitchFamily="34" charset="0"/>
            </a:endParaRPr>
          </a:p>
        </p:txBody>
      </p:sp>
      <p:pic>
        <p:nvPicPr>
          <p:cNvPr id="16" name="Picture 1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532572" y="1916832"/>
            <a:ext cx="3829040" cy="2201699"/>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11582">
            <a:off x="2338183" y="1755660"/>
            <a:ext cx="7594856" cy="4340821"/>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58B799C1-097E-8EF6-1842-8BCEB7631B04}"/>
              </a:ext>
            </a:extLst>
          </p:cNvPr>
          <p:cNvPicPr>
            <a:picLocks noChangeAspect="1"/>
          </p:cNvPicPr>
          <p:nvPr/>
        </p:nvPicPr>
        <p:blipFill>
          <a:blip r:embed="rId5"/>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4076812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fade">
                                      <p:cBhvr>
                                        <p:cTn id="12" dur="500"/>
                                        <p:tgtEl>
                                          <p:spTgt spid="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animEffect transition="in" filter="fade">
                                      <p:cBhvr>
                                        <p:cTn id="17" dur="500"/>
                                        <p:tgtEl>
                                          <p:spTgt spid="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xEl>
                                              <p:pRg st="3" end="3"/>
                                            </p:txEl>
                                          </p:spTgt>
                                        </p:tgtEl>
                                        <p:attrNameLst>
                                          <p:attrName>style.visibility</p:attrName>
                                        </p:attrNameLst>
                                      </p:cBhvr>
                                      <p:to>
                                        <p:strVal val="visible"/>
                                      </p:to>
                                    </p:set>
                                    <p:animEffect transition="in" filter="fade">
                                      <p:cBhvr>
                                        <p:cTn id="22" dur="500"/>
                                        <p:tgtEl>
                                          <p:spTgt spid="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15D4E06-3671-4AB1-AB89-F386E8D32BEB}"/>
              </a:ext>
            </a:extLst>
          </p:cNvPr>
          <p:cNvSpPr txBox="1">
            <a:spLocks/>
          </p:cNvSpPr>
          <p:nvPr/>
        </p:nvSpPr>
        <p:spPr bwMode="auto">
          <a:xfrm>
            <a:off x="360000" y="360000"/>
            <a:ext cx="8564691"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920" tIns="60960" rIns="121920" bIns="60960" numCol="1" anchor="t" anchorCtr="0" compatLnSpc="1">
            <a:prstTxWarp prst="textNoShape">
              <a:avLst/>
            </a:prstTxWarp>
            <a:normAutofit/>
          </a:bodyPr>
          <a:lst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a:lstStyle>
          <a:p>
            <a:pPr marL="0" indent="0" defTabSz="1219170">
              <a:buNone/>
            </a:pPr>
            <a:r>
              <a:rPr lang="en-CA" sz="3600" b="1" kern="0" dirty="0">
                <a:solidFill>
                  <a:srgbClr val="009188"/>
                </a:solidFill>
                <a:latin typeface="Century Gothic" pitchFamily="34" charset="0"/>
              </a:rPr>
              <a:t>What is a Particle Anyway ?</a:t>
            </a:r>
          </a:p>
          <a:p>
            <a:pPr marL="0" indent="0" defTabSz="1219170">
              <a:buNone/>
            </a:pPr>
            <a:endParaRPr lang="en-CA" sz="4267" kern="0" dirty="0">
              <a:solidFill>
                <a:schemeClr val="accent1">
                  <a:lumMod val="75000"/>
                </a:schemeClr>
              </a:solidFill>
              <a:latin typeface="Century Gothic" pitchFamily="34" charset="0"/>
            </a:endParaRPr>
          </a:p>
          <a:p>
            <a:pPr marL="0" indent="0" defTabSz="1219170">
              <a:buNone/>
            </a:pPr>
            <a:endParaRPr lang="en-CA" sz="3200" kern="0" dirty="0">
              <a:solidFill>
                <a:schemeClr val="accent1">
                  <a:lumMod val="75000"/>
                </a:schemeClr>
              </a:solidFill>
              <a:latin typeface="Century Gothic" pitchFamily="34" charset="0"/>
            </a:endParaRPr>
          </a:p>
          <a:p>
            <a:pPr marL="0" indent="0" defTabSz="1219170">
              <a:buNone/>
            </a:pPr>
            <a:endParaRPr lang="en-CA" sz="3200" kern="0" dirty="0">
              <a:solidFill>
                <a:schemeClr val="accent1">
                  <a:lumMod val="75000"/>
                </a:schemeClr>
              </a:solidFill>
              <a:latin typeface="Century Gothic" pitchFamily="34" charset="0"/>
            </a:endParaRPr>
          </a:p>
          <a:p>
            <a:pPr marL="0" indent="0" algn="ctr" defTabSz="1219170">
              <a:buNone/>
            </a:pPr>
            <a:endParaRPr lang="en-CA" sz="3200" kern="0" dirty="0">
              <a:solidFill>
                <a:schemeClr val="accent1">
                  <a:lumMod val="75000"/>
                </a:schemeClr>
              </a:solidFill>
              <a:latin typeface="Century Gothic" pitchFamily="34" charset="0"/>
            </a:endParaRPr>
          </a:p>
          <a:p>
            <a:pPr marL="0" indent="0" algn="ctr" defTabSz="1219170">
              <a:buNone/>
            </a:pPr>
            <a:endParaRPr lang="en-CA" sz="3200" kern="0" dirty="0">
              <a:solidFill>
                <a:schemeClr val="accent1">
                  <a:lumMod val="75000"/>
                </a:schemeClr>
              </a:solidFill>
              <a:latin typeface="Century Gothic" pitchFamily="34" charset="0"/>
            </a:endParaRPr>
          </a:p>
        </p:txBody>
      </p:sp>
      <p:pic>
        <p:nvPicPr>
          <p:cNvPr id="2" name="Picture 1">
            <a:extLst>
              <a:ext uri="{FF2B5EF4-FFF2-40B4-BE49-F238E27FC236}">
                <a16:creationId xmlns:a16="http://schemas.microsoft.com/office/drawing/2014/main" id="{8F432A48-6E83-DE11-0F58-98289A9FF7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2659" y="6142998"/>
            <a:ext cx="1320800" cy="437841"/>
          </a:xfrm>
          <a:prstGeom prst="rect">
            <a:avLst/>
          </a:prstGeom>
        </p:spPr>
      </p:pic>
      <p:sp>
        <p:nvSpPr>
          <p:cNvPr id="5" name="TextBox 4">
            <a:extLst>
              <a:ext uri="{FF2B5EF4-FFF2-40B4-BE49-F238E27FC236}">
                <a16:creationId xmlns:a16="http://schemas.microsoft.com/office/drawing/2014/main" id="{0AA6A3BA-27F8-73C2-BB3E-99877B909750}"/>
              </a:ext>
            </a:extLst>
          </p:cNvPr>
          <p:cNvSpPr txBox="1"/>
          <p:nvPr/>
        </p:nvSpPr>
        <p:spPr>
          <a:xfrm>
            <a:off x="539979" y="1613390"/>
            <a:ext cx="10701762" cy="2185406"/>
          </a:xfrm>
          <a:prstGeom prst="rect">
            <a:avLst/>
          </a:prstGeom>
          <a:noFill/>
        </p:spPr>
        <p:txBody>
          <a:bodyPr wrap="square">
            <a:spAutoFit/>
          </a:bodyPr>
          <a:lstStyle/>
          <a:p>
            <a:pPr defTabSz="1219170"/>
            <a:endParaRPr lang="en-US" sz="2667" kern="0" dirty="0">
              <a:solidFill>
                <a:srgbClr val="212529"/>
              </a:solidFill>
              <a:latin typeface="Open Sans" panose="020B0606030504020204" pitchFamily="34" charset="0"/>
            </a:endParaRPr>
          </a:p>
          <a:p>
            <a:pPr defTabSz="1219170"/>
            <a:r>
              <a:rPr lang="en-US" sz="2800" kern="0" dirty="0">
                <a:solidFill>
                  <a:srgbClr val="212529"/>
                </a:solidFill>
                <a:latin typeface="Century Gothic" panose="020B0502020202020204" pitchFamily="34" charset="0"/>
              </a:rPr>
              <a:t>If I asked your students to describe or draw a particle, </a:t>
            </a:r>
          </a:p>
          <a:p>
            <a:pPr defTabSz="1219170"/>
            <a:r>
              <a:rPr lang="en-US" sz="2800" kern="0" dirty="0">
                <a:solidFill>
                  <a:srgbClr val="212529"/>
                </a:solidFill>
                <a:latin typeface="Century Gothic" panose="020B0502020202020204" pitchFamily="34" charset="0"/>
              </a:rPr>
              <a:t>what would they say? </a:t>
            </a:r>
          </a:p>
          <a:p>
            <a:pPr defTabSz="1219170"/>
            <a:endParaRPr lang="en-US" sz="2667" kern="0" dirty="0">
              <a:solidFill>
                <a:srgbClr val="212529"/>
              </a:solidFill>
              <a:latin typeface="Open Sans" panose="020B0606030504020204" pitchFamily="34" charset="0"/>
            </a:endParaRPr>
          </a:p>
          <a:p>
            <a:pPr defTabSz="1219170"/>
            <a:endParaRPr lang="en-CA" sz="2667" kern="0" dirty="0">
              <a:solidFill>
                <a:sysClr val="windowText" lastClr="000000"/>
              </a:solidFill>
            </a:endParaRPr>
          </a:p>
        </p:txBody>
      </p:sp>
    </p:spTree>
    <p:extLst>
      <p:ext uri="{BB962C8B-B14F-4D97-AF65-F5344CB8AC3E}">
        <p14:creationId xmlns:p14="http://schemas.microsoft.com/office/powerpoint/2010/main" val="951365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013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Blue Horizon">
  <a:themeElements>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f5e437f-2102-4381-a9d1-bedee3bfa4b0">
      <Terms xmlns="http://schemas.microsoft.com/office/infopath/2007/PartnerControls"/>
    </lcf76f155ced4ddcb4097134ff3c332f>
    <TaxCatchAll xmlns="3a5a4cf3-fffb-4a80-96d1-2a0736ca072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6FF44765C49BB48A38AA93C6F1BB1B2" ma:contentTypeVersion="13" ma:contentTypeDescription="Create a new document." ma:contentTypeScope="" ma:versionID="77b5cb597e11f1be49cee4627b4e0bb6">
  <xsd:schema xmlns:xsd="http://www.w3.org/2001/XMLSchema" xmlns:xs="http://www.w3.org/2001/XMLSchema" xmlns:p="http://schemas.microsoft.com/office/2006/metadata/properties" xmlns:ns2="ef5e437f-2102-4381-a9d1-bedee3bfa4b0" xmlns:ns3="3a5a4cf3-fffb-4a80-96d1-2a0736ca072b" targetNamespace="http://schemas.microsoft.com/office/2006/metadata/properties" ma:root="true" ma:fieldsID="7edc6ae0c9ad5ab3b2f65c5404f63a32" ns2:_="" ns3:_="">
    <xsd:import namespace="ef5e437f-2102-4381-a9d1-bedee3bfa4b0"/>
    <xsd:import namespace="3a5a4cf3-fffb-4a80-96d1-2a0736ca072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BillingMetadata"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5e437f-2102-4381-a9d1-bedee3bfa4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69dbe650-d158-4e91-968c-ba014a2afe4f" ma:termSetId="09814cd3-568e-fe90-9814-8d621ff8fb84" ma:anchorId="fba54fb3-c3e1-fe81-a776-ca4b69148c4d" ma:open="true" ma:isKeyword="false">
      <xsd:complexType>
        <xsd:sequence>
          <xsd:element ref="pc:Terms" minOccurs="0" maxOccurs="1"/>
        </xsd:sequence>
      </xsd:complexType>
    </xsd:element>
    <xsd:element name="MediaServiceBillingMetadata" ma:index="18" nillable="true" ma:displayName="MediaServiceBillingMetadata" ma:hidden="true" ma:internalName="MediaServiceBillingMetadata" ma:readOnly="true">
      <xsd:simpleType>
        <xsd:restriction base="dms:Note"/>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a5a4cf3-fffb-4a80-96d1-2a0736ca072b"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b31a3874-8d0f-4952-9ace-e3b8b4c97cc7}" ma:internalName="TaxCatchAll" ma:showField="CatchAllData" ma:web="3a5a4cf3-fffb-4a80-96d1-2a0736ca072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21C095-3834-4625-990C-603BD56BDCF0}">
  <ds:schemaRefs>
    <ds:schemaRef ds:uri="http://schemas.microsoft.com/office/2006/metadata/properties"/>
    <ds:schemaRef ds:uri="http://schemas.microsoft.com/office/infopath/2007/PartnerControls"/>
    <ds:schemaRef ds:uri="ef5e437f-2102-4381-a9d1-bedee3bfa4b0"/>
    <ds:schemaRef ds:uri="3a5a4cf3-fffb-4a80-96d1-2a0736ca072b"/>
  </ds:schemaRefs>
</ds:datastoreItem>
</file>

<file path=customXml/itemProps2.xml><?xml version="1.0" encoding="utf-8"?>
<ds:datastoreItem xmlns:ds="http://schemas.openxmlformats.org/officeDocument/2006/customXml" ds:itemID="{47FA69D4-16B9-42D9-A3E0-3BA6B1BA7D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5e437f-2102-4381-a9d1-bedee3bfa4b0"/>
    <ds:schemaRef ds:uri="3a5a4cf3-fffb-4a80-96d1-2a0736ca07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E7109B-BB4E-498E-B377-5E0F308C5E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14376</TotalTime>
  <Words>1870</Words>
  <Application>Microsoft Office PowerPoint</Application>
  <PresentationFormat>Widescreen</PresentationFormat>
  <Paragraphs>243</Paragraphs>
  <Slides>57</Slides>
  <Notes>38</Notes>
  <HiddenSlides>5</HiddenSlides>
  <MMClips>3</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57</vt:i4>
      </vt:variant>
    </vt:vector>
  </HeadingPairs>
  <TitlesOfParts>
    <vt:vector size="72" baseType="lpstr">
      <vt:lpstr>Antique Olive Compact</vt:lpstr>
      <vt:lpstr>Aptos</vt:lpstr>
      <vt:lpstr>Aptos Display</vt:lpstr>
      <vt:lpstr>Arial</vt:lpstr>
      <vt:lpstr>Calibri</vt:lpstr>
      <vt:lpstr>Calibri Light</vt:lpstr>
      <vt:lpstr>Cambria Math</vt:lpstr>
      <vt:lpstr>Century Gothic</vt:lpstr>
      <vt:lpstr>Open Sans</vt:lpstr>
      <vt:lpstr>Wingdings</vt:lpstr>
      <vt:lpstr>Office Theme</vt:lpstr>
      <vt:lpstr>2013 PPT Template</vt:lpstr>
      <vt:lpstr>1_Office Theme</vt:lpstr>
      <vt:lpstr>1_Blue Horizon</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Let’s Use the Double Slit Experiment to Define “What is a Particle”</vt:lpstr>
      <vt:lpstr>Double-slit Experiment with Classical Particles</vt:lpstr>
      <vt:lpstr>Double-slit Experiment with Classical Particles</vt:lpstr>
      <vt:lpstr>PowerPoint Presentation</vt:lpstr>
      <vt:lpstr>Particle Model</vt:lpstr>
      <vt:lpstr>PowerPoint Presentation</vt:lpstr>
      <vt:lpstr>Double-Slit Experiment with Classical Waves </vt:lpstr>
      <vt:lpstr>PowerPoint Presentation</vt:lpstr>
      <vt:lpstr>PowerPoint Presentation</vt:lpstr>
      <vt:lpstr>Wave Model</vt:lpstr>
      <vt:lpstr>So What’s the Difference?</vt:lpstr>
      <vt:lpstr>Let’s use this to define other objects… like an electron! </vt:lpstr>
      <vt:lpstr>PowerPoint Presentation</vt:lpstr>
      <vt:lpstr>PowerPoint Presentation</vt:lpstr>
      <vt:lpstr>Observation</vt:lpstr>
      <vt:lpstr>One Electron at a Time</vt:lpstr>
      <vt:lpstr>PowerPoint Presentation</vt:lpstr>
      <vt:lpstr>This is Wave-Particle Duality!!!!</vt:lpstr>
      <vt:lpstr>Other experiments have observed similar results</vt:lpstr>
      <vt:lpstr>Wave-particle duality is widespread</vt:lpstr>
      <vt:lpstr>PowerPoint Presentation</vt:lpstr>
      <vt:lpstr>PowerPoint Presentation</vt:lpstr>
      <vt:lpstr>Microscopes</vt:lpstr>
      <vt:lpstr>Magnification</vt:lpstr>
      <vt:lpstr>PowerPoint Presentation</vt:lpstr>
      <vt:lpstr>This is known as resolution</vt:lpstr>
      <vt:lpstr>Optical microscopes have limited resolution</vt:lpstr>
      <vt:lpstr>Let’s explore! </vt:lpstr>
      <vt:lpstr>What do we see?</vt:lpstr>
      <vt:lpstr>Distance and Size</vt:lpstr>
      <vt:lpstr>PowerPoint Presentation</vt:lpstr>
      <vt:lpstr>Rayleigh Criterion</vt:lpstr>
      <vt:lpstr>How does the wavelength of light impact resolution? </vt:lpstr>
      <vt:lpstr>How does the wavelength of light impact resolution? </vt:lpstr>
      <vt:lpstr>PowerPoint Presentation</vt:lpstr>
      <vt:lpstr>Some things to note…</vt:lpstr>
      <vt:lpstr>Wave-Particle Duality to the Rescue!</vt:lpstr>
      <vt:lpstr>PowerPoint Presentation</vt:lpstr>
      <vt:lpstr>PowerPoint Presentation</vt:lpstr>
      <vt:lpstr>How do we control electrons?</vt:lpstr>
      <vt:lpstr>Electrons are charged…</vt:lpstr>
      <vt:lpstr>Using Magnetic Lenses…   Which arrangement will focus the beam of electrons?</vt:lpstr>
      <vt:lpstr>Focusing a Beam of Electrons</vt:lpstr>
      <vt:lpstr>Making an Image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Kelly Foyle</dc:creator>
  <cp:lastModifiedBy>Dave Fish</cp:lastModifiedBy>
  <cp:revision>170</cp:revision>
  <cp:lastPrinted>2020-04-30T14:28:17Z</cp:lastPrinted>
  <dcterms:created xsi:type="dcterms:W3CDTF">2020-02-13T15:37:37Z</dcterms:created>
  <dcterms:modified xsi:type="dcterms:W3CDTF">2025-06-26T16:15:04Z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0x01010026FF44765C49BB48A38AA93C6F1BB1B2</vt:lpwstr>
  </property>
  <property fmtid="{D5CDD505-2E9C-101B-9397-08002B2CF9AE}" pid="3" name="MediaServiceImageTags">
    <vt:lpwstr/>
  </property>
</Properties>
</file>