
<file path=[Content_Types].xml><?xml version="1.0" encoding="utf-8"?>
<Types xmlns="http://schemas.openxmlformats.org/package/2006/content-types">
  <Default ContentType="image/jpeg" Extension="jpg"/>
  <Default ContentType="application/x-fontdata" Extension="fntdata"/>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7.xml"/>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1.xml"/>
  <Override ContentType="application/vnd.openxmlformats-officedocument.presentationml.notesSlide+xml" PartName="/ppt/notesSlides/notesSlide109.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07.xml"/>
  <Override ContentType="application/vnd.openxmlformats-officedocument.presentationml.notesSlide+xml" PartName="/ppt/notesSlides/notesSlide100.xml"/>
  <Override ContentType="application/vnd.openxmlformats-officedocument.presentationml.notesSlide+xml" PartName="/ppt/notesSlides/notesSlide42.xml"/>
  <Override ContentType="application/vnd.openxmlformats-officedocument.presentationml.notesSlide+xml" PartName="/ppt/notesSlides/notesSlide85.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77.xml"/>
  <Override ContentType="application/vnd.openxmlformats-officedocument.presentationml.notesSlide+xml" PartName="/ppt/notesSlides/notesSlide1.xml"/>
  <Override ContentType="application/vnd.openxmlformats-officedocument.presentationml.notesSlide+xml" PartName="/ppt/notesSlides/notesSlide73.xml"/>
  <Override ContentType="application/vnd.openxmlformats-officedocument.presentationml.notesSlide+xml" PartName="/ppt/notesSlides/notesSlide81.xml"/>
  <Override ContentType="application/vnd.openxmlformats-officedocument.presentationml.notesSlide+xml" PartName="/ppt/notesSlides/notesSlide30.xml"/>
  <Override ContentType="application/vnd.openxmlformats-officedocument.presentationml.notesSlide+xml" PartName="/ppt/notesSlides/notesSlide69.xml"/>
  <Override ContentType="application/vnd.openxmlformats-officedocument.presentationml.notesSlide+xml" PartName="/ppt/notesSlides/notesSlide105.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93.xml"/>
  <Override ContentType="application/vnd.openxmlformats-officedocument.presentationml.notesSlide+xml" PartName="/ppt/notesSlides/notesSlide87.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110.xml"/>
  <Override ContentType="application/vnd.openxmlformats-officedocument.presentationml.notesSlide+xml" PartName="/ppt/notesSlides/notesSlide14.xml"/>
  <Override ContentType="application/vnd.openxmlformats-officedocument.presentationml.notesSlide+xml" PartName="/ppt/notesSlides/notesSlide75.xml"/>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112.xml"/>
  <Override ContentType="application/vnd.openxmlformats-officedocument.presentationml.notesSlide+xml" PartName="/ppt/notesSlides/notesSlide103.xml"/>
  <Override ContentType="application/vnd.openxmlformats-officedocument.presentationml.notesSlide+xml" PartName="/ppt/notesSlides/notesSlide97.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89.xml"/>
  <Override ContentType="application/vnd.openxmlformats-officedocument.presentationml.notesSlide+xml" PartName="/ppt/notesSlides/notesSlide11.xml"/>
  <Override ContentType="application/vnd.openxmlformats-officedocument.presentationml.notesSlide+xml" PartName="/ppt/notesSlides/notesSlide63.xml"/>
  <Override ContentType="application/vnd.openxmlformats-officedocument.presentationml.notesSlide+xml" PartName="/ppt/notesSlides/notesSlide20.xml"/>
  <Override ContentType="application/vnd.openxmlformats-officedocument.presentationml.notesSlide+xml" PartName="/ppt/notesSlides/notesSlide60.xml"/>
  <Override ContentType="application/vnd.openxmlformats-officedocument.presentationml.notesSlide+xml" PartName="/ppt/notesSlides/notesSlide18.xml"/>
  <Override ContentType="application/vnd.openxmlformats-officedocument.presentationml.notesSlide+xml" PartName="/ppt/notesSlides/notesSlide48.xml"/>
  <Override ContentType="application/vnd.openxmlformats-officedocument.presentationml.notesSlide+xml" PartName="/ppt/notesSlides/notesSlide114.xml"/>
  <Override ContentType="application/vnd.openxmlformats-officedocument.presentationml.notesSlide+xml" PartName="/ppt/notesSlides/notesSlide101.xml"/>
  <Override ContentType="application/vnd.openxmlformats-officedocument.presentationml.notesSlide+xml" PartName="/ppt/notesSlides/notesSlide95.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65.xml"/>
  <Override ContentType="application/vnd.openxmlformats-officedocument.presentationml.notesSlide+xml" PartName="/ppt/notesSlides/notesSlide78.xml"/>
  <Override ContentType="application/vnd.openxmlformats-officedocument.presentationml.notesSlide+xml" PartName="/ppt/notesSlides/notesSlide71.xml"/>
  <Override ContentType="application/vnd.openxmlformats-officedocument.presentationml.notesSlide+xml" PartName="/ppt/notesSlides/notesSlide92.xml"/>
  <Override ContentType="application/vnd.openxmlformats-officedocument.presentationml.notesSlide+xml" PartName="/ppt/notesSlides/notesSlide84.xml"/>
  <Override ContentType="application/vnd.openxmlformats-officedocument.presentationml.notesSlide+xml" PartName="/ppt/notesSlides/notesSlide76.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68.xml"/>
  <Override ContentType="application/vnd.openxmlformats-officedocument.presentationml.notesSlide+xml" PartName="/ppt/notesSlides/notesSlide17.xml"/>
  <Override ContentType="application/vnd.openxmlformats-officedocument.presentationml.notesSlide+xml" PartName="/ppt/notesSlides/notesSlide82.xml"/>
  <Override ContentType="application/vnd.openxmlformats-officedocument.presentationml.notesSlide+xml" PartName="/ppt/notesSlides/notesSlide94.xml"/>
  <Override ContentType="application/vnd.openxmlformats-officedocument.presentationml.notesSlide+xml" PartName="/ppt/notesSlides/notesSlide51.xml"/>
  <Override ContentType="application/vnd.openxmlformats-officedocument.presentationml.notesSlide+xml" PartName="/ppt/notesSlides/notesSlide108.xml"/>
  <Override ContentType="application/vnd.openxmlformats-officedocument.presentationml.notesSlide+xml" PartName="/ppt/notesSlides/notesSlide90.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86.xml"/>
  <Override ContentType="application/vnd.openxmlformats-officedocument.presentationml.notesSlide+xml" PartName="/ppt/notesSlides/notesSlide106.xml"/>
  <Override ContentType="application/vnd.openxmlformats-officedocument.presentationml.notesSlide+xml" PartName="/ppt/notesSlides/notesSlide99.xml"/>
  <Override ContentType="application/vnd.openxmlformats-officedocument.presentationml.notesSlide+xml" PartName="/ppt/notesSlides/notesSlide56.xml"/>
  <Override ContentType="application/vnd.openxmlformats-officedocument.presentationml.notesSlide+xml" PartName="/ppt/notesSlides/notesSlide31.xml"/>
  <Override ContentType="application/vnd.openxmlformats-officedocument.presentationml.notesSlide+xml" PartName="/ppt/notesSlides/notesSlide80.xml"/>
  <Override ContentType="application/vnd.openxmlformats-officedocument.presentationml.notesSlide+xml" PartName="/ppt/notesSlides/notesSlide61.xml"/>
  <Override ContentType="application/vnd.openxmlformats-officedocument.presentationml.notesSlide+xml" PartName="/ppt/notesSlides/notesSlide7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88.xml"/>
  <Override ContentType="application/vnd.openxmlformats-officedocument.presentationml.notesSlide+xml" PartName="/ppt/notesSlides/notesSlide2.xml"/>
  <Override ContentType="application/vnd.openxmlformats-officedocument.presentationml.notesSlide+xml" PartName="/ppt/notesSlides/notesSlide62.xml"/>
  <Override ContentType="application/vnd.openxmlformats-officedocument.presentationml.notesSlide+xml" PartName="/ppt/notesSlides/notesSlide45.xml"/>
  <Override ContentType="application/vnd.openxmlformats-officedocument.presentationml.notesSlide+xml" PartName="/ppt/notesSlides/notesSlide70.xml"/>
  <Override ContentType="application/vnd.openxmlformats-officedocument.presentationml.notesSlide+xml" PartName="/ppt/notesSlides/notesSlide28.xml"/>
  <Override ContentType="application/vnd.openxmlformats-officedocument.presentationml.notesSlide+xml" PartName="/ppt/notesSlides/notesSlide111.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113.xml"/>
  <Override ContentType="application/vnd.openxmlformats-officedocument.presentationml.notesSlide+xml" PartName="/ppt/notesSlides/notesSlide47.xml"/>
  <Override ContentType="application/vnd.openxmlformats-officedocument.presentationml.notesSlide+xml" PartName="/ppt/notesSlides/notesSlide72.xml"/>
  <Override ContentType="application/vnd.openxmlformats-officedocument.presentationml.notesSlide+xml" PartName="/ppt/notesSlides/notesSlide98.xml"/>
  <Override ContentType="application/vnd.openxmlformats-officedocument.presentationml.notesSlide+xml" PartName="/ppt/notesSlides/notesSlide104.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8.xml"/>
  <Override ContentType="application/vnd.openxmlformats-officedocument.presentationml.notesSlide+xml" PartName="/ppt/notesSlides/notesSlide64.xml"/>
  <Override ContentType="application/vnd.openxmlformats-officedocument.presentationml.notesSlide+xml" PartName="/ppt/notesSlides/notesSlide6.xml"/>
  <Override ContentType="application/vnd.openxmlformats-officedocument.presentationml.notesSlide+xml" PartName="/ppt/notesSlides/notesSlide79.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96.xml"/>
  <Override ContentType="application/vnd.openxmlformats-officedocument.presentationml.notesSlide+xml" PartName="/ppt/notesSlides/notesSlide102.xml"/>
  <Override ContentType="application/vnd.openxmlformats-officedocument.presentationml.notesSlide+xml" PartName="/ppt/notesSlides/notesSlide19.xml"/>
  <Override ContentType="application/vnd.openxmlformats-officedocument.presentationml.notesSlide+xml" PartName="/ppt/notesSlides/notesSlide83.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66.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1.xml"/>
  <Override ContentType="application/vnd.openxmlformats-officedocument.presentationml.slide+xml" PartName="/ppt/slides/slide43.xml"/>
  <Override ContentType="application/vnd.openxmlformats-officedocument.presentationml.slide+xml" PartName="/ppt/slides/slide78.xml"/>
  <Override ContentType="application/vnd.openxmlformats-officedocument.presentationml.slide+xml" PartName="/ppt/slides/slide86.xml"/>
  <Override ContentType="application/vnd.openxmlformats-officedocument.presentationml.slide+xml" PartName="/ppt/slides/slide35.xml"/>
  <Override ContentType="application/vnd.openxmlformats-officedocument.presentationml.slide+xml" PartName="/ppt/slides/slide105.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13.xml"/>
  <Override ContentType="application/vnd.openxmlformats-officedocument.presentationml.slide+xml" PartName="/ppt/slides/slide68.xml"/>
  <Override ContentType="application/vnd.openxmlformats-officedocument.presentationml.slide+xml" PartName="/ppt/slides/slide94.xml"/>
  <Override ContentType="application/vnd.openxmlformats-officedocument.presentationml.slide+xml" PartName="/ppt/slides/slide84.xml"/>
  <Override ContentType="application/vnd.openxmlformats-officedocument.presentationml.slide+xml" PartName="/ppt/slides/slide107.xml"/>
  <Override ContentType="application/vnd.openxmlformats-officedocument.presentationml.slide+xml" PartName="/ppt/slides/slide37.xml"/>
  <Override ContentType="application/vnd.openxmlformats-officedocument.presentationml.slide+xml" PartName="/ppt/slides/slide71.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66.xml"/>
  <Override ContentType="application/vnd.openxmlformats-officedocument.presentationml.slide+xml" PartName="/ppt/slides/slide23.xml"/>
  <Override ContentType="application/vnd.openxmlformats-officedocument.presentationml.slide+xml" PartName="/ppt/slides/slide10.xml"/>
  <Override ContentType="application/vnd.openxmlformats-officedocument.presentationml.slide+xml" PartName="/ppt/slides/slide111.xml"/>
  <Override ContentType="application/vnd.openxmlformats-officedocument.presentationml.slide+xml" PartName="/ppt/slides/slide53.xml"/>
  <Override ContentType="application/vnd.openxmlformats-officedocument.presentationml.slide+xml" PartName="/ppt/slides/slide96.xml"/>
  <Override ContentType="application/vnd.openxmlformats-officedocument.presentationml.slide+xml" PartName="/ppt/slides/slide48.xml"/>
  <Override ContentType="application/vnd.openxmlformats-officedocument.presentationml.slide+xml" PartName="/ppt/slides/slide22.xml"/>
  <Override ContentType="application/vnd.openxmlformats-officedocument.presentationml.slide+xml" PartName="/ppt/slides/slide82.xml"/>
  <Override ContentType="application/vnd.openxmlformats-officedocument.presentationml.slide+xml" PartName="/ppt/slides/slide65.xml"/>
  <Override ContentType="application/vnd.openxmlformats-officedocument.presentationml.slide+xml" PartName="/ppt/slides/slide9.xml"/>
  <Override ContentType="application/vnd.openxmlformats-officedocument.presentationml.slide+xml" PartName="/ppt/slides/slide12.xml"/>
  <Override ContentType="application/vnd.openxmlformats-officedocument.presentationml.slide+xml" PartName="/ppt/slides/slide108.xml"/>
  <Override ContentType="application/vnd.openxmlformats-officedocument.presentationml.slide+xml" PartName="/ppt/slides/slide98.xml"/>
  <Override ContentType="application/vnd.openxmlformats-officedocument.presentationml.slide+xml" PartName="/ppt/slides/slide72.xml"/>
  <Override ContentType="application/vnd.openxmlformats-officedocument.presentationml.slide+xml" PartName="/ppt/slides/slide20.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89.xml"/>
  <Override ContentType="application/vnd.openxmlformats-officedocument.presentationml.slide+xml" PartName="/ppt/slides/slide76.xml"/>
  <Override ContentType="application/vnd.openxmlformats-officedocument.presentationml.slide+xml" PartName="/ppt/slides/slide63.xml"/>
  <Override ContentType="application/vnd.openxmlformats-officedocument.presentationml.slide+xml" PartName="/ppt/slides/slide93.xml"/>
  <Override ContentType="application/vnd.openxmlformats-officedocument.presentationml.slide+xml" PartName="/ppt/slides/slide101.xml"/>
  <Override ContentType="application/vnd.openxmlformats-officedocument.presentationml.slide+xml" PartName="/ppt/slides/slide80.xml"/>
  <Override ContentType="application/vnd.openxmlformats-officedocument.presentationml.slide+xml" PartName="/ppt/slides/slide103.xml"/>
  <Override ContentType="application/vnd.openxmlformats-officedocument.presentationml.slide+xml" PartName="/ppt/slides/slide61.xml"/>
  <Override ContentType="application/vnd.openxmlformats-officedocument.presentationml.slide+xml" PartName="/ppt/slides/slide91.xml"/>
  <Override ContentType="application/vnd.openxmlformats-officedocument.presentationml.slide+xml" PartName="/ppt/slides/slide114.xml"/>
  <Override ContentType="application/vnd.openxmlformats-officedocument.presentationml.slide+xml" PartName="/ppt/slides/slide31.xml"/>
  <Override ContentType="application/vnd.openxmlformats-officedocument.presentationml.slide+xml" PartName="/ppt/slides/slide87.xml"/>
  <Override ContentType="application/vnd.openxmlformats-officedocument.presentationml.slide+xml" PartName="/ppt/slides/slide74.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12.xml"/>
  <Override ContentType="application/vnd.openxmlformats-officedocument.presentationml.slide+xml" PartName="/ppt/slides/slide95.xml"/>
  <Override ContentType="application/vnd.openxmlformats-officedocument.presentationml.slide+xml" PartName="/ppt/slides/slide69.xml"/>
  <Override ContentType="application/vnd.openxmlformats-officedocument.presentationml.slide+xml" PartName="/ppt/slides/slide85.xml"/>
  <Override ContentType="application/vnd.openxmlformats-officedocument.presentationml.slide+xml" PartName="/ppt/slides/slide42.xml"/>
  <Override ContentType="application/vnd.openxmlformats-officedocument.presentationml.slide+xml" PartName="/ppt/slides/slide50.xml"/>
  <Override ContentType="application/vnd.openxmlformats-officedocument.presentationml.slide+xml" PartName="/ppt/slides/slide77.xml"/>
  <Override ContentType="application/vnd.openxmlformats-officedocument.presentationml.slide+xml" PartName="/ppt/slides/slide34.xml"/>
  <Override ContentType="application/vnd.openxmlformats-officedocument.presentationml.slide+xml" PartName="/ppt/slides/slide16.xml"/>
  <Override ContentType="application/vnd.openxmlformats-officedocument.presentationml.slide+xml" PartName="/ppt/slides/slide104.xml"/>
  <Override ContentType="application/vnd.openxmlformats-officedocument.presentationml.slide+xml" PartName="/ppt/slides/slide24.xml"/>
  <Override ContentType="application/vnd.openxmlformats-officedocument.presentationml.slide+xml" PartName="/ppt/slides/slide97.xml"/>
  <Override ContentType="application/vnd.openxmlformats-officedocument.presentationml.slide+xml" PartName="/ppt/slides/slide11.xml"/>
  <Override ContentType="application/vnd.openxmlformats-officedocument.presentationml.slide+xml" PartName="/ppt/slides/slide110.xml"/>
  <Override ContentType="application/vnd.openxmlformats-officedocument.presentationml.slide+xml" PartName="/ppt/slides/slide6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79.xml"/>
  <Override ContentType="application/vnd.openxmlformats-officedocument.presentationml.slide+xml" PartName="/ppt/slides/slide49.xml"/>
  <Override ContentType="application/vnd.openxmlformats-officedocument.presentationml.slide+xml" PartName="/ppt/slides/slide83.xml"/>
  <Override ContentType="application/vnd.openxmlformats-officedocument.presentationml.slide+xml" PartName="/ppt/slides/slide106.xml"/>
  <Override ContentType="application/vnd.openxmlformats-officedocument.presentationml.slide+xml" PartName="/ppt/slides/slide70.xml"/>
  <Override ContentType="application/vnd.openxmlformats-officedocument.presentationml.slide+xml" PartName="/ppt/slides/slide6.xml"/>
  <Override ContentType="application/vnd.openxmlformats-officedocument.presentationml.slide+xml" PartName="/ppt/slides/slide40.xml"/>
  <Override ContentType="application/vnd.openxmlformats-officedocument.presentationml.slide+xml" PartName="/ppt/slides/slide73.xml"/>
  <Override ContentType="application/vnd.openxmlformats-officedocument.presentationml.slide+xml" PartName="/ppt/slides/slide30.xml"/>
  <Override ContentType="application/vnd.openxmlformats-officedocument.presentationml.slide+xml" PartName="/ppt/slides/slide109.xml"/>
  <Override ContentType="application/vnd.openxmlformats-officedocument.presentationml.slide+xml" PartName="/ppt/slides/slide99.xml"/>
  <Override ContentType="application/vnd.openxmlformats-officedocument.presentationml.slide+xml" PartName="/ppt/slides/slide3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47.xml"/>
  <Override ContentType="application/vnd.openxmlformats-officedocument.presentationml.slide+xml" PartName="/ppt/slides/slide21.xml"/>
  <Override ContentType="application/vnd.openxmlformats-officedocument.presentationml.slide+xml" PartName="/ppt/slides/slide100.xml"/>
  <Override ContentType="application/vnd.openxmlformats-officedocument.presentationml.slide+xml" PartName="/ppt/slides/slide64.xml"/>
  <Override ContentType="application/vnd.openxmlformats-officedocument.presentationml.slide+xml" PartName="/ppt/slides/slide81.xml"/>
  <Override ContentType="application/vnd.openxmlformats-officedocument.presentationml.slide+xml" PartName="/ppt/slides/slide90.xml"/>
  <Override ContentType="application/vnd.openxmlformats-officedocument.presentationml.slide+xml" PartName="/ppt/slides/slide8.xml"/>
  <Override ContentType="application/vnd.openxmlformats-officedocument.presentationml.slide+xml" PartName="/ppt/slides/slide32.xml"/>
  <Override ContentType="application/vnd.openxmlformats-officedocument.presentationml.slide+xml" PartName="/ppt/slides/slide62.xml"/>
  <Override ContentType="application/vnd.openxmlformats-officedocument.presentationml.slide+xml" PartName="/ppt/slides/slide75.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88.xml"/>
  <Override ContentType="application/vnd.openxmlformats-officedocument.presentationml.slide+xml" PartName="/ppt/slides/slide92.xml"/>
  <Override ContentType="application/vnd.openxmlformats-officedocument.presentationml.slide+xml" PartName="/ppt/slides/slide10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 id="296" r:id="rId47"/>
    <p:sldId id="297" r:id="rId48"/>
    <p:sldId id="298" r:id="rId49"/>
    <p:sldId id="299" r:id="rId50"/>
    <p:sldId id="300" r:id="rId51"/>
    <p:sldId id="301" r:id="rId52"/>
    <p:sldId id="302" r:id="rId53"/>
    <p:sldId id="303" r:id="rId54"/>
    <p:sldId id="304" r:id="rId55"/>
    <p:sldId id="305" r:id="rId56"/>
    <p:sldId id="306" r:id="rId57"/>
    <p:sldId id="307" r:id="rId58"/>
    <p:sldId id="308" r:id="rId59"/>
    <p:sldId id="309" r:id="rId60"/>
    <p:sldId id="310" r:id="rId61"/>
    <p:sldId id="311" r:id="rId62"/>
    <p:sldId id="312" r:id="rId63"/>
    <p:sldId id="313" r:id="rId64"/>
    <p:sldId id="314" r:id="rId65"/>
    <p:sldId id="315" r:id="rId66"/>
    <p:sldId id="316" r:id="rId67"/>
    <p:sldId id="317" r:id="rId68"/>
    <p:sldId id="318" r:id="rId69"/>
    <p:sldId id="319" r:id="rId70"/>
    <p:sldId id="320" r:id="rId71"/>
    <p:sldId id="321" r:id="rId72"/>
    <p:sldId id="322" r:id="rId73"/>
    <p:sldId id="323" r:id="rId74"/>
    <p:sldId id="324" r:id="rId75"/>
    <p:sldId id="325" r:id="rId76"/>
    <p:sldId id="326" r:id="rId77"/>
    <p:sldId id="327" r:id="rId78"/>
    <p:sldId id="328" r:id="rId79"/>
    <p:sldId id="329" r:id="rId80"/>
    <p:sldId id="330" r:id="rId81"/>
    <p:sldId id="331" r:id="rId82"/>
    <p:sldId id="332" r:id="rId83"/>
    <p:sldId id="333" r:id="rId84"/>
    <p:sldId id="334" r:id="rId85"/>
    <p:sldId id="335" r:id="rId86"/>
    <p:sldId id="336" r:id="rId87"/>
    <p:sldId id="337" r:id="rId88"/>
    <p:sldId id="338" r:id="rId89"/>
    <p:sldId id="339" r:id="rId90"/>
    <p:sldId id="340" r:id="rId91"/>
    <p:sldId id="341" r:id="rId92"/>
    <p:sldId id="342" r:id="rId93"/>
    <p:sldId id="343" r:id="rId94"/>
    <p:sldId id="344" r:id="rId95"/>
    <p:sldId id="345" r:id="rId96"/>
    <p:sldId id="346" r:id="rId97"/>
    <p:sldId id="347" r:id="rId98"/>
    <p:sldId id="348" r:id="rId99"/>
    <p:sldId id="349" r:id="rId100"/>
    <p:sldId id="350" r:id="rId101"/>
    <p:sldId id="351" r:id="rId102"/>
    <p:sldId id="352" r:id="rId103"/>
    <p:sldId id="353" r:id="rId104"/>
    <p:sldId id="354" r:id="rId105"/>
    <p:sldId id="355" r:id="rId106"/>
    <p:sldId id="356" r:id="rId107"/>
    <p:sldId id="357" r:id="rId108"/>
    <p:sldId id="358" r:id="rId109"/>
    <p:sldId id="359" r:id="rId110"/>
    <p:sldId id="360" r:id="rId111"/>
    <p:sldId id="361" r:id="rId112"/>
    <p:sldId id="362" r:id="rId113"/>
    <p:sldId id="363" r:id="rId114"/>
    <p:sldId id="364" r:id="rId115"/>
    <p:sldId id="365" r:id="rId116"/>
    <p:sldId id="366" r:id="rId117"/>
    <p:sldId id="367" r:id="rId118"/>
    <p:sldId id="368" r:id="rId119"/>
    <p:sldId id="369" r:id="rId120"/>
  </p:sldIdLst>
  <p:sldSz cy="5143500" cx="9144000"/>
  <p:notesSz cx="6858000" cy="9144000"/>
  <p:embeddedFontLst>
    <p:embeddedFont>
      <p:font typeface="Permanent Marker"/>
      <p:regular r:id="rId12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CEEFE1D-7DE0-4510-B99A-03B312898D19}">
  <a:tblStyle styleId="{3CEEFE1D-7DE0-4510-B99A-03B312898D19}"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4.xml"/><Relationship Id="rId42" Type="http://schemas.openxmlformats.org/officeDocument/2006/relationships/slide" Target="slides/slide36.xml"/><Relationship Id="rId41" Type="http://schemas.openxmlformats.org/officeDocument/2006/relationships/slide" Target="slides/slide35.xml"/><Relationship Id="rId44" Type="http://schemas.openxmlformats.org/officeDocument/2006/relationships/slide" Target="slides/slide38.xml"/><Relationship Id="rId43" Type="http://schemas.openxmlformats.org/officeDocument/2006/relationships/slide" Target="slides/slide37.xml"/><Relationship Id="rId46" Type="http://schemas.openxmlformats.org/officeDocument/2006/relationships/slide" Target="slides/slide40.xml"/><Relationship Id="rId45" Type="http://schemas.openxmlformats.org/officeDocument/2006/relationships/slide" Target="slides/slide39.xml"/><Relationship Id="rId107" Type="http://schemas.openxmlformats.org/officeDocument/2006/relationships/slide" Target="slides/slide101.xml"/><Relationship Id="rId106" Type="http://schemas.openxmlformats.org/officeDocument/2006/relationships/slide" Target="slides/slide100.xml"/><Relationship Id="rId105" Type="http://schemas.openxmlformats.org/officeDocument/2006/relationships/slide" Target="slides/slide99.xml"/><Relationship Id="rId104" Type="http://schemas.openxmlformats.org/officeDocument/2006/relationships/slide" Target="slides/slide98.xml"/><Relationship Id="rId109" Type="http://schemas.openxmlformats.org/officeDocument/2006/relationships/slide" Target="slides/slide103.xml"/><Relationship Id="rId108" Type="http://schemas.openxmlformats.org/officeDocument/2006/relationships/slide" Target="slides/slide102.xml"/><Relationship Id="rId48" Type="http://schemas.openxmlformats.org/officeDocument/2006/relationships/slide" Target="slides/slide42.xml"/><Relationship Id="rId47" Type="http://schemas.openxmlformats.org/officeDocument/2006/relationships/slide" Target="slides/slide41.xml"/><Relationship Id="rId49" Type="http://schemas.openxmlformats.org/officeDocument/2006/relationships/slide" Target="slides/slide43.xml"/><Relationship Id="rId103" Type="http://schemas.openxmlformats.org/officeDocument/2006/relationships/slide" Target="slides/slide97.xml"/><Relationship Id="rId102" Type="http://schemas.openxmlformats.org/officeDocument/2006/relationships/slide" Target="slides/slide96.xml"/><Relationship Id="rId101" Type="http://schemas.openxmlformats.org/officeDocument/2006/relationships/slide" Target="slides/slide95.xml"/><Relationship Id="rId100" Type="http://schemas.openxmlformats.org/officeDocument/2006/relationships/slide" Target="slides/slide94.xml"/><Relationship Id="rId31" Type="http://schemas.openxmlformats.org/officeDocument/2006/relationships/slide" Target="slides/slide25.xml"/><Relationship Id="rId30" Type="http://schemas.openxmlformats.org/officeDocument/2006/relationships/slide" Target="slides/slide24.xml"/><Relationship Id="rId33" Type="http://schemas.openxmlformats.org/officeDocument/2006/relationships/slide" Target="slides/slide27.xml"/><Relationship Id="rId32" Type="http://schemas.openxmlformats.org/officeDocument/2006/relationships/slide" Target="slides/slide26.xml"/><Relationship Id="rId35" Type="http://schemas.openxmlformats.org/officeDocument/2006/relationships/slide" Target="slides/slide29.xml"/><Relationship Id="rId34" Type="http://schemas.openxmlformats.org/officeDocument/2006/relationships/slide" Target="slides/slide28.xml"/><Relationship Id="rId37" Type="http://schemas.openxmlformats.org/officeDocument/2006/relationships/slide" Target="slides/slide31.xml"/><Relationship Id="rId36" Type="http://schemas.openxmlformats.org/officeDocument/2006/relationships/slide" Target="slides/slide30.xml"/><Relationship Id="rId39" Type="http://schemas.openxmlformats.org/officeDocument/2006/relationships/slide" Target="slides/slide33.xml"/><Relationship Id="rId38" Type="http://schemas.openxmlformats.org/officeDocument/2006/relationships/slide" Target="slides/slide32.xml"/><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26" Type="http://schemas.openxmlformats.org/officeDocument/2006/relationships/slide" Target="slides/slide20.xml"/><Relationship Id="rId121" Type="http://schemas.openxmlformats.org/officeDocument/2006/relationships/font" Target="fonts/PermanentMarker-regular.fntdata"/><Relationship Id="rId25" Type="http://schemas.openxmlformats.org/officeDocument/2006/relationships/slide" Target="slides/slide19.xml"/><Relationship Id="rId120" Type="http://schemas.openxmlformats.org/officeDocument/2006/relationships/slide" Target="slides/slide114.xml"/><Relationship Id="rId28" Type="http://schemas.openxmlformats.org/officeDocument/2006/relationships/slide" Target="slides/slide22.xml"/><Relationship Id="rId27" Type="http://schemas.openxmlformats.org/officeDocument/2006/relationships/slide" Target="slides/slide21.xml"/><Relationship Id="rId29" Type="http://schemas.openxmlformats.org/officeDocument/2006/relationships/slide" Target="slides/slide23.xml"/><Relationship Id="rId95" Type="http://schemas.openxmlformats.org/officeDocument/2006/relationships/slide" Target="slides/slide89.xml"/><Relationship Id="rId94" Type="http://schemas.openxmlformats.org/officeDocument/2006/relationships/slide" Target="slides/slide88.xml"/><Relationship Id="rId97" Type="http://schemas.openxmlformats.org/officeDocument/2006/relationships/slide" Target="slides/slide91.xml"/><Relationship Id="rId96" Type="http://schemas.openxmlformats.org/officeDocument/2006/relationships/slide" Target="slides/slide90.xml"/><Relationship Id="rId11" Type="http://schemas.openxmlformats.org/officeDocument/2006/relationships/slide" Target="slides/slide5.xml"/><Relationship Id="rId99" Type="http://schemas.openxmlformats.org/officeDocument/2006/relationships/slide" Target="slides/slide93.xml"/><Relationship Id="rId10" Type="http://schemas.openxmlformats.org/officeDocument/2006/relationships/slide" Target="slides/slide4.xml"/><Relationship Id="rId98" Type="http://schemas.openxmlformats.org/officeDocument/2006/relationships/slide" Target="slides/slide92.xml"/><Relationship Id="rId13" Type="http://schemas.openxmlformats.org/officeDocument/2006/relationships/slide" Target="slides/slide7.xml"/><Relationship Id="rId12" Type="http://schemas.openxmlformats.org/officeDocument/2006/relationships/slide" Target="slides/slide6.xml"/><Relationship Id="rId91" Type="http://schemas.openxmlformats.org/officeDocument/2006/relationships/slide" Target="slides/slide85.xml"/><Relationship Id="rId90" Type="http://schemas.openxmlformats.org/officeDocument/2006/relationships/slide" Target="slides/slide84.xml"/><Relationship Id="rId93" Type="http://schemas.openxmlformats.org/officeDocument/2006/relationships/slide" Target="slides/slide87.xml"/><Relationship Id="rId92" Type="http://schemas.openxmlformats.org/officeDocument/2006/relationships/slide" Target="slides/slide86.xml"/><Relationship Id="rId118" Type="http://schemas.openxmlformats.org/officeDocument/2006/relationships/slide" Target="slides/slide112.xml"/><Relationship Id="rId117" Type="http://schemas.openxmlformats.org/officeDocument/2006/relationships/slide" Target="slides/slide111.xml"/><Relationship Id="rId116" Type="http://schemas.openxmlformats.org/officeDocument/2006/relationships/slide" Target="slides/slide110.xml"/><Relationship Id="rId115" Type="http://schemas.openxmlformats.org/officeDocument/2006/relationships/slide" Target="slides/slide109.xml"/><Relationship Id="rId119" Type="http://schemas.openxmlformats.org/officeDocument/2006/relationships/slide" Target="slides/slide113.xml"/><Relationship Id="rId15" Type="http://schemas.openxmlformats.org/officeDocument/2006/relationships/slide" Target="slides/slide9.xml"/><Relationship Id="rId110" Type="http://schemas.openxmlformats.org/officeDocument/2006/relationships/slide" Target="slides/slide104.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14" Type="http://schemas.openxmlformats.org/officeDocument/2006/relationships/slide" Target="slides/slide108.xml"/><Relationship Id="rId18" Type="http://schemas.openxmlformats.org/officeDocument/2006/relationships/slide" Target="slides/slide12.xml"/><Relationship Id="rId113" Type="http://schemas.openxmlformats.org/officeDocument/2006/relationships/slide" Target="slides/slide107.xml"/><Relationship Id="rId112" Type="http://schemas.openxmlformats.org/officeDocument/2006/relationships/slide" Target="slides/slide106.xml"/><Relationship Id="rId111" Type="http://schemas.openxmlformats.org/officeDocument/2006/relationships/slide" Target="slides/slide105.xml"/><Relationship Id="rId84" Type="http://schemas.openxmlformats.org/officeDocument/2006/relationships/slide" Target="slides/slide78.xml"/><Relationship Id="rId83" Type="http://schemas.openxmlformats.org/officeDocument/2006/relationships/slide" Target="slides/slide77.xml"/><Relationship Id="rId86" Type="http://schemas.openxmlformats.org/officeDocument/2006/relationships/slide" Target="slides/slide80.xml"/><Relationship Id="rId85" Type="http://schemas.openxmlformats.org/officeDocument/2006/relationships/slide" Target="slides/slide79.xml"/><Relationship Id="rId88" Type="http://schemas.openxmlformats.org/officeDocument/2006/relationships/slide" Target="slides/slide82.xml"/><Relationship Id="rId87" Type="http://schemas.openxmlformats.org/officeDocument/2006/relationships/slide" Target="slides/slide81.xml"/><Relationship Id="rId89" Type="http://schemas.openxmlformats.org/officeDocument/2006/relationships/slide" Target="slides/slide83.xml"/><Relationship Id="rId80" Type="http://schemas.openxmlformats.org/officeDocument/2006/relationships/slide" Target="slides/slide74.xml"/><Relationship Id="rId82" Type="http://schemas.openxmlformats.org/officeDocument/2006/relationships/slide" Target="slides/slide76.xml"/><Relationship Id="rId81" Type="http://schemas.openxmlformats.org/officeDocument/2006/relationships/slide" Target="slides/slide75.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73" Type="http://schemas.openxmlformats.org/officeDocument/2006/relationships/slide" Target="slides/slide67.xml"/><Relationship Id="rId72" Type="http://schemas.openxmlformats.org/officeDocument/2006/relationships/slide" Target="slides/slide66.xml"/><Relationship Id="rId75" Type="http://schemas.openxmlformats.org/officeDocument/2006/relationships/slide" Target="slides/slide69.xml"/><Relationship Id="rId74" Type="http://schemas.openxmlformats.org/officeDocument/2006/relationships/slide" Target="slides/slide68.xml"/><Relationship Id="rId77" Type="http://schemas.openxmlformats.org/officeDocument/2006/relationships/slide" Target="slides/slide71.xml"/><Relationship Id="rId76" Type="http://schemas.openxmlformats.org/officeDocument/2006/relationships/slide" Target="slides/slide70.xml"/><Relationship Id="rId79" Type="http://schemas.openxmlformats.org/officeDocument/2006/relationships/slide" Target="slides/slide73.xml"/><Relationship Id="rId78" Type="http://schemas.openxmlformats.org/officeDocument/2006/relationships/slide" Target="slides/slide72.xml"/><Relationship Id="rId71" Type="http://schemas.openxmlformats.org/officeDocument/2006/relationships/slide" Target="slides/slide65.xml"/><Relationship Id="rId70" Type="http://schemas.openxmlformats.org/officeDocument/2006/relationships/slide" Target="slides/slide64.xml"/><Relationship Id="rId62" Type="http://schemas.openxmlformats.org/officeDocument/2006/relationships/slide" Target="slides/slide56.xml"/><Relationship Id="rId61" Type="http://schemas.openxmlformats.org/officeDocument/2006/relationships/slide" Target="slides/slide55.xml"/><Relationship Id="rId64" Type="http://schemas.openxmlformats.org/officeDocument/2006/relationships/slide" Target="slides/slide58.xml"/><Relationship Id="rId63" Type="http://schemas.openxmlformats.org/officeDocument/2006/relationships/slide" Target="slides/slide57.xml"/><Relationship Id="rId66" Type="http://schemas.openxmlformats.org/officeDocument/2006/relationships/slide" Target="slides/slide60.xml"/><Relationship Id="rId65" Type="http://schemas.openxmlformats.org/officeDocument/2006/relationships/slide" Target="slides/slide59.xml"/><Relationship Id="rId68" Type="http://schemas.openxmlformats.org/officeDocument/2006/relationships/slide" Target="slides/slide62.xml"/><Relationship Id="rId67" Type="http://schemas.openxmlformats.org/officeDocument/2006/relationships/slide" Target="slides/slide61.xml"/><Relationship Id="rId60" Type="http://schemas.openxmlformats.org/officeDocument/2006/relationships/slide" Target="slides/slide54.xml"/><Relationship Id="rId69" Type="http://schemas.openxmlformats.org/officeDocument/2006/relationships/slide" Target="slides/slide63.xml"/><Relationship Id="rId51" Type="http://schemas.openxmlformats.org/officeDocument/2006/relationships/slide" Target="slides/slide45.xml"/><Relationship Id="rId50" Type="http://schemas.openxmlformats.org/officeDocument/2006/relationships/slide" Target="slides/slide44.xml"/><Relationship Id="rId53" Type="http://schemas.openxmlformats.org/officeDocument/2006/relationships/slide" Target="slides/slide47.xml"/><Relationship Id="rId52" Type="http://schemas.openxmlformats.org/officeDocument/2006/relationships/slide" Target="slides/slide46.xml"/><Relationship Id="rId55" Type="http://schemas.openxmlformats.org/officeDocument/2006/relationships/slide" Target="slides/slide49.xml"/><Relationship Id="rId54" Type="http://schemas.openxmlformats.org/officeDocument/2006/relationships/slide" Target="slides/slide48.xml"/><Relationship Id="rId57" Type="http://schemas.openxmlformats.org/officeDocument/2006/relationships/slide" Target="slides/slide51.xml"/><Relationship Id="rId56" Type="http://schemas.openxmlformats.org/officeDocument/2006/relationships/slide" Target="slides/slide50.xml"/><Relationship Id="rId59" Type="http://schemas.openxmlformats.org/officeDocument/2006/relationships/slide" Target="slides/slide53.xml"/><Relationship Id="rId58" Type="http://schemas.openxmlformats.org/officeDocument/2006/relationships/slide" Target="slides/slide5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g2e96b8d5de6_0_65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9" name="Google Shape;159;g2e96b8d5de6_0_6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4" name="Shape 244"/>
        <p:cNvGrpSpPr/>
        <p:nvPr/>
      </p:nvGrpSpPr>
      <p:grpSpPr>
        <a:xfrm>
          <a:off x="0" y="0"/>
          <a:ext cx="0" cy="0"/>
          <a:chOff x="0" y="0"/>
          <a:chExt cx="0" cy="0"/>
        </a:xfrm>
      </p:grpSpPr>
      <p:sp>
        <p:nvSpPr>
          <p:cNvPr id="245" name="Google Shape;245;g2e96b8d5de6_0_7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6" name="Google Shape;246;g2e96b8d5de6_0_7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6" name="Shape 836"/>
        <p:cNvGrpSpPr/>
        <p:nvPr/>
      </p:nvGrpSpPr>
      <p:grpSpPr>
        <a:xfrm>
          <a:off x="0" y="0"/>
          <a:ext cx="0" cy="0"/>
          <a:chOff x="0" y="0"/>
          <a:chExt cx="0" cy="0"/>
        </a:xfrm>
      </p:grpSpPr>
      <p:sp>
        <p:nvSpPr>
          <p:cNvPr id="837" name="Google Shape;837;g2e99bb42309_0_2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38" name="Google Shape;838;g2e99bb42309_0_2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2" name="Shape 842"/>
        <p:cNvGrpSpPr/>
        <p:nvPr/>
      </p:nvGrpSpPr>
      <p:grpSpPr>
        <a:xfrm>
          <a:off x="0" y="0"/>
          <a:ext cx="0" cy="0"/>
          <a:chOff x="0" y="0"/>
          <a:chExt cx="0" cy="0"/>
        </a:xfrm>
      </p:grpSpPr>
      <p:sp>
        <p:nvSpPr>
          <p:cNvPr id="843" name="Google Shape;843;g2e99bb42309_0_27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44" name="Google Shape;844;g2e99bb42309_0_2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8" name="Shape 848"/>
        <p:cNvGrpSpPr/>
        <p:nvPr/>
      </p:nvGrpSpPr>
      <p:grpSpPr>
        <a:xfrm>
          <a:off x="0" y="0"/>
          <a:ext cx="0" cy="0"/>
          <a:chOff x="0" y="0"/>
          <a:chExt cx="0" cy="0"/>
        </a:xfrm>
      </p:grpSpPr>
      <p:sp>
        <p:nvSpPr>
          <p:cNvPr id="849" name="Google Shape;849;g2e99bb42309_0_2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50" name="Google Shape;850;g2e99bb42309_0_2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4" name="Shape 854"/>
        <p:cNvGrpSpPr/>
        <p:nvPr/>
      </p:nvGrpSpPr>
      <p:grpSpPr>
        <a:xfrm>
          <a:off x="0" y="0"/>
          <a:ext cx="0" cy="0"/>
          <a:chOff x="0" y="0"/>
          <a:chExt cx="0" cy="0"/>
        </a:xfrm>
      </p:grpSpPr>
      <p:sp>
        <p:nvSpPr>
          <p:cNvPr id="855" name="Google Shape;855;g2e99bb42309_0_28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56" name="Google Shape;856;g2e99bb42309_0_28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0" name="Shape 860"/>
        <p:cNvGrpSpPr/>
        <p:nvPr/>
      </p:nvGrpSpPr>
      <p:grpSpPr>
        <a:xfrm>
          <a:off x="0" y="0"/>
          <a:ext cx="0" cy="0"/>
          <a:chOff x="0" y="0"/>
          <a:chExt cx="0" cy="0"/>
        </a:xfrm>
      </p:grpSpPr>
      <p:sp>
        <p:nvSpPr>
          <p:cNvPr id="861" name="Google Shape;861;g2e99bb42309_0_30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62" name="Google Shape;862;g2e99bb42309_0_30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6" name="Shape 866"/>
        <p:cNvGrpSpPr/>
        <p:nvPr/>
      </p:nvGrpSpPr>
      <p:grpSpPr>
        <a:xfrm>
          <a:off x="0" y="0"/>
          <a:ext cx="0" cy="0"/>
          <a:chOff x="0" y="0"/>
          <a:chExt cx="0" cy="0"/>
        </a:xfrm>
      </p:grpSpPr>
      <p:sp>
        <p:nvSpPr>
          <p:cNvPr id="867" name="Google Shape;867;g2e99bb42309_0_29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68" name="Google Shape;868;g2e99bb42309_0_2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3" name="Shape 873"/>
        <p:cNvGrpSpPr/>
        <p:nvPr/>
      </p:nvGrpSpPr>
      <p:grpSpPr>
        <a:xfrm>
          <a:off x="0" y="0"/>
          <a:ext cx="0" cy="0"/>
          <a:chOff x="0" y="0"/>
          <a:chExt cx="0" cy="0"/>
        </a:xfrm>
      </p:grpSpPr>
      <p:sp>
        <p:nvSpPr>
          <p:cNvPr id="874" name="Google Shape;874;g2e99bb42309_0_3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75" name="Google Shape;875;g2e99bb42309_0_3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6" name="Shape 886"/>
        <p:cNvGrpSpPr/>
        <p:nvPr/>
      </p:nvGrpSpPr>
      <p:grpSpPr>
        <a:xfrm>
          <a:off x="0" y="0"/>
          <a:ext cx="0" cy="0"/>
          <a:chOff x="0" y="0"/>
          <a:chExt cx="0" cy="0"/>
        </a:xfrm>
      </p:grpSpPr>
      <p:sp>
        <p:nvSpPr>
          <p:cNvPr id="887" name="Google Shape;887;g370641a0797_8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88" name="Google Shape;888;g370641a0797_8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3" name="Shape 893"/>
        <p:cNvGrpSpPr/>
        <p:nvPr/>
      </p:nvGrpSpPr>
      <p:grpSpPr>
        <a:xfrm>
          <a:off x="0" y="0"/>
          <a:ext cx="0" cy="0"/>
          <a:chOff x="0" y="0"/>
          <a:chExt cx="0" cy="0"/>
        </a:xfrm>
      </p:grpSpPr>
      <p:sp>
        <p:nvSpPr>
          <p:cNvPr id="894" name="Google Shape;894;g370641a0797_6_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95" name="Google Shape;895;g370641a0797_6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1" name="Shape 901"/>
        <p:cNvGrpSpPr/>
        <p:nvPr/>
      </p:nvGrpSpPr>
      <p:grpSpPr>
        <a:xfrm>
          <a:off x="0" y="0"/>
          <a:ext cx="0" cy="0"/>
          <a:chOff x="0" y="0"/>
          <a:chExt cx="0" cy="0"/>
        </a:xfrm>
      </p:grpSpPr>
      <p:sp>
        <p:nvSpPr>
          <p:cNvPr id="902" name="Google Shape;902;g2e99bb42309_0_3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03" name="Google Shape;903;g2e99bb42309_0_3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0" name="Shape 250"/>
        <p:cNvGrpSpPr/>
        <p:nvPr/>
      </p:nvGrpSpPr>
      <p:grpSpPr>
        <a:xfrm>
          <a:off x="0" y="0"/>
          <a:ext cx="0" cy="0"/>
          <a:chOff x="0" y="0"/>
          <a:chExt cx="0" cy="0"/>
        </a:xfrm>
      </p:grpSpPr>
      <p:sp>
        <p:nvSpPr>
          <p:cNvPr id="251" name="Google Shape;251;g2e96b8d5de6_0_76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2" name="Google Shape;252;g2e96b8d5de6_0_7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2" name="Shape 912"/>
        <p:cNvGrpSpPr/>
        <p:nvPr/>
      </p:nvGrpSpPr>
      <p:grpSpPr>
        <a:xfrm>
          <a:off x="0" y="0"/>
          <a:ext cx="0" cy="0"/>
          <a:chOff x="0" y="0"/>
          <a:chExt cx="0" cy="0"/>
        </a:xfrm>
      </p:grpSpPr>
      <p:sp>
        <p:nvSpPr>
          <p:cNvPr id="913" name="Google Shape;913;g370641a0797_6_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14" name="Google Shape;914;g370641a0797_6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4" name="Shape 924"/>
        <p:cNvGrpSpPr/>
        <p:nvPr/>
      </p:nvGrpSpPr>
      <p:grpSpPr>
        <a:xfrm>
          <a:off x="0" y="0"/>
          <a:ext cx="0" cy="0"/>
          <a:chOff x="0" y="0"/>
          <a:chExt cx="0" cy="0"/>
        </a:xfrm>
      </p:grpSpPr>
      <p:sp>
        <p:nvSpPr>
          <p:cNvPr id="925" name="Google Shape;925;g2e99bb42309_0_34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26" name="Google Shape;926;g2e99bb42309_0_3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3" name="Shape 933"/>
        <p:cNvGrpSpPr/>
        <p:nvPr/>
      </p:nvGrpSpPr>
      <p:grpSpPr>
        <a:xfrm>
          <a:off x="0" y="0"/>
          <a:ext cx="0" cy="0"/>
          <a:chOff x="0" y="0"/>
          <a:chExt cx="0" cy="0"/>
        </a:xfrm>
      </p:grpSpPr>
      <p:sp>
        <p:nvSpPr>
          <p:cNvPr id="934" name="Google Shape;934;g370641a0797_5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35" name="Google Shape;935;g370641a0797_5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3" name="Shape 943"/>
        <p:cNvGrpSpPr/>
        <p:nvPr/>
      </p:nvGrpSpPr>
      <p:grpSpPr>
        <a:xfrm>
          <a:off x="0" y="0"/>
          <a:ext cx="0" cy="0"/>
          <a:chOff x="0" y="0"/>
          <a:chExt cx="0" cy="0"/>
        </a:xfrm>
      </p:grpSpPr>
      <p:sp>
        <p:nvSpPr>
          <p:cNvPr id="944" name="Google Shape;944;g370641a0797_5_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45" name="Google Shape;945;g370641a0797_5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4" name="Shape 954"/>
        <p:cNvGrpSpPr/>
        <p:nvPr/>
      </p:nvGrpSpPr>
      <p:grpSpPr>
        <a:xfrm>
          <a:off x="0" y="0"/>
          <a:ext cx="0" cy="0"/>
          <a:chOff x="0" y="0"/>
          <a:chExt cx="0" cy="0"/>
        </a:xfrm>
      </p:grpSpPr>
      <p:sp>
        <p:nvSpPr>
          <p:cNvPr id="955" name="Google Shape;955;g2e99bb42309_0_37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56" name="Google Shape;956;g2e99bb42309_0_3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6" name="Shape 256"/>
        <p:cNvGrpSpPr/>
        <p:nvPr/>
      </p:nvGrpSpPr>
      <p:grpSpPr>
        <a:xfrm>
          <a:off x="0" y="0"/>
          <a:ext cx="0" cy="0"/>
          <a:chOff x="0" y="0"/>
          <a:chExt cx="0" cy="0"/>
        </a:xfrm>
      </p:grpSpPr>
      <p:sp>
        <p:nvSpPr>
          <p:cNvPr id="257" name="Google Shape;257;g2e96b8d5de6_0_77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8" name="Google Shape;258;g2e96b8d5de6_0_7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2" name="Shape 262"/>
        <p:cNvGrpSpPr/>
        <p:nvPr/>
      </p:nvGrpSpPr>
      <p:grpSpPr>
        <a:xfrm>
          <a:off x="0" y="0"/>
          <a:ext cx="0" cy="0"/>
          <a:chOff x="0" y="0"/>
          <a:chExt cx="0" cy="0"/>
        </a:xfrm>
      </p:grpSpPr>
      <p:sp>
        <p:nvSpPr>
          <p:cNvPr id="263" name="Google Shape;263;g2e96b8d5de6_0_77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4" name="Google Shape;264;g2e96b8d5de6_0_7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8" name="Shape 268"/>
        <p:cNvGrpSpPr/>
        <p:nvPr/>
      </p:nvGrpSpPr>
      <p:grpSpPr>
        <a:xfrm>
          <a:off x="0" y="0"/>
          <a:ext cx="0" cy="0"/>
          <a:chOff x="0" y="0"/>
          <a:chExt cx="0" cy="0"/>
        </a:xfrm>
      </p:grpSpPr>
      <p:sp>
        <p:nvSpPr>
          <p:cNvPr id="269" name="Google Shape;269;g2e96b8d5de6_0_7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0" name="Google Shape;270;g2e96b8d5de6_0_7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4" name="Shape 274"/>
        <p:cNvGrpSpPr/>
        <p:nvPr/>
      </p:nvGrpSpPr>
      <p:grpSpPr>
        <a:xfrm>
          <a:off x="0" y="0"/>
          <a:ext cx="0" cy="0"/>
          <a:chOff x="0" y="0"/>
          <a:chExt cx="0" cy="0"/>
        </a:xfrm>
      </p:grpSpPr>
      <p:sp>
        <p:nvSpPr>
          <p:cNvPr id="275" name="Google Shape;275;g2e96b8d5de6_0_78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6" name="Google Shape;276;g2e96b8d5de6_0_78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0" name="Shape 280"/>
        <p:cNvGrpSpPr/>
        <p:nvPr/>
      </p:nvGrpSpPr>
      <p:grpSpPr>
        <a:xfrm>
          <a:off x="0" y="0"/>
          <a:ext cx="0" cy="0"/>
          <a:chOff x="0" y="0"/>
          <a:chExt cx="0" cy="0"/>
        </a:xfrm>
      </p:grpSpPr>
      <p:sp>
        <p:nvSpPr>
          <p:cNvPr id="281" name="Google Shape;281;g2e96b8d5de6_0_79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2" name="Google Shape;282;g2e96b8d5de6_0_7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6" name="Shape 286"/>
        <p:cNvGrpSpPr/>
        <p:nvPr/>
      </p:nvGrpSpPr>
      <p:grpSpPr>
        <a:xfrm>
          <a:off x="0" y="0"/>
          <a:ext cx="0" cy="0"/>
          <a:chOff x="0" y="0"/>
          <a:chExt cx="0" cy="0"/>
        </a:xfrm>
      </p:grpSpPr>
      <p:sp>
        <p:nvSpPr>
          <p:cNvPr id="287" name="Google Shape;287;g2e96b8d5de6_0_79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8" name="Google Shape;288;g2e96b8d5de6_0_79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2" name="Shape 292"/>
        <p:cNvGrpSpPr/>
        <p:nvPr/>
      </p:nvGrpSpPr>
      <p:grpSpPr>
        <a:xfrm>
          <a:off x="0" y="0"/>
          <a:ext cx="0" cy="0"/>
          <a:chOff x="0" y="0"/>
          <a:chExt cx="0" cy="0"/>
        </a:xfrm>
      </p:grpSpPr>
      <p:sp>
        <p:nvSpPr>
          <p:cNvPr id="293" name="Google Shape;293;g2e96b8d5de6_0_80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4" name="Google Shape;294;g2e96b8d5de6_0_80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8" name="Shape 298"/>
        <p:cNvGrpSpPr/>
        <p:nvPr/>
      </p:nvGrpSpPr>
      <p:grpSpPr>
        <a:xfrm>
          <a:off x="0" y="0"/>
          <a:ext cx="0" cy="0"/>
          <a:chOff x="0" y="0"/>
          <a:chExt cx="0" cy="0"/>
        </a:xfrm>
      </p:grpSpPr>
      <p:sp>
        <p:nvSpPr>
          <p:cNvPr id="299" name="Google Shape;299;g2e96b8d5de6_0_80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0" name="Google Shape;300;g2e96b8d5de6_0_8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g2e96b8d5de6_0_69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5" name="Google Shape;165;g2e96b8d5de6_0_6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4" name="Shape 304"/>
        <p:cNvGrpSpPr/>
        <p:nvPr/>
      </p:nvGrpSpPr>
      <p:grpSpPr>
        <a:xfrm>
          <a:off x="0" y="0"/>
          <a:ext cx="0" cy="0"/>
          <a:chOff x="0" y="0"/>
          <a:chExt cx="0" cy="0"/>
        </a:xfrm>
      </p:grpSpPr>
      <p:sp>
        <p:nvSpPr>
          <p:cNvPr id="305" name="Google Shape;305;g2e96b8d5de6_0_8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6" name="Google Shape;306;g2e96b8d5de6_0_8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0" name="Shape 310"/>
        <p:cNvGrpSpPr/>
        <p:nvPr/>
      </p:nvGrpSpPr>
      <p:grpSpPr>
        <a:xfrm>
          <a:off x="0" y="0"/>
          <a:ext cx="0" cy="0"/>
          <a:chOff x="0" y="0"/>
          <a:chExt cx="0" cy="0"/>
        </a:xfrm>
      </p:grpSpPr>
      <p:sp>
        <p:nvSpPr>
          <p:cNvPr id="311" name="Google Shape;311;g2e96b8d5de6_0_8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2" name="Google Shape;312;g2e96b8d5de6_0_8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6" name="Shape 316"/>
        <p:cNvGrpSpPr/>
        <p:nvPr/>
      </p:nvGrpSpPr>
      <p:grpSpPr>
        <a:xfrm>
          <a:off x="0" y="0"/>
          <a:ext cx="0" cy="0"/>
          <a:chOff x="0" y="0"/>
          <a:chExt cx="0" cy="0"/>
        </a:xfrm>
      </p:grpSpPr>
      <p:sp>
        <p:nvSpPr>
          <p:cNvPr id="317" name="Google Shape;317;g2e96b8d5de6_0_8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8" name="Google Shape;318;g2e96b8d5de6_0_8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2" name="Shape 322"/>
        <p:cNvGrpSpPr/>
        <p:nvPr/>
      </p:nvGrpSpPr>
      <p:grpSpPr>
        <a:xfrm>
          <a:off x="0" y="0"/>
          <a:ext cx="0" cy="0"/>
          <a:chOff x="0" y="0"/>
          <a:chExt cx="0" cy="0"/>
        </a:xfrm>
      </p:grpSpPr>
      <p:sp>
        <p:nvSpPr>
          <p:cNvPr id="323" name="Google Shape;323;g2e96b8d5de6_0_8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4" name="Google Shape;324;g2e96b8d5de6_0_8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8" name="Shape 328"/>
        <p:cNvGrpSpPr/>
        <p:nvPr/>
      </p:nvGrpSpPr>
      <p:grpSpPr>
        <a:xfrm>
          <a:off x="0" y="0"/>
          <a:ext cx="0" cy="0"/>
          <a:chOff x="0" y="0"/>
          <a:chExt cx="0" cy="0"/>
        </a:xfrm>
      </p:grpSpPr>
      <p:sp>
        <p:nvSpPr>
          <p:cNvPr id="329" name="Google Shape;329;g2e96b8d5de6_0_8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0" name="Google Shape;330;g2e96b8d5de6_0_8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4" name="Shape 334"/>
        <p:cNvGrpSpPr/>
        <p:nvPr/>
      </p:nvGrpSpPr>
      <p:grpSpPr>
        <a:xfrm>
          <a:off x="0" y="0"/>
          <a:ext cx="0" cy="0"/>
          <a:chOff x="0" y="0"/>
          <a:chExt cx="0" cy="0"/>
        </a:xfrm>
      </p:grpSpPr>
      <p:sp>
        <p:nvSpPr>
          <p:cNvPr id="335" name="Google Shape;335;g2e96b8d5de6_0_8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6" name="Google Shape;336;g2e96b8d5de6_0_8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0" name="Shape 340"/>
        <p:cNvGrpSpPr/>
        <p:nvPr/>
      </p:nvGrpSpPr>
      <p:grpSpPr>
        <a:xfrm>
          <a:off x="0" y="0"/>
          <a:ext cx="0" cy="0"/>
          <a:chOff x="0" y="0"/>
          <a:chExt cx="0" cy="0"/>
        </a:xfrm>
      </p:grpSpPr>
      <p:sp>
        <p:nvSpPr>
          <p:cNvPr id="341" name="Google Shape;341;g2e96b8d5de6_0_8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2" name="Google Shape;342;g2e96b8d5de6_0_8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6" name="Shape 346"/>
        <p:cNvGrpSpPr/>
        <p:nvPr/>
      </p:nvGrpSpPr>
      <p:grpSpPr>
        <a:xfrm>
          <a:off x="0" y="0"/>
          <a:ext cx="0" cy="0"/>
          <a:chOff x="0" y="0"/>
          <a:chExt cx="0" cy="0"/>
        </a:xfrm>
      </p:grpSpPr>
      <p:sp>
        <p:nvSpPr>
          <p:cNvPr id="347" name="Google Shape;347;g2e96b8d5de6_0_86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8" name="Google Shape;348;g2e96b8d5de6_0_8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2" name="Shape 352"/>
        <p:cNvGrpSpPr/>
        <p:nvPr/>
      </p:nvGrpSpPr>
      <p:grpSpPr>
        <a:xfrm>
          <a:off x="0" y="0"/>
          <a:ext cx="0" cy="0"/>
          <a:chOff x="0" y="0"/>
          <a:chExt cx="0" cy="0"/>
        </a:xfrm>
      </p:grpSpPr>
      <p:sp>
        <p:nvSpPr>
          <p:cNvPr id="353" name="Google Shape;353;g2e99bb42309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4" name="Google Shape;354;g2e99bb4230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3" name="Shape 363"/>
        <p:cNvGrpSpPr/>
        <p:nvPr/>
      </p:nvGrpSpPr>
      <p:grpSpPr>
        <a:xfrm>
          <a:off x="0" y="0"/>
          <a:ext cx="0" cy="0"/>
          <a:chOff x="0" y="0"/>
          <a:chExt cx="0" cy="0"/>
        </a:xfrm>
      </p:grpSpPr>
      <p:sp>
        <p:nvSpPr>
          <p:cNvPr id="364" name="Google Shape;364;g36e5beb07f8_0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5" name="Google Shape;365;g36e5beb07f8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 name="Shape 169"/>
        <p:cNvGrpSpPr/>
        <p:nvPr/>
      </p:nvGrpSpPr>
      <p:grpSpPr>
        <a:xfrm>
          <a:off x="0" y="0"/>
          <a:ext cx="0" cy="0"/>
          <a:chOff x="0" y="0"/>
          <a:chExt cx="0" cy="0"/>
        </a:xfrm>
      </p:grpSpPr>
      <p:sp>
        <p:nvSpPr>
          <p:cNvPr id="170" name="Google Shape;170;g2e96b8d5de6_0_66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1" name="Google Shape;171;g2e96b8d5de6_0_6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0" name="Shape 370"/>
        <p:cNvGrpSpPr/>
        <p:nvPr/>
      </p:nvGrpSpPr>
      <p:grpSpPr>
        <a:xfrm>
          <a:off x="0" y="0"/>
          <a:ext cx="0" cy="0"/>
          <a:chOff x="0" y="0"/>
          <a:chExt cx="0" cy="0"/>
        </a:xfrm>
      </p:grpSpPr>
      <p:sp>
        <p:nvSpPr>
          <p:cNvPr id="371" name="Google Shape;371;g2e96b8d5de6_0_87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72" name="Google Shape;372;g2e96b8d5de6_0_8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1" name="Shape 381"/>
        <p:cNvGrpSpPr/>
        <p:nvPr/>
      </p:nvGrpSpPr>
      <p:grpSpPr>
        <a:xfrm>
          <a:off x="0" y="0"/>
          <a:ext cx="0" cy="0"/>
          <a:chOff x="0" y="0"/>
          <a:chExt cx="0" cy="0"/>
        </a:xfrm>
      </p:grpSpPr>
      <p:sp>
        <p:nvSpPr>
          <p:cNvPr id="382" name="Google Shape;382;g36e5beb07f8_0_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83" name="Google Shape;383;g36e5beb07f8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2" name="Shape 392"/>
        <p:cNvGrpSpPr/>
        <p:nvPr/>
      </p:nvGrpSpPr>
      <p:grpSpPr>
        <a:xfrm>
          <a:off x="0" y="0"/>
          <a:ext cx="0" cy="0"/>
          <a:chOff x="0" y="0"/>
          <a:chExt cx="0" cy="0"/>
        </a:xfrm>
      </p:grpSpPr>
      <p:sp>
        <p:nvSpPr>
          <p:cNvPr id="393" name="Google Shape;393;g2e96b8d5de6_0_87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94" name="Google Shape;394;g2e96b8d5de6_0_8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8" name="Shape 398"/>
        <p:cNvGrpSpPr/>
        <p:nvPr/>
      </p:nvGrpSpPr>
      <p:grpSpPr>
        <a:xfrm>
          <a:off x="0" y="0"/>
          <a:ext cx="0" cy="0"/>
          <a:chOff x="0" y="0"/>
          <a:chExt cx="0" cy="0"/>
        </a:xfrm>
      </p:grpSpPr>
      <p:sp>
        <p:nvSpPr>
          <p:cNvPr id="399" name="Google Shape;399;g2e96b8d5de6_0_88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00" name="Google Shape;400;g2e96b8d5de6_0_8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9" name="Shape 409"/>
        <p:cNvGrpSpPr/>
        <p:nvPr/>
      </p:nvGrpSpPr>
      <p:grpSpPr>
        <a:xfrm>
          <a:off x="0" y="0"/>
          <a:ext cx="0" cy="0"/>
          <a:chOff x="0" y="0"/>
          <a:chExt cx="0" cy="0"/>
        </a:xfrm>
      </p:grpSpPr>
      <p:sp>
        <p:nvSpPr>
          <p:cNvPr id="410" name="Google Shape;410;g2e989531279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11" name="Google Shape;411;g2e98953127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5" name="Shape 415"/>
        <p:cNvGrpSpPr/>
        <p:nvPr/>
      </p:nvGrpSpPr>
      <p:grpSpPr>
        <a:xfrm>
          <a:off x="0" y="0"/>
          <a:ext cx="0" cy="0"/>
          <a:chOff x="0" y="0"/>
          <a:chExt cx="0" cy="0"/>
        </a:xfrm>
      </p:grpSpPr>
      <p:sp>
        <p:nvSpPr>
          <p:cNvPr id="416" name="Google Shape;416;g2e989531279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17" name="Google Shape;417;g2e989531279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1" name="Shape 421"/>
        <p:cNvGrpSpPr/>
        <p:nvPr/>
      </p:nvGrpSpPr>
      <p:grpSpPr>
        <a:xfrm>
          <a:off x="0" y="0"/>
          <a:ext cx="0" cy="0"/>
          <a:chOff x="0" y="0"/>
          <a:chExt cx="0" cy="0"/>
        </a:xfrm>
      </p:grpSpPr>
      <p:sp>
        <p:nvSpPr>
          <p:cNvPr id="422" name="Google Shape;422;g36c583e2ec6_0_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23" name="Google Shape;423;g36c583e2ec6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7" name="Shape 427"/>
        <p:cNvGrpSpPr/>
        <p:nvPr/>
      </p:nvGrpSpPr>
      <p:grpSpPr>
        <a:xfrm>
          <a:off x="0" y="0"/>
          <a:ext cx="0" cy="0"/>
          <a:chOff x="0" y="0"/>
          <a:chExt cx="0" cy="0"/>
        </a:xfrm>
      </p:grpSpPr>
      <p:sp>
        <p:nvSpPr>
          <p:cNvPr id="428" name="Google Shape;428;g2e989531279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29" name="Google Shape;429;g2e989531279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3" name="Shape 433"/>
        <p:cNvGrpSpPr/>
        <p:nvPr/>
      </p:nvGrpSpPr>
      <p:grpSpPr>
        <a:xfrm>
          <a:off x="0" y="0"/>
          <a:ext cx="0" cy="0"/>
          <a:chOff x="0" y="0"/>
          <a:chExt cx="0" cy="0"/>
        </a:xfrm>
      </p:grpSpPr>
      <p:sp>
        <p:nvSpPr>
          <p:cNvPr id="434" name="Google Shape;434;g2e989531279_2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35" name="Google Shape;435;g2e989531279_2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9" name="Shape 439"/>
        <p:cNvGrpSpPr/>
        <p:nvPr/>
      </p:nvGrpSpPr>
      <p:grpSpPr>
        <a:xfrm>
          <a:off x="0" y="0"/>
          <a:ext cx="0" cy="0"/>
          <a:chOff x="0" y="0"/>
          <a:chExt cx="0" cy="0"/>
        </a:xfrm>
      </p:grpSpPr>
      <p:sp>
        <p:nvSpPr>
          <p:cNvPr id="440" name="Google Shape;440;g2e989531279_2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41" name="Google Shape;441;g2e989531279_2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 name="Shape 195"/>
        <p:cNvGrpSpPr/>
        <p:nvPr/>
      </p:nvGrpSpPr>
      <p:grpSpPr>
        <a:xfrm>
          <a:off x="0" y="0"/>
          <a:ext cx="0" cy="0"/>
          <a:chOff x="0" y="0"/>
          <a:chExt cx="0" cy="0"/>
        </a:xfrm>
      </p:grpSpPr>
      <p:sp>
        <p:nvSpPr>
          <p:cNvPr id="196" name="Google Shape;196;g2e96b8d5de6_0_7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7" name="Google Shape;197;g2e96b8d5de6_0_7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5" name="Shape 445"/>
        <p:cNvGrpSpPr/>
        <p:nvPr/>
      </p:nvGrpSpPr>
      <p:grpSpPr>
        <a:xfrm>
          <a:off x="0" y="0"/>
          <a:ext cx="0" cy="0"/>
          <a:chOff x="0" y="0"/>
          <a:chExt cx="0" cy="0"/>
        </a:xfrm>
      </p:grpSpPr>
      <p:sp>
        <p:nvSpPr>
          <p:cNvPr id="446" name="Google Shape;446;g36c583e2ec6_0_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47" name="Google Shape;447;g36c583e2ec6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1" name="Shape 451"/>
        <p:cNvGrpSpPr/>
        <p:nvPr/>
      </p:nvGrpSpPr>
      <p:grpSpPr>
        <a:xfrm>
          <a:off x="0" y="0"/>
          <a:ext cx="0" cy="0"/>
          <a:chOff x="0" y="0"/>
          <a:chExt cx="0" cy="0"/>
        </a:xfrm>
      </p:grpSpPr>
      <p:sp>
        <p:nvSpPr>
          <p:cNvPr id="452" name="Google Shape;452;g2e989531279_2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53" name="Google Shape;453;g2e989531279_2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7" name="Shape 457"/>
        <p:cNvGrpSpPr/>
        <p:nvPr/>
      </p:nvGrpSpPr>
      <p:grpSpPr>
        <a:xfrm>
          <a:off x="0" y="0"/>
          <a:ext cx="0" cy="0"/>
          <a:chOff x="0" y="0"/>
          <a:chExt cx="0" cy="0"/>
        </a:xfrm>
      </p:grpSpPr>
      <p:sp>
        <p:nvSpPr>
          <p:cNvPr id="458" name="Google Shape;458;g2e989531279_2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59" name="Google Shape;459;g2e989531279_2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3" name="Shape 463"/>
        <p:cNvGrpSpPr/>
        <p:nvPr/>
      </p:nvGrpSpPr>
      <p:grpSpPr>
        <a:xfrm>
          <a:off x="0" y="0"/>
          <a:ext cx="0" cy="0"/>
          <a:chOff x="0" y="0"/>
          <a:chExt cx="0" cy="0"/>
        </a:xfrm>
      </p:grpSpPr>
      <p:sp>
        <p:nvSpPr>
          <p:cNvPr id="464" name="Google Shape;464;g2e989531279_2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65" name="Google Shape;465;g2e989531279_2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9" name="Shape 469"/>
        <p:cNvGrpSpPr/>
        <p:nvPr/>
      </p:nvGrpSpPr>
      <p:grpSpPr>
        <a:xfrm>
          <a:off x="0" y="0"/>
          <a:ext cx="0" cy="0"/>
          <a:chOff x="0" y="0"/>
          <a:chExt cx="0" cy="0"/>
        </a:xfrm>
      </p:grpSpPr>
      <p:sp>
        <p:nvSpPr>
          <p:cNvPr id="470" name="Google Shape;470;g36c583e2ec6_0_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71" name="Google Shape;471;g36c583e2ec6_0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5" name="Shape 475"/>
        <p:cNvGrpSpPr/>
        <p:nvPr/>
      </p:nvGrpSpPr>
      <p:grpSpPr>
        <a:xfrm>
          <a:off x="0" y="0"/>
          <a:ext cx="0" cy="0"/>
          <a:chOff x="0" y="0"/>
          <a:chExt cx="0" cy="0"/>
        </a:xfrm>
      </p:grpSpPr>
      <p:sp>
        <p:nvSpPr>
          <p:cNvPr id="476" name="Google Shape;476;g2e989531279_2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77" name="Google Shape;477;g2e989531279_2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1" name="Shape 481"/>
        <p:cNvGrpSpPr/>
        <p:nvPr/>
      </p:nvGrpSpPr>
      <p:grpSpPr>
        <a:xfrm>
          <a:off x="0" y="0"/>
          <a:ext cx="0" cy="0"/>
          <a:chOff x="0" y="0"/>
          <a:chExt cx="0" cy="0"/>
        </a:xfrm>
      </p:grpSpPr>
      <p:sp>
        <p:nvSpPr>
          <p:cNvPr id="482" name="Google Shape;482;g2e989531279_2_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83" name="Google Shape;483;g2e989531279_2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7" name="Shape 487"/>
        <p:cNvGrpSpPr/>
        <p:nvPr/>
      </p:nvGrpSpPr>
      <p:grpSpPr>
        <a:xfrm>
          <a:off x="0" y="0"/>
          <a:ext cx="0" cy="0"/>
          <a:chOff x="0" y="0"/>
          <a:chExt cx="0" cy="0"/>
        </a:xfrm>
      </p:grpSpPr>
      <p:sp>
        <p:nvSpPr>
          <p:cNvPr id="488" name="Google Shape;488;g2e989531279_2_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89" name="Google Shape;489;g2e989531279_2_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3" name="Shape 493"/>
        <p:cNvGrpSpPr/>
        <p:nvPr/>
      </p:nvGrpSpPr>
      <p:grpSpPr>
        <a:xfrm>
          <a:off x="0" y="0"/>
          <a:ext cx="0" cy="0"/>
          <a:chOff x="0" y="0"/>
          <a:chExt cx="0" cy="0"/>
        </a:xfrm>
      </p:grpSpPr>
      <p:sp>
        <p:nvSpPr>
          <p:cNvPr id="494" name="Google Shape;494;g36c583e2ec6_0_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95" name="Google Shape;495;g36c583e2ec6_0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9" name="Shape 499"/>
        <p:cNvGrpSpPr/>
        <p:nvPr/>
      </p:nvGrpSpPr>
      <p:grpSpPr>
        <a:xfrm>
          <a:off x="0" y="0"/>
          <a:ext cx="0" cy="0"/>
          <a:chOff x="0" y="0"/>
          <a:chExt cx="0" cy="0"/>
        </a:xfrm>
      </p:grpSpPr>
      <p:sp>
        <p:nvSpPr>
          <p:cNvPr id="500" name="Google Shape;500;g2e989531279_2_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01" name="Google Shape;501;g2e989531279_2_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9" name="Shape 209"/>
        <p:cNvGrpSpPr/>
        <p:nvPr/>
      </p:nvGrpSpPr>
      <p:grpSpPr>
        <a:xfrm>
          <a:off x="0" y="0"/>
          <a:ext cx="0" cy="0"/>
          <a:chOff x="0" y="0"/>
          <a:chExt cx="0" cy="0"/>
        </a:xfrm>
      </p:grpSpPr>
      <p:sp>
        <p:nvSpPr>
          <p:cNvPr id="210" name="Google Shape;210;g2e96b8d5de6_0_69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1" name="Google Shape;211;g2e96b8d5de6_0_6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5" name="Shape 505"/>
        <p:cNvGrpSpPr/>
        <p:nvPr/>
      </p:nvGrpSpPr>
      <p:grpSpPr>
        <a:xfrm>
          <a:off x="0" y="0"/>
          <a:ext cx="0" cy="0"/>
          <a:chOff x="0" y="0"/>
          <a:chExt cx="0" cy="0"/>
        </a:xfrm>
      </p:grpSpPr>
      <p:sp>
        <p:nvSpPr>
          <p:cNvPr id="506" name="Google Shape;506;g2e989531279_2_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07" name="Google Shape;507;g2e989531279_2_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1" name="Shape 511"/>
        <p:cNvGrpSpPr/>
        <p:nvPr/>
      </p:nvGrpSpPr>
      <p:grpSpPr>
        <a:xfrm>
          <a:off x="0" y="0"/>
          <a:ext cx="0" cy="0"/>
          <a:chOff x="0" y="0"/>
          <a:chExt cx="0" cy="0"/>
        </a:xfrm>
      </p:grpSpPr>
      <p:sp>
        <p:nvSpPr>
          <p:cNvPr id="512" name="Google Shape;512;g2e989531279_2_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13" name="Google Shape;513;g2e989531279_2_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7" name="Shape 517"/>
        <p:cNvGrpSpPr/>
        <p:nvPr/>
      </p:nvGrpSpPr>
      <p:grpSpPr>
        <a:xfrm>
          <a:off x="0" y="0"/>
          <a:ext cx="0" cy="0"/>
          <a:chOff x="0" y="0"/>
          <a:chExt cx="0" cy="0"/>
        </a:xfrm>
      </p:grpSpPr>
      <p:sp>
        <p:nvSpPr>
          <p:cNvPr id="518" name="Google Shape;518;g36c583e2ec6_0_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19" name="Google Shape;519;g36c583e2ec6_0_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3" name="Shape 523"/>
        <p:cNvGrpSpPr/>
        <p:nvPr/>
      </p:nvGrpSpPr>
      <p:grpSpPr>
        <a:xfrm>
          <a:off x="0" y="0"/>
          <a:ext cx="0" cy="0"/>
          <a:chOff x="0" y="0"/>
          <a:chExt cx="0" cy="0"/>
        </a:xfrm>
      </p:grpSpPr>
      <p:sp>
        <p:nvSpPr>
          <p:cNvPr id="524" name="Google Shape;524;g2e989531279_2_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5" name="Google Shape;525;g2e989531279_2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2" name="Shape 532"/>
        <p:cNvGrpSpPr/>
        <p:nvPr/>
      </p:nvGrpSpPr>
      <p:grpSpPr>
        <a:xfrm>
          <a:off x="0" y="0"/>
          <a:ext cx="0" cy="0"/>
          <a:chOff x="0" y="0"/>
          <a:chExt cx="0" cy="0"/>
        </a:xfrm>
      </p:grpSpPr>
      <p:sp>
        <p:nvSpPr>
          <p:cNvPr id="533" name="Google Shape;533;g2e99bb42309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34" name="Google Shape;534;g2e99bb42309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8" name="Shape 538"/>
        <p:cNvGrpSpPr/>
        <p:nvPr/>
      </p:nvGrpSpPr>
      <p:grpSpPr>
        <a:xfrm>
          <a:off x="0" y="0"/>
          <a:ext cx="0" cy="0"/>
          <a:chOff x="0" y="0"/>
          <a:chExt cx="0" cy="0"/>
        </a:xfrm>
      </p:grpSpPr>
      <p:sp>
        <p:nvSpPr>
          <p:cNvPr id="539" name="Google Shape;539;g36e845325da_1_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40" name="Google Shape;540;g36e845325da_1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9" name="Shape 549"/>
        <p:cNvGrpSpPr/>
        <p:nvPr/>
      </p:nvGrpSpPr>
      <p:grpSpPr>
        <a:xfrm>
          <a:off x="0" y="0"/>
          <a:ext cx="0" cy="0"/>
          <a:chOff x="0" y="0"/>
          <a:chExt cx="0" cy="0"/>
        </a:xfrm>
      </p:grpSpPr>
      <p:sp>
        <p:nvSpPr>
          <p:cNvPr id="550" name="Google Shape;550;g36e845325da_1_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51" name="Google Shape;551;g36e845325da_1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6" name="Shape 556"/>
        <p:cNvGrpSpPr/>
        <p:nvPr/>
      </p:nvGrpSpPr>
      <p:grpSpPr>
        <a:xfrm>
          <a:off x="0" y="0"/>
          <a:ext cx="0" cy="0"/>
          <a:chOff x="0" y="0"/>
          <a:chExt cx="0" cy="0"/>
        </a:xfrm>
      </p:grpSpPr>
      <p:sp>
        <p:nvSpPr>
          <p:cNvPr id="557" name="Google Shape;557;g36e845325da_1_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58" name="Google Shape;558;g36e845325da_1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7" name="Shape 567"/>
        <p:cNvGrpSpPr/>
        <p:nvPr/>
      </p:nvGrpSpPr>
      <p:grpSpPr>
        <a:xfrm>
          <a:off x="0" y="0"/>
          <a:ext cx="0" cy="0"/>
          <a:chOff x="0" y="0"/>
          <a:chExt cx="0" cy="0"/>
        </a:xfrm>
      </p:grpSpPr>
      <p:sp>
        <p:nvSpPr>
          <p:cNvPr id="568" name="Google Shape;568;g36e845325da_1_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69" name="Google Shape;569;g36e845325da_1_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8" name="Shape 578"/>
        <p:cNvGrpSpPr/>
        <p:nvPr/>
      </p:nvGrpSpPr>
      <p:grpSpPr>
        <a:xfrm>
          <a:off x="0" y="0"/>
          <a:ext cx="0" cy="0"/>
          <a:chOff x="0" y="0"/>
          <a:chExt cx="0" cy="0"/>
        </a:xfrm>
      </p:grpSpPr>
      <p:sp>
        <p:nvSpPr>
          <p:cNvPr id="579" name="Google Shape;579;g2e99bb42309_0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0" name="Google Shape;580;g2e99bb42309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0" name="Shape 220"/>
        <p:cNvGrpSpPr/>
        <p:nvPr/>
      </p:nvGrpSpPr>
      <p:grpSpPr>
        <a:xfrm>
          <a:off x="0" y="0"/>
          <a:ext cx="0" cy="0"/>
          <a:chOff x="0" y="0"/>
          <a:chExt cx="0" cy="0"/>
        </a:xfrm>
      </p:grpSpPr>
      <p:sp>
        <p:nvSpPr>
          <p:cNvPr id="221" name="Google Shape;221;g2e96b8d5de6_0_7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2" name="Google Shape;222;g2e96b8d5de6_0_7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4" name="Shape 584"/>
        <p:cNvGrpSpPr/>
        <p:nvPr/>
      </p:nvGrpSpPr>
      <p:grpSpPr>
        <a:xfrm>
          <a:off x="0" y="0"/>
          <a:ext cx="0" cy="0"/>
          <a:chOff x="0" y="0"/>
          <a:chExt cx="0" cy="0"/>
        </a:xfrm>
      </p:grpSpPr>
      <p:sp>
        <p:nvSpPr>
          <p:cNvPr id="585" name="Google Shape;585;g2e99bb42309_0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6" name="Google Shape;586;g2e99bb42309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5" name="Shape 595"/>
        <p:cNvGrpSpPr/>
        <p:nvPr/>
      </p:nvGrpSpPr>
      <p:grpSpPr>
        <a:xfrm>
          <a:off x="0" y="0"/>
          <a:ext cx="0" cy="0"/>
          <a:chOff x="0" y="0"/>
          <a:chExt cx="0" cy="0"/>
        </a:xfrm>
      </p:grpSpPr>
      <p:sp>
        <p:nvSpPr>
          <p:cNvPr id="596" name="Google Shape;596;g2e99bb42309_0_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97" name="Google Shape;597;g2e99bb42309_0_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2" name="Shape 602"/>
        <p:cNvGrpSpPr/>
        <p:nvPr/>
      </p:nvGrpSpPr>
      <p:grpSpPr>
        <a:xfrm>
          <a:off x="0" y="0"/>
          <a:ext cx="0" cy="0"/>
          <a:chOff x="0" y="0"/>
          <a:chExt cx="0" cy="0"/>
        </a:xfrm>
      </p:grpSpPr>
      <p:sp>
        <p:nvSpPr>
          <p:cNvPr id="603" name="Google Shape;603;g36f1a773518_3_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04" name="Google Shape;604;g36f1a773518_3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7" name="Shape 607"/>
        <p:cNvGrpSpPr/>
        <p:nvPr/>
      </p:nvGrpSpPr>
      <p:grpSpPr>
        <a:xfrm>
          <a:off x="0" y="0"/>
          <a:ext cx="0" cy="0"/>
          <a:chOff x="0" y="0"/>
          <a:chExt cx="0" cy="0"/>
        </a:xfrm>
      </p:grpSpPr>
      <p:sp>
        <p:nvSpPr>
          <p:cNvPr id="608" name="Google Shape;608;g2e99bb42309_0_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09" name="Google Shape;609;g2e99bb42309_0_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3" name="Shape 613"/>
        <p:cNvGrpSpPr/>
        <p:nvPr/>
      </p:nvGrpSpPr>
      <p:grpSpPr>
        <a:xfrm>
          <a:off x="0" y="0"/>
          <a:ext cx="0" cy="0"/>
          <a:chOff x="0" y="0"/>
          <a:chExt cx="0" cy="0"/>
        </a:xfrm>
      </p:grpSpPr>
      <p:sp>
        <p:nvSpPr>
          <p:cNvPr id="614" name="Google Shape;614;g2e99bb42309_0_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15" name="Google Shape;615;g2e99bb42309_0_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9" name="Shape 619"/>
        <p:cNvGrpSpPr/>
        <p:nvPr/>
      </p:nvGrpSpPr>
      <p:grpSpPr>
        <a:xfrm>
          <a:off x="0" y="0"/>
          <a:ext cx="0" cy="0"/>
          <a:chOff x="0" y="0"/>
          <a:chExt cx="0" cy="0"/>
        </a:xfrm>
      </p:grpSpPr>
      <p:sp>
        <p:nvSpPr>
          <p:cNvPr id="620" name="Google Shape;620;g2e99bb42309_0_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21" name="Google Shape;621;g2e99bb42309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5" name="Shape 625"/>
        <p:cNvGrpSpPr/>
        <p:nvPr/>
      </p:nvGrpSpPr>
      <p:grpSpPr>
        <a:xfrm>
          <a:off x="0" y="0"/>
          <a:ext cx="0" cy="0"/>
          <a:chOff x="0" y="0"/>
          <a:chExt cx="0" cy="0"/>
        </a:xfrm>
      </p:grpSpPr>
      <p:sp>
        <p:nvSpPr>
          <p:cNvPr id="626" name="Google Shape;626;g2e99bb42309_0_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27" name="Google Shape;627;g2e99bb42309_0_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1" name="Shape 631"/>
        <p:cNvGrpSpPr/>
        <p:nvPr/>
      </p:nvGrpSpPr>
      <p:grpSpPr>
        <a:xfrm>
          <a:off x="0" y="0"/>
          <a:ext cx="0" cy="0"/>
          <a:chOff x="0" y="0"/>
          <a:chExt cx="0" cy="0"/>
        </a:xfrm>
      </p:grpSpPr>
      <p:sp>
        <p:nvSpPr>
          <p:cNvPr id="632" name="Google Shape;632;g2e99bb42309_0_6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33" name="Google Shape;633;g2e99bb42309_0_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7" name="Shape 637"/>
        <p:cNvGrpSpPr/>
        <p:nvPr/>
      </p:nvGrpSpPr>
      <p:grpSpPr>
        <a:xfrm>
          <a:off x="0" y="0"/>
          <a:ext cx="0" cy="0"/>
          <a:chOff x="0" y="0"/>
          <a:chExt cx="0" cy="0"/>
        </a:xfrm>
      </p:grpSpPr>
      <p:sp>
        <p:nvSpPr>
          <p:cNvPr id="638" name="Google Shape;638;g2e99bb42309_0_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39" name="Google Shape;639;g2e99bb42309_0_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3" name="Shape 643"/>
        <p:cNvGrpSpPr/>
        <p:nvPr/>
      </p:nvGrpSpPr>
      <p:grpSpPr>
        <a:xfrm>
          <a:off x="0" y="0"/>
          <a:ext cx="0" cy="0"/>
          <a:chOff x="0" y="0"/>
          <a:chExt cx="0" cy="0"/>
        </a:xfrm>
      </p:grpSpPr>
      <p:sp>
        <p:nvSpPr>
          <p:cNvPr id="644" name="Google Shape;644;g2e99bb42309_0_7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45" name="Google Shape;645;g2e99bb42309_0_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6" name="Shape 226"/>
        <p:cNvGrpSpPr/>
        <p:nvPr/>
      </p:nvGrpSpPr>
      <p:grpSpPr>
        <a:xfrm>
          <a:off x="0" y="0"/>
          <a:ext cx="0" cy="0"/>
          <a:chOff x="0" y="0"/>
          <a:chExt cx="0" cy="0"/>
        </a:xfrm>
      </p:grpSpPr>
      <p:sp>
        <p:nvSpPr>
          <p:cNvPr id="227" name="Google Shape;227;g2e96b8d5de6_0_7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8" name="Google Shape;228;g2e96b8d5de6_0_7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9" name="Shape 649"/>
        <p:cNvGrpSpPr/>
        <p:nvPr/>
      </p:nvGrpSpPr>
      <p:grpSpPr>
        <a:xfrm>
          <a:off x="0" y="0"/>
          <a:ext cx="0" cy="0"/>
          <a:chOff x="0" y="0"/>
          <a:chExt cx="0" cy="0"/>
        </a:xfrm>
      </p:grpSpPr>
      <p:sp>
        <p:nvSpPr>
          <p:cNvPr id="650" name="Google Shape;650;g2e99bb42309_0_8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51" name="Google Shape;651;g2e99bb42309_0_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5" name="Shape 655"/>
        <p:cNvGrpSpPr/>
        <p:nvPr/>
      </p:nvGrpSpPr>
      <p:grpSpPr>
        <a:xfrm>
          <a:off x="0" y="0"/>
          <a:ext cx="0" cy="0"/>
          <a:chOff x="0" y="0"/>
          <a:chExt cx="0" cy="0"/>
        </a:xfrm>
      </p:grpSpPr>
      <p:sp>
        <p:nvSpPr>
          <p:cNvPr id="656" name="Google Shape;656;g2e99bb42309_0_8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57" name="Google Shape;657;g2e99bb42309_0_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1" name="Shape 661"/>
        <p:cNvGrpSpPr/>
        <p:nvPr/>
      </p:nvGrpSpPr>
      <p:grpSpPr>
        <a:xfrm>
          <a:off x="0" y="0"/>
          <a:ext cx="0" cy="0"/>
          <a:chOff x="0" y="0"/>
          <a:chExt cx="0" cy="0"/>
        </a:xfrm>
      </p:grpSpPr>
      <p:sp>
        <p:nvSpPr>
          <p:cNvPr id="662" name="Google Shape;662;g2e99bb42309_0_9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63" name="Google Shape;663;g2e99bb42309_0_9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7" name="Shape 667"/>
        <p:cNvGrpSpPr/>
        <p:nvPr/>
      </p:nvGrpSpPr>
      <p:grpSpPr>
        <a:xfrm>
          <a:off x="0" y="0"/>
          <a:ext cx="0" cy="0"/>
          <a:chOff x="0" y="0"/>
          <a:chExt cx="0" cy="0"/>
        </a:xfrm>
      </p:grpSpPr>
      <p:sp>
        <p:nvSpPr>
          <p:cNvPr id="668" name="Google Shape;668;g2e99bb42309_0_9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69" name="Google Shape;669;g2e99bb42309_0_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3" name="Shape 673"/>
        <p:cNvGrpSpPr/>
        <p:nvPr/>
      </p:nvGrpSpPr>
      <p:grpSpPr>
        <a:xfrm>
          <a:off x="0" y="0"/>
          <a:ext cx="0" cy="0"/>
          <a:chOff x="0" y="0"/>
          <a:chExt cx="0" cy="0"/>
        </a:xfrm>
      </p:grpSpPr>
      <p:sp>
        <p:nvSpPr>
          <p:cNvPr id="674" name="Google Shape;674;g2e99bb42309_0_10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75" name="Google Shape;675;g2e99bb42309_0_10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9" name="Shape 679"/>
        <p:cNvGrpSpPr/>
        <p:nvPr/>
      </p:nvGrpSpPr>
      <p:grpSpPr>
        <a:xfrm>
          <a:off x="0" y="0"/>
          <a:ext cx="0" cy="0"/>
          <a:chOff x="0" y="0"/>
          <a:chExt cx="0" cy="0"/>
        </a:xfrm>
      </p:grpSpPr>
      <p:sp>
        <p:nvSpPr>
          <p:cNvPr id="680" name="Google Shape;680;g2e99bb42309_0_10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81" name="Google Shape;681;g2e99bb42309_0_1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5" name="Shape 685"/>
        <p:cNvGrpSpPr/>
        <p:nvPr/>
      </p:nvGrpSpPr>
      <p:grpSpPr>
        <a:xfrm>
          <a:off x="0" y="0"/>
          <a:ext cx="0" cy="0"/>
          <a:chOff x="0" y="0"/>
          <a:chExt cx="0" cy="0"/>
        </a:xfrm>
      </p:grpSpPr>
      <p:sp>
        <p:nvSpPr>
          <p:cNvPr id="686" name="Google Shape;686;g2e99bb42309_0_1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87" name="Google Shape;687;g2e99bb42309_0_1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1" name="Shape 691"/>
        <p:cNvGrpSpPr/>
        <p:nvPr/>
      </p:nvGrpSpPr>
      <p:grpSpPr>
        <a:xfrm>
          <a:off x="0" y="0"/>
          <a:ext cx="0" cy="0"/>
          <a:chOff x="0" y="0"/>
          <a:chExt cx="0" cy="0"/>
        </a:xfrm>
      </p:grpSpPr>
      <p:sp>
        <p:nvSpPr>
          <p:cNvPr id="692" name="Google Shape;692;g2e99bb42309_0_1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93" name="Google Shape;693;g2e99bb42309_0_1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7" name="Shape 697"/>
        <p:cNvGrpSpPr/>
        <p:nvPr/>
      </p:nvGrpSpPr>
      <p:grpSpPr>
        <a:xfrm>
          <a:off x="0" y="0"/>
          <a:ext cx="0" cy="0"/>
          <a:chOff x="0" y="0"/>
          <a:chExt cx="0" cy="0"/>
        </a:xfrm>
      </p:grpSpPr>
      <p:sp>
        <p:nvSpPr>
          <p:cNvPr id="698" name="Google Shape;698;g2e99bb42309_0_1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99" name="Google Shape;699;g2e99bb42309_0_1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3" name="Shape 703"/>
        <p:cNvGrpSpPr/>
        <p:nvPr/>
      </p:nvGrpSpPr>
      <p:grpSpPr>
        <a:xfrm>
          <a:off x="0" y="0"/>
          <a:ext cx="0" cy="0"/>
          <a:chOff x="0" y="0"/>
          <a:chExt cx="0" cy="0"/>
        </a:xfrm>
      </p:grpSpPr>
      <p:sp>
        <p:nvSpPr>
          <p:cNvPr id="704" name="Google Shape;704;g2e99bb42309_0_1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05" name="Google Shape;705;g2e99bb42309_0_1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2" name="Shape 232"/>
        <p:cNvGrpSpPr/>
        <p:nvPr/>
      </p:nvGrpSpPr>
      <p:grpSpPr>
        <a:xfrm>
          <a:off x="0" y="0"/>
          <a:ext cx="0" cy="0"/>
          <a:chOff x="0" y="0"/>
          <a:chExt cx="0" cy="0"/>
        </a:xfrm>
      </p:grpSpPr>
      <p:sp>
        <p:nvSpPr>
          <p:cNvPr id="233" name="Google Shape;233;g2e96b8d5de6_0_7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4" name="Google Shape;234;g2e96b8d5de6_0_7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9" name="Shape 709"/>
        <p:cNvGrpSpPr/>
        <p:nvPr/>
      </p:nvGrpSpPr>
      <p:grpSpPr>
        <a:xfrm>
          <a:off x="0" y="0"/>
          <a:ext cx="0" cy="0"/>
          <a:chOff x="0" y="0"/>
          <a:chExt cx="0" cy="0"/>
        </a:xfrm>
      </p:grpSpPr>
      <p:sp>
        <p:nvSpPr>
          <p:cNvPr id="710" name="Google Shape;710;g2e99bb42309_0_1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11" name="Google Shape;711;g2e99bb42309_0_1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5" name="Shape 715"/>
        <p:cNvGrpSpPr/>
        <p:nvPr/>
      </p:nvGrpSpPr>
      <p:grpSpPr>
        <a:xfrm>
          <a:off x="0" y="0"/>
          <a:ext cx="0" cy="0"/>
          <a:chOff x="0" y="0"/>
          <a:chExt cx="0" cy="0"/>
        </a:xfrm>
      </p:grpSpPr>
      <p:sp>
        <p:nvSpPr>
          <p:cNvPr id="716" name="Google Shape;716;g2e99bb42309_0_1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17" name="Google Shape;717;g2e99bb42309_0_1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1" name="Shape 721"/>
        <p:cNvGrpSpPr/>
        <p:nvPr/>
      </p:nvGrpSpPr>
      <p:grpSpPr>
        <a:xfrm>
          <a:off x="0" y="0"/>
          <a:ext cx="0" cy="0"/>
          <a:chOff x="0" y="0"/>
          <a:chExt cx="0" cy="0"/>
        </a:xfrm>
      </p:grpSpPr>
      <p:sp>
        <p:nvSpPr>
          <p:cNvPr id="722" name="Google Shape;722;g2e99bb42309_0_1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3" name="Google Shape;723;g2e99bb42309_0_1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7" name="Shape 727"/>
        <p:cNvGrpSpPr/>
        <p:nvPr/>
      </p:nvGrpSpPr>
      <p:grpSpPr>
        <a:xfrm>
          <a:off x="0" y="0"/>
          <a:ext cx="0" cy="0"/>
          <a:chOff x="0" y="0"/>
          <a:chExt cx="0" cy="0"/>
        </a:xfrm>
      </p:grpSpPr>
      <p:sp>
        <p:nvSpPr>
          <p:cNvPr id="728" name="Google Shape;728;g2e99bb42309_0_16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9" name="Google Shape;729;g2e99bb42309_0_1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4" name="Shape 734"/>
        <p:cNvGrpSpPr/>
        <p:nvPr/>
      </p:nvGrpSpPr>
      <p:grpSpPr>
        <a:xfrm>
          <a:off x="0" y="0"/>
          <a:ext cx="0" cy="0"/>
          <a:chOff x="0" y="0"/>
          <a:chExt cx="0" cy="0"/>
        </a:xfrm>
      </p:grpSpPr>
      <p:sp>
        <p:nvSpPr>
          <p:cNvPr id="735" name="Google Shape;735;g2e99bb42309_0_1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36" name="Google Shape;736;g2e99bb42309_0_1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1" name="Shape 741"/>
        <p:cNvGrpSpPr/>
        <p:nvPr/>
      </p:nvGrpSpPr>
      <p:grpSpPr>
        <a:xfrm>
          <a:off x="0" y="0"/>
          <a:ext cx="0" cy="0"/>
          <a:chOff x="0" y="0"/>
          <a:chExt cx="0" cy="0"/>
        </a:xfrm>
      </p:grpSpPr>
      <p:sp>
        <p:nvSpPr>
          <p:cNvPr id="742" name="Google Shape;742;g2e99bb42309_0_17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43" name="Google Shape;743;g2e99bb42309_0_1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7" name="Shape 747"/>
        <p:cNvGrpSpPr/>
        <p:nvPr/>
      </p:nvGrpSpPr>
      <p:grpSpPr>
        <a:xfrm>
          <a:off x="0" y="0"/>
          <a:ext cx="0" cy="0"/>
          <a:chOff x="0" y="0"/>
          <a:chExt cx="0" cy="0"/>
        </a:xfrm>
      </p:grpSpPr>
      <p:sp>
        <p:nvSpPr>
          <p:cNvPr id="748" name="Google Shape;748;g2e99bb42309_0_18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49" name="Google Shape;749;g2e99bb42309_0_1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8" name="Shape 758"/>
        <p:cNvGrpSpPr/>
        <p:nvPr/>
      </p:nvGrpSpPr>
      <p:grpSpPr>
        <a:xfrm>
          <a:off x="0" y="0"/>
          <a:ext cx="0" cy="0"/>
          <a:chOff x="0" y="0"/>
          <a:chExt cx="0" cy="0"/>
        </a:xfrm>
      </p:grpSpPr>
      <p:sp>
        <p:nvSpPr>
          <p:cNvPr id="759" name="Google Shape;759;g2e99bb42309_0_19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60" name="Google Shape;760;g2e99bb42309_0_1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4" name="Shape 764"/>
        <p:cNvGrpSpPr/>
        <p:nvPr/>
      </p:nvGrpSpPr>
      <p:grpSpPr>
        <a:xfrm>
          <a:off x="0" y="0"/>
          <a:ext cx="0" cy="0"/>
          <a:chOff x="0" y="0"/>
          <a:chExt cx="0" cy="0"/>
        </a:xfrm>
      </p:grpSpPr>
      <p:sp>
        <p:nvSpPr>
          <p:cNvPr id="765" name="Google Shape;765;g2e99bb42309_0_19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66" name="Google Shape;766;g2e99bb42309_0_19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0" name="Shape 770"/>
        <p:cNvGrpSpPr/>
        <p:nvPr/>
      </p:nvGrpSpPr>
      <p:grpSpPr>
        <a:xfrm>
          <a:off x="0" y="0"/>
          <a:ext cx="0" cy="0"/>
          <a:chOff x="0" y="0"/>
          <a:chExt cx="0" cy="0"/>
        </a:xfrm>
      </p:grpSpPr>
      <p:sp>
        <p:nvSpPr>
          <p:cNvPr id="771" name="Google Shape;771;g2e99bb42309_0_2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72" name="Google Shape;772;g2e99bb42309_0_2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 name="Shape 238"/>
        <p:cNvGrpSpPr/>
        <p:nvPr/>
      </p:nvGrpSpPr>
      <p:grpSpPr>
        <a:xfrm>
          <a:off x="0" y="0"/>
          <a:ext cx="0" cy="0"/>
          <a:chOff x="0" y="0"/>
          <a:chExt cx="0" cy="0"/>
        </a:xfrm>
      </p:grpSpPr>
      <p:sp>
        <p:nvSpPr>
          <p:cNvPr id="239" name="Google Shape;239;g2e96b8d5de6_0_7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0" name="Google Shape;240;g2e96b8d5de6_0_7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6" name="Shape 776"/>
        <p:cNvGrpSpPr/>
        <p:nvPr/>
      </p:nvGrpSpPr>
      <p:grpSpPr>
        <a:xfrm>
          <a:off x="0" y="0"/>
          <a:ext cx="0" cy="0"/>
          <a:chOff x="0" y="0"/>
          <a:chExt cx="0" cy="0"/>
        </a:xfrm>
      </p:grpSpPr>
      <p:sp>
        <p:nvSpPr>
          <p:cNvPr id="777" name="Google Shape;777;g2e99bb42309_0_20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78" name="Google Shape;778;g2e99bb42309_0_20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2" name="Shape 782"/>
        <p:cNvGrpSpPr/>
        <p:nvPr/>
      </p:nvGrpSpPr>
      <p:grpSpPr>
        <a:xfrm>
          <a:off x="0" y="0"/>
          <a:ext cx="0" cy="0"/>
          <a:chOff x="0" y="0"/>
          <a:chExt cx="0" cy="0"/>
        </a:xfrm>
      </p:grpSpPr>
      <p:sp>
        <p:nvSpPr>
          <p:cNvPr id="783" name="Google Shape;783;g2e99bb42309_0_20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4" name="Google Shape;784;g2e99bb42309_0_2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8" name="Shape 788"/>
        <p:cNvGrpSpPr/>
        <p:nvPr/>
      </p:nvGrpSpPr>
      <p:grpSpPr>
        <a:xfrm>
          <a:off x="0" y="0"/>
          <a:ext cx="0" cy="0"/>
          <a:chOff x="0" y="0"/>
          <a:chExt cx="0" cy="0"/>
        </a:xfrm>
      </p:grpSpPr>
      <p:sp>
        <p:nvSpPr>
          <p:cNvPr id="789" name="Google Shape;789;g2e99bb42309_0_25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90" name="Google Shape;790;g2e99bb42309_0_2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4" name="Shape 794"/>
        <p:cNvGrpSpPr/>
        <p:nvPr/>
      </p:nvGrpSpPr>
      <p:grpSpPr>
        <a:xfrm>
          <a:off x="0" y="0"/>
          <a:ext cx="0" cy="0"/>
          <a:chOff x="0" y="0"/>
          <a:chExt cx="0" cy="0"/>
        </a:xfrm>
      </p:grpSpPr>
      <p:sp>
        <p:nvSpPr>
          <p:cNvPr id="795" name="Google Shape;795;g2e99bb42309_0_2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96" name="Google Shape;796;g2e99bb42309_0_2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0" name="Shape 800"/>
        <p:cNvGrpSpPr/>
        <p:nvPr/>
      </p:nvGrpSpPr>
      <p:grpSpPr>
        <a:xfrm>
          <a:off x="0" y="0"/>
          <a:ext cx="0" cy="0"/>
          <a:chOff x="0" y="0"/>
          <a:chExt cx="0" cy="0"/>
        </a:xfrm>
      </p:grpSpPr>
      <p:sp>
        <p:nvSpPr>
          <p:cNvPr id="801" name="Google Shape;801;g2e99bb42309_0_2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02" name="Google Shape;802;g2e99bb42309_0_2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6" name="Shape 806"/>
        <p:cNvGrpSpPr/>
        <p:nvPr/>
      </p:nvGrpSpPr>
      <p:grpSpPr>
        <a:xfrm>
          <a:off x="0" y="0"/>
          <a:ext cx="0" cy="0"/>
          <a:chOff x="0" y="0"/>
          <a:chExt cx="0" cy="0"/>
        </a:xfrm>
      </p:grpSpPr>
      <p:sp>
        <p:nvSpPr>
          <p:cNvPr id="807" name="Google Shape;807;g2e99bb42309_0_26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08" name="Google Shape;808;g2e99bb42309_0_2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2" name="Shape 812"/>
        <p:cNvGrpSpPr/>
        <p:nvPr/>
      </p:nvGrpSpPr>
      <p:grpSpPr>
        <a:xfrm>
          <a:off x="0" y="0"/>
          <a:ext cx="0" cy="0"/>
          <a:chOff x="0" y="0"/>
          <a:chExt cx="0" cy="0"/>
        </a:xfrm>
      </p:grpSpPr>
      <p:sp>
        <p:nvSpPr>
          <p:cNvPr id="813" name="Google Shape;813;g2e99bb42309_0_2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14" name="Google Shape;814;g2e99bb42309_0_2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8" name="Shape 818"/>
        <p:cNvGrpSpPr/>
        <p:nvPr/>
      </p:nvGrpSpPr>
      <p:grpSpPr>
        <a:xfrm>
          <a:off x="0" y="0"/>
          <a:ext cx="0" cy="0"/>
          <a:chOff x="0" y="0"/>
          <a:chExt cx="0" cy="0"/>
        </a:xfrm>
      </p:grpSpPr>
      <p:sp>
        <p:nvSpPr>
          <p:cNvPr id="819" name="Google Shape;819;g2e99bb42309_0_2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20" name="Google Shape;820;g2e99bb42309_0_2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4" name="Shape 824"/>
        <p:cNvGrpSpPr/>
        <p:nvPr/>
      </p:nvGrpSpPr>
      <p:grpSpPr>
        <a:xfrm>
          <a:off x="0" y="0"/>
          <a:ext cx="0" cy="0"/>
          <a:chOff x="0" y="0"/>
          <a:chExt cx="0" cy="0"/>
        </a:xfrm>
      </p:grpSpPr>
      <p:sp>
        <p:nvSpPr>
          <p:cNvPr id="825" name="Google Shape;825;g2e99bb42309_0_26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26" name="Google Shape;826;g2e99bb42309_0_2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0" name="Shape 830"/>
        <p:cNvGrpSpPr/>
        <p:nvPr/>
      </p:nvGrpSpPr>
      <p:grpSpPr>
        <a:xfrm>
          <a:off x="0" y="0"/>
          <a:ext cx="0" cy="0"/>
          <a:chOff x="0" y="0"/>
          <a:chExt cx="0" cy="0"/>
        </a:xfrm>
      </p:grpSpPr>
      <p:sp>
        <p:nvSpPr>
          <p:cNvPr id="831" name="Google Shape;831;g2e99bb42309_0_2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32" name="Google Shape;832;g2e99bb42309_0_2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with logo" showMasterSp="0">
  <p:cSld name="Title Slide with logo">
    <p:bg>
      <p:bgPr>
        <a:solidFill>
          <a:schemeClr val="lt1"/>
        </a:solidFill>
      </p:bgPr>
    </p:bg>
    <p:spTree>
      <p:nvGrpSpPr>
        <p:cNvPr id="12" name="Shape 12"/>
        <p:cNvGrpSpPr/>
        <p:nvPr/>
      </p:nvGrpSpPr>
      <p:grpSpPr>
        <a:xfrm>
          <a:off x="0" y="0"/>
          <a:ext cx="0" cy="0"/>
          <a:chOff x="0" y="0"/>
          <a:chExt cx="0" cy="0"/>
        </a:xfrm>
      </p:grpSpPr>
      <p:pic>
        <p:nvPicPr>
          <p:cNvPr descr="logooutline.eps" id="13" name="Google Shape;13;p2"/>
          <p:cNvPicPr preferRelativeResize="0"/>
          <p:nvPr/>
        </p:nvPicPr>
        <p:blipFill rotWithShape="1">
          <a:blip r:embed="rId2">
            <a:alphaModFix/>
          </a:blip>
          <a:srcRect b="0" l="0" r="0" t="0"/>
          <a:stretch/>
        </p:blipFill>
        <p:spPr>
          <a:xfrm>
            <a:off x="3829598" y="532588"/>
            <a:ext cx="1492817" cy="1477814"/>
          </a:xfrm>
          <a:prstGeom prst="rect">
            <a:avLst/>
          </a:prstGeom>
          <a:noFill/>
          <a:ln>
            <a:noFill/>
          </a:ln>
        </p:spPr>
      </p:pic>
      <p:sp>
        <p:nvSpPr>
          <p:cNvPr id="14" name="Google Shape;14;p2"/>
          <p:cNvSpPr txBox="1"/>
          <p:nvPr>
            <p:ph type="ctrTitle"/>
          </p:nvPr>
        </p:nvSpPr>
        <p:spPr>
          <a:xfrm>
            <a:off x="305990" y="2571750"/>
            <a:ext cx="8532000" cy="1614900"/>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3800"/>
              <a:buFont typeface="Arial"/>
              <a:buNone/>
              <a:defRPr sz="3800">
                <a:solidFill>
                  <a:schemeClr val="dk1"/>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15" name="Google Shape;15;p2"/>
          <p:cNvSpPr txBox="1"/>
          <p:nvPr>
            <p:ph idx="1" type="subTitle"/>
          </p:nvPr>
        </p:nvSpPr>
        <p:spPr>
          <a:xfrm>
            <a:off x="305991" y="4238118"/>
            <a:ext cx="8532000" cy="412500"/>
          </a:xfrm>
          <a:prstGeom prst="rect">
            <a:avLst/>
          </a:prstGeom>
          <a:noFill/>
          <a:ln>
            <a:noFill/>
          </a:ln>
        </p:spPr>
        <p:txBody>
          <a:bodyPr anchorCtr="0" anchor="t" bIns="0" lIns="0" spcFirstLastPara="1" rIns="0" wrap="square" tIns="0">
            <a:noAutofit/>
          </a:bodyPr>
          <a:lstStyle>
            <a:lvl1pPr lvl="0" algn="l">
              <a:lnSpc>
                <a:spcPct val="90000"/>
              </a:lnSpc>
              <a:spcBef>
                <a:spcPts val="800"/>
              </a:spcBef>
              <a:spcAft>
                <a:spcPts val="0"/>
              </a:spcAft>
              <a:buClr>
                <a:schemeClr val="dk2"/>
              </a:buClr>
              <a:buSzPts val="1300"/>
              <a:buNone/>
              <a:defRPr b="1" sz="1300">
                <a:solidFill>
                  <a:schemeClr val="dk2"/>
                </a:solidFill>
              </a:defRPr>
            </a:lvl1pPr>
            <a:lvl2pPr lvl="1" algn="ctr">
              <a:lnSpc>
                <a:spcPct val="100000"/>
              </a:lnSpc>
              <a:spcBef>
                <a:spcPts val="400"/>
              </a:spcBef>
              <a:spcAft>
                <a:spcPts val="0"/>
              </a:spcAft>
              <a:buClr>
                <a:srgbClr val="171717"/>
              </a:buClr>
              <a:buSzPts val="1500"/>
              <a:buNone/>
              <a:defRPr sz="1500"/>
            </a:lvl2pPr>
            <a:lvl3pPr lvl="2" algn="ctr">
              <a:lnSpc>
                <a:spcPct val="100000"/>
              </a:lnSpc>
              <a:spcBef>
                <a:spcPts val="400"/>
              </a:spcBef>
              <a:spcAft>
                <a:spcPts val="0"/>
              </a:spcAft>
              <a:buClr>
                <a:srgbClr val="171717"/>
              </a:buClr>
              <a:buSzPts val="1400"/>
              <a:buNone/>
              <a:defRPr sz="1400"/>
            </a:lvl3pPr>
            <a:lvl4pPr lvl="3" algn="ctr">
              <a:lnSpc>
                <a:spcPct val="100000"/>
              </a:lnSpc>
              <a:spcBef>
                <a:spcPts val="400"/>
              </a:spcBef>
              <a:spcAft>
                <a:spcPts val="0"/>
              </a:spcAft>
              <a:buClr>
                <a:srgbClr val="171717"/>
              </a:buClr>
              <a:buSzPts val="1200"/>
              <a:buNone/>
              <a:defRPr sz="1200"/>
            </a:lvl4pPr>
            <a:lvl5pPr lvl="4" algn="ctr">
              <a:lnSpc>
                <a:spcPct val="90000"/>
              </a:lnSpc>
              <a:spcBef>
                <a:spcPts val="400"/>
              </a:spcBef>
              <a:spcAft>
                <a:spcPts val="0"/>
              </a:spcAft>
              <a:buClr>
                <a:schemeClr val="accent6"/>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p:txBody>
      </p:sp>
      <p:pic>
        <p:nvPicPr>
          <p:cNvPr id="16" name="Google Shape;16;p2"/>
          <p:cNvPicPr preferRelativeResize="0"/>
          <p:nvPr/>
        </p:nvPicPr>
        <p:blipFill rotWithShape="1">
          <a:blip r:embed="rId3">
            <a:alphaModFix/>
          </a:blip>
          <a:srcRect b="0" l="0" r="0" t="0"/>
          <a:stretch/>
        </p:blipFill>
        <p:spPr>
          <a:xfrm>
            <a:off x="3789168" y="535867"/>
            <a:ext cx="1544286" cy="1544286"/>
          </a:xfrm>
          <a:prstGeom prst="rect">
            <a:avLst/>
          </a:prstGeom>
          <a:noFill/>
          <a:ln>
            <a:noFill/>
          </a:ln>
        </p:spPr>
      </p:pic>
    </p:spTree>
  </p:cSld>
  <p:clrMapOvr>
    <a:masterClrMapping/>
  </p:clrMapOvr>
  <p:extLst>
    <p:ext uri="{DCECCB84-F9BA-43D5-87BE-67443E8EF086}">
      <p15:sldGuideLst>
        <p15:guide id="1" orient="horz" pos="162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btitles and 2 Pictures ">
  <p:cSld name="Subtitles and 2 Pictures ">
    <p:spTree>
      <p:nvGrpSpPr>
        <p:cNvPr id="72" name="Shape 72"/>
        <p:cNvGrpSpPr/>
        <p:nvPr/>
      </p:nvGrpSpPr>
      <p:grpSpPr>
        <a:xfrm>
          <a:off x="0" y="0"/>
          <a:ext cx="0" cy="0"/>
          <a:chOff x="0" y="0"/>
          <a:chExt cx="0" cy="0"/>
        </a:xfrm>
      </p:grpSpPr>
      <p:sp>
        <p:nvSpPr>
          <p:cNvPr id="73" name="Google Shape;73;p11"/>
          <p:cNvSpPr txBox="1"/>
          <p:nvPr>
            <p:ph type="title"/>
          </p:nvPr>
        </p:nvSpPr>
        <p:spPr>
          <a:xfrm>
            <a:off x="305991" y="273844"/>
            <a:ext cx="8535600" cy="813300"/>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74" name="Google Shape;74;p11"/>
          <p:cNvSpPr txBox="1"/>
          <p:nvPr>
            <p:ph idx="1" type="body"/>
          </p:nvPr>
        </p:nvSpPr>
        <p:spPr>
          <a:xfrm>
            <a:off x="305990" y="1194197"/>
            <a:ext cx="4212300" cy="5013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800"/>
              </a:spcBef>
              <a:spcAft>
                <a:spcPts val="0"/>
              </a:spcAft>
              <a:buClr>
                <a:schemeClr val="accent2"/>
              </a:buClr>
              <a:buSzPts val="1800"/>
              <a:buNone/>
              <a:defRPr b="1" sz="1800">
                <a:solidFill>
                  <a:schemeClr val="accent2"/>
                </a:solidFill>
              </a:defRPr>
            </a:lvl1pPr>
            <a:lvl2pPr indent="-228600" lvl="1" marL="914400" algn="l">
              <a:lnSpc>
                <a:spcPct val="100000"/>
              </a:lnSpc>
              <a:spcBef>
                <a:spcPts val="400"/>
              </a:spcBef>
              <a:spcAft>
                <a:spcPts val="0"/>
              </a:spcAft>
              <a:buClr>
                <a:srgbClr val="171717"/>
              </a:buClr>
              <a:buSzPts val="1500"/>
              <a:buNone/>
              <a:defRPr b="1" sz="1500"/>
            </a:lvl2pPr>
            <a:lvl3pPr indent="-228600" lvl="2" marL="1371600" algn="l">
              <a:lnSpc>
                <a:spcPct val="100000"/>
              </a:lnSpc>
              <a:spcBef>
                <a:spcPts val="400"/>
              </a:spcBef>
              <a:spcAft>
                <a:spcPts val="0"/>
              </a:spcAft>
              <a:buClr>
                <a:srgbClr val="171717"/>
              </a:buClr>
              <a:buSzPts val="1400"/>
              <a:buNone/>
              <a:defRPr b="1" sz="1400"/>
            </a:lvl3pPr>
            <a:lvl4pPr indent="-228600" lvl="3" marL="1828800" algn="l">
              <a:lnSpc>
                <a:spcPct val="100000"/>
              </a:lnSpc>
              <a:spcBef>
                <a:spcPts val="400"/>
              </a:spcBef>
              <a:spcAft>
                <a:spcPts val="0"/>
              </a:spcAft>
              <a:buClr>
                <a:srgbClr val="171717"/>
              </a:buClr>
              <a:buSzPts val="1200"/>
              <a:buNone/>
              <a:defRPr b="1" sz="1200"/>
            </a:lvl4pPr>
            <a:lvl5pPr indent="-228600" lvl="4" marL="2286000" algn="l">
              <a:lnSpc>
                <a:spcPct val="90000"/>
              </a:lnSpc>
              <a:spcBef>
                <a:spcPts val="400"/>
              </a:spcBef>
              <a:spcAft>
                <a:spcPts val="0"/>
              </a:spcAft>
              <a:buClr>
                <a:schemeClr val="accent6"/>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75" name="Google Shape;75;p11"/>
          <p:cNvSpPr txBox="1"/>
          <p:nvPr>
            <p:ph idx="2" type="body"/>
          </p:nvPr>
        </p:nvSpPr>
        <p:spPr>
          <a:xfrm>
            <a:off x="4629150" y="1203725"/>
            <a:ext cx="4212600" cy="4917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800"/>
              </a:spcBef>
              <a:spcAft>
                <a:spcPts val="0"/>
              </a:spcAft>
              <a:buClr>
                <a:schemeClr val="accent2"/>
              </a:buClr>
              <a:buSzPts val="1800"/>
              <a:buNone/>
              <a:defRPr b="1" sz="1800">
                <a:solidFill>
                  <a:schemeClr val="accent2"/>
                </a:solidFill>
              </a:defRPr>
            </a:lvl1pPr>
            <a:lvl2pPr indent="-228600" lvl="1" marL="914400" algn="l">
              <a:lnSpc>
                <a:spcPct val="100000"/>
              </a:lnSpc>
              <a:spcBef>
                <a:spcPts val="400"/>
              </a:spcBef>
              <a:spcAft>
                <a:spcPts val="0"/>
              </a:spcAft>
              <a:buClr>
                <a:srgbClr val="171717"/>
              </a:buClr>
              <a:buSzPts val="1500"/>
              <a:buNone/>
              <a:defRPr b="1" sz="1500"/>
            </a:lvl2pPr>
            <a:lvl3pPr indent="-228600" lvl="2" marL="1371600" algn="l">
              <a:lnSpc>
                <a:spcPct val="100000"/>
              </a:lnSpc>
              <a:spcBef>
                <a:spcPts val="400"/>
              </a:spcBef>
              <a:spcAft>
                <a:spcPts val="0"/>
              </a:spcAft>
              <a:buClr>
                <a:srgbClr val="171717"/>
              </a:buClr>
              <a:buSzPts val="1400"/>
              <a:buNone/>
              <a:defRPr b="1" sz="1400"/>
            </a:lvl3pPr>
            <a:lvl4pPr indent="-228600" lvl="3" marL="1828800" algn="l">
              <a:lnSpc>
                <a:spcPct val="100000"/>
              </a:lnSpc>
              <a:spcBef>
                <a:spcPts val="400"/>
              </a:spcBef>
              <a:spcAft>
                <a:spcPts val="0"/>
              </a:spcAft>
              <a:buClr>
                <a:srgbClr val="171717"/>
              </a:buClr>
              <a:buSzPts val="1200"/>
              <a:buNone/>
              <a:defRPr b="1" sz="1200"/>
            </a:lvl4pPr>
            <a:lvl5pPr indent="-228600" lvl="4" marL="2286000" algn="l">
              <a:lnSpc>
                <a:spcPct val="90000"/>
              </a:lnSpc>
              <a:spcBef>
                <a:spcPts val="400"/>
              </a:spcBef>
              <a:spcAft>
                <a:spcPts val="0"/>
              </a:spcAft>
              <a:buClr>
                <a:schemeClr val="accent6"/>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76" name="Google Shape;76;p11"/>
          <p:cNvSpPr/>
          <p:nvPr>
            <p:ph idx="3" type="pic"/>
          </p:nvPr>
        </p:nvSpPr>
        <p:spPr>
          <a:xfrm>
            <a:off x="305991" y="1822054"/>
            <a:ext cx="4212300" cy="2835000"/>
          </a:xfrm>
          <a:prstGeom prst="rect">
            <a:avLst/>
          </a:prstGeom>
          <a:solidFill>
            <a:schemeClr val="lt1"/>
          </a:solidFill>
          <a:ln>
            <a:noFill/>
          </a:ln>
        </p:spPr>
      </p:sp>
      <p:sp>
        <p:nvSpPr>
          <p:cNvPr id="77" name="Google Shape;77;p11"/>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78" name="Google Shape;78;p11"/>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79" name="Google Shape;79;p11"/>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
        <p:nvSpPr>
          <p:cNvPr id="80" name="Google Shape;80;p11"/>
          <p:cNvSpPr/>
          <p:nvPr>
            <p:ph idx="4" type="pic"/>
          </p:nvPr>
        </p:nvSpPr>
        <p:spPr>
          <a:xfrm>
            <a:off x="4629150" y="1815703"/>
            <a:ext cx="4212300" cy="2835000"/>
          </a:xfrm>
          <a:prstGeom prst="rect">
            <a:avLst/>
          </a:prstGeom>
          <a:solidFill>
            <a:schemeClr val="lt1"/>
          </a:solidFill>
          <a:ln>
            <a:noFill/>
          </a:ln>
        </p:spPr>
      </p:sp>
    </p:spTree>
  </p:cSld>
  <p:clrMapOvr>
    <a:masterClrMapping/>
  </p:clrMapOvr>
  <p:extLst>
    <p:ext uri="{DCECCB84-F9BA-43D5-87BE-67443E8EF086}">
      <p15:sldGuideLst>
        <p15:guide id="1" orient="horz" pos="1075">
          <p15:clr>
            <a:srgbClr val="FBAE40"/>
          </p15:clr>
        </p15:guide>
        <p15:guide id="2" orient="horz" pos="1144">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and 4 Pictures">
  <p:cSld name="Text and 4 Pictures">
    <p:spTree>
      <p:nvGrpSpPr>
        <p:cNvPr id="81" name="Shape 81"/>
        <p:cNvGrpSpPr/>
        <p:nvPr/>
      </p:nvGrpSpPr>
      <p:grpSpPr>
        <a:xfrm>
          <a:off x="0" y="0"/>
          <a:ext cx="0" cy="0"/>
          <a:chOff x="0" y="0"/>
          <a:chExt cx="0" cy="0"/>
        </a:xfrm>
      </p:grpSpPr>
      <p:sp>
        <p:nvSpPr>
          <p:cNvPr id="82" name="Google Shape;82;p12"/>
          <p:cNvSpPr txBox="1"/>
          <p:nvPr>
            <p:ph type="title"/>
          </p:nvPr>
        </p:nvSpPr>
        <p:spPr>
          <a:xfrm>
            <a:off x="305992" y="280195"/>
            <a:ext cx="8532000" cy="799200"/>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83" name="Google Shape;83;p12"/>
          <p:cNvSpPr txBox="1"/>
          <p:nvPr>
            <p:ph idx="1" type="body"/>
          </p:nvPr>
        </p:nvSpPr>
        <p:spPr>
          <a:xfrm>
            <a:off x="305990" y="1198993"/>
            <a:ext cx="2781300" cy="34563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800"/>
              </a:spcBef>
              <a:spcAft>
                <a:spcPts val="0"/>
              </a:spcAft>
              <a:buClr>
                <a:srgbClr val="171717"/>
              </a:buClr>
              <a:buSzPts val="1600"/>
              <a:buNone/>
              <a:defRPr>
                <a:solidFill>
                  <a:srgbClr val="171717"/>
                </a:solidFill>
              </a:defRPr>
            </a:lvl1pPr>
            <a:lvl2pPr indent="-317500" lvl="1" marL="914400" algn="l">
              <a:lnSpc>
                <a:spcPct val="120000"/>
              </a:lnSpc>
              <a:spcBef>
                <a:spcPts val="400"/>
              </a:spcBef>
              <a:spcAft>
                <a:spcPts val="0"/>
              </a:spcAft>
              <a:buClr>
                <a:srgbClr val="171717"/>
              </a:buClr>
              <a:buSzPts val="1400"/>
              <a:buChar char="•"/>
              <a:defRPr/>
            </a:lvl2pPr>
            <a:lvl3pPr indent="-317500" lvl="2" marL="1371600" algn="l">
              <a:lnSpc>
                <a:spcPct val="100000"/>
              </a:lnSpc>
              <a:spcBef>
                <a:spcPts val="400"/>
              </a:spcBef>
              <a:spcAft>
                <a:spcPts val="0"/>
              </a:spcAft>
              <a:buClr>
                <a:srgbClr val="171717"/>
              </a:buClr>
              <a:buSzPts val="1400"/>
              <a:buChar char="•"/>
              <a:defRPr/>
            </a:lvl3pPr>
            <a:lvl4pPr indent="-317500" lvl="3" marL="1828800" algn="l">
              <a:lnSpc>
                <a:spcPct val="100000"/>
              </a:lnSpc>
              <a:spcBef>
                <a:spcPts val="400"/>
              </a:spcBef>
              <a:spcAft>
                <a:spcPts val="0"/>
              </a:spcAft>
              <a:buClr>
                <a:srgbClr val="171717"/>
              </a:buClr>
              <a:buSzPts val="1400"/>
              <a:buChar char="•"/>
              <a:defRPr/>
            </a:lvl4pPr>
            <a:lvl5pPr indent="-317500" lvl="4" marL="2286000" algn="l">
              <a:lnSpc>
                <a:spcPct val="90000"/>
              </a:lnSpc>
              <a:spcBef>
                <a:spcPts val="400"/>
              </a:spcBef>
              <a:spcAft>
                <a:spcPts val="0"/>
              </a:spcAft>
              <a:buClr>
                <a:schemeClr val="accent6"/>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84" name="Google Shape;84;p12"/>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85" name="Google Shape;85;p12"/>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86" name="Google Shape;86;p12"/>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
        <p:nvSpPr>
          <p:cNvPr id="87" name="Google Shape;87;p12"/>
          <p:cNvSpPr/>
          <p:nvPr>
            <p:ph idx="2" type="pic"/>
          </p:nvPr>
        </p:nvSpPr>
        <p:spPr>
          <a:xfrm>
            <a:off x="6056710" y="1194197"/>
            <a:ext cx="2781300" cy="1674000"/>
          </a:xfrm>
          <a:prstGeom prst="rect">
            <a:avLst/>
          </a:prstGeom>
          <a:solidFill>
            <a:schemeClr val="lt1"/>
          </a:solidFill>
          <a:ln>
            <a:noFill/>
          </a:ln>
        </p:spPr>
      </p:sp>
      <p:sp>
        <p:nvSpPr>
          <p:cNvPr id="88" name="Google Shape;88;p12"/>
          <p:cNvSpPr/>
          <p:nvPr>
            <p:ph idx="3" type="pic"/>
          </p:nvPr>
        </p:nvSpPr>
        <p:spPr>
          <a:xfrm>
            <a:off x="6093511" y="2977277"/>
            <a:ext cx="2744400" cy="1674000"/>
          </a:xfrm>
          <a:prstGeom prst="rect">
            <a:avLst/>
          </a:prstGeom>
          <a:solidFill>
            <a:schemeClr val="lt1"/>
          </a:solidFill>
          <a:ln>
            <a:noFill/>
          </a:ln>
        </p:spPr>
      </p:sp>
      <p:sp>
        <p:nvSpPr>
          <p:cNvPr id="89" name="Google Shape;89;p12"/>
          <p:cNvSpPr/>
          <p:nvPr>
            <p:ph idx="4" type="pic"/>
          </p:nvPr>
        </p:nvSpPr>
        <p:spPr>
          <a:xfrm>
            <a:off x="3194447" y="1194197"/>
            <a:ext cx="2744400" cy="1674000"/>
          </a:xfrm>
          <a:prstGeom prst="rect">
            <a:avLst/>
          </a:prstGeom>
          <a:solidFill>
            <a:schemeClr val="lt1"/>
          </a:solidFill>
          <a:ln>
            <a:noFill/>
          </a:ln>
        </p:spPr>
      </p:sp>
      <p:sp>
        <p:nvSpPr>
          <p:cNvPr id="90" name="Google Shape;90;p12"/>
          <p:cNvSpPr/>
          <p:nvPr>
            <p:ph idx="5" type="pic"/>
          </p:nvPr>
        </p:nvSpPr>
        <p:spPr>
          <a:xfrm>
            <a:off x="3194447" y="2983511"/>
            <a:ext cx="2744400" cy="1674000"/>
          </a:xfrm>
          <a:prstGeom prst="rect">
            <a:avLst/>
          </a:prstGeom>
          <a:solidFill>
            <a:schemeClr val="lt1"/>
          </a:solidFill>
          <a:ln>
            <a:noFill/>
          </a:ln>
        </p:spPr>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btitle and 3 Pictures">
  <p:cSld name="Subtitle and 3 Pictures">
    <p:spTree>
      <p:nvGrpSpPr>
        <p:cNvPr id="91" name="Shape 91"/>
        <p:cNvGrpSpPr/>
        <p:nvPr/>
      </p:nvGrpSpPr>
      <p:grpSpPr>
        <a:xfrm>
          <a:off x="0" y="0"/>
          <a:ext cx="0" cy="0"/>
          <a:chOff x="0" y="0"/>
          <a:chExt cx="0" cy="0"/>
        </a:xfrm>
      </p:grpSpPr>
      <p:sp>
        <p:nvSpPr>
          <p:cNvPr id="92" name="Google Shape;92;p13"/>
          <p:cNvSpPr txBox="1"/>
          <p:nvPr>
            <p:ph type="title"/>
          </p:nvPr>
        </p:nvSpPr>
        <p:spPr>
          <a:xfrm>
            <a:off x="305991" y="273844"/>
            <a:ext cx="8535600" cy="813300"/>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93" name="Google Shape;93;p13"/>
          <p:cNvSpPr txBox="1"/>
          <p:nvPr>
            <p:ph idx="1" type="body"/>
          </p:nvPr>
        </p:nvSpPr>
        <p:spPr>
          <a:xfrm>
            <a:off x="305990" y="1194197"/>
            <a:ext cx="2781300" cy="50130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300"/>
              </a:spcBef>
              <a:spcAft>
                <a:spcPts val="0"/>
              </a:spcAft>
              <a:buClr>
                <a:schemeClr val="accent2"/>
              </a:buClr>
              <a:buSzPts val="1600"/>
              <a:buNone/>
              <a:defRPr b="1" sz="1600">
                <a:solidFill>
                  <a:schemeClr val="accent2"/>
                </a:solidFill>
              </a:defRPr>
            </a:lvl1pPr>
            <a:lvl2pPr indent="-228600" lvl="1" marL="914400" algn="l">
              <a:lnSpc>
                <a:spcPct val="100000"/>
              </a:lnSpc>
              <a:spcBef>
                <a:spcPts val="400"/>
              </a:spcBef>
              <a:spcAft>
                <a:spcPts val="0"/>
              </a:spcAft>
              <a:buClr>
                <a:srgbClr val="171717"/>
              </a:buClr>
              <a:buSzPts val="1500"/>
              <a:buNone/>
              <a:defRPr b="1" sz="1500"/>
            </a:lvl2pPr>
            <a:lvl3pPr indent="-228600" lvl="2" marL="1371600" algn="l">
              <a:lnSpc>
                <a:spcPct val="100000"/>
              </a:lnSpc>
              <a:spcBef>
                <a:spcPts val="400"/>
              </a:spcBef>
              <a:spcAft>
                <a:spcPts val="0"/>
              </a:spcAft>
              <a:buClr>
                <a:srgbClr val="171717"/>
              </a:buClr>
              <a:buSzPts val="1400"/>
              <a:buNone/>
              <a:defRPr b="1" sz="1400"/>
            </a:lvl3pPr>
            <a:lvl4pPr indent="-228600" lvl="3" marL="1828800" algn="l">
              <a:lnSpc>
                <a:spcPct val="100000"/>
              </a:lnSpc>
              <a:spcBef>
                <a:spcPts val="400"/>
              </a:spcBef>
              <a:spcAft>
                <a:spcPts val="0"/>
              </a:spcAft>
              <a:buClr>
                <a:srgbClr val="171717"/>
              </a:buClr>
              <a:buSzPts val="1200"/>
              <a:buNone/>
              <a:defRPr b="1" sz="1200"/>
            </a:lvl4pPr>
            <a:lvl5pPr indent="-228600" lvl="4" marL="2286000" algn="l">
              <a:lnSpc>
                <a:spcPct val="90000"/>
              </a:lnSpc>
              <a:spcBef>
                <a:spcPts val="400"/>
              </a:spcBef>
              <a:spcAft>
                <a:spcPts val="0"/>
              </a:spcAft>
              <a:buClr>
                <a:schemeClr val="accent6"/>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94" name="Google Shape;94;p13"/>
          <p:cNvSpPr txBox="1"/>
          <p:nvPr>
            <p:ph idx="2" type="body"/>
          </p:nvPr>
        </p:nvSpPr>
        <p:spPr>
          <a:xfrm>
            <a:off x="6056709" y="1203725"/>
            <a:ext cx="2784900" cy="4917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300"/>
              </a:spcBef>
              <a:spcAft>
                <a:spcPts val="0"/>
              </a:spcAft>
              <a:buClr>
                <a:schemeClr val="accent2"/>
              </a:buClr>
              <a:buSzPts val="1800"/>
              <a:buNone/>
              <a:defRPr b="1" sz="1800">
                <a:solidFill>
                  <a:schemeClr val="accent2"/>
                </a:solidFill>
              </a:defRPr>
            </a:lvl1pPr>
            <a:lvl2pPr indent="-228600" lvl="1" marL="914400" algn="l">
              <a:lnSpc>
                <a:spcPct val="100000"/>
              </a:lnSpc>
              <a:spcBef>
                <a:spcPts val="400"/>
              </a:spcBef>
              <a:spcAft>
                <a:spcPts val="0"/>
              </a:spcAft>
              <a:buClr>
                <a:srgbClr val="171717"/>
              </a:buClr>
              <a:buSzPts val="1500"/>
              <a:buNone/>
              <a:defRPr b="1" sz="1500"/>
            </a:lvl2pPr>
            <a:lvl3pPr indent="-228600" lvl="2" marL="1371600" algn="l">
              <a:lnSpc>
                <a:spcPct val="100000"/>
              </a:lnSpc>
              <a:spcBef>
                <a:spcPts val="400"/>
              </a:spcBef>
              <a:spcAft>
                <a:spcPts val="0"/>
              </a:spcAft>
              <a:buClr>
                <a:srgbClr val="171717"/>
              </a:buClr>
              <a:buSzPts val="1400"/>
              <a:buNone/>
              <a:defRPr b="1" sz="1400"/>
            </a:lvl3pPr>
            <a:lvl4pPr indent="-228600" lvl="3" marL="1828800" algn="l">
              <a:lnSpc>
                <a:spcPct val="100000"/>
              </a:lnSpc>
              <a:spcBef>
                <a:spcPts val="400"/>
              </a:spcBef>
              <a:spcAft>
                <a:spcPts val="0"/>
              </a:spcAft>
              <a:buClr>
                <a:srgbClr val="171717"/>
              </a:buClr>
              <a:buSzPts val="1200"/>
              <a:buNone/>
              <a:defRPr b="1" sz="1200"/>
            </a:lvl4pPr>
            <a:lvl5pPr indent="-228600" lvl="4" marL="2286000" algn="l">
              <a:lnSpc>
                <a:spcPct val="90000"/>
              </a:lnSpc>
              <a:spcBef>
                <a:spcPts val="400"/>
              </a:spcBef>
              <a:spcAft>
                <a:spcPts val="0"/>
              </a:spcAft>
              <a:buClr>
                <a:schemeClr val="accent6"/>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95" name="Google Shape;95;p13"/>
          <p:cNvSpPr/>
          <p:nvPr>
            <p:ph idx="3" type="pic"/>
          </p:nvPr>
        </p:nvSpPr>
        <p:spPr>
          <a:xfrm>
            <a:off x="305992" y="1815703"/>
            <a:ext cx="2781300" cy="2835000"/>
          </a:xfrm>
          <a:prstGeom prst="rect">
            <a:avLst/>
          </a:prstGeom>
          <a:solidFill>
            <a:schemeClr val="lt1"/>
          </a:solidFill>
          <a:ln>
            <a:noFill/>
          </a:ln>
        </p:spPr>
      </p:sp>
      <p:sp>
        <p:nvSpPr>
          <p:cNvPr id="96" name="Google Shape;96;p13"/>
          <p:cNvSpPr/>
          <p:nvPr>
            <p:ph idx="4" type="pic"/>
          </p:nvPr>
        </p:nvSpPr>
        <p:spPr>
          <a:xfrm>
            <a:off x="6056710" y="1812131"/>
            <a:ext cx="2784900" cy="2835000"/>
          </a:xfrm>
          <a:prstGeom prst="rect">
            <a:avLst/>
          </a:prstGeom>
          <a:solidFill>
            <a:schemeClr val="lt1"/>
          </a:solidFill>
          <a:ln>
            <a:noFill/>
          </a:ln>
        </p:spPr>
      </p:sp>
      <p:sp>
        <p:nvSpPr>
          <p:cNvPr id="97" name="Google Shape;97;p13"/>
          <p:cNvSpPr txBox="1"/>
          <p:nvPr>
            <p:ph idx="5" type="body"/>
          </p:nvPr>
        </p:nvSpPr>
        <p:spPr>
          <a:xfrm>
            <a:off x="3190385" y="1200920"/>
            <a:ext cx="2781300" cy="5013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300"/>
              </a:spcBef>
              <a:spcAft>
                <a:spcPts val="0"/>
              </a:spcAft>
              <a:buClr>
                <a:schemeClr val="accent2"/>
              </a:buClr>
              <a:buSzPts val="1600"/>
              <a:buNone/>
              <a:defRPr b="1" sz="1600">
                <a:solidFill>
                  <a:schemeClr val="accent2"/>
                </a:solidFill>
              </a:defRPr>
            </a:lvl1pPr>
            <a:lvl2pPr indent="-228600" lvl="1" marL="914400" algn="l">
              <a:lnSpc>
                <a:spcPct val="100000"/>
              </a:lnSpc>
              <a:spcBef>
                <a:spcPts val="400"/>
              </a:spcBef>
              <a:spcAft>
                <a:spcPts val="0"/>
              </a:spcAft>
              <a:buClr>
                <a:srgbClr val="171717"/>
              </a:buClr>
              <a:buSzPts val="1500"/>
              <a:buNone/>
              <a:defRPr b="1" sz="1500"/>
            </a:lvl2pPr>
            <a:lvl3pPr indent="-228600" lvl="2" marL="1371600" algn="l">
              <a:lnSpc>
                <a:spcPct val="100000"/>
              </a:lnSpc>
              <a:spcBef>
                <a:spcPts val="400"/>
              </a:spcBef>
              <a:spcAft>
                <a:spcPts val="0"/>
              </a:spcAft>
              <a:buClr>
                <a:srgbClr val="171717"/>
              </a:buClr>
              <a:buSzPts val="1400"/>
              <a:buNone/>
              <a:defRPr b="1" sz="1400"/>
            </a:lvl3pPr>
            <a:lvl4pPr indent="-228600" lvl="3" marL="1828800" algn="l">
              <a:lnSpc>
                <a:spcPct val="100000"/>
              </a:lnSpc>
              <a:spcBef>
                <a:spcPts val="400"/>
              </a:spcBef>
              <a:spcAft>
                <a:spcPts val="0"/>
              </a:spcAft>
              <a:buClr>
                <a:srgbClr val="171717"/>
              </a:buClr>
              <a:buSzPts val="1200"/>
              <a:buNone/>
              <a:defRPr b="1" sz="1200"/>
            </a:lvl4pPr>
            <a:lvl5pPr indent="-228600" lvl="4" marL="2286000" algn="l">
              <a:lnSpc>
                <a:spcPct val="90000"/>
              </a:lnSpc>
              <a:spcBef>
                <a:spcPts val="400"/>
              </a:spcBef>
              <a:spcAft>
                <a:spcPts val="0"/>
              </a:spcAft>
              <a:buClr>
                <a:schemeClr val="accent6"/>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98" name="Google Shape;98;p13"/>
          <p:cNvSpPr/>
          <p:nvPr>
            <p:ph idx="6" type="pic"/>
          </p:nvPr>
        </p:nvSpPr>
        <p:spPr>
          <a:xfrm>
            <a:off x="3190386" y="1822427"/>
            <a:ext cx="2781300" cy="2835000"/>
          </a:xfrm>
          <a:prstGeom prst="rect">
            <a:avLst/>
          </a:prstGeom>
          <a:solidFill>
            <a:schemeClr val="lt1"/>
          </a:solidFill>
          <a:ln>
            <a:noFill/>
          </a:ln>
        </p:spPr>
      </p:sp>
      <p:sp>
        <p:nvSpPr>
          <p:cNvPr id="99" name="Google Shape;99;p13"/>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00" name="Google Shape;100;p13"/>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01" name="Google Shape;101;p13"/>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extLst>
    <p:ext uri="{DCECCB84-F9BA-43D5-87BE-67443E8EF086}">
      <p15:sldGuideLst>
        <p15:guide id="1" orient="horz" pos="1075">
          <p15:clr>
            <a:srgbClr val="FBAE40"/>
          </p15:clr>
        </p15:guide>
        <p15:guide id="2" orient="horz" pos="1144">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and 3 Pictures with boxes">
  <p:cSld name="Text and 3 Pictures with boxes">
    <p:spTree>
      <p:nvGrpSpPr>
        <p:cNvPr id="102" name="Shape 102"/>
        <p:cNvGrpSpPr/>
        <p:nvPr/>
      </p:nvGrpSpPr>
      <p:grpSpPr>
        <a:xfrm>
          <a:off x="0" y="0"/>
          <a:ext cx="0" cy="0"/>
          <a:chOff x="0" y="0"/>
          <a:chExt cx="0" cy="0"/>
        </a:xfrm>
      </p:grpSpPr>
      <p:sp>
        <p:nvSpPr>
          <p:cNvPr id="103" name="Google Shape;103;p14"/>
          <p:cNvSpPr txBox="1"/>
          <p:nvPr>
            <p:ph type="title"/>
          </p:nvPr>
        </p:nvSpPr>
        <p:spPr>
          <a:xfrm>
            <a:off x="305991" y="273844"/>
            <a:ext cx="8535600" cy="813300"/>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104" name="Google Shape;104;p14"/>
          <p:cNvSpPr txBox="1"/>
          <p:nvPr>
            <p:ph idx="1" type="body"/>
          </p:nvPr>
        </p:nvSpPr>
        <p:spPr>
          <a:xfrm>
            <a:off x="3087290" y="1201032"/>
            <a:ext cx="2970000" cy="848400"/>
          </a:xfrm>
          <a:prstGeom prst="rect">
            <a:avLst/>
          </a:prstGeom>
          <a:solidFill>
            <a:schemeClr val="dk1"/>
          </a:solidFill>
          <a:ln>
            <a:noFill/>
          </a:ln>
        </p:spPr>
        <p:txBody>
          <a:bodyPr anchorCtr="0" anchor="ctr" bIns="27000" lIns="27000" spcFirstLastPara="1" rIns="27000" wrap="square" tIns="27000">
            <a:normAutofit/>
          </a:bodyPr>
          <a:lstStyle>
            <a:lvl1pPr indent="-228600" lvl="0" marL="457200" algn="ctr">
              <a:lnSpc>
                <a:spcPct val="90000"/>
              </a:lnSpc>
              <a:spcBef>
                <a:spcPts val="0"/>
              </a:spcBef>
              <a:spcAft>
                <a:spcPts val="0"/>
              </a:spcAft>
              <a:buClr>
                <a:schemeClr val="lt1"/>
              </a:buClr>
              <a:buSzPts val="1600"/>
              <a:buNone/>
              <a:defRPr b="0" sz="1600">
                <a:solidFill>
                  <a:schemeClr val="lt1"/>
                </a:solidFill>
              </a:defRPr>
            </a:lvl1pPr>
            <a:lvl2pPr indent="-228600" lvl="1" marL="914400" algn="l">
              <a:lnSpc>
                <a:spcPct val="100000"/>
              </a:lnSpc>
              <a:spcBef>
                <a:spcPts val="400"/>
              </a:spcBef>
              <a:spcAft>
                <a:spcPts val="0"/>
              </a:spcAft>
              <a:buClr>
                <a:srgbClr val="171717"/>
              </a:buClr>
              <a:buSzPts val="1500"/>
              <a:buNone/>
              <a:defRPr b="1" sz="1500"/>
            </a:lvl2pPr>
            <a:lvl3pPr indent="-228600" lvl="2" marL="1371600" algn="l">
              <a:lnSpc>
                <a:spcPct val="100000"/>
              </a:lnSpc>
              <a:spcBef>
                <a:spcPts val="400"/>
              </a:spcBef>
              <a:spcAft>
                <a:spcPts val="0"/>
              </a:spcAft>
              <a:buClr>
                <a:srgbClr val="171717"/>
              </a:buClr>
              <a:buSzPts val="1400"/>
              <a:buNone/>
              <a:defRPr b="1" sz="1400"/>
            </a:lvl3pPr>
            <a:lvl4pPr indent="-228600" lvl="3" marL="1828800" algn="l">
              <a:lnSpc>
                <a:spcPct val="100000"/>
              </a:lnSpc>
              <a:spcBef>
                <a:spcPts val="400"/>
              </a:spcBef>
              <a:spcAft>
                <a:spcPts val="0"/>
              </a:spcAft>
              <a:buClr>
                <a:srgbClr val="171717"/>
              </a:buClr>
              <a:buSzPts val="1200"/>
              <a:buNone/>
              <a:defRPr b="1" sz="1200"/>
            </a:lvl4pPr>
            <a:lvl5pPr indent="-228600" lvl="4" marL="2286000" algn="l">
              <a:lnSpc>
                <a:spcPct val="90000"/>
              </a:lnSpc>
              <a:spcBef>
                <a:spcPts val="400"/>
              </a:spcBef>
              <a:spcAft>
                <a:spcPts val="0"/>
              </a:spcAft>
              <a:buClr>
                <a:schemeClr val="accent6"/>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105" name="Google Shape;105;p14"/>
          <p:cNvSpPr/>
          <p:nvPr>
            <p:ph idx="2" type="pic"/>
          </p:nvPr>
        </p:nvSpPr>
        <p:spPr>
          <a:xfrm>
            <a:off x="3087290" y="2049332"/>
            <a:ext cx="2969400" cy="2607900"/>
          </a:xfrm>
          <a:prstGeom prst="rect">
            <a:avLst/>
          </a:prstGeom>
          <a:solidFill>
            <a:schemeClr val="lt1"/>
          </a:solidFill>
          <a:ln>
            <a:noFill/>
          </a:ln>
        </p:spPr>
      </p:sp>
      <p:sp>
        <p:nvSpPr>
          <p:cNvPr id="106" name="Google Shape;106;p14"/>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07" name="Google Shape;107;p14"/>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08" name="Google Shape;108;p14"/>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
        <p:nvSpPr>
          <p:cNvPr id="109" name="Google Shape;109;p14"/>
          <p:cNvSpPr txBox="1"/>
          <p:nvPr>
            <p:ph idx="3" type="body"/>
          </p:nvPr>
        </p:nvSpPr>
        <p:spPr>
          <a:xfrm>
            <a:off x="2456" y="3808893"/>
            <a:ext cx="2970000" cy="848400"/>
          </a:xfrm>
          <a:prstGeom prst="rect">
            <a:avLst/>
          </a:prstGeom>
          <a:solidFill>
            <a:schemeClr val="dk1"/>
          </a:solidFill>
          <a:ln>
            <a:noFill/>
          </a:ln>
        </p:spPr>
        <p:txBody>
          <a:bodyPr anchorCtr="0" anchor="ctr" bIns="27000" lIns="27000" spcFirstLastPara="1" rIns="27000" wrap="square" tIns="27000">
            <a:normAutofit/>
          </a:bodyPr>
          <a:lstStyle>
            <a:lvl1pPr indent="-228600" lvl="0" marL="457200" algn="ctr">
              <a:lnSpc>
                <a:spcPct val="90000"/>
              </a:lnSpc>
              <a:spcBef>
                <a:spcPts val="0"/>
              </a:spcBef>
              <a:spcAft>
                <a:spcPts val="0"/>
              </a:spcAft>
              <a:buClr>
                <a:schemeClr val="lt1"/>
              </a:buClr>
              <a:buSzPts val="1600"/>
              <a:buNone/>
              <a:defRPr b="0" sz="1600">
                <a:solidFill>
                  <a:schemeClr val="lt1"/>
                </a:solidFill>
              </a:defRPr>
            </a:lvl1pPr>
            <a:lvl2pPr indent="-228600" lvl="1" marL="914400" algn="l">
              <a:lnSpc>
                <a:spcPct val="100000"/>
              </a:lnSpc>
              <a:spcBef>
                <a:spcPts val="400"/>
              </a:spcBef>
              <a:spcAft>
                <a:spcPts val="0"/>
              </a:spcAft>
              <a:buClr>
                <a:srgbClr val="171717"/>
              </a:buClr>
              <a:buSzPts val="1500"/>
              <a:buNone/>
              <a:defRPr b="1" sz="1500"/>
            </a:lvl2pPr>
            <a:lvl3pPr indent="-228600" lvl="2" marL="1371600" algn="l">
              <a:lnSpc>
                <a:spcPct val="100000"/>
              </a:lnSpc>
              <a:spcBef>
                <a:spcPts val="400"/>
              </a:spcBef>
              <a:spcAft>
                <a:spcPts val="0"/>
              </a:spcAft>
              <a:buClr>
                <a:srgbClr val="171717"/>
              </a:buClr>
              <a:buSzPts val="1400"/>
              <a:buNone/>
              <a:defRPr b="1" sz="1400"/>
            </a:lvl3pPr>
            <a:lvl4pPr indent="-228600" lvl="3" marL="1828800" algn="l">
              <a:lnSpc>
                <a:spcPct val="100000"/>
              </a:lnSpc>
              <a:spcBef>
                <a:spcPts val="400"/>
              </a:spcBef>
              <a:spcAft>
                <a:spcPts val="0"/>
              </a:spcAft>
              <a:buClr>
                <a:srgbClr val="171717"/>
              </a:buClr>
              <a:buSzPts val="1200"/>
              <a:buNone/>
              <a:defRPr b="1" sz="1200"/>
            </a:lvl4pPr>
            <a:lvl5pPr indent="-228600" lvl="4" marL="2286000" algn="l">
              <a:lnSpc>
                <a:spcPct val="90000"/>
              </a:lnSpc>
              <a:spcBef>
                <a:spcPts val="400"/>
              </a:spcBef>
              <a:spcAft>
                <a:spcPts val="0"/>
              </a:spcAft>
              <a:buClr>
                <a:schemeClr val="accent6"/>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110" name="Google Shape;110;p14"/>
          <p:cNvSpPr/>
          <p:nvPr>
            <p:ph idx="4" type="pic"/>
          </p:nvPr>
        </p:nvSpPr>
        <p:spPr>
          <a:xfrm>
            <a:off x="3038" y="1201032"/>
            <a:ext cx="2969400" cy="2607900"/>
          </a:xfrm>
          <a:prstGeom prst="rect">
            <a:avLst/>
          </a:prstGeom>
          <a:solidFill>
            <a:schemeClr val="lt1"/>
          </a:solidFill>
          <a:ln>
            <a:noFill/>
          </a:ln>
        </p:spPr>
      </p:sp>
      <p:sp>
        <p:nvSpPr>
          <p:cNvPr id="111" name="Google Shape;111;p14"/>
          <p:cNvSpPr txBox="1"/>
          <p:nvPr>
            <p:ph idx="5" type="body"/>
          </p:nvPr>
        </p:nvSpPr>
        <p:spPr>
          <a:xfrm>
            <a:off x="6174291" y="3808893"/>
            <a:ext cx="2970000" cy="848400"/>
          </a:xfrm>
          <a:prstGeom prst="rect">
            <a:avLst/>
          </a:prstGeom>
          <a:solidFill>
            <a:schemeClr val="dk1"/>
          </a:solidFill>
          <a:ln>
            <a:noFill/>
          </a:ln>
        </p:spPr>
        <p:txBody>
          <a:bodyPr anchorCtr="0" anchor="ctr" bIns="27000" lIns="27000" spcFirstLastPara="1" rIns="27000" wrap="square" tIns="27000">
            <a:normAutofit/>
          </a:bodyPr>
          <a:lstStyle>
            <a:lvl1pPr indent="-228600" lvl="0" marL="457200" algn="ctr">
              <a:lnSpc>
                <a:spcPct val="90000"/>
              </a:lnSpc>
              <a:spcBef>
                <a:spcPts val="0"/>
              </a:spcBef>
              <a:spcAft>
                <a:spcPts val="0"/>
              </a:spcAft>
              <a:buClr>
                <a:schemeClr val="lt1"/>
              </a:buClr>
              <a:buSzPts val="1600"/>
              <a:buNone/>
              <a:defRPr b="0" sz="1600">
                <a:solidFill>
                  <a:schemeClr val="lt1"/>
                </a:solidFill>
              </a:defRPr>
            </a:lvl1pPr>
            <a:lvl2pPr indent="-228600" lvl="1" marL="914400" algn="l">
              <a:lnSpc>
                <a:spcPct val="100000"/>
              </a:lnSpc>
              <a:spcBef>
                <a:spcPts val="400"/>
              </a:spcBef>
              <a:spcAft>
                <a:spcPts val="0"/>
              </a:spcAft>
              <a:buClr>
                <a:srgbClr val="171717"/>
              </a:buClr>
              <a:buSzPts val="1500"/>
              <a:buNone/>
              <a:defRPr b="1" sz="1500"/>
            </a:lvl2pPr>
            <a:lvl3pPr indent="-228600" lvl="2" marL="1371600" algn="l">
              <a:lnSpc>
                <a:spcPct val="100000"/>
              </a:lnSpc>
              <a:spcBef>
                <a:spcPts val="400"/>
              </a:spcBef>
              <a:spcAft>
                <a:spcPts val="0"/>
              </a:spcAft>
              <a:buClr>
                <a:srgbClr val="171717"/>
              </a:buClr>
              <a:buSzPts val="1400"/>
              <a:buNone/>
              <a:defRPr b="1" sz="1400"/>
            </a:lvl3pPr>
            <a:lvl4pPr indent="-228600" lvl="3" marL="1828800" algn="l">
              <a:lnSpc>
                <a:spcPct val="100000"/>
              </a:lnSpc>
              <a:spcBef>
                <a:spcPts val="400"/>
              </a:spcBef>
              <a:spcAft>
                <a:spcPts val="0"/>
              </a:spcAft>
              <a:buClr>
                <a:srgbClr val="171717"/>
              </a:buClr>
              <a:buSzPts val="1200"/>
              <a:buNone/>
              <a:defRPr b="1" sz="1200"/>
            </a:lvl4pPr>
            <a:lvl5pPr indent="-228600" lvl="4" marL="2286000" algn="l">
              <a:lnSpc>
                <a:spcPct val="90000"/>
              </a:lnSpc>
              <a:spcBef>
                <a:spcPts val="400"/>
              </a:spcBef>
              <a:spcAft>
                <a:spcPts val="0"/>
              </a:spcAft>
              <a:buClr>
                <a:schemeClr val="accent6"/>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112" name="Google Shape;112;p14"/>
          <p:cNvSpPr/>
          <p:nvPr>
            <p:ph idx="6" type="pic"/>
          </p:nvPr>
        </p:nvSpPr>
        <p:spPr>
          <a:xfrm>
            <a:off x="6174291" y="1201032"/>
            <a:ext cx="2969400" cy="2607900"/>
          </a:xfrm>
          <a:prstGeom prst="rect">
            <a:avLst/>
          </a:prstGeom>
          <a:solidFill>
            <a:schemeClr val="lt1"/>
          </a:solidFill>
          <a:ln>
            <a:noFill/>
          </a:ln>
        </p:spPr>
      </p:sp>
    </p:spTree>
  </p:cSld>
  <p:clrMapOvr>
    <a:masterClrMapping/>
  </p:clrMapOvr>
  <p:extLst>
    <p:ext uri="{DCECCB84-F9BA-43D5-87BE-67443E8EF086}">
      <p15:sldGuideLst>
        <p15:guide id="1" orient="horz" pos="1075">
          <p15:clr>
            <a:srgbClr val="FBAE40"/>
          </p15:clr>
        </p15:guide>
        <p15:guide id="2" orient="horz" pos="1144">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Horizontal and texts">
  <p:cSld name="Picture Horizontal and texts">
    <p:spTree>
      <p:nvGrpSpPr>
        <p:cNvPr id="113" name="Shape 113"/>
        <p:cNvGrpSpPr/>
        <p:nvPr/>
      </p:nvGrpSpPr>
      <p:grpSpPr>
        <a:xfrm>
          <a:off x="0" y="0"/>
          <a:ext cx="0" cy="0"/>
          <a:chOff x="0" y="0"/>
          <a:chExt cx="0" cy="0"/>
        </a:xfrm>
      </p:grpSpPr>
      <p:sp>
        <p:nvSpPr>
          <p:cNvPr id="114" name="Google Shape;114;p15"/>
          <p:cNvSpPr txBox="1"/>
          <p:nvPr>
            <p:ph type="title"/>
          </p:nvPr>
        </p:nvSpPr>
        <p:spPr>
          <a:xfrm>
            <a:off x="305991" y="273844"/>
            <a:ext cx="8535600" cy="813300"/>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115" name="Google Shape;115;p15"/>
          <p:cNvSpPr/>
          <p:nvPr>
            <p:ph idx="2" type="pic"/>
          </p:nvPr>
        </p:nvSpPr>
        <p:spPr>
          <a:xfrm>
            <a:off x="309582" y="1194197"/>
            <a:ext cx="8532000" cy="1923000"/>
          </a:xfrm>
          <a:prstGeom prst="rect">
            <a:avLst/>
          </a:prstGeom>
          <a:solidFill>
            <a:schemeClr val="lt1"/>
          </a:solidFill>
          <a:ln>
            <a:noFill/>
          </a:ln>
        </p:spPr>
      </p:sp>
      <p:sp>
        <p:nvSpPr>
          <p:cNvPr id="116" name="Google Shape;116;p15"/>
          <p:cNvSpPr txBox="1"/>
          <p:nvPr>
            <p:ph idx="1" type="body"/>
          </p:nvPr>
        </p:nvSpPr>
        <p:spPr>
          <a:xfrm>
            <a:off x="305992" y="3220641"/>
            <a:ext cx="2781300" cy="14298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800"/>
              </a:spcBef>
              <a:spcAft>
                <a:spcPts val="0"/>
              </a:spcAft>
              <a:buClr>
                <a:srgbClr val="171717"/>
              </a:buClr>
              <a:buSzPts val="1400"/>
              <a:buNone/>
              <a:defRPr/>
            </a:lvl1pPr>
            <a:lvl2pPr indent="-317500" lvl="1" marL="914400" algn="l">
              <a:lnSpc>
                <a:spcPct val="100000"/>
              </a:lnSpc>
              <a:spcBef>
                <a:spcPts val="400"/>
              </a:spcBef>
              <a:spcAft>
                <a:spcPts val="0"/>
              </a:spcAft>
              <a:buClr>
                <a:srgbClr val="171717"/>
              </a:buClr>
              <a:buSzPts val="1400"/>
              <a:buChar char="•"/>
              <a:defRPr/>
            </a:lvl2pPr>
            <a:lvl3pPr indent="-317500" lvl="2" marL="1371600" algn="l">
              <a:lnSpc>
                <a:spcPct val="100000"/>
              </a:lnSpc>
              <a:spcBef>
                <a:spcPts val="400"/>
              </a:spcBef>
              <a:spcAft>
                <a:spcPts val="0"/>
              </a:spcAft>
              <a:buClr>
                <a:srgbClr val="171717"/>
              </a:buClr>
              <a:buSzPts val="1400"/>
              <a:buChar char="•"/>
              <a:defRPr/>
            </a:lvl3pPr>
            <a:lvl4pPr indent="-317500" lvl="3" marL="1828800" algn="l">
              <a:lnSpc>
                <a:spcPct val="100000"/>
              </a:lnSpc>
              <a:spcBef>
                <a:spcPts val="400"/>
              </a:spcBef>
              <a:spcAft>
                <a:spcPts val="0"/>
              </a:spcAft>
              <a:buClr>
                <a:srgbClr val="171717"/>
              </a:buClr>
              <a:buSzPts val="1400"/>
              <a:buChar char="•"/>
              <a:defRPr/>
            </a:lvl4pPr>
            <a:lvl5pPr indent="-317500" lvl="4" marL="2286000" algn="l">
              <a:lnSpc>
                <a:spcPct val="90000"/>
              </a:lnSpc>
              <a:spcBef>
                <a:spcPts val="400"/>
              </a:spcBef>
              <a:spcAft>
                <a:spcPts val="0"/>
              </a:spcAft>
              <a:buClr>
                <a:schemeClr val="accent6"/>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17" name="Google Shape;117;p15"/>
          <p:cNvSpPr txBox="1"/>
          <p:nvPr>
            <p:ph idx="3" type="body"/>
          </p:nvPr>
        </p:nvSpPr>
        <p:spPr>
          <a:xfrm>
            <a:off x="3200401" y="3220641"/>
            <a:ext cx="2749200" cy="14298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800"/>
              </a:spcBef>
              <a:spcAft>
                <a:spcPts val="0"/>
              </a:spcAft>
              <a:buClr>
                <a:srgbClr val="171717"/>
              </a:buClr>
              <a:buSzPts val="1400"/>
              <a:buNone/>
              <a:defRPr/>
            </a:lvl1pPr>
            <a:lvl2pPr indent="-317500" lvl="1" marL="914400" algn="l">
              <a:lnSpc>
                <a:spcPct val="100000"/>
              </a:lnSpc>
              <a:spcBef>
                <a:spcPts val="400"/>
              </a:spcBef>
              <a:spcAft>
                <a:spcPts val="0"/>
              </a:spcAft>
              <a:buClr>
                <a:srgbClr val="171717"/>
              </a:buClr>
              <a:buSzPts val="1400"/>
              <a:buChar char="•"/>
              <a:defRPr/>
            </a:lvl2pPr>
            <a:lvl3pPr indent="-317500" lvl="2" marL="1371600" algn="l">
              <a:lnSpc>
                <a:spcPct val="100000"/>
              </a:lnSpc>
              <a:spcBef>
                <a:spcPts val="400"/>
              </a:spcBef>
              <a:spcAft>
                <a:spcPts val="0"/>
              </a:spcAft>
              <a:buClr>
                <a:srgbClr val="171717"/>
              </a:buClr>
              <a:buSzPts val="1400"/>
              <a:buChar char="•"/>
              <a:defRPr/>
            </a:lvl3pPr>
            <a:lvl4pPr indent="-317500" lvl="3" marL="1828800" algn="l">
              <a:lnSpc>
                <a:spcPct val="100000"/>
              </a:lnSpc>
              <a:spcBef>
                <a:spcPts val="400"/>
              </a:spcBef>
              <a:spcAft>
                <a:spcPts val="0"/>
              </a:spcAft>
              <a:buClr>
                <a:srgbClr val="171717"/>
              </a:buClr>
              <a:buSzPts val="1400"/>
              <a:buChar char="•"/>
              <a:defRPr/>
            </a:lvl4pPr>
            <a:lvl5pPr indent="-317500" lvl="4" marL="2286000" algn="l">
              <a:lnSpc>
                <a:spcPct val="90000"/>
              </a:lnSpc>
              <a:spcBef>
                <a:spcPts val="400"/>
              </a:spcBef>
              <a:spcAft>
                <a:spcPts val="0"/>
              </a:spcAft>
              <a:buClr>
                <a:schemeClr val="accent6"/>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18" name="Google Shape;118;p15"/>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19" name="Google Shape;119;p15"/>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20" name="Google Shape;120;p15"/>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
        <p:nvSpPr>
          <p:cNvPr id="121" name="Google Shape;121;p15"/>
          <p:cNvSpPr txBox="1"/>
          <p:nvPr>
            <p:ph idx="4" type="body"/>
          </p:nvPr>
        </p:nvSpPr>
        <p:spPr>
          <a:xfrm>
            <a:off x="6064251" y="3220641"/>
            <a:ext cx="2777400" cy="14298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800"/>
              </a:spcBef>
              <a:spcAft>
                <a:spcPts val="0"/>
              </a:spcAft>
              <a:buClr>
                <a:srgbClr val="171717"/>
              </a:buClr>
              <a:buSzPts val="1400"/>
              <a:buNone/>
              <a:defRPr/>
            </a:lvl1pPr>
            <a:lvl2pPr indent="-317500" lvl="1" marL="914400" algn="l">
              <a:lnSpc>
                <a:spcPct val="100000"/>
              </a:lnSpc>
              <a:spcBef>
                <a:spcPts val="400"/>
              </a:spcBef>
              <a:spcAft>
                <a:spcPts val="0"/>
              </a:spcAft>
              <a:buClr>
                <a:srgbClr val="171717"/>
              </a:buClr>
              <a:buSzPts val="1400"/>
              <a:buChar char="•"/>
              <a:defRPr/>
            </a:lvl2pPr>
            <a:lvl3pPr indent="-317500" lvl="2" marL="1371600" algn="l">
              <a:lnSpc>
                <a:spcPct val="100000"/>
              </a:lnSpc>
              <a:spcBef>
                <a:spcPts val="400"/>
              </a:spcBef>
              <a:spcAft>
                <a:spcPts val="0"/>
              </a:spcAft>
              <a:buClr>
                <a:srgbClr val="171717"/>
              </a:buClr>
              <a:buSzPts val="1400"/>
              <a:buChar char="•"/>
              <a:defRPr/>
            </a:lvl3pPr>
            <a:lvl4pPr indent="-317500" lvl="3" marL="1828800" algn="l">
              <a:lnSpc>
                <a:spcPct val="100000"/>
              </a:lnSpc>
              <a:spcBef>
                <a:spcPts val="400"/>
              </a:spcBef>
              <a:spcAft>
                <a:spcPts val="0"/>
              </a:spcAft>
              <a:buClr>
                <a:srgbClr val="171717"/>
              </a:buClr>
              <a:buSzPts val="1400"/>
              <a:buChar char="•"/>
              <a:defRPr/>
            </a:lvl4pPr>
            <a:lvl5pPr indent="-317500" lvl="4" marL="2286000" algn="l">
              <a:lnSpc>
                <a:spcPct val="90000"/>
              </a:lnSpc>
              <a:spcBef>
                <a:spcPts val="400"/>
              </a:spcBef>
              <a:spcAft>
                <a:spcPts val="0"/>
              </a:spcAft>
              <a:buClr>
                <a:schemeClr val="accent6"/>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Tree>
  </p:cSld>
  <p:clrMapOvr>
    <a:masterClrMapping/>
  </p:clrMapOvr>
  <p:extLst>
    <p:ext uri="{DCECCB84-F9BA-43D5-87BE-67443E8EF086}">
      <p15:sldGuideLst>
        <p15:guide id="1" orient="horz" pos="1075">
          <p15:clr>
            <a:srgbClr val="FBAE40"/>
          </p15:clr>
        </p15:guide>
        <p15:guide id="2" orient="horz" pos="1144">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Horizontal and text in boxes">
  <p:cSld name="Picture Horizontal and text in boxes">
    <p:spTree>
      <p:nvGrpSpPr>
        <p:cNvPr id="122" name="Shape 122"/>
        <p:cNvGrpSpPr/>
        <p:nvPr/>
      </p:nvGrpSpPr>
      <p:grpSpPr>
        <a:xfrm>
          <a:off x="0" y="0"/>
          <a:ext cx="0" cy="0"/>
          <a:chOff x="0" y="0"/>
          <a:chExt cx="0" cy="0"/>
        </a:xfrm>
      </p:grpSpPr>
      <p:sp>
        <p:nvSpPr>
          <p:cNvPr id="123" name="Google Shape;123;p16"/>
          <p:cNvSpPr txBox="1"/>
          <p:nvPr>
            <p:ph type="title"/>
          </p:nvPr>
        </p:nvSpPr>
        <p:spPr>
          <a:xfrm>
            <a:off x="305991" y="273844"/>
            <a:ext cx="8535600" cy="813300"/>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124" name="Google Shape;124;p16"/>
          <p:cNvSpPr/>
          <p:nvPr>
            <p:ph idx="2" type="pic"/>
          </p:nvPr>
        </p:nvSpPr>
        <p:spPr>
          <a:xfrm>
            <a:off x="0" y="1194197"/>
            <a:ext cx="9144000" cy="2209500"/>
          </a:xfrm>
          <a:prstGeom prst="rect">
            <a:avLst/>
          </a:prstGeom>
          <a:solidFill>
            <a:schemeClr val="lt1"/>
          </a:solidFill>
          <a:ln>
            <a:noFill/>
          </a:ln>
        </p:spPr>
      </p:sp>
      <p:sp>
        <p:nvSpPr>
          <p:cNvPr id="125" name="Google Shape;125;p16"/>
          <p:cNvSpPr txBox="1"/>
          <p:nvPr>
            <p:ph idx="1" type="body"/>
          </p:nvPr>
        </p:nvSpPr>
        <p:spPr>
          <a:xfrm>
            <a:off x="305992" y="3220641"/>
            <a:ext cx="2781300" cy="1429800"/>
          </a:xfrm>
          <a:prstGeom prst="rect">
            <a:avLst/>
          </a:prstGeom>
          <a:solidFill>
            <a:schemeClr val="dk1"/>
          </a:solidFill>
          <a:ln>
            <a:noFill/>
          </a:ln>
        </p:spPr>
        <p:txBody>
          <a:bodyPr anchorCtr="0" anchor="t" bIns="0" lIns="0" spcFirstLastPara="1" rIns="0" wrap="square" tIns="54000">
            <a:normAutofit/>
          </a:bodyPr>
          <a:lstStyle>
            <a:lvl1pPr indent="-228600" lvl="0" marL="457200" algn="ctr">
              <a:lnSpc>
                <a:spcPct val="90000"/>
              </a:lnSpc>
              <a:spcBef>
                <a:spcPts val="800"/>
              </a:spcBef>
              <a:spcAft>
                <a:spcPts val="0"/>
              </a:spcAft>
              <a:buClr>
                <a:schemeClr val="lt2"/>
              </a:buClr>
              <a:buSzPts val="1600"/>
              <a:buNone/>
              <a:defRPr>
                <a:solidFill>
                  <a:schemeClr val="lt2"/>
                </a:solidFill>
              </a:defRPr>
            </a:lvl1pPr>
            <a:lvl2pPr indent="-317500" lvl="1" marL="914400" algn="ctr">
              <a:lnSpc>
                <a:spcPct val="100000"/>
              </a:lnSpc>
              <a:spcBef>
                <a:spcPts val="400"/>
              </a:spcBef>
              <a:spcAft>
                <a:spcPts val="0"/>
              </a:spcAft>
              <a:buClr>
                <a:schemeClr val="lt2"/>
              </a:buClr>
              <a:buSzPts val="1400"/>
              <a:buChar char="•"/>
              <a:defRPr>
                <a:solidFill>
                  <a:schemeClr val="lt2"/>
                </a:solidFill>
              </a:defRPr>
            </a:lvl2pPr>
            <a:lvl3pPr indent="-311150" lvl="2" marL="1371600" algn="ctr">
              <a:lnSpc>
                <a:spcPct val="100000"/>
              </a:lnSpc>
              <a:spcBef>
                <a:spcPts val="400"/>
              </a:spcBef>
              <a:spcAft>
                <a:spcPts val="0"/>
              </a:spcAft>
              <a:buClr>
                <a:schemeClr val="lt2"/>
              </a:buClr>
              <a:buSzPts val="1300"/>
              <a:buChar char="•"/>
              <a:defRPr>
                <a:solidFill>
                  <a:schemeClr val="lt2"/>
                </a:solidFill>
              </a:defRPr>
            </a:lvl3pPr>
            <a:lvl4pPr indent="-317500" lvl="3" marL="1828800" algn="l">
              <a:lnSpc>
                <a:spcPct val="100000"/>
              </a:lnSpc>
              <a:spcBef>
                <a:spcPts val="400"/>
              </a:spcBef>
              <a:spcAft>
                <a:spcPts val="0"/>
              </a:spcAft>
              <a:buClr>
                <a:srgbClr val="171717"/>
              </a:buClr>
              <a:buSzPts val="1400"/>
              <a:buChar char="•"/>
              <a:defRPr/>
            </a:lvl4pPr>
            <a:lvl5pPr indent="-317500" lvl="4" marL="2286000" algn="l">
              <a:lnSpc>
                <a:spcPct val="90000"/>
              </a:lnSpc>
              <a:spcBef>
                <a:spcPts val="400"/>
              </a:spcBef>
              <a:spcAft>
                <a:spcPts val="0"/>
              </a:spcAft>
              <a:buClr>
                <a:schemeClr val="accent6"/>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26" name="Google Shape;126;p16"/>
          <p:cNvSpPr txBox="1"/>
          <p:nvPr>
            <p:ph idx="3" type="body"/>
          </p:nvPr>
        </p:nvSpPr>
        <p:spPr>
          <a:xfrm>
            <a:off x="3200401" y="3220641"/>
            <a:ext cx="2749200" cy="1429800"/>
          </a:xfrm>
          <a:prstGeom prst="rect">
            <a:avLst/>
          </a:prstGeom>
          <a:solidFill>
            <a:schemeClr val="dk1"/>
          </a:solidFill>
          <a:ln>
            <a:noFill/>
          </a:ln>
        </p:spPr>
        <p:txBody>
          <a:bodyPr anchorCtr="0" anchor="t" bIns="0" lIns="0" spcFirstLastPara="1" rIns="0" wrap="square" tIns="54000">
            <a:normAutofit/>
          </a:bodyPr>
          <a:lstStyle>
            <a:lvl1pPr indent="-228600" lvl="0" marL="457200" algn="ctr">
              <a:lnSpc>
                <a:spcPct val="90000"/>
              </a:lnSpc>
              <a:spcBef>
                <a:spcPts val="800"/>
              </a:spcBef>
              <a:spcAft>
                <a:spcPts val="0"/>
              </a:spcAft>
              <a:buClr>
                <a:schemeClr val="lt2"/>
              </a:buClr>
              <a:buSzPts val="1600"/>
              <a:buNone/>
              <a:defRPr>
                <a:solidFill>
                  <a:schemeClr val="lt2"/>
                </a:solidFill>
              </a:defRPr>
            </a:lvl1pPr>
            <a:lvl2pPr indent="-317500" lvl="1" marL="914400" algn="ctr">
              <a:lnSpc>
                <a:spcPct val="100000"/>
              </a:lnSpc>
              <a:spcBef>
                <a:spcPts val="400"/>
              </a:spcBef>
              <a:spcAft>
                <a:spcPts val="0"/>
              </a:spcAft>
              <a:buClr>
                <a:schemeClr val="lt2"/>
              </a:buClr>
              <a:buSzPts val="1400"/>
              <a:buChar char="•"/>
              <a:defRPr>
                <a:solidFill>
                  <a:schemeClr val="lt2"/>
                </a:solidFill>
              </a:defRPr>
            </a:lvl2pPr>
            <a:lvl3pPr indent="-311150" lvl="2" marL="1371600" algn="ctr">
              <a:lnSpc>
                <a:spcPct val="100000"/>
              </a:lnSpc>
              <a:spcBef>
                <a:spcPts val="400"/>
              </a:spcBef>
              <a:spcAft>
                <a:spcPts val="0"/>
              </a:spcAft>
              <a:buClr>
                <a:schemeClr val="lt2"/>
              </a:buClr>
              <a:buSzPts val="1300"/>
              <a:buChar char="•"/>
              <a:defRPr>
                <a:solidFill>
                  <a:schemeClr val="lt2"/>
                </a:solidFill>
              </a:defRPr>
            </a:lvl3pPr>
            <a:lvl4pPr indent="-317500" lvl="3" marL="1828800" algn="l">
              <a:lnSpc>
                <a:spcPct val="100000"/>
              </a:lnSpc>
              <a:spcBef>
                <a:spcPts val="400"/>
              </a:spcBef>
              <a:spcAft>
                <a:spcPts val="0"/>
              </a:spcAft>
              <a:buClr>
                <a:srgbClr val="171717"/>
              </a:buClr>
              <a:buSzPts val="1400"/>
              <a:buChar char="•"/>
              <a:defRPr/>
            </a:lvl4pPr>
            <a:lvl5pPr indent="-317500" lvl="4" marL="2286000" algn="l">
              <a:lnSpc>
                <a:spcPct val="90000"/>
              </a:lnSpc>
              <a:spcBef>
                <a:spcPts val="400"/>
              </a:spcBef>
              <a:spcAft>
                <a:spcPts val="0"/>
              </a:spcAft>
              <a:buClr>
                <a:schemeClr val="accent6"/>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27" name="Google Shape;127;p16"/>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28" name="Google Shape;128;p16"/>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29" name="Google Shape;129;p16"/>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
        <p:nvSpPr>
          <p:cNvPr id="130" name="Google Shape;130;p16"/>
          <p:cNvSpPr txBox="1"/>
          <p:nvPr>
            <p:ph idx="4" type="body"/>
          </p:nvPr>
        </p:nvSpPr>
        <p:spPr>
          <a:xfrm>
            <a:off x="6064251" y="3220641"/>
            <a:ext cx="2777400" cy="1429800"/>
          </a:xfrm>
          <a:prstGeom prst="rect">
            <a:avLst/>
          </a:prstGeom>
          <a:solidFill>
            <a:schemeClr val="dk1"/>
          </a:solidFill>
          <a:ln>
            <a:noFill/>
          </a:ln>
        </p:spPr>
        <p:txBody>
          <a:bodyPr anchorCtr="0" anchor="t" bIns="0" lIns="0" spcFirstLastPara="1" rIns="0" wrap="square" tIns="54000">
            <a:normAutofit/>
          </a:bodyPr>
          <a:lstStyle>
            <a:lvl1pPr indent="-228600" lvl="0" marL="457200" algn="ctr">
              <a:lnSpc>
                <a:spcPct val="90000"/>
              </a:lnSpc>
              <a:spcBef>
                <a:spcPts val="800"/>
              </a:spcBef>
              <a:spcAft>
                <a:spcPts val="0"/>
              </a:spcAft>
              <a:buClr>
                <a:schemeClr val="lt2"/>
              </a:buClr>
              <a:buSzPts val="1600"/>
              <a:buNone/>
              <a:defRPr>
                <a:solidFill>
                  <a:schemeClr val="lt2"/>
                </a:solidFill>
              </a:defRPr>
            </a:lvl1pPr>
            <a:lvl2pPr indent="-317500" lvl="1" marL="914400" algn="ctr">
              <a:lnSpc>
                <a:spcPct val="100000"/>
              </a:lnSpc>
              <a:spcBef>
                <a:spcPts val="400"/>
              </a:spcBef>
              <a:spcAft>
                <a:spcPts val="0"/>
              </a:spcAft>
              <a:buClr>
                <a:schemeClr val="lt2"/>
              </a:buClr>
              <a:buSzPts val="1400"/>
              <a:buChar char="•"/>
              <a:defRPr>
                <a:solidFill>
                  <a:schemeClr val="lt2"/>
                </a:solidFill>
              </a:defRPr>
            </a:lvl2pPr>
            <a:lvl3pPr indent="-311150" lvl="2" marL="1371600" algn="ctr">
              <a:lnSpc>
                <a:spcPct val="100000"/>
              </a:lnSpc>
              <a:spcBef>
                <a:spcPts val="400"/>
              </a:spcBef>
              <a:spcAft>
                <a:spcPts val="0"/>
              </a:spcAft>
              <a:buClr>
                <a:schemeClr val="lt2"/>
              </a:buClr>
              <a:buSzPts val="1300"/>
              <a:buChar char="•"/>
              <a:defRPr>
                <a:solidFill>
                  <a:schemeClr val="lt2"/>
                </a:solidFill>
              </a:defRPr>
            </a:lvl3pPr>
            <a:lvl4pPr indent="-317500" lvl="3" marL="1828800" algn="l">
              <a:lnSpc>
                <a:spcPct val="100000"/>
              </a:lnSpc>
              <a:spcBef>
                <a:spcPts val="400"/>
              </a:spcBef>
              <a:spcAft>
                <a:spcPts val="0"/>
              </a:spcAft>
              <a:buClr>
                <a:srgbClr val="171717"/>
              </a:buClr>
              <a:buSzPts val="1400"/>
              <a:buChar char="•"/>
              <a:defRPr/>
            </a:lvl4pPr>
            <a:lvl5pPr indent="-317500" lvl="4" marL="2286000" algn="l">
              <a:lnSpc>
                <a:spcPct val="90000"/>
              </a:lnSpc>
              <a:spcBef>
                <a:spcPts val="400"/>
              </a:spcBef>
              <a:spcAft>
                <a:spcPts val="0"/>
              </a:spcAft>
              <a:buClr>
                <a:schemeClr val="accent6"/>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Tree>
  </p:cSld>
  <p:clrMapOvr>
    <a:masterClrMapping/>
  </p:clrMapOvr>
  <p:extLst>
    <p:ext uri="{DCECCB84-F9BA-43D5-87BE-67443E8EF086}">
      <p15:sldGuideLst>
        <p15:guide id="1" orient="horz" pos="1075">
          <p15:clr>
            <a:srgbClr val="FBAE40"/>
          </p15:clr>
        </p15:guide>
        <p15:guide id="2" orient="horz" pos="1144">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hapter Header" type="secHead">
  <p:cSld name="SECTION_HEADER">
    <p:spTree>
      <p:nvGrpSpPr>
        <p:cNvPr id="131" name="Shape 131"/>
        <p:cNvGrpSpPr/>
        <p:nvPr/>
      </p:nvGrpSpPr>
      <p:grpSpPr>
        <a:xfrm>
          <a:off x="0" y="0"/>
          <a:ext cx="0" cy="0"/>
          <a:chOff x="0" y="0"/>
          <a:chExt cx="0" cy="0"/>
        </a:xfrm>
      </p:grpSpPr>
      <p:sp>
        <p:nvSpPr>
          <p:cNvPr id="132" name="Google Shape;132;p17"/>
          <p:cNvSpPr txBox="1"/>
          <p:nvPr>
            <p:ph type="title"/>
          </p:nvPr>
        </p:nvSpPr>
        <p:spPr>
          <a:xfrm>
            <a:off x="305990" y="1282303"/>
            <a:ext cx="8532000" cy="2139600"/>
          </a:xfrm>
          <a:prstGeom prst="rect">
            <a:avLst/>
          </a:prstGeom>
          <a:noFill/>
          <a:ln>
            <a:noFill/>
          </a:ln>
        </p:spPr>
        <p:txBody>
          <a:bodyPr anchorCtr="0" anchor="b" bIns="0" lIns="0" spcFirstLastPara="1" rIns="0" wrap="square" tIns="0">
            <a:noAutofit/>
          </a:bodyPr>
          <a:lstStyle>
            <a:lvl1pPr lvl="0" algn="l">
              <a:lnSpc>
                <a:spcPct val="90000"/>
              </a:lnSpc>
              <a:spcBef>
                <a:spcPts val="0"/>
              </a:spcBef>
              <a:spcAft>
                <a:spcPts val="0"/>
              </a:spcAft>
              <a:buClr>
                <a:schemeClr val="dk1"/>
              </a:buClr>
              <a:buSzPts val="3800"/>
              <a:buFont typeface="Arial"/>
              <a:buNone/>
              <a:defRPr sz="3800"/>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133" name="Google Shape;133;p17"/>
          <p:cNvSpPr txBox="1"/>
          <p:nvPr>
            <p:ph idx="1" type="body"/>
          </p:nvPr>
        </p:nvSpPr>
        <p:spPr>
          <a:xfrm>
            <a:off x="305990" y="3442097"/>
            <a:ext cx="8532000" cy="11250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800"/>
              </a:spcBef>
              <a:spcAft>
                <a:spcPts val="0"/>
              </a:spcAft>
              <a:buClr>
                <a:schemeClr val="accent2"/>
              </a:buClr>
              <a:buSzPts val="1800"/>
              <a:buNone/>
              <a:defRPr sz="1800">
                <a:solidFill>
                  <a:schemeClr val="accent2"/>
                </a:solidFill>
              </a:defRPr>
            </a:lvl1pPr>
            <a:lvl2pPr indent="-228600" lvl="1" marL="914400" algn="l">
              <a:lnSpc>
                <a:spcPct val="100000"/>
              </a:lnSpc>
              <a:spcBef>
                <a:spcPts val="400"/>
              </a:spcBef>
              <a:spcAft>
                <a:spcPts val="0"/>
              </a:spcAft>
              <a:buClr>
                <a:srgbClr val="888DBD"/>
              </a:buClr>
              <a:buSzPts val="1500"/>
              <a:buNone/>
              <a:defRPr sz="1500">
                <a:solidFill>
                  <a:srgbClr val="888DBD"/>
                </a:solidFill>
              </a:defRPr>
            </a:lvl2pPr>
            <a:lvl3pPr indent="-228600" lvl="2" marL="1371600" algn="l">
              <a:lnSpc>
                <a:spcPct val="100000"/>
              </a:lnSpc>
              <a:spcBef>
                <a:spcPts val="400"/>
              </a:spcBef>
              <a:spcAft>
                <a:spcPts val="0"/>
              </a:spcAft>
              <a:buClr>
                <a:srgbClr val="888DBD"/>
              </a:buClr>
              <a:buSzPts val="1400"/>
              <a:buNone/>
              <a:defRPr sz="1400">
                <a:solidFill>
                  <a:srgbClr val="888DBD"/>
                </a:solidFill>
              </a:defRPr>
            </a:lvl3pPr>
            <a:lvl4pPr indent="-228600" lvl="3" marL="1828800" algn="l">
              <a:lnSpc>
                <a:spcPct val="100000"/>
              </a:lnSpc>
              <a:spcBef>
                <a:spcPts val="400"/>
              </a:spcBef>
              <a:spcAft>
                <a:spcPts val="0"/>
              </a:spcAft>
              <a:buClr>
                <a:srgbClr val="888DBD"/>
              </a:buClr>
              <a:buSzPts val="1200"/>
              <a:buNone/>
              <a:defRPr sz="1200">
                <a:solidFill>
                  <a:srgbClr val="888DBD"/>
                </a:solidFill>
              </a:defRPr>
            </a:lvl4pPr>
            <a:lvl5pPr indent="-228600" lvl="4" marL="2286000" algn="l">
              <a:lnSpc>
                <a:spcPct val="90000"/>
              </a:lnSpc>
              <a:spcBef>
                <a:spcPts val="400"/>
              </a:spcBef>
              <a:spcAft>
                <a:spcPts val="0"/>
              </a:spcAft>
              <a:buClr>
                <a:srgbClr val="888DBD"/>
              </a:buClr>
              <a:buSzPts val="1200"/>
              <a:buNone/>
              <a:defRPr sz="1200">
                <a:solidFill>
                  <a:srgbClr val="888DBD"/>
                </a:solidFill>
              </a:defRPr>
            </a:lvl5pPr>
            <a:lvl6pPr indent="-228600" lvl="5" marL="2743200" algn="l">
              <a:lnSpc>
                <a:spcPct val="90000"/>
              </a:lnSpc>
              <a:spcBef>
                <a:spcPts val="400"/>
              </a:spcBef>
              <a:spcAft>
                <a:spcPts val="0"/>
              </a:spcAft>
              <a:buClr>
                <a:srgbClr val="888DBD"/>
              </a:buClr>
              <a:buSzPts val="1200"/>
              <a:buNone/>
              <a:defRPr sz="1200">
                <a:solidFill>
                  <a:srgbClr val="888DBD"/>
                </a:solidFill>
              </a:defRPr>
            </a:lvl6pPr>
            <a:lvl7pPr indent="-228600" lvl="6" marL="3200400" algn="l">
              <a:lnSpc>
                <a:spcPct val="90000"/>
              </a:lnSpc>
              <a:spcBef>
                <a:spcPts val="400"/>
              </a:spcBef>
              <a:spcAft>
                <a:spcPts val="0"/>
              </a:spcAft>
              <a:buClr>
                <a:srgbClr val="888DBD"/>
              </a:buClr>
              <a:buSzPts val="1200"/>
              <a:buNone/>
              <a:defRPr sz="1200">
                <a:solidFill>
                  <a:srgbClr val="888DBD"/>
                </a:solidFill>
              </a:defRPr>
            </a:lvl7pPr>
            <a:lvl8pPr indent="-228600" lvl="7" marL="3657600" algn="l">
              <a:lnSpc>
                <a:spcPct val="90000"/>
              </a:lnSpc>
              <a:spcBef>
                <a:spcPts val="400"/>
              </a:spcBef>
              <a:spcAft>
                <a:spcPts val="0"/>
              </a:spcAft>
              <a:buClr>
                <a:srgbClr val="888DBD"/>
              </a:buClr>
              <a:buSzPts val="1200"/>
              <a:buNone/>
              <a:defRPr sz="1200">
                <a:solidFill>
                  <a:srgbClr val="888DBD"/>
                </a:solidFill>
              </a:defRPr>
            </a:lvl8pPr>
            <a:lvl9pPr indent="-228600" lvl="8" marL="4114800" algn="l">
              <a:lnSpc>
                <a:spcPct val="90000"/>
              </a:lnSpc>
              <a:spcBef>
                <a:spcPts val="400"/>
              </a:spcBef>
              <a:spcAft>
                <a:spcPts val="0"/>
              </a:spcAft>
              <a:buClr>
                <a:srgbClr val="888DBD"/>
              </a:buClr>
              <a:buSzPts val="1200"/>
              <a:buNone/>
              <a:defRPr sz="1200">
                <a:solidFill>
                  <a:srgbClr val="888DBD"/>
                </a:solidFill>
              </a:defRPr>
            </a:lvl9pPr>
          </a:lstStyle>
          <a:p/>
        </p:txBody>
      </p:sp>
      <p:sp>
        <p:nvSpPr>
          <p:cNvPr id="134" name="Google Shape;134;p17"/>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35" name="Google Shape;135;p17"/>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36" name="Google Shape;136;p17"/>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ast slide" showMasterSp="0" type="blank">
  <p:cSld name="BLANK">
    <p:spTree>
      <p:nvGrpSpPr>
        <p:cNvPr id="137" name="Shape 137"/>
        <p:cNvGrpSpPr/>
        <p:nvPr/>
      </p:nvGrpSpPr>
      <p:grpSpPr>
        <a:xfrm>
          <a:off x="0" y="0"/>
          <a:ext cx="0" cy="0"/>
          <a:chOff x="0" y="0"/>
          <a:chExt cx="0" cy="0"/>
        </a:xfrm>
      </p:grpSpPr>
      <p:sp>
        <p:nvSpPr>
          <p:cNvPr id="138" name="Google Shape;138;p18"/>
          <p:cNvSpPr txBox="1"/>
          <p:nvPr/>
        </p:nvSpPr>
        <p:spPr>
          <a:xfrm>
            <a:off x="305991" y="4647305"/>
            <a:ext cx="8532000" cy="284700"/>
          </a:xfrm>
          <a:prstGeom prst="rect">
            <a:avLst/>
          </a:prstGeom>
          <a:noFill/>
          <a:ln>
            <a:noFill/>
          </a:ln>
        </p:spPr>
        <p:txBody>
          <a:bodyPr anchorCtr="0" anchor="t" bIns="34275" lIns="68575" spcFirstLastPara="1" rIns="68575" wrap="square" tIns="34275">
            <a:spAutoFit/>
          </a:bodyPr>
          <a:lstStyle/>
          <a:p>
            <a:pPr indent="0" lvl="0" marL="0" marR="0" rtl="0" algn="ctr">
              <a:spcBef>
                <a:spcPts val="0"/>
              </a:spcBef>
              <a:spcAft>
                <a:spcPts val="0"/>
              </a:spcAft>
              <a:buNone/>
            </a:pPr>
            <a:r>
              <a:rPr lang="en-GB" sz="1400">
                <a:solidFill>
                  <a:schemeClr val="dk1"/>
                </a:solidFill>
                <a:latin typeface="Arial"/>
                <a:ea typeface="Arial"/>
                <a:cs typeface="Arial"/>
                <a:sym typeface="Arial"/>
              </a:rPr>
              <a:t>home.cern</a:t>
            </a:r>
            <a:endParaRPr sz="1400">
              <a:solidFill>
                <a:schemeClr val="dk1"/>
              </a:solidFill>
              <a:latin typeface="Arial"/>
              <a:ea typeface="Arial"/>
              <a:cs typeface="Arial"/>
              <a:sym typeface="Arial"/>
            </a:endParaRPr>
          </a:p>
        </p:txBody>
      </p:sp>
      <p:pic>
        <p:nvPicPr>
          <p:cNvPr id="139" name="Google Shape;139;p18"/>
          <p:cNvPicPr preferRelativeResize="0"/>
          <p:nvPr/>
        </p:nvPicPr>
        <p:blipFill rotWithShape="1">
          <a:blip r:embed="rId2">
            <a:alphaModFix/>
          </a:blip>
          <a:srcRect b="0" l="0" r="0" t="0"/>
          <a:stretch/>
        </p:blipFill>
        <p:spPr>
          <a:xfrm>
            <a:off x="4168974" y="3652327"/>
            <a:ext cx="806053" cy="806053"/>
          </a:xfrm>
          <a:prstGeom prst="rect">
            <a:avLst/>
          </a:prstGeom>
          <a:noFill/>
          <a:ln>
            <a:noFill/>
          </a:ln>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ogo Slide" showMasterSp="0">
  <p:cSld name="Logo Slide">
    <p:spTree>
      <p:nvGrpSpPr>
        <p:cNvPr id="140" name="Shape 140"/>
        <p:cNvGrpSpPr/>
        <p:nvPr/>
      </p:nvGrpSpPr>
      <p:grpSpPr>
        <a:xfrm>
          <a:off x="0" y="0"/>
          <a:ext cx="0" cy="0"/>
          <a:chOff x="0" y="0"/>
          <a:chExt cx="0" cy="0"/>
        </a:xfrm>
      </p:grpSpPr>
      <p:pic>
        <p:nvPicPr>
          <p:cNvPr id="141" name="Google Shape;141;p19"/>
          <p:cNvPicPr preferRelativeResize="0"/>
          <p:nvPr/>
        </p:nvPicPr>
        <p:blipFill rotWithShape="1">
          <a:blip r:embed="rId2">
            <a:alphaModFix/>
          </a:blip>
          <a:srcRect b="0" l="0" r="0" t="0"/>
          <a:stretch/>
        </p:blipFill>
        <p:spPr>
          <a:xfrm>
            <a:off x="3556907" y="1556656"/>
            <a:ext cx="2030185" cy="2030185"/>
          </a:xfrm>
          <a:prstGeom prst="rect">
            <a:avLst/>
          </a:prstGeom>
          <a:noFill/>
          <a:ln>
            <a:noFill/>
          </a:ln>
        </p:spPr>
      </p:pic>
    </p:spTree>
  </p:cSld>
  <p:clrMapOvr>
    <a:masterClrMapping/>
  </p:clrMapOvr>
  <p:extLst>
    <p:ext uri="{DCECCB84-F9BA-43D5-87BE-67443E8EF086}">
      <p15:sldGuideLst>
        <p15:guide id="1" orient="horz" pos="162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 type="title">
  <p:cSld name="TITLE">
    <p:spTree>
      <p:nvGrpSpPr>
        <p:cNvPr id="142" name="Shape 142"/>
        <p:cNvGrpSpPr/>
        <p:nvPr/>
      </p:nvGrpSpPr>
      <p:grpSpPr>
        <a:xfrm>
          <a:off x="0" y="0"/>
          <a:ext cx="0" cy="0"/>
          <a:chOff x="0" y="0"/>
          <a:chExt cx="0" cy="0"/>
        </a:xfrm>
      </p:grpSpPr>
      <p:sp>
        <p:nvSpPr>
          <p:cNvPr id="143" name="Google Shape;143;p20"/>
          <p:cNvSpPr txBox="1"/>
          <p:nvPr>
            <p:ph type="ctrTitle"/>
          </p:nvPr>
        </p:nvSpPr>
        <p:spPr>
          <a:xfrm>
            <a:off x="1143000" y="784622"/>
            <a:ext cx="6858000" cy="1790700"/>
          </a:xfrm>
          <a:prstGeom prst="rect">
            <a:avLst/>
          </a:prstGeom>
          <a:noFill/>
          <a:ln>
            <a:noFill/>
          </a:ln>
        </p:spPr>
        <p:txBody>
          <a:bodyPr anchorCtr="0" anchor="b" bIns="0" lIns="0" spcFirstLastPara="1" rIns="0" wrap="square" tIns="0">
            <a:noAutofit/>
          </a:bodyPr>
          <a:lstStyle>
            <a:lvl1pPr lvl="0" algn="ctr">
              <a:lnSpc>
                <a:spcPct val="90000"/>
              </a:lnSpc>
              <a:spcBef>
                <a:spcPts val="0"/>
              </a:spcBef>
              <a:spcAft>
                <a:spcPts val="0"/>
              </a:spcAft>
              <a:buClr>
                <a:schemeClr val="dk1"/>
              </a:buClr>
              <a:buSzPts val="4500"/>
              <a:buFont typeface="Arial"/>
              <a:buNone/>
              <a:defRPr sz="4500"/>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144" name="Google Shape;144;p20"/>
          <p:cNvSpPr txBox="1"/>
          <p:nvPr>
            <p:ph idx="1" type="subTitle"/>
          </p:nvPr>
        </p:nvSpPr>
        <p:spPr>
          <a:xfrm>
            <a:off x="1143000" y="2701529"/>
            <a:ext cx="6858000" cy="1241700"/>
          </a:xfrm>
          <a:prstGeom prst="rect">
            <a:avLst/>
          </a:prstGeom>
          <a:noFill/>
          <a:ln>
            <a:noFill/>
          </a:ln>
        </p:spPr>
        <p:txBody>
          <a:bodyPr anchorCtr="0" anchor="t" bIns="0" lIns="0" spcFirstLastPara="1" rIns="0" wrap="square" tIns="0">
            <a:noAutofit/>
          </a:bodyPr>
          <a:lstStyle>
            <a:lvl1pPr lvl="0" algn="ctr">
              <a:lnSpc>
                <a:spcPct val="90000"/>
              </a:lnSpc>
              <a:spcBef>
                <a:spcPts val="800"/>
              </a:spcBef>
              <a:spcAft>
                <a:spcPts val="0"/>
              </a:spcAft>
              <a:buClr>
                <a:srgbClr val="171717"/>
              </a:buClr>
              <a:buSzPts val="1800"/>
              <a:buNone/>
              <a:defRPr sz="1800"/>
            </a:lvl1pPr>
            <a:lvl2pPr lvl="1" algn="ctr">
              <a:lnSpc>
                <a:spcPct val="100000"/>
              </a:lnSpc>
              <a:spcBef>
                <a:spcPts val="400"/>
              </a:spcBef>
              <a:spcAft>
                <a:spcPts val="0"/>
              </a:spcAft>
              <a:buClr>
                <a:srgbClr val="171717"/>
              </a:buClr>
              <a:buSzPts val="1500"/>
              <a:buNone/>
              <a:defRPr sz="1500"/>
            </a:lvl2pPr>
            <a:lvl3pPr lvl="2" algn="ctr">
              <a:lnSpc>
                <a:spcPct val="100000"/>
              </a:lnSpc>
              <a:spcBef>
                <a:spcPts val="400"/>
              </a:spcBef>
              <a:spcAft>
                <a:spcPts val="0"/>
              </a:spcAft>
              <a:buClr>
                <a:srgbClr val="171717"/>
              </a:buClr>
              <a:buSzPts val="1400"/>
              <a:buNone/>
              <a:defRPr sz="1400"/>
            </a:lvl3pPr>
            <a:lvl4pPr lvl="3" algn="ctr">
              <a:lnSpc>
                <a:spcPct val="100000"/>
              </a:lnSpc>
              <a:spcBef>
                <a:spcPts val="400"/>
              </a:spcBef>
              <a:spcAft>
                <a:spcPts val="0"/>
              </a:spcAft>
              <a:buClr>
                <a:srgbClr val="171717"/>
              </a:buClr>
              <a:buSzPts val="1200"/>
              <a:buNone/>
              <a:defRPr sz="1200"/>
            </a:lvl4pPr>
            <a:lvl5pPr lvl="4" algn="ctr">
              <a:lnSpc>
                <a:spcPct val="90000"/>
              </a:lnSpc>
              <a:spcBef>
                <a:spcPts val="400"/>
              </a:spcBef>
              <a:spcAft>
                <a:spcPts val="0"/>
              </a:spcAft>
              <a:buClr>
                <a:schemeClr val="accent6"/>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p:txBody>
      </p:sp>
      <p:sp>
        <p:nvSpPr>
          <p:cNvPr id="145" name="Google Shape;145;p20"/>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46" name="Google Shape;146;p20"/>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47" name="Google Shape;147;p20"/>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
  <p:cSld name="Content  ">
    <p:spTree>
      <p:nvGrpSpPr>
        <p:cNvPr id="17" name="Shape 17"/>
        <p:cNvGrpSpPr/>
        <p:nvPr/>
      </p:nvGrpSpPr>
      <p:grpSpPr>
        <a:xfrm>
          <a:off x="0" y="0"/>
          <a:ext cx="0" cy="0"/>
          <a:chOff x="0" y="0"/>
          <a:chExt cx="0" cy="0"/>
        </a:xfrm>
      </p:grpSpPr>
      <p:sp>
        <p:nvSpPr>
          <p:cNvPr id="18" name="Google Shape;18;p3"/>
          <p:cNvSpPr txBox="1"/>
          <p:nvPr>
            <p:ph idx="1" type="body"/>
          </p:nvPr>
        </p:nvSpPr>
        <p:spPr>
          <a:xfrm>
            <a:off x="305992" y="1194197"/>
            <a:ext cx="8532000" cy="34563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800"/>
              </a:spcBef>
              <a:spcAft>
                <a:spcPts val="0"/>
              </a:spcAft>
              <a:buClr>
                <a:schemeClr val="dk2"/>
              </a:buClr>
              <a:buSzPts val="1600"/>
              <a:buNone/>
              <a:defRPr>
                <a:solidFill>
                  <a:schemeClr val="dk2"/>
                </a:solidFill>
              </a:defRPr>
            </a:lvl1pPr>
            <a:lvl2pPr indent="-317500" lvl="1" marL="914400" algn="l">
              <a:lnSpc>
                <a:spcPct val="100000"/>
              </a:lnSpc>
              <a:spcBef>
                <a:spcPts val="400"/>
              </a:spcBef>
              <a:spcAft>
                <a:spcPts val="0"/>
              </a:spcAft>
              <a:buClr>
                <a:schemeClr val="dk2"/>
              </a:buClr>
              <a:buSzPts val="1400"/>
              <a:buFont typeface="Arial"/>
              <a:buChar char="•"/>
              <a:defRPr sz="1400">
                <a:solidFill>
                  <a:schemeClr val="dk2"/>
                </a:solidFill>
              </a:defRPr>
            </a:lvl2pPr>
            <a:lvl3pPr indent="-311150" lvl="2" marL="1371600" algn="l">
              <a:lnSpc>
                <a:spcPct val="100000"/>
              </a:lnSpc>
              <a:spcBef>
                <a:spcPts val="400"/>
              </a:spcBef>
              <a:spcAft>
                <a:spcPts val="0"/>
              </a:spcAft>
              <a:buClr>
                <a:schemeClr val="dk2"/>
              </a:buClr>
              <a:buSzPts val="1300"/>
              <a:buFont typeface="Arial"/>
              <a:buChar char="•"/>
              <a:defRPr>
                <a:solidFill>
                  <a:schemeClr val="dk2"/>
                </a:solidFill>
              </a:defRPr>
            </a:lvl3pPr>
            <a:lvl4pPr indent="-304800" lvl="3" marL="1828800" algn="l">
              <a:lnSpc>
                <a:spcPct val="100000"/>
              </a:lnSpc>
              <a:spcBef>
                <a:spcPts val="400"/>
              </a:spcBef>
              <a:spcAft>
                <a:spcPts val="0"/>
              </a:spcAft>
              <a:buClr>
                <a:schemeClr val="dk2"/>
              </a:buClr>
              <a:buSzPts val="1200"/>
              <a:buFont typeface="Arial"/>
              <a:buChar char="•"/>
              <a:defRPr>
                <a:solidFill>
                  <a:schemeClr val="dk2"/>
                </a:solidFill>
              </a:defRPr>
            </a:lvl4pPr>
            <a:lvl5pPr indent="-304800" lvl="4" marL="2286000" algn="l">
              <a:lnSpc>
                <a:spcPct val="90000"/>
              </a:lnSpc>
              <a:spcBef>
                <a:spcPts val="400"/>
              </a:spcBef>
              <a:spcAft>
                <a:spcPts val="0"/>
              </a:spcAft>
              <a:buClr>
                <a:srgbClr val="171717"/>
              </a:buClr>
              <a:buSzPts val="1200"/>
              <a:buFont typeface="Arial"/>
              <a:buChar char="•"/>
              <a:defRPr>
                <a:solidFill>
                  <a:srgbClr val="171717"/>
                </a:solidFill>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9" name="Google Shape;19;p3"/>
          <p:cNvSpPr txBox="1"/>
          <p:nvPr>
            <p:ph type="title"/>
          </p:nvPr>
        </p:nvSpPr>
        <p:spPr>
          <a:xfrm>
            <a:off x="305991" y="280195"/>
            <a:ext cx="8532000" cy="799200"/>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20" name="Google Shape;20;p3"/>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21" name="Google Shape;21;p3"/>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22" name="Google Shape;22;p3"/>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 type="titleOnly">
  <p:cSld name="TITLE_ONLY">
    <p:spTree>
      <p:nvGrpSpPr>
        <p:cNvPr id="148" name="Shape 148"/>
        <p:cNvGrpSpPr/>
        <p:nvPr/>
      </p:nvGrpSpPr>
      <p:grpSpPr>
        <a:xfrm>
          <a:off x="0" y="0"/>
          <a:ext cx="0" cy="0"/>
          <a:chOff x="0" y="0"/>
          <a:chExt cx="0" cy="0"/>
        </a:xfrm>
      </p:grpSpPr>
      <p:sp>
        <p:nvSpPr>
          <p:cNvPr id="149" name="Google Shape;149;p21"/>
          <p:cNvSpPr txBox="1"/>
          <p:nvPr>
            <p:ph type="title"/>
          </p:nvPr>
        </p:nvSpPr>
        <p:spPr>
          <a:xfrm>
            <a:off x="305991" y="280195"/>
            <a:ext cx="8532000" cy="799200"/>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150" name="Google Shape;150;p21"/>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51" name="Google Shape;151;p21"/>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52" name="Google Shape;152;p21"/>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Blank">
  <p:cSld name="1_Blank">
    <p:spTree>
      <p:nvGrpSpPr>
        <p:cNvPr id="153" name="Shape 153"/>
        <p:cNvGrpSpPr/>
        <p:nvPr/>
      </p:nvGrpSpPr>
      <p:grpSpPr>
        <a:xfrm>
          <a:off x="0" y="0"/>
          <a:ext cx="0" cy="0"/>
          <a:chOff x="0" y="0"/>
          <a:chExt cx="0" cy="0"/>
        </a:xfrm>
      </p:grpSpPr>
      <p:sp>
        <p:nvSpPr>
          <p:cNvPr id="154" name="Google Shape;154;p22"/>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55" name="Google Shape;155;p22"/>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56" name="Google Shape;156;p22"/>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ulleted Content">
  <p:cSld name="Bulleted Content">
    <p:spTree>
      <p:nvGrpSpPr>
        <p:cNvPr id="23" name="Shape 23"/>
        <p:cNvGrpSpPr/>
        <p:nvPr/>
      </p:nvGrpSpPr>
      <p:grpSpPr>
        <a:xfrm>
          <a:off x="0" y="0"/>
          <a:ext cx="0" cy="0"/>
          <a:chOff x="0" y="0"/>
          <a:chExt cx="0" cy="0"/>
        </a:xfrm>
      </p:grpSpPr>
      <p:sp>
        <p:nvSpPr>
          <p:cNvPr id="24" name="Google Shape;24;p4"/>
          <p:cNvSpPr txBox="1"/>
          <p:nvPr>
            <p:ph idx="1" type="body"/>
          </p:nvPr>
        </p:nvSpPr>
        <p:spPr>
          <a:xfrm>
            <a:off x="305992" y="1194197"/>
            <a:ext cx="8532000" cy="3456300"/>
          </a:xfrm>
          <a:prstGeom prst="rect">
            <a:avLst/>
          </a:prstGeom>
          <a:noFill/>
          <a:ln>
            <a:noFill/>
          </a:ln>
        </p:spPr>
        <p:txBody>
          <a:bodyPr anchorCtr="0" anchor="t" bIns="0" lIns="0" spcFirstLastPara="1" rIns="0" wrap="square" tIns="0">
            <a:normAutofit/>
          </a:bodyPr>
          <a:lstStyle>
            <a:lvl1pPr indent="-330200" lvl="0" marL="457200" algn="l">
              <a:lnSpc>
                <a:spcPct val="90000"/>
              </a:lnSpc>
              <a:spcBef>
                <a:spcPts val="800"/>
              </a:spcBef>
              <a:spcAft>
                <a:spcPts val="0"/>
              </a:spcAft>
              <a:buClr>
                <a:srgbClr val="171717"/>
              </a:buClr>
              <a:buSzPts val="1600"/>
              <a:buFont typeface="Arial"/>
              <a:buChar char="•"/>
              <a:defRPr>
                <a:solidFill>
                  <a:srgbClr val="171717"/>
                </a:solidFill>
              </a:defRPr>
            </a:lvl1pPr>
            <a:lvl2pPr indent="-317500" lvl="1" marL="914400" algn="l">
              <a:lnSpc>
                <a:spcPct val="100000"/>
              </a:lnSpc>
              <a:spcBef>
                <a:spcPts val="400"/>
              </a:spcBef>
              <a:spcAft>
                <a:spcPts val="0"/>
              </a:spcAft>
              <a:buClr>
                <a:srgbClr val="171717"/>
              </a:buClr>
              <a:buSzPts val="1400"/>
              <a:buFont typeface="Arial"/>
              <a:buChar char="•"/>
              <a:defRPr sz="1400">
                <a:solidFill>
                  <a:srgbClr val="171717"/>
                </a:solidFill>
              </a:defRPr>
            </a:lvl2pPr>
            <a:lvl3pPr indent="-317500" lvl="2" marL="1371600" algn="l">
              <a:lnSpc>
                <a:spcPct val="100000"/>
              </a:lnSpc>
              <a:spcBef>
                <a:spcPts val="400"/>
              </a:spcBef>
              <a:spcAft>
                <a:spcPts val="0"/>
              </a:spcAft>
              <a:buClr>
                <a:srgbClr val="171717"/>
              </a:buClr>
              <a:buSzPts val="1400"/>
              <a:buFont typeface="Arial"/>
              <a:buChar char="•"/>
              <a:defRPr sz="1400">
                <a:solidFill>
                  <a:srgbClr val="171717"/>
                </a:solidFill>
              </a:defRPr>
            </a:lvl3pPr>
            <a:lvl4pPr indent="-304800" lvl="3" marL="1828800" algn="l">
              <a:lnSpc>
                <a:spcPct val="100000"/>
              </a:lnSpc>
              <a:spcBef>
                <a:spcPts val="400"/>
              </a:spcBef>
              <a:spcAft>
                <a:spcPts val="0"/>
              </a:spcAft>
              <a:buClr>
                <a:srgbClr val="171717"/>
              </a:buClr>
              <a:buSzPts val="1200"/>
              <a:buFont typeface="Arial"/>
              <a:buChar char="•"/>
              <a:defRPr sz="1200">
                <a:solidFill>
                  <a:srgbClr val="171717"/>
                </a:solidFill>
              </a:defRPr>
            </a:lvl4pPr>
            <a:lvl5pPr indent="-304800" lvl="4" marL="2286000" algn="l">
              <a:lnSpc>
                <a:spcPct val="90000"/>
              </a:lnSpc>
              <a:spcBef>
                <a:spcPts val="400"/>
              </a:spcBef>
              <a:spcAft>
                <a:spcPts val="0"/>
              </a:spcAft>
              <a:buClr>
                <a:srgbClr val="171717"/>
              </a:buClr>
              <a:buSzPts val="1200"/>
              <a:buFont typeface="Arial"/>
              <a:buChar char="•"/>
              <a:defRPr>
                <a:solidFill>
                  <a:srgbClr val="171717"/>
                </a:solidFill>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25" name="Google Shape;25;p4"/>
          <p:cNvSpPr txBox="1"/>
          <p:nvPr>
            <p:ph type="title"/>
          </p:nvPr>
        </p:nvSpPr>
        <p:spPr>
          <a:xfrm>
            <a:off x="305991" y="280195"/>
            <a:ext cx="8532000" cy="799200"/>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26" name="Google Shape;26;p4"/>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27" name="Google Shape;27;p4"/>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28" name="Google Shape;28;p4"/>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btitle and Comparison">
  <p:cSld name="Subtitle and Comparison">
    <p:spTree>
      <p:nvGrpSpPr>
        <p:cNvPr id="29" name="Shape 29"/>
        <p:cNvGrpSpPr/>
        <p:nvPr/>
      </p:nvGrpSpPr>
      <p:grpSpPr>
        <a:xfrm>
          <a:off x="0" y="0"/>
          <a:ext cx="0" cy="0"/>
          <a:chOff x="0" y="0"/>
          <a:chExt cx="0" cy="0"/>
        </a:xfrm>
      </p:grpSpPr>
      <p:sp>
        <p:nvSpPr>
          <p:cNvPr id="30" name="Google Shape;30;p5"/>
          <p:cNvSpPr txBox="1"/>
          <p:nvPr>
            <p:ph type="title"/>
          </p:nvPr>
        </p:nvSpPr>
        <p:spPr>
          <a:xfrm>
            <a:off x="305991" y="273844"/>
            <a:ext cx="8535600" cy="813300"/>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31" name="Google Shape;31;p5"/>
          <p:cNvSpPr txBox="1"/>
          <p:nvPr>
            <p:ph idx="1" type="body"/>
          </p:nvPr>
        </p:nvSpPr>
        <p:spPr>
          <a:xfrm>
            <a:off x="305990" y="1194197"/>
            <a:ext cx="4212300" cy="5013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800"/>
              </a:spcBef>
              <a:spcAft>
                <a:spcPts val="0"/>
              </a:spcAft>
              <a:buClr>
                <a:schemeClr val="accent2"/>
              </a:buClr>
              <a:buSzPts val="1800"/>
              <a:buNone/>
              <a:defRPr b="1" sz="1800">
                <a:solidFill>
                  <a:schemeClr val="accent2"/>
                </a:solidFill>
              </a:defRPr>
            </a:lvl1pPr>
            <a:lvl2pPr indent="-228600" lvl="1" marL="914400" algn="l">
              <a:lnSpc>
                <a:spcPct val="100000"/>
              </a:lnSpc>
              <a:spcBef>
                <a:spcPts val="400"/>
              </a:spcBef>
              <a:spcAft>
                <a:spcPts val="0"/>
              </a:spcAft>
              <a:buClr>
                <a:srgbClr val="171717"/>
              </a:buClr>
              <a:buSzPts val="1500"/>
              <a:buNone/>
              <a:defRPr b="1" sz="1500"/>
            </a:lvl2pPr>
            <a:lvl3pPr indent="-228600" lvl="2" marL="1371600" algn="l">
              <a:lnSpc>
                <a:spcPct val="100000"/>
              </a:lnSpc>
              <a:spcBef>
                <a:spcPts val="400"/>
              </a:spcBef>
              <a:spcAft>
                <a:spcPts val="0"/>
              </a:spcAft>
              <a:buClr>
                <a:srgbClr val="171717"/>
              </a:buClr>
              <a:buSzPts val="1400"/>
              <a:buNone/>
              <a:defRPr b="1" sz="1400"/>
            </a:lvl3pPr>
            <a:lvl4pPr indent="-228600" lvl="3" marL="1828800" algn="l">
              <a:lnSpc>
                <a:spcPct val="100000"/>
              </a:lnSpc>
              <a:spcBef>
                <a:spcPts val="400"/>
              </a:spcBef>
              <a:spcAft>
                <a:spcPts val="0"/>
              </a:spcAft>
              <a:buClr>
                <a:srgbClr val="171717"/>
              </a:buClr>
              <a:buSzPts val="1200"/>
              <a:buNone/>
              <a:defRPr b="1" sz="1200"/>
            </a:lvl4pPr>
            <a:lvl5pPr indent="-228600" lvl="4" marL="2286000" algn="l">
              <a:lnSpc>
                <a:spcPct val="90000"/>
              </a:lnSpc>
              <a:spcBef>
                <a:spcPts val="400"/>
              </a:spcBef>
              <a:spcAft>
                <a:spcPts val="0"/>
              </a:spcAft>
              <a:buClr>
                <a:schemeClr val="accent6"/>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32" name="Google Shape;32;p5"/>
          <p:cNvSpPr txBox="1"/>
          <p:nvPr>
            <p:ph idx="2" type="body"/>
          </p:nvPr>
        </p:nvSpPr>
        <p:spPr>
          <a:xfrm>
            <a:off x="305990" y="1820465"/>
            <a:ext cx="4212300" cy="2821800"/>
          </a:xfrm>
          <a:prstGeom prst="rect">
            <a:avLst/>
          </a:prstGeom>
          <a:noFill/>
          <a:ln>
            <a:noFill/>
          </a:ln>
        </p:spPr>
        <p:txBody>
          <a:bodyPr anchorCtr="0" anchor="t" bIns="0" lIns="0" spcFirstLastPara="1" rIns="0" wrap="square" tIns="0">
            <a:normAutofit/>
          </a:bodyPr>
          <a:lstStyle>
            <a:lvl1pPr indent="-330200" lvl="0" marL="457200" algn="l">
              <a:lnSpc>
                <a:spcPct val="90000"/>
              </a:lnSpc>
              <a:spcBef>
                <a:spcPts val="800"/>
              </a:spcBef>
              <a:spcAft>
                <a:spcPts val="0"/>
              </a:spcAft>
              <a:buClr>
                <a:srgbClr val="171717"/>
              </a:buClr>
              <a:buSzPts val="1600"/>
              <a:buFont typeface="Arial"/>
              <a:buChar char="•"/>
              <a:defRPr/>
            </a:lvl1pPr>
            <a:lvl2pPr indent="-317500" lvl="1" marL="914400" algn="l">
              <a:lnSpc>
                <a:spcPct val="100000"/>
              </a:lnSpc>
              <a:spcBef>
                <a:spcPts val="400"/>
              </a:spcBef>
              <a:spcAft>
                <a:spcPts val="0"/>
              </a:spcAft>
              <a:buClr>
                <a:srgbClr val="171717"/>
              </a:buClr>
              <a:buSzPts val="1400"/>
              <a:buChar char="•"/>
              <a:defRPr/>
            </a:lvl2pPr>
            <a:lvl3pPr indent="-317500" lvl="2" marL="1371600" algn="l">
              <a:lnSpc>
                <a:spcPct val="100000"/>
              </a:lnSpc>
              <a:spcBef>
                <a:spcPts val="400"/>
              </a:spcBef>
              <a:spcAft>
                <a:spcPts val="0"/>
              </a:spcAft>
              <a:buClr>
                <a:srgbClr val="171717"/>
              </a:buClr>
              <a:buSzPts val="1400"/>
              <a:buChar char="•"/>
              <a:defRPr/>
            </a:lvl3pPr>
            <a:lvl4pPr indent="-317500" lvl="3" marL="1828800" algn="l">
              <a:lnSpc>
                <a:spcPct val="100000"/>
              </a:lnSpc>
              <a:spcBef>
                <a:spcPts val="400"/>
              </a:spcBef>
              <a:spcAft>
                <a:spcPts val="0"/>
              </a:spcAft>
              <a:buClr>
                <a:srgbClr val="171717"/>
              </a:buClr>
              <a:buSzPts val="1400"/>
              <a:buChar char="•"/>
              <a:defRPr/>
            </a:lvl4pPr>
            <a:lvl5pPr indent="-317500" lvl="4" marL="2286000" algn="l">
              <a:lnSpc>
                <a:spcPct val="90000"/>
              </a:lnSpc>
              <a:spcBef>
                <a:spcPts val="400"/>
              </a:spcBef>
              <a:spcAft>
                <a:spcPts val="0"/>
              </a:spcAft>
              <a:buClr>
                <a:schemeClr val="accent6"/>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33" name="Google Shape;33;p5"/>
          <p:cNvSpPr txBox="1"/>
          <p:nvPr>
            <p:ph idx="3" type="body"/>
          </p:nvPr>
        </p:nvSpPr>
        <p:spPr>
          <a:xfrm>
            <a:off x="4629150" y="1203725"/>
            <a:ext cx="4212600" cy="4917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800"/>
              </a:spcBef>
              <a:spcAft>
                <a:spcPts val="0"/>
              </a:spcAft>
              <a:buClr>
                <a:schemeClr val="accent2"/>
              </a:buClr>
              <a:buSzPts val="1800"/>
              <a:buNone/>
              <a:defRPr b="1" sz="1800">
                <a:solidFill>
                  <a:schemeClr val="accent2"/>
                </a:solidFill>
              </a:defRPr>
            </a:lvl1pPr>
            <a:lvl2pPr indent="-228600" lvl="1" marL="914400" algn="l">
              <a:lnSpc>
                <a:spcPct val="100000"/>
              </a:lnSpc>
              <a:spcBef>
                <a:spcPts val="400"/>
              </a:spcBef>
              <a:spcAft>
                <a:spcPts val="0"/>
              </a:spcAft>
              <a:buClr>
                <a:srgbClr val="171717"/>
              </a:buClr>
              <a:buSzPts val="1500"/>
              <a:buNone/>
              <a:defRPr b="1" sz="1500"/>
            </a:lvl2pPr>
            <a:lvl3pPr indent="-228600" lvl="2" marL="1371600" algn="l">
              <a:lnSpc>
                <a:spcPct val="100000"/>
              </a:lnSpc>
              <a:spcBef>
                <a:spcPts val="400"/>
              </a:spcBef>
              <a:spcAft>
                <a:spcPts val="0"/>
              </a:spcAft>
              <a:buClr>
                <a:srgbClr val="171717"/>
              </a:buClr>
              <a:buSzPts val="1400"/>
              <a:buNone/>
              <a:defRPr b="1" sz="1400"/>
            </a:lvl3pPr>
            <a:lvl4pPr indent="-228600" lvl="3" marL="1828800" algn="l">
              <a:lnSpc>
                <a:spcPct val="100000"/>
              </a:lnSpc>
              <a:spcBef>
                <a:spcPts val="400"/>
              </a:spcBef>
              <a:spcAft>
                <a:spcPts val="0"/>
              </a:spcAft>
              <a:buClr>
                <a:srgbClr val="171717"/>
              </a:buClr>
              <a:buSzPts val="1200"/>
              <a:buNone/>
              <a:defRPr b="1" sz="1200"/>
            </a:lvl4pPr>
            <a:lvl5pPr indent="-228600" lvl="4" marL="2286000" algn="l">
              <a:lnSpc>
                <a:spcPct val="90000"/>
              </a:lnSpc>
              <a:spcBef>
                <a:spcPts val="400"/>
              </a:spcBef>
              <a:spcAft>
                <a:spcPts val="0"/>
              </a:spcAft>
              <a:buClr>
                <a:schemeClr val="accent6"/>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34" name="Google Shape;34;p5"/>
          <p:cNvSpPr txBox="1"/>
          <p:nvPr>
            <p:ph idx="4" type="body"/>
          </p:nvPr>
        </p:nvSpPr>
        <p:spPr>
          <a:xfrm>
            <a:off x="4629150" y="1820465"/>
            <a:ext cx="4209000" cy="2821800"/>
          </a:xfrm>
          <a:prstGeom prst="rect">
            <a:avLst/>
          </a:prstGeom>
          <a:noFill/>
          <a:ln>
            <a:noFill/>
          </a:ln>
        </p:spPr>
        <p:txBody>
          <a:bodyPr anchorCtr="0" anchor="t" bIns="0" lIns="0" spcFirstLastPara="1" rIns="0" wrap="square" tIns="0">
            <a:normAutofit/>
          </a:bodyPr>
          <a:lstStyle>
            <a:lvl1pPr indent="-330200" lvl="0" marL="457200" algn="l">
              <a:lnSpc>
                <a:spcPct val="90000"/>
              </a:lnSpc>
              <a:spcBef>
                <a:spcPts val="800"/>
              </a:spcBef>
              <a:spcAft>
                <a:spcPts val="0"/>
              </a:spcAft>
              <a:buClr>
                <a:srgbClr val="171717"/>
              </a:buClr>
              <a:buSzPts val="1600"/>
              <a:buFont typeface="Arial"/>
              <a:buChar char="•"/>
              <a:defRPr/>
            </a:lvl1pPr>
            <a:lvl2pPr indent="-317500" lvl="1" marL="914400" algn="l">
              <a:lnSpc>
                <a:spcPct val="100000"/>
              </a:lnSpc>
              <a:spcBef>
                <a:spcPts val="400"/>
              </a:spcBef>
              <a:spcAft>
                <a:spcPts val="0"/>
              </a:spcAft>
              <a:buClr>
                <a:srgbClr val="171717"/>
              </a:buClr>
              <a:buSzPts val="1400"/>
              <a:buChar char="•"/>
              <a:defRPr/>
            </a:lvl2pPr>
            <a:lvl3pPr indent="-317500" lvl="2" marL="1371600" algn="l">
              <a:lnSpc>
                <a:spcPct val="100000"/>
              </a:lnSpc>
              <a:spcBef>
                <a:spcPts val="400"/>
              </a:spcBef>
              <a:spcAft>
                <a:spcPts val="0"/>
              </a:spcAft>
              <a:buClr>
                <a:srgbClr val="171717"/>
              </a:buClr>
              <a:buSzPts val="1400"/>
              <a:buChar char="•"/>
              <a:defRPr/>
            </a:lvl3pPr>
            <a:lvl4pPr indent="-317500" lvl="3" marL="1828800" algn="l">
              <a:lnSpc>
                <a:spcPct val="100000"/>
              </a:lnSpc>
              <a:spcBef>
                <a:spcPts val="400"/>
              </a:spcBef>
              <a:spcAft>
                <a:spcPts val="0"/>
              </a:spcAft>
              <a:buClr>
                <a:srgbClr val="171717"/>
              </a:buClr>
              <a:buSzPts val="1400"/>
              <a:buChar char="•"/>
              <a:defRPr/>
            </a:lvl4pPr>
            <a:lvl5pPr indent="-317500" lvl="4" marL="2286000" algn="l">
              <a:lnSpc>
                <a:spcPct val="90000"/>
              </a:lnSpc>
              <a:spcBef>
                <a:spcPts val="400"/>
              </a:spcBef>
              <a:spcAft>
                <a:spcPts val="0"/>
              </a:spcAft>
              <a:buClr>
                <a:schemeClr val="accent6"/>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35" name="Google Shape;35;p5"/>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36" name="Google Shape;36;p5"/>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37" name="Google Shape;37;p5"/>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extLst>
    <p:ext uri="{DCECCB84-F9BA-43D5-87BE-67443E8EF086}">
      <p15:sldGuideLst>
        <p15:guide id="1" orient="horz" pos="1075">
          <p15:clr>
            <a:srgbClr val="FBAE40"/>
          </p15:clr>
        </p15:guide>
        <p15:guide id="2" orient="horz" pos="1144">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 Contents">
  <p:cSld name="2 Contents">
    <p:spTree>
      <p:nvGrpSpPr>
        <p:cNvPr id="38" name="Shape 38"/>
        <p:cNvGrpSpPr/>
        <p:nvPr/>
      </p:nvGrpSpPr>
      <p:grpSpPr>
        <a:xfrm>
          <a:off x="0" y="0"/>
          <a:ext cx="0" cy="0"/>
          <a:chOff x="0" y="0"/>
          <a:chExt cx="0" cy="0"/>
        </a:xfrm>
      </p:grpSpPr>
      <p:sp>
        <p:nvSpPr>
          <p:cNvPr id="39" name="Google Shape;39;p6"/>
          <p:cNvSpPr txBox="1"/>
          <p:nvPr>
            <p:ph type="title"/>
          </p:nvPr>
        </p:nvSpPr>
        <p:spPr>
          <a:xfrm>
            <a:off x="305991" y="280195"/>
            <a:ext cx="8532000" cy="799200"/>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40" name="Google Shape;40;p6"/>
          <p:cNvSpPr txBox="1"/>
          <p:nvPr>
            <p:ph idx="1" type="body"/>
          </p:nvPr>
        </p:nvSpPr>
        <p:spPr>
          <a:xfrm>
            <a:off x="305990" y="1194198"/>
            <a:ext cx="4212300" cy="34563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800"/>
              </a:spcBef>
              <a:spcAft>
                <a:spcPts val="0"/>
              </a:spcAft>
              <a:buClr>
                <a:srgbClr val="171717"/>
              </a:buClr>
              <a:buSzPts val="1400"/>
              <a:buNone/>
              <a:defRPr/>
            </a:lvl1pPr>
            <a:lvl2pPr indent="-317500" lvl="1" marL="914400" algn="l">
              <a:lnSpc>
                <a:spcPct val="100000"/>
              </a:lnSpc>
              <a:spcBef>
                <a:spcPts val="400"/>
              </a:spcBef>
              <a:spcAft>
                <a:spcPts val="0"/>
              </a:spcAft>
              <a:buClr>
                <a:srgbClr val="171717"/>
              </a:buClr>
              <a:buSzPts val="1400"/>
              <a:buChar char="•"/>
              <a:defRPr/>
            </a:lvl2pPr>
            <a:lvl3pPr indent="-317500" lvl="2" marL="1371600" algn="l">
              <a:lnSpc>
                <a:spcPct val="100000"/>
              </a:lnSpc>
              <a:spcBef>
                <a:spcPts val="400"/>
              </a:spcBef>
              <a:spcAft>
                <a:spcPts val="0"/>
              </a:spcAft>
              <a:buClr>
                <a:srgbClr val="171717"/>
              </a:buClr>
              <a:buSzPts val="1400"/>
              <a:buChar char="•"/>
              <a:defRPr/>
            </a:lvl3pPr>
            <a:lvl4pPr indent="-317500" lvl="3" marL="1828800" algn="l">
              <a:lnSpc>
                <a:spcPct val="100000"/>
              </a:lnSpc>
              <a:spcBef>
                <a:spcPts val="400"/>
              </a:spcBef>
              <a:spcAft>
                <a:spcPts val="0"/>
              </a:spcAft>
              <a:buClr>
                <a:srgbClr val="171717"/>
              </a:buClr>
              <a:buSzPts val="1400"/>
              <a:buChar char="•"/>
              <a:defRPr/>
            </a:lvl4pPr>
            <a:lvl5pPr indent="-317500" lvl="4" marL="2286000" algn="l">
              <a:lnSpc>
                <a:spcPct val="90000"/>
              </a:lnSpc>
              <a:spcBef>
                <a:spcPts val="400"/>
              </a:spcBef>
              <a:spcAft>
                <a:spcPts val="0"/>
              </a:spcAft>
              <a:buClr>
                <a:schemeClr val="accent6"/>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41" name="Google Shape;41;p6"/>
          <p:cNvSpPr txBox="1"/>
          <p:nvPr>
            <p:ph idx="2" type="body"/>
          </p:nvPr>
        </p:nvSpPr>
        <p:spPr>
          <a:xfrm>
            <a:off x="4629149" y="1194198"/>
            <a:ext cx="4209000" cy="34563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800"/>
              </a:spcBef>
              <a:spcAft>
                <a:spcPts val="0"/>
              </a:spcAft>
              <a:buClr>
                <a:srgbClr val="171717"/>
              </a:buClr>
              <a:buSzPts val="1400"/>
              <a:buNone/>
              <a:defRPr/>
            </a:lvl1pPr>
            <a:lvl2pPr indent="-317500" lvl="1" marL="914400" algn="l">
              <a:lnSpc>
                <a:spcPct val="100000"/>
              </a:lnSpc>
              <a:spcBef>
                <a:spcPts val="400"/>
              </a:spcBef>
              <a:spcAft>
                <a:spcPts val="0"/>
              </a:spcAft>
              <a:buClr>
                <a:srgbClr val="171717"/>
              </a:buClr>
              <a:buSzPts val="1400"/>
              <a:buChar char="•"/>
              <a:defRPr/>
            </a:lvl2pPr>
            <a:lvl3pPr indent="-317500" lvl="2" marL="1371600" algn="l">
              <a:lnSpc>
                <a:spcPct val="100000"/>
              </a:lnSpc>
              <a:spcBef>
                <a:spcPts val="400"/>
              </a:spcBef>
              <a:spcAft>
                <a:spcPts val="0"/>
              </a:spcAft>
              <a:buClr>
                <a:srgbClr val="171717"/>
              </a:buClr>
              <a:buSzPts val="1400"/>
              <a:buChar char="•"/>
              <a:defRPr/>
            </a:lvl3pPr>
            <a:lvl4pPr indent="-317500" lvl="3" marL="1828800" algn="l">
              <a:lnSpc>
                <a:spcPct val="100000"/>
              </a:lnSpc>
              <a:spcBef>
                <a:spcPts val="400"/>
              </a:spcBef>
              <a:spcAft>
                <a:spcPts val="0"/>
              </a:spcAft>
              <a:buClr>
                <a:srgbClr val="171717"/>
              </a:buClr>
              <a:buSzPts val="1400"/>
              <a:buChar char="•"/>
              <a:defRPr/>
            </a:lvl4pPr>
            <a:lvl5pPr indent="-317500" lvl="4" marL="2286000" algn="l">
              <a:lnSpc>
                <a:spcPct val="90000"/>
              </a:lnSpc>
              <a:spcBef>
                <a:spcPts val="400"/>
              </a:spcBef>
              <a:spcAft>
                <a:spcPts val="0"/>
              </a:spcAft>
              <a:buClr>
                <a:schemeClr val="accent6"/>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42" name="Google Shape;42;p6"/>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43" name="Google Shape;43;p6"/>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44" name="Google Shape;44;p6"/>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Picture">
  <p:cSld name="Big Picture">
    <p:spTree>
      <p:nvGrpSpPr>
        <p:cNvPr id="45" name="Shape 45"/>
        <p:cNvGrpSpPr/>
        <p:nvPr/>
      </p:nvGrpSpPr>
      <p:grpSpPr>
        <a:xfrm>
          <a:off x="0" y="0"/>
          <a:ext cx="0" cy="0"/>
          <a:chOff x="0" y="0"/>
          <a:chExt cx="0" cy="0"/>
        </a:xfrm>
      </p:grpSpPr>
      <p:sp>
        <p:nvSpPr>
          <p:cNvPr id="46" name="Google Shape;46;p7"/>
          <p:cNvSpPr txBox="1"/>
          <p:nvPr>
            <p:ph type="title"/>
          </p:nvPr>
        </p:nvSpPr>
        <p:spPr>
          <a:xfrm>
            <a:off x="305991" y="280195"/>
            <a:ext cx="8532000" cy="799200"/>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47" name="Google Shape;47;p7"/>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48" name="Google Shape;48;p7"/>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49" name="Google Shape;49;p7"/>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
        <p:nvSpPr>
          <p:cNvPr id="50" name="Google Shape;50;p7"/>
          <p:cNvSpPr/>
          <p:nvPr>
            <p:ph idx="2" type="pic"/>
          </p:nvPr>
        </p:nvSpPr>
        <p:spPr>
          <a:xfrm>
            <a:off x="305991" y="1079897"/>
            <a:ext cx="8532000" cy="3570600"/>
          </a:xfrm>
          <a:prstGeom prst="rect">
            <a:avLst/>
          </a:prstGeom>
          <a:solidFill>
            <a:schemeClr val="lt1"/>
          </a:solidFill>
          <a:ln>
            <a:noFill/>
          </a:ln>
        </p:spPr>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ull page Picture">
  <p:cSld name="Full page Picture">
    <p:spTree>
      <p:nvGrpSpPr>
        <p:cNvPr id="51" name="Shape 51"/>
        <p:cNvGrpSpPr/>
        <p:nvPr/>
      </p:nvGrpSpPr>
      <p:grpSpPr>
        <a:xfrm>
          <a:off x="0" y="0"/>
          <a:ext cx="0" cy="0"/>
          <a:chOff x="0" y="0"/>
          <a:chExt cx="0" cy="0"/>
        </a:xfrm>
      </p:grpSpPr>
      <p:sp>
        <p:nvSpPr>
          <p:cNvPr id="52" name="Google Shape;52;p8"/>
          <p:cNvSpPr/>
          <p:nvPr>
            <p:ph idx="2" type="pic"/>
          </p:nvPr>
        </p:nvSpPr>
        <p:spPr>
          <a:xfrm>
            <a:off x="0" y="2400"/>
            <a:ext cx="9144000" cy="4779900"/>
          </a:xfrm>
          <a:prstGeom prst="rect">
            <a:avLst/>
          </a:prstGeom>
          <a:solidFill>
            <a:schemeClr val="lt1"/>
          </a:solidFill>
          <a:ln>
            <a:noFill/>
          </a:ln>
        </p:spPr>
      </p:sp>
      <p:sp>
        <p:nvSpPr>
          <p:cNvPr id="53" name="Google Shape;53;p8"/>
          <p:cNvSpPr txBox="1"/>
          <p:nvPr>
            <p:ph idx="1" type="body"/>
          </p:nvPr>
        </p:nvSpPr>
        <p:spPr>
          <a:xfrm>
            <a:off x="6056709" y="-13622"/>
            <a:ext cx="3087300" cy="4796100"/>
          </a:xfrm>
          <a:prstGeom prst="rect">
            <a:avLst/>
          </a:prstGeom>
          <a:solidFill>
            <a:schemeClr val="dk1">
              <a:alpha val="80000"/>
            </a:schemeClr>
          </a:solidFill>
          <a:ln>
            <a:noFill/>
          </a:ln>
        </p:spPr>
        <p:txBody>
          <a:bodyPr anchorCtr="0" anchor="t" bIns="135000" lIns="135000" spcFirstLastPara="1" rIns="135000" wrap="square" tIns="135000">
            <a:normAutofit/>
          </a:bodyPr>
          <a:lstStyle>
            <a:lvl1pPr indent="-228600" lvl="0" marL="457200" algn="l">
              <a:lnSpc>
                <a:spcPct val="90000"/>
              </a:lnSpc>
              <a:spcBef>
                <a:spcPts val="800"/>
              </a:spcBef>
              <a:spcAft>
                <a:spcPts val="0"/>
              </a:spcAft>
              <a:buClr>
                <a:schemeClr val="lt1"/>
              </a:buClr>
              <a:buSzPts val="2100"/>
              <a:buNone/>
              <a:defRPr sz="2100">
                <a:solidFill>
                  <a:schemeClr val="lt1"/>
                </a:solidFill>
              </a:defRPr>
            </a:lvl1pPr>
            <a:lvl2pPr indent="-330200" lvl="1" marL="914400" algn="l">
              <a:lnSpc>
                <a:spcPct val="100000"/>
              </a:lnSpc>
              <a:spcBef>
                <a:spcPts val="400"/>
              </a:spcBef>
              <a:spcAft>
                <a:spcPts val="0"/>
              </a:spcAft>
              <a:buClr>
                <a:schemeClr val="lt1"/>
              </a:buClr>
              <a:buSzPts val="1600"/>
              <a:buFont typeface="Arial"/>
              <a:buChar char="•"/>
              <a:defRPr sz="1600">
                <a:solidFill>
                  <a:schemeClr val="lt1"/>
                </a:solidFill>
              </a:defRPr>
            </a:lvl2pPr>
            <a:lvl3pPr indent="-317500" lvl="2" marL="1371600" algn="l">
              <a:lnSpc>
                <a:spcPct val="100000"/>
              </a:lnSpc>
              <a:spcBef>
                <a:spcPts val="400"/>
              </a:spcBef>
              <a:spcAft>
                <a:spcPts val="0"/>
              </a:spcAft>
              <a:buClr>
                <a:schemeClr val="lt1"/>
              </a:buClr>
              <a:buSzPts val="1400"/>
              <a:buFont typeface="Arial"/>
              <a:buChar char="•"/>
              <a:defRPr sz="1400">
                <a:solidFill>
                  <a:schemeClr val="lt1"/>
                </a:solidFill>
              </a:defRPr>
            </a:lvl3pPr>
            <a:lvl4pPr indent="-304800" lvl="3" marL="1828800" algn="l">
              <a:lnSpc>
                <a:spcPct val="100000"/>
              </a:lnSpc>
              <a:spcBef>
                <a:spcPts val="400"/>
              </a:spcBef>
              <a:spcAft>
                <a:spcPts val="0"/>
              </a:spcAft>
              <a:buClr>
                <a:schemeClr val="lt1"/>
              </a:buClr>
              <a:buSzPts val="1200"/>
              <a:buFont typeface="Arial"/>
              <a:buChar char="•"/>
              <a:defRPr>
                <a:solidFill>
                  <a:schemeClr val="lt1"/>
                </a:solidFill>
              </a:defRPr>
            </a:lvl4pPr>
            <a:lvl5pPr indent="-304800" lvl="4" marL="2286000" algn="l">
              <a:lnSpc>
                <a:spcPct val="90000"/>
              </a:lnSpc>
              <a:spcBef>
                <a:spcPts val="400"/>
              </a:spcBef>
              <a:spcAft>
                <a:spcPts val="0"/>
              </a:spcAft>
              <a:buClr>
                <a:srgbClr val="171717"/>
              </a:buClr>
              <a:buSzPts val="1200"/>
              <a:buFont typeface="Arial"/>
              <a:buChar char="•"/>
              <a:defRPr>
                <a:solidFill>
                  <a:srgbClr val="171717"/>
                </a:solidFill>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54" name="Google Shape;54;p8"/>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55" name="Google Shape;55;p8"/>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56" name="Google Shape;56;p8"/>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and Picture">
  <p:cSld name="Text and Picture">
    <p:spTree>
      <p:nvGrpSpPr>
        <p:cNvPr id="57" name="Shape 57"/>
        <p:cNvGrpSpPr/>
        <p:nvPr/>
      </p:nvGrpSpPr>
      <p:grpSpPr>
        <a:xfrm>
          <a:off x="0" y="0"/>
          <a:ext cx="0" cy="0"/>
          <a:chOff x="0" y="0"/>
          <a:chExt cx="0" cy="0"/>
        </a:xfrm>
      </p:grpSpPr>
      <p:sp>
        <p:nvSpPr>
          <p:cNvPr id="58" name="Google Shape;58;p9"/>
          <p:cNvSpPr txBox="1"/>
          <p:nvPr>
            <p:ph type="title"/>
          </p:nvPr>
        </p:nvSpPr>
        <p:spPr>
          <a:xfrm>
            <a:off x="305992" y="280195"/>
            <a:ext cx="4212300" cy="799200"/>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59" name="Google Shape;59;p9"/>
          <p:cNvSpPr txBox="1"/>
          <p:nvPr>
            <p:ph idx="1" type="body"/>
          </p:nvPr>
        </p:nvSpPr>
        <p:spPr>
          <a:xfrm>
            <a:off x="305990" y="1198993"/>
            <a:ext cx="4212300" cy="34515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800"/>
              </a:spcBef>
              <a:spcAft>
                <a:spcPts val="0"/>
              </a:spcAft>
              <a:buClr>
                <a:srgbClr val="171717"/>
              </a:buClr>
              <a:buSzPts val="1600"/>
              <a:buNone/>
              <a:defRPr>
                <a:solidFill>
                  <a:srgbClr val="171717"/>
                </a:solidFill>
              </a:defRPr>
            </a:lvl1pPr>
            <a:lvl2pPr indent="-317500" lvl="1" marL="914400" algn="l">
              <a:lnSpc>
                <a:spcPct val="100000"/>
              </a:lnSpc>
              <a:spcBef>
                <a:spcPts val="400"/>
              </a:spcBef>
              <a:spcAft>
                <a:spcPts val="0"/>
              </a:spcAft>
              <a:buClr>
                <a:srgbClr val="171717"/>
              </a:buClr>
              <a:buSzPts val="1400"/>
              <a:buChar char="•"/>
              <a:defRPr/>
            </a:lvl2pPr>
            <a:lvl3pPr indent="-317500" lvl="2" marL="1371600" algn="l">
              <a:lnSpc>
                <a:spcPct val="100000"/>
              </a:lnSpc>
              <a:spcBef>
                <a:spcPts val="400"/>
              </a:spcBef>
              <a:spcAft>
                <a:spcPts val="0"/>
              </a:spcAft>
              <a:buClr>
                <a:srgbClr val="171717"/>
              </a:buClr>
              <a:buSzPts val="1400"/>
              <a:buChar char="•"/>
              <a:defRPr/>
            </a:lvl3pPr>
            <a:lvl4pPr indent="-317500" lvl="3" marL="1828800" algn="l">
              <a:lnSpc>
                <a:spcPct val="100000"/>
              </a:lnSpc>
              <a:spcBef>
                <a:spcPts val="400"/>
              </a:spcBef>
              <a:spcAft>
                <a:spcPts val="0"/>
              </a:spcAft>
              <a:buClr>
                <a:srgbClr val="171717"/>
              </a:buClr>
              <a:buSzPts val="1400"/>
              <a:buChar char="•"/>
              <a:defRPr/>
            </a:lvl4pPr>
            <a:lvl5pPr indent="-317500" lvl="4" marL="2286000" algn="l">
              <a:lnSpc>
                <a:spcPct val="90000"/>
              </a:lnSpc>
              <a:spcBef>
                <a:spcPts val="400"/>
              </a:spcBef>
              <a:spcAft>
                <a:spcPts val="0"/>
              </a:spcAft>
              <a:buClr>
                <a:schemeClr val="accent6"/>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60" name="Google Shape;60;p9"/>
          <p:cNvSpPr/>
          <p:nvPr>
            <p:ph idx="2" type="pic"/>
          </p:nvPr>
        </p:nvSpPr>
        <p:spPr>
          <a:xfrm>
            <a:off x="4625579" y="-1"/>
            <a:ext cx="4518300" cy="4775100"/>
          </a:xfrm>
          <a:prstGeom prst="rect">
            <a:avLst/>
          </a:prstGeom>
          <a:solidFill>
            <a:schemeClr val="lt1"/>
          </a:solidFill>
          <a:ln>
            <a:noFill/>
          </a:ln>
        </p:spPr>
      </p:sp>
      <p:sp>
        <p:nvSpPr>
          <p:cNvPr id="61" name="Google Shape;61;p9"/>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62" name="Google Shape;62;p9"/>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63" name="Google Shape;63;p9"/>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and 2 Pictures horizontal">
  <p:cSld name="Text and 2 Pictures horizontal">
    <p:spTree>
      <p:nvGrpSpPr>
        <p:cNvPr id="64" name="Shape 64"/>
        <p:cNvGrpSpPr/>
        <p:nvPr/>
      </p:nvGrpSpPr>
      <p:grpSpPr>
        <a:xfrm>
          <a:off x="0" y="0"/>
          <a:ext cx="0" cy="0"/>
          <a:chOff x="0" y="0"/>
          <a:chExt cx="0" cy="0"/>
        </a:xfrm>
      </p:grpSpPr>
      <p:sp>
        <p:nvSpPr>
          <p:cNvPr id="65" name="Google Shape;65;p10"/>
          <p:cNvSpPr txBox="1"/>
          <p:nvPr>
            <p:ph type="title"/>
          </p:nvPr>
        </p:nvSpPr>
        <p:spPr>
          <a:xfrm>
            <a:off x="305992" y="280195"/>
            <a:ext cx="8532000" cy="799200"/>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66" name="Google Shape;66;p10"/>
          <p:cNvSpPr txBox="1"/>
          <p:nvPr>
            <p:ph idx="1" type="body"/>
          </p:nvPr>
        </p:nvSpPr>
        <p:spPr>
          <a:xfrm>
            <a:off x="305990" y="1198993"/>
            <a:ext cx="4212300" cy="34563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800"/>
              </a:spcBef>
              <a:spcAft>
                <a:spcPts val="0"/>
              </a:spcAft>
              <a:buClr>
                <a:srgbClr val="171717"/>
              </a:buClr>
              <a:buSzPts val="1600"/>
              <a:buNone/>
              <a:defRPr>
                <a:solidFill>
                  <a:srgbClr val="171717"/>
                </a:solidFill>
              </a:defRPr>
            </a:lvl1pPr>
            <a:lvl2pPr indent="-317500" lvl="1" marL="914400" algn="l">
              <a:lnSpc>
                <a:spcPct val="100000"/>
              </a:lnSpc>
              <a:spcBef>
                <a:spcPts val="400"/>
              </a:spcBef>
              <a:spcAft>
                <a:spcPts val="0"/>
              </a:spcAft>
              <a:buClr>
                <a:srgbClr val="171717"/>
              </a:buClr>
              <a:buSzPts val="1400"/>
              <a:buChar char="•"/>
              <a:defRPr/>
            </a:lvl2pPr>
            <a:lvl3pPr indent="-317500" lvl="2" marL="1371600" algn="l">
              <a:lnSpc>
                <a:spcPct val="100000"/>
              </a:lnSpc>
              <a:spcBef>
                <a:spcPts val="400"/>
              </a:spcBef>
              <a:spcAft>
                <a:spcPts val="0"/>
              </a:spcAft>
              <a:buClr>
                <a:srgbClr val="171717"/>
              </a:buClr>
              <a:buSzPts val="1400"/>
              <a:buChar char="•"/>
              <a:defRPr/>
            </a:lvl3pPr>
            <a:lvl4pPr indent="-317500" lvl="3" marL="1828800" algn="l">
              <a:lnSpc>
                <a:spcPct val="100000"/>
              </a:lnSpc>
              <a:spcBef>
                <a:spcPts val="400"/>
              </a:spcBef>
              <a:spcAft>
                <a:spcPts val="0"/>
              </a:spcAft>
              <a:buClr>
                <a:srgbClr val="171717"/>
              </a:buClr>
              <a:buSzPts val="1400"/>
              <a:buChar char="•"/>
              <a:defRPr/>
            </a:lvl4pPr>
            <a:lvl5pPr indent="-317500" lvl="4" marL="2286000" algn="l">
              <a:lnSpc>
                <a:spcPct val="90000"/>
              </a:lnSpc>
              <a:spcBef>
                <a:spcPts val="400"/>
              </a:spcBef>
              <a:spcAft>
                <a:spcPts val="0"/>
              </a:spcAft>
              <a:buClr>
                <a:schemeClr val="accent6"/>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67" name="Google Shape;67;p10"/>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68" name="Google Shape;68;p10"/>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69" name="Google Shape;69;p10"/>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
        <p:nvSpPr>
          <p:cNvPr id="70" name="Google Shape;70;p10"/>
          <p:cNvSpPr/>
          <p:nvPr>
            <p:ph idx="2" type="pic"/>
          </p:nvPr>
        </p:nvSpPr>
        <p:spPr>
          <a:xfrm>
            <a:off x="4625579" y="1194197"/>
            <a:ext cx="4212300" cy="1674000"/>
          </a:xfrm>
          <a:prstGeom prst="rect">
            <a:avLst/>
          </a:prstGeom>
          <a:solidFill>
            <a:schemeClr val="lt1"/>
          </a:solidFill>
          <a:ln>
            <a:noFill/>
          </a:ln>
        </p:spPr>
      </p:sp>
      <p:sp>
        <p:nvSpPr>
          <p:cNvPr id="71" name="Google Shape;71;p10"/>
          <p:cNvSpPr/>
          <p:nvPr>
            <p:ph idx="3" type="pic"/>
          </p:nvPr>
        </p:nvSpPr>
        <p:spPr>
          <a:xfrm>
            <a:off x="4625579" y="2977277"/>
            <a:ext cx="4212300" cy="1674000"/>
          </a:xfrm>
          <a:prstGeom prst="rect">
            <a:avLst/>
          </a:prstGeom>
          <a:solidFill>
            <a:schemeClr val="lt1"/>
          </a:solidFill>
          <a:ln>
            <a:noFill/>
          </a:ln>
        </p:spPr>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11" Type="http://schemas.openxmlformats.org/officeDocument/2006/relationships/slideLayout" Target="../slideLayouts/slideLayout11.xml"/><Relationship Id="rId22" Type="http://schemas.openxmlformats.org/officeDocument/2006/relationships/theme" Target="../theme/theme2.xml"/><Relationship Id="rId10" Type="http://schemas.openxmlformats.org/officeDocument/2006/relationships/slideLayout" Target="../slideLayouts/slideLayout10.xml"/><Relationship Id="rId21" Type="http://schemas.openxmlformats.org/officeDocument/2006/relationships/slideLayout" Target="../slideLayouts/slideLayout21.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5" Type="http://schemas.openxmlformats.org/officeDocument/2006/relationships/slideLayout" Target="../slideLayouts/slideLayout5.xml"/><Relationship Id="rId19" Type="http://schemas.openxmlformats.org/officeDocument/2006/relationships/slideLayout" Target="../slideLayouts/slideLayout19.xml"/><Relationship Id="rId6" Type="http://schemas.openxmlformats.org/officeDocument/2006/relationships/slideLayout" Target="../slideLayouts/slideLayout6.xml"/><Relationship Id="rId18" Type="http://schemas.openxmlformats.org/officeDocument/2006/relationships/slideLayout" Target="../slideLayouts/slideLayout18.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05991" y="280195"/>
            <a:ext cx="8532000" cy="799200"/>
          </a:xfrm>
          <a:prstGeom prst="rect">
            <a:avLst/>
          </a:prstGeom>
          <a:noFill/>
          <a:ln>
            <a:noFill/>
          </a:ln>
        </p:spPr>
        <p:txBody>
          <a:bodyPr anchorCtr="0" anchor="t" bIns="0" lIns="0" spcFirstLastPara="1" rIns="0" wrap="square" tIns="0">
            <a:noAutofit/>
          </a:bodyPr>
          <a:lstStyle>
            <a:lvl1pPr lvl="0" marR="0" rtl="0" algn="l">
              <a:lnSpc>
                <a:spcPct val="90000"/>
              </a:lnSpc>
              <a:spcBef>
                <a:spcPts val="0"/>
              </a:spcBef>
              <a:spcAft>
                <a:spcPts val="0"/>
              </a:spcAft>
              <a:buClr>
                <a:schemeClr val="dk1"/>
              </a:buClr>
              <a:buSzPts val="2700"/>
              <a:buFont typeface="Arial"/>
              <a:buNone/>
              <a:defRPr b="1" i="0" sz="2700" u="none" cap="none" strike="noStrike">
                <a:solidFill>
                  <a:schemeClr val="dk1"/>
                </a:solidFill>
                <a:latin typeface="Arial"/>
                <a:ea typeface="Arial"/>
                <a:cs typeface="Arial"/>
                <a:sym typeface="Arial"/>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7" name="Google Shape;7;p1"/>
          <p:cNvSpPr txBox="1"/>
          <p:nvPr>
            <p:ph idx="1" type="body"/>
          </p:nvPr>
        </p:nvSpPr>
        <p:spPr>
          <a:xfrm>
            <a:off x="305992" y="1194197"/>
            <a:ext cx="8532000" cy="3456300"/>
          </a:xfrm>
          <a:prstGeom prst="rect">
            <a:avLst/>
          </a:prstGeom>
          <a:noFill/>
          <a:ln>
            <a:noFill/>
          </a:ln>
        </p:spPr>
        <p:txBody>
          <a:bodyPr anchorCtr="0" anchor="t" bIns="0" lIns="0" spcFirstLastPara="1" rIns="0" wrap="square" tIns="0">
            <a:normAutofit/>
          </a:bodyPr>
          <a:lstStyle>
            <a:lvl1pPr indent="-228600" lvl="0" marL="457200" marR="0" rtl="0" algn="l">
              <a:lnSpc>
                <a:spcPct val="90000"/>
              </a:lnSpc>
              <a:spcBef>
                <a:spcPts val="800"/>
              </a:spcBef>
              <a:spcAft>
                <a:spcPts val="0"/>
              </a:spcAft>
              <a:buClr>
                <a:srgbClr val="171717"/>
              </a:buClr>
              <a:buSzPts val="1600"/>
              <a:buFont typeface="Arial"/>
              <a:buNone/>
              <a:defRPr b="1" i="0" sz="1600" u="none" cap="none" strike="noStrike">
                <a:solidFill>
                  <a:srgbClr val="171717"/>
                </a:solidFill>
                <a:latin typeface="Arial"/>
                <a:ea typeface="Arial"/>
                <a:cs typeface="Arial"/>
                <a:sym typeface="Arial"/>
              </a:defRPr>
            </a:lvl1pPr>
            <a:lvl2pPr indent="-317500" lvl="1" marL="914400" marR="0" rtl="0" algn="l">
              <a:lnSpc>
                <a:spcPct val="100000"/>
              </a:lnSpc>
              <a:spcBef>
                <a:spcPts val="400"/>
              </a:spcBef>
              <a:spcAft>
                <a:spcPts val="0"/>
              </a:spcAft>
              <a:buClr>
                <a:srgbClr val="171717"/>
              </a:buClr>
              <a:buSzPts val="1400"/>
              <a:buFont typeface="Arial"/>
              <a:buChar char="•"/>
              <a:defRPr b="0" i="0" sz="1400" u="none" cap="none" strike="noStrike">
                <a:solidFill>
                  <a:srgbClr val="171717"/>
                </a:solidFill>
                <a:latin typeface="Arial"/>
                <a:ea typeface="Arial"/>
                <a:cs typeface="Arial"/>
                <a:sym typeface="Arial"/>
              </a:defRPr>
            </a:lvl2pPr>
            <a:lvl3pPr indent="-311150" lvl="2" marL="1371600" marR="0" rtl="0" algn="l">
              <a:lnSpc>
                <a:spcPct val="100000"/>
              </a:lnSpc>
              <a:spcBef>
                <a:spcPts val="400"/>
              </a:spcBef>
              <a:spcAft>
                <a:spcPts val="0"/>
              </a:spcAft>
              <a:buClr>
                <a:srgbClr val="171717"/>
              </a:buClr>
              <a:buSzPts val="1300"/>
              <a:buFont typeface="Arial"/>
              <a:buChar char="•"/>
              <a:defRPr b="0" i="0" sz="1300" u="none" cap="none" strike="noStrike">
                <a:solidFill>
                  <a:srgbClr val="171717"/>
                </a:solidFill>
                <a:latin typeface="Arial"/>
                <a:ea typeface="Arial"/>
                <a:cs typeface="Arial"/>
                <a:sym typeface="Arial"/>
              </a:defRPr>
            </a:lvl3pPr>
            <a:lvl4pPr indent="-304800" lvl="3" marL="1828800" marR="0" rtl="0" algn="l">
              <a:lnSpc>
                <a:spcPct val="100000"/>
              </a:lnSpc>
              <a:spcBef>
                <a:spcPts val="400"/>
              </a:spcBef>
              <a:spcAft>
                <a:spcPts val="0"/>
              </a:spcAft>
              <a:buClr>
                <a:srgbClr val="171717"/>
              </a:buClr>
              <a:buSzPts val="1200"/>
              <a:buFont typeface="Arial"/>
              <a:buChar char="•"/>
              <a:defRPr b="0" i="0" sz="1200" u="none" cap="none" strike="noStrike">
                <a:solidFill>
                  <a:srgbClr val="171717"/>
                </a:solidFill>
                <a:latin typeface="Arial"/>
                <a:ea typeface="Arial"/>
                <a:cs typeface="Arial"/>
                <a:sym typeface="Arial"/>
              </a:defRPr>
            </a:lvl4pPr>
            <a:lvl5pPr indent="-304800" lvl="4" marL="2286000" marR="0" rtl="0" algn="l">
              <a:lnSpc>
                <a:spcPct val="90000"/>
              </a:lnSpc>
              <a:spcBef>
                <a:spcPts val="400"/>
              </a:spcBef>
              <a:spcAft>
                <a:spcPts val="0"/>
              </a:spcAft>
              <a:buClr>
                <a:schemeClr val="accent6"/>
              </a:buClr>
              <a:buSzPts val="1200"/>
              <a:buFont typeface="Arial"/>
              <a:buChar char="•"/>
              <a:defRPr b="0" i="0" sz="1200" u="none" cap="none" strike="noStrike">
                <a:solidFill>
                  <a:schemeClr val="accent6"/>
                </a:solidFill>
                <a:latin typeface="Arial"/>
                <a:ea typeface="Arial"/>
                <a:cs typeface="Arial"/>
                <a:sym typeface="Arial"/>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9pPr>
          </a:lstStyle>
          <a:p/>
        </p:txBody>
      </p:sp>
      <p:sp>
        <p:nvSpPr>
          <p:cNvPr id="8" name="Google Shape;8;p1"/>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marR="0" rtl="0" algn="l">
              <a:spcBef>
                <a:spcPts val="0"/>
              </a:spcBef>
              <a:spcAft>
                <a:spcPts val="0"/>
              </a:spcAft>
              <a:buSzPts val="1100"/>
              <a:buNone/>
              <a:defRPr b="0" i="0" sz="600" u="none" cap="none" strike="noStrike">
                <a:solidFill>
                  <a:schemeClr val="dk1"/>
                </a:solidFill>
                <a:latin typeface="Arial"/>
                <a:ea typeface="Arial"/>
                <a:cs typeface="Arial"/>
                <a:sym typeface="Arial"/>
              </a:defRPr>
            </a:lvl1pPr>
            <a:lvl2pPr lvl="1" marR="0" rtl="0" algn="l">
              <a:spcBef>
                <a:spcPts val="0"/>
              </a:spcBef>
              <a:spcAft>
                <a:spcPts val="0"/>
              </a:spcAft>
              <a:buSzPts val="1100"/>
              <a:buNone/>
              <a:defRPr b="0" i="0" sz="1400" u="none" cap="none" strike="noStrike">
                <a:solidFill>
                  <a:schemeClr val="dk1"/>
                </a:solidFill>
                <a:latin typeface="Arial"/>
                <a:ea typeface="Arial"/>
                <a:cs typeface="Arial"/>
                <a:sym typeface="Arial"/>
              </a:defRPr>
            </a:lvl2pPr>
            <a:lvl3pPr lvl="2" marR="0" rtl="0" algn="l">
              <a:spcBef>
                <a:spcPts val="0"/>
              </a:spcBef>
              <a:spcAft>
                <a:spcPts val="0"/>
              </a:spcAft>
              <a:buSzPts val="1100"/>
              <a:buNone/>
              <a:defRPr b="0" i="0" sz="1400" u="none" cap="none" strike="noStrike">
                <a:solidFill>
                  <a:schemeClr val="dk1"/>
                </a:solidFill>
                <a:latin typeface="Arial"/>
                <a:ea typeface="Arial"/>
                <a:cs typeface="Arial"/>
                <a:sym typeface="Arial"/>
              </a:defRPr>
            </a:lvl3pPr>
            <a:lvl4pPr lvl="3" marR="0" rtl="0" algn="l">
              <a:spcBef>
                <a:spcPts val="0"/>
              </a:spcBef>
              <a:spcAft>
                <a:spcPts val="0"/>
              </a:spcAft>
              <a:buSzPts val="1100"/>
              <a:buNone/>
              <a:defRPr b="0" i="0" sz="1400" u="none" cap="none" strike="noStrike">
                <a:solidFill>
                  <a:schemeClr val="dk1"/>
                </a:solidFill>
                <a:latin typeface="Arial"/>
                <a:ea typeface="Arial"/>
                <a:cs typeface="Arial"/>
                <a:sym typeface="Arial"/>
              </a:defRPr>
            </a:lvl4pPr>
            <a:lvl5pPr lvl="4" marR="0" rtl="0" algn="l">
              <a:spcBef>
                <a:spcPts val="0"/>
              </a:spcBef>
              <a:spcAft>
                <a:spcPts val="0"/>
              </a:spcAft>
              <a:buSzPts val="1100"/>
              <a:buNone/>
              <a:defRPr b="0" i="0" sz="1400" u="none" cap="none" strike="noStrike">
                <a:solidFill>
                  <a:schemeClr val="dk1"/>
                </a:solidFill>
                <a:latin typeface="Arial"/>
                <a:ea typeface="Arial"/>
                <a:cs typeface="Arial"/>
                <a:sym typeface="Arial"/>
              </a:defRPr>
            </a:lvl5pPr>
            <a:lvl6pPr lvl="5" marR="0" rtl="0" algn="l">
              <a:spcBef>
                <a:spcPts val="0"/>
              </a:spcBef>
              <a:spcAft>
                <a:spcPts val="0"/>
              </a:spcAft>
              <a:buSzPts val="1100"/>
              <a:buNone/>
              <a:defRPr b="0" i="0" sz="1400" u="none" cap="none" strike="noStrike">
                <a:solidFill>
                  <a:schemeClr val="dk1"/>
                </a:solidFill>
                <a:latin typeface="Arial"/>
                <a:ea typeface="Arial"/>
                <a:cs typeface="Arial"/>
                <a:sym typeface="Arial"/>
              </a:defRPr>
            </a:lvl6pPr>
            <a:lvl7pPr lvl="6" marR="0" rtl="0" algn="l">
              <a:spcBef>
                <a:spcPts val="0"/>
              </a:spcBef>
              <a:spcAft>
                <a:spcPts val="0"/>
              </a:spcAft>
              <a:buSzPts val="1100"/>
              <a:buNone/>
              <a:defRPr b="0" i="0" sz="1400" u="none" cap="none" strike="noStrike">
                <a:solidFill>
                  <a:schemeClr val="dk1"/>
                </a:solidFill>
                <a:latin typeface="Arial"/>
                <a:ea typeface="Arial"/>
                <a:cs typeface="Arial"/>
                <a:sym typeface="Arial"/>
              </a:defRPr>
            </a:lvl7pPr>
            <a:lvl8pPr lvl="7" marR="0" rtl="0" algn="l">
              <a:spcBef>
                <a:spcPts val="0"/>
              </a:spcBef>
              <a:spcAft>
                <a:spcPts val="0"/>
              </a:spcAft>
              <a:buSzPts val="1100"/>
              <a:buNone/>
              <a:defRPr b="0" i="0" sz="1400" u="none" cap="none" strike="noStrike">
                <a:solidFill>
                  <a:schemeClr val="dk1"/>
                </a:solidFill>
                <a:latin typeface="Arial"/>
                <a:ea typeface="Arial"/>
                <a:cs typeface="Arial"/>
                <a:sym typeface="Arial"/>
              </a:defRPr>
            </a:lvl8pPr>
            <a:lvl9pPr lvl="8" marR="0" rtl="0" algn="l">
              <a:spcBef>
                <a:spcPts val="0"/>
              </a:spcBef>
              <a:spcAft>
                <a:spcPts val="0"/>
              </a:spcAft>
              <a:buSzPts val="1100"/>
              <a:buNone/>
              <a:defRPr b="0" i="0" sz="1400" u="none" cap="none" strike="noStrike">
                <a:solidFill>
                  <a:schemeClr val="dk1"/>
                </a:solidFill>
                <a:latin typeface="Arial"/>
                <a:ea typeface="Arial"/>
                <a:cs typeface="Arial"/>
                <a:sym typeface="Arial"/>
              </a:defRPr>
            </a:lvl9pPr>
          </a:lstStyle>
          <a:p/>
        </p:txBody>
      </p:sp>
      <p:sp>
        <p:nvSpPr>
          <p:cNvPr id="9" name="Google Shape;9;p1"/>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marR="0" rtl="0" algn="r">
              <a:spcBef>
                <a:spcPts val="0"/>
              </a:spcBef>
              <a:buNone/>
              <a:defRPr b="1" i="0" sz="600" u="none" cap="none" strike="noStrike">
                <a:solidFill>
                  <a:schemeClr val="dk1"/>
                </a:solidFill>
                <a:latin typeface="Arial"/>
                <a:ea typeface="Arial"/>
                <a:cs typeface="Arial"/>
                <a:sym typeface="Arial"/>
              </a:defRPr>
            </a:lvl1pPr>
            <a:lvl2pPr indent="0" lvl="1" marL="0" marR="0" rtl="0" algn="r">
              <a:spcBef>
                <a:spcPts val="0"/>
              </a:spcBef>
              <a:buNone/>
              <a:defRPr b="1" i="0" sz="600" u="none" cap="none" strike="noStrike">
                <a:solidFill>
                  <a:schemeClr val="dk1"/>
                </a:solidFill>
                <a:latin typeface="Arial"/>
                <a:ea typeface="Arial"/>
                <a:cs typeface="Arial"/>
                <a:sym typeface="Arial"/>
              </a:defRPr>
            </a:lvl2pPr>
            <a:lvl3pPr indent="0" lvl="2" marL="0" marR="0" rtl="0" algn="r">
              <a:spcBef>
                <a:spcPts val="0"/>
              </a:spcBef>
              <a:buNone/>
              <a:defRPr b="1" i="0" sz="600" u="none" cap="none" strike="noStrike">
                <a:solidFill>
                  <a:schemeClr val="dk1"/>
                </a:solidFill>
                <a:latin typeface="Arial"/>
                <a:ea typeface="Arial"/>
                <a:cs typeface="Arial"/>
                <a:sym typeface="Arial"/>
              </a:defRPr>
            </a:lvl3pPr>
            <a:lvl4pPr indent="0" lvl="3" marL="0" marR="0" rtl="0" algn="r">
              <a:spcBef>
                <a:spcPts val="0"/>
              </a:spcBef>
              <a:buNone/>
              <a:defRPr b="1" i="0" sz="600" u="none" cap="none" strike="noStrike">
                <a:solidFill>
                  <a:schemeClr val="dk1"/>
                </a:solidFill>
                <a:latin typeface="Arial"/>
                <a:ea typeface="Arial"/>
                <a:cs typeface="Arial"/>
                <a:sym typeface="Arial"/>
              </a:defRPr>
            </a:lvl4pPr>
            <a:lvl5pPr indent="0" lvl="4" marL="0" marR="0" rtl="0" algn="r">
              <a:spcBef>
                <a:spcPts val="0"/>
              </a:spcBef>
              <a:buNone/>
              <a:defRPr b="1" i="0" sz="600" u="none" cap="none" strike="noStrike">
                <a:solidFill>
                  <a:schemeClr val="dk1"/>
                </a:solidFill>
                <a:latin typeface="Arial"/>
                <a:ea typeface="Arial"/>
                <a:cs typeface="Arial"/>
                <a:sym typeface="Arial"/>
              </a:defRPr>
            </a:lvl5pPr>
            <a:lvl6pPr indent="0" lvl="5" marL="0" marR="0" rtl="0" algn="r">
              <a:spcBef>
                <a:spcPts val="0"/>
              </a:spcBef>
              <a:buNone/>
              <a:defRPr b="1" i="0" sz="600" u="none" cap="none" strike="noStrike">
                <a:solidFill>
                  <a:schemeClr val="dk1"/>
                </a:solidFill>
                <a:latin typeface="Arial"/>
                <a:ea typeface="Arial"/>
                <a:cs typeface="Arial"/>
                <a:sym typeface="Arial"/>
              </a:defRPr>
            </a:lvl6pPr>
            <a:lvl7pPr indent="0" lvl="6" marL="0" marR="0" rtl="0" algn="r">
              <a:spcBef>
                <a:spcPts val="0"/>
              </a:spcBef>
              <a:buNone/>
              <a:defRPr b="1" i="0" sz="600" u="none" cap="none" strike="noStrike">
                <a:solidFill>
                  <a:schemeClr val="dk1"/>
                </a:solidFill>
                <a:latin typeface="Arial"/>
                <a:ea typeface="Arial"/>
                <a:cs typeface="Arial"/>
                <a:sym typeface="Arial"/>
              </a:defRPr>
            </a:lvl7pPr>
            <a:lvl8pPr indent="0" lvl="7" marL="0" marR="0" rtl="0" algn="r">
              <a:spcBef>
                <a:spcPts val="0"/>
              </a:spcBef>
              <a:buNone/>
              <a:defRPr b="1" i="0" sz="600" u="none" cap="none" strike="noStrike">
                <a:solidFill>
                  <a:schemeClr val="dk1"/>
                </a:solidFill>
                <a:latin typeface="Arial"/>
                <a:ea typeface="Arial"/>
                <a:cs typeface="Arial"/>
                <a:sym typeface="Arial"/>
              </a:defRPr>
            </a:lvl8pPr>
            <a:lvl9pPr indent="0" lvl="8" marL="0" marR="0" rtl="0" algn="r">
              <a:spcBef>
                <a:spcPts val="0"/>
              </a:spcBef>
              <a:buNone/>
              <a:defRPr b="1" i="0" sz="6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r>
              <a:rPr lang="en-GB"/>
              <a:t>Slide </a:t>
            </a:r>
            <a:fld id="{00000000-1234-1234-1234-123412341234}" type="slidenum">
              <a:rPr lang="en-GB"/>
              <a:t>‹#›</a:t>
            </a:fld>
            <a:endParaRPr/>
          </a:p>
        </p:txBody>
      </p:sp>
      <p:sp>
        <p:nvSpPr>
          <p:cNvPr id="10" name="Google Shape;10;p1"/>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marR="0" rtl="0" algn="l">
              <a:spcBef>
                <a:spcPts val="0"/>
              </a:spcBef>
              <a:spcAft>
                <a:spcPts val="0"/>
              </a:spcAft>
              <a:buSzPts val="1100"/>
              <a:buNone/>
              <a:defRPr b="0" i="0" sz="600" u="none" cap="none" strike="noStrike">
                <a:solidFill>
                  <a:schemeClr val="dk1"/>
                </a:solidFill>
                <a:latin typeface="Arial"/>
                <a:ea typeface="Arial"/>
                <a:cs typeface="Arial"/>
                <a:sym typeface="Arial"/>
              </a:defRPr>
            </a:lvl1pPr>
            <a:lvl2pPr lvl="1" marR="0" rtl="0" algn="l">
              <a:spcBef>
                <a:spcPts val="0"/>
              </a:spcBef>
              <a:spcAft>
                <a:spcPts val="0"/>
              </a:spcAft>
              <a:buSzPts val="1100"/>
              <a:buNone/>
              <a:defRPr b="0" i="0" sz="1400" u="none" cap="none" strike="noStrike">
                <a:solidFill>
                  <a:schemeClr val="dk1"/>
                </a:solidFill>
                <a:latin typeface="Arial"/>
                <a:ea typeface="Arial"/>
                <a:cs typeface="Arial"/>
                <a:sym typeface="Arial"/>
              </a:defRPr>
            </a:lvl2pPr>
            <a:lvl3pPr lvl="2" marR="0" rtl="0" algn="l">
              <a:spcBef>
                <a:spcPts val="0"/>
              </a:spcBef>
              <a:spcAft>
                <a:spcPts val="0"/>
              </a:spcAft>
              <a:buSzPts val="1100"/>
              <a:buNone/>
              <a:defRPr b="0" i="0" sz="1400" u="none" cap="none" strike="noStrike">
                <a:solidFill>
                  <a:schemeClr val="dk1"/>
                </a:solidFill>
                <a:latin typeface="Arial"/>
                <a:ea typeface="Arial"/>
                <a:cs typeface="Arial"/>
                <a:sym typeface="Arial"/>
              </a:defRPr>
            </a:lvl3pPr>
            <a:lvl4pPr lvl="3" marR="0" rtl="0" algn="l">
              <a:spcBef>
                <a:spcPts val="0"/>
              </a:spcBef>
              <a:spcAft>
                <a:spcPts val="0"/>
              </a:spcAft>
              <a:buSzPts val="1100"/>
              <a:buNone/>
              <a:defRPr b="0" i="0" sz="1400" u="none" cap="none" strike="noStrike">
                <a:solidFill>
                  <a:schemeClr val="dk1"/>
                </a:solidFill>
                <a:latin typeface="Arial"/>
                <a:ea typeface="Arial"/>
                <a:cs typeface="Arial"/>
                <a:sym typeface="Arial"/>
              </a:defRPr>
            </a:lvl4pPr>
            <a:lvl5pPr lvl="4" marR="0" rtl="0" algn="l">
              <a:spcBef>
                <a:spcPts val="0"/>
              </a:spcBef>
              <a:spcAft>
                <a:spcPts val="0"/>
              </a:spcAft>
              <a:buSzPts val="1100"/>
              <a:buNone/>
              <a:defRPr b="0" i="0" sz="1400" u="none" cap="none" strike="noStrike">
                <a:solidFill>
                  <a:schemeClr val="dk1"/>
                </a:solidFill>
                <a:latin typeface="Arial"/>
                <a:ea typeface="Arial"/>
                <a:cs typeface="Arial"/>
                <a:sym typeface="Arial"/>
              </a:defRPr>
            </a:lvl5pPr>
            <a:lvl6pPr lvl="5" marR="0" rtl="0" algn="l">
              <a:spcBef>
                <a:spcPts val="0"/>
              </a:spcBef>
              <a:spcAft>
                <a:spcPts val="0"/>
              </a:spcAft>
              <a:buSzPts val="1100"/>
              <a:buNone/>
              <a:defRPr b="0" i="0" sz="1400" u="none" cap="none" strike="noStrike">
                <a:solidFill>
                  <a:schemeClr val="dk1"/>
                </a:solidFill>
                <a:latin typeface="Arial"/>
                <a:ea typeface="Arial"/>
                <a:cs typeface="Arial"/>
                <a:sym typeface="Arial"/>
              </a:defRPr>
            </a:lvl6pPr>
            <a:lvl7pPr lvl="6" marR="0" rtl="0" algn="l">
              <a:spcBef>
                <a:spcPts val="0"/>
              </a:spcBef>
              <a:spcAft>
                <a:spcPts val="0"/>
              </a:spcAft>
              <a:buSzPts val="1100"/>
              <a:buNone/>
              <a:defRPr b="0" i="0" sz="1400" u="none" cap="none" strike="noStrike">
                <a:solidFill>
                  <a:schemeClr val="dk1"/>
                </a:solidFill>
                <a:latin typeface="Arial"/>
                <a:ea typeface="Arial"/>
                <a:cs typeface="Arial"/>
                <a:sym typeface="Arial"/>
              </a:defRPr>
            </a:lvl7pPr>
            <a:lvl8pPr lvl="7" marR="0" rtl="0" algn="l">
              <a:spcBef>
                <a:spcPts val="0"/>
              </a:spcBef>
              <a:spcAft>
                <a:spcPts val="0"/>
              </a:spcAft>
              <a:buSzPts val="1100"/>
              <a:buNone/>
              <a:defRPr b="0" i="0" sz="1400" u="none" cap="none" strike="noStrike">
                <a:solidFill>
                  <a:schemeClr val="dk1"/>
                </a:solidFill>
                <a:latin typeface="Arial"/>
                <a:ea typeface="Arial"/>
                <a:cs typeface="Arial"/>
                <a:sym typeface="Arial"/>
              </a:defRPr>
            </a:lvl8pPr>
            <a:lvl9pPr lvl="8" marR="0" rtl="0" algn="l">
              <a:spcBef>
                <a:spcPts val="0"/>
              </a:spcBef>
              <a:spcAft>
                <a:spcPts val="0"/>
              </a:spcAft>
              <a:buSzPts val="1100"/>
              <a:buNone/>
              <a:defRPr b="0" i="0" sz="1400" u="none" cap="none" strike="noStrike">
                <a:solidFill>
                  <a:schemeClr val="dk1"/>
                </a:solidFill>
                <a:latin typeface="Arial"/>
                <a:ea typeface="Arial"/>
                <a:cs typeface="Arial"/>
                <a:sym typeface="Arial"/>
              </a:defRPr>
            </a:lvl9pPr>
          </a:lstStyle>
          <a:p/>
        </p:txBody>
      </p:sp>
      <p:cxnSp>
        <p:nvCxnSpPr>
          <p:cNvPr id="11" name="Google Shape;11;p1"/>
          <p:cNvCxnSpPr/>
          <p:nvPr/>
        </p:nvCxnSpPr>
        <p:spPr>
          <a:xfrm>
            <a:off x="303053" y="4778102"/>
            <a:ext cx="8535000" cy="0"/>
          </a:xfrm>
          <a:prstGeom prst="straightConnector1">
            <a:avLst/>
          </a:prstGeom>
          <a:noFill/>
          <a:ln cap="flat" cmpd="sng" w="9525">
            <a:solidFill>
              <a:schemeClr val="accent1"/>
            </a:solidFill>
            <a:prstDash val="solid"/>
            <a:miter lim="800000"/>
            <a:headEnd len="sm" w="sm" type="none"/>
            <a:tailEnd len="sm" w="sm" type="none"/>
          </a:ln>
        </p:spPr>
      </p:cxn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174">
          <p15:clr>
            <a:srgbClr val="F26B43"/>
          </p15:clr>
        </p15:guide>
        <p15:guide id="2" pos="2880">
          <p15:clr>
            <a:srgbClr val="F26B43"/>
          </p15:clr>
        </p15:guide>
        <p15:guide id="3" pos="5567">
          <p15:clr>
            <a:srgbClr val="F26B43"/>
          </p15:clr>
        </p15:guide>
        <p15:guide id="4" pos="193">
          <p15:clr>
            <a:srgbClr val="F26B43"/>
          </p15:clr>
        </p15:guide>
        <p15:guide id="5" pos="2846">
          <p15:clr>
            <a:srgbClr val="F26B43"/>
          </p15:clr>
        </p15:guide>
        <p15:guide id="6" pos="2914">
          <p15:clr>
            <a:srgbClr val="F26B43"/>
          </p15:clr>
        </p15:guide>
        <p15:guide id="7" pos="3815">
          <p15:clr>
            <a:srgbClr val="F26B43"/>
          </p15:clr>
        </p15:guide>
        <p15:guide id="8" pos="3748">
          <p15:clr>
            <a:srgbClr val="F26B43"/>
          </p15:clr>
        </p15:guide>
        <p15:guide id="9" pos="2012">
          <p15:clr>
            <a:srgbClr val="F26B43"/>
          </p15:clr>
        </p15:guide>
        <p15:guide id="10" pos="1945">
          <p15:clr>
            <a:srgbClr val="F26B43"/>
          </p15:clr>
        </p15:guide>
        <p15:guide id="11" orient="horz" pos="2929">
          <p15:clr>
            <a:srgbClr val="F26B43"/>
          </p15:clr>
        </p15:guide>
        <p15:guide id="12" orient="horz" pos="1807">
          <p15:clr>
            <a:srgbClr val="F26B43"/>
          </p15:clr>
        </p15:guide>
        <p15:guide id="13" orient="horz" pos="685">
          <p15:clr>
            <a:srgbClr val="F26B43"/>
          </p15:clr>
        </p15:guide>
        <p15:guide id="14" orient="horz" pos="752">
          <p15:clr>
            <a:srgbClr val="F26B43"/>
          </p15:clr>
        </p15:guide>
        <p15:guide id="15" orient="horz" pos="1875">
          <p15:clr>
            <a:srgbClr val="F26B43"/>
          </p15:clr>
        </p15:guide>
        <p15:guide id="16" pos="4734">
          <p15:clr>
            <a:srgbClr val="F26B43"/>
          </p15:clr>
        </p15:guide>
        <p15:guide id="17" pos="4666">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0.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00.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01.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0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03.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104.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05.xml"/><Relationship Id="rId3" Type="http://schemas.openxmlformats.org/officeDocument/2006/relationships/image" Target="../media/image30.png"/></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06.xml"/><Relationship Id="rId3" Type="http://schemas.openxmlformats.org/officeDocument/2006/relationships/image" Target="../media/image29.png"/><Relationship Id="rId4" Type="http://schemas.openxmlformats.org/officeDocument/2006/relationships/image" Target="../media/image26.jpg"/><Relationship Id="rId5" Type="http://schemas.openxmlformats.org/officeDocument/2006/relationships/image" Target="../media/image27.jpg"/><Relationship Id="rId6" Type="http://schemas.openxmlformats.org/officeDocument/2006/relationships/image" Target="../media/image28.jpg"/><Relationship Id="rId7" Type="http://schemas.openxmlformats.org/officeDocument/2006/relationships/image" Target="../media/image31.jpg"/></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07.xml"/><Relationship Id="rId3" Type="http://schemas.openxmlformats.org/officeDocument/2006/relationships/image" Target="../media/image48.png"/></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08.xml"/><Relationship Id="rId3" Type="http://schemas.openxmlformats.org/officeDocument/2006/relationships/image" Target="../media/image33.jpg"/></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09.xml"/><Relationship Id="rId3" Type="http://schemas.openxmlformats.org/officeDocument/2006/relationships/image" Target="../media/image39.png"/><Relationship Id="rId4" Type="http://schemas.openxmlformats.org/officeDocument/2006/relationships/image" Target="../media/image35.png"/><Relationship Id="rId5" Type="http://schemas.openxmlformats.org/officeDocument/2006/relationships/image" Target="../media/image34.png"/><Relationship Id="rId6" Type="http://schemas.openxmlformats.org/officeDocument/2006/relationships/image" Target="../media/image4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1.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10.xml"/><Relationship Id="rId3" Type="http://schemas.openxmlformats.org/officeDocument/2006/relationships/image" Target="../media/image37.png"/><Relationship Id="rId4" Type="http://schemas.openxmlformats.org/officeDocument/2006/relationships/image" Target="../media/image38.png"/><Relationship Id="rId5" Type="http://schemas.openxmlformats.org/officeDocument/2006/relationships/image" Target="../media/image47.png"/><Relationship Id="rId6" Type="http://schemas.openxmlformats.org/officeDocument/2006/relationships/image" Target="../media/image42.png"/><Relationship Id="rId7" Type="http://schemas.openxmlformats.org/officeDocument/2006/relationships/image" Target="../media/image43.png"/></Relationships>
</file>

<file path=ppt/slides/_rels/slide111.xml.rels><?xml version="1.0" encoding="UTF-8" standalone="yes"?><Relationships xmlns="http://schemas.openxmlformats.org/package/2006/relationships"><Relationship Id="rId11" Type="http://schemas.openxmlformats.org/officeDocument/2006/relationships/hyperlink" Target="https://serviparticules.ub.edu/en" TargetMode="External"/><Relationship Id="rId10" Type="http://schemas.openxmlformats.org/officeDocument/2006/relationships/hyperlink" Target="https://quarknet.org/" TargetMode="External"/><Relationship Id="rId13" Type="http://schemas.openxmlformats.org/officeDocument/2006/relationships/image" Target="../media/image45.png"/><Relationship Id="rId12" Type="http://schemas.openxmlformats.org/officeDocument/2006/relationships/image" Target="../media/image44.jpg"/><Relationship Id="rId1" Type="http://schemas.openxmlformats.org/officeDocument/2006/relationships/slideLayout" Target="../slideLayouts/slideLayout5.xml"/><Relationship Id="rId2" Type="http://schemas.openxmlformats.org/officeDocument/2006/relationships/notesSlide" Target="../notesSlides/notesSlide111.xml"/><Relationship Id="rId3" Type="http://schemas.openxmlformats.org/officeDocument/2006/relationships/hyperlink" Target="https://educational-resources.web.cern.ch/" TargetMode="External"/><Relationship Id="rId4" Type="http://schemas.openxmlformats.org/officeDocument/2006/relationships/hyperlink" Target="https://educational-resources.web.cern.ch/resources?title=&amp;field_activity_type_target_id=2&amp;field_age_group_target_id=All&amp;field_audience_target_id=All&amp;field_cern_topic_target_id=All&amp;field_curriculum_topic_target_id=All" TargetMode="External"/><Relationship Id="rId9" Type="http://schemas.openxmlformats.org/officeDocument/2006/relationships/hyperlink" Target="https://atlas.cern/Resources/Particle-Physics-Masterclasses" TargetMode="External"/><Relationship Id="rId5" Type="http://schemas.openxmlformats.org/officeDocument/2006/relationships/hyperlink" Target="https://visit.cern/group-bookings" TargetMode="External"/><Relationship Id="rId6" Type="http://schemas.openxmlformats.org/officeDocument/2006/relationships/hyperlink" Target="https://visit.cern/virtual-visit" TargetMode="External"/><Relationship Id="rId7" Type="http://schemas.openxmlformats.org/officeDocument/2006/relationships/hyperlink" Target="https://visit.cern/virtual-visit" TargetMode="External"/><Relationship Id="rId8" Type="http://schemas.openxmlformats.org/officeDocument/2006/relationships/hyperlink" Target="https://atlas.cern/Resources/Particle-Physics-Masterclasses" TargetMode="Externa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12.xml"/><Relationship Id="rId3" Type="http://schemas.openxmlformats.org/officeDocument/2006/relationships/image" Target="../media/image41.png"/><Relationship Id="rId4" Type="http://schemas.openxmlformats.org/officeDocument/2006/relationships/image" Target="../media/image55.jpg"/><Relationship Id="rId5" Type="http://schemas.openxmlformats.org/officeDocument/2006/relationships/image" Target="../media/image57.jpg"/><Relationship Id="rId6" Type="http://schemas.openxmlformats.org/officeDocument/2006/relationships/image" Target="../media/image53.jpg"/></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13.xml"/><Relationship Id="rId3" Type="http://schemas.openxmlformats.org/officeDocument/2006/relationships/hyperlink" Target="https://docs.google.com/forms/d/1bMJgoX4u4Z3Nj4UAAv2SDkGNSX--fqdMFnVoX1m1zeo/viewanalytics" TargetMode="External"/><Relationship Id="rId4" Type="http://schemas.openxmlformats.org/officeDocument/2006/relationships/image" Target="../media/image46.png"/><Relationship Id="rId5" Type="http://schemas.openxmlformats.org/officeDocument/2006/relationships/image" Target="../media/image49.png"/><Relationship Id="rId6" Type="http://schemas.openxmlformats.org/officeDocument/2006/relationships/image" Target="../media/image50.png"/><Relationship Id="rId7" Type="http://schemas.openxmlformats.org/officeDocument/2006/relationships/image" Target="../media/image52.png"/><Relationship Id="rId8" Type="http://schemas.openxmlformats.org/officeDocument/2006/relationships/image" Target="../media/image51.png"/></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14.xml"/><Relationship Id="rId3" Type="http://schemas.openxmlformats.org/officeDocument/2006/relationships/image" Target="../media/image16.gif"/><Relationship Id="rId4" Type="http://schemas.openxmlformats.org/officeDocument/2006/relationships/image" Target="../media/image56.png"/><Relationship Id="rId5" Type="http://schemas.openxmlformats.org/officeDocument/2006/relationships/image" Target="../media/image5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28.xml"/><Relationship Id="rId3" Type="http://schemas.openxmlformats.org/officeDocument/2006/relationships/image" Target="../media/image16.gif"/><Relationship Id="rId4" Type="http://schemas.openxmlformats.org/officeDocument/2006/relationships/image" Target="../media/image12.png"/><Relationship Id="rId5" Type="http://schemas.openxmlformats.org/officeDocument/2006/relationships/image" Target="../media/image10.png"/><Relationship Id="rId6" Type="http://schemas.openxmlformats.org/officeDocument/2006/relationships/image" Target="../media/image5.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29.xml"/><Relationship Id="rId3" Type="http://schemas.openxmlformats.org/officeDocument/2006/relationships/image" Target="../media/image15.png"/></Relationships>
</file>

<file path=ppt/slides/_rels/slide3.xml.rels><?xml version="1.0" encoding="UTF-8" standalone="yes"?><Relationships xmlns="http://schemas.openxmlformats.org/package/2006/relationships"><Relationship Id="rId11" Type="http://schemas.openxmlformats.org/officeDocument/2006/relationships/image" Target="../media/image8.jpg"/><Relationship Id="rId10" Type="http://schemas.openxmlformats.org/officeDocument/2006/relationships/image" Target="../media/image32.jpg"/><Relationship Id="rId12" Type="http://schemas.openxmlformats.org/officeDocument/2006/relationships/image" Target="../media/image36.jpg"/><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6.png"/><Relationship Id="rId4" Type="http://schemas.openxmlformats.org/officeDocument/2006/relationships/image" Target="../media/image19.jpg"/><Relationship Id="rId9" Type="http://schemas.openxmlformats.org/officeDocument/2006/relationships/image" Target="../media/image11.png"/><Relationship Id="rId5" Type="http://schemas.openxmlformats.org/officeDocument/2006/relationships/image" Target="../media/image9.jpg"/><Relationship Id="rId6" Type="http://schemas.openxmlformats.org/officeDocument/2006/relationships/image" Target="../media/image14.jpg"/><Relationship Id="rId7" Type="http://schemas.openxmlformats.org/officeDocument/2006/relationships/image" Target="../media/image18.jpg"/><Relationship Id="rId8" Type="http://schemas.openxmlformats.org/officeDocument/2006/relationships/image" Target="../media/image17.jp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30.xml"/><Relationship Id="rId3" Type="http://schemas.openxmlformats.org/officeDocument/2006/relationships/image" Target="../media/image7.jpg"/><Relationship Id="rId4" Type="http://schemas.openxmlformats.org/officeDocument/2006/relationships/image" Target="../media/image24.jpg"/><Relationship Id="rId5" Type="http://schemas.openxmlformats.org/officeDocument/2006/relationships/hyperlink" Target="http://drive.google.com/file/d/1EKsG9zTCNVoyXh9GX3lRSYehQOTrOUk_/view" TargetMode="External"/><Relationship Id="rId6" Type="http://schemas.openxmlformats.org/officeDocument/2006/relationships/image" Target="../media/image13.jp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31.xml"/><Relationship Id="rId3" Type="http://schemas.openxmlformats.org/officeDocument/2006/relationships/image" Target="../media/image22.gif"/><Relationship Id="rId4" Type="http://schemas.openxmlformats.org/officeDocument/2006/relationships/image" Target="../media/image21.png"/><Relationship Id="rId5" Type="http://schemas.openxmlformats.org/officeDocument/2006/relationships/image" Target="../media/image20.jp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34.xml"/><Relationship Id="rId3" Type="http://schemas.openxmlformats.org/officeDocument/2006/relationships/hyperlink" Target="https://www.khanacademy.org/science/physics" TargetMode="Externa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46.xml"/><Relationship Id="rId3" Type="http://schemas.openxmlformats.org/officeDocument/2006/relationships/hyperlink" Target="https://phet.colorado.edu/en/simulations/filter?subjects=work-energy-and-power,heat-and-thermodynamics,quantum-phenomena,electricity-magnets-and-circuits&amp;type=html" TargetMode="Externa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47.xml"/><Relationship Id="rId3" Type="http://schemas.openxmlformats.org/officeDocument/2006/relationships/hyperlink" Target="https://www.ventusciencia.com/media/wysiwyg/Experimentos-de-fisica/10755_DESVIACION_DE_ELECTRONES.pdf" TargetMode="Externa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5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5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53.xml"/><Relationship Id="rId3" Type="http://schemas.openxmlformats.org/officeDocument/2006/relationships/image" Target="../media/image23.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54.xml"/><Relationship Id="rId3" Type="http://schemas.openxmlformats.org/officeDocument/2006/relationships/hyperlink" Target="http://cern.ch/PER" TargetMode="Externa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55.xml"/><Relationship Id="rId3" Type="http://schemas.openxmlformats.org/officeDocument/2006/relationships/image" Target="../media/image16.gif"/><Relationship Id="rId4" Type="http://schemas.openxmlformats.org/officeDocument/2006/relationships/image" Target="../media/image12.png"/><Relationship Id="rId5" Type="http://schemas.openxmlformats.org/officeDocument/2006/relationships/image" Target="../media/image10.png"/><Relationship Id="rId6" Type="http://schemas.openxmlformats.org/officeDocument/2006/relationships/image" Target="../media/image5.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56.xml"/><Relationship Id="rId3" Type="http://schemas.openxmlformats.org/officeDocument/2006/relationships/image" Target="../media/image15.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57.xml"/><Relationship Id="rId3" Type="http://schemas.openxmlformats.org/officeDocument/2006/relationships/image" Target="../media/image7.jpg"/><Relationship Id="rId4" Type="http://schemas.openxmlformats.org/officeDocument/2006/relationships/image" Target="../media/image24.jpg"/><Relationship Id="rId5" Type="http://schemas.openxmlformats.org/officeDocument/2006/relationships/hyperlink" Target="http://drive.google.com/file/d/1EKsG9zTCNVoyXh9GX3lRSYehQOTrOUk_/view" TargetMode="External"/><Relationship Id="rId6" Type="http://schemas.openxmlformats.org/officeDocument/2006/relationships/image" Target="../media/image13.jp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58.xml"/><Relationship Id="rId3" Type="http://schemas.openxmlformats.org/officeDocument/2006/relationships/image" Target="../media/image22.gif"/><Relationship Id="rId4" Type="http://schemas.openxmlformats.org/officeDocument/2006/relationships/image" Target="../media/image21.png"/><Relationship Id="rId5" Type="http://schemas.openxmlformats.org/officeDocument/2006/relationships/image" Target="../media/image20.jp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5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0.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61.xml"/><Relationship Id="rId3" Type="http://schemas.openxmlformats.org/officeDocument/2006/relationships/image" Target="../media/image25.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6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6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64.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65.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66.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6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68.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6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70.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7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7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73.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74.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75.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76.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7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78.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7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8.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80.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8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8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83.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84.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85.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6.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87.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88.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8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9.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90.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91.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9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93.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94.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95.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96.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97.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98.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9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60" name="Shape 160"/>
        <p:cNvGrpSpPr/>
        <p:nvPr/>
      </p:nvGrpSpPr>
      <p:grpSpPr>
        <a:xfrm>
          <a:off x="0" y="0"/>
          <a:ext cx="0" cy="0"/>
          <a:chOff x="0" y="0"/>
          <a:chExt cx="0" cy="0"/>
        </a:xfrm>
      </p:grpSpPr>
      <p:sp>
        <p:nvSpPr>
          <p:cNvPr id="161" name="Google Shape;161;p23"/>
          <p:cNvSpPr txBox="1"/>
          <p:nvPr>
            <p:ph type="ctrTitle"/>
          </p:nvPr>
        </p:nvSpPr>
        <p:spPr>
          <a:xfrm>
            <a:off x="1143000" y="784622"/>
            <a:ext cx="6858000" cy="1790700"/>
          </a:xfrm>
          <a:prstGeom prst="rect">
            <a:avLst/>
          </a:prstGeom>
        </p:spPr>
        <p:txBody>
          <a:bodyPr anchorCtr="0" anchor="b" bIns="0" lIns="0" spcFirstLastPara="1" rIns="0" wrap="square" tIns="0">
            <a:noAutofit/>
          </a:bodyPr>
          <a:lstStyle/>
          <a:p>
            <a:pPr indent="0" lvl="0" marL="0" rtl="0" algn="ctr">
              <a:spcBef>
                <a:spcPts val="0"/>
              </a:spcBef>
              <a:spcAft>
                <a:spcPts val="0"/>
              </a:spcAft>
              <a:buNone/>
            </a:pPr>
            <a:r>
              <a:rPr lang="en-GB"/>
              <a:t>Study Group 7</a:t>
            </a:r>
            <a:endParaRPr/>
          </a:p>
        </p:txBody>
      </p:sp>
      <p:sp>
        <p:nvSpPr>
          <p:cNvPr id="162" name="Google Shape;162;p23"/>
          <p:cNvSpPr txBox="1"/>
          <p:nvPr>
            <p:ph idx="1" type="subTitle"/>
          </p:nvPr>
        </p:nvSpPr>
        <p:spPr>
          <a:xfrm>
            <a:off x="1143000" y="2701529"/>
            <a:ext cx="6858000" cy="1241700"/>
          </a:xfrm>
          <a:prstGeom prst="rect">
            <a:avLst/>
          </a:prstGeom>
        </p:spPr>
        <p:txBody>
          <a:bodyPr anchorCtr="0" anchor="t" bIns="0" lIns="0" spcFirstLastPara="1" rIns="0" wrap="square" tIns="0">
            <a:noAutofit/>
          </a:bodyPr>
          <a:lstStyle/>
          <a:p>
            <a:pPr indent="0" lvl="0" marL="0" rtl="0" algn="ctr">
              <a:spcBef>
                <a:spcPts val="800"/>
              </a:spcBef>
              <a:spcAft>
                <a:spcPts val="0"/>
              </a:spcAft>
              <a:buNone/>
            </a:pPr>
            <a:r>
              <a:rPr lang="en-GB"/>
              <a:t>International High School Teacher Programme </a:t>
            </a:r>
            <a:r>
              <a:rPr lang="en-GB"/>
              <a:t>2025</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47" name="Shape 247"/>
        <p:cNvGrpSpPr/>
        <p:nvPr/>
      </p:nvGrpSpPr>
      <p:grpSpPr>
        <a:xfrm>
          <a:off x="0" y="0"/>
          <a:ext cx="0" cy="0"/>
          <a:chOff x="0" y="0"/>
          <a:chExt cx="0" cy="0"/>
        </a:xfrm>
      </p:grpSpPr>
      <p:sp>
        <p:nvSpPr>
          <p:cNvPr id="248" name="Google Shape;248;p32"/>
          <p:cNvSpPr/>
          <p:nvPr/>
        </p:nvSpPr>
        <p:spPr>
          <a:xfrm>
            <a:off x="0" y="0"/>
            <a:ext cx="3265800" cy="5143500"/>
          </a:xfrm>
          <a:prstGeom prst="rect">
            <a:avLst/>
          </a:prstGeom>
          <a:solidFill>
            <a:srgbClr val="93C47D"/>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My</a:t>
            </a:r>
            <a:r>
              <a:rPr lang="en-GB" sz="2400">
                <a:solidFill>
                  <a:schemeClr val="lt1"/>
                </a:solidFill>
              </a:rPr>
              <a:t> Key </a:t>
            </a:r>
            <a:r>
              <a:rPr lang="en-GB" sz="2400">
                <a:solidFill>
                  <a:schemeClr val="lt1"/>
                </a:solidFill>
              </a:rPr>
              <a:t>Takeaways</a:t>
            </a:r>
            <a:r>
              <a:rPr lang="en-GB" sz="2400">
                <a:solidFill>
                  <a:schemeClr val="lt1"/>
                </a:solidFill>
              </a:rPr>
              <a:t>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GB" sz="1200">
                <a:solidFill>
                  <a:schemeClr val="lt1"/>
                </a:solidFill>
              </a:rPr>
              <a:t>Instructions:</a:t>
            </a:r>
            <a:r>
              <a:rPr lang="en-GB" sz="1200">
                <a:solidFill>
                  <a:schemeClr val="lt1"/>
                </a:solidFill>
              </a:rPr>
              <a:t> Write in the box any insights or things that you learned and that you want to remember after the HST2025 programme.</a:t>
            </a:r>
            <a:endParaRPr sz="1200">
              <a:solidFill>
                <a:schemeClr val="lt1"/>
              </a:solidFill>
            </a:endParaRPr>
          </a:p>
        </p:txBody>
      </p:sp>
      <p:sp>
        <p:nvSpPr>
          <p:cNvPr id="249" name="Google Shape;249;p32"/>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10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839" name="Shape 839"/>
        <p:cNvGrpSpPr/>
        <p:nvPr/>
      </p:nvGrpSpPr>
      <p:grpSpPr>
        <a:xfrm>
          <a:off x="0" y="0"/>
          <a:ext cx="0" cy="0"/>
          <a:chOff x="0" y="0"/>
          <a:chExt cx="0" cy="0"/>
        </a:xfrm>
      </p:grpSpPr>
      <p:sp>
        <p:nvSpPr>
          <p:cNvPr id="840" name="Google Shape;840;p122"/>
          <p:cNvSpPr/>
          <p:nvPr/>
        </p:nvSpPr>
        <p:spPr>
          <a:xfrm>
            <a:off x="0" y="0"/>
            <a:ext cx="3265800" cy="5143500"/>
          </a:xfrm>
          <a:prstGeom prst="rect">
            <a:avLst/>
          </a:prstGeom>
          <a:solidFill>
            <a:srgbClr val="6D9EE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Future Particle Accelerators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five key ideas</a:t>
            </a:r>
            <a:r>
              <a:rPr lang="en-GB" sz="1200">
                <a:solidFill>
                  <a:schemeClr val="lt1"/>
                </a:solidFill>
              </a:rPr>
              <a:t> about future particle accelerators and acceleration technologies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kind of career opportunities in particle physics are you definitely going to showcase to your students?</a:t>
            </a:r>
            <a:endParaRPr sz="1200">
              <a:solidFill>
                <a:schemeClr val="lt1"/>
              </a:solidFill>
            </a:endParaRPr>
          </a:p>
        </p:txBody>
      </p:sp>
      <p:sp>
        <p:nvSpPr>
          <p:cNvPr id="841" name="Google Shape;841;p122"/>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10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845" name="Shape 845"/>
        <p:cNvGrpSpPr/>
        <p:nvPr/>
      </p:nvGrpSpPr>
      <p:grpSpPr>
        <a:xfrm>
          <a:off x="0" y="0"/>
          <a:ext cx="0" cy="0"/>
          <a:chOff x="0" y="0"/>
          <a:chExt cx="0" cy="0"/>
        </a:xfrm>
      </p:grpSpPr>
      <p:sp>
        <p:nvSpPr>
          <p:cNvPr id="846" name="Google Shape;846;p123"/>
          <p:cNvSpPr/>
          <p:nvPr/>
        </p:nvSpPr>
        <p:spPr>
          <a:xfrm>
            <a:off x="0" y="0"/>
            <a:ext cx="3265800" cy="5143500"/>
          </a:xfrm>
          <a:prstGeom prst="rect">
            <a:avLst/>
          </a:prstGeom>
          <a:solidFill>
            <a:srgbClr val="6D9EE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My</a:t>
            </a:r>
            <a:r>
              <a:rPr lang="en-GB" sz="2400">
                <a:solidFill>
                  <a:schemeClr val="lt1"/>
                </a:solidFill>
              </a:rPr>
              <a:t> Key Takeaways from HST</a:t>
            </a:r>
            <a:r>
              <a:rPr lang="en-GB" sz="2400">
                <a:solidFill>
                  <a:schemeClr val="lt1"/>
                </a:solidFill>
              </a:rPr>
              <a:t>2025</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GB" sz="1200">
                <a:solidFill>
                  <a:schemeClr val="lt1"/>
                </a:solidFill>
              </a:rPr>
              <a:t>Instructions:</a:t>
            </a:r>
            <a:r>
              <a:rPr lang="en-GB" sz="1200">
                <a:solidFill>
                  <a:schemeClr val="lt1"/>
                </a:solidFill>
              </a:rPr>
              <a:t> Write in the box any insights or things that you learned and that you want to remember after the HST</a:t>
            </a:r>
            <a:r>
              <a:rPr lang="en-GB" sz="1200">
                <a:solidFill>
                  <a:schemeClr val="lt1"/>
                </a:solidFill>
              </a:rPr>
              <a:t>2025</a:t>
            </a:r>
            <a:r>
              <a:rPr lang="en-GB" sz="1200">
                <a:solidFill>
                  <a:schemeClr val="lt1"/>
                </a:solidFill>
              </a:rPr>
              <a:t> programme.</a:t>
            </a:r>
            <a:endParaRPr sz="1200">
              <a:solidFill>
                <a:schemeClr val="lt1"/>
              </a:solidFill>
            </a:endParaRPr>
          </a:p>
        </p:txBody>
      </p:sp>
      <p:sp>
        <p:nvSpPr>
          <p:cNvPr id="847" name="Google Shape;847;p123"/>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10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851" name="Shape 851"/>
        <p:cNvGrpSpPr/>
        <p:nvPr/>
      </p:nvGrpSpPr>
      <p:grpSpPr>
        <a:xfrm>
          <a:off x="0" y="0"/>
          <a:ext cx="0" cy="0"/>
          <a:chOff x="0" y="0"/>
          <a:chExt cx="0" cy="0"/>
        </a:xfrm>
      </p:grpSpPr>
      <p:sp>
        <p:nvSpPr>
          <p:cNvPr id="852" name="Google Shape;852;p124"/>
          <p:cNvSpPr/>
          <p:nvPr/>
        </p:nvSpPr>
        <p:spPr>
          <a:xfrm>
            <a:off x="0" y="0"/>
            <a:ext cx="3265800" cy="5143500"/>
          </a:xfrm>
          <a:prstGeom prst="rect">
            <a:avLst/>
          </a:prstGeom>
          <a:solidFill>
            <a:schemeClr val="dk1"/>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Study Group Discussion</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lang="en-GB" sz="1200">
                <a:solidFill>
                  <a:schemeClr val="lt1"/>
                </a:solidFill>
              </a:rPr>
              <a:t>Share your individual insights with your colleagues and identify shared themes. </a:t>
            </a:r>
            <a:endParaRPr sz="1200">
              <a:solidFill>
                <a:schemeClr val="lt1"/>
              </a:solidFill>
            </a:endParaRPr>
          </a:p>
          <a:p>
            <a:pPr indent="0" lvl="0" marL="0" rtl="0" algn="l">
              <a:lnSpc>
                <a:spcPct val="115000"/>
              </a:lnSpc>
              <a:spcBef>
                <a:spcPts val="0"/>
              </a:spcBef>
              <a:spcAft>
                <a:spcPts val="0"/>
              </a:spcAft>
              <a:buNone/>
            </a:pPr>
            <a:r>
              <a:t/>
            </a:r>
            <a:endParaRPr sz="1200">
              <a:solidFill>
                <a:schemeClr val="lt1"/>
              </a:solidFill>
            </a:endParaRPr>
          </a:p>
          <a:p>
            <a:pPr indent="0" lvl="0" marL="0" rtl="0" algn="l">
              <a:lnSpc>
                <a:spcPct val="115000"/>
              </a:lnSpc>
              <a:spcBef>
                <a:spcPts val="0"/>
              </a:spcBef>
              <a:spcAft>
                <a:spcPts val="0"/>
              </a:spcAft>
              <a:buNone/>
            </a:pPr>
            <a:r>
              <a:rPr i="1" lang="en-GB" sz="1200">
                <a:solidFill>
                  <a:schemeClr val="lt1"/>
                </a:solidFill>
              </a:rPr>
              <a:t>Have some ice cream and don’t forget to </a:t>
            </a:r>
            <a:br>
              <a:rPr i="1" lang="en-GB" sz="1200">
                <a:solidFill>
                  <a:schemeClr val="lt1"/>
                </a:solidFill>
              </a:rPr>
            </a:br>
            <a:r>
              <a:rPr i="1" lang="en-GB" sz="1200">
                <a:solidFill>
                  <a:schemeClr val="lt1"/>
                </a:solidFill>
              </a:rPr>
              <a:t>take notes :)</a:t>
            </a:r>
            <a:endParaRPr i="1" sz="2400">
              <a:solidFill>
                <a:schemeClr val="lt1"/>
              </a:solidFill>
            </a:endParaRPr>
          </a:p>
        </p:txBody>
      </p:sp>
      <p:sp>
        <p:nvSpPr>
          <p:cNvPr id="853" name="Google Shape;853;p124"/>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10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857" name="Shape 857"/>
        <p:cNvGrpSpPr/>
        <p:nvPr/>
      </p:nvGrpSpPr>
      <p:grpSpPr>
        <a:xfrm>
          <a:off x="0" y="0"/>
          <a:ext cx="0" cy="0"/>
          <a:chOff x="0" y="0"/>
          <a:chExt cx="0" cy="0"/>
        </a:xfrm>
      </p:grpSpPr>
      <p:sp>
        <p:nvSpPr>
          <p:cNvPr id="858" name="Google Shape;858;p125"/>
          <p:cNvSpPr/>
          <p:nvPr/>
        </p:nvSpPr>
        <p:spPr>
          <a:xfrm>
            <a:off x="0" y="0"/>
            <a:ext cx="3265800" cy="5143500"/>
          </a:xfrm>
          <a:prstGeom prst="rect">
            <a:avLst/>
          </a:prstGeom>
          <a:solidFill>
            <a:schemeClr val="dk1"/>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Our</a:t>
            </a:r>
            <a:r>
              <a:rPr lang="en-GB" sz="2400">
                <a:solidFill>
                  <a:schemeClr val="lt1"/>
                </a:solidFill>
              </a:rPr>
              <a:t> Key Takeaways from HST</a:t>
            </a:r>
            <a:r>
              <a:rPr lang="en-GB" sz="2400">
                <a:solidFill>
                  <a:schemeClr val="lt1"/>
                </a:solidFill>
              </a:rPr>
              <a:t>2025</a:t>
            </a:r>
            <a:endParaRPr i="1" sz="2400">
              <a:solidFill>
                <a:schemeClr val="lt1"/>
              </a:solidFill>
            </a:endParaRPr>
          </a:p>
        </p:txBody>
      </p:sp>
      <p:sp>
        <p:nvSpPr>
          <p:cNvPr id="859" name="Google Shape;859;p125"/>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10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863" name="Shape 863"/>
        <p:cNvGrpSpPr/>
        <p:nvPr/>
      </p:nvGrpSpPr>
      <p:grpSpPr>
        <a:xfrm>
          <a:off x="0" y="0"/>
          <a:ext cx="0" cy="0"/>
          <a:chOff x="0" y="0"/>
          <a:chExt cx="0" cy="0"/>
        </a:xfrm>
      </p:grpSpPr>
      <p:sp>
        <p:nvSpPr>
          <p:cNvPr id="864" name="Google Shape;864;p126"/>
          <p:cNvSpPr txBox="1"/>
          <p:nvPr>
            <p:ph type="title"/>
          </p:nvPr>
        </p:nvSpPr>
        <p:spPr>
          <a:xfrm>
            <a:off x="305991" y="280195"/>
            <a:ext cx="8532000" cy="7992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GB"/>
              <a:t>Final Presentation Guidelines</a:t>
            </a:r>
            <a:endParaRPr/>
          </a:p>
        </p:txBody>
      </p:sp>
      <p:graphicFrame>
        <p:nvGraphicFramePr>
          <p:cNvPr id="865" name="Google Shape;865;p126"/>
          <p:cNvGraphicFramePr/>
          <p:nvPr/>
        </p:nvGraphicFramePr>
        <p:xfrm>
          <a:off x="952500" y="1481525"/>
          <a:ext cx="3000000" cy="3000000"/>
        </p:xfrm>
        <a:graphic>
          <a:graphicData uri="http://schemas.openxmlformats.org/drawingml/2006/table">
            <a:tbl>
              <a:tblPr>
                <a:noFill/>
                <a:tableStyleId>{3CEEFE1D-7DE0-4510-B99A-03B312898D19}</a:tableStyleId>
              </a:tblPr>
              <a:tblGrid>
                <a:gridCol w="2241950"/>
                <a:gridCol w="4997050"/>
              </a:tblGrid>
              <a:tr h="381000">
                <a:tc>
                  <a:txBody>
                    <a:bodyPr/>
                    <a:lstStyle/>
                    <a:p>
                      <a:pPr indent="0" lvl="0" marL="0" rtl="0" algn="l">
                        <a:spcBef>
                          <a:spcPts val="0"/>
                        </a:spcBef>
                        <a:spcAft>
                          <a:spcPts val="0"/>
                        </a:spcAft>
                        <a:buNone/>
                      </a:pPr>
                      <a:r>
                        <a:rPr lang="en-GB">
                          <a:solidFill>
                            <a:schemeClr val="dk1"/>
                          </a:solidFill>
                        </a:rPr>
                        <a:t>Presentation</a:t>
                      </a:r>
                      <a:endParaRPr>
                        <a:solidFill>
                          <a:schemeClr val="dk1"/>
                        </a:solidFill>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t>10 minutes + 5 minutes for Q&amp;A </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GB">
                          <a:solidFill>
                            <a:schemeClr val="dk1"/>
                          </a:solidFill>
                        </a:rPr>
                        <a:t>Style</a:t>
                      </a:r>
                      <a:endParaRPr>
                        <a:solidFill>
                          <a:schemeClr val="dk1"/>
                        </a:solidFill>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t>Fun, entertaining &amp; on time!</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rowSpan="5">
                  <a:txBody>
                    <a:bodyPr/>
                    <a:lstStyle/>
                    <a:p>
                      <a:pPr indent="0" lvl="0" marL="0" rtl="0" algn="l">
                        <a:spcBef>
                          <a:spcPts val="0"/>
                        </a:spcBef>
                        <a:spcAft>
                          <a:spcPts val="0"/>
                        </a:spcAft>
                        <a:buNone/>
                      </a:pPr>
                      <a:r>
                        <a:rPr lang="en-GB">
                          <a:solidFill>
                            <a:schemeClr val="dk1"/>
                          </a:solidFill>
                        </a:rPr>
                        <a:t>Contents</a:t>
                      </a:r>
                      <a:endParaRPr>
                        <a:solidFill>
                          <a:schemeClr val="dk1"/>
                        </a:solidFill>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rowSpan="5">
                  <a:txBody>
                    <a:bodyPr/>
                    <a:lstStyle/>
                    <a:p>
                      <a:pPr indent="-317500" lvl="0" marL="457200" rtl="0" algn="l">
                        <a:lnSpc>
                          <a:spcPct val="115000"/>
                        </a:lnSpc>
                        <a:spcBef>
                          <a:spcPts val="0"/>
                        </a:spcBef>
                        <a:spcAft>
                          <a:spcPts val="0"/>
                        </a:spcAft>
                        <a:buSzPts val="1400"/>
                        <a:buAutoNum type="arabicPeriod"/>
                      </a:pPr>
                      <a:r>
                        <a:rPr lang="en-GB"/>
                        <a:t>Key ideas (Matt)</a:t>
                      </a:r>
                      <a:endParaRPr/>
                    </a:p>
                    <a:p>
                      <a:pPr indent="-317500" lvl="0" marL="457200" rtl="0" algn="l">
                        <a:lnSpc>
                          <a:spcPct val="115000"/>
                        </a:lnSpc>
                        <a:spcBef>
                          <a:spcPts val="0"/>
                        </a:spcBef>
                        <a:spcAft>
                          <a:spcPts val="0"/>
                        </a:spcAft>
                        <a:buSzPts val="1400"/>
                        <a:buAutoNum type="arabicPeriod"/>
                      </a:pPr>
                      <a:r>
                        <a:rPr lang="en-GB"/>
                        <a:t>Curriculum &amp; classroom connections (Emel)</a:t>
                      </a:r>
                      <a:endParaRPr/>
                    </a:p>
                    <a:p>
                      <a:pPr indent="-317500" lvl="0" marL="457200" rtl="0" algn="l">
                        <a:lnSpc>
                          <a:spcPct val="115000"/>
                        </a:lnSpc>
                        <a:spcBef>
                          <a:spcPts val="0"/>
                        </a:spcBef>
                        <a:spcAft>
                          <a:spcPts val="0"/>
                        </a:spcAft>
                        <a:buSzPts val="1400"/>
                        <a:buAutoNum type="arabicPeriod"/>
                      </a:pPr>
                      <a:r>
                        <a:rPr lang="en-GB"/>
                        <a:t>Potential students’ conceptions &amp; challenges (Albina)</a:t>
                      </a:r>
                      <a:endParaRPr/>
                    </a:p>
                    <a:p>
                      <a:pPr indent="-317500" lvl="0" marL="457200" rtl="0" algn="l">
                        <a:lnSpc>
                          <a:spcPct val="115000"/>
                        </a:lnSpc>
                        <a:spcBef>
                          <a:spcPts val="0"/>
                        </a:spcBef>
                        <a:spcAft>
                          <a:spcPts val="0"/>
                        </a:spcAft>
                        <a:buSzPts val="1400"/>
                        <a:buAutoNum type="arabicPeriod"/>
                      </a:pPr>
                      <a:r>
                        <a:rPr lang="en-GB"/>
                        <a:t>Helpful material and resources (Viktor)</a:t>
                      </a:r>
                      <a:endParaRPr/>
                    </a:p>
                    <a:p>
                      <a:pPr indent="-317500" lvl="0" marL="457200" rtl="0" algn="l">
                        <a:lnSpc>
                          <a:spcPct val="115000"/>
                        </a:lnSpc>
                        <a:spcBef>
                          <a:spcPts val="0"/>
                        </a:spcBef>
                        <a:spcAft>
                          <a:spcPts val="0"/>
                        </a:spcAft>
                        <a:buSzPts val="1400"/>
                        <a:buAutoNum type="arabicPeriod"/>
                      </a:pPr>
                      <a:r>
                        <a:rPr lang="en-GB"/>
                        <a:t>Best practice example (Arezou)</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vMerge="1"/>
                <a:tc vMerge="1"/>
              </a:tr>
              <a:tr h="381000">
                <a:tc vMerge="1"/>
                <a:tc vMerge="1"/>
              </a:tr>
              <a:tr h="381000">
                <a:tc vMerge="1"/>
                <a:tc vMerge="1"/>
              </a:tr>
              <a:tr h="100000">
                <a:tc vMerge="1"/>
                <a:tc vMerge="1"/>
              </a:tr>
              <a:tr h="381000">
                <a:tc>
                  <a:txBody>
                    <a:bodyPr/>
                    <a:lstStyle/>
                    <a:p>
                      <a:pPr indent="0" lvl="0" marL="0" rtl="0" algn="l">
                        <a:spcBef>
                          <a:spcPts val="0"/>
                        </a:spcBef>
                        <a:spcAft>
                          <a:spcPts val="0"/>
                        </a:spcAft>
                        <a:buNone/>
                      </a:pPr>
                      <a:r>
                        <a:rPr lang="en-GB">
                          <a:solidFill>
                            <a:schemeClr val="dk1"/>
                          </a:solidFill>
                        </a:rPr>
                        <a:t>Final Slide</a:t>
                      </a:r>
                      <a:endParaRPr>
                        <a:solidFill>
                          <a:schemeClr val="dk1"/>
                        </a:solidFill>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a:t>Key Takeaways &amp; </a:t>
                      </a:r>
                      <a:r>
                        <a:rPr lang="en-GB"/>
                        <a:t>Goodbye</a:t>
                      </a:r>
                      <a:r>
                        <a:rPr lang="en-GB"/>
                        <a:t> messages</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bl>
          </a:graphicData>
        </a:graphic>
      </p:graphicFrame>
    </p:spTree>
  </p:cSld>
  <p:clrMapOvr>
    <a:masterClrMapping/>
  </p:clrMapOvr>
</p:sld>
</file>

<file path=ppt/slides/slide10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869" name="Shape 869"/>
        <p:cNvGrpSpPr/>
        <p:nvPr/>
      </p:nvGrpSpPr>
      <p:grpSpPr>
        <a:xfrm>
          <a:off x="0" y="0"/>
          <a:ext cx="0" cy="0"/>
          <a:chOff x="0" y="0"/>
          <a:chExt cx="0" cy="0"/>
        </a:xfrm>
      </p:grpSpPr>
      <p:sp>
        <p:nvSpPr>
          <p:cNvPr id="870" name="Google Shape;870;p127"/>
          <p:cNvSpPr txBox="1"/>
          <p:nvPr>
            <p:ph type="ctrTitle"/>
          </p:nvPr>
        </p:nvSpPr>
        <p:spPr>
          <a:xfrm>
            <a:off x="817350" y="-106550"/>
            <a:ext cx="7509300" cy="1053000"/>
          </a:xfrm>
          <a:prstGeom prst="rect">
            <a:avLst/>
          </a:prstGeom>
        </p:spPr>
        <p:txBody>
          <a:bodyPr anchorCtr="0" anchor="b" bIns="0" lIns="0" spcFirstLastPara="1" rIns="0" wrap="square" tIns="0">
            <a:noAutofit/>
          </a:bodyPr>
          <a:lstStyle/>
          <a:p>
            <a:pPr indent="0" lvl="0" marL="0" rtl="0" algn="ctr">
              <a:spcBef>
                <a:spcPts val="0"/>
              </a:spcBef>
              <a:spcAft>
                <a:spcPts val="0"/>
              </a:spcAft>
              <a:buNone/>
            </a:pPr>
            <a:r>
              <a:rPr lang="en-GB">
                <a:solidFill>
                  <a:schemeClr val="lt1"/>
                </a:solidFill>
              </a:rPr>
              <a:t>ATLAS, CMS, ALICE, LHCb</a:t>
            </a:r>
            <a:endParaRPr>
              <a:solidFill>
                <a:schemeClr val="lt1"/>
              </a:solidFill>
            </a:endParaRPr>
          </a:p>
        </p:txBody>
      </p:sp>
      <p:sp>
        <p:nvSpPr>
          <p:cNvPr id="871" name="Google Shape;871;p127"/>
          <p:cNvSpPr txBox="1"/>
          <p:nvPr>
            <p:ph idx="1" type="subTitle"/>
          </p:nvPr>
        </p:nvSpPr>
        <p:spPr>
          <a:xfrm>
            <a:off x="1143000" y="1009454"/>
            <a:ext cx="6858000" cy="1241700"/>
          </a:xfrm>
          <a:prstGeom prst="rect">
            <a:avLst/>
          </a:prstGeom>
        </p:spPr>
        <p:txBody>
          <a:bodyPr anchorCtr="0" anchor="t" bIns="0" lIns="0" spcFirstLastPara="1" rIns="0" wrap="square" tIns="0">
            <a:noAutofit/>
          </a:bodyPr>
          <a:lstStyle/>
          <a:p>
            <a:pPr indent="0" lvl="0" marL="0" rtl="0" algn="ctr">
              <a:spcBef>
                <a:spcPts val="800"/>
              </a:spcBef>
              <a:spcAft>
                <a:spcPts val="0"/>
              </a:spcAft>
              <a:buNone/>
            </a:pPr>
            <a:r>
              <a:rPr lang="en-GB">
                <a:solidFill>
                  <a:schemeClr val="lt1"/>
                </a:solidFill>
              </a:rPr>
              <a:t>HST</a:t>
            </a:r>
            <a:r>
              <a:rPr lang="en-GB">
                <a:solidFill>
                  <a:schemeClr val="lt1"/>
                </a:solidFill>
              </a:rPr>
              <a:t>2025</a:t>
            </a:r>
            <a:r>
              <a:rPr lang="en-GB">
                <a:solidFill>
                  <a:schemeClr val="lt1"/>
                </a:solidFill>
              </a:rPr>
              <a:t> Study Group 7</a:t>
            </a:r>
            <a:endParaRPr>
              <a:solidFill>
                <a:schemeClr val="lt1"/>
              </a:solidFill>
            </a:endParaRPr>
          </a:p>
          <a:p>
            <a:pPr indent="0" lvl="0" marL="0" rtl="0" algn="ctr">
              <a:spcBef>
                <a:spcPts val="800"/>
              </a:spcBef>
              <a:spcAft>
                <a:spcPts val="0"/>
              </a:spcAft>
              <a:buNone/>
            </a:pPr>
            <a:r>
              <a:rPr lang="en-GB">
                <a:solidFill>
                  <a:schemeClr val="lt1"/>
                </a:solidFill>
              </a:rPr>
              <a:t>“Using the Right Tool for the Right Job</a:t>
            </a:r>
            <a:r>
              <a:rPr lang="en-GB">
                <a:solidFill>
                  <a:schemeClr val="lt1"/>
                </a:solidFill>
              </a:rPr>
              <a:t>”</a:t>
            </a:r>
            <a:endParaRPr>
              <a:solidFill>
                <a:schemeClr val="lt1"/>
              </a:solidFill>
            </a:endParaRPr>
          </a:p>
        </p:txBody>
      </p:sp>
      <p:pic>
        <p:nvPicPr>
          <p:cNvPr id="872" name="Google Shape;872;p127" title="Resim1.png"/>
          <p:cNvPicPr preferRelativeResize="0"/>
          <p:nvPr>
            <p:ph idx="2" type="pic"/>
          </p:nvPr>
        </p:nvPicPr>
        <p:blipFill rotWithShape="1">
          <a:blip r:embed="rId3">
            <a:alphaModFix/>
          </a:blip>
          <a:srcRect b="8243" l="0" r="0" t="8235"/>
          <a:stretch/>
        </p:blipFill>
        <p:spPr>
          <a:xfrm>
            <a:off x="1872000" y="1726200"/>
            <a:ext cx="5399999" cy="2830224"/>
          </a:xfrm>
          <a:prstGeom prst="rect">
            <a:avLst/>
          </a:prstGeom>
          <a:noFill/>
          <a:ln>
            <a:noFill/>
          </a:ln>
          <a:effectLst>
            <a:outerShdw blurRad="57150" rotWithShape="0" algn="bl" dir="5400000" dist="19050">
              <a:srgbClr val="000000">
                <a:alpha val="75000"/>
              </a:srgbClr>
            </a:outerShdw>
          </a:effectLst>
        </p:spPr>
      </p:pic>
    </p:spTree>
  </p:cSld>
  <p:clrMapOvr>
    <a:masterClrMapping/>
  </p:clrMapOvr>
</p:sld>
</file>

<file path=ppt/slides/slide10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876" name="Shape 876"/>
        <p:cNvGrpSpPr/>
        <p:nvPr/>
      </p:nvGrpSpPr>
      <p:grpSpPr>
        <a:xfrm>
          <a:off x="0" y="0"/>
          <a:ext cx="0" cy="0"/>
          <a:chOff x="0" y="0"/>
          <a:chExt cx="0" cy="0"/>
        </a:xfrm>
      </p:grpSpPr>
      <p:sp>
        <p:nvSpPr>
          <p:cNvPr id="877" name="Google Shape;877;p128"/>
          <p:cNvSpPr txBox="1"/>
          <p:nvPr>
            <p:ph type="title"/>
          </p:nvPr>
        </p:nvSpPr>
        <p:spPr>
          <a:xfrm>
            <a:off x="305991" y="155320"/>
            <a:ext cx="8532000" cy="7992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GB">
                <a:solidFill>
                  <a:schemeClr val="lt1"/>
                </a:solidFill>
              </a:rPr>
              <a:t>Key Ideas</a:t>
            </a:r>
            <a:endParaRPr>
              <a:solidFill>
                <a:schemeClr val="lt1"/>
              </a:solidFill>
            </a:endParaRPr>
          </a:p>
        </p:txBody>
      </p:sp>
      <p:sp>
        <p:nvSpPr>
          <p:cNvPr id="878" name="Google Shape;878;p128"/>
          <p:cNvSpPr txBox="1"/>
          <p:nvPr>
            <p:ph idx="1" type="body"/>
          </p:nvPr>
        </p:nvSpPr>
        <p:spPr>
          <a:xfrm>
            <a:off x="97225" y="673175"/>
            <a:ext cx="5530200" cy="694500"/>
          </a:xfrm>
          <a:prstGeom prst="rect">
            <a:avLst/>
          </a:prstGeom>
        </p:spPr>
        <p:txBody>
          <a:bodyPr anchorCtr="0" anchor="t" bIns="0" lIns="0" spcFirstLastPara="1" rIns="0" wrap="square" tIns="0">
            <a:noAutofit/>
          </a:bodyPr>
          <a:lstStyle/>
          <a:p>
            <a:pPr indent="-330200" lvl="0" marL="457200" rtl="0" algn="l">
              <a:lnSpc>
                <a:spcPct val="100000"/>
              </a:lnSpc>
              <a:spcBef>
                <a:spcPts val="800"/>
              </a:spcBef>
              <a:spcAft>
                <a:spcPts val="0"/>
              </a:spcAft>
              <a:buClr>
                <a:schemeClr val="lt1"/>
              </a:buClr>
              <a:buSzPts val="1600"/>
              <a:buChar char="●"/>
            </a:pPr>
            <a:r>
              <a:rPr b="0" lang="en-GB">
                <a:solidFill>
                  <a:schemeClr val="lt1"/>
                </a:solidFill>
              </a:rPr>
              <a:t>The detectors are designed and differ due to their research goals.</a:t>
            </a:r>
            <a:endParaRPr b="0">
              <a:solidFill>
                <a:schemeClr val="lt1"/>
              </a:solidFill>
            </a:endParaRPr>
          </a:p>
          <a:p>
            <a:pPr indent="0" lvl="0" marL="457200" rtl="0" algn="l">
              <a:lnSpc>
                <a:spcPct val="100000"/>
              </a:lnSpc>
              <a:spcBef>
                <a:spcPts val="0"/>
              </a:spcBef>
              <a:spcAft>
                <a:spcPts val="0"/>
              </a:spcAft>
              <a:buNone/>
            </a:pPr>
            <a:r>
              <a:t/>
            </a:r>
            <a:endParaRPr b="0">
              <a:solidFill>
                <a:schemeClr val="lt1"/>
              </a:solidFill>
            </a:endParaRPr>
          </a:p>
          <a:p>
            <a:pPr indent="0" lvl="0" marL="457200" rtl="0" algn="l">
              <a:lnSpc>
                <a:spcPct val="100000"/>
              </a:lnSpc>
              <a:spcBef>
                <a:spcPts val="0"/>
              </a:spcBef>
              <a:spcAft>
                <a:spcPts val="0"/>
              </a:spcAft>
              <a:buNone/>
            </a:pPr>
            <a:r>
              <a:t/>
            </a:r>
            <a:endParaRPr>
              <a:solidFill>
                <a:schemeClr val="lt1"/>
              </a:solidFill>
            </a:endParaRPr>
          </a:p>
        </p:txBody>
      </p:sp>
      <p:pic>
        <p:nvPicPr>
          <p:cNvPr id="879" name="Google Shape;879;p128" title="Picture1.png"/>
          <p:cNvPicPr preferRelativeResize="0"/>
          <p:nvPr/>
        </p:nvPicPr>
        <p:blipFill>
          <a:blip r:embed="rId3">
            <a:alphaModFix/>
          </a:blip>
          <a:stretch>
            <a:fillRect/>
          </a:stretch>
        </p:blipFill>
        <p:spPr>
          <a:xfrm>
            <a:off x="4600450" y="3771525"/>
            <a:ext cx="3583201" cy="1453325"/>
          </a:xfrm>
          <a:prstGeom prst="rect">
            <a:avLst/>
          </a:prstGeom>
          <a:noFill/>
          <a:ln>
            <a:noFill/>
          </a:ln>
        </p:spPr>
      </p:pic>
      <p:pic>
        <p:nvPicPr>
          <p:cNvPr id="880" name="Google Shape;880;p128" title="LHCb.jpg"/>
          <p:cNvPicPr preferRelativeResize="0"/>
          <p:nvPr/>
        </p:nvPicPr>
        <p:blipFill>
          <a:blip r:embed="rId4">
            <a:alphaModFix/>
          </a:blip>
          <a:stretch>
            <a:fillRect/>
          </a:stretch>
        </p:blipFill>
        <p:spPr>
          <a:xfrm>
            <a:off x="7406900" y="155325"/>
            <a:ext cx="1632225" cy="875618"/>
          </a:xfrm>
          <a:prstGeom prst="rect">
            <a:avLst/>
          </a:prstGeom>
          <a:noFill/>
          <a:ln>
            <a:noFill/>
          </a:ln>
        </p:spPr>
      </p:pic>
      <p:pic>
        <p:nvPicPr>
          <p:cNvPr id="881" name="Google Shape;881;p128" title="CMS.jpg"/>
          <p:cNvPicPr preferRelativeResize="0"/>
          <p:nvPr/>
        </p:nvPicPr>
        <p:blipFill>
          <a:blip r:embed="rId5">
            <a:alphaModFix/>
          </a:blip>
          <a:stretch>
            <a:fillRect/>
          </a:stretch>
        </p:blipFill>
        <p:spPr>
          <a:xfrm>
            <a:off x="5627437" y="1153502"/>
            <a:ext cx="1529239" cy="998175"/>
          </a:xfrm>
          <a:prstGeom prst="rect">
            <a:avLst/>
          </a:prstGeom>
          <a:noFill/>
          <a:ln>
            <a:noFill/>
          </a:ln>
        </p:spPr>
      </p:pic>
      <p:pic>
        <p:nvPicPr>
          <p:cNvPr id="882" name="Google Shape;882;p128" title="ATLAS.jpg"/>
          <p:cNvPicPr preferRelativeResize="0"/>
          <p:nvPr/>
        </p:nvPicPr>
        <p:blipFill>
          <a:blip r:embed="rId6">
            <a:alphaModFix/>
          </a:blip>
          <a:stretch>
            <a:fillRect/>
          </a:stretch>
        </p:blipFill>
        <p:spPr>
          <a:xfrm>
            <a:off x="5627426" y="94061"/>
            <a:ext cx="1775451" cy="998175"/>
          </a:xfrm>
          <a:prstGeom prst="rect">
            <a:avLst/>
          </a:prstGeom>
          <a:noFill/>
          <a:ln>
            <a:noFill/>
          </a:ln>
        </p:spPr>
      </p:pic>
      <p:pic>
        <p:nvPicPr>
          <p:cNvPr id="883" name="Google Shape;883;p128" title="ALICE.jpg"/>
          <p:cNvPicPr preferRelativeResize="0"/>
          <p:nvPr/>
        </p:nvPicPr>
        <p:blipFill>
          <a:blip r:embed="rId7">
            <a:alphaModFix/>
          </a:blip>
          <a:stretch>
            <a:fillRect/>
          </a:stretch>
        </p:blipFill>
        <p:spPr>
          <a:xfrm>
            <a:off x="7345838" y="1153500"/>
            <a:ext cx="1754329" cy="998175"/>
          </a:xfrm>
          <a:prstGeom prst="rect">
            <a:avLst/>
          </a:prstGeom>
          <a:noFill/>
          <a:ln>
            <a:noFill/>
          </a:ln>
        </p:spPr>
      </p:pic>
      <p:sp>
        <p:nvSpPr>
          <p:cNvPr id="884" name="Google Shape;884;p128"/>
          <p:cNvSpPr txBox="1"/>
          <p:nvPr/>
        </p:nvSpPr>
        <p:spPr>
          <a:xfrm>
            <a:off x="21025" y="2417975"/>
            <a:ext cx="8676600" cy="1927800"/>
          </a:xfrm>
          <a:prstGeom prst="rect">
            <a:avLst/>
          </a:prstGeom>
          <a:noFill/>
          <a:ln>
            <a:noFill/>
          </a:ln>
        </p:spPr>
        <p:txBody>
          <a:bodyPr anchorCtr="0" anchor="t" bIns="91425" lIns="91425" spcFirstLastPara="1" rIns="91425" wrap="square" tIns="91425">
            <a:noAutofit/>
          </a:bodyPr>
          <a:lstStyle/>
          <a:p>
            <a:pPr indent="-330200" lvl="0" marL="457200" rtl="0" algn="l">
              <a:spcBef>
                <a:spcPts val="800"/>
              </a:spcBef>
              <a:spcAft>
                <a:spcPts val="0"/>
              </a:spcAft>
              <a:buClr>
                <a:schemeClr val="lt1"/>
              </a:buClr>
              <a:buSzPts val="1600"/>
              <a:buChar char="●"/>
            </a:pPr>
            <a:r>
              <a:rPr lang="en-GB" sz="1600">
                <a:solidFill>
                  <a:schemeClr val="lt1"/>
                </a:solidFill>
              </a:rPr>
              <a:t>Differences:</a:t>
            </a:r>
            <a:endParaRPr sz="1600">
              <a:solidFill>
                <a:schemeClr val="lt1"/>
              </a:solidFill>
            </a:endParaRPr>
          </a:p>
          <a:p>
            <a:pPr indent="-330200" lvl="1" marL="914400" rtl="0" algn="l">
              <a:spcBef>
                <a:spcPts val="0"/>
              </a:spcBef>
              <a:spcAft>
                <a:spcPts val="0"/>
              </a:spcAft>
              <a:buClr>
                <a:schemeClr val="lt1"/>
              </a:buClr>
              <a:buSzPts val="1600"/>
              <a:buChar char="○"/>
            </a:pPr>
            <a:r>
              <a:rPr lang="en-GB" sz="1600">
                <a:solidFill>
                  <a:schemeClr val="lt1"/>
                </a:solidFill>
              </a:rPr>
              <a:t>Primary Job: </a:t>
            </a:r>
            <a:endParaRPr sz="1600">
              <a:solidFill>
                <a:schemeClr val="lt1"/>
              </a:solidFill>
            </a:endParaRPr>
          </a:p>
          <a:p>
            <a:pPr indent="-330200" lvl="2" marL="1371600" rtl="0" algn="l">
              <a:spcBef>
                <a:spcPts val="0"/>
              </a:spcBef>
              <a:spcAft>
                <a:spcPts val="0"/>
              </a:spcAft>
              <a:buClr>
                <a:schemeClr val="lt1"/>
              </a:buClr>
              <a:buSzPts val="1600"/>
              <a:buChar char="■"/>
            </a:pPr>
            <a:r>
              <a:rPr lang="en-GB" sz="1600">
                <a:solidFill>
                  <a:schemeClr val="lt1"/>
                </a:solidFill>
              </a:rPr>
              <a:t>CMS &amp; ATLAS: General detectors for pp collision</a:t>
            </a:r>
            <a:endParaRPr sz="1600">
              <a:solidFill>
                <a:schemeClr val="lt1"/>
              </a:solidFill>
            </a:endParaRPr>
          </a:p>
          <a:p>
            <a:pPr indent="-330200" lvl="2" marL="1371600" rtl="0" algn="l">
              <a:spcBef>
                <a:spcPts val="0"/>
              </a:spcBef>
              <a:spcAft>
                <a:spcPts val="0"/>
              </a:spcAft>
              <a:buClr>
                <a:schemeClr val="lt1"/>
              </a:buClr>
              <a:buSzPts val="1600"/>
              <a:buChar char="■"/>
            </a:pPr>
            <a:r>
              <a:rPr lang="en-GB" sz="1600">
                <a:solidFill>
                  <a:schemeClr val="lt1"/>
                </a:solidFill>
              </a:rPr>
              <a:t>ALICE: Quark Gluon Plasma from heavy ion collision</a:t>
            </a:r>
            <a:endParaRPr sz="1600">
              <a:solidFill>
                <a:schemeClr val="lt1"/>
              </a:solidFill>
            </a:endParaRPr>
          </a:p>
          <a:p>
            <a:pPr indent="-330200" lvl="2" marL="1371600" rtl="0" algn="l">
              <a:spcBef>
                <a:spcPts val="0"/>
              </a:spcBef>
              <a:spcAft>
                <a:spcPts val="0"/>
              </a:spcAft>
              <a:buClr>
                <a:schemeClr val="lt1"/>
              </a:buClr>
              <a:buSzPts val="1600"/>
              <a:buChar char="■"/>
            </a:pPr>
            <a:r>
              <a:rPr lang="en-GB" sz="1600">
                <a:solidFill>
                  <a:schemeClr val="lt1"/>
                </a:solidFill>
              </a:rPr>
              <a:t>LHCb: Bottom Quark interactions</a:t>
            </a:r>
            <a:endParaRPr sz="1600">
              <a:solidFill>
                <a:schemeClr val="lt1"/>
              </a:solidFill>
            </a:endParaRPr>
          </a:p>
          <a:p>
            <a:pPr indent="-330200" lvl="1" marL="914400" rtl="0" algn="l">
              <a:spcBef>
                <a:spcPts val="0"/>
              </a:spcBef>
              <a:spcAft>
                <a:spcPts val="0"/>
              </a:spcAft>
              <a:buClr>
                <a:schemeClr val="lt1"/>
              </a:buClr>
              <a:buSzPts val="1600"/>
              <a:buChar char="○"/>
            </a:pPr>
            <a:r>
              <a:rPr lang="en-GB" sz="1600">
                <a:solidFill>
                  <a:schemeClr val="lt1"/>
                </a:solidFill>
              </a:rPr>
              <a:t>Geometry: </a:t>
            </a:r>
            <a:endParaRPr sz="1600">
              <a:solidFill>
                <a:schemeClr val="lt1"/>
              </a:solidFill>
            </a:endParaRPr>
          </a:p>
          <a:p>
            <a:pPr indent="-330200" lvl="2" marL="1371600" rtl="0" algn="l">
              <a:spcBef>
                <a:spcPts val="0"/>
              </a:spcBef>
              <a:spcAft>
                <a:spcPts val="0"/>
              </a:spcAft>
              <a:buClr>
                <a:schemeClr val="lt1"/>
              </a:buClr>
              <a:buSzPts val="1600"/>
              <a:buChar char="■"/>
            </a:pPr>
            <a:r>
              <a:rPr lang="en-GB" sz="1600">
                <a:solidFill>
                  <a:schemeClr val="lt1"/>
                </a:solidFill>
              </a:rPr>
              <a:t>Magnetic Field Orientation</a:t>
            </a:r>
            <a:endParaRPr sz="1600">
              <a:solidFill>
                <a:schemeClr val="lt1"/>
              </a:solidFill>
            </a:endParaRPr>
          </a:p>
          <a:p>
            <a:pPr indent="-330200" lvl="2" marL="1371600" rtl="0" algn="l">
              <a:spcBef>
                <a:spcPts val="0"/>
              </a:spcBef>
              <a:spcAft>
                <a:spcPts val="0"/>
              </a:spcAft>
              <a:buClr>
                <a:schemeClr val="lt1"/>
              </a:buClr>
              <a:buSzPts val="1600"/>
              <a:buChar char="■"/>
            </a:pPr>
            <a:r>
              <a:rPr lang="en-GB" sz="1600">
                <a:solidFill>
                  <a:schemeClr val="lt1"/>
                </a:solidFill>
              </a:rPr>
              <a:t>Symmetric vs. Asymmetric </a:t>
            </a:r>
            <a:endParaRPr baseline="30000" sz="1600">
              <a:solidFill>
                <a:schemeClr val="lt1"/>
              </a:solidFill>
            </a:endParaRPr>
          </a:p>
          <a:p>
            <a:pPr indent="-330200" lvl="1" marL="914400" rtl="0" algn="l">
              <a:spcBef>
                <a:spcPts val="0"/>
              </a:spcBef>
              <a:spcAft>
                <a:spcPts val="0"/>
              </a:spcAft>
              <a:buClr>
                <a:schemeClr val="lt1"/>
              </a:buClr>
              <a:buSzPts val="1600"/>
              <a:buChar char="○"/>
            </a:pPr>
            <a:r>
              <a:rPr lang="en-GB" sz="1600">
                <a:solidFill>
                  <a:schemeClr val="lt1"/>
                </a:solidFill>
              </a:rPr>
              <a:t>Components</a:t>
            </a:r>
            <a:endParaRPr sz="1600">
              <a:solidFill>
                <a:srgbClr val="171717"/>
              </a:solidFill>
            </a:endParaRPr>
          </a:p>
        </p:txBody>
      </p:sp>
      <p:sp>
        <p:nvSpPr>
          <p:cNvPr id="885" name="Google Shape;885;p128"/>
          <p:cNvSpPr txBox="1"/>
          <p:nvPr/>
        </p:nvSpPr>
        <p:spPr>
          <a:xfrm>
            <a:off x="-48225" y="1168375"/>
            <a:ext cx="5257800" cy="1194300"/>
          </a:xfrm>
          <a:prstGeom prst="rect">
            <a:avLst/>
          </a:prstGeom>
          <a:noFill/>
          <a:ln>
            <a:noFill/>
          </a:ln>
        </p:spPr>
        <p:txBody>
          <a:bodyPr anchorCtr="0" anchor="t" bIns="91425" lIns="91425" spcFirstLastPara="1" rIns="91425" wrap="square" tIns="91425">
            <a:noAutofit/>
          </a:bodyPr>
          <a:lstStyle/>
          <a:p>
            <a:pPr indent="-330200" lvl="0" marL="457200" rtl="0" algn="l">
              <a:spcBef>
                <a:spcPts val="0"/>
              </a:spcBef>
              <a:spcAft>
                <a:spcPts val="0"/>
              </a:spcAft>
              <a:buClr>
                <a:schemeClr val="lt1"/>
              </a:buClr>
              <a:buSzPts val="1600"/>
              <a:buChar char="●"/>
            </a:pPr>
            <a:r>
              <a:rPr lang="en-GB" sz="1600">
                <a:solidFill>
                  <a:schemeClr val="lt1"/>
                </a:solidFill>
              </a:rPr>
              <a:t>Similarities:</a:t>
            </a:r>
            <a:endParaRPr sz="1600">
              <a:solidFill>
                <a:schemeClr val="lt1"/>
              </a:solidFill>
            </a:endParaRPr>
          </a:p>
          <a:p>
            <a:pPr indent="-330200" lvl="1" marL="914400" rtl="0" algn="l">
              <a:spcBef>
                <a:spcPts val="0"/>
              </a:spcBef>
              <a:spcAft>
                <a:spcPts val="0"/>
              </a:spcAft>
              <a:buClr>
                <a:schemeClr val="lt1"/>
              </a:buClr>
              <a:buSzPts val="1600"/>
              <a:buChar char="○"/>
            </a:pPr>
            <a:r>
              <a:rPr lang="en-GB" sz="1600">
                <a:solidFill>
                  <a:schemeClr val="lt1"/>
                </a:solidFill>
              </a:rPr>
              <a:t>Silicon Trackers, EM &amp; Hadron Calorimeters, MAGNETS MAGNETS MAGNETS!</a:t>
            </a:r>
            <a:endParaRPr sz="1600">
              <a:solidFill>
                <a:schemeClr val="lt1"/>
              </a:solidFill>
            </a:endParaRPr>
          </a:p>
          <a:p>
            <a:pPr indent="-330200" lvl="1" marL="914400" rtl="0" algn="l">
              <a:spcBef>
                <a:spcPts val="0"/>
              </a:spcBef>
              <a:spcAft>
                <a:spcPts val="0"/>
              </a:spcAft>
              <a:buClr>
                <a:schemeClr val="lt1"/>
              </a:buClr>
              <a:buSzPts val="1600"/>
              <a:buChar char="○"/>
            </a:pPr>
            <a:r>
              <a:rPr lang="en-GB" sz="1600">
                <a:solidFill>
                  <a:schemeClr val="lt1"/>
                </a:solidFill>
              </a:rPr>
              <a:t>All are not “seeing” the particle but its interactions</a:t>
            </a:r>
            <a:endParaRPr sz="1600">
              <a:solidFill>
                <a:srgbClr val="171717"/>
              </a:solidFil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7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78"/>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880"/>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882"/>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883"/>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88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8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84"/>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879"/>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889" name="Shape 889"/>
        <p:cNvGrpSpPr/>
        <p:nvPr/>
      </p:nvGrpSpPr>
      <p:grpSpPr>
        <a:xfrm>
          <a:off x="0" y="0"/>
          <a:ext cx="0" cy="0"/>
          <a:chOff x="0" y="0"/>
          <a:chExt cx="0" cy="0"/>
        </a:xfrm>
      </p:grpSpPr>
      <p:sp>
        <p:nvSpPr>
          <p:cNvPr id="890" name="Google Shape;890;p129"/>
          <p:cNvSpPr txBox="1"/>
          <p:nvPr>
            <p:ph type="title"/>
          </p:nvPr>
        </p:nvSpPr>
        <p:spPr>
          <a:xfrm>
            <a:off x="305991" y="280195"/>
            <a:ext cx="8532000" cy="799200"/>
          </a:xfrm>
          <a:prstGeom prst="rect">
            <a:avLst/>
          </a:prstGeom>
        </p:spPr>
        <p:txBody>
          <a:bodyPr anchorCtr="0" anchor="t" bIns="0" lIns="0" spcFirstLastPara="1" rIns="0" wrap="square" tIns="0">
            <a:noAutofit/>
          </a:bodyPr>
          <a:lstStyle/>
          <a:p>
            <a:pPr indent="0" lvl="0" marL="0" rtl="0" algn="ctr">
              <a:spcBef>
                <a:spcPts val="0"/>
              </a:spcBef>
              <a:spcAft>
                <a:spcPts val="0"/>
              </a:spcAft>
              <a:buNone/>
            </a:pPr>
            <a:r>
              <a:rPr lang="en-GB">
                <a:solidFill>
                  <a:schemeClr val="lt1"/>
                </a:solidFill>
              </a:rPr>
              <a:t>Curriculum &amp; Classroom Connections</a:t>
            </a:r>
            <a:endParaRPr>
              <a:solidFill>
                <a:schemeClr val="lt1"/>
              </a:solidFill>
            </a:endParaRPr>
          </a:p>
          <a:p>
            <a:pPr indent="0" lvl="0" marL="0" rtl="0" algn="ctr">
              <a:spcBef>
                <a:spcPts val="0"/>
              </a:spcBef>
              <a:spcAft>
                <a:spcPts val="0"/>
              </a:spcAft>
              <a:buNone/>
            </a:pPr>
            <a:r>
              <a:t/>
            </a:r>
            <a:endParaRPr>
              <a:solidFill>
                <a:schemeClr val="lt1"/>
              </a:solidFill>
            </a:endParaRPr>
          </a:p>
        </p:txBody>
      </p:sp>
      <p:sp>
        <p:nvSpPr>
          <p:cNvPr id="891" name="Google Shape;891;p129"/>
          <p:cNvSpPr txBox="1"/>
          <p:nvPr>
            <p:ph idx="1" type="body"/>
          </p:nvPr>
        </p:nvSpPr>
        <p:spPr>
          <a:xfrm>
            <a:off x="305990" y="1194198"/>
            <a:ext cx="4212300" cy="3456300"/>
          </a:xfrm>
          <a:prstGeom prst="rect">
            <a:avLst/>
          </a:prstGeom>
        </p:spPr>
        <p:txBody>
          <a:bodyPr anchorCtr="0" anchor="t" bIns="0" lIns="0" spcFirstLastPara="1" rIns="0" wrap="square" tIns="0">
            <a:normAutofit/>
          </a:bodyPr>
          <a:lstStyle/>
          <a:p>
            <a:pPr indent="0" lvl="0" marL="0" rtl="0" algn="l">
              <a:spcBef>
                <a:spcPts val="0"/>
              </a:spcBef>
              <a:spcAft>
                <a:spcPts val="0"/>
              </a:spcAft>
              <a:buNone/>
            </a:pPr>
            <a:r>
              <a:rPr lang="en-GB" sz="2000">
                <a:solidFill>
                  <a:schemeClr val="lt1"/>
                </a:solidFill>
              </a:rPr>
              <a:t>Potential Connections</a:t>
            </a:r>
            <a:endParaRPr sz="800">
              <a:solidFill>
                <a:schemeClr val="lt1"/>
              </a:solidFill>
              <a:latin typeface="Times New Roman"/>
              <a:ea typeface="Times New Roman"/>
              <a:cs typeface="Times New Roman"/>
              <a:sym typeface="Times New Roman"/>
            </a:endParaRPr>
          </a:p>
          <a:p>
            <a:pPr indent="0" lvl="0" marL="0" rtl="0" algn="l">
              <a:lnSpc>
                <a:spcPct val="115000"/>
              </a:lnSpc>
              <a:spcBef>
                <a:spcPts val="1200"/>
              </a:spcBef>
              <a:spcAft>
                <a:spcPts val="0"/>
              </a:spcAft>
              <a:buNone/>
            </a:pPr>
            <a:r>
              <a:rPr b="0" lang="en-GB" sz="1400">
                <a:solidFill>
                  <a:schemeClr val="lt1"/>
                </a:solidFill>
                <a:latin typeface="Times New Roman"/>
                <a:ea typeface="Times New Roman"/>
                <a:cs typeface="Times New Roman"/>
                <a:sym typeface="Times New Roman"/>
              </a:rPr>
              <a:t>Students have some closely related topics in Standart/High Level physics syllabus. </a:t>
            </a:r>
            <a:endParaRPr sz="1400">
              <a:solidFill>
                <a:schemeClr val="lt1"/>
              </a:solidFill>
              <a:latin typeface="Times New Roman"/>
              <a:ea typeface="Times New Roman"/>
              <a:cs typeface="Times New Roman"/>
              <a:sym typeface="Times New Roman"/>
            </a:endParaRPr>
          </a:p>
          <a:p>
            <a:pPr indent="-317500" lvl="0" marL="457200" rtl="0" algn="l">
              <a:lnSpc>
                <a:spcPct val="115000"/>
              </a:lnSpc>
              <a:spcBef>
                <a:spcPts val="1200"/>
              </a:spcBef>
              <a:spcAft>
                <a:spcPts val="0"/>
              </a:spcAft>
              <a:buClr>
                <a:schemeClr val="lt1"/>
              </a:buClr>
              <a:buSzPts val="1400"/>
              <a:buFont typeface="Times New Roman"/>
              <a:buChar char="★"/>
            </a:pPr>
            <a:r>
              <a:rPr b="0" lang="en-GB" sz="1400">
                <a:solidFill>
                  <a:schemeClr val="lt1"/>
                </a:solidFill>
                <a:latin typeface="Times New Roman"/>
                <a:ea typeface="Times New Roman"/>
                <a:cs typeface="Times New Roman"/>
                <a:sym typeface="Times New Roman"/>
              </a:rPr>
              <a:t>Forces and Momentum</a:t>
            </a:r>
            <a:endParaRPr b="0" sz="1400">
              <a:solidFill>
                <a:schemeClr val="lt1"/>
              </a:solidFill>
              <a:latin typeface="Times New Roman"/>
              <a:ea typeface="Times New Roman"/>
              <a:cs typeface="Times New Roman"/>
              <a:sym typeface="Times New Roman"/>
            </a:endParaRPr>
          </a:p>
          <a:p>
            <a:pPr indent="-317500" lvl="0" marL="457200" rtl="0" algn="l">
              <a:lnSpc>
                <a:spcPct val="115000"/>
              </a:lnSpc>
              <a:spcBef>
                <a:spcPts val="0"/>
              </a:spcBef>
              <a:spcAft>
                <a:spcPts val="0"/>
              </a:spcAft>
              <a:buClr>
                <a:schemeClr val="lt1"/>
              </a:buClr>
              <a:buSzPts val="1400"/>
              <a:buFont typeface="Times New Roman"/>
              <a:buChar char="★"/>
            </a:pPr>
            <a:r>
              <a:rPr b="0" lang="en-GB" sz="1400">
                <a:solidFill>
                  <a:schemeClr val="lt1"/>
                </a:solidFill>
                <a:latin typeface="Times New Roman"/>
                <a:ea typeface="Times New Roman"/>
                <a:cs typeface="Times New Roman"/>
                <a:sym typeface="Times New Roman"/>
              </a:rPr>
              <a:t>Electric and Magnetic Fields</a:t>
            </a:r>
            <a:endParaRPr b="0" sz="1400">
              <a:solidFill>
                <a:schemeClr val="lt1"/>
              </a:solidFill>
              <a:latin typeface="Times New Roman"/>
              <a:ea typeface="Times New Roman"/>
              <a:cs typeface="Times New Roman"/>
              <a:sym typeface="Times New Roman"/>
            </a:endParaRPr>
          </a:p>
          <a:p>
            <a:pPr indent="-317500" lvl="0" marL="457200" rtl="0" algn="l">
              <a:lnSpc>
                <a:spcPct val="115000"/>
              </a:lnSpc>
              <a:spcBef>
                <a:spcPts val="0"/>
              </a:spcBef>
              <a:spcAft>
                <a:spcPts val="0"/>
              </a:spcAft>
              <a:buClr>
                <a:schemeClr val="lt1"/>
              </a:buClr>
              <a:buSzPts val="1400"/>
              <a:buFont typeface="Times New Roman"/>
              <a:buChar char="★"/>
            </a:pPr>
            <a:r>
              <a:rPr b="0" lang="en-GB" sz="1400">
                <a:solidFill>
                  <a:schemeClr val="lt1"/>
                </a:solidFill>
                <a:latin typeface="Times New Roman"/>
                <a:ea typeface="Times New Roman"/>
                <a:cs typeface="Times New Roman"/>
                <a:sym typeface="Times New Roman"/>
              </a:rPr>
              <a:t>Structure of the Atom</a:t>
            </a:r>
            <a:endParaRPr b="0" sz="1400">
              <a:solidFill>
                <a:schemeClr val="lt1"/>
              </a:solidFill>
              <a:latin typeface="Times New Roman"/>
              <a:ea typeface="Times New Roman"/>
              <a:cs typeface="Times New Roman"/>
              <a:sym typeface="Times New Roman"/>
            </a:endParaRPr>
          </a:p>
          <a:p>
            <a:pPr indent="-317500" lvl="0" marL="457200" rtl="0" algn="l">
              <a:lnSpc>
                <a:spcPct val="115000"/>
              </a:lnSpc>
              <a:spcBef>
                <a:spcPts val="0"/>
              </a:spcBef>
              <a:spcAft>
                <a:spcPts val="0"/>
              </a:spcAft>
              <a:buClr>
                <a:schemeClr val="lt1"/>
              </a:buClr>
              <a:buSzPts val="1400"/>
              <a:buFont typeface="Times New Roman"/>
              <a:buChar char="★"/>
            </a:pPr>
            <a:r>
              <a:rPr b="0" lang="en-GB" sz="1400">
                <a:solidFill>
                  <a:schemeClr val="lt1"/>
                </a:solidFill>
                <a:latin typeface="Times New Roman"/>
                <a:ea typeface="Times New Roman"/>
                <a:cs typeface="Times New Roman"/>
                <a:sym typeface="Times New Roman"/>
              </a:rPr>
              <a:t>Cosmic background microwave radiation</a:t>
            </a:r>
            <a:endParaRPr b="0" sz="1400">
              <a:solidFill>
                <a:schemeClr val="lt1"/>
              </a:solidFill>
              <a:latin typeface="Times New Roman"/>
              <a:ea typeface="Times New Roman"/>
              <a:cs typeface="Times New Roman"/>
              <a:sym typeface="Times New Roman"/>
            </a:endParaRPr>
          </a:p>
          <a:p>
            <a:pPr indent="-317500" lvl="0" marL="457200" rtl="0" algn="l">
              <a:lnSpc>
                <a:spcPct val="115000"/>
              </a:lnSpc>
              <a:spcBef>
                <a:spcPts val="0"/>
              </a:spcBef>
              <a:spcAft>
                <a:spcPts val="0"/>
              </a:spcAft>
              <a:buClr>
                <a:schemeClr val="lt1"/>
              </a:buClr>
              <a:buSzPts val="1400"/>
              <a:buFont typeface="Times New Roman"/>
              <a:buChar char="★"/>
            </a:pPr>
            <a:r>
              <a:rPr b="0" lang="en-GB" sz="1400">
                <a:solidFill>
                  <a:schemeClr val="lt1"/>
                </a:solidFill>
                <a:latin typeface="Times New Roman"/>
                <a:ea typeface="Times New Roman"/>
                <a:cs typeface="Times New Roman"/>
                <a:sym typeface="Times New Roman"/>
              </a:rPr>
              <a:t>Radioactive decay</a:t>
            </a:r>
            <a:endParaRPr sz="1900">
              <a:solidFill>
                <a:schemeClr val="lt1"/>
              </a:solidFill>
            </a:endParaRPr>
          </a:p>
        </p:txBody>
      </p:sp>
      <p:pic>
        <p:nvPicPr>
          <p:cNvPr id="892" name="Google Shape;892;p129" title="pic 2.png"/>
          <p:cNvPicPr preferRelativeResize="0"/>
          <p:nvPr/>
        </p:nvPicPr>
        <p:blipFill>
          <a:blip r:embed="rId3">
            <a:alphaModFix/>
          </a:blip>
          <a:stretch>
            <a:fillRect/>
          </a:stretch>
        </p:blipFill>
        <p:spPr>
          <a:xfrm>
            <a:off x="4906575" y="1581161"/>
            <a:ext cx="3863600" cy="2574121"/>
          </a:xfrm>
          <a:prstGeom prst="rect">
            <a:avLst/>
          </a:prstGeom>
          <a:noFill/>
          <a:ln>
            <a:noFill/>
          </a:ln>
        </p:spPr>
      </p:pic>
    </p:spTree>
  </p:cSld>
  <p:clrMapOvr>
    <a:masterClrMapping/>
  </p:clrMapOvr>
</p:sld>
</file>

<file path=ppt/slides/slide10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896" name="Shape 896"/>
        <p:cNvGrpSpPr/>
        <p:nvPr/>
      </p:nvGrpSpPr>
      <p:grpSpPr>
        <a:xfrm>
          <a:off x="0" y="0"/>
          <a:ext cx="0" cy="0"/>
          <a:chOff x="0" y="0"/>
          <a:chExt cx="0" cy="0"/>
        </a:xfrm>
      </p:grpSpPr>
      <p:sp>
        <p:nvSpPr>
          <p:cNvPr id="897" name="Google Shape;897;p130"/>
          <p:cNvSpPr txBox="1"/>
          <p:nvPr>
            <p:ph type="title"/>
          </p:nvPr>
        </p:nvSpPr>
        <p:spPr>
          <a:xfrm>
            <a:off x="305991" y="280195"/>
            <a:ext cx="8532000" cy="799200"/>
          </a:xfrm>
          <a:prstGeom prst="rect">
            <a:avLst/>
          </a:prstGeom>
        </p:spPr>
        <p:txBody>
          <a:bodyPr anchorCtr="0" anchor="t" bIns="0" lIns="0" spcFirstLastPara="1" rIns="0" wrap="square" tIns="0">
            <a:noAutofit/>
          </a:bodyPr>
          <a:lstStyle/>
          <a:p>
            <a:pPr indent="0" lvl="0" marL="0" rtl="0" algn="ctr">
              <a:spcBef>
                <a:spcPts val="0"/>
              </a:spcBef>
              <a:spcAft>
                <a:spcPts val="0"/>
              </a:spcAft>
              <a:buNone/>
            </a:pPr>
            <a:r>
              <a:rPr lang="en-GB">
                <a:solidFill>
                  <a:schemeClr val="lt1"/>
                </a:solidFill>
              </a:rPr>
              <a:t>Curriculum &amp; Classroom Connections</a:t>
            </a:r>
            <a:endParaRPr>
              <a:solidFill>
                <a:schemeClr val="lt1"/>
              </a:solidFill>
            </a:endParaRPr>
          </a:p>
        </p:txBody>
      </p:sp>
      <p:sp>
        <p:nvSpPr>
          <p:cNvPr id="898" name="Google Shape;898;p130"/>
          <p:cNvSpPr txBox="1"/>
          <p:nvPr>
            <p:ph idx="1" type="body"/>
          </p:nvPr>
        </p:nvSpPr>
        <p:spPr>
          <a:xfrm>
            <a:off x="306000" y="1194200"/>
            <a:ext cx="4319700" cy="3456300"/>
          </a:xfrm>
          <a:prstGeom prst="rect">
            <a:avLst/>
          </a:prstGeom>
        </p:spPr>
        <p:txBody>
          <a:bodyPr anchorCtr="0" anchor="t" bIns="0" lIns="0" spcFirstLastPara="1" rIns="0" wrap="square" tIns="0">
            <a:normAutofit/>
          </a:bodyPr>
          <a:lstStyle/>
          <a:p>
            <a:pPr indent="0" lvl="0" marL="0" rtl="0" algn="l">
              <a:lnSpc>
                <a:spcPct val="115000"/>
              </a:lnSpc>
              <a:spcBef>
                <a:spcPts val="1200"/>
              </a:spcBef>
              <a:spcAft>
                <a:spcPts val="0"/>
              </a:spcAft>
              <a:buNone/>
            </a:pPr>
            <a:r>
              <a:rPr lang="en-GB" sz="2000">
                <a:solidFill>
                  <a:schemeClr val="lt1"/>
                </a:solidFill>
              </a:rPr>
              <a:t>Missing or Weak Topics</a:t>
            </a:r>
            <a:endParaRPr b="0" sz="2000">
              <a:solidFill>
                <a:schemeClr val="lt1"/>
              </a:solidFill>
            </a:endParaRPr>
          </a:p>
          <a:p>
            <a:pPr indent="0" lvl="0" marL="0" rtl="0" algn="l">
              <a:lnSpc>
                <a:spcPct val="115000"/>
              </a:lnSpc>
              <a:spcBef>
                <a:spcPts val="1200"/>
              </a:spcBef>
              <a:spcAft>
                <a:spcPts val="0"/>
              </a:spcAft>
              <a:buNone/>
            </a:pPr>
            <a:r>
              <a:rPr b="0" lang="en-GB" sz="1400">
                <a:solidFill>
                  <a:schemeClr val="lt1"/>
                </a:solidFill>
                <a:latin typeface="Times New Roman"/>
                <a:ea typeface="Times New Roman"/>
                <a:cs typeface="Times New Roman"/>
                <a:sym typeface="Times New Roman"/>
              </a:rPr>
              <a:t>Students have a conceptual foundation that can be built upon–especially when it comes to understanding how particles move and how they decay, so upon these we might build a knowledge for detectors as well.</a:t>
            </a:r>
            <a:endParaRPr b="0" sz="1400">
              <a:solidFill>
                <a:schemeClr val="lt1"/>
              </a:solidFill>
              <a:latin typeface="Times New Roman"/>
              <a:ea typeface="Times New Roman"/>
              <a:cs typeface="Times New Roman"/>
              <a:sym typeface="Times New Roman"/>
            </a:endParaRPr>
          </a:p>
          <a:p>
            <a:pPr indent="-317500" lvl="0" marL="457200" rtl="0" algn="l">
              <a:lnSpc>
                <a:spcPct val="115000"/>
              </a:lnSpc>
              <a:spcBef>
                <a:spcPts val="1200"/>
              </a:spcBef>
              <a:spcAft>
                <a:spcPts val="0"/>
              </a:spcAft>
              <a:buClr>
                <a:schemeClr val="lt1"/>
              </a:buClr>
              <a:buSzPts val="1400"/>
              <a:buFont typeface="Times New Roman"/>
              <a:buChar char="★"/>
            </a:pPr>
            <a:r>
              <a:rPr b="0" lang="en-GB" sz="1400">
                <a:solidFill>
                  <a:schemeClr val="lt1"/>
                </a:solidFill>
                <a:latin typeface="Times New Roman"/>
                <a:ea typeface="Times New Roman"/>
                <a:cs typeface="Times New Roman"/>
                <a:sym typeface="Times New Roman"/>
              </a:rPr>
              <a:t>Detailed subatomic particle physics</a:t>
            </a:r>
            <a:endParaRPr b="0" sz="1400">
              <a:solidFill>
                <a:schemeClr val="lt1"/>
              </a:solidFill>
              <a:latin typeface="Times New Roman"/>
              <a:ea typeface="Times New Roman"/>
              <a:cs typeface="Times New Roman"/>
              <a:sym typeface="Times New Roman"/>
            </a:endParaRPr>
          </a:p>
          <a:p>
            <a:pPr indent="-317500" lvl="0" marL="457200" rtl="0" algn="l">
              <a:lnSpc>
                <a:spcPct val="115000"/>
              </a:lnSpc>
              <a:spcBef>
                <a:spcPts val="0"/>
              </a:spcBef>
              <a:spcAft>
                <a:spcPts val="0"/>
              </a:spcAft>
              <a:buClr>
                <a:schemeClr val="lt1"/>
              </a:buClr>
              <a:buSzPts val="1400"/>
              <a:buFont typeface="Times New Roman"/>
              <a:buChar char="★"/>
            </a:pPr>
            <a:r>
              <a:rPr b="0" lang="en-GB" sz="1400">
                <a:solidFill>
                  <a:schemeClr val="lt1"/>
                </a:solidFill>
                <a:latin typeface="Times New Roman"/>
                <a:ea typeface="Times New Roman"/>
                <a:cs typeface="Times New Roman"/>
                <a:sym typeface="Times New Roman"/>
              </a:rPr>
              <a:t>Detector technologies</a:t>
            </a:r>
            <a:endParaRPr b="0" sz="1400">
              <a:solidFill>
                <a:schemeClr val="lt1"/>
              </a:solidFill>
              <a:latin typeface="Times New Roman"/>
              <a:ea typeface="Times New Roman"/>
              <a:cs typeface="Times New Roman"/>
              <a:sym typeface="Times New Roman"/>
            </a:endParaRPr>
          </a:p>
          <a:p>
            <a:pPr indent="-317500" lvl="0" marL="457200" rtl="0" algn="l">
              <a:lnSpc>
                <a:spcPct val="115000"/>
              </a:lnSpc>
              <a:spcBef>
                <a:spcPts val="0"/>
              </a:spcBef>
              <a:spcAft>
                <a:spcPts val="0"/>
              </a:spcAft>
              <a:buClr>
                <a:schemeClr val="lt1"/>
              </a:buClr>
              <a:buSzPts val="1400"/>
              <a:buFont typeface="Times New Roman"/>
              <a:buChar char="★"/>
            </a:pPr>
            <a:r>
              <a:rPr b="0" lang="en-GB" sz="1400">
                <a:solidFill>
                  <a:schemeClr val="lt1"/>
                </a:solidFill>
                <a:latin typeface="Times New Roman"/>
                <a:ea typeface="Times New Roman"/>
                <a:cs typeface="Times New Roman"/>
                <a:sym typeface="Times New Roman"/>
              </a:rPr>
              <a:t>Data acquisition/digitization</a:t>
            </a:r>
            <a:endParaRPr b="0" sz="1400">
              <a:solidFill>
                <a:schemeClr val="lt1"/>
              </a:solidFill>
              <a:latin typeface="Times New Roman"/>
              <a:ea typeface="Times New Roman"/>
              <a:cs typeface="Times New Roman"/>
              <a:sym typeface="Times New Roman"/>
            </a:endParaRPr>
          </a:p>
          <a:p>
            <a:pPr indent="-317500" lvl="0" marL="457200" rtl="0" algn="l">
              <a:lnSpc>
                <a:spcPct val="115000"/>
              </a:lnSpc>
              <a:spcBef>
                <a:spcPts val="0"/>
              </a:spcBef>
              <a:spcAft>
                <a:spcPts val="0"/>
              </a:spcAft>
              <a:buClr>
                <a:schemeClr val="lt1"/>
              </a:buClr>
              <a:buSzPts val="1400"/>
              <a:buFont typeface="Times New Roman"/>
              <a:buChar char="★"/>
            </a:pPr>
            <a:r>
              <a:rPr b="0" lang="en-GB" sz="1400">
                <a:solidFill>
                  <a:schemeClr val="lt1"/>
                </a:solidFill>
                <a:latin typeface="Times New Roman"/>
                <a:ea typeface="Times New Roman"/>
                <a:cs typeface="Times New Roman"/>
                <a:sym typeface="Times New Roman"/>
              </a:rPr>
              <a:t>Role of superconducting magnets</a:t>
            </a:r>
            <a:endParaRPr b="0" sz="1400">
              <a:solidFill>
                <a:schemeClr val="lt1"/>
              </a:solidFill>
              <a:latin typeface="Times New Roman"/>
              <a:ea typeface="Times New Roman"/>
              <a:cs typeface="Times New Roman"/>
              <a:sym typeface="Times New Roman"/>
            </a:endParaRPr>
          </a:p>
          <a:p>
            <a:pPr indent="0" lvl="0" marL="0" rtl="0" algn="l">
              <a:lnSpc>
                <a:spcPct val="115000"/>
              </a:lnSpc>
              <a:spcBef>
                <a:spcPts val="1200"/>
              </a:spcBef>
              <a:spcAft>
                <a:spcPts val="0"/>
              </a:spcAft>
              <a:buNone/>
            </a:pPr>
            <a:r>
              <a:t/>
            </a:r>
            <a:endParaRPr b="0" sz="1100">
              <a:solidFill>
                <a:schemeClr val="lt1"/>
              </a:solidFill>
              <a:latin typeface="Times New Roman"/>
              <a:ea typeface="Times New Roman"/>
              <a:cs typeface="Times New Roman"/>
              <a:sym typeface="Times New Roman"/>
            </a:endParaRPr>
          </a:p>
          <a:p>
            <a:pPr indent="0" lvl="0" marL="0" rtl="0" algn="l">
              <a:spcBef>
                <a:spcPts val="1200"/>
              </a:spcBef>
              <a:spcAft>
                <a:spcPts val="0"/>
              </a:spcAft>
              <a:buNone/>
            </a:pPr>
            <a:r>
              <a:t/>
            </a:r>
            <a:endParaRPr>
              <a:solidFill>
                <a:schemeClr val="lt1"/>
              </a:solidFill>
            </a:endParaRPr>
          </a:p>
        </p:txBody>
      </p:sp>
      <p:sp>
        <p:nvSpPr>
          <p:cNvPr id="899" name="Google Shape;899;p130"/>
          <p:cNvSpPr txBox="1"/>
          <p:nvPr>
            <p:ph idx="2" type="body"/>
          </p:nvPr>
        </p:nvSpPr>
        <p:spPr>
          <a:xfrm>
            <a:off x="4629149" y="1194198"/>
            <a:ext cx="4209000" cy="3456300"/>
          </a:xfrm>
          <a:prstGeom prst="rect">
            <a:avLst/>
          </a:prstGeom>
        </p:spPr>
        <p:txBody>
          <a:bodyPr anchorCtr="0" anchor="t" bIns="0" lIns="0" spcFirstLastPara="1" rIns="0" wrap="square" tIns="0">
            <a:normAutofit/>
          </a:bodyPr>
          <a:lstStyle/>
          <a:p>
            <a:pPr indent="0" lvl="0" marL="0" rtl="0" algn="l">
              <a:lnSpc>
                <a:spcPct val="115000"/>
              </a:lnSpc>
              <a:spcBef>
                <a:spcPts val="1200"/>
              </a:spcBef>
              <a:spcAft>
                <a:spcPts val="0"/>
              </a:spcAft>
              <a:buNone/>
            </a:pPr>
            <a:r>
              <a:t/>
            </a:r>
            <a:endParaRPr b="0" sz="1100">
              <a:solidFill>
                <a:srgbClr val="000000"/>
              </a:solidFill>
              <a:latin typeface="Times New Roman"/>
              <a:ea typeface="Times New Roman"/>
              <a:cs typeface="Times New Roman"/>
              <a:sym typeface="Times New Roman"/>
            </a:endParaRPr>
          </a:p>
          <a:p>
            <a:pPr indent="0" lvl="0" marL="0" rtl="0" algn="l">
              <a:lnSpc>
                <a:spcPct val="115000"/>
              </a:lnSpc>
              <a:spcBef>
                <a:spcPts val="1200"/>
              </a:spcBef>
              <a:spcAft>
                <a:spcPts val="0"/>
              </a:spcAft>
              <a:buNone/>
            </a:pPr>
            <a:r>
              <a:t/>
            </a:r>
            <a:endParaRPr b="0" sz="1100">
              <a:solidFill>
                <a:srgbClr val="000000"/>
              </a:solidFill>
              <a:latin typeface="Times New Roman"/>
              <a:ea typeface="Times New Roman"/>
              <a:cs typeface="Times New Roman"/>
              <a:sym typeface="Times New Roman"/>
            </a:endParaRPr>
          </a:p>
          <a:p>
            <a:pPr indent="0" lvl="0" marL="0" rtl="0" algn="l">
              <a:lnSpc>
                <a:spcPct val="115000"/>
              </a:lnSpc>
              <a:spcBef>
                <a:spcPts val="1200"/>
              </a:spcBef>
              <a:spcAft>
                <a:spcPts val="0"/>
              </a:spcAft>
              <a:buNone/>
            </a:pPr>
            <a:r>
              <a:t/>
            </a:r>
            <a:endParaRPr b="0" sz="1100">
              <a:solidFill>
                <a:srgbClr val="000000"/>
              </a:solidFill>
              <a:latin typeface="Times New Roman"/>
              <a:ea typeface="Times New Roman"/>
              <a:cs typeface="Times New Roman"/>
              <a:sym typeface="Times New Roman"/>
            </a:endParaRPr>
          </a:p>
          <a:p>
            <a:pPr indent="0" lvl="0" marL="0" rtl="0" algn="l">
              <a:lnSpc>
                <a:spcPct val="115000"/>
              </a:lnSpc>
              <a:spcBef>
                <a:spcPts val="1200"/>
              </a:spcBef>
              <a:spcAft>
                <a:spcPts val="1200"/>
              </a:spcAft>
              <a:buNone/>
            </a:pPr>
            <a:r>
              <a:t/>
            </a:r>
            <a:endParaRPr b="0" sz="1100">
              <a:solidFill>
                <a:srgbClr val="000000"/>
              </a:solidFill>
              <a:latin typeface="Times New Roman"/>
              <a:ea typeface="Times New Roman"/>
              <a:cs typeface="Times New Roman"/>
              <a:sym typeface="Times New Roman"/>
            </a:endParaRPr>
          </a:p>
        </p:txBody>
      </p:sp>
      <p:pic>
        <p:nvPicPr>
          <p:cNvPr id="900" name="Google Shape;900;p130" title="pic 3.jpeg"/>
          <p:cNvPicPr preferRelativeResize="0"/>
          <p:nvPr/>
        </p:nvPicPr>
        <p:blipFill rotWithShape="1">
          <a:blip r:embed="rId3">
            <a:alphaModFix/>
          </a:blip>
          <a:srcRect b="0" l="0" r="0" t="0"/>
          <a:stretch/>
        </p:blipFill>
        <p:spPr>
          <a:xfrm>
            <a:off x="4852882" y="1459463"/>
            <a:ext cx="3761525" cy="2817525"/>
          </a:xfrm>
          <a:prstGeom prst="rect">
            <a:avLst/>
          </a:prstGeom>
          <a:noFill/>
          <a:ln>
            <a:noFill/>
          </a:ln>
        </p:spPr>
      </p:pic>
    </p:spTree>
  </p:cSld>
  <p:clrMapOvr>
    <a:masterClrMapping/>
  </p:clrMapOvr>
</p:sld>
</file>

<file path=ppt/slides/slide10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904" name="Shape 904"/>
        <p:cNvGrpSpPr/>
        <p:nvPr/>
      </p:nvGrpSpPr>
      <p:grpSpPr>
        <a:xfrm>
          <a:off x="0" y="0"/>
          <a:ext cx="0" cy="0"/>
          <a:chOff x="0" y="0"/>
          <a:chExt cx="0" cy="0"/>
        </a:xfrm>
      </p:grpSpPr>
      <p:sp>
        <p:nvSpPr>
          <p:cNvPr id="905" name="Google Shape;905;p131"/>
          <p:cNvSpPr txBox="1"/>
          <p:nvPr>
            <p:ph type="title"/>
          </p:nvPr>
        </p:nvSpPr>
        <p:spPr>
          <a:xfrm>
            <a:off x="305991" y="280195"/>
            <a:ext cx="8532000" cy="7992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GB">
                <a:solidFill>
                  <a:schemeClr val="lt1"/>
                </a:solidFill>
              </a:rPr>
              <a:t>Potential Students Misconceptions &amp; Challenges</a:t>
            </a:r>
            <a:endParaRPr>
              <a:solidFill>
                <a:schemeClr val="lt1"/>
              </a:solidFill>
            </a:endParaRPr>
          </a:p>
        </p:txBody>
      </p:sp>
      <p:sp>
        <p:nvSpPr>
          <p:cNvPr id="906" name="Google Shape;906;p131"/>
          <p:cNvSpPr txBox="1"/>
          <p:nvPr>
            <p:ph idx="1" type="body"/>
          </p:nvPr>
        </p:nvSpPr>
        <p:spPr>
          <a:xfrm>
            <a:off x="305990" y="1194198"/>
            <a:ext cx="4212300" cy="3456300"/>
          </a:xfrm>
          <a:prstGeom prst="rect">
            <a:avLst/>
          </a:prstGeom>
        </p:spPr>
        <p:txBody>
          <a:bodyPr anchorCtr="0" anchor="t" bIns="0" lIns="0" spcFirstLastPara="1" rIns="0" wrap="square" tIns="0">
            <a:normAutofit/>
          </a:bodyPr>
          <a:lstStyle/>
          <a:p>
            <a:pPr indent="0" lvl="0" marL="0" rtl="0" algn="l">
              <a:spcBef>
                <a:spcPts val="800"/>
              </a:spcBef>
              <a:spcAft>
                <a:spcPts val="0"/>
              </a:spcAft>
              <a:buNone/>
            </a:pPr>
            <a:r>
              <a:rPr lang="en-GB">
                <a:solidFill>
                  <a:schemeClr val="lt1"/>
                </a:solidFill>
              </a:rPr>
              <a:t>Size of the detectors</a:t>
            </a:r>
            <a:endParaRPr>
              <a:solidFill>
                <a:schemeClr val="lt1"/>
              </a:solidFill>
            </a:endParaRPr>
          </a:p>
        </p:txBody>
      </p:sp>
      <p:sp>
        <p:nvSpPr>
          <p:cNvPr id="907" name="Google Shape;907;p131"/>
          <p:cNvSpPr txBox="1"/>
          <p:nvPr>
            <p:ph idx="2" type="body"/>
          </p:nvPr>
        </p:nvSpPr>
        <p:spPr>
          <a:xfrm>
            <a:off x="4629149" y="1194198"/>
            <a:ext cx="4209000" cy="3456300"/>
          </a:xfrm>
          <a:prstGeom prst="rect">
            <a:avLst/>
          </a:prstGeom>
        </p:spPr>
        <p:txBody>
          <a:bodyPr anchorCtr="0" anchor="t" bIns="0" lIns="0" spcFirstLastPara="1" rIns="0" wrap="square" tIns="0">
            <a:normAutofit/>
          </a:bodyPr>
          <a:lstStyle/>
          <a:p>
            <a:pPr indent="0" lvl="0" marL="0" rtl="0" algn="l">
              <a:spcBef>
                <a:spcPts val="800"/>
              </a:spcBef>
              <a:spcAft>
                <a:spcPts val="0"/>
              </a:spcAft>
              <a:buNone/>
            </a:pPr>
            <a:r>
              <a:rPr b="0" lang="en-GB" sz="1500">
                <a:solidFill>
                  <a:schemeClr val="lt1"/>
                </a:solidFill>
              </a:rPr>
              <a:t>What they do</a:t>
            </a:r>
            <a:endParaRPr b="0" sz="1500">
              <a:solidFill>
                <a:schemeClr val="lt1"/>
              </a:solidFill>
            </a:endParaRPr>
          </a:p>
        </p:txBody>
      </p:sp>
      <p:pic>
        <p:nvPicPr>
          <p:cNvPr id="908" name="Google Shape;908;p131"/>
          <p:cNvPicPr preferRelativeResize="0"/>
          <p:nvPr/>
        </p:nvPicPr>
        <p:blipFill>
          <a:blip r:embed="rId3">
            <a:alphaModFix/>
          </a:blip>
          <a:stretch>
            <a:fillRect/>
          </a:stretch>
        </p:blipFill>
        <p:spPr>
          <a:xfrm flipH="1">
            <a:off x="146775" y="3046275"/>
            <a:ext cx="584405" cy="584375"/>
          </a:xfrm>
          <a:prstGeom prst="rect">
            <a:avLst/>
          </a:prstGeom>
          <a:noFill/>
          <a:ln>
            <a:noFill/>
          </a:ln>
        </p:spPr>
      </p:pic>
      <p:pic>
        <p:nvPicPr>
          <p:cNvPr id="909" name="Google Shape;909;p131"/>
          <p:cNvPicPr preferRelativeResize="0"/>
          <p:nvPr/>
        </p:nvPicPr>
        <p:blipFill rotWithShape="1">
          <a:blip r:embed="rId4">
            <a:alphaModFix/>
          </a:blip>
          <a:srcRect b="-2759" l="0" r="0" t="2760"/>
          <a:stretch/>
        </p:blipFill>
        <p:spPr>
          <a:xfrm>
            <a:off x="852625" y="1843100"/>
            <a:ext cx="2758550" cy="1835700"/>
          </a:xfrm>
          <a:prstGeom prst="rect">
            <a:avLst/>
          </a:prstGeom>
          <a:noFill/>
          <a:ln>
            <a:noFill/>
          </a:ln>
        </p:spPr>
      </p:pic>
      <p:pic>
        <p:nvPicPr>
          <p:cNvPr id="910" name="Google Shape;910;p131"/>
          <p:cNvPicPr preferRelativeResize="0"/>
          <p:nvPr/>
        </p:nvPicPr>
        <p:blipFill>
          <a:blip r:embed="rId5">
            <a:alphaModFix/>
          </a:blip>
          <a:stretch>
            <a:fillRect/>
          </a:stretch>
        </p:blipFill>
        <p:spPr>
          <a:xfrm>
            <a:off x="4915956" y="1843100"/>
            <a:ext cx="2686194" cy="1787550"/>
          </a:xfrm>
          <a:prstGeom prst="rect">
            <a:avLst/>
          </a:prstGeom>
          <a:noFill/>
          <a:ln>
            <a:noFill/>
          </a:ln>
        </p:spPr>
      </p:pic>
      <p:pic>
        <p:nvPicPr>
          <p:cNvPr id="911" name="Google Shape;911;p131"/>
          <p:cNvPicPr preferRelativeResize="0"/>
          <p:nvPr/>
        </p:nvPicPr>
        <p:blipFill>
          <a:blip r:embed="rId6">
            <a:alphaModFix/>
          </a:blip>
          <a:stretch>
            <a:fillRect/>
          </a:stretch>
        </p:blipFill>
        <p:spPr>
          <a:xfrm>
            <a:off x="3611163" y="3790950"/>
            <a:ext cx="5362575" cy="93345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908"/>
                                        </p:tgtEl>
                                        <p:attrNameLst>
                                          <p:attrName>style.visibility</p:attrName>
                                        </p:attrNameLst>
                                      </p:cBhvr>
                                      <p:to>
                                        <p:strVal val="visible"/>
                                      </p:to>
                                    </p:set>
                                    <p:anim calcmode="lin" valueType="num">
                                      <p:cBhvr additive="base">
                                        <p:cTn dur="1000"/>
                                        <p:tgtEl>
                                          <p:spTgt spid="908"/>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908"/>
                                        </p:tgtEl>
                                        <p:attrNameLst>
                                          <p:attrName>style.visibility</p:attrName>
                                        </p:attrNameLst>
                                      </p:cBhvr>
                                      <p:to>
                                        <p:strVal val="visible"/>
                                      </p:to>
                                    </p:set>
                                    <p:anim calcmode="lin" valueType="num">
                                      <p:cBhvr additive="base">
                                        <p:cTn dur="1000"/>
                                        <p:tgtEl>
                                          <p:spTgt spid="90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0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909"/>
                                        </p:tgtEl>
                                        <p:attrNameLst>
                                          <p:attrName>style.visibility</p:attrName>
                                        </p:attrNameLst>
                                      </p:cBhvr>
                                      <p:to>
                                        <p:strVal val="visible"/>
                                      </p:to>
                                    </p:set>
                                    <p:anim calcmode="lin" valueType="num">
                                      <p:cBhvr additive="base">
                                        <p:cTn dur="1000"/>
                                        <p:tgtEl>
                                          <p:spTgt spid="909"/>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910"/>
                                        </p:tgtEl>
                                        <p:attrNameLst>
                                          <p:attrName>style.visibility</p:attrName>
                                        </p:attrNameLst>
                                      </p:cBhvr>
                                      <p:to>
                                        <p:strVal val="visible"/>
                                      </p:to>
                                    </p:set>
                                    <p:anim calcmode="lin" valueType="num">
                                      <p:cBhvr additive="base">
                                        <p:cTn dur="1000"/>
                                        <p:tgtEl>
                                          <p:spTgt spid="910"/>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911"/>
                                        </p:tgtEl>
                                        <p:attrNameLst>
                                          <p:attrName>style.visibility</p:attrName>
                                        </p:attrNameLst>
                                      </p:cBhvr>
                                      <p:to>
                                        <p:strVal val="visible"/>
                                      </p:to>
                                    </p:set>
                                    <p:anim calcmode="lin" valueType="num">
                                      <p:cBhvr additive="base">
                                        <p:cTn dur="1000"/>
                                        <p:tgtEl>
                                          <p:spTgt spid="911"/>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53" name="Shape 253"/>
        <p:cNvGrpSpPr/>
        <p:nvPr/>
      </p:nvGrpSpPr>
      <p:grpSpPr>
        <a:xfrm>
          <a:off x="0" y="0"/>
          <a:ext cx="0" cy="0"/>
          <a:chOff x="0" y="0"/>
          <a:chExt cx="0" cy="0"/>
        </a:xfrm>
      </p:grpSpPr>
      <p:sp>
        <p:nvSpPr>
          <p:cNvPr id="254" name="Google Shape;254;p33"/>
          <p:cNvSpPr/>
          <p:nvPr/>
        </p:nvSpPr>
        <p:spPr>
          <a:xfrm>
            <a:off x="0" y="0"/>
            <a:ext cx="3265800" cy="5143500"/>
          </a:xfrm>
          <a:prstGeom prst="rect">
            <a:avLst/>
          </a:prstGeom>
          <a:solidFill>
            <a:srgbClr val="FFD9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Particle </a:t>
            </a:r>
            <a:br>
              <a:rPr lang="en-GB" sz="2400">
                <a:solidFill>
                  <a:schemeClr val="lt1"/>
                </a:solidFill>
              </a:rPr>
            </a:br>
            <a:r>
              <a:rPr lang="en-GB" sz="2400">
                <a:solidFill>
                  <a:schemeClr val="lt1"/>
                </a:solidFill>
              </a:rPr>
              <a:t>Physics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adjectives </a:t>
            </a:r>
            <a:r>
              <a:rPr lang="en-GB" sz="1200">
                <a:solidFill>
                  <a:schemeClr val="lt1"/>
                </a:solidFill>
              </a:rPr>
              <a:t>that come to your mind when you think about particle physics?</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To what extent is the topic of particle physics covered in your </a:t>
            </a:r>
            <a:r>
              <a:rPr b="1" lang="en-GB" sz="1200">
                <a:solidFill>
                  <a:schemeClr val="lt1"/>
                </a:solidFill>
              </a:rPr>
              <a:t>national curriculum</a:t>
            </a:r>
            <a:r>
              <a:rPr lang="en-GB" sz="1200">
                <a:solidFill>
                  <a:schemeClr val="lt1"/>
                </a:solidFill>
              </a:rPr>
              <a:t>?</a:t>
            </a:r>
            <a:endParaRPr sz="1200">
              <a:solidFill>
                <a:schemeClr val="lt1"/>
              </a:solidFill>
            </a:endParaRPr>
          </a:p>
        </p:txBody>
      </p:sp>
      <p:sp>
        <p:nvSpPr>
          <p:cNvPr id="255" name="Google Shape;255;p33"/>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GB" sz="1600">
                <a:solidFill>
                  <a:srgbClr val="171717"/>
                </a:solidFill>
              </a:rPr>
              <a:t>1.Nucleus</a:t>
            </a:r>
            <a:endParaRPr sz="1600">
              <a:solidFill>
                <a:srgbClr val="171717"/>
              </a:solidFill>
            </a:endParaRPr>
          </a:p>
          <a:p>
            <a:pPr indent="0" lvl="0" marL="360000" marR="360000" rtl="0" algn="l">
              <a:spcBef>
                <a:spcPts val="0"/>
              </a:spcBef>
              <a:spcAft>
                <a:spcPts val="0"/>
              </a:spcAft>
              <a:buNone/>
            </a:pPr>
            <a:r>
              <a:rPr lang="en-GB" sz="1600">
                <a:solidFill>
                  <a:srgbClr val="171717"/>
                </a:solidFill>
              </a:rPr>
              <a:t>2.Interactions</a:t>
            </a:r>
            <a:endParaRPr sz="1600">
              <a:solidFill>
                <a:srgbClr val="171717"/>
              </a:solidFill>
            </a:endParaRPr>
          </a:p>
          <a:p>
            <a:pPr indent="0" lvl="0" marL="360000" marR="360000" rtl="0" algn="l">
              <a:spcBef>
                <a:spcPts val="0"/>
              </a:spcBef>
              <a:spcAft>
                <a:spcPts val="0"/>
              </a:spcAft>
              <a:buNone/>
            </a:pPr>
            <a:r>
              <a:rPr lang="en-GB" sz="1600">
                <a:solidFill>
                  <a:srgbClr val="171717"/>
                </a:solidFill>
              </a:rPr>
              <a:t>3.CERN</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rPr lang="en-GB" sz="1600">
                <a:solidFill>
                  <a:srgbClr val="171717"/>
                </a:solidFill>
              </a:rPr>
              <a:t>Students start to learn for the atom  from 6th grade,step by step till 12 grade when they get deeper into particle Physics,,formulas, math and so on</a:t>
            </a:r>
            <a:endParaRPr sz="1600">
              <a:solidFill>
                <a:srgbClr val="171717"/>
              </a:solidFill>
            </a:endParaRPr>
          </a:p>
        </p:txBody>
      </p:sp>
    </p:spTree>
  </p:cSld>
  <p:clrMapOvr>
    <a:masterClrMapping/>
  </p:clrMapOvr>
</p:sld>
</file>

<file path=ppt/slides/slide1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915" name="Shape 915"/>
        <p:cNvGrpSpPr/>
        <p:nvPr/>
      </p:nvGrpSpPr>
      <p:grpSpPr>
        <a:xfrm>
          <a:off x="0" y="0"/>
          <a:ext cx="0" cy="0"/>
          <a:chOff x="0" y="0"/>
          <a:chExt cx="0" cy="0"/>
        </a:xfrm>
      </p:grpSpPr>
      <p:sp>
        <p:nvSpPr>
          <p:cNvPr id="916" name="Google Shape;916;p132"/>
          <p:cNvSpPr txBox="1"/>
          <p:nvPr>
            <p:ph type="title"/>
          </p:nvPr>
        </p:nvSpPr>
        <p:spPr>
          <a:xfrm>
            <a:off x="305991" y="280195"/>
            <a:ext cx="8532000" cy="7992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GB">
                <a:solidFill>
                  <a:schemeClr val="lt1"/>
                </a:solidFill>
              </a:rPr>
              <a:t>Potential Students </a:t>
            </a:r>
            <a:r>
              <a:rPr lang="en-GB">
                <a:solidFill>
                  <a:schemeClr val="lt1"/>
                </a:solidFill>
              </a:rPr>
              <a:t>Misconceptions</a:t>
            </a:r>
            <a:r>
              <a:rPr lang="en-GB">
                <a:solidFill>
                  <a:schemeClr val="lt1"/>
                </a:solidFill>
              </a:rPr>
              <a:t> &amp; Challenges</a:t>
            </a:r>
            <a:endParaRPr>
              <a:solidFill>
                <a:schemeClr val="lt1"/>
              </a:solidFill>
            </a:endParaRPr>
          </a:p>
        </p:txBody>
      </p:sp>
      <p:sp>
        <p:nvSpPr>
          <p:cNvPr id="917" name="Google Shape;917;p132"/>
          <p:cNvSpPr txBox="1"/>
          <p:nvPr>
            <p:ph idx="1" type="body"/>
          </p:nvPr>
        </p:nvSpPr>
        <p:spPr>
          <a:xfrm>
            <a:off x="305990" y="1194198"/>
            <a:ext cx="4212300" cy="3456300"/>
          </a:xfrm>
          <a:prstGeom prst="rect">
            <a:avLst/>
          </a:prstGeom>
        </p:spPr>
        <p:txBody>
          <a:bodyPr anchorCtr="0" anchor="t" bIns="0" lIns="0" spcFirstLastPara="1" rIns="0" wrap="square" tIns="0">
            <a:normAutofit/>
          </a:bodyPr>
          <a:lstStyle/>
          <a:p>
            <a:pPr indent="0" lvl="0" marL="0" rtl="0" algn="l">
              <a:spcBef>
                <a:spcPts val="800"/>
              </a:spcBef>
              <a:spcAft>
                <a:spcPts val="0"/>
              </a:spcAft>
              <a:buNone/>
            </a:pPr>
            <a:r>
              <a:rPr lang="en-GB">
                <a:solidFill>
                  <a:schemeClr val="lt1"/>
                </a:solidFill>
              </a:rPr>
              <a:t>Perception</a:t>
            </a:r>
            <a:endParaRPr>
              <a:solidFill>
                <a:schemeClr val="lt1"/>
              </a:solidFill>
            </a:endParaRPr>
          </a:p>
          <a:p>
            <a:pPr indent="0" lvl="0" marL="0" rtl="0" algn="l">
              <a:spcBef>
                <a:spcPts val="800"/>
              </a:spcBef>
              <a:spcAft>
                <a:spcPts val="0"/>
              </a:spcAft>
              <a:buNone/>
            </a:pPr>
            <a:r>
              <a:t/>
            </a:r>
            <a:endParaRPr>
              <a:solidFill>
                <a:schemeClr val="lt1"/>
              </a:solidFill>
            </a:endParaRPr>
          </a:p>
        </p:txBody>
      </p:sp>
      <p:sp>
        <p:nvSpPr>
          <p:cNvPr id="918" name="Google Shape;918;p132"/>
          <p:cNvSpPr txBox="1"/>
          <p:nvPr>
            <p:ph idx="2" type="body"/>
          </p:nvPr>
        </p:nvSpPr>
        <p:spPr>
          <a:xfrm>
            <a:off x="4257674" y="1194198"/>
            <a:ext cx="4209000" cy="3456300"/>
          </a:xfrm>
          <a:prstGeom prst="rect">
            <a:avLst/>
          </a:prstGeom>
        </p:spPr>
        <p:txBody>
          <a:bodyPr anchorCtr="0" anchor="t" bIns="0" lIns="0" spcFirstLastPara="1" rIns="0" wrap="square" tIns="0">
            <a:normAutofit/>
          </a:bodyPr>
          <a:lstStyle/>
          <a:p>
            <a:pPr indent="0" lvl="0" marL="0" rtl="0" algn="l">
              <a:spcBef>
                <a:spcPts val="800"/>
              </a:spcBef>
              <a:spcAft>
                <a:spcPts val="0"/>
              </a:spcAft>
              <a:buNone/>
            </a:pPr>
            <a:r>
              <a:rPr b="0" lang="en-GB" sz="1500">
                <a:solidFill>
                  <a:schemeClr val="lt1"/>
                </a:solidFill>
              </a:rPr>
              <a:t>Data Collections</a:t>
            </a:r>
            <a:endParaRPr b="0" sz="1500">
              <a:solidFill>
                <a:schemeClr val="lt1"/>
              </a:solidFill>
            </a:endParaRPr>
          </a:p>
        </p:txBody>
      </p:sp>
      <p:pic>
        <p:nvPicPr>
          <p:cNvPr id="919" name="Google Shape;919;p132"/>
          <p:cNvPicPr preferRelativeResize="0"/>
          <p:nvPr/>
        </p:nvPicPr>
        <p:blipFill>
          <a:blip r:embed="rId3">
            <a:alphaModFix/>
          </a:blip>
          <a:stretch>
            <a:fillRect/>
          </a:stretch>
        </p:blipFill>
        <p:spPr>
          <a:xfrm>
            <a:off x="173375" y="1559325"/>
            <a:ext cx="1812925" cy="1812925"/>
          </a:xfrm>
          <a:prstGeom prst="rect">
            <a:avLst/>
          </a:prstGeom>
          <a:noFill/>
          <a:ln>
            <a:noFill/>
          </a:ln>
        </p:spPr>
      </p:pic>
      <p:pic>
        <p:nvPicPr>
          <p:cNvPr id="920" name="Google Shape;920;p132"/>
          <p:cNvPicPr preferRelativeResize="0"/>
          <p:nvPr/>
        </p:nvPicPr>
        <p:blipFill>
          <a:blip r:embed="rId4">
            <a:alphaModFix/>
          </a:blip>
          <a:stretch>
            <a:fillRect/>
          </a:stretch>
        </p:blipFill>
        <p:spPr>
          <a:xfrm>
            <a:off x="1346201" y="3098138"/>
            <a:ext cx="2977100" cy="1900000"/>
          </a:xfrm>
          <a:prstGeom prst="rect">
            <a:avLst/>
          </a:prstGeom>
          <a:noFill/>
          <a:ln>
            <a:noFill/>
          </a:ln>
        </p:spPr>
      </p:pic>
      <p:pic>
        <p:nvPicPr>
          <p:cNvPr id="921" name="Google Shape;921;p132"/>
          <p:cNvPicPr preferRelativeResize="0"/>
          <p:nvPr/>
        </p:nvPicPr>
        <p:blipFill>
          <a:blip r:embed="rId5">
            <a:alphaModFix/>
          </a:blip>
          <a:stretch>
            <a:fillRect/>
          </a:stretch>
        </p:blipFill>
        <p:spPr>
          <a:xfrm>
            <a:off x="4518425" y="1580550"/>
            <a:ext cx="1982400" cy="1982400"/>
          </a:xfrm>
          <a:prstGeom prst="rect">
            <a:avLst/>
          </a:prstGeom>
          <a:noFill/>
          <a:ln>
            <a:noFill/>
          </a:ln>
        </p:spPr>
      </p:pic>
      <p:pic>
        <p:nvPicPr>
          <p:cNvPr id="922" name="Google Shape;922;p132"/>
          <p:cNvPicPr preferRelativeResize="0"/>
          <p:nvPr/>
        </p:nvPicPr>
        <p:blipFill>
          <a:blip r:embed="rId6">
            <a:alphaModFix/>
          </a:blip>
          <a:stretch>
            <a:fillRect/>
          </a:stretch>
        </p:blipFill>
        <p:spPr>
          <a:xfrm>
            <a:off x="6068938" y="1700213"/>
            <a:ext cx="2892575" cy="1743075"/>
          </a:xfrm>
          <a:prstGeom prst="rect">
            <a:avLst/>
          </a:prstGeom>
          <a:noFill/>
          <a:ln>
            <a:noFill/>
          </a:ln>
        </p:spPr>
      </p:pic>
      <p:pic>
        <p:nvPicPr>
          <p:cNvPr id="923" name="Google Shape;923;p132"/>
          <p:cNvPicPr preferRelativeResize="0"/>
          <p:nvPr/>
        </p:nvPicPr>
        <p:blipFill>
          <a:blip r:embed="rId7">
            <a:alphaModFix/>
          </a:blip>
          <a:stretch>
            <a:fillRect/>
          </a:stretch>
        </p:blipFill>
        <p:spPr>
          <a:xfrm>
            <a:off x="5606338" y="3255038"/>
            <a:ext cx="2619375" cy="174307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919"/>
                                        </p:tgtEl>
                                        <p:attrNameLst>
                                          <p:attrName>style.visibility</p:attrName>
                                        </p:attrNameLst>
                                      </p:cBhvr>
                                      <p:to>
                                        <p:strVal val="visible"/>
                                      </p:to>
                                    </p:set>
                                    <p:anim calcmode="lin" valueType="num">
                                      <p:cBhvr additive="base">
                                        <p:cTn dur="1000"/>
                                        <p:tgtEl>
                                          <p:spTgt spid="919"/>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920"/>
                                        </p:tgtEl>
                                        <p:attrNameLst>
                                          <p:attrName>style.visibility</p:attrName>
                                        </p:attrNameLst>
                                      </p:cBhvr>
                                      <p:to>
                                        <p:strVal val="visible"/>
                                      </p:to>
                                    </p:set>
                                    <p:anim calcmode="lin" valueType="num">
                                      <p:cBhvr additive="base">
                                        <p:cTn dur="1000"/>
                                        <p:tgtEl>
                                          <p:spTgt spid="92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921"/>
                                        </p:tgtEl>
                                        <p:attrNameLst>
                                          <p:attrName>style.visibility</p:attrName>
                                        </p:attrNameLst>
                                      </p:cBhvr>
                                      <p:to>
                                        <p:strVal val="visible"/>
                                      </p:to>
                                    </p:set>
                                    <p:anim calcmode="lin" valueType="num">
                                      <p:cBhvr additive="base">
                                        <p:cTn dur="1000"/>
                                        <p:tgtEl>
                                          <p:spTgt spid="92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922"/>
                                        </p:tgtEl>
                                        <p:attrNameLst>
                                          <p:attrName>style.visibility</p:attrName>
                                        </p:attrNameLst>
                                      </p:cBhvr>
                                      <p:to>
                                        <p:strVal val="visible"/>
                                      </p:to>
                                    </p:set>
                                    <p:anim calcmode="lin" valueType="num">
                                      <p:cBhvr additive="base">
                                        <p:cTn dur="1000"/>
                                        <p:tgtEl>
                                          <p:spTgt spid="92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923"/>
                                        </p:tgtEl>
                                        <p:attrNameLst>
                                          <p:attrName>style.visibility</p:attrName>
                                        </p:attrNameLst>
                                      </p:cBhvr>
                                      <p:to>
                                        <p:strVal val="visible"/>
                                      </p:to>
                                    </p:set>
                                    <p:anim calcmode="lin" valueType="num">
                                      <p:cBhvr additive="base">
                                        <p:cTn dur="1000"/>
                                        <p:tgtEl>
                                          <p:spTgt spid="92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921"/>
                                        </p:tgtEl>
                                        <p:attrNameLst>
                                          <p:attrName>style.visibility</p:attrName>
                                        </p:attrNameLst>
                                      </p:cBhvr>
                                      <p:to>
                                        <p:strVal val="visible"/>
                                      </p:to>
                                    </p:set>
                                    <p:anim calcmode="lin" valueType="num">
                                      <p:cBhvr additive="base">
                                        <p:cTn dur="1000"/>
                                        <p:tgtEl>
                                          <p:spTgt spid="921"/>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927" name="Shape 927"/>
        <p:cNvGrpSpPr/>
        <p:nvPr/>
      </p:nvGrpSpPr>
      <p:grpSpPr>
        <a:xfrm>
          <a:off x="0" y="0"/>
          <a:ext cx="0" cy="0"/>
          <a:chOff x="0" y="0"/>
          <a:chExt cx="0" cy="0"/>
        </a:xfrm>
      </p:grpSpPr>
      <p:sp>
        <p:nvSpPr>
          <p:cNvPr id="928" name="Google Shape;928;p133"/>
          <p:cNvSpPr txBox="1"/>
          <p:nvPr>
            <p:ph type="title"/>
          </p:nvPr>
        </p:nvSpPr>
        <p:spPr>
          <a:xfrm>
            <a:off x="305991" y="280195"/>
            <a:ext cx="8532000" cy="7992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GB">
                <a:solidFill>
                  <a:schemeClr val="lt1"/>
                </a:solidFill>
              </a:rPr>
              <a:t>Useful Material &amp; Resources</a:t>
            </a:r>
            <a:endParaRPr>
              <a:solidFill>
                <a:schemeClr val="lt1"/>
              </a:solidFill>
            </a:endParaRPr>
          </a:p>
          <a:p>
            <a:pPr indent="0" lvl="0" marL="0" rtl="0" algn="l">
              <a:spcBef>
                <a:spcPts val="0"/>
              </a:spcBef>
              <a:spcAft>
                <a:spcPts val="0"/>
              </a:spcAft>
              <a:buNone/>
            </a:pPr>
            <a:r>
              <a:t/>
            </a:r>
            <a:endParaRPr>
              <a:solidFill>
                <a:schemeClr val="lt1"/>
              </a:solidFill>
            </a:endParaRPr>
          </a:p>
        </p:txBody>
      </p:sp>
      <p:sp>
        <p:nvSpPr>
          <p:cNvPr id="929" name="Google Shape;929;p133"/>
          <p:cNvSpPr txBox="1"/>
          <p:nvPr>
            <p:ph idx="1" type="body"/>
          </p:nvPr>
        </p:nvSpPr>
        <p:spPr>
          <a:xfrm>
            <a:off x="305990" y="1194198"/>
            <a:ext cx="4212300" cy="3456300"/>
          </a:xfrm>
          <a:prstGeom prst="rect">
            <a:avLst/>
          </a:prstGeom>
        </p:spPr>
        <p:txBody>
          <a:bodyPr anchorCtr="0" anchor="t" bIns="0" lIns="0" spcFirstLastPara="1" rIns="0" wrap="square" tIns="0">
            <a:normAutofit/>
          </a:bodyPr>
          <a:lstStyle/>
          <a:p>
            <a:pPr indent="0" lvl="0" marL="0" rtl="0" algn="l">
              <a:spcBef>
                <a:spcPts val="800"/>
              </a:spcBef>
              <a:spcAft>
                <a:spcPts val="0"/>
              </a:spcAft>
              <a:buNone/>
            </a:pPr>
            <a:r>
              <a:rPr b="0" i="1" lang="en-GB">
                <a:solidFill>
                  <a:schemeClr val="dk2"/>
                </a:solidFill>
              </a:rPr>
              <a:t>Reference any material that you find useful for your students and/or your colleagues</a:t>
            </a:r>
            <a:endParaRPr/>
          </a:p>
        </p:txBody>
      </p:sp>
      <p:sp>
        <p:nvSpPr>
          <p:cNvPr id="930" name="Google Shape;930;p133"/>
          <p:cNvSpPr txBox="1"/>
          <p:nvPr>
            <p:ph idx="2" type="body"/>
          </p:nvPr>
        </p:nvSpPr>
        <p:spPr>
          <a:xfrm>
            <a:off x="4934999" y="755323"/>
            <a:ext cx="4209000" cy="3456300"/>
          </a:xfrm>
          <a:prstGeom prst="rect">
            <a:avLst/>
          </a:prstGeom>
        </p:spPr>
        <p:txBody>
          <a:bodyPr anchorCtr="0" anchor="t" bIns="0" lIns="0" spcFirstLastPara="1" rIns="0" wrap="square" tIns="0">
            <a:normAutofit fontScale="40000" lnSpcReduction="10000"/>
          </a:bodyPr>
          <a:lstStyle/>
          <a:p>
            <a:pPr indent="0" lvl="0" marL="0" rtl="0" algn="l">
              <a:spcBef>
                <a:spcPts val="800"/>
              </a:spcBef>
              <a:spcAft>
                <a:spcPts val="0"/>
              </a:spcAft>
              <a:buNone/>
            </a:pPr>
            <a:r>
              <a:t/>
            </a:r>
            <a:endParaRPr>
              <a:solidFill>
                <a:schemeClr val="lt1"/>
              </a:solidFill>
            </a:endParaRPr>
          </a:p>
          <a:p>
            <a:pPr indent="0" lvl="0" marL="0" rtl="0" algn="l">
              <a:spcBef>
                <a:spcPts val="800"/>
              </a:spcBef>
              <a:spcAft>
                <a:spcPts val="0"/>
              </a:spcAft>
              <a:buNone/>
            </a:pPr>
            <a:r>
              <a:rPr lang="en-GB" sz="2362" u="sng">
                <a:solidFill>
                  <a:schemeClr val="lt1"/>
                </a:solidFill>
                <a:hlinkClick r:id="rId3">
                  <a:extLst>
                    <a:ext uri="{A12FA001-AC4F-418D-AE19-62706E023703}">
                      <ahyp:hlinkClr val="tx"/>
                    </a:ext>
                  </a:extLst>
                </a:hlinkClick>
              </a:rPr>
              <a:t>Physisc Eduction Research</a:t>
            </a:r>
            <a:endParaRPr sz="2362">
              <a:solidFill>
                <a:schemeClr val="lt1"/>
              </a:solidFill>
            </a:endParaRPr>
          </a:p>
          <a:p>
            <a:pPr indent="0" lvl="0" marL="457200" rtl="0" algn="l">
              <a:spcBef>
                <a:spcPts val="800"/>
              </a:spcBef>
              <a:spcAft>
                <a:spcPts val="0"/>
              </a:spcAft>
              <a:buNone/>
            </a:pPr>
            <a:r>
              <a:rPr b="0" lang="en-GB" sz="2362" u="sng">
                <a:solidFill>
                  <a:schemeClr val="lt1"/>
                </a:solidFill>
                <a:hlinkClick r:id="rId4">
                  <a:extLst>
                    <a:ext uri="{A12FA001-AC4F-418D-AE19-62706E023703}">
                      <ahyp:hlinkClr val="tx"/>
                    </a:ext>
                  </a:extLst>
                </a:hlinkClick>
              </a:rPr>
              <a:t>Hands-on:</a:t>
            </a:r>
            <a:r>
              <a:rPr b="0" lang="en-GB" sz="2362">
                <a:solidFill>
                  <a:schemeClr val="lt1"/>
                </a:solidFill>
              </a:rPr>
              <a:t> </a:t>
            </a:r>
            <a:endParaRPr b="0" sz="2362">
              <a:solidFill>
                <a:schemeClr val="lt1"/>
              </a:solidFill>
            </a:endParaRPr>
          </a:p>
          <a:p>
            <a:pPr indent="-283536" lvl="0" marL="457200" rtl="0" algn="l">
              <a:spcBef>
                <a:spcPts val="800"/>
              </a:spcBef>
              <a:spcAft>
                <a:spcPts val="0"/>
              </a:spcAft>
              <a:buClr>
                <a:schemeClr val="lt1"/>
              </a:buClr>
              <a:buSzPct val="91535"/>
              <a:buChar char="-"/>
            </a:pPr>
            <a:r>
              <a:rPr b="0" lang="en-GB" sz="2362">
                <a:solidFill>
                  <a:schemeClr val="lt1"/>
                </a:solidFill>
              </a:rPr>
              <a:t>3D printable Atlas model</a:t>
            </a:r>
            <a:endParaRPr b="0" sz="2362">
              <a:solidFill>
                <a:schemeClr val="lt1"/>
              </a:solidFill>
            </a:endParaRPr>
          </a:p>
          <a:p>
            <a:pPr indent="-283536" lvl="0" marL="457200" rtl="0" algn="l">
              <a:spcBef>
                <a:spcPts val="0"/>
              </a:spcBef>
              <a:spcAft>
                <a:spcPts val="0"/>
              </a:spcAft>
              <a:buClr>
                <a:schemeClr val="lt1"/>
              </a:buClr>
              <a:buSzPct val="91535"/>
              <a:buChar char="-"/>
            </a:pPr>
            <a:r>
              <a:rPr b="0" lang="en-GB" sz="2362">
                <a:solidFill>
                  <a:schemeClr val="lt1"/>
                </a:solidFill>
              </a:rPr>
              <a:t>Atlas Open Data, CMS Event display</a:t>
            </a:r>
            <a:endParaRPr b="0" sz="2362">
              <a:solidFill>
                <a:schemeClr val="lt1"/>
              </a:solidFill>
            </a:endParaRPr>
          </a:p>
          <a:p>
            <a:pPr indent="-283536" lvl="0" marL="457200" rtl="0" algn="l">
              <a:spcBef>
                <a:spcPts val="0"/>
              </a:spcBef>
              <a:spcAft>
                <a:spcPts val="0"/>
              </a:spcAft>
              <a:buClr>
                <a:schemeClr val="lt1"/>
              </a:buClr>
              <a:buSzPct val="91535"/>
              <a:buChar char="-"/>
            </a:pPr>
            <a:r>
              <a:rPr b="0" lang="en-GB" sz="2362">
                <a:solidFill>
                  <a:schemeClr val="lt1"/>
                </a:solidFill>
              </a:rPr>
              <a:t>Cloud </a:t>
            </a:r>
            <a:r>
              <a:rPr b="0" lang="en-GB" sz="2362">
                <a:solidFill>
                  <a:schemeClr val="lt1"/>
                </a:solidFill>
              </a:rPr>
              <a:t>chamber</a:t>
            </a:r>
            <a:r>
              <a:rPr b="0" lang="en-GB" sz="2362">
                <a:solidFill>
                  <a:schemeClr val="lt1"/>
                </a:solidFill>
              </a:rPr>
              <a:t> activity</a:t>
            </a:r>
            <a:endParaRPr b="0" sz="2362">
              <a:solidFill>
                <a:schemeClr val="lt1"/>
              </a:solidFill>
            </a:endParaRPr>
          </a:p>
          <a:p>
            <a:pPr indent="-283536" lvl="0" marL="457200" rtl="0" algn="l">
              <a:spcBef>
                <a:spcPts val="0"/>
              </a:spcBef>
              <a:spcAft>
                <a:spcPts val="0"/>
              </a:spcAft>
              <a:buClr>
                <a:schemeClr val="lt1"/>
              </a:buClr>
              <a:buSzPct val="91535"/>
              <a:buChar char="-"/>
            </a:pPr>
            <a:r>
              <a:t/>
            </a:r>
            <a:endParaRPr b="0" sz="2362">
              <a:solidFill>
                <a:schemeClr val="lt1"/>
              </a:solidFill>
            </a:endParaRPr>
          </a:p>
          <a:p>
            <a:pPr indent="0" lvl="0" marL="0" rtl="0" algn="l">
              <a:spcBef>
                <a:spcPts val="800"/>
              </a:spcBef>
              <a:spcAft>
                <a:spcPts val="0"/>
              </a:spcAft>
              <a:buNone/>
            </a:pPr>
            <a:r>
              <a:rPr lang="en-GB" sz="2362" u="sng">
                <a:solidFill>
                  <a:schemeClr val="lt1"/>
                </a:solidFill>
                <a:hlinkClick r:id="rId5">
                  <a:extLst>
                    <a:ext uri="{A12FA001-AC4F-418D-AE19-62706E023703}">
                      <ahyp:hlinkClr val="tx"/>
                    </a:ext>
                  </a:extLst>
                </a:hlinkClick>
              </a:rPr>
              <a:t>CERN Grupo visitors</a:t>
            </a:r>
            <a:endParaRPr sz="2362">
              <a:solidFill>
                <a:schemeClr val="lt1"/>
              </a:solidFill>
            </a:endParaRPr>
          </a:p>
          <a:p>
            <a:pPr indent="-283536" lvl="0" marL="457200" rtl="0" algn="l">
              <a:spcBef>
                <a:spcPts val="800"/>
              </a:spcBef>
              <a:spcAft>
                <a:spcPts val="0"/>
              </a:spcAft>
              <a:buClr>
                <a:schemeClr val="lt1"/>
              </a:buClr>
              <a:buSzPct val="91535"/>
              <a:buChar char="-"/>
            </a:pPr>
            <a:r>
              <a:rPr b="0" lang="en-GB" sz="2362">
                <a:solidFill>
                  <a:schemeClr val="lt1"/>
                </a:solidFill>
              </a:rPr>
              <a:t>Lab Workshops</a:t>
            </a:r>
            <a:endParaRPr b="0" sz="2362">
              <a:solidFill>
                <a:schemeClr val="lt1"/>
              </a:solidFill>
            </a:endParaRPr>
          </a:p>
          <a:p>
            <a:pPr indent="-283536" lvl="0" marL="457200" rtl="0" algn="l">
              <a:spcBef>
                <a:spcPts val="0"/>
              </a:spcBef>
              <a:spcAft>
                <a:spcPts val="0"/>
              </a:spcAft>
              <a:buClr>
                <a:schemeClr val="lt1"/>
              </a:buClr>
              <a:buSzPct val="91535"/>
              <a:buChar char="-"/>
            </a:pPr>
            <a:r>
              <a:rPr b="0" lang="en-GB" sz="2362">
                <a:solidFill>
                  <a:schemeClr val="lt1"/>
                </a:solidFill>
              </a:rPr>
              <a:t>Guided tours</a:t>
            </a:r>
            <a:endParaRPr b="0" sz="2362">
              <a:solidFill>
                <a:schemeClr val="lt1"/>
              </a:solidFill>
            </a:endParaRPr>
          </a:p>
          <a:p>
            <a:pPr indent="-283536" lvl="0" marL="457200" rtl="0" algn="l">
              <a:spcBef>
                <a:spcPts val="0"/>
              </a:spcBef>
              <a:spcAft>
                <a:spcPts val="0"/>
              </a:spcAft>
              <a:buClr>
                <a:schemeClr val="lt1"/>
              </a:buClr>
              <a:buSzPct val="91535"/>
              <a:buChar char="-"/>
            </a:pPr>
            <a:r>
              <a:rPr b="0" lang="en-GB" sz="2362">
                <a:solidFill>
                  <a:schemeClr val="lt1"/>
                </a:solidFill>
              </a:rPr>
              <a:t>Interactive </a:t>
            </a:r>
            <a:r>
              <a:rPr b="0" lang="en-GB" sz="2362">
                <a:solidFill>
                  <a:schemeClr val="lt1"/>
                </a:solidFill>
              </a:rPr>
              <a:t>exhibitions</a:t>
            </a:r>
            <a:endParaRPr b="0" sz="2362">
              <a:solidFill>
                <a:schemeClr val="lt1"/>
              </a:solidFill>
            </a:endParaRPr>
          </a:p>
          <a:p>
            <a:pPr indent="0" lvl="0" marL="0" rtl="0" algn="l">
              <a:spcBef>
                <a:spcPts val="800"/>
              </a:spcBef>
              <a:spcAft>
                <a:spcPts val="0"/>
              </a:spcAft>
              <a:buNone/>
            </a:pPr>
            <a:r>
              <a:rPr lang="en-GB" sz="2362" u="sng">
                <a:solidFill>
                  <a:schemeClr val="lt1"/>
                </a:solidFill>
                <a:hlinkClick r:id="rId6">
                  <a:extLst>
                    <a:ext uri="{A12FA001-AC4F-418D-AE19-62706E023703}">
                      <ahyp:hlinkClr val="tx"/>
                    </a:ext>
                  </a:extLst>
                </a:hlinkClick>
              </a:rPr>
              <a:t>Virtual</a:t>
            </a:r>
            <a:r>
              <a:rPr lang="en-GB" sz="2362" u="sng">
                <a:solidFill>
                  <a:schemeClr val="lt1"/>
                </a:solidFill>
                <a:hlinkClick r:id="rId7">
                  <a:extLst>
                    <a:ext uri="{A12FA001-AC4F-418D-AE19-62706E023703}">
                      <ahyp:hlinkClr val="tx"/>
                    </a:ext>
                  </a:extLst>
                </a:hlinkClick>
              </a:rPr>
              <a:t> tours CERN</a:t>
            </a:r>
            <a:endParaRPr sz="2362">
              <a:solidFill>
                <a:schemeClr val="lt1"/>
              </a:solidFill>
            </a:endParaRPr>
          </a:p>
          <a:p>
            <a:pPr indent="0" lvl="0" marL="0" rtl="0" algn="l">
              <a:spcBef>
                <a:spcPts val="800"/>
              </a:spcBef>
              <a:spcAft>
                <a:spcPts val="0"/>
              </a:spcAft>
              <a:buNone/>
            </a:pPr>
            <a:r>
              <a:rPr lang="en-GB" sz="2362" u="sng">
                <a:solidFill>
                  <a:schemeClr val="lt1"/>
                </a:solidFill>
                <a:hlinkClick r:id="rId8">
                  <a:extLst>
                    <a:ext uri="{A12FA001-AC4F-418D-AE19-62706E023703}">
                      <ahyp:hlinkClr val="tx"/>
                    </a:ext>
                  </a:extLst>
                </a:hlinkClick>
              </a:rPr>
              <a:t>Masterclasses particle physics International Physics </a:t>
            </a:r>
            <a:endParaRPr>
              <a:solidFill>
                <a:schemeClr val="lt1"/>
              </a:solidFill>
            </a:endParaRPr>
          </a:p>
          <a:p>
            <a:pPr indent="0" lvl="0" marL="0" rtl="0" algn="l">
              <a:spcBef>
                <a:spcPts val="800"/>
              </a:spcBef>
              <a:spcAft>
                <a:spcPts val="0"/>
              </a:spcAft>
              <a:buNone/>
            </a:pPr>
            <a:r>
              <a:rPr lang="en-GB" sz="2362" u="sng">
                <a:solidFill>
                  <a:schemeClr val="lt1"/>
                </a:solidFill>
                <a:hlinkClick r:id="rId9">
                  <a:extLst>
                    <a:ext uri="{A12FA001-AC4F-418D-AE19-62706E023703}">
                      <ahyp:hlinkClr val="tx"/>
                    </a:ext>
                  </a:extLst>
                </a:hlinkClick>
              </a:rPr>
              <a:t>masterclasses</a:t>
            </a:r>
            <a:endParaRPr sz="2362">
              <a:solidFill>
                <a:schemeClr val="lt1"/>
              </a:solidFill>
            </a:endParaRPr>
          </a:p>
          <a:p>
            <a:pPr indent="0" lvl="0" marL="0" rtl="0" algn="l">
              <a:spcBef>
                <a:spcPts val="800"/>
              </a:spcBef>
              <a:spcAft>
                <a:spcPts val="0"/>
              </a:spcAft>
              <a:buNone/>
            </a:pPr>
            <a:r>
              <a:rPr lang="en-GB" sz="2362" u="sng">
                <a:solidFill>
                  <a:schemeClr val="lt1"/>
                </a:solidFill>
                <a:hlinkClick r:id="rId10">
                  <a:extLst>
                    <a:ext uri="{A12FA001-AC4F-418D-AE19-62706E023703}">
                      <ahyp:hlinkClr val="tx"/>
                    </a:ext>
                  </a:extLst>
                </a:hlinkClick>
              </a:rPr>
              <a:t>Quarknet</a:t>
            </a:r>
            <a:endParaRPr b="0" sz="2362">
              <a:solidFill>
                <a:schemeClr val="lt1"/>
              </a:solidFill>
            </a:endParaRPr>
          </a:p>
          <a:p>
            <a:pPr indent="0" lvl="0" marL="0" rtl="0" algn="l">
              <a:spcBef>
                <a:spcPts val="800"/>
              </a:spcBef>
              <a:spcAft>
                <a:spcPts val="0"/>
              </a:spcAft>
              <a:buNone/>
            </a:pPr>
            <a:r>
              <a:rPr lang="en-GB" sz="2362">
                <a:solidFill>
                  <a:schemeClr val="lt1"/>
                </a:solidFill>
              </a:rPr>
              <a:t>ICCUB (Institut of Cosmos Sciences of Barcelona University</a:t>
            </a:r>
            <a:endParaRPr sz="2362">
              <a:solidFill>
                <a:schemeClr val="lt1"/>
              </a:solidFill>
            </a:endParaRPr>
          </a:p>
          <a:p>
            <a:pPr indent="-283536" lvl="0" marL="457200" rtl="0" algn="l">
              <a:spcBef>
                <a:spcPts val="800"/>
              </a:spcBef>
              <a:spcAft>
                <a:spcPts val="0"/>
              </a:spcAft>
              <a:buClr>
                <a:schemeClr val="lt1"/>
              </a:buClr>
              <a:buSzPct val="91535"/>
              <a:buChar char="-"/>
            </a:pPr>
            <a:r>
              <a:rPr b="0" lang="en-GB" sz="2362" u="sng">
                <a:solidFill>
                  <a:schemeClr val="lt1"/>
                </a:solidFill>
                <a:hlinkClick r:id="rId11">
                  <a:extLst>
                    <a:ext uri="{A12FA001-AC4F-418D-AE19-62706E023703}">
                      <ahyp:hlinkClr val="tx"/>
                    </a:ext>
                  </a:extLst>
                </a:hlinkClick>
              </a:rPr>
              <a:t>Particle Physics</a:t>
            </a:r>
            <a:r>
              <a:rPr b="0" lang="en-GB" sz="2362">
                <a:solidFill>
                  <a:schemeClr val="lt1"/>
                </a:solidFill>
              </a:rPr>
              <a:t> </a:t>
            </a:r>
            <a:endParaRPr b="0" sz="2362">
              <a:solidFill>
                <a:schemeClr val="lt1"/>
              </a:solidFill>
            </a:endParaRPr>
          </a:p>
          <a:p>
            <a:pPr indent="0" lvl="0" marL="0" rtl="0" algn="l">
              <a:spcBef>
                <a:spcPts val="800"/>
              </a:spcBef>
              <a:spcAft>
                <a:spcPts val="0"/>
              </a:spcAft>
              <a:buNone/>
            </a:pPr>
            <a:r>
              <a:t/>
            </a:r>
            <a:endParaRPr b="0" sz="2362">
              <a:solidFill>
                <a:schemeClr val="lt1"/>
              </a:solidFill>
            </a:endParaRPr>
          </a:p>
          <a:p>
            <a:pPr indent="0" lvl="0" marL="0" rtl="0" algn="l">
              <a:spcBef>
                <a:spcPts val="800"/>
              </a:spcBef>
              <a:spcAft>
                <a:spcPts val="0"/>
              </a:spcAft>
              <a:buNone/>
            </a:pPr>
            <a:r>
              <a:t/>
            </a:r>
            <a:endParaRPr b="0">
              <a:solidFill>
                <a:schemeClr val="lt1"/>
              </a:solidFill>
            </a:endParaRPr>
          </a:p>
        </p:txBody>
      </p:sp>
      <p:pic>
        <p:nvPicPr>
          <p:cNvPr id="931" name="Google Shape;931;p133"/>
          <p:cNvPicPr preferRelativeResize="0"/>
          <p:nvPr/>
        </p:nvPicPr>
        <p:blipFill>
          <a:blip r:embed="rId12">
            <a:alphaModFix/>
          </a:blip>
          <a:stretch>
            <a:fillRect/>
          </a:stretch>
        </p:blipFill>
        <p:spPr>
          <a:xfrm>
            <a:off x="306000" y="966125"/>
            <a:ext cx="4209001" cy="3158748"/>
          </a:xfrm>
          <a:prstGeom prst="rect">
            <a:avLst/>
          </a:prstGeom>
          <a:noFill/>
          <a:ln>
            <a:noFill/>
          </a:ln>
        </p:spPr>
      </p:pic>
      <p:pic>
        <p:nvPicPr>
          <p:cNvPr id="932" name="Google Shape;932;p133"/>
          <p:cNvPicPr preferRelativeResize="0"/>
          <p:nvPr/>
        </p:nvPicPr>
        <p:blipFill>
          <a:blip r:embed="rId13">
            <a:alphaModFix/>
          </a:blip>
          <a:stretch>
            <a:fillRect/>
          </a:stretch>
        </p:blipFill>
        <p:spPr>
          <a:xfrm>
            <a:off x="6805418" y="3625193"/>
            <a:ext cx="1925550" cy="1161775"/>
          </a:xfrm>
          <a:prstGeom prst="rect">
            <a:avLst/>
          </a:prstGeom>
          <a:noFill/>
          <a:ln>
            <a:noFill/>
          </a:ln>
        </p:spPr>
      </p:pic>
    </p:spTree>
  </p:cSld>
  <p:clrMapOvr>
    <a:masterClrMapping/>
  </p:clrMapOvr>
</p:sld>
</file>

<file path=ppt/slides/slide1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936" name="Shape 936"/>
        <p:cNvGrpSpPr/>
        <p:nvPr/>
      </p:nvGrpSpPr>
      <p:grpSpPr>
        <a:xfrm>
          <a:off x="0" y="0"/>
          <a:ext cx="0" cy="0"/>
          <a:chOff x="0" y="0"/>
          <a:chExt cx="0" cy="0"/>
        </a:xfrm>
      </p:grpSpPr>
      <p:sp>
        <p:nvSpPr>
          <p:cNvPr id="937" name="Google Shape;937;p134"/>
          <p:cNvSpPr txBox="1"/>
          <p:nvPr>
            <p:ph type="title"/>
          </p:nvPr>
        </p:nvSpPr>
        <p:spPr>
          <a:xfrm>
            <a:off x="305991" y="276220"/>
            <a:ext cx="8532000" cy="7992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GB">
                <a:solidFill>
                  <a:schemeClr val="lt1"/>
                </a:solidFill>
              </a:rPr>
              <a:t>BEST PRACTICES EXAMPLE</a:t>
            </a:r>
            <a:endParaRPr>
              <a:solidFill>
                <a:schemeClr val="lt1"/>
              </a:solidFill>
            </a:endParaRPr>
          </a:p>
        </p:txBody>
      </p:sp>
      <p:pic>
        <p:nvPicPr>
          <p:cNvPr descr="🔹" id="938" name="Google Shape;938;p134"/>
          <p:cNvPicPr preferRelativeResize="0"/>
          <p:nvPr/>
        </p:nvPicPr>
        <p:blipFill>
          <a:blip r:embed="rId3">
            <a:alphaModFix/>
          </a:blip>
          <a:stretch>
            <a:fillRect/>
          </a:stretch>
        </p:blipFill>
        <p:spPr>
          <a:xfrm>
            <a:off x="152400" y="152400"/>
            <a:ext cx="167640" cy="167640"/>
          </a:xfrm>
          <a:prstGeom prst="rect">
            <a:avLst/>
          </a:prstGeom>
          <a:noFill/>
          <a:ln>
            <a:noFill/>
          </a:ln>
        </p:spPr>
      </p:pic>
      <p:sp>
        <p:nvSpPr>
          <p:cNvPr id="939" name="Google Shape;939;p134"/>
          <p:cNvSpPr txBox="1"/>
          <p:nvPr/>
        </p:nvSpPr>
        <p:spPr>
          <a:xfrm>
            <a:off x="152400" y="768375"/>
            <a:ext cx="8279400" cy="41997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GB" sz="1800">
                <a:solidFill>
                  <a:schemeClr val="lt1"/>
                </a:solidFill>
              </a:rPr>
              <a:t> As science teachers, we can transfer the inspiring experience of CERN into powerful classroom practices.</a:t>
            </a:r>
            <a:endParaRPr sz="1800">
              <a:solidFill>
                <a:schemeClr val="lt1"/>
              </a:solidFill>
            </a:endParaRPr>
          </a:p>
          <a:p>
            <a:pPr indent="0" lvl="0" marL="0" rtl="0" algn="l">
              <a:spcBef>
                <a:spcPts val="0"/>
              </a:spcBef>
              <a:spcAft>
                <a:spcPts val="0"/>
              </a:spcAft>
              <a:buNone/>
            </a:pPr>
            <a:r>
              <a:t/>
            </a:r>
            <a:endParaRPr sz="1800">
              <a:solidFill>
                <a:schemeClr val="lt1"/>
              </a:solidFill>
            </a:endParaRPr>
          </a:p>
          <a:p>
            <a:pPr indent="0" lvl="0" marL="0" rtl="0" algn="l">
              <a:spcBef>
                <a:spcPts val="0"/>
              </a:spcBef>
              <a:spcAft>
                <a:spcPts val="0"/>
              </a:spcAft>
              <a:buNone/>
            </a:pPr>
            <a:r>
              <a:rPr lang="en-GB" sz="1800">
                <a:solidFill>
                  <a:schemeClr val="lt1"/>
                </a:solidFill>
              </a:rPr>
              <a:t>1. Start with a Challenge/Mystery</a:t>
            </a:r>
            <a:endParaRPr sz="1800">
              <a:solidFill>
                <a:schemeClr val="lt1"/>
              </a:solidFill>
            </a:endParaRPr>
          </a:p>
          <a:p>
            <a:pPr indent="0" lvl="0" marL="0" rtl="0" algn="l">
              <a:spcBef>
                <a:spcPts val="0"/>
              </a:spcBef>
              <a:spcAft>
                <a:spcPts val="0"/>
              </a:spcAft>
              <a:buNone/>
            </a:pPr>
            <a:r>
              <a:rPr lang="en-GB" sz="1800">
                <a:solidFill>
                  <a:schemeClr val="lt1"/>
                </a:solidFill>
              </a:rPr>
              <a:t>2. Facilitate Group Thinking</a:t>
            </a:r>
            <a:endParaRPr sz="1800">
              <a:solidFill>
                <a:schemeClr val="lt1"/>
              </a:solidFill>
            </a:endParaRPr>
          </a:p>
          <a:p>
            <a:pPr indent="0" lvl="0" marL="0" rtl="0" algn="l">
              <a:spcBef>
                <a:spcPts val="0"/>
              </a:spcBef>
              <a:spcAft>
                <a:spcPts val="0"/>
              </a:spcAft>
              <a:buNone/>
            </a:pPr>
            <a:r>
              <a:rPr lang="en-GB" sz="1800">
                <a:solidFill>
                  <a:schemeClr val="lt1"/>
                </a:solidFill>
              </a:rPr>
              <a:t>3. Deliver Key Concepts</a:t>
            </a:r>
            <a:endParaRPr sz="1800">
              <a:solidFill>
                <a:schemeClr val="lt1"/>
              </a:solidFill>
            </a:endParaRPr>
          </a:p>
          <a:p>
            <a:pPr indent="0" lvl="0" marL="0" rtl="0" algn="l">
              <a:spcBef>
                <a:spcPts val="0"/>
              </a:spcBef>
              <a:spcAft>
                <a:spcPts val="0"/>
              </a:spcAft>
              <a:buNone/>
            </a:pPr>
            <a:r>
              <a:rPr lang="en-GB" sz="1800">
                <a:solidFill>
                  <a:schemeClr val="lt1"/>
                </a:solidFill>
              </a:rPr>
              <a:t>4. Do a Hands-on Activity </a:t>
            </a:r>
            <a:endParaRPr sz="1800">
              <a:solidFill>
                <a:schemeClr val="lt1"/>
              </a:solidFill>
            </a:endParaRPr>
          </a:p>
          <a:p>
            <a:pPr indent="0" lvl="0" marL="0" rtl="0" algn="l">
              <a:spcBef>
                <a:spcPts val="0"/>
              </a:spcBef>
              <a:spcAft>
                <a:spcPts val="0"/>
              </a:spcAft>
              <a:buNone/>
            </a:pPr>
            <a:r>
              <a:rPr lang="en-GB" sz="1800">
                <a:solidFill>
                  <a:schemeClr val="lt1"/>
                </a:solidFill>
              </a:rPr>
              <a:t>5. Connect to the Real World </a:t>
            </a:r>
            <a:endParaRPr sz="1800">
              <a:solidFill>
                <a:schemeClr val="lt1"/>
              </a:solidFill>
            </a:endParaRPr>
          </a:p>
          <a:p>
            <a:pPr indent="0" lvl="0" marL="0" rtl="0" algn="l">
              <a:spcBef>
                <a:spcPts val="0"/>
              </a:spcBef>
              <a:spcAft>
                <a:spcPts val="0"/>
              </a:spcAft>
              <a:buNone/>
            </a:pPr>
            <a:r>
              <a:rPr lang="en-GB" sz="1800">
                <a:solidFill>
                  <a:schemeClr val="lt1"/>
                </a:solidFill>
              </a:rPr>
              <a:t>   ➡ We experienced this model at CERN and </a:t>
            </a:r>
            <a:endParaRPr sz="1800">
              <a:solidFill>
                <a:schemeClr val="lt1"/>
              </a:solidFill>
            </a:endParaRPr>
          </a:p>
          <a:p>
            <a:pPr indent="0" lvl="0" marL="0" rtl="0" algn="l">
              <a:spcBef>
                <a:spcPts val="0"/>
              </a:spcBef>
              <a:spcAft>
                <a:spcPts val="0"/>
              </a:spcAft>
              <a:buNone/>
            </a:pPr>
            <a:r>
              <a:rPr lang="en-GB" sz="1800">
                <a:solidFill>
                  <a:schemeClr val="lt1"/>
                </a:solidFill>
              </a:rPr>
              <a:t>I believe it can enrich our science teaching in our countries.</a:t>
            </a:r>
            <a:endParaRPr sz="1800">
              <a:solidFill>
                <a:schemeClr val="lt1"/>
              </a:solidFill>
            </a:endParaRPr>
          </a:p>
        </p:txBody>
      </p:sp>
      <p:pic>
        <p:nvPicPr>
          <p:cNvPr id="940" name="Google Shape;940;p134" title="20250714_091850.jpg"/>
          <p:cNvPicPr preferRelativeResize="0"/>
          <p:nvPr/>
        </p:nvPicPr>
        <p:blipFill rotWithShape="1">
          <a:blip r:embed="rId4">
            <a:alphaModFix/>
          </a:blip>
          <a:srcRect b="7864" l="4756" r="28246" t="49186"/>
          <a:stretch/>
        </p:blipFill>
        <p:spPr>
          <a:xfrm>
            <a:off x="4312400" y="2034148"/>
            <a:ext cx="3014702" cy="1087024"/>
          </a:xfrm>
          <a:prstGeom prst="rect">
            <a:avLst/>
          </a:prstGeom>
          <a:noFill/>
          <a:ln>
            <a:noFill/>
          </a:ln>
        </p:spPr>
      </p:pic>
      <p:pic>
        <p:nvPicPr>
          <p:cNvPr id="941" name="Google Shape;941;p134" title="20250714_091333.jpg"/>
          <p:cNvPicPr preferRelativeResize="0"/>
          <p:nvPr/>
        </p:nvPicPr>
        <p:blipFill rotWithShape="1">
          <a:blip r:embed="rId5">
            <a:alphaModFix/>
          </a:blip>
          <a:srcRect b="0" l="27286" r="14210" t="20785"/>
          <a:stretch/>
        </p:blipFill>
        <p:spPr>
          <a:xfrm>
            <a:off x="6422150" y="2976575"/>
            <a:ext cx="1551749" cy="1182926"/>
          </a:xfrm>
          <a:prstGeom prst="rect">
            <a:avLst/>
          </a:prstGeom>
          <a:noFill/>
          <a:ln>
            <a:noFill/>
          </a:ln>
        </p:spPr>
      </p:pic>
      <p:pic>
        <p:nvPicPr>
          <p:cNvPr id="942" name="Google Shape;942;p134" title="20250715_114634(1).jpg"/>
          <p:cNvPicPr preferRelativeResize="0"/>
          <p:nvPr/>
        </p:nvPicPr>
        <p:blipFill rotWithShape="1">
          <a:blip r:embed="rId6">
            <a:alphaModFix/>
          </a:blip>
          <a:srcRect b="11859" l="0" r="19133" t="16177"/>
          <a:stretch/>
        </p:blipFill>
        <p:spPr>
          <a:xfrm>
            <a:off x="7327112" y="3851375"/>
            <a:ext cx="925735" cy="799199"/>
          </a:xfrm>
          <a:prstGeom prst="rect">
            <a:avLst/>
          </a:prstGeom>
          <a:noFill/>
          <a:ln>
            <a:noFill/>
          </a:ln>
        </p:spPr>
      </p:pic>
    </p:spTree>
  </p:cSld>
  <p:clrMapOvr>
    <a:masterClrMapping/>
  </p:clrMapOvr>
</p:sld>
</file>

<file path=ppt/slides/slide1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946" name="Shape 946"/>
        <p:cNvGrpSpPr/>
        <p:nvPr/>
      </p:nvGrpSpPr>
      <p:grpSpPr>
        <a:xfrm>
          <a:off x="0" y="0"/>
          <a:ext cx="0" cy="0"/>
          <a:chOff x="0" y="0"/>
          <a:chExt cx="0" cy="0"/>
        </a:xfrm>
      </p:grpSpPr>
      <p:sp>
        <p:nvSpPr>
          <p:cNvPr id="947" name="Google Shape;947;p135"/>
          <p:cNvSpPr txBox="1"/>
          <p:nvPr>
            <p:ph type="title"/>
          </p:nvPr>
        </p:nvSpPr>
        <p:spPr>
          <a:xfrm>
            <a:off x="305991" y="280195"/>
            <a:ext cx="8532000" cy="7992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GB">
                <a:solidFill>
                  <a:schemeClr val="lt1"/>
                </a:solidFill>
              </a:rPr>
              <a:t>Now it is time to Choose</a:t>
            </a:r>
            <a:endParaRPr>
              <a:solidFill>
                <a:schemeClr val="lt1"/>
              </a:solidFill>
            </a:endParaRPr>
          </a:p>
        </p:txBody>
      </p:sp>
      <p:sp>
        <p:nvSpPr>
          <p:cNvPr id="948" name="Google Shape;948;p135"/>
          <p:cNvSpPr txBox="1"/>
          <p:nvPr>
            <p:ph idx="2" type="body"/>
          </p:nvPr>
        </p:nvSpPr>
        <p:spPr>
          <a:xfrm>
            <a:off x="1321250" y="4074250"/>
            <a:ext cx="1873200" cy="298200"/>
          </a:xfrm>
          <a:prstGeom prst="rect">
            <a:avLst/>
          </a:prstGeom>
        </p:spPr>
        <p:txBody>
          <a:bodyPr anchorCtr="0" anchor="t" bIns="0" lIns="0" spcFirstLastPara="1" rIns="0" wrap="square" tIns="0">
            <a:normAutofit/>
          </a:bodyPr>
          <a:lstStyle/>
          <a:p>
            <a:pPr indent="0" lvl="0" marL="0" rtl="0" algn="l">
              <a:spcBef>
                <a:spcPts val="800"/>
              </a:spcBef>
              <a:spcAft>
                <a:spcPts val="0"/>
              </a:spcAft>
              <a:buNone/>
            </a:pPr>
            <a:r>
              <a:rPr lang="en-GB" u="sng">
                <a:solidFill>
                  <a:schemeClr val="lt1"/>
                </a:solidFill>
                <a:hlinkClick r:id="rId3">
                  <a:extLst>
                    <a:ext uri="{A12FA001-AC4F-418D-AE19-62706E023703}">
                      <ahyp:hlinkClr val="tx"/>
                    </a:ext>
                  </a:extLst>
                </a:hlinkClick>
              </a:rPr>
              <a:t>Results Summary</a:t>
            </a:r>
            <a:endParaRPr>
              <a:solidFill>
                <a:schemeClr val="lt1"/>
              </a:solidFill>
            </a:endParaRPr>
          </a:p>
        </p:txBody>
      </p:sp>
      <p:pic>
        <p:nvPicPr>
          <p:cNvPr id="949" name="Google Shape;949;p135"/>
          <p:cNvPicPr preferRelativeResize="0"/>
          <p:nvPr/>
        </p:nvPicPr>
        <p:blipFill>
          <a:blip r:embed="rId4">
            <a:alphaModFix/>
          </a:blip>
          <a:stretch>
            <a:fillRect/>
          </a:stretch>
        </p:blipFill>
        <p:spPr>
          <a:xfrm>
            <a:off x="784625" y="863063"/>
            <a:ext cx="3071925" cy="3058125"/>
          </a:xfrm>
          <a:prstGeom prst="rect">
            <a:avLst/>
          </a:prstGeom>
          <a:noFill/>
          <a:ln>
            <a:noFill/>
          </a:ln>
        </p:spPr>
      </p:pic>
      <p:pic>
        <p:nvPicPr>
          <p:cNvPr id="950" name="Google Shape;950;p135"/>
          <p:cNvPicPr preferRelativeResize="0"/>
          <p:nvPr/>
        </p:nvPicPr>
        <p:blipFill>
          <a:blip r:embed="rId5">
            <a:alphaModFix/>
          </a:blip>
          <a:stretch>
            <a:fillRect/>
          </a:stretch>
        </p:blipFill>
        <p:spPr>
          <a:xfrm>
            <a:off x="4018900" y="2501500"/>
            <a:ext cx="1462025" cy="2194671"/>
          </a:xfrm>
          <a:prstGeom prst="rect">
            <a:avLst/>
          </a:prstGeom>
          <a:noFill/>
          <a:ln>
            <a:noFill/>
          </a:ln>
        </p:spPr>
      </p:pic>
      <p:pic>
        <p:nvPicPr>
          <p:cNvPr id="951" name="Google Shape;951;p135"/>
          <p:cNvPicPr preferRelativeResize="0"/>
          <p:nvPr/>
        </p:nvPicPr>
        <p:blipFill>
          <a:blip r:embed="rId6">
            <a:alphaModFix/>
          </a:blip>
          <a:stretch>
            <a:fillRect/>
          </a:stretch>
        </p:blipFill>
        <p:spPr>
          <a:xfrm>
            <a:off x="4976825" y="196262"/>
            <a:ext cx="1462024" cy="2196409"/>
          </a:xfrm>
          <a:prstGeom prst="rect">
            <a:avLst/>
          </a:prstGeom>
          <a:noFill/>
          <a:ln>
            <a:noFill/>
          </a:ln>
        </p:spPr>
      </p:pic>
      <p:pic>
        <p:nvPicPr>
          <p:cNvPr id="952" name="Google Shape;952;p135"/>
          <p:cNvPicPr preferRelativeResize="0"/>
          <p:nvPr/>
        </p:nvPicPr>
        <p:blipFill>
          <a:blip r:embed="rId7">
            <a:alphaModFix/>
          </a:blip>
          <a:stretch>
            <a:fillRect/>
          </a:stretch>
        </p:blipFill>
        <p:spPr>
          <a:xfrm>
            <a:off x="6056730" y="2501505"/>
            <a:ext cx="1462025" cy="2194669"/>
          </a:xfrm>
          <a:prstGeom prst="rect">
            <a:avLst/>
          </a:prstGeom>
          <a:noFill/>
          <a:ln>
            <a:noFill/>
          </a:ln>
        </p:spPr>
      </p:pic>
      <p:pic>
        <p:nvPicPr>
          <p:cNvPr id="953" name="Google Shape;953;p135"/>
          <p:cNvPicPr preferRelativeResize="0"/>
          <p:nvPr/>
        </p:nvPicPr>
        <p:blipFill>
          <a:blip r:embed="rId8">
            <a:alphaModFix/>
          </a:blip>
          <a:stretch>
            <a:fillRect/>
          </a:stretch>
        </p:blipFill>
        <p:spPr>
          <a:xfrm>
            <a:off x="7331477" y="195587"/>
            <a:ext cx="1462025" cy="2197765"/>
          </a:xfrm>
          <a:prstGeom prst="rect">
            <a:avLst/>
          </a:prstGeom>
          <a:noFill/>
          <a:ln>
            <a:noFill/>
          </a:ln>
        </p:spPr>
      </p:pic>
    </p:spTree>
  </p:cSld>
  <p:clrMapOvr>
    <a:masterClrMapping/>
  </p:clrMapOvr>
</p:sld>
</file>

<file path=ppt/slides/slide1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7" name="Shape 957"/>
        <p:cNvGrpSpPr/>
        <p:nvPr/>
      </p:nvGrpSpPr>
      <p:grpSpPr>
        <a:xfrm>
          <a:off x="0" y="0"/>
          <a:ext cx="0" cy="0"/>
          <a:chOff x="0" y="0"/>
          <a:chExt cx="0" cy="0"/>
        </a:xfrm>
      </p:grpSpPr>
      <p:sp>
        <p:nvSpPr>
          <p:cNvPr id="958" name="Google Shape;958;p136"/>
          <p:cNvSpPr/>
          <p:nvPr/>
        </p:nvSpPr>
        <p:spPr>
          <a:xfrm>
            <a:off x="0" y="0"/>
            <a:ext cx="9144000" cy="10002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lnSpc>
                <a:spcPct val="115000"/>
              </a:lnSpc>
              <a:spcBef>
                <a:spcPts val="0"/>
              </a:spcBef>
              <a:spcAft>
                <a:spcPts val="0"/>
              </a:spcAft>
              <a:buNone/>
            </a:pPr>
            <a:r>
              <a:rPr lang="en-GB" sz="2400">
                <a:solidFill>
                  <a:schemeClr val="lt1"/>
                </a:solidFill>
              </a:rPr>
              <a:t>HST</a:t>
            </a:r>
            <a:r>
              <a:rPr lang="en-GB" sz="2400">
                <a:solidFill>
                  <a:schemeClr val="lt1"/>
                </a:solidFill>
              </a:rPr>
              <a:t>2025</a:t>
            </a:r>
            <a:r>
              <a:rPr lang="en-GB" sz="2400">
                <a:solidFill>
                  <a:schemeClr val="lt1"/>
                </a:solidFill>
              </a:rPr>
              <a:t> Study Group 7</a:t>
            </a:r>
            <a:endParaRPr sz="2400">
              <a:solidFill>
                <a:schemeClr val="lt1"/>
              </a:solidFill>
            </a:endParaRPr>
          </a:p>
          <a:p>
            <a:pPr indent="0" lvl="0" marL="0" rtl="0" algn="l">
              <a:lnSpc>
                <a:spcPct val="115000"/>
              </a:lnSpc>
              <a:spcBef>
                <a:spcPts val="0"/>
              </a:spcBef>
              <a:spcAft>
                <a:spcPts val="0"/>
              </a:spcAft>
              <a:buNone/>
            </a:pPr>
            <a:r>
              <a:rPr lang="en-GB" sz="1200">
                <a:solidFill>
                  <a:schemeClr val="lt1"/>
                </a:solidFill>
              </a:rPr>
              <a:t>Matt (USA), Emel (Turkiye), Albina (Kosovo), Victor (Spain), Arezou (Iran)</a:t>
            </a:r>
            <a:endParaRPr sz="1200">
              <a:solidFill>
                <a:schemeClr val="lt1"/>
              </a:solidFill>
            </a:endParaRPr>
          </a:p>
        </p:txBody>
      </p:sp>
      <p:sp>
        <p:nvSpPr>
          <p:cNvPr id="959" name="Google Shape;959;p136"/>
          <p:cNvSpPr txBox="1"/>
          <p:nvPr>
            <p:ph idx="4294967295" type="body"/>
          </p:nvPr>
        </p:nvSpPr>
        <p:spPr>
          <a:xfrm>
            <a:off x="305990" y="1098947"/>
            <a:ext cx="4212300" cy="501300"/>
          </a:xfrm>
          <a:prstGeom prst="rect">
            <a:avLst/>
          </a:prstGeom>
        </p:spPr>
        <p:txBody>
          <a:bodyPr anchorCtr="0" anchor="t" bIns="0" lIns="0" spcFirstLastPara="1" rIns="0" wrap="square" tIns="0">
            <a:normAutofit lnSpcReduction="10000"/>
          </a:bodyPr>
          <a:lstStyle/>
          <a:p>
            <a:pPr indent="0" lvl="0" marL="0" rtl="0" algn="l">
              <a:lnSpc>
                <a:spcPct val="115000"/>
              </a:lnSpc>
              <a:spcBef>
                <a:spcPts val="0"/>
              </a:spcBef>
              <a:spcAft>
                <a:spcPts val="0"/>
              </a:spcAft>
              <a:buNone/>
            </a:pPr>
            <a:r>
              <a:rPr lang="en-GB">
                <a:solidFill>
                  <a:schemeClr val="accent2"/>
                </a:solidFill>
              </a:rPr>
              <a:t>One way in which our thinking has changed…</a:t>
            </a:r>
            <a:endParaRPr>
              <a:solidFill>
                <a:schemeClr val="accent2"/>
              </a:solidFill>
            </a:endParaRPr>
          </a:p>
        </p:txBody>
      </p:sp>
      <p:sp>
        <p:nvSpPr>
          <p:cNvPr id="960" name="Google Shape;960;p136"/>
          <p:cNvSpPr txBox="1"/>
          <p:nvPr>
            <p:ph idx="4294967295" type="body"/>
          </p:nvPr>
        </p:nvSpPr>
        <p:spPr>
          <a:xfrm>
            <a:off x="306000" y="1699000"/>
            <a:ext cx="4212300" cy="3032700"/>
          </a:xfrm>
          <a:prstGeom prst="rect">
            <a:avLst/>
          </a:prstGeom>
        </p:spPr>
        <p:txBody>
          <a:bodyPr anchorCtr="0" anchor="t" bIns="0" lIns="0" spcFirstLastPara="1" rIns="0" wrap="square" tIns="0">
            <a:noAutofit/>
          </a:bodyPr>
          <a:lstStyle/>
          <a:p>
            <a:pPr indent="0" lvl="0" marL="0" rtl="0" algn="ctr">
              <a:lnSpc>
                <a:spcPct val="70000"/>
              </a:lnSpc>
              <a:spcBef>
                <a:spcPts val="800"/>
              </a:spcBef>
              <a:spcAft>
                <a:spcPts val="0"/>
              </a:spcAft>
              <a:buNone/>
            </a:pPr>
            <a:r>
              <a:rPr lang="en-GB"/>
              <a:t>How we feel when we think about the LHC</a:t>
            </a:r>
            <a:endParaRPr/>
          </a:p>
          <a:p>
            <a:pPr indent="0" lvl="0" marL="0" rtl="0" algn="ctr">
              <a:lnSpc>
                <a:spcPct val="70000"/>
              </a:lnSpc>
              <a:spcBef>
                <a:spcPts val="800"/>
              </a:spcBef>
              <a:spcAft>
                <a:spcPts val="0"/>
              </a:spcAft>
              <a:buNone/>
            </a:pPr>
            <a:r>
              <a:t/>
            </a:r>
            <a:endParaRPr/>
          </a:p>
          <a:p>
            <a:pPr indent="0" lvl="0" marL="0" rtl="0" algn="ctr">
              <a:lnSpc>
                <a:spcPct val="70000"/>
              </a:lnSpc>
              <a:spcBef>
                <a:spcPts val="800"/>
              </a:spcBef>
              <a:spcAft>
                <a:spcPts val="0"/>
              </a:spcAft>
              <a:buNone/>
            </a:pPr>
            <a:r>
              <a:t/>
            </a:r>
            <a:endParaRPr/>
          </a:p>
          <a:p>
            <a:pPr indent="0" lvl="0" marL="0" rtl="0" algn="ctr">
              <a:lnSpc>
                <a:spcPct val="70000"/>
              </a:lnSpc>
              <a:spcBef>
                <a:spcPts val="800"/>
              </a:spcBef>
              <a:spcAft>
                <a:spcPts val="0"/>
              </a:spcAft>
              <a:buNone/>
            </a:pPr>
            <a:r>
              <a:t/>
            </a:r>
            <a:endParaRPr/>
          </a:p>
          <a:p>
            <a:pPr indent="0" lvl="0" marL="0" rtl="0" algn="ctr">
              <a:lnSpc>
                <a:spcPct val="70000"/>
              </a:lnSpc>
              <a:spcBef>
                <a:spcPts val="800"/>
              </a:spcBef>
              <a:spcAft>
                <a:spcPts val="0"/>
              </a:spcAft>
              <a:buNone/>
            </a:pPr>
            <a:r>
              <a:t/>
            </a:r>
            <a:endParaRPr/>
          </a:p>
          <a:p>
            <a:pPr indent="0" lvl="0" marL="0" rtl="0" algn="ctr">
              <a:lnSpc>
                <a:spcPct val="70000"/>
              </a:lnSpc>
              <a:spcBef>
                <a:spcPts val="800"/>
              </a:spcBef>
              <a:spcAft>
                <a:spcPts val="0"/>
              </a:spcAft>
              <a:buNone/>
            </a:pPr>
            <a:r>
              <a:t/>
            </a:r>
            <a:endParaRPr/>
          </a:p>
          <a:p>
            <a:pPr indent="0" lvl="0" marL="0" rtl="0" algn="ctr">
              <a:lnSpc>
                <a:spcPct val="70000"/>
              </a:lnSpc>
              <a:spcBef>
                <a:spcPts val="800"/>
              </a:spcBef>
              <a:spcAft>
                <a:spcPts val="0"/>
              </a:spcAft>
              <a:buNone/>
            </a:pPr>
            <a:r>
              <a:t/>
            </a:r>
            <a:endParaRPr/>
          </a:p>
          <a:p>
            <a:pPr indent="0" lvl="0" marL="0" rtl="0" algn="ctr">
              <a:lnSpc>
                <a:spcPct val="70000"/>
              </a:lnSpc>
              <a:spcBef>
                <a:spcPts val="800"/>
              </a:spcBef>
              <a:spcAft>
                <a:spcPts val="0"/>
              </a:spcAft>
              <a:buNone/>
            </a:pPr>
            <a:r>
              <a:t/>
            </a:r>
            <a:endParaRPr/>
          </a:p>
          <a:p>
            <a:pPr indent="0" lvl="0" marL="0" rtl="0" algn="ctr">
              <a:lnSpc>
                <a:spcPct val="70000"/>
              </a:lnSpc>
              <a:spcBef>
                <a:spcPts val="800"/>
              </a:spcBef>
              <a:spcAft>
                <a:spcPts val="0"/>
              </a:spcAft>
              <a:buNone/>
            </a:pPr>
            <a:r>
              <a:t/>
            </a:r>
            <a:endParaRPr/>
          </a:p>
          <a:p>
            <a:pPr indent="0" lvl="0" marL="0" rtl="0" algn="ctr">
              <a:lnSpc>
                <a:spcPct val="70000"/>
              </a:lnSpc>
              <a:spcBef>
                <a:spcPts val="800"/>
              </a:spcBef>
              <a:spcAft>
                <a:spcPts val="0"/>
              </a:spcAft>
              <a:buNone/>
            </a:pPr>
            <a:r>
              <a:rPr lang="en-GB"/>
              <a:t>But now we can explain it more.</a:t>
            </a:r>
            <a:endParaRPr/>
          </a:p>
        </p:txBody>
      </p:sp>
      <p:sp>
        <p:nvSpPr>
          <p:cNvPr id="961" name="Google Shape;961;p136"/>
          <p:cNvSpPr txBox="1"/>
          <p:nvPr>
            <p:ph idx="4294967295" type="body"/>
          </p:nvPr>
        </p:nvSpPr>
        <p:spPr>
          <a:xfrm>
            <a:off x="4627350" y="1108250"/>
            <a:ext cx="4212600" cy="491700"/>
          </a:xfrm>
          <a:prstGeom prst="rect">
            <a:avLst/>
          </a:prstGeom>
        </p:spPr>
        <p:txBody>
          <a:bodyPr anchorCtr="0" anchor="t" bIns="0" lIns="0" spcFirstLastPara="1" rIns="0" wrap="square" tIns="0">
            <a:normAutofit/>
          </a:bodyPr>
          <a:lstStyle/>
          <a:p>
            <a:pPr indent="0" lvl="0" marL="0" rtl="0" algn="l">
              <a:spcBef>
                <a:spcPts val="800"/>
              </a:spcBef>
              <a:spcAft>
                <a:spcPts val="0"/>
              </a:spcAft>
              <a:buNone/>
            </a:pPr>
            <a:r>
              <a:rPr lang="en-GB">
                <a:solidFill>
                  <a:schemeClr val="accent2"/>
                </a:solidFill>
              </a:rPr>
              <a:t>Highlights, snapshots, farewell messages…</a:t>
            </a:r>
            <a:endParaRPr>
              <a:solidFill>
                <a:schemeClr val="accent2"/>
              </a:solidFill>
            </a:endParaRPr>
          </a:p>
        </p:txBody>
      </p:sp>
      <p:sp>
        <p:nvSpPr>
          <p:cNvPr id="962" name="Google Shape;962;p136"/>
          <p:cNvSpPr txBox="1"/>
          <p:nvPr>
            <p:ph idx="4294967295" type="body"/>
          </p:nvPr>
        </p:nvSpPr>
        <p:spPr>
          <a:xfrm>
            <a:off x="4629150" y="1708000"/>
            <a:ext cx="4324200" cy="2546700"/>
          </a:xfrm>
          <a:prstGeom prst="rect">
            <a:avLst/>
          </a:prstGeom>
        </p:spPr>
        <p:txBody>
          <a:bodyPr anchorCtr="0" anchor="t" bIns="0" lIns="0" spcFirstLastPara="1" rIns="0" wrap="square" tIns="0">
            <a:normAutofit/>
          </a:bodyPr>
          <a:lstStyle/>
          <a:p>
            <a:pPr indent="-330200" lvl="0" marL="457200" rtl="0" algn="l">
              <a:spcBef>
                <a:spcPts val="800"/>
              </a:spcBef>
              <a:spcAft>
                <a:spcPts val="0"/>
              </a:spcAft>
              <a:buSzPts val="1600"/>
              <a:buChar char="●"/>
            </a:pPr>
            <a:r>
              <a:rPr lang="en-GB"/>
              <a:t>Thank you to Jeff and Milena who made this program the incredible experience it was.</a:t>
            </a:r>
            <a:endParaRPr/>
          </a:p>
          <a:p>
            <a:pPr indent="0" lvl="0" marL="457200" rtl="0" algn="l">
              <a:spcBef>
                <a:spcPts val="800"/>
              </a:spcBef>
              <a:spcAft>
                <a:spcPts val="0"/>
              </a:spcAft>
              <a:buNone/>
            </a:pPr>
            <a:r>
              <a:t/>
            </a:r>
            <a:endParaRPr/>
          </a:p>
        </p:txBody>
      </p:sp>
      <p:pic>
        <p:nvPicPr>
          <p:cNvPr id="963" name="Google Shape;963;p136" title="brain-explosion.gif"/>
          <p:cNvPicPr preferRelativeResize="0"/>
          <p:nvPr/>
        </p:nvPicPr>
        <p:blipFill>
          <a:blip r:embed="rId3">
            <a:alphaModFix/>
          </a:blip>
          <a:stretch>
            <a:fillRect/>
          </a:stretch>
        </p:blipFill>
        <p:spPr>
          <a:xfrm>
            <a:off x="1488575" y="1976450"/>
            <a:ext cx="1705875" cy="2101350"/>
          </a:xfrm>
          <a:prstGeom prst="rect">
            <a:avLst/>
          </a:prstGeom>
          <a:noFill/>
          <a:ln>
            <a:noFill/>
          </a:ln>
        </p:spPr>
      </p:pic>
      <p:pic>
        <p:nvPicPr>
          <p:cNvPr id="964" name="Google Shape;964;p136"/>
          <p:cNvPicPr preferRelativeResize="0"/>
          <p:nvPr/>
        </p:nvPicPr>
        <p:blipFill>
          <a:blip r:embed="rId4">
            <a:alphaModFix/>
          </a:blip>
          <a:stretch>
            <a:fillRect/>
          </a:stretch>
        </p:blipFill>
        <p:spPr>
          <a:xfrm>
            <a:off x="5305750" y="2394104"/>
            <a:ext cx="1122450" cy="1683699"/>
          </a:xfrm>
          <a:prstGeom prst="rect">
            <a:avLst/>
          </a:prstGeom>
          <a:noFill/>
          <a:ln>
            <a:noFill/>
          </a:ln>
        </p:spPr>
      </p:pic>
      <p:pic>
        <p:nvPicPr>
          <p:cNvPr id="965" name="Google Shape;965;p136"/>
          <p:cNvPicPr preferRelativeResize="0"/>
          <p:nvPr/>
        </p:nvPicPr>
        <p:blipFill>
          <a:blip r:embed="rId5">
            <a:alphaModFix/>
          </a:blip>
          <a:stretch>
            <a:fillRect/>
          </a:stretch>
        </p:blipFill>
        <p:spPr>
          <a:xfrm>
            <a:off x="7116150" y="2415350"/>
            <a:ext cx="1122450" cy="112245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59" name="Shape 259"/>
        <p:cNvGrpSpPr/>
        <p:nvPr/>
      </p:nvGrpSpPr>
      <p:grpSpPr>
        <a:xfrm>
          <a:off x="0" y="0"/>
          <a:ext cx="0" cy="0"/>
          <a:chOff x="0" y="0"/>
          <a:chExt cx="0" cy="0"/>
        </a:xfrm>
      </p:grpSpPr>
      <p:sp>
        <p:nvSpPr>
          <p:cNvPr id="260" name="Google Shape;260;p34"/>
          <p:cNvSpPr/>
          <p:nvPr/>
        </p:nvSpPr>
        <p:spPr>
          <a:xfrm>
            <a:off x="0" y="0"/>
            <a:ext cx="3265800" cy="5143500"/>
          </a:xfrm>
          <a:prstGeom prst="rect">
            <a:avLst/>
          </a:prstGeom>
          <a:solidFill>
            <a:srgbClr val="FFD9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Particle Accelerators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particle accelerators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challenges</a:t>
            </a:r>
            <a:r>
              <a:rPr lang="en-GB" sz="1200">
                <a:solidFill>
                  <a:schemeClr val="lt1"/>
                </a:solidFill>
              </a:rPr>
              <a:t> students might encounter when learning about particle accelerators?</a:t>
            </a:r>
            <a:endParaRPr sz="1200">
              <a:solidFill>
                <a:schemeClr val="lt1"/>
              </a:solidFill>
            </a:endParaRPr>
          </a:p>
        </p:txBody>
      </p:sp>
      <p:sp>
        <p:nvSpPr>
          <p:cNvPr id="261" name="Google Shape;261;p34"/>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GB" sz="1600">
                <a:solidFill>
                  <a:srgbClr val="171717"/>
                </a:solidFill>
              </a:rPr>
              <a:t>1.What exactly are and their  purpose</a:t>
            </a:r>
            <a:endParaRPr sz="1600">
              <a:solidFill>
                <a:srgbClr val="171717"/>
              </a:solidFill>
            </a:endParaRPr>
          </a:p>
          <a:p>
            <a:pPr indent="0" lvl="0" marL="360000" marR="360000" rtl="0" algn="l">
              <a:spcBef>
                <a:spcPts val="0"/>
              </a:spcBef>
              <a:spcAft>
                <a:spcPts val="0"/>
              </a:spcAft>
              <a:buNone/>
            </a:pPr>
            <a:r>
              <a:rPr lang="en-GB" sz="1600">
                <a:solidFill>
                  <a:srgbClr val="171717"/>
                </a:solidFill>
              </a:rPr>
              <a:t>2.How do they work</a:t>
            </a:r>
            <a:endParaRPr sz="1600">
              <a:solidFill>
                <a:srgbClr val="171717"/>
              </a:solidFill>
            </a:endParaRPr>
          </a:p>
          <a:p>
            <a:pPr indent="0" lvl="0" marL="360000" marR="360000" rtl="0" algn="l">
              <a:spcBef>
                <a:spcPts val="0"/>
              </a:spcBef>
              <a:spcAft>
                <a:spcPts val="0"/>
              </a:spcAft>
              <a:buNone/>
            </a:pPr>
            <a:r>
              <a:rPr lang="en-GB" sz="1600">
                <a:solidFill>
                  <a:srgbClr val="171717"/>
                </a:solidFill>
              </a:rPr>
              <a:t>3.Practical application</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GB" sz="1600">
                <a:solidFill>
                  <a:srgbClr val="171717"/>
                </a:solidFill>
              </a:rPr>
              <a:t>1.New concepts,</a:t>
            </a:r>
            <a:r>
              <a:rPr lang="en-GB" sz="1600">
                <a:solidFill>
                  <a:srgbClr val="171717"/>
                </a:solidFill>
              </a:rPr>
              <a:t>especially</a:t>
            </a:r>
            <a:r>
              <a:rPr lang="en-GB" sz="1600">
                <a:solidFill>
                  <a:srgbClr val="171717"/>
                </a:solidFill>
              </a:rPr>
              <a:t> while explaining  how they work</a:t>
            </a:r>
            <a:endParaRPr sz="1600">
              <a:solidFill>
                <a:srgbClr val="171717"/>
              </a:solidFill>
            </a:endParaRPr>
          </a:p>
          <a:p>
            <a:pPr indent="0" lvl="0" marL="360000" marR="360000" rtl="0" algn="l">
              <a:spcBef>
                <a:spcPts val="0"/>
              </a:spcBef>
              <a:spcAft>
                <a:spcPts val="0"/>
              </a:spcAft>
              <a:buNone/>
            </a:pPr>
            <a:r>
              <a:rPr lang="en-GB" sz="1600">
                <a:solidFill>
                  <a:srgbClr val="171717"/>
                </a:solidFill>
              </a:rPr>
              <a:t>2.Complexity of the machine might confuse them</a:t>
            </a:r>
            <a:endParaRPr sz="1600">
              <a:solidFill>
                <a:srgbClr val="171717"/>
              </a:solidFill>
            </a:endParaRPr>
          </a:p>
          <a:p>
            <a:pPr indent="0" lvl="0" marL="360000" marR="360000" rtl="0" algn="l">
              <a:spcBef>
                <a:spcPts val="0"/>
              </a:spcBef>
              <a:spcAft>
                <a:spcPts val="0"/>
              </a:spcAft>
              <a:buNone/>
            </a:pPr>
            <a:r>
              <a:rPr lang="en-GB" sz="1600">
                <a:solidFill>
                  <a:srgbClr val="171717"/>
                </a:solidFill>
              </a:rPr>
              <a:t>3.Quantum proceses</a:t>
            </a:r>
            <a:endParaRPr sz="1600">
              <a:solidFill>
                <a:srgbClr val="171717"/>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65" name="Shape 265"/>
        <p:cNvGrpSpPr/>
        <p:nvPr/>
      </p:nvGrpSpPr>
      <p:grpSpPr>
        <a:xfrm>
          <a:off x="0" y="0"/>
          <a:ext cx="0" cy="0"/>
          <a:chOff x="0" y="0"/>
          <a:chExt cx="0" cy="0"/>
        </a:xfrm>
      </p:grpSpPr>
      <p:sp>
        <p:nvSpPr>
          <p:cNvPr id="266" name="Google Shape;266;p35"/>
          <p:cNvSpPr/>
          <p:nvPr/>
        </p:nvSpPr>
        <p:spPr>
          <a:xfrm>
            <a:off x="0" y="0"/>
            <a:ext cx="3265800" cy="5143500"/>
          </a:xfrm>
          <a:prstGeom prst="rect">
            <a:avLst/>
          </a:prstGeom>
          <a:solidFill>
            <a:srgbClr val="FFD9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Particle </a:t>
            </a:r>
            <a:br>
              <a:rPr lang="en-GB" sz="2400">
                <a:solidFill>
                  <a:schemeClr val="lt1"/>
                </a:solidFill>
              </a:rPr>
            </a:br>
            <a:r>
              <a:rPr lang="en-GB" sz="2400">
                <a:solidFill>
                  <a:schemeClr val="lt1"/>
                </a:solidFill>
              </a:rPr>
              <a:t>Detectors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particle detectors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challenges</a:t>
            </a:r>
            <a:r>
              <a:rPr lang="en-GB" sz="1200">
                <a:solidFill>
                  <a:schemeClr val="lt1"/>
                </a:solidFill>
              </a:rPr>
              <a:t> students might encounter when learning about particle detectors?</a:t>
            </a:r>
            <a:endParaRPr sz="1200">
              <a:solidFill>
                <a:schemeClr val="lt1"/>
              </a:solidFill>
            </a:endParaRPr>
          </a:p>
        </p:txBody>
      </p:sp>
      <p:sp>
        <p:nvSpPr>
          <p:cNvPr id="267" name="Google Shape;267;p35"/>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GB" sz="1600">
                <a:solidFill>
                  <a:srgbClr val="171717"/>
                </a:solidFill>
              </a:rPr>
              <a:t>1.How detectors look like</a:t>
            </a:r>
            <a:endParaRPr sz="1600">
              <a:solidFill>
                <a:srgbClr val="171717"/>
              </a:solidFill>
            </a:endParaRPr>
          </a:p>
          <a:p>
            <a:pPr indent="0" lvl="0" marL="360000" marR="360000" rtl="0" algn="l">
              <a:spcBef>
                <a:spcPts val="0"/>
              </a:spcBef>
              <a:spcAft>
                <a:spcPts val="0"/>
              </a:spcAft>
              <a:buNone/>
            </a:pPr>
            <a:r>
              <a:rPr lang="en-GB" sz="1600">
                <a:solidFill>
                  <a:srgbClr val="171717"/>
                </a:solidFill>
              </a:rPr>
              <a:t>2.How it work</a:t>
            </a:r>
            <a:endParaRPr sz="1600">
              <a:solidFill>
                <a:srgbClr val="171717"/>
              </a:solidFill>
            </a:endParaRPr>
          </a:p>
          <a:p>
            <a:pPr indent="0" lvl="0" marL="360000" marR="360000" rtl="0" algn="l">
              <a:spcBef>
                <a:spcPts val="0"/>
              </a:spcBef>
              <a:spcAft>
                <a:spcPts val="0"/>
              </a:spcAft>
              <a:buNone/>
            </a:pPr>
            <a:r>
              <a:rPr lang="en-GB" sz="1600">
                <a:solidFill>
                  <a:srgbClr val="171717"/>
                </a:solidFill>
              </a:rPr>
              <a:t>3.Types and application</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GB" sz="1600">
                <a:solidFill>
                  <a:srgbClr val="171717"/>
                </a:solidFill>
              </a:rPr>
              <a:t>1.Concepts</a:t>
            </a:r>
            <a:endParaRPr sz="1600">
              <a:solidFill>
                <a:srgbClr val="171717"/>
              </a:solidFill>
            </a:endParaRPr>
          </a:p>
          <a:p>
            <a:pPr indent="0" lvl="0" marL="360000" marR="360000" rtl="0" algn="l">
              <a:spcBef>
                <a:spcPts val="0"/>
              </a:spcBef>
              <a:spcAft>
                <a:spcPts val="0"/>
              </a:spcAft>
              <a:buNone/>
            </a:pPr>
            <a:r>
              <a:rPr lang="en-GB" sz="1600">
                <a:solidFill>
                  <a:srgbClr val="171717"/>
                </a:solidFill>
              </a:rPr>
              <a:t>2.What is happening inside</a:t>
            </a:r>
            <a:endParaRPr sz="1600">
              <a:solidFill>
                <a:srgbClr val="171717"/>
              </a:solidFill>
            </a:endParaRPr>
          </a:p>
          <a:p>
            <a:pPr indent="0" lvl="0" marL="360000" marR="360000" rtl="0" algn="l">
              <a:spcBef>
                <a:spcPts val="0"/>
              </a:spcBef>
              <a:spcAft>
                <a:spcPts val="0"/>
              </a:spcAft>
              <a:buNone/>
            </a:pPr>
            <a:r>
              <a:rPr lang="en-GB" sz="1600">
                <a:solidFill>
                  <a:srgbClr val="171717"/>
                </a:solidFill>
              </a:rPr>
              <a:t>3.Names, parts and visualisation</a:t>
            </a:r>
            <a:endParaRPr sz="1600">
              <a:solidFill>
                <a:srgbClr val="171717"/>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71" name="Shape 271"/>
        <p:cNvGrpSpPr/>
        <p:nvPr/>
      </p:nvGrpSpPr>
      <p:grpSpPr>
        <a:xfrm>
          <a:off x="0" y="0"/>
          <a:ext cx="0" cy="0"/>
          <a:chOff x="0" y="0"/>
          <a:chExt cx="0" cy="0"/>
        </a:xfrm>
      </p:grpSpPr>
      <p:sp>
        <p:nvSpPr>
          <p:cNvPr id="272" name="Google Shape;272;p36"/>
          <p:cNvSpPr/>
          <p:nvPr/>
        </p:nvSpPr>
        <p:spPr>
          <a:xfrm>
            <a:off x="0" y="0"/>
            <a:ext cx="3265800" cy="5143500"/>
          </a:xfrm>
          <a:prstGeom prst="rect">
            <a:avLst/>
          </a:prstGeom>
          <a:solidFill>
            <a:srgbClr val="FFD9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My</a:t>
            </a:r>
            <a:r>
              <a:rPr lang="en-GB"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GB" sz="1200">
                <a:solidFill>
                  <a:schemeClr val="lt1"/>
                </a:solidFill>
              </a:rPr>
              <a:t>Instructions:</a:t>
            </a:r>
            <a:r>
              <a:rPr lang="en-GB" sz="1200">
                <a:solidFill>
                  <a:schemeClr val="lt1"/>
                </a:solidFill>
              </a:rPr>
              <a:t> Write in the box any insights or things that you learned and that you want to remember after the HST</a:t>
            </a:r>
            <a:r>
              <a:rPr lang="en-GB" sz="1200">
                <a:solidFill>
                  <a:schemeClr val="lt1"/>
                </a:solidFill>
              </a:rPr>
              <a:t>2025</a:t>
            </a:r>
            <a:r>
              <a:rPr lang="en-GB" sz="1200">
                <a:solidFill>
                  <a:schemeClr val="lt1"/>
                </a:solidFill>
              </a:rPr>
              <a:t> programme.</a:t>
            </a:r>
            <a:endParaRPr sz="1200">
              <a:solidFill>
                <a:schemeClr val="lt1"/>
              </a:solidFill>
            </a:endParaRPr>
          </a:p>
        </p:txBody>
      </p:sp>
      <p:sp>
        <p:nvSpPr>
          <p:cNvPr id="273" name="Google Shape;273;p36"/>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GB" sz="1600">
                <a:solidFill>
                  <a:srgbClr val="171717"/>
                </a:solidFill>
              </a:rPr>
              <a:t>1.The </a:t>
            </a:r>
            <a:r>
              <a:rPr lang="en-GB" sz="1600">
                <a:solidFill>
                  <a:srgbClr val="171717"/>
                </a:solidFill>
              </a:rPr>
              <a:t>accelerator work process and Physics inside it</a:t>
            </a:r>
            <a:endParaRPr sz="1600">
              <a:solidFill>
                <a:srgbClr val="171717"/>
              </a:solidFill>
            </a:endParaRPr>
          </a:p>
          <a:p>
            <a:pPr indent="0" lvl="0" marL="360000" marR="360000" rtl="0" algn="l">
              <a:spcBef>
                <a:spcPts val="0"/>
              </a:spcBef>
              <a:spcAft>
                <a:spcPts val="0"/>
              </a:spcAft>
              <a:buNone/>
            </a:pPr>
            <a:r>
              <a:rPr lang="en-GB" sz="1600">
                <a:solidFill>
                  <a:srgbClr val="171717"/>
                </a:solidFill>
              </a:rPr>
              <a:t>2.I would like to be able to understand in that level that  I can easly take analogies when I explain  these things to the students</a:t>
            </a:r>
            <a:endParaRPr sz="1600">
              <a:solidFill>
                <a:srgbClr val="171717"/>
              </a:solidFill>
            </a:endParaRPr>
          </a:p>
          <a:p>
            <a:pPr indent="0" lvl="0" marL="360000" marR="360000" rtl="0" algn="l">
              <a:spcBef>
                <a:spcPts val="0"/>
              </a:spcBef>
              <a:spcAft>
                <a:spcPts val="0"/>
              </a:spcAft>
              <a:buNone/>
            </a:pPr>
            <a:r>
              <a:rPr lang="en-GB" sz="1600">
                <a:solidFill>
                  <a:srgbClr val="171717"/>
                </a:solidFill>
              </a:rPr>
              <a:t>3.</a:t>
            </a:r>
            <a:endParaRPr sz="1600">
              <a:solidFill>
                <a:srgbClr val="171717"/>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77" name="Shape 277"/>
        <p:cNvGrpSpPr/>
        <p:nvPr/>
      </p:nvGrpSpPr>
      <p:grpSpPr>
        <a:xfrm>
          <a:off x="0" y="0"/>
          <a:ext cx="0" cy="0"/>
          <a:chOff x="0" y="0"/>
          <a:chExt cx="0" cy="0"/>
        </a:xfrm>
      </p:grpSpPr>
      <p:sp>
        <p:nvSpPr>
          <p:cNvPr id="278" name="Google Shape;278;p37"/>
          <p:cNvSpPr/>
          <p:nvPr/>
        </p:nvSpPr>
        <p:spPr>
          <a:xfrm>
            <a:off x="0" y="0"/>
            <a:ext cx="3265800" cy="5143500"/>
          </a:xfrm>
          <a:prstGeom prst="rect">
            <a:avLst/>
          </a:prstGeom>
          <a:solidFill>
            <a:srgbClr val="F6B26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Particle </a:t>
            </a:r>
            <a:br>
              <a:rPr lang="en-GB" sz="2400">
                <a:solidFill>
                  <a:schemeClr val="lt1"/>
                </a:solidFill>
              </a:rPr>
            </a:br>
            <a:r>
              <a:rPr lang="en-GB" sz="2400">
                <a:solidFill>
                  <a:schemeClr val="lt1"/>
                </a:solidFill>
              </a:rPr>
              <a:t>Physics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adjectives </a:t>
            </a:r>
            <a:r>
              <a:rPr lang="en-GB" sz="1200">
                <a:solidFill>
                  <a:schemeClr val="lt1"/>
                </a:solidFill>
              </a:rPr>
              <a:t>that come to your mind when you think about particle physics?</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To what extent is the topic of particle physics covered in your </a:t>
            </a:r>
            <a:r>
              <a:rPr b="1" lang="en-GB" sz="1200">
                <a:solidFill>
                  <a:schemeClr val="lt1"/>
                </a:solidFill>
              </a:rPr>
              <a:t>national curriculum</a:t>
            </a:r>
            <a:r>
              <a:rPr lang="en-GB" sz="1200">
                <a:solidFill>
                  <a:schemeClr val="lt1"/>
                </a:solidFill>
              </a:rPr>
              <a:t>?</a:t>
            </a:r>
            <a:endParaRPr sz="1200">
              <a:solidFill>
                <a:schemeClr val="lt1"/>
              </a:solidFill>
            </a:endParaRPr>
          </a:p>
        </p:txBody>
      </p:sp>
      <p:sp>
        <p:nvSpPr>
          <p:cNvPr id="279" name="Google Shape;279;p37"/>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0" marR="360000" rtl="0" algn="l">
              <a:spcBef>
                <a:spcPts val="0"/>
              </a:spcBef>
              <a:spcAft>
                <a:spcPts val="0"/>
              </a:spcAft>
              <a:buNone/>
            </a:pPr>
            <a:r>
              <a:rPr lang="en-GB" sz="1600">
                <a:solidFill>
                  <a:srgbClr val="171717"/>
                </a:solidFill>
              </a:rPr>
              <a:t>1- 1.</a:t>
            </a:r>
            <a:r>
              <a:rPr lang="en-GB" sz="1600">
                <a:solidFill>
                  <a:srgbClr val="171717"/>
                </a:solidFill>
              </a:rPr>
              <a:t>l</a:t>
            </a:r>
            <a:r>
              <a:rPr lang="en-GB" sz="1600">
                <a:solidFill>
                  <a:srgbClr val="171717"/>
                </a:solidFill>
              </a:rPr>
              <a:t>ife-saving   2.Infinite knowledge   3. Mysterious</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rPr lang="en-GB" sz="1600">
                <a:solidFill>
                  <a:srgbClr val="171717"/>
                </a:solidFill>
              </a:rPr>
              <a:t>2- </a:t>
            </a:r>
            <a:r>
              <a:rPr lang="en-GB" sz="1700">
                <a:solidFill>
                  <a:srgbClr val="222222"/>
                </a:solidFill>
                <a:highlight>
                  <a:srgbClr val="FFFFFF"/>
                </a:highlight>
              </a:rPr>
              <a:t>In Iran, particle physics is not deeply integrated into the national high school curriculum. Students typically learn the basics of atomic structure, subatomic particles like protons, neutrons, and electrons, and a brief mention of quarks, but nothing beyond that. More advanced topics such as the Standard Model, particle accelerators, or quantum field theory are generally not covered at the school level. These subjects are usually introduced at the undergraduate level, especially for students majoring in physics or engineering. But overall, there is a real need to bring more modern physics topics into the classroom in Iran.</a:t>
            </a:r>
            <a:endParaRPr sz="1700">
              <a:solidFill>
                <a:srgbClr val="222222"/>
              </a:solidFill>
              <a:highlight>
                <a:srgbClr val="FFFFFF"/>
              </a:highlight>
            </a:endParaRPr>
          </a:p>
          <a:p>
            <a:pPr indent="0" lvl="0" marL="0" rtl="0" algn="l">
              <a:lnSpc>
                <a:spcPct val="150000"/>
              </a:lnSpc>
              <a:spcBef>
                <a:spcPts val="600"/>
              </a:spcBef>
              <a:spcAft>
                <a:spcPts val="0"/>
              </a:spcAft>
              <a:buNone/>
            </a:pPr>
            <a:r>
              <a:t/>
            </a:r>
            <a:endParaRPr sz="1100">
              <a:solidFill>
                <a:srgbClr val="222222"/>
              </a:solidFill>
              <a:highlight>
                <a:srgbClr val="FFFFFF"/>
              </a:highlight>
            </a:endParaRPr>
          </a:p>
          <a:p>
            <a:pPr indent="0" lvl="0" marL="0" marR="360000" rtl="0" algn="l">
              <a:spcBef>
                <a:spcPts val="0"/>
              </a:spcBef>
              <a:spcAft>
                <a:spcPts val="0"/>
              </a:spcAft>
              <a:buNone/>
            </a:pPr>
            <a:r>
              <a:t/>
            </a:r>
            <a:endParaRPr sz="1600">
              <a:solidFill>
                <a:srgbClr val="171717"/>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83" name="Shape 283"/>
        <p:cNvGrpSpPr/>
        <p:nvPr/>
      </p:nvGrpSpPr>
      <p:grpSpPr>
        <a:xfrm>
          <a:off x="0" y="0"/>
          <a:ext cx="0" cy="0"/>
          <a:chOff x="0" y="0"/>
          <a:chExt cx="0" cy="0"/>
        </a:xfrm>
      </p:grpSpPr>
      <p:sp>
        <p:nvSpPr>
          <p:cNvPr id="284" name="Google Shape;284;p38"/>
          <p:cNvSpPr/>
          <p:nvPr/>
        </p:nvSpPr>
        <p:spPr>
          <a:xfrm>
            <a:off x="0" y="0"/>
            <a:ext cx="3265800" cy="5143500"/>
          </a:xfrm>
          <a:prstGeom prst="rect">
            <a:avLst/>
          </a:prstGeom>
          <a:solidFill>
            <a:srgbClr val="F6B26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Particle Accelerators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particle accelerators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challenges</a:t>
            </a:r>
            <a:r>
              <a:rPr lang="en-GB" sz="1200">
                <a:solidFill>
                  <a:schemeClr val="lt1"/>
                </a:solidFill>
              </a:rPr>
              <a:t> students might encounter when learning about particle accelerators?</a:t>
            </a:r>
            <a:endParaRPr sz="1200">
              <a:solidFill>
                <a:schemeClr val="lt1"/>
              </a:solidFill>
            </a:endParaRPr>
          </a:p>
        </p:txBody>
      </p:sp>
      <p:sp>
        <p:nvSpPr>
          <p:cNvPr id="285" name="Google Shape;285;p38"/>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AutoNum type="arabicParenR"/>
            </a:pPr>
            <a:r>
              <a:rPr lang="en-GB" sz="1600">
                <a:solidFill>
                  <a:srgbClr val="171717"/>
                </a:solidFill>
              </a:rPr>
              <a:t> 1.A particle accelerator is a machine that uses electromagnetic fields to propel charged particles to very high speeds and energies to contain them in well-defined beams.</a:t>
            </a:r>
            <a:endParaRPr sz="1600">
              <a:solidFill>
                <a:srgbClr val="171717"/>
              </a:solidFill>
            </a:endParaRPr>
          </a:p>
          <a:p>
            <a:pPr indent="0" lvl="0" marL="360000" marR="360000" rtl="0" algn="l">
              <a:spcBef>
                <a:spcPts val="0"/>
              </a:spcBef>
              <a:spcAft>
                <a:spcPts val="0"/>
              </a:spcAft>
              <a:buNone/>
            </a:pPr>
            <a:r>
              <a:rPr lang="en-GB" sz="1600">
                <a:solidFill>
                  <a:srgbClr val="171717"/>
                </a:solidFill>
              </a:rPr>
              <a:t>2. They are used in medical treatments, Medical treatment like cancer treatment( especially in proton therapy and radiation therapy to target tumors with high precision) Medical imaging, Sterilization of medical equipment ,Material science and engineering, Food and agricultural industries, Security and cargo scanning ,Fundamental research in physics at places like CERN</a:t>
            </a:r>
            <a:endParaRPr sz="1600">
              <a:solidFill>
                <a:srgbClr val="171717"/>
              </a:solidFill>
            </a:endParaRPr>
          </a:p>
          <a:p>
            <a:pPr indent="0" lvl="0" marL="360000" marR="360000" rtl="0" algn="l">
              <a:spcBef>
                <a:spcPts val="0"/>
              </a:spcBef>
              <a:spcAft>
                <a:spcPts val="0"/>
              </a:spcAft>
              <a:buNone/>
            </a:pPr>
            <a:r>
              <a:rPr lang="en-GB" sz="1600">
                <a:solidFill>
                  <a:srgbClr val="171717"/>
                </a:solidFill>
              </a:rPr>
              <a:t>3. How is it related to Physics</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AutoNum type="arabicParenR"/>
            </a:pPr>
            <a:r>
              <a:rPr lang="en-GB" sz="1600">
                <a:solidFill>
                  <a:srgbClr val="171717"/>
                </a:solidFill>
              </a:rPr>
              <a:t>They will ask about the uses of this science. They may ask about the flow of protons that takes place in </a:t>
            </a:r>
            <a:endParaRPr sz="1600">
              <a:solidFill>
                <a:srgbClr val="171717"/>
              </a:solidFill>
            </a:endParaRPr>
          </a:p>
          <a:p>
            <a:pPr indent="0" lvl="0" marL="360000" marR="360000" rtl="0" algn="l">
              <a:spcBef>
                <a:spcPts val="0"/>
              </a:spcBef>
              <a:spcAft>
                <a:spcPts val="0"/>
              </a:spcAft>
              <a:buNone/>
            </a:pPr>
            <a:r>
              <a:rPr lang="en-GB" sz="1600">
                <a:solidFill>
                  <a:srgbClr val="171717"/>
                </a:solidFill>
              </a:rPr>
              <a:t>Particle accelerators.</a:t>
            </a:r>
            <a:endParaRPr sz="1600">
              <a:solidFill>
                <a:srgbClr val="171717"/>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89" name="Shape 289"/>
        <p:cNvGrpSpPr/>
        <p:nvPr/>
      </p:nvGrpSpPr>
      <p:grpSpPr>
        <a:xfrm>
          <a:off x="0" y="0"/>
          <a:ext cx="0" cy="0"/>
          <a:chOff x="0" y="0"/>
          <a:chExt cx="0" cy="0"/>
        </a:xfrm>
      </p:grpSpPr>
      <p:sp>
        <p:nvSpPr>
          <p:cNvPr id="290" name="Google Shape;290;p39"/>
          <p:cNvSpPr/>
          <p:nvPr/>
        </p:nvSpPr>
        <p:spPr>
          <a:xfrm>
            <a:off x="0" y="0"/>
            <a:ext cx="3265800" cy="5143500"/>
          </a:xfrm>
          <a:prstGeom prst="rect">
            <a:avLst/>
          </a:prstGeom>
          <a:solidFill>
            <a:srgbClr val="F6B26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Particle </a:t>
            </a:r>
            <a:br>
              <a:rPr lang="en-GB" sz="2400">
                <a:solidFill>
                  <a:schemeClr val="lt1"/>
                </a:solidFill>
              </a:rPr>
            </a:br>
            <a:r>
              <a:rPr lang="en-GB" sz="2400">
                <a:solidFill>
                  <a:schemeClr val="lt1"/>
                </a:solidFill>
              </a:rPr>
              <a:t>Detectors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particle detectors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challenges</a:t>
            </a:r>
            <a:r>
              <a:rPr lang="en-GB" sz="1200">
                <a:solidFill>
                  <a:schemeClr val="lt1"/>
                </a:solidFill>
              </a:rPr>
              <a:t> students might encounter when learning about particle detectors?</a:t>
            </a:r>
            <a:endParaRPr sz="1200">
              <a:solidFill>
                <a:schemeClr val="lt1"/>
              </a:solidFill>
            </a:endParaRPr>
          </a:p>
        </p:txBody>
      </p:sp>
      <p:sp>
        <p:nvSpPr>
          <p:cNvPr id="291" name="Google Shape;291;p39"/>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AutoNum type="arabicParenR"/>
            </a:pPr>
            <a:r>
              <a:rPr lang="en-GB" sz="1600">
                <a:solidFill>
                  <a:srgbClr val="171717"/>
                </a:solidFill>
              </a:rPr>
              <a:t>Detectors study the result of the collision of the beams that accelerators cause. Most particle detectors actually detect the light or electric charge the particle leaves behind.The size of the detectors </a:t>
            </a:r>
            <a:endParaRPr sz="1600">
              <a:solidFill>
                <a:srgbClr val="171717"/>
              </a:solidFill>
            </a:endParaRPr>
          </a:p>
          <a:p>
            <a:pPr indent="-330200" lvl="0" marL="457200" marR="360000" rtl="0" algn="l">
              <a:spcBef>
                <a:spcPts val="0"/>
              </a:spcBef>
              <a:spcAft>
                <a:spcPts val="0"/>
              </a:spcAft>
              <a:buClr>
                <a:srgbClr val="171717"/>
              </a:buClr>
              <a:buSzPts val="1600"/>
              <a:buAutoNum type="arabicParenR"/>
            </a:pPr>
            <a:r>
              <a:rPr lang="en-GB" sz="1600">
                <a:solidFill>
                  <a:srgbClr val="171717"/>
                </a:solidFill>
              </a:rPr>
              <a:t>How they are located in CERN area</a:t>
            </a:r>
            <a:endParaRPr sz="1600">
              <a:solidFill>
                <a:srgbClr val="171717"/>
              </a:solidFill>
            </a:endParaRPr>
          </a:p>
          <a:p>
            <a:pPr indent="0" lvl="0" marL="0" marR="360000" rtl="0" algn="l">
              <a:spcBef>
                <a:spcPts val="0"/>
              </a:spcBef>
              <a:spcAft>
                <a:spcPts val="0"/>
              </a:spcAft>
              <a:buNone/>
            </a:pPr>
            <a:r>
              <a:rPr lang="en-GB" sz="1600">
                <a:solidFill>
                  <a:srgbClr val="171717"/>
                </a:solidFill>
              </a:rPr>
              <a:t>The people who work there</a:t>
            </a:r>
            <a:endParaRPr sz="1600">
              <a:solidFill>
                <a:srgbClr val="171717"/>
              </a:solidFill>
            </a:endParaRPr>
          </a:p>
          <a:p>
            <a:pPr indent="0" lvl="0" marL="0" marR="360000" rtl="0" algn="l">
              <a:spcBef>
                <a:spcPts val="0"/>
              </a:spcBef>
              <a:spcAft>
                <a:spcPts val="0"/>
              </a:spcAft>
              <a:buNone/>
            </a:pPr>
            <a:r>
              <a:rPr lang="en-GB" sz="1600">
                <a:solidFill>
                  <a:srgbClr val="171717"/>
                </a:solidFill>
              </a:rPr>
              <a:t>Isn’t it dangerous?</a:t>
            </a:r>
            <a:endParaRPr sz="1600">
              <a:solidFill>
                <a:srgbClr val="171717"/>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95" name="Shape 295"/>
        <p:cNvGrpSpPr/>
        <p:nvPr/>
      </p:nvGrpSpPr>
      <p:grpSpPr>
        <a:xfrm>
          <a:off x="0" y="0"/>
          <a:ext cx="0" cy="0"/>
          <a:chOff x="0" y="0"/>
          <a:chExt cx="0" cy="0"/>
        </a:xfrm>
      </p:grpSpPr>
      <p:sp>
        <p:nvSpPr>
          <p:cNvPr id="296" name="Google Shape;296;p40"/>
          <p:cNvSpPr/>
          <p:nvPr/>
        </p:nvSpPr>
        <p:spPr>
          <a:xfrm>
            <a:off x="0" y="0"/>
            <a:ext cx="3265800" cy="5143500"/>
          </a:xfrm>
          <a:prstGeom prst="rect">
            <a:avLst/>
          </a:prstGeom>
          <a:solidFill>
            <a:srgbClr val="F6B26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My</a:t>
            </a:r>
            <a:r>
              <a:rPr lang="en-GB"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GB" sz="1200">
                <a:solidFill>
                  <a:schemeClr val="lt1"/>
                </a:solidFill>
              </a:rPr>
              <a:t>Instructions:</a:t>
            </a:r>
            <a:r>
              <a:rPr lang="en-GB" sz="1200">
                <a:solidFill>
                  <a:schemeClr val="lt1"/>
                </a:solidFill>
              </a:rPr>
              <a:t> Write in the box any insights or things that you learned and that you want to remember after the HST</a:t>
            </a:r>
            <a:r>
              <a:rPr lang="en-GB" sz="1200">
                <a:solidFill>
                  <a:schemeClr val="lt1"/>
                </a:solidFill>
              </a:rPr>
              <a:t>2025</a:t>
            </a:r>
            <a:r>
              <a:rPr lang="en-GB" sz="1200">
                <a:solidFill>
                  <a:schemeClr val="lt1"/>
                </a:solidFill>
              </a:rPr>
              <a:t> programme.</a:t>
            </a:r>
            <a:endParaRPr sz="1200">
              <a:solidFill>
                <a:schemeClr val="lt1"/>
              </a:solidFill>
            </a:endParaRPr>
          </a:p>
        </p:txBody>
      </p:sp>
      <p:sp>
        <p:nvSpPr>
          <p:cNvPr id="297" name="Google Shape;297;p40"/>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AutoNum type="arabicParenR"/>
            </a:pPr>
            <a:r>
              <a:rPr lang="en-GB" sz="1600">
                <a:solidFill>
                  <a:srgbClr val="171717"/>
                </a:solidFill>
              </a:rPr>
              <a:t>The big equipments under ground</a:t>
            </a:r>
            <a:endParaRPr sz="1600">
              <a:solidFill>
                <a:srgbClr val="171717"/>
              </a:solidFill>
            </a:endParaRPr>
          </a:p>
          <a:p>
            <a:pPr indent="0" lvl="0" marL="0" marR="360000" rtl="0" algn="l">
              <a:spcBef>
                <a:spcPts val="0"/>
              </a:spcBef>
              <a:spcAft>
                <a:spcPts val="0"/>
              </a:spcAft>
              <a:buNone/>
            </a:pPr>
            <a:r>
              <a:rPr lang="en-GB" sz="1600">
                <a:solidFill>
                  <a:srgbClr val="171717"/>
                </a:solidFill>
              </a:rPr>
              <a:t> </a:t>
            </a:r>
            <a:endParaRPr sz="1600">
              <a:solidFill>
                <a:srgbClr val="171717"/>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01" name="Shape 301"/>
        <p:cNvGrpSpPr/>
        <p:nvPr/>
      </p:nvGrpSpPr>
      <p:grpSpPr>
        <a:xfrm>
          <a:off x="0" y="0"/>
          <a:ext cx="0" cy="0"/>
          <a:chOff x="0" y="0"/>
          <a:chExt cx="0" cy="0"/>
        </a:xfrm>
      </p:grpSpPr>
      <p:sp>
        <p:nvSpPr>
          <p:cNvPr id="302" name="Google Shape;302;p41"/>
          <p:cNvSpPr/>
          <p:nvPr/>
        </p:nvSpPr>
        <p:spPr>
          <a:xfrm>
            <a:off x="0" y="0"/>
            <a:ext cx="3265800" cy="5143500"/>
          </a:xfrm>
          <a:prstGeom prst="rect">
            <a:avLst/>
          </a:prstGeom>
          <a:solidFill>
            <a:srgbClr val="E066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Particle </a:t>
            </a:r>
            <a:br>
              <a:rPr lang="en-GB" sz="2400">
                <a:solidFill>
                  <a:schemeClr val="lt1"/>
                </a:solidFill>
              </a:rPr>
            </a:br>
            <a:r>
              <a:rPr lang="en-GB" sz="2400">
                <a:solidFill>
                  <a:schemeClr val="lt1"/>
                </a:solidFill>
              </a:rPr>
              <a:t>Physics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adjectives </a:t>
            </a:r>
            <a:r>
              <a:rPr lang="en-GB" sz="1200">
                <a:solidFill>
                  <a:schemeClr val="lt1"/>
                </a:solidFill>
              </a:rPr>
              <a:t>that come to your mind when you think about particle physics?</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To what extent is the topic of particle physics covered in your </a:t>
            </a:r>
            <a:r>
              <a:rPr b="1" lang="en-GB" sz="1200">
                <a:solidFill>
                  <a:schemeClr val="lt1"/>
                </a:solidFill>
              </a:rPr>
              <a:t>national curriculum</a:t>
            </a:r>
            <a:r>
              <a:rPr lang="en-GB" sz="1200">
                <a:solidFill>
                  <a:schemeClr val="lt1"/>
                </a:solidFill>
              </a:rPr>
              <a:t>?</a:t>
            </a:r>
            <a:endParaRPr sz="1200">
              <a:solidFill>
                <a:schemeClr val="lt1"/>
              </a:solidFill>
            </a:endParaRPr>
          </a:p>
        </p:txBody>
      </p:sp>
      <p:sp>
        <p:nvSpPr>
          <p:cNvPr id="303" name="Google Shape;303;p41"/>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457200" marR="360000" rtl="0" algn="l">
              <a:spcBef>
                <a:spcPts val="0"/>
              </a:spcBef>
              <a:spcAft>
                <a:spcPts val="0"/>
              </a:spcAft>
              <a:buNone/>
            </a:pPr>
            <a:r>
              <a:t/>
            </a:r>
            <a:endParaRPr sz="1600">
              <a:solidFill>
                <a:srgbClr val="171717"/>
              </a:solidFill>
            </a:endParaRPr>
          </a:p>
          <a:p>
            <a:pPr indent="0" lvl="0" marL="457200" marR="360000" rtl="0" algn="l">
              <a:spcBef>
                <a:spcPts val="0"/>
              </a:spcBef>
              <a:spcAft>
                <a:spcPts val="0"/>
              </a:spcAft>
              <a:buNone/>
            </a:pPr>
            <a:r>
              <a:rPr b="1" lang="en-GB" sz="1600">
                <a:solidFill>
                  <a:srgbClr val="171717"/>
                </a:solidFill>
              </a:rPr>
              <a:t>Adjectives</a:t>
            </a:r>
            <a:endParaRPr b="1"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Hevy. Very </a:t>
            </a:r>
            <a:r>
              <a:rPr lang="en-GB" sz="1600">
                <a:solidFill>
                  <a:srgbClr val="171717"/>
                </a:solidFill>
              </a:rPr>
              <a:t>heavy m</a:t>
            </a:r>
            <a:r>
              <a:rPr lang="en-GB" sz="1600">
                <a:solidFill>
                  <a:srgbClr val="171717"/>
                </a:solidFill>
              </a:rPr>
              <a:t>athematics. Symmetry</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High. High energy / Very small objects</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Mess. Why supersymmetric particles don’t appear  in LHC. What’s wrong</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rPr lang="en-GB" sz="1600">
                <a:solidFill>
                  <a:srgbClr val="171717"/>
                </a:solidFill>
              </a:rPr>
              <a:t>	</a:t>
            </a:r>
            <a:r>
              <a:rPr b="1" lang="en-GB" sz="1600">
                <a:solidFill>
                  <a:srgbClr val="171717"/>
                </a:solidFill>
              </a:rPr>
              <a:t>National Curriculum</a:t>
            </a:r>
            <a:endParaRPr b="1"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At the age of 17-18 in one month we introduce basically, relationship between mass </a:t>
            </a:r>
            <a:r>
              <a:rPr lang="en-GB" sz="1600">
                <a:solidFill>
                  <a:srgbClr val="171717"/>
                </a:solidFill>
              </a:rPr>
              <a:t>and</a:t>
            </a:r>
            <a:r>
              <a:rPr lang="en-GB" sz="1600">
                <a:solidFill>
                  <a:srgbClr val="171717"/>
                </a:solidFill>
              </a:rPr>
              <a:t> energy, </a:t>
            </a:r>
            <a:r>
              <a:rPr lang="en-GB" sz="1600">
                <a:solidFill>
                  <a:srgbClr val="171717"/>
                </a:solidFill>
              </a:rPr>
              <a:t>photoelectric</a:t>
            </a:r>
            <a:r>
              <a:rPr lang="en-GB" sz="1600">
                <a:solidFill>
                  <a:srgbClr val="171717"/>
                </a:solidFill>
              </a:rPr>
              <a:t> effect, De Broglie wavelength, Heisemberg principle, mass defect, </a:t>
            </a:r>
            <a:r>
              <a:rPr lang="en-GB" sz="1600">
                <a:solidFill>
                  <a:srgbClr val="171717"/>
                </a:solidFill>
              </a:rPr>
              <a:t>fission</a:t>
            </a:r>
            <a:r>
              <a:rPr lang="en-GB" sz="1600">
                <a:solidFill>
                  <a:srgbClr val="171717"/>
                </a:solidFill>
              </a:rPr>
              <a:t> and fusion processes and the last topic is a basic exposition of standard model and associated particle physics</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66" name="Shape 166"/>
        <p:cNvGrpSpPr/>
        <p:nvPr/>
      </p:nvGrpSpPr>
      <p:grpSpPr>
        <a:xfrm>
          <a:off x="0" y="0"/>
          <a:ext cx="0" cy="0"/>
          <a:chOff x="0" y="0"/>
          <a:chExt cx="0" cy="0"/>
        </a:xfrm>
      </p:grpSpPr>
      <p:sp>
        <p:nvSpPr>
          <p:cNvPr id="167" name="Google Shape;167;p24"/>
          <p:cNvSpPr txBox="1"/>
          <p:nvPr>
            <p:ph type="title"/>
          </p:nvPr>
        </p:nvSpPr>
        <p:spPr>
          <a:xfrm>
            <a:off x="305990" y="1282303"/>
            <a:ext cx="8532000" cy="21396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GB"/>
              <a:t>Wednesday, 9 July</a:t>
            </a:r>
            <a:endParaRPr/>
          </a:p>
        </p:txBody>
      </p:sp>
      <p:sp>
        <p:nvSpPr>
          <p:cNvPr id="168" name="Google Shape;168;p24"/>
          <p:cNvSpPr txBox="1"/>
          <p:nvPr>
            <p:ph idx="1" type="body"/>
          </p:nvPr>
        </p:nvSpPr>
        <p:spPr>
          <a:xfrm>
            <a:off x="305990" y="3442097"/>
            <a:ext cx="8532000" cy="1125000"/>
          </a:xfrm>
          <a:prstGeom prst="rect">
            <a:avLst/>
          </a:prstGeom>
        </p:spPr>
        <p:txBody>
          <a:bodyPr anchorCtr="0" anchor="t" bIns="0" lIns="0" spcFirstLastPara="1" rIns="0" wrap="square" tIns="0">
            <a:normAutofit/>
          </a:bodyPr>
          <a:lstStyle/>
          <a:p>
            <a:pPr indent="0" lvl="0" marL="0" rtl="0" algn="l">
              <a:lnSpc>
                <a:spcPct val="115000"/>
              </a:lnSpc>
              <a:spcBef>
                <a:spcPts val="0"/>
              </a:spcBef>
              <a:spcAft>
                <a:spcPts val="0"/>
              </a:spcAft>
              <a:buNone/>
            </a:pPr>
            <a:r>
              <a:rPr lang="en-GB"/>
              <a:t>SG Session 1</a:t>
            </a:r>
            <a:endParaRPr/>
          </a:p>
          <a:p>
            <a:pPr indent="0" lvl="0" marL="0" rtl="0" algn="l">
              <a:lnSpc>
                <a:spcPct val="115000"/>
              </a:lnSpc>
              <a:spcBef>
                <a:spcPts val="0"/>
              </a:spcBef>
              <a:spcAft>
                <a:spcPts val="0"/>
              </a:spcAft>
              <a:buNone/>
            </a:pPr>
            <a:r>
              <a:t/>
            </a:r>
            <a:endParaRPr/>
          </a:p>
          <a:p>
            <a:pPr indent="0" lvl="0" marL="0" rtl="0" algn="l">
              <a:spcBef>
                <a:spcPts val="800"/>
              </a:spcBef>
              <a:spcAft>
                <a:spcPts val="0"/>
              </a:spcAft>
              <a:buNone/>
            </a:pPr>
            <a:r>
              <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07" name="Shape 307"/>
        <p:cNvGrpSpPr/>
        <p:nvPr/>
      </p:nvGrpSpPr>
      <p:grpSpPr>
        <a:xfrm>
          <a:off x="0" y="0"/>
          <a:ext cx="0" cy="0"/>
          <a:chOff x="0" y="0"/>
          <a:chExt cx="0" cy="0"/>
        </a:xfrm>
      </p:grpSpPr>
      <p:sp>
        <p:nvSpPr>
          <p:cNvPr id="308" name="Google Shape;308;p42"/>
          <p:cNvSpPr/>
          <p:nvPr/>
        </p:nvSpPr>
        <p:spPr>
          <a:xfrm>
            <a:off x="0" y="0"/>
            <a:ext cx="3265800" cy="5143500"/>
          </a:xfrm>
          <a:prstGeom prst="rect">
            <a:avLst/>
          </a:prstGeom>
          <a:solidFill>
            <a:srgbClr val="E066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Particle Accelerators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particle accelerators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challenges</a:t>
            </a:r>
            <a:r>
              <a:rPr lang="en-GB" sz="1200">
                <a:solidFill>
                  <a:schemeClr val="lt1"/>
                </a:solidFill>
              </a:rPr>
              <a:t> students might encounter when learning about particle accelerators?</a:t>
            </a:r>
            <a:endParaRPr sz="1200">
              <a:solidFill>
                <a:schemeClr val="lt1"/>
              </a:solidFill>
            </a:endParaRPr>
          </a:p>
        </p:txBody>
      </p:sp>
      <p:sp>
        <p:nvSpPr>
          <p:cNvPr id="309" name="Google Shape;309;p42"/>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457200" marR="360000" rtl="0" algn="l">
              <a:spcBef>
                <a:spcPts val="0"/>
              </a:spcBef>
              <a:spcAft>
                <a:spcPts val="0"/>
              </a:spcAft>
              <a:buNone/>
            </a:pPr>
            <a:r>
              <a:rPr b="1" lang="en-GB" sz="1600">
                <a:solidFill>
                  <a:srgbClr val="171717"/>
                </a:solidFill>
              </a:rPr>
              <a:t>Key ideas</a:t>
            </a:r>
            <a:endParaRPr b="1"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Huge facilities</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Puhing the border of the technology</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Inspire and share new ideas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457200" lvl="0" marL="0" marR="360000" rtl="0" algn="l">
              <a:spcBef>
                <a:spcPts val="0"/>
              </a:spcBef>
              <a:spcAft>
                <a:spcPts val="0"/>
              </a:spcAft>
              <a:buNone/>
            </a:pPr>
            <a:r>
              <a:rPr b="1" lang="en-GB" sz="1600">
                <a:solidFill>
                  <a:srgbClr val="171717"/>
                </a:solidFill>
              </a:rPr>
              <a:t>Potencial challenges</a:t>
            </a:r>
            <a:endParaRPr b="1"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Better </a:t>
            </a:r>
            <a:r>
              <a:rPr lang="en-GB" sz="1600">
                <a:solidFill>
                  <a:srgbClr val="171717"/>
                </a:solidFill>
              </a:rPr>
              <a:t>understanding</a:t>
            </a:r>
            <a:r>
              <a:rPr lang="en-GB" sz="1600">
                <a:solidFill>
                  <a:srgbClr val="171717"/>
                </a:solidFill>
              </a:rPr>
              <a:t> of electromagnetism</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Curiosity to </a:t>
            </a:r>
            <a:r>
              <a:rPr lang="en-GB" sz="1600">
                <a:solidFill>
                  <a:srgbClr val="171717"/>
                </a:solidFill>
              </a:rPr>
              <a:t>improve the curriculum knowledge</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Relationships with other matters</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13" name="Shape 313"/>
        <p:cNvGrpSpPr/>
        <p:nvPr/>
      </p:nvGrpSpPr>
      <p:grpSpPr>
        <a:xfrm>
          <a:off x="0" y="0"/>
          <a:ext cx="0" cy="0"/>
          <a:chOff x="0" y="0"/>
          <a:chExt cx="0" cy="0"/>
        </a:xfrm>
      </p:grpSpPr>
      <p:sp>
        <p:nvSpPr>
          <p:cNvPr id="314" name="Google Shape;314;p43"/>
          <p:cNvSpPr/>
          <p:nvPr/>
        </p:nvSpPr>
        <p:spPr>
          <a:xfrm>
            <a:off x="0" y="0"/>
            <a:ext cx="3265800" cy="5143500"/>
          </a:xfrm>
          <a:prstGeom prst="rect">
            <a:avLst/>
          </a:prstGeom>
          <a:solidFill>
            <a:srgbClr val="E066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Particle </a:t>
            </a:r>
            <a:br>
              <a:rPr lang="en-GB" sz="2400">
                <a:solidFill>
                  <a:schemeClr val="lt1"/>
                </a:solidFill>
              </a:rPr>
            </a:br>
            <a:r>
              <a:rPr lang="en-GB" sz="2400">
                <a:solidFill>
                  <a:schemeClr val="lt1"/>
                </a:solidFill>
              </a:rPr>
              <a:t>Detectors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particle detectors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challenges</a:t>
            </a:r>
            <a:r>
              <a:rPr lang="en-GB" sz="1200">
                <a:solidFill>
                  <a:schemeClr val="lt1"/>
                </a:solidFill>
              </a:rPr>
              <a:t> students might encounter when learning about particle detectors?</a:t>
            </a:r>
            <a:endParaRPr sz="1200">
              <a:solidFill>
                <a:schemeClr val="lt1"/>
              </a:solidFill>
            </a:endParaRPr>
          </a:p>
        </p:txBody>
      </p:sp>
      <p:sp>
        <p:nvSpPr>
          <p:cNvPr id="315" name="Google Shape;315;p43"/>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Char char="-"/>
            </a:pPr>
            <a:r>
              <a:rPr lang="en-GB" sz="1600">
                <a:solidFill>
                  <a:srgbClr val="171717"/>
                </a:solidFill>
              </a:rPr>
              <a:t>Some kinds of detector</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How a detector works</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Do you want to make a detector?</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Make a detector</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Ask oneself questionsTake measurements </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Take part in programs like Beamline for Schools, Quaknet, ADMIRA</a:t>
            </a:r>
            <a:endParaRPr sz="1600">
              <a:solidFill>
                <a:srgbClr val="171717"/>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19" name="Shape 319"/>
        <p:cNvGrpSpPr/>
        <p:nvPr/>
      </p:nvGrpSpPr>
      <p:grpSpPr>
        <a:xfrm>
          <a:off x="0" y="0"/>
          <a:ext cx="0" cy="0"/>
          <a:chOff x="0" y="0"/>
          <a:chExt cx="0" cy="0"/>
        </a:xfrm>
      </p:grpSpPr>
      <p:sp>
        <p:nvSpPr>
          <p:cNvPr id="320" name="Google Shape;320;p44"/>
          <p:cNvSpPr/>
          <p:nvPr/>
        </p:nvSpPr>
        <p:spPr>
          <a:xfrm>
            <a:off x="0" y="0"/>
            <a:ext cx="3265800" cy="5143500"/>
          </a:xfrm>
          <a:prstGeom prst="rect">
            <a:avLst/>
          </a:prstGeom>
          <a:solidFill>
            <a:srgbClr val="E066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My</a:t>
            </a:r>
            <a:r>
              <a:rPr lang="en-GB"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GB" sz="1200">
                <a:solidFill>
                  <a:schemeClr val="lt1"/>
                </a:solidFill>
              </a:rPr>
              <a:t>Instructions:</a:t>
            </a:r>
            <a:r>
              <a:rPr lang="en-GB" sz="1200">
                <a:solidFill>
                  <a:schemeClr val="lt1"/>
                </a:solidFill>
              </a:rPr>
              <a:t> Write in the box any insights or things that you learned and that you want to remember after the HST</a:t>
            </a:r>
            <a:r>
              <a:rPr lang="en-GB" sz="1200">
                <a:solidFill>
                  <a:schemeClr val="lt1"/>
                </a:solidFill>
              </a:rPr>
              <a:t>2025</a:t>
            </a:r>
            <a:r>
              <a:rPr lang="en-GB" sz="1200">
                <a:solidFill>
                  <a:schemeClr val="lt1"/>
                </a:solidFill>
              </a:rPr>
              <a:t> programme.</a:t>
            </a:r>
            <a:endParaRPr sz="1200">
              <a:solidFill>
                <a:schemeClr val="lt1"/>
              </a:solidFill>
            </a:endParaRPr>
          </a:p>
        </p:txBody>
      </p:sp>
      <p:sp>
        <p:nvSpPr>
          <p:cNvPr id="321" name="Google Shape;321;p44"/>
          <p:cNvSpPr txBox="1"/>
          <p:nvPr/>
        </p:nvSpPr>
        <p:spPr>
          <a:xfrm>
            <a:off x="3194450" y="-19050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b="1" lang="en-GB" sz="1600">
                <a:solidFill>
                  <a:srgbClr val="171717"/>
                </a:solidFill>
              </a:rPr>
              <a:t>Takeaways</a:t>
            </a:r>
            <a:endParaRPr b="1" sz="1600">
              <a:solidFill>
                <a:srgbClr val="171717"/>
              </a:solidFill>
            </a:endParaRPr>
          </a:p>
          <a:p>
            <a:pPr indent="0" lvl="0" marL="360000" marR="360000" rtl="0" algn="l">
              <a:spcBef>
                <a:spcPts val="0"/>
              </a:spcBef>
              <a:spcAft>
                <a:spcPts val="0"/>
              </a:spcAft>
              <a:buNone/>
            </a:pPr>
            <a:r>
              <a:t/>
            </a:r>
            <a:endParaRPr b="1"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Better understanding of CERN mission</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Inspiring to improve my work teaching physics</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25" name="Shape 325"/>
        <p:cNvGrpSpPr/>
        <p:nvPr/>
      </p:nvGrpSpPr>
      <p:grpSpPr>
        <a:xfrm>
          <a:off x="0" y="0"/>
          <a:ext cx="0" cy="0"/>
          <a:chOff x="0" y="0"/>
          <a:chExt cx="0" cy="0"/>
        </a:xfrm>
      </p:grpSpPr>
      <p:sp>
        <p:nvSpPr>
          <p:cNvPr id="326" name="Google Shape;326;p45"/>
          <p:cNvSpPr/>
          <p:nvPr/>
        </p:nvSpPr>
        <p:spPr>
          <a:xfrm>
            <a:off x="0" y="0"/>
            <a:ext cx="3265800" cy="5143500"/>
          </a:xfrm>
          <a:prstGeom prst="rect">
            <a:avLst/>
          </a:prstGeom>
          <a:solidFill>
            <a:srgbClr val="6D9EE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Particle </a:t>
            </a:r>
            <a:br>
              <a:rPr lang="en-GB" sz="2400">
                <a:solidFill>
                  <a:schemeClr val="lt1"/>
                </a:solidFill>
              </a:rPr>
            </a:br>
            <a:r>
              <a:rPr lang="en-GB" sz="2400">
                <a:solidFill>
                  <a:schemeClr val="lt1"/>
                </a:solidFill>
              </a:rPr>
              <a:t>Physics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adjectives </a:t>
            </a:r>
            <a:r>
              <a:rPr lang="en-GB" sz="1200">
                <a:solidFill>
                  <a:schemeClr val="lt1"/>
                </a:solidFill>
              </a:rPr>
              <a:t>that come to your mind when you think about particle physics?</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To what extent is the topic of particle physics covered in your </a:t>
            </a:r>
            <a:r>
              <a:rPr b="1" lang="en-GB" sz="1200">
                <a:solidFill>
                  <a:schemeClr val="lt1"/>
                </a:solidFill>
              </a:rPr>
              <a:t>national curriculum</a:t>
            </a:r>
            <a:r>
              <a:rPr lang="en-GB" sz="1200">
                <a:solidFill>
                  <a:schemeClr val="lt1"/>
                </a:solidFill>
              </a:rPr>
              <a:t>?</a:t>
            </a:r>
            <a:endParaRPr sz="1200">
              <a:solidFill>
                <a:schemeClr val="lt1"/>
              </a:solidFill>
            </a:endParaRPr>
          </a:p>
        </p:txBody>
      </p:sp>
      <p:sp>
        <p:nvSpPr>
          <p:cNvPr id="327" name="Google Shape;327;p45"/>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AutoNum type="arabicParenR"/>
            </a:pPr>
            <a:r>
              <a:rPr lang="en-GB" sz="1600">
                <a:solidFill>
                  <a:srgbClr val="171717"/>
                </a:solidFill>
              </a:rPr>
              <a:t>3 adjectives:</a:t>
            </a:r>
            <a:endParaRPr sz="1600">
              <a:solidFill>
                <a:srgbClr val="171717"/>
              </a:solidFill>
            </a:endParaRPr>
          </a:p>
          <a:p>
            <a:pPr indent="0" lvl="0" marL="0" marR="360000" rtl="0" algn="l">
              <a:spcBef>
                <a:spcPts val="0"/>
              </a:spcBef>
              <a:spcAft>
                <a:spcPts val="0"/>
              </a:spcAft>
              <a:buNone/>
            </a:pPr>
            <a:r>
              <a:rPr lang="en-GB" sz="1600">
                <a:solidFill>
                  <a:srgbClr val="171717"/>
                </a:solidFill>
              </a:rPr>
              <a:t>	</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Complicated</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Exciting</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Unknown</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AutoNum type="arabicParenR"/>
            </a:pPr>
            <a:r>
              <a:rPr lang="en-GB" sz="1600">
                <a:solidFill>
                  <a:srgbClr val="171717"/>
                </a:solidFill>
              </a:rPr>
              <a:t>To start, USA does not have a national curriculum, but instead has state standards. That being said, particle physics is NOT in the standards of Colorado. However, I use LOTS of particle physics examples to demonstrate conservation of energy and momentum, which is part of the standards.</a:t>
            </a:r>
            <a:endParaRPr sz="1600">
              <a:solidFill>
                <a:srgbClr val="171717"/>
              </a:solidFill>
            </a:endParaRPr>
          </a:p>
          <a:p>
            <a:pPr indent="0" lvl="0" marL="91440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31" name="Shape 331"/>
        <p:cNvGrpSpPr/>
        <p:nvPr/>
      </p:nvGrpSpPr>
      <p:grpSpPr>
        <a:xfrm>
          <a:off x="0" y="0"/>
          <a:ext cx="0" cy="0"/>
          <a:chOff x="0" y="0"/>
          <a:chExt cx="0" cy="0"/>
        </a:xfrm>
      </p:grpSpPr>
      <p:sp>
        <p:nvSpPr>
          <p:cNvPr id="332" name="Google Shape;332;p46"/>
          <p:cNvSpPr/>
          <p:nvPr/>
        </p:nvSpPr>
        <p:spPr>
          <a:xfrm>
            <a:off x="0" y="0"/>
            <a:ext cx="3265800" cy="5143500"/>
          </a:xfrm>
          <a:prstGeom prst="rect">
            <a:avLst/>
          </a:prstGeom>
          <a:solidFill>
            <a:srgbClr val="6D9EE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Particle Accelerators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particle accelerators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challenges</a:t>
            </a:r>
            <a:r>
              <a:rPr lang="en-GB" sz="1200">
                <a:solidFill>
                  <a:schemeClr val="lt1"/>
                </a:solidFill>
              </a:rPr>
              <a:t> students might encounter when learning about particle accelerators?</a:t>
            </a:r>
            <a:endParaRPr sz="1200">
              <a:solidFill>
                <a:schemeClr val="lt1"/>
              </a:solidFill>
            </a:endParaRPr>
          </a:p>
        </p:txBody>
      </p:sp>
      <p:sp>
        <p:nvSpPr>
          <p:cNvPr id="333" name="Google Shape;333;p46"/>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AutoNum type="arabicPeriod"/>
            </a:pPr>
            <a:r>
              <a:rPr lang="en-GB" sz="1600">
                <a:solidFill>
                  <a:srgbClr val="171717"/>
                </a:solidFill>
              </a:rPr>
              <a:t>3 key ideas</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How charged particles feel a force and are accelerated by constant electric fields.</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The need for AC </a:t>
            </a:r>
            <a:r>
              <a:rPr lang="en-GB" sz="1600">
                <a:solidFill>
                  <a:srgbClr val="171717"/>
                </a:solidFill>
              </a:rPr>
              <a:t>controlled</a:t>
            </a:r>
            <a:r>
              <a:rPr lang="en-GB" sz="1600">
                <a:solidFill>
                  <a:srgbClr val="171717"/>
                </a:solidFill>
              </a:rPr>
              <a:t> </a:t>
            </a:r>
            <a:r>
              <a:rPr lang="en-GB" sz="1600">
                <a:solidFill>
                  <a:srgbClr val="171717"/>
                </a:solidFill>
              </a:rPr>
              <a:t>systems</a:t>
            </a:r>
            <a:r>
              <a:rPr lang="en-GB" sz="1600">
                <a:solidFill>
                  <a:srgbClr val="171717"/>
                </a:solidFill>
              </a:rPr>
              <a:t> instead of DC.</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The length variability of the gates (?) due to the increase in speed but constant frequency of AC signal</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AutoNum type="arabicPeriod"/>
            </a:pPr>
            <a:r>
              <a:rPr lang="en-GB" sz="1600">
                <a:solidFill>
                  <a:srgbClr val="171717"/>
                </a:solidFill>
              </a:rPr>
              <a:t>Potential challenges: Students will have a hard time </a:t>
            </a:r>
            <a:r>
              <a:rPr lang="en-GB" sz="1600">
                <a:solidFill>
                  <a:srgbClr val="171717"/>
                </a:solidFill>
              </a:rPr>
              <a:t>visualizing</a:t>
            </a:r>
            <a:r>
              <a:rPr lang="en-GB" sz="1600">
                <a:solidFill>
                  <a:srgbClr val="171717"/>
                </a:solidFill>
              </a:rPr>
              <a:t> what is happening between each part of the accelerator. They will struggle with the concept of “drift tubes” and </a:t>
            </a:r>
            <a:r>
              <a:rPr lang="en-GB" sz="1600">
                <a:solidFill>
                  <a:srgbClr val="171717"/>
                </a:solidFill>
              </a:rPr>
              <a:t>the</a:t>
            </a:r>
            <a:r>
              <a:rPr lang="en-GB" sz="1600">
                <a:solidFill>
                  <a:srgbClr val="171717"/>
                </a:solidFill>
              </a:rPr>
              <a:t> reason for the configuration of the accelerators.</a:t>
            </a:r>
            <a:endParaRPr sz="1600">
              <a:solidFill>
                <a:srgbClr val="171717"/>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37" name="Shape 337"/>
        <p:cNvGrpSpPr/>
        <p:nvPr/>
      </p:nvGrpSpPr>
      <p:grpSpPr>
        <a:xfrm>
          <a:off x="0" y="0"/>
          <a:ext cx="0" cy="0"/>
          <a:chOff x="0" y="0"/>
          <a:chExt cx="0" cy="0"/>
        </a:xfrm>
      </p:grpSpPr>
      <p:sp>
        <p:nvSpPr>
          <p:cNvPr id="338" name="Google Shape;338;p47"/>
          <p:cNvSpPr/>
          <p:nvPr/>
        </p:nvSpPr>
        <p:spPr>
          <a:xfrm>
            <a:off x="0" y="0"/>
            <a:ext cx="3265800" cy="5143500"/>
          </a:xfrm>
          <a:prstGeom prst="rect">
            <a:avLst/>
          </a:prstGeom>
          <a:solidFill>
            <a:srgbClr val="6D9EE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Particle </a:t>
            </a:r>
            <a:br>
              <a:rPr lang="en-GB" sz="2400">
                <a:solidFill>
                  <a:schemeClr val="lt1"/>
                </a:solidFill>
              </a:rPr>
            </a:br>
            <a:r>
              <a:rPr lang="en-GB" sz="2400">
                <a:solidFill>
                  <a:schemeClr val="lt1"/>
                </a:solidFill>
              </a:rPr>
              <a:t>Detectors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particle detectors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challenges</a:t>
            </a:r>
            <a:r>
              <a:rPr lang="en-GB" sz="1200">
                <a:solidFill>
                  <a:schemeClr val="lt1"/>
                </a:solidFill>
              </a:rPr>
              <a:t> students might encounter when learning about particle detectors?</a:t>
            </a:r>
            <a:endParaRPr sz="1200">
              <a:solidFill>
                <a:schemeClr val="lt1"/>
              </a:solidFill>
            </a:endParaRPr>
          </a:p>
        </p:txBody>
      </p:sp>
      <p:sp>
        <p:nvSpPr>
          <p:cNvPr id="339" name="Google Shape;339;p47"/>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AutoNum type="arabicPeriod"/>
            </a:pPr>
            <a:r>
              <a:rPr lang="en-GB" sz="1600">
                <a:solidFill>
                  <a:srgbClr val="171717"/>
                </a:solidFill>
              </a:rPr>
              <a:t>3 key ideas</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How we can only see when particles interact with matter, not the paths they take</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The need for triggering mechanisms.</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The need for collecting MANY trials and recording for long periods of time.</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AutoNum type="arabicPeriod"/>
            </a:pPr>
            <a:r>
              <a:rPr lang="en-GB" sz="1600">
                <a:solidFill>
                  <a:srgbClr val="171717"/>
                </a:solidFill>
              </a:rPr>
              <a:t>Potential challenges: not knowing certain key terms such as “Scintillator” or “Calorimeters” or “PMTs” will severely limit student understanding of how detectors work.</a:t>
            </a:r>
            <a:endParaRPr sz="1600">
              <a:solidFill>
                <a:srgbClr val="171717"/>
              </a:solidFill>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43" name="Shape 343"/>
        <p:cNvGrpSpPr/>
        <p:nvPr/>
      </p:nvGrpSpPr>
      <p:grpSpPr>
        <a:xfrm>
          <a:off x="0" y="0"/>
          <a:ext cx="0" cy="0"/>
          <a:chOff x="0" y="0"/>
          <a:chExt cx="0" cy="0"/>
        </a:xfrm>
      </p:grpSpPr>
      <p:sp>
        <p:nvSpPr>
          <p:cNvPr id="344" name="Google Shape;344;p48"/>
          <p:cNvSpPr/>
          <p:nvPr/>
        </p:nvSpPr>
        <p:spPr>
          <a:xfrm>
            <a:off x="0" y="0"/>
            <a:ext cx="3265800" cy="5143500"/>
          </a:xfrm>
          <a:prstGeom prst="rect">
            <a:avLst/>
          </a:prstGeom>
          <a:solidFill>
            <a:srgbClr val="6D9EE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My</a:t>
            </a:r>
            <a:r>
              <a:rPr lang="en-GB"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GB" sz="1200">
                <a:solidFill>
                  <a:schemeClr val="lt1"/>
                </a:solidFill>
              </a:rPr>
              <a:t>Instructions:</a:t>
            </a:r>
            <a:r>
              <a:rPr lang="en-GB" sz="1200">
                <a:solidFill>
                  <a:schemeClr val="lt1"/>
                </a:solidFill>
              </a:rPr>
              <a:t> Write in the box any insights or things that you learned and that you want to remember after the HST</a:t>
            </a:r>
            <a:r>
              <a:rPr lang="en-GB" sz="1200">
                <a:solidFill>
                  <a:schemeClr val="lt1"/>
                </a:solidFill>
              </a:rPr>
              <a:t>2025</a:t>
            </a:r>
            <a:r>
              <a:rPr lang="en-GB" sz="1200">
                <a:solidFill>
                  <a:schemeClr val="lt1"/>
                </a:solidFill>
              </a:rPr>
              <a:t> programme.</a:t>
            </a:r>
            <a:endParaRPr sz="1200">
              <a:solidFill>
                <a:schemeClr val="lt1"/>
              </a:solidFill>
            </a:endParaRPr>
          </a:p>
        </p:txBody>
      </p:sp>
      <p:sp>
        <p:nvSpPr>
          <p:cNvPr id="345" name="Google Shape;345;p48"/>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GB" sz="1600">
                <a:solidFill>
                  <a:srgbClr val="171717"/>
                </a:solidFill>
              </a:rPr>
              <a:t>Making particles move in ways you want </a:t>
            </a:r>
            <a:r>
              <a:rPr lang="en-GB" sz="1600">
                <a:solidFill>
                  <a:srgbClr val="171717"/>
                </a:solidFill>
              </a:rPr>
              <a:t>them</a:t>
            </a:r>
            <a:r>
              <a:rPr lang="en-GB" sz="1600">
                <a:solidFill>
                  <a:srgbClr val="171717"/>
                </a:solidFill>
              </a:rPr>
              <a:t> to, collide with each other and be able to witness that collision is SUPER COMPLICATED!!!! Every step of the process feels like it’s a PhD paper and there’s thousands even MILLIONS of </a:t>
            </a:r>
            <a:r>
              <a:rPr lang="en-GB" sz="1600">
                <a:solidFill>
                  <a:srgbClr val="171717"/>
                </a:solidFill>
              </a:rPr>
              <a:t>steps</a:t>
            </a:r>
            <a:r>
              <a:rPr lang="en-GB" sz="1600">
                <a:solidFill>
                  <a:srgbClr val="171717"/>
                </a:solidFill>
              </a:rPr>
              <a:t> in the process!</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GB" sz="1600">
                <a:solidFill>
                  <a:srgbClr val="171717"/>
                </a:solidFill>
              </a:rPr>
              <a:t>That being said, it is nice that the topic is somewhat approachable, but the lack of math is definitely lacking. </a:t>
            </a:r>
            <a:endParaRPr sz="1600">
              <a:solidFill>
                <a:srgbClr val="171717"/>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49" name="Shape 349"/>
        <p:cNvGrpSpPr/>
        <p:nvPr/>
      </p:nvGrpSpPr>
      <p:grpSpPr>
        <a:xfrm>
          <a:off x="0" y="0"/>
          <a:ext cx="0" cy="0"/>
          <a:chOff x="0" y="0"/>
          <a:chExt cx="0" cy="0"/>
        </a:xfrm>
      </p:grpSpPr>
      <p:sp>
        <p:nvSpPr>
          <p:cNvPr id="350" name="Google Shape;350;p49"/>
          <p:cNvSpPr/>
          <p:nvPr/>
        </p:nvSpPr>
        <p:spPr>
          <a:xfrm>
            <a:off x="0" y="0"/>
            <a:ext cx="3265800" cy="5143500"/>
          </a:xfrm>
          <a:prstGeom prst="rect">
            <a:avLst/>
          </a:prstGeom>
          <a:solidFill>
            <a:schemeClr val="dk1"/>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Study Group Discussion</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lang="en-GB" sz="1200">
                <a:solidFill>
                  <a:schemeClr val="lt1"/>
                </a:solidFill>
              </a:rPr>
              <a:t>Share your individual insights with your colleagues and identify shared themes. </a:t>
            </a:r>
            <a:endParaRPr sz="1200">
              <a:solidFill>
                <a:schemeClr val="lt1"/>
              </a:solidFill>
            </a:endParaRPr>
          </a:p>
          <a:p>
            <a:pPr indent="0" lvl="0" marL="0" rtl="0" algn="l">
              <a:lnSpc>
                <a:spcPct val="115000"/>
              </a:lnSpc>
              <a:spcBef>
                <a:spcPts val="0"/>
              </a:spcBef>
              <a:spcAft>
                <a:spcPts val="0"/>
              </a:spcAft>
              <a:buNone/>
            </a:pPr>
            <a:r>
              <a:t/>
            </a:r>
            <a:endParaRPr sz="1200">
              <a:solidFill>
                <a:schemeClr val="lt1"/>
              </a:solidFill>
            </a:endParaRPr>
          </a:p>
          <a:p>
            <a:pPr indent="0" lvl="0" marL="0" rtl="0" algn="l">
              <a:lnSpc>
                <a:spcPct val="115000"/>
              </a:lnSpc>
              <a:spcBef>
                <a:spcPts val="0"/>
              </a:spcBef>
              <a:spcAft>
                <a:spcPts val="0"/>
              </a:spcAft>
              <a:buNone/>
            </a:pPr>
            <a:r>
              <a:rPr i="1" lang="en-GB" sz="1200">
                <a:solidFill>
                  <a:schemeClr val="lt1"/>
                </a:solidFill>
              </a:rPr>
              <a:t>Have some ice cream and don’t forget to </a:t>
            </a:r>
            <a:br>
              <a:rPr i="1" lang="en-GB" sz="1200">
                <a:solidFill>
                  <a:schemeClr val="lt1"/>
                </a:solidFill>
              </a:rPr>
            </a:br>
            <a:r>
              <a:rPr i="1" lang="en-GB" sz="1200">
                <a:solidFill>
                  <a:schemeClr val="lt1"/>
                </a:solidFill>
              </a:rPr>
              <a:t>take notes :)</a:t>
            </a:r>
            <a:endParaRPr i="1" sz="2400">
              <a:solidFill>
                <a:schemeClr val="lt1"/>
              </a:solidFill>
            </a:endParaRPr>
          </a:p>
        </p:txBody>
      </p:sp>
      <p:sp>
        <p:nvSpPr>
          <p:cNvPr id="351" name="Google Shape;351;p49"/>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Char char="●"/>
            </a:pPr>
            <a:r>
              <a:rPr lang="en-GB" sz="1600">
                <a:solidFill>
                  <a:srgbClr val="171717"/>
                </a:solidFill>
              </a:rPr>
              <a:t>Adjectives: Exciting/COOLEST!!! Very mysterious and lots of </a:t>
            </a:r>
            <a:r>
              <a:rPr lang="en-GB" sz="1600">
                <a:solidFill>
                  <a:srgbClr val="171717"/>
                </a:solidFill>
              </a:rPr>
              <a:t>unknowns</a:t>
            </a:r>
            <a:r>
              <a:rPr lang="en-GB" sz="1600">
                <a:solidFill>
                  <a:srgbClr val="171717"/>
                </a:solidFill>
              </a:rPr>
              <a:t>, which leads to excitement, and </a:t>
            </a:r>
            <a:r>
              <a:rPr lang="en-GB" sz="1600">
                <a:solidFill>
                  <a:srgbClr val="171717"/>
                </a:solidFill>
              </a:rPr>
              <a:t>curiosity and questioning. TOP/BEST of all sciences</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Accelerators:</a:t>
            </a:r>
            <a:endParaRPr sz="1600">
              <a:solidFill>
                <a:srgbClr val="171717"/>
              </a:solidFill>
            </a:endParaRPr>
          </a:p>
          <a:p>
            <a:pPr indent="-330200" lvl="1" marL="914400" marR="360000" rtl="0" algn="l">
              <a:spcBef>
                <a:spcPts val="0"/>
              </a:spcBef>
              <a:spcAft>
                <a:spcPts val="0"/>
              </a:spcAft>
              <a:buClr>
                <a:srgbClr val="171717"/>
              </a:buClr>
              <a:buSzPts val="1600"/>
              <a:buChar char="○"/>
            </a:pPr>
            <a:r>
              <a:rPr lang="en-GB" sz="1600">
                <a:solidFill>
                  <a:srgbClr val="171717"/>
                </a:solidFill>
              </a:rPr>
              <a:t>Key take aways: Practical purposes outside of research, the physics of how they work, how to use them in teaching simple ideas of E-fields and newton’s laws and energy.</a:t>
            </a:r>
            <a:endParaRPr sz="1600">
              <a:solidFill>
                <a:srgbClr val="171717"/>
              </a:solidFill>
            </a:endParaRPr>
          </a:p>
          <a:p>
            <a:pPr indent="-330200" lvl="1" marL="914400" marR="360000" rtl="0" algn="l">
              <a:spcBef>
                <a:spcPts val="0"/>
              </a:spcBef>
              <a:spcAft>
                <a:spcPts val="0"/>
              </a:spcAft>
              <a:buClr>
                <a:srgbClr val="171717"/>
              </a:buClr>
              <a:buSzPts val="1600"/>
              <a:buChar char="○"/>
            </a:pPr>
            <a:r>
              <a:rPr lang="en-GB" sz="1600">
                <a:solidFill>
                  <a:srgbClr val="171717"/>
                </a:solidFill>
              </a:rPr>
              <a:t>Challenges: Concepts of fields and particles interactions and their results. 3D visualization, Right Hand Rule (cross product). </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Detectors: </a:t>
            </a:r>
            <a:endParaRPr sz="1600">
              <a:solidFill>
                <a:srgbClr val="171717"/>
              </a:solidFill>
            </a:endParaRPr>
          </a:p>
          <a:p>
            <a:pPr indent="-330200" lvl="1" marL="914400" marR="360000" rtl="0" algn="l">
              <a:spcBef>
                <a:spcPts val="0"/>
              </a:spcBef>
              <a:spcAft>
                <a:spcPts val="0"/>
              </a:spcAft>
              <a:buClr>
                <a:srgbClr val="171717"/>
              </a:buClr>
              <a:buSzPts val="1600"/>
              <a:buChar char="○"/>
            </a:pPr>
            <a:r>
              <a:rPr lang="en-GB" sz="1600">
                <a:solidFill>
                  <a:srgbClr val="171717"/>
                </a:solidFill>
              </a:rPr>
              <a:t>Key Concepts: Features of particles. We dont see the paths of the particles, only the spots of interaction. Matter and light interaction. BIG devices with LOTS of wire and very heavy.</a:t>
            </a:r>
            <a:endParaRPr sz="1600">
              <a:solidFill>
                <a:srgbClr val="171717"/>
              </a:solidFill>
            </a:endParaRPr>
          </a:p>
          <a:p>
            <a:pPr indent="-330200" lvl="1" marL="914400" marR="360000" rtl="0" algn="l">
              <a:spcBef>
                <a:spcPts val="0"/>
              </a:spcBef>
              <a:spcAft>
                <a:spcPts val="0"/>
              </a:spcAft>
              <a:buClr>
                <a:srgbClr val="171717"/>
              </a:buClr>
              <a:buSzPts val="1600"/>
              <a:buChar char="○"/>
            </a:pPr>
            <a:r>
              <a:rPr lang="en-GB" sz="1600">
                <a:solidFill>
                  <a:srgbClr val="171717"/>
                </a:solidFill>
              </a:rPr>
              <a:t>Challenges: Completing the puzzle. Their location and safety of them. Building “simple” detector and connecting the ideas to the BIG ones.</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bg>
      <p:bgPr>
        <a:solidFill>
          <a:schemeClr val="dk1"/>
        </a:solidFill>
      </p:bgPr>
    </p:bg>
    <p:spTree>
      <p:nvGrpSpPr>
        <p:cNvPr id="355" name="Shape 355"/>
        <p:cNvGrpSpPr/>
        <p:nvPr/>
      </p:nvGrpSpPr>
      <p:grpSpPr>
        <a:xfrm>
          <a:off x="0" y="0"/>
          <a:ext cx="0" cy="0"/>
          <a:chOff x="0" y="0"/>
          <a:chExt cx="0" cy="0"/>
        </a:xfrm>
      </p:grpSpPr>
      <p:pic>
        <p:nvPicPr>
          <p:cNvPr id="356" name="Google Shape;356;p50" title="brain-explosion.gif"/>
          <p:cNvPicPr preferRelativeResize="0"/>
          <p:nvPr/>
        </p:nvPicPr>
        <p:blipFill>
          <a:blip r:embed="rId3">
            <a:alphaModFix/>
          </a:blip>
          <a:stretch>
            <a:fillRect/>
          </a:stretch>
        </p:blipFill>
        <p:spPr>
          <a:xfrm>
            <a:off x="6609600" y="102025"/>
            <a:ext cx="2098150" cy="2584575"/>
          </a:xfrm>
          <a:prstGeom prst="rect">
            <a:avLst/>
          </a:prstGeom>
          <a:noFill/>
          <a:ln>
            <a:noFill/>
          </a:ln>
        </p:spPr>
      </p:pic>
      <p:sp>
        <p:nvSpPr>
          <p:cNvPr id="357" name="Google Shape;357;p50"/>
          <p:cNvSpPr txBox="1"/>
          <p:nvPr/>
        </p:nvSpPr>
        <p:spPr>
          <a:xfrm>
            <a:off x="178050" y="686300"/>
            <a:ext cx="6431700" cy="1893300"/>
          </a:xfrm>
          <a:prstGeom prst="rect">
            <a:avLst/>
          </a:prstGeom>
          <a:noFill/>
          <a:ln>
            <a:noFill/>
          </a:ln>
          <a:effectLst>
            <a:outerShdw blurRad="57150" rotWithShape="0" algn="bl" dir="5400000" dist="19050">
              <a:srgbClr val="000000">
                <a:alpha val="50000"/>
              </a:srgbClr>
            </a:outerShdw>
          </a:effectLst>
        </p:spPr>
        <p:txBody>
          <a:bodyPr anchorCtr="0" anchor="t" bIns="91425" lIns="91425" spcFirstLastPara="1" rIns="91425" wrap="square" tIns="91425">
            <a:spAutoFit/>
          </a:bodyPr>
          <a:lstStyle/>
          <a:p>
            <a:pPr indent="-355600" lvl="0" marL="457200" rtl="0" algn="l">
              <a:spcBef>
                <a:spcPts val="0"/>
              </a:spcBef>
              <a:spcAft>
                <a:spcPts val="0"/>
              </a:spcAft>
              <a:buClr>
                <a:schemeClr val="lt1"/>
              </a:buClr>
              <a:buSzPts val="2000"/>
              <a:buAutoNum type="arabicPeriod"/>
            </a:pPr>
            <a:r>
              <a:rPr lang="en-GB" sz="2000">
                <a:solidFill>
                  <a:schemeClr val="lt1"/>
                </a:solidFill>
              </a:rPr>
              <a:t>When thinking about ALL the aspects of the LHC</a:t>
            </a:r>
            <a:endParaRPr sz="2000">
              <a:solidFill>
                <a:schemeClr val="lt1"/>
              </a:solidFill>
            </a:endParaRPr>
          </a:p>
          <a:p>
            <a:pPr indent="-336550" lvl="0" marL="457200" rtl="0" algn="l">
              <a:spcBef>
                <a:spcPts val="0"/>
              </a:spcBef>
              <a:spcAft>
                <a:spcPts val="0"/>
              </a:spcAft>
              <a:buClr>
                <a:schemeClr val="lt1"/>
              </a:buClr>
              <a:buSzPts val="1700"/>
              <a:buChar char="●"/>
            </a:pPr>
            <a:r>
              <a:rPr lang="en-GB" sz="1700">
                <a:solidFill>
                  <a:schemeClr val="lt1"/>
                </a:solidFill>
              </a:rPr>
              <a:t>The SIZE of the </a:t>
            </a:r>
            <a:r>
              <a:rPr lang="en-GB" sz="1700">
                <a:solidFill>
                  <a:schemeClr val="lt1"/>
                </a:solidFill>
              </a:rPr>
              <a:t>detectors</a:t>
            </a:r>
            <a:r>
              <a:rPr lang="en-GB" sz="1700">
                <a:solidFill>
                  <a:schemeClr val="lt1"/>
                </a:solidFill>
              </a:rPr>
              <a:t> and the LHC</a:t>
            </a:r>
            <a:endParaRPr sz="1700">
              <a:solidFill>
                <a:schemeClr val="lt1"/>
              </a:solidFill>
            </a:endParaRPr>
          </a:p>
          <a:p>
            <a:pPr indent="-336550" lvl="0" marL="457200" rtl="0" algn="l">
              <a:spcBef>
                <a:spcPts val="0"/>
              </a:spcBef>
              <a:spcAft>
                <a:spcPts val="0"/>
              </a:spcAft>
              <a:buClr>
                <a:schemeClr val="lt1"/>
              </a:buClr>
              <a:buSzPts val="1700"/>
              <a:buChar char="●"/>
            </a:pPr>
            <a:r>
              <a:rPr lang="en-GB" sz="1700">
                <a:solidFill>
                  <a:schemeClr val="lt1"/>
                </a:solidFill>
              </a:rPr>
              <a:t>How far underground it all is</a:t>
            </a:r>
            <a:endParaRPr sz="1700">
              <a:solidFill>
                <a:schemeClr val="lt1"/>
              </a:solidFill>
            </a:endParaRPr>
          </a:p>
          <a:p>
            <a:pPr indent="-336550" lvl="0" marL="457200" rtl="0" algn="l">
              <a:spcBef>
                <a:spcPts val="0"/>
              </a:spcBef>
              <a:spcAft>
                <a:spcPts val="0"/>
              </a:spcAft>
              <a:buClr>
                <a:schemeClr val="lt1"/>
              </a:buClr>
              <a:buSzPts val="1700"/>
              <a:buChar char="●"/>
            </a:pPr>
            <a:r>
              <a:rPr lang="en-GB" sz="1700">
                <a:solidFill>
                  <a:schemeClr val="lt1"/>
                </a:solidFill>
              </a:rPr>
              <a:t>How complicated all the thousands of parts are</a:t>
            </a:r>
            <a:endParaRPr sz="1700">
              <a:solidFill>
                <a:schemeClr val="lt1"/>
              </a:solidFill>
            </a:endParaRPr>
          </a:p>
          <a:p>
            <a:pPr indent="0" lvl="0" marL="457200" rtl="0" algn="l">
              <a:spcBef>
                <a:spcPts val="0"/>
              </a:spcBef>
              <a:spcAft>
                <a:spcPts val="0"/>
              </a:spcAft>
              <a:buNone/>
            </a:pPr>
            <a:r>
              <a:t/>
            </a:r>
            <a:endParaRPr sz="2000">
              <a:solidFill>
                <a:schemeClr val="lt1"/>
              </a:solidFill>
            </a:endParaRPr>
          </a:p>
          <a:p>
            <a:pPr indent="457200" lvl="0" marL="4114800" rtl="0" algn="l">
              <a:spcBef>
                <a:spcPts val="0"/>
              </a:spcBef>
              <a:spcAft>
                <a:spcPts val="0"/>
              </a:spcAft>
              <a:buNone/>
            </a:pPr>
            <a:r>
              <a:rPr lang="en-GB" sz="2000">
                <a:solidFill>
                  <a:schemeClr val="lt1"/>
                </a:solidFill>
              </a:rPr>
              <a:t>We feel:</a:t>
            </a:r>
            <a:endParaRPr sz="2000">
              <a:solidFill>
                <a:schemeClr val="lt1"/>
              </a:solidFill>
            </a:endParaRPr>
          </a:p>
        </p:txBody>
      </p:sp>
      <p:sp>
        <p:nvSpPr>
          <p:cNvPr id="358" name="Google Shape;358;p50"/>
          <p:cNvSpPr txBox="1"/>
          <p:nvPr/>
        </p:nvSpPr>
        <p:spPr>
          <a:xfrm>
            <a:off x="220050" y="2607125"/>
            <a:ext cx="8703900" cy="769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900">
                <a:solidFill>
                  <a:schemeClr val="lt1"/>
                </a:solidFill>
              </a:rPr>
              <a:t>2. CERN is not just about the LHC, but has </a:t>
            </a:r>
            <a:r>
              <a:rPr lang="en-GB" sz="1900">
                <a:solidFill>
                  <a:schemeClr val="lt1"/>
                </a:solidFill>
              </a:rPr>
              <a:t>developed</a:t>
            </a:r>
            <a:r>
              <a:rPr lang="en-GB" sz="1900">
                <a:solidFill>
                  <a:schemeClr val="lt1"/>
                </a:solidFill>
              </a:rPr>
              <a:t> other </a:t>
            </a:r>
            <a:r>
              <a:rPr lang="en-GB" sz="1900">
                <a:solidFill>
                  <a:schemeClr val="lt1"/>
                </a:solidFill>
              </a:rPr>
              <a:t>technologies</a:t>
            </a:r>
            <a:r>
              <a:rPr lang="en-GB" sz="1900">
                <a:solidFill>
                  <a:schemeClr val="lt1"/>
                </a:solidFill>
              </a:rPr>
              <a:t> that have changed the world!</a:t>
            </a:r>
            <a:endParaRPr sz="1900">
              <a:solidFill>
                <a:schemeClr val="lt1"/>
              </a:solidFill>
            </a:endParaRPr>
          </a:p>
        </p:txBody>
      </p:sp>
      <p:pic>
        <p:nvPicPr>
          <p:cNvPr id="359" name="Google Shape;359;p50"/>
          <p:cNvPicPr preferRelativeResize="0"/>
          <p:nvPr/>
        </p:nvPicPr>
        <p:blipFill>
          <a:blip r:embed="rId4">
            <a:alphaModFix/>
          </a:blip>
          <a:stretch>
            <a:fillRect/>
          </a:stretch>
        </p:blipFill>
        <p:spPr>
          <a:xfrm>
            <a:off x="6106050" y="3110253"/>
            <a:ext cx="2601700" cy="1737350"/>
          </a:xfrm>
          <a:prstGeom prst="rect">
            <a:avLst/>
          </a:prstGeom>
          <a:noFill/>
          <a:ln>
            <a:noFill/>
          </a:ln>
        </p:spPr>
      </p:pic>
      <p:pic>
        <p:nvPicPr>
          <p:cNvPr id="360" name="Google Shape;360;p50"/>
          <p:cNvPicPr preferRelativeResize="0"/>
          <p:nvPr/>
        </p:nvPicPr>
        <p:blipFill rotWithShape="1">
          <a:blip r:embed="rId5">
            <a:alphaModFix/>
          </a:blip>
          <a:srcRect b="5276" l="0" r="0" t="12541"/>
          <a:stretch/>
        </p:blipFill>
        <p:spPr>
          <a:xfrm>
            <a:off x="3511313" y="3063252"/>
            <a:ext cx="2228576" cy="1831348"/>
          </a:xfrm>
          <a:prstGeom prst="rect">
            <a:avLst/>
          </a:prstGeom>
          <a:noFill/>
          <a:ln>
            <a:noFill/>
          </a:ln>
        </p:spPr>
      </p:pic>
      <p:sp>
        <p:nvSpPr>
          <p:cNvPr id="361" name="Google Shape;361;p50"/>
          <p:cNvSpPr txBox="1"/>
          <p:nvPr/>
        </p:nvSpPr>
        <p:spPr>
          <a:xfrm>
            <a:off x="314525" y="27875"/>
            <a:ext cx="6627900" cy="585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2600">
                <a:solidFill>
                  <a:srgbClr val="FFFF00"/>
                </a:solidFill>
                <a:latin typeface="Permanent Marker"/>
                <a:ea typeface="Permanent Marker"/>
                <a:cs typeface="Permanent Marker"/>
                <a:sym typeface="Permanent Marker"/>
              </a:rPr>
              <a:t>Group 7’s Key Takeaways</a:t>
            </a:r>
            <a:endParaRPr sz="2600">
              <a:solidFill>
                <a:srgbClr val="FFFF00"/>
              </a:solidFill>
              <a:latin typeface="Permanent Marker"/>
              <a:ea typeface="Permanent Marker"/>
              <a:cs typeface="Permanent Marker"/>
              <a:sym typeface="Permanent Marker"/>
            </a:endParaRPr>
          </a:p>
        </p:txBody>
      </p:sp>
      <p:pic>
        <p:nvPicPr>
          <p:cNvPr id="362" name="Google Shape;362;p50"/>
          <p:cNvPicPr preferRelativeResize="0"/>
          <p:nvPr/>
        </p:nvPicPr>
        <p:blipFill>
          <a:blip r:embed="rId6">
            <a:alphaModFix/>
          </a:blip>
          <a:stretch>
            <a:fillRect/>
          </a:stretch>
        </p:blipFill>
        <p:spPr>
          <a:xfrm>
            <a:off x="387625" y="3346025"/>
            <a:ext cx="2699675" cy="1632453"/>
          </a:xfrm>
          <a:prstGeom prst="rect">
            <a:avLst/>
          </a:prstGeom>
          <a:noFill/>
          <a:ln>
            <a:noFill/>
          </a:ln>
        </p:spPr>
      </p:pic>
    </p:spTree>
  </p:cSld>
  <p:clrMapOvr>
    <a:masterClrMapping/>
  </p:clrMapOvr>
  <p:transition spd="med">
    <p:push/>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5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56"/>
                                        </p:tgtEl>
                                        <p:attrNameLst>
                                          <p:attrName>style.visibility</p:attrName>
                                        </p:attrNameLst>
                                      </p:cBhvr>
                                      <p:to>
                                        <p:strVal val="visible"/>
                                      </p:to>
                                    </p:set>
                                    <p:anim calcmode="lin" valueType="num">
                                      <p:cBhvr additive="base">
                                        <p:cTn dur="1000"/>
                                        <p:tgtEl>
                                          <p:spTgt spid="356"/>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5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6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6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59"/>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bg>
      <p:bgPr>
        <a:solidFill>
          <a:schemeClr val="dk1"/>
        </a:solidFill>
      </p:bgPr>
    </p:bg>
    <p:spTree>
      <p:nvGrpSpPr>
        <p:cNvPr id="366" name="Shape 366"/>
        <p:cNvGrpSpPr/>
        <p:nvPr/>
      </p:nvGrpSpPr>
      <p:grpSpPr>
        <a:xfrm>
          <a:off x="0" y="0"/>
          <a:ext cx="0" cy="0"/>
          <a:chOff x="0" y="0"/>
          <a:chExt cx="0" cy="0"/>
        </a:xfrm>
      </p:grpSpPr>
      <p:sp>
        <p:nvSpPr>
          <p:cNvPr id="367" name="Google Shape;367;p51"/>
          <p:cNvSpPr txBox="1"/>
          <p:nvPr/>
        </p:nvSpPr>
        <p:spPr>
          <a:xfrm>
            <a:off x="538725" y="686300"/>
            <a:ext cx="5878200" cy="507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2100">
                <a:solidFill>
                  <a:schemeClr val="lt1"/>
                </a:solidFill>
              </a:rPr>
              <a:t>3. Inspiration for our teaching abilities.</a:t>
            </a:r>
            <a:endParaRPr sz="2100">
              <a:solidFill>
                <a:schemeClr val="lt1"/>
              </a:solidFill>
            </a:endParaRPr>
          </a:p>
        </p:txBody>
      </p:sp>
      <p:pic>
        <p:nvPicPr>
          <p:cNvPr id="368" name="Google Shape;368;p51" title="aa4d548e-6892-4ee5-91a5-295919a7f2fa.png"/>
          <p:cNvPicPr preferRelativeResize="0"/>
          <p:nvPr/>
        </p:nvPicPr>
        <p:blipFill>
          <a:blip r:embed="rId3">
            <a:alphaModFix/>
          </a:blip>
          <a:stretch>
            <a:fillRect/>
          </a:stretch>
        </p:blipFill>
        <p:spPr>
          <a:xfrm>
            <a:off x="5853350" y="755050"/>
            <a:ext cx="2422275" cy="3633412"/>
          </a:xfrm>
          <a:prstGeom prst="rect">
            <a:avLst/>
          </a:prstGeom>
          <a:noFill/>
          <a:ln>
            <a:noFill/>
          </a:ln>
        </p:spPr>
      </p:pic>
      <p:sp>
        <p:nvSpPr>
          <p:cNvPr id="369" name="Google Shape;369;p51"/>
          <p:cNvSpPr txBox="1"/>
          <p:nvPr/>
        </p:nvSpPr>
        <p:spPr>
          <a:xfrm>
            <a:off x="314525" y="27875"/>
            <a:ext cx="6627900" cy="585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2600">
                <a:solidFill>
                  <a:srgbClr val="FFFF00"/>
                </a:solidFill>
                <a:latin typeface="Permanent Marker"/>
                <a:ea typeface="Permanent Marker"/>
                <a:cs typeface="Permanent Marker"/>
                <a:sym typeface="Permanent Marker"/>
              </a:rPr>
              <a:t>Group 7’s Key Takeaways Continued</a:t>
            </a:r>
            <a:endParaRPr sz="2600">
              <a:solidFill>
                <a:srgbClr val="FFFF00"/>
              </a:solidFill>
              <a:latin typeface="Permanent Marker"/>
              <a:ea typeface="Permanent Marker"/>
              <a:cs typeface="Permanent Marker"/>
              <a:sym typeface="Permanent Marke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6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2">
                                  <p:stCondLst>
                                    <p:cond delay="0"/>
                                  </p:stCondLst>
                                  <p:childTnLst>
                                    <p:set>
                                      <p:cBhvr>
                                        <p:cTn dur="1" fill="hold">
                                          <p:stCondLst>
                                            <p:cond delay="0"/>
                                          </p:stCondLst>
                                        </p:cTn>
                                        <p:tgtEl>
                                          <p:spTgt spid="368"/>
                                        </p:tgtEl>
                                        <p:attrNameLst>
                                          <p:attrName>style.visibility</p:attrName>
                                        </p:attrNameLst>
                                      </p:cBhvr>
                                      <p:to>
                                        <p:strVal val="visible"/>
                                      </p:to>
                                    </p:set>
                                    <p:anim calcmode="lin" valueType="num">
                                      <p:cBhvr additive="base">
                                        <p:cTn dur="1000"/>
                                        <p:tgtEl>
                                          <p:spTgt spid="368"/>
                                        </p:tgtEl>
                                        <p:attrNameLst>
                                          <p:attrName>ppt_x</p:attrName>
                                        </p:attrNameLst>
                                      </p:cBhvr>
                                      <p:tavLst>
                                        <p:tav fmla="" tm="0">
                                          <p:val>
                                            <p:strVal val="#ppt_x+1"/>
                                          </p:val>
                                        </p:tav>
                                        <p:tav fmla="" tm="100000">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72" name="Shape 172"/>
        <p:cNvGrpSpPr/>
        <p:nvPr/>
      </p:nvGrpSpPr>
      <p:grpSpPr>
        <a:xfrm>
          <a:off x="0" y="0"/>
          <a:ext cx="0" cy="0"/>
          <a:chOff x="0" y="0"/>
          <a:chExt cx="0" cy="0"/>
        </a:xfrm>
      </p:grpSpPr>
      <p:pic>
        <p:nvPicPr>
          <p:cNvPr id="173" name="Google Shape;173;p25"/>
          <p:cNvPicPr preferRelativeResize="0"/>
          <p:nvPr/>
        </p:nvPicPr>
        <p:blipFill>
          <a:blip r:embed="rId3">
            <a:alphaModFix/>
          </a:blip>
          <a:stretch>
            <a:fillRect/>
          </a:stretch>
        </p:blipFill>
        <p:spPr>
          <a:xfrm>
            <a:off x="5699585" y="3611454"/>
            <a:ext cx="732050" cy="643500"/>
          </a:xfrm>
          <a:prstGeom prst="rect">
            <a:avLst/>
          </a:prstGeom>
          <a:noFill/>
          <a:ln>
            <a:noFill/>
          </a:ln>
        </p:spPr>
      </p:pic>
      <p:pic>
        <p:nvPicPr>
          <p:cNvPr id="174" name="Google Shape;174;p25" title="unnamed.jpg"/>
          <p:cNvPicPr preferRelativeResize="0"/>
          <p:nvPr/>
        </p:nvPicPr>
        <p:blipFill rotWithShape="1">
          <a:blip r:embed="rId4">
            <a:alphaModFix/>
          </a:blip>
          <a:srcRect b="47656" l="31992" r="40561" t="39832"/>
          <a:stretch/>
        </p:blipFill>
        <p:spPr>
          <a:xfrm>
            <a:off x="7127200" y="3602850"/>
            <a:ext cx="635551" cy="643502"/>
          </a:xfrm>
          <a:prstGeom prst="rect">
            <a:avLst/>
          </a:prstGeom>
          <a:noFill/>
          <a:ln>
            <a:noFill/>
          </a:ln>
        </p:spPr>
      </p:pic>
      <p:sp>
        <p:nvSpPr>
          <p:cNvPr id="175" name="Google Shape;175;p25"/>
          <p:cNvSpPr txBox="1"/>
          <p:nvPr>
            <p:ph type="title"/>
          </p:nvPr>
        </p:nvSpPr>
        <p:spPr>
          <a:xfrm>
            <a:off x="305991" y="273844"/>
            <a:ext cx="8535600" cy="8133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GB"/>
              <a:t>Study Group 7</a:t>
            </a:r>
            <a:endParaRPr/>
          </a:p>
        </p:txBody>
      </p:sp>
      <p:pic>
        <p:nvPicPr>
          <p:cNvPr id="176" name="Google Shape;176;p25" title="BINA.jpg"/>
          <p:cNvPicPr preferRelativeResize="0"/>
          <p:nvPr>
            <p:ph idx="3" type="pic"/>
          </p:nvPr>
        </p:nvPicPr>
        <p:blipFill rotWithShape="1">
          <a:blip r:embed="rId5">
            <a:alphaModFix/>
          </a:blip>
          <a:srcRect b="0" l="4799" r="4808" t="0"/>
          <a:stretch/>
        </p:blipFill>
        <p:spPr>
          <a:xfrm>
            <a:off x="2600863" y="1090800"/>
            <a:ext cx="1080001" cy="1440000"/>
          </a:xfrm>
          <a:prstGeom prst="rect">
            <a:avLst/>
          </a:prstGeom>
          <a:effectLst>
            <a:outerShdw blurRad="57150" rotWithShape="0" algn="bl" dir="5400000" dist="19050">
              <a:srgbClr val="000000">
                <a:alpha val="75000"/>
              </a:srgbClr>
            </a:outerShdw>
          </a:effectLst>
        </p:spPr>
      </p:pic>
      <p:pic>
        <p:nvPicPr>
          <p:cNvPr id="177" name="Google Shape;177;p25" title="VictorCurco.jpg"/>
          <p:cNvPicPr preferRelativeResize="0"/>
          <p:nvPr>
            <p:ph idx="3" type="pic"/>
          </p:nvPr>
        </p:nvPicPr>
        <p:blipFill rotWithShape="1">
          <a:blip r:embed="rId6">
            <a:alphaModFix/>
          </a:blip>
          <a:srcRect b="0" l="445" r="445" t="0"/>
          <a:stretch/>
        </p:blipFill>
        <p:spPr>
          <a:xfrm>
            <a:off x="5409563" y="1090800"/>
            <a:ext cx="1080000" cy="1440000"/>
          </a:xfrm>
          <a:prstGeom prst="rect">
            <a:avLst/>
          </a:prstGeom>
          <a:effectLst>
            <a:outerShdw blurRad="57150" rotWithShape="0" algn="bl" dir="5400000" dist="19050">
              <a:srgbClr val="000000">
                <a:alpha val="75000"/>
              </a:srgbClr>
            </a:outerShdw>
          </a:effectLst>
        </p:spPr>
      </p:pic>
      <p:pic>
        <p:nvPicPr>
          <p:cNvPr id="178" name="Google Shape;178;p25" title="463265298_10107139731138425_4162297867793419094_n.jpg"/>
          <p:cNvPicPr preferRelativeResize="0"/>
          <p:nvPr>
            <p:ph idx="3" type="pic"/>
          </p:nvPr>
        </p:nvPicPr>
        <p:blipFill rotWithShape="1">
          <a:blip r:embed="rId7">
            <a:alphaModFix/>
          </a:blip>
          <a:srcRect b="0" l="12502" r="12495" t="0"/>
          <a:stretch/>
        </p:blipFill>
        <p:spPr>
          <a:xfrm>
            <a:off x="6894238" y="1090800"/>
            <a:ext cx="1080000" cy="1440000"/>
          </a:xfrm>
          <a:prstGeom prst="rect">
            <a:avLst/>
          </a:prstGeom>
          <a:effectLst>
            <a:outerShdw blurRad="57150" rotWithShape="0" algn="bl" dir="5400000" dist="19050">
              <a:srgbClr val="000000">
                <a:alpha val="75000"/>
              </a:srgbClr>
            </a:outerShdw>
          </a:effectLst>
        </p:spPr>
      </p:pic>
      <p:pic>
        <p:nvPicPr>
          <p:cNvPr id="179" name="Google Shape;179;p25" title="emel.jpg"/>
          <p:cNvPicPr preferRelativeResize="0"/>
          <p:nvPr>
            <p:ph idx="3" type="pic"/>
          </p:nvPr>
        </p:nvPicPr>
        <p:blipFill rotWithShape="1">
          <a:blip r:embed="rId8">
            <a:alphaModFix/>
          </a:blip>
          <a:srcRect b="0" l="4586" r="4595" t="0"/>
          <a:stretch/>
        </p:blipFill>
        <p:spPr>
          <a:xfrm>
            <a:off x="1218363" y="1095725"/>
            <a:ext cx="1079998" cy="1439999"/>
          </a:xfrm>
          <a:prstGeom prst="rect">
            <a:avLst/>
          </a:prstGeom>
          <a:effectLst>
            <a:outerShdw blurRad="57150" rotWithShape="0" algn="bl" dir="5400000" dist="19050">
              <a:srgbClr val="000000">
                <a:alpha val="75000"/>
              </a:srgbClr>
            </a:outerShdw>
          </a:effectLst>
        </p:spPr>
      </p:pic>
      <p:sp>
        <p:nvSpPr>
          <p:cNvPr id="180" name="Google Shape;180;p25"/>
          <p:cNvSpPr txBox="1"/>
          <p:nvPr/>
        </p:nvSpPr>
        <p:spPr>
          <a:xfrm>
            <a:off x="801900" y="2544300"/>
            <a:ext cx="1707000" cy="1227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GB" sz="900">
                <a:solidFill>
                  <a:srgbClr val="171717"/>
                </a:solidFill>
              </a:rPr>
              <a:t>Emel Özkök</a:t>
            </a:r>
            <a:endParaRPr b="1" sz="900">
              <a:solidFill>
                <a:srgbClr val="171717"/>
              </a:solidFill>
            </a:endParaRPr>
          </a:p>
          <a:p>
            <a:pPr indent="0" lvl="0" marL="0" rtl="0" algn="ctr">
              <a:spcBef>
                <a:spcPts val="0"/>
              </a:spcBef>
              <a:spcAft>
                <a:spcPts val="0"/>
              </a:spcAft>
              <a:buNone/>
            </a:pPr>
            <a:r>
              <a:rPr lang="en-GB" sz="900">
                <a:solidFill>
                  <a:srgbClr val="171717"/>
                </a:solidFill>
              </a:rPr>
              <a:t>Türkiye </a:t>
            </a:r>
            <a:endParaRPr sz="900">
              <a:solidFill>
                <a:srgbClr val="171717"/>
              </a:solidFill>
            </a:endParaRPr>
          </a:p>
          <a:p>
            <a:pPr indent="0" lvl="0" marL="0" rtl="0" algn="ctr">
              <a:spcBef>
                <a:spcPts val="0"/>
              </a:spcBef>
              <a:spcAft>
                <a:spcPts val="0"/>
              </a:spcAft>
              <a:buNone/>
            </a:pPr>
            <a:r>
              <a:t/>
            </a:r>
            <a:endParaRPr sz="900">
              <a:solidFill>
                <a:srgbClr val="171717"/>
              </a:solidFill>
            </a:endParaRPr>
          </a:p>
          <a:p>
            <a:pPr indent="0" lvl="0" marL="0" rtl="0" algn="ctr">
              <a:spcBef>
                <a:spcPts val="0"/>
              </a:spcBef>
              <a:spcAft>
                <a:spcPts val="0"/>
              </a:spcAft>
              <a:buNone/>
            </a:pPr>
            <a:r>
              <a:rPr lang="en-GB" sz="900">
                <a:solidFill>
                  <a:srgbClr val="171717"/>
                </a:solidFill>
              </a:rPr>
              <a:t>Even being a time keeper, I cannot be on time for the group meetings:)</a:t>
            </a:r>
            <a:endParaRPr sz="900">
              <a:solidFill>
                <a:srgbClr val="171717"/>
              </a:solidFill>
            </a:endParaRPr>
          </a:p>
        </p:txBody>
      </p:sp>
      <p:sp>
        <p:nvSpPr>
          <p:cNvPr id="181" name="Google Shape;181;p25"/>
          <p:cNvSpPr/>
          <p:nvPr/>
        </p:nvSpPr>
        <p:spPr>
          <a:xfrm>
            <a:off x="1511875" y="4246350"/>
            <a:ext cx="399300" cy="399300"/>
          </a:xfrm>
          <a:prstGeom prst="ellipse">
            <a:avLst/>
          </a:prstGeom>
          <a:solidFill>
            <a:srgbClr val="93C47D"/>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82" name="Google Shape;182;p25"/>
          <p:cNvSpPr txBox="1"/>
          <p:nvPr/>
        </p:nvSpPr>
        <p:spPr>
          <a:xfrm>
            <a:off x="2600875" y="2593675"/>
            <a:ext cx="1080000" cy="1227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GB" sz="900">
                <a:solidFill>
                  <a:srgbClr val="171717"/>
                </a:solidFill>
              </a:rPr>
              <a:t>Albina Gerguri</a:t>
            </a:r>
            <a:endParaRPr b="1" sz="900">
              <a:solidFill>
                <a:srgbClr val="171717"/>
              </a:solidFill>
            </a:endParaRPr>
          </a:p>
          <a:p>
            <a:pPr indent="0" lvl="0" marL="0" rtl="0" algn="ctr">
              <a:spcBef>
                <a:spcPts val="0"/>
              </a:spcBef>
              <a:spcAft>
                <a:spcPts val="0"/>
              </a:spcAft>
              <a:buNone/>
            </a:pPr>
            <a:r>
              <a:rPr lang="en-GB" sz="900">
                <a:solidFill>
                  <a:srgbClr val="171717"/>
                </a:solidFill>
              </a:rPr>
              <a:t>Kosova</a:t>
            </a:r>
            <a:endParaRPr sz="900">
              <a:solidFill>
                <a:srgbClr val="171717"/>
              </a:solidFill>
            </a:endParaRPr>
          </a:p>
          <a:p>
            <a:pPr indent="0" lvl="0" marL="0" rtl="0" algn="ctr">
              <a:spcBef>
                <a:spcPts val="0"/>
              </a:spcBef>
              <a:spcAft>
                <a:spcPts val="0"/>
              </a:spcAft>
              <a:buNone/>
            </a:pPr>
            <a:r>
              <a:t/>
            </a:r>
            <a:endParaRPr sz="900">
              <a:solidFill>
                <a:srgbClr val="171717"/>
              </a:solidFill>
            </a:endParaRPr>
          </a:p>
          <a:p>
            <a:pPr indent="0" lvl="0" marL="0" rtl="0" algn="ctr">
              <a:spcBef>
                <a:spcPts val="0"/>
              </a:spcBef>
              <a:spcAft>
                <a:spcPts val="0"/>
              </a:spcAft>
              <a:buNone/>
            </a:pPr>
            <a:r>
              <a:rPr lang="en-GB" sz="900">
                <a:solidFill>
                  <a:srgbClr val="171717"/>
                </a:solidFill>
              </a:rPr>
              <a:t>I just discovered I bowl way better with my left hand </a:t>
            </a:r>
            <a:endParaRPr sz="900">
              <a:solidFill>
                <a:srgbClr val="171717"/>
              </a:solidFill>
            </a:endParaRPr>
          </a:p>
        </p:txBody>
      </p:sp>
      <p:sp>
        <p:nvSpPr>
          <p:cNvPr id="183" name="Google Shape;183;p25"/>
          <p:cNvSpPr txBox="1"/>
          <p:nvPr/>
        </p:nvSpPr>
        <p:spPr>
          <a:xfrm>
            <a:off x="3684787" y="2623500"/>
            <a:ext cx="1552200" cy="1069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GB" sz="900">
                <a:solidFill>
                  <a:srgbClr val="171717"/>
                </a:solidFill>
              </a:rPr>
              <a:t>Arezou Beyrami</a:t>
            </a:r>
            <a:endParaRPr b="1" sz="900">
              <a:solidFill>
                <a:srgbClr val="171717"/>
              </a:solidFill>
            </a:endParaRPr>
          </a:p>
          <a:p>
            <a:pPr indent="0" lvl="0" marL="0" rtl="0" algn="ctr">
              <a:spcBef>
                <a:spcPts val="0"/>
              </a:spcBef>
              <a:spcAft>
                <a:spcPts val="0"/>
              </a:spcAft>
              <a:buNone/>
            </a:pPr>
            <a:r>
              <a:rPr lang="en-GB" sz="900">
                <a:solidFill>
                  <a:srgbClr val="171717"/>
                </a:solidFill>
              </a:rPr>
              <a:t>Iran</a:t>
            </a:r>
            <a:endParaRPr sz="900">
              <a:solidFill>
                <a:srgbClr val="171717"/>
              </a:solidFill>
            </a:endParaRPr>
          </a:p>
          <a:p>
            <a:pPr indent="0" lvl="0" marL="0" rtl="0" algn="ctr">
              <a:spcBef>
                <a:spcPts val="0"/>
              </a:spcBef>
              <a:spcAft>
                <a:spcPts val="0"/>
              </a:spcAft>
              <a:buNone/>
            </a:pPr>
            <a:r>
              <a:t/>
            </a:r>
            <a:endParaRPr sz="900">
              <a:solidFill>
                <a:srgbClr val="171717"/>
              </a:solidFill>
            </a:endParaRPr>
          </a:p>
          <a:p>
            <a:pPr indent="0" lvl="0" marL="0" rtl="0" algn="ctr">
              <a:spcBef>
                <a:spcPts val="0"/>
              </a:spcBef>
              <a:spcAft>
                <a:spcPts val="0"/>
              </a:spcAft>
              <a:buNone/>
            </a:pPr>
            <a:r>
              <a:rPr lang="en-GB" sz="900">
                <a:solidFill>
                  <a:srgbClr val="171717"/>
                </a:solidFill>
              </a:rPr>
              <a:t>I love taking lots of photos. </a:t>
            </a:r>
            <a:endParaRPr sz="900">
              <a:solidFill>
                <a:srgbClr val="171717"/>
              </a:solidFill>
            </a:endParaRPr>
          </a:p>
          <a:p>
            <a:pPr indent="0" lvl="0" marL="0" rtl="0" algn="ctr">
              <a:spcBef>
                <a:spcPts val="0"/>
              </a:spcBef>
              <a:spcAft>
                <a:spcPts val="0"/>
              </a:spcAft>
              <a:buNone/>
            </a:pPr>
            <a:r>
              <a:rPr lang="en-GB" sz="900">
                <a:solidFill>
                  <a:srgbClr val="171717"/>
                </a:solidFill>
              </a:rPr>
              <a:t>Oh! I’m the photographer of our group.</a:t>
            </a:r>
            <a:endParaRPr sz="900">
              <a:solidFill>
                <a:srgbClr val="171717"/>
              </a:solidFill>
            </a:endParaRPr>
          </a:p>
        </p:txBody>
      </p:sp>
      <p:sp>
        <p:nvSpPr>
          <p:cNvPr id="184" name="Google Shape;184;p25"/>
          <p:cNvSpPr txBox="1"/>
          <p:nvPr/>
        </p:nvSpPr>
        <p:spPr>
          <a:xfrm>
            <a:off x="5463125" y="2593675"/>
            <a:ext cx="1080000" cy="1227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GB" sz="900">
                <a:solidFill>
                  <a:srgbClr val="171717"/>
                </a:solidFill>
              </a:rPr>
              <a:t>Víctor Curcó</a:t>
            </a:r>
            <a:endParaRPr b="1" sz="900">
              <a:solidFill>
                <a:srgbClr val="171717"/>
              </a:solidFill>
            </a:endParaRPr>
          </a:p>
          <a:p>
            <a:pPr indent="0" lvl="0" marL="0" rtl="0" algn="ctr">
              <a:spcBef>
                <a:spcPts val="0"/>
              </a:spcBef>
              <a:spcAft>
                <a:spcPts val="0"/>
              </a:spcAft>
              <a:buNone/>
            </a:pPr>
            <a:r>
              <a:rPr b="1" lang="en-GB" sz="900">
                <a:solidFill>
                  <a:srgbClr val="171717"/>
                </a:solidFill>
              </a:rPr>
              <a:t>España</a:t>
            </a:r>
            <a:endParaRPr b="1" sz="900">
              <a:solidFill>
                <a:srgbClr val="171717"/>
              </a:solidFill>
            </a:endParaRPr>
          </a:p>
          <a:p>
            <a:pPr indent="0" lvl="0" marL="0" rtl="0" algn="ctr">
              <a:spcBef>
                <a:spcPts val="0"/>
              </a:spcBef>
              <a:spcAft>
                <a:spcPts val="0"/>
              </a:spcAft>
              <a:buNone/>
            </a:pPr>
            <a:r>
              <a:t/>
            </a:r>
            <a:endParaRPr sz="900">
              <a:solidFill>
                <a:srgbClr val="171717"/>
              </a:solidFill>
            </a:endParaRPr>
          </a:p>
          <a:p>
            <a:pPr indent="0" lvl="0" marL="0" rtl="0" algn="ctr">
              <a:spcBef>
                <a:spcPts val="0"/>
              </a:spcBef>
              <a:spcAft>
                <a:spcPts val="0"/>
              </a:spcAft>
              <a:buNone/>
            </a:pPr>
            <a:r>
              <a:rPr lang="en-GB" sz="900">
                <a:solidFill>
                  <a:srgbClr val="171717"/>
                </a:solidFill>
              </a:rPr>
              <a:t>I can’t  distinguish between left and right hand</a:t>
            </a:r>
            <a:endParaRPr sz="900">
              <a:solidFill>
                <a:srgbClr val="171717"/>
              </a:solidFill>
            </a:endParaRPr>
          </a:p>
          <a:p>
            <a:pPr indent="0" lvl="0" marL="0" rtl="0" algn="ctr">
              <a:spcBef>
                <a:spcPts val="0"/>
              </a:spcBef>
              <a:spcAft>
                <a:spcPts val="0"/>
              </a:spcAft>
              <a:buNone/>
            </a:pPr>
            <a:r>
              <a:t/>
            </a:r>
            <a:endParaRPr b="1" sz="900">
              <a:solidFill>
                <a:srgbClr val="171717"/>
              </a:solidFill>
            </a:endParaRPr>
          </a:p>
        </p:txBody>
      </p:sp>
      <p:sp>
        <p:nvSpPr>
          <p:cNvPr id="185" name="Google Shape;185;p25"/>
          <p:cNvSpPr txBox="1"/>
          <p:nvPr/>
        </p:nvSpPr>
        <p:spPr>
          <a:xfrm>
            <a:off x="6894250" y="2593675"/>
            <a:ext cx="1080000" cy="1227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GB" sz="900">
                <a:solidFill>
                  <a:srgbClr val="171717"/>
                </a:solidFill>
              </a:rPr>
              <a:t>Matt Leach</a:t>
            </a:r>
            <a:endParaRPr b="1" sz="900">
              <a:solidFill>
                <a:srgbClr val="171717"/>
              </a:solidFill>
            </a:endParaRPr>
          </a:p>
          <a:p>
            <a:pPr indent="0" lvl="0" marL="0" rtl="0" algn="ctr">
              <a:spcBef>
                <a:spcPts val="0"/>
              </a:spcBef>
              <a:spcAft>
                <a:spcPts val="0"/>
              </a:spcAft>
              <a:buNone/>
            </a:pPr>
            <a:r>
              <a:rPr lang="en-GB" sz="900">
                <a:solidFill>
                  <a:srgbClr val="171717"/>
                </a:solidFill>
              </a:rPr>
              <a:t>USA</a:t>
            </a:r>
            <a:endParaRPr sz="900">
              <a:solidFill>
                <a:srgbClr val="171717"/>
              </a:solidFill>
            </a:endParaRPr>
          </a:p>
          <a:p>
            <a:pPr indent="0" lvl="0" marL="0" rtl="0" algn="ctr">
              <a:spcBef>
                <a:spcPts val="0"/>
              </a:spcBef>
              <a:spcAft>
                <a:spcPts val="0"/>
              </a:spcAft>
              <a:buNone/>
            </a:pPr>
            <a:r>
              <a:t/>
            </a:r>
            <a:endParaRPr sz="900">
              <a:solidFill>
                <a:srgbClr val="171717"/>
              </a:solidFill>
            </a:endParaRPr>
          </a:p>
          <a:p>
            <a:pPr indent="0" lvl="0" marL="0" rtl="0" algn="ctr">
              <a:spcBef>
                <a:spcPts val="0"/>
              </a:spcBef>
              <a:spcAft>
                <a:spcPts val="0"/>
              </a:spcAft>
              <a:buNone/>
            </a:pPr>
            <a:r>
              <a:rPr lang="en-GB" sz="900">
                <a:solidFill>
                  <a:srgbClr val="171717"/>
                </a:solidFill>
              </a:rPr>
              <a:t>I have worked for Dwayne “The Rock” Johnson</a:t>
            </a:r>
            <a:endParaRPr sz="900">
              <a:solidFill>
                <a:srgbClr val="171717"/>
              </a:solidFill>
            </a:endParaRPr>
          </a:p>
          <a:p>
            <a:pPr indent="0" lvl="0" marL="0" rtl="0" algn="ctr">
              <a:spcBef>
                <a:spcPts val="0"/>
              </a:spcBef>
              <a:spcAft>
                <a:spcPts val="0"/>
              </a:spcAft>
              <a:buNone/>
            </a:pPr>
            <a:r>
              <a:t/>
            </a:r>
            <a:endParaRPr b="1" sz="900">
              <a:solidFill>
                <a:srgbClr val="171717"/>
              </a:solidFill>
            </a:endParaRPr>
          </a:p>
        </p:txBody>
      </p:sp>
      <p:sp>
        <p:nvSpPr>
          <p:cNvPr id="186" name="Google Shape;186;p25"/>
          <p:cNvSpPr/>
          <p:nvPr/>
        </p:nvSpPr>
        <p:spPr>
          <a:xfrm>
            <a:off x="2943000" y="4246350"/>
            <a:ext cx="399300" cy="399300"/>
          </a:xfrm>
          <a:prstGeom prst="ellipse">
            <a:avLst/>
          </a:prstGeom>
          <a:solidFill>
            <a:srgbClr val="FFD96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87" name="Google Shape;187;p25"/>
          <p:cNvSpPr/>
          <p:nvPr/>
        </p:nvSpPr>
        <p:spPr>
          <a:xfrm>
            <a:off x="4374125" y="4246350"/>
            <a:ext cx="399300" cy="399300"/>
          </a:xfrm>
          <a:prstGeom prst="ellipse">
            <a:avLst/>
          </a:prstGeom>
          <a:solidFill>
            <a:srgbClr val="F6B26B"/>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88" name="Google Shape;188;p25"/>
          <p:cNvSpPr/>
          <p:nvPr/>
        </p:nvSpPr>
        <p:spPr>
          <a:xfrm>
            <a:off x="5805250" y="4246350"/>
            <a:ext cx="399300" cy="399300"/>
          </a:xfrm>
          <a:prstGeom prst="ellipse">
            <a:avLst/>
          </a:prstGeom>
          <a:solidFill>
            <a:srgbClr val="E0666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89" name="Google Shape;189;p25"/>
          <p:cNvSpPr/>
          <p:nvPr/>
        </p:nvSpPr>
        <p:spPr>
          <a:xfrm>
            <a:off x="7236375" y="4246350"/>
            <a:ext cx="399300" cy="399300"/>
          </a:xfrm>
          <a:prstGeom prst="ellipse">
            <a:avLst/>
          </a:prstGeom>
          <a:solidFill>
            <a:srgbClr val="6D9EEB"/>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pic>
        <p:nvPicPr>
          <p:cNvPr id="190" name="Google Shape;190;p25" title="Ekran Resmi 2025-07-10 16.46.51.png"/>
          <p:cNvPicPr preferRelativeResize="0"/>
          <p:nvPr/>
        </p:nvPicPr>
        <p:blipFill>
          <a:blip r:embed="rId9">
            <a:alphaModFix/>
          </a:blip>
          <a:stretch>
            <a:fillRect/>
          </a:stretch>
        </p:blipFill>
        <p:spPr>
          <a:xfrm>
            <a:off x="1391975" y="3610647"/>
            <a:ext cx="635550" cy="627890"/>
          </a:xfrm>
          <a:prstGeom prst="rect">
            <a:avLst/>
          </a:prstGeom>
          <a:noFill/>
          <a:ln>
            <a:noFill/>
          </a:ln>
        </p:spPr>
      </p:pic>
      <p:sp>
        <p:nvSpPr>
          <p:cNvPr id="191" name="Google Shape;191;p25"/>
          <p:cNvSpPr txBox="1"/>
          <p:nvPr/>
        </p:nvSpPr>
        <p:spPr>
          <a:xfrm>
            <a:off x="4518425" y="2451200"/>
            <a:ext cx="44679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600">
              <a:solidFill>
                <a:srgbClr val="171717"/>
              </a:solidFill>
            </a:endParaRPr>
          </a:p>
        </p:txBody>
      </p:sp>
      <p:pic>
        <p:nvPicPr>
          <p:cNvPr id="192" name="Google Shape;192;p25"/>
          <p:cNvPicPr preferRelativeResize="0"/>
          <p:nvPr/>
        </p:nvPicPr>
        <p:blipFill rotWithShape="1">
          <a:blip r:embed="rId10">
            <a:alphaModFix/>
          </a:blip>
          <a:srcRect b="-20731" l="0" r="0" t="-3631"/>
          <a:stretch/>
        </p:blipFill>
        <p:spPr>
          <a:xfrm>
            <a:off x="4254225" y="3526550"/>
            <a:ext cx="635551" cy="813302"/>
          </a:xfrm>
          <a:prstGeom prst="rect">
            <a:avLst/>
          </a:prstGeom>
          <a:noFill/>
          <a:ln>
            <a:noFill/>
          </a:ln>
        </p:spPr>
      </p:pic>
      <p:pic>
        <p:nvPicPr>
          <p:cNvPr id="193" name="Google Shape;193;p25"/>
          <p:cNvPicPr preferRelativeResize="0"/>
          <p:nvPr/>
        </p:nvPicPr>
        <p:blipFill>
          <a:blip r:embed="rId11">
            <a:alphaModFix/>
          </a:blip>
          <a:stretch>
            <a:fillRect/>
          </a:stretch>
        </p:blipFill>
        <p:spPr>
          <a:xfrm>
            <a:off x="2774861" y="3591850"/>
            <a:ext cx="732050" cy="665503"/>
          </a:xfrm>
          <a:prstGeom prst="rect">
            <a:avLst/>
          </a:prstGeom>
          <a:noFill/>
          <a:ln>
            <a:noFill/>
          </a:ln>
        </p:spPr>
      </p:pic>
      <p:pic>
        <p:nvPicPr>
          <p:cNvPr id="194" name="Google Shape;194;p25"/>
          <p:cNvPicPr preferRelativeResize="0"/>
          <p:nvPr/>
        </p:nvPicPr>
        <p:blipFill>
          <a:blip r:embed="rId12">
            <a:alphaModFix/>
          </a:blip>
          <a:stretch>
            <a:fillRect/>
          </a:stretch>
        </p:blipFill>
        <p:spPr>
          <a:xfrm>
            <a:off x="3984475" y="1135325"/>
            <a:ext cx="1121488" cy="1440000"/>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bg>
      <p:bgPr>
        <a:solidFill>
          <a:schemeClr val="dk1"/>
        </a:solidFill>
      </p:bgPr>
    </p:bg>
    <p:spTree>
      <p:nvGrpSpPr>
        <p:cNvPr id="373" name="Shape 373"/>
        <p:cNvGrpSpPr/>
        <p:nvPr/>
      </p:nvGrpSpPr>
      <p:grpSpPr>
        <a:xfrm>
          <a:off x="0" y="0"/>
          <a:ext cx="0" cy="0"/>
          <a:chOff x="0" y="0"/>
          <a:chExt cx="0" cy="0"/>
        </a:xfrm>
      </p:grpSpPr>
      <p:sp>
        <p:nvSpPr>
          <p:cNvPr id="374" name="Google Shape;374;p52"/>
          <p:cNvSpPr txBox="1"/>
          <p:nvPr/>
        </p:nvSpPr>
        <p:spPr>
          <a:xfrm>
            <a:off x="147475" y="0"/>
            <a:ext cx="7657800" cy="663600"/>
          </a:xfrm>
          <a:prstGeom prst="rect">
            <a:avLst/>
          </a:prstGeom>
          <a:no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GB" sz="2600">
                <a:solidFill>
                  <a:srgbClr val="FFFF00"/>
                </a:solidFill>
                <a:latin typeface="Permanent Marker"/>
                <a:ea typeface="Permanent Marker"/>
                <a:cs typeface="Permanent Marker"/>
                <a:sym typeface="Permanent Marker"/>
              </a:rPr>
              <a:t>What has worked well:</a:t>
            </a:r>
            <a:endParaRPr sz="1800">
              <a:solidFill>
                <a:schemeClr val="lt1"/>
              </a:solidFill>
            </a:endParaRPr>
          </a:p>
        </p:txBody>
      </p:sp>
      <p:pic>
        <p:nvPicPr>
          <p:cNvPr id="375" name="Google Shape;375;p52" title="eaa15455-9956-44b7-b633-e4fdebb5359d.jpg"/>
          <p:cNvPicPr preferRelativeResize="0"/>
          <p:nvPr/>
        </p:nvPicPr>
        <p:blipFill>
          <a:blip r:embed="rId3">
            <a:alphaModFix/>
          </a:blip>
          <a:stretch>
            <a:fillRect/>
          </a:stretch>
        </p:blipFill>
        <p:spPr>
          <a:xfrm>
            <a:off x="5467125" y="200825"/>
            <a:ext cx="2648975" cy="1986751"/>
          </a:xfrm>
          <a:prstGeom prst="rect">
            <a:avLst/>
          </a:prstGeom>
          <a:noFill/>
          <a:ln>
            <a:noFill/>
          </a:ln>
        </p:spPr>
      </p:pic>
      <p:pic>
        <p:nvPicPr>
          <p:cNvPr id="376" name="Google Shape;376;p52"/>
          <p:cNvPicPr preferRelativeResize="0"/>
          <p:nvPr/>
        </p:nvPicPr>
        <p:blipFill rotWithShape="1">
          <a:blip r:embed="rId4">
            <a:alphaModFix/>
          </a:blip>
          <a:srcRect b="0" l="0" r="44193" t="30040"/>
          <a:stretch/>
        </p:blipFill>
        <p:spPr>
          <a:xfrm>
            <a:off x="7119250" y="2297200"/>
            <a:ext cx="1319001" cy="2939501"/>
          </a:xfrm>
          <a:prstGeom prst="rect">
            <a:avLst/>
          </a:prstGeom>
          <a:noFill/>
          <a:ln>
            <a:noFill/>
          </a:ln>
        </p:spPr>
      </p:pic>
      <p:sp>
        <p:nvSpPr>
          <p:cNvPr id="377" name="Google Shape;377;p52"/>
          <p:cNvSpPr txBox="1"/>
          <p:nvPr/>
        </p:nvSpPr>
        <p:spPr>
          <a:xfrm>
            <a:off x="-76700" y="594450"/>
            <a:ext cx="5454300" cy="492600"/>
          </a:xfrm>
          <a:prstGeom prst="rect">
            <a:avLst/>
          </a:prstGeom>
          <a:noFill/>
          <a:ln>
            <a:noFill/>
          </a:ln>
        </p:spPr>
        <p:txBody>
          <a:bodyPr anchorCtr="0" anchor="t" bIns="91425" lIns="91425" spcFirstLastPara="1" rIns="91425" wrap="square" tIns="91425">
            <a:spAutoFit/>
          </a:bodyPr>
          <a:lstStyle/>
          <a:p>
            <a:pPr indent="-355600" lvl="0" marL="457200" marR="360000" rtl="0" algn="l">
              <a:spcBef>
                <a:spcPts val="0"/>
              </a:spcBef>
              <a:spcAft>
                <a:spcPts val="0"/>
              </a:spcAft>
              <a:buClr>
                <a:schemeClr val="lt1"/>
              </a:buClr>
              <a:buSzPts val="2000"/>
              <a:buChar char="●"/>
            </a:pPr>
            <a:r>
              <a:rPr lang="en-GB" sz="2000">
                <a:solidFill>
                  <a:schemeClr val="lt1"/>
                </a:solidFill>
              </a:rPr>
              <a:t>The exchange of ideas with colleagues</a:t>
            </a:r>
            <a:endParaRPr sz="1600">
              <a:solidFill>
                <a:srgbClr val="171717"/>
              </a:solidFill>
            </a:endParaRPr>
          </a:p>
        </p:txBody>
      </p:sp>
      <p:sp>
        <p:nvSpPr>
          <p:cNvPr id="378" name="Google Shape;378;p52"/>
          <p:cNvSpPr txBox="1"/>
          <p:nvPr/>
        </p:nvSpPr>
        <p:spPr>
          <a:xfrm>
            <a:off x="0" y="1708575"/>
            <a:ext cx="5377500" cy="800400"/>
          </a:xfrm>
          <a:prstGeom prst="rect">
            <a:avLst/>
          </a:prstGeom>
          <a:noFill/>
          <a:ln>
            <a:noFill/>
          </a:ln>
        </p:spPr>
        <p:txBody>
          <a:bodyPr anchorCtr="0" anchor="t" bIns="91425" lIns="91425" spcFirstLastPara="1" rIns="91425" wrap="square" tIns="91425">
            <a:spAutoFit/>
          </a:bodyPr>
          <a:lstStyle/>
          <a:p>
            <a:pPr indent="-355600" lvl="0" marL="457200" marR="360000" rtl="0" algn="l">
              <a:spcBef>
                <a:spcPts val="0"/>
              </a:spcBef>
              <a:spcAft>
                <a:spcPts val="0"/>
              </a:spcAft>
              <a:buClr>
                <a:schemeClr val="lt1"/>
              </a:buClr>
              <a:buSzPts val="2000"/>
              <a:buChar char="●"/>
            </a:pPr>
            <a:r>
              <a:rPr lang="en-GB" sz="2000">
                <a:solidFill>
                  <a:schemeClr val="lt1"/>
                </a:solidFill>
              </a:rPr>
              <a:t>Learning the theory before → visiting the site and seeing it in person!</a:t>
            </a:r>
            <a:endParaRPr sz="1600">
              <a:solidFill>
                <a:srgbClr val="171717"/>
              </a:solidFill>
            </a:endParaRPr>
          </a:p>
        </p:txBody>
      </p:sp>
      <p:sp>
        <p:nvSpPr>
          <p:cNvPr id="379" name="Google Shape;379;p52"/>
          <p:cNvSpPr txBox="1"/>
          <p:nvPr/>
        </p:nvSpPr>
        <p:spPr>
          <a:xfrm>
            <a:off x="4276950" y="2571750"/>
            <a:ext cx="3026400" cy="2031900"/>
          </a:xfrm>
          <a:prstGeom prst="rect">
            <a:avLst/>
          </a:prstGeom>
          <a:noFill/>
          <a:ln>
            <a:noFill/>
          </a:ln>
        </p:spPr>
        <p:txBody>
          <a:bodyPr anchorCtr="0" anchor="t" bIns="91425" lIns="91425" spcFirstLastPara="1" rIns="91425" wrap="square" tIns="91425">
            <a:spAutoFit/>
          </a:bodyPr>
          <a:lstStyle/>
          <a:p>
            <a:pPr indent="-355600" lvl="0" marL="457200" marR="360000" rtl="0" algn="l">
              <a:spcBef>
                <a:spcPts val="0"/>
              </a:spcBef>
              <a:spcAft>
                <a:spcPts val="0"/>
              </a:spcAft>
              <a:buClr>
                <a:schemeClr val="lt1"/>
              </a:buClr>
              <a:buSzPts val="2000"/>
              <a:buChar char="●"/>
            </a:pPr>
            <a:r>
              <a:rPr lang="en-GB" sz="2000">
                <a:solidFill>
                  <a:schemeClr val="lt1"/>
                </a:solidFill>
              </a:rPr>
              <a:t>Jeff has inspired us to lead people, kept our attention, and has make excellent analogies.</a:t>
            </a:r>
            <a:endParaRPr sz="1600">
              <a:solidFill>
                <a:srgbClr val="171717"/>
              </a:solidFill>
            </a:endParaRPr>
          </a:p>
        </p:txBody>
      </p:sp>
      <p:pic>
        <p:nvPicPr>
          <p:cNvPr id="380" name="Google Shape;380;p52" title="SC.mp4">
            <a:hlinkClick r:id="rId5"/>
          </p:cNvPr>
          <p:cNvPicPr preferRelativeResize="0"/>
          <p:nvPr/>
        </p:nvPicPr>
        <p:blipFill>
          <a:blip r:embed="rId6">
            <a:alphaModFix/>
          </a:blip>
          <a:stretch>
            <a:fillRect/>
          </a:stretch>
        </p:blipFill>
        <p:spPr>
          <a:xfrm>
            <a:off x="228025" y="2605538"/>
            <a:ext cx="4129476" cy="2322833"/>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7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7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2">
                                  <p:stCondLst>
                                    <p:cond delay="0"/>
                                  </p:stCondLst>
                                  <p:childTnLst>
                                    <p:set>
                                      <p:cBhvr>
                                        <p:cTn dur="1" fill="hold">
                                          <p:stCondLst>
                                            <p:cond delay="0"/>
                                          </p:stCondLst>
                                        </p:cTn>
                                        <p:tgtEl>
                                          <p:spTgt spid="375"/>
                                        </p:tgtEl>
                                        <p:attrNameLst>
                                          <p:attrName>style.visibility</p:attrName>
                                        </p:attrNameLst>
                                      </p:cBhvr>
                                      <p:to>
                                        <p:strVal val="visible"/>
                                      </p:to>
                                    </p:set>
                                    <p:anim calcmode="lin" valueType="num">
                                      <p:cBhvr additive="base">
                                        <p:cTn dur="1000"/>
                                        <p:tgtEl>
                                          <p:spTgt spid="375"/>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7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80"/>
                                        </p:tgtEl>
                                        <p:attrNameLst>
                                          <p:attrName>style.visibility</p:attrName>
                                        </p:attrNameLst>
                                      </p:cBhvr>
                                      <p:to>
                                        <p:strVal val="visible"/>
                                      </p:to>
                                    </p:set>
                                    <p:animEffect filter="fade" transition="in">
                                      <p:cBhvr>
                                        <p:cTn dur="1000"/>
                                        <p:tgtEl>
                                          <p:spTgt spid="38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7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2">
                                  <p:stCondLst>
                                    <p:cond delay="0"/>
                                  </p:stCondLst>
                                  <p:childTnLst>
                                    <p:set>
                                      <p:cBhvr>
                                        <p:cTn dur="1" fill="hold">
                                          <p:stCondLst>
                                            <p:cond delay="0"/>
                                          </p:stCondLst>
                                        </p:cTn>
                                        <p:tgtEl>
                                          <p:spTgt spid="376"/>
                                        </p:tgtEl>
                                        <p:attrNameLst>
                                          <p:attrName>style.visibility</p:attrName>
                                        </p:attrNameLst>
                                      </p:cBhvr>
                                      <p:to>
                                        <p:strVal val="visible"/>
                                      </p:to>
                                    </p:set>
                                    <p:anim calcmode="lin" valueType="num">
                                      <p:cBhvr additive="base">
                                        <p:cTn dur="1000"/>
                                        <p:tgtEl>
                                          <p:spTgt spid="376"/>
                                        </p:tgtEl>
                                        <p:attrNameLst>
                                          <p:attrName>ppt_x</p:attrName>
                                        </p:attrNameLst>
                                      </p:cBhvr>
                                      <p:tavLst>
                                        <p:tav fmla="" tm="0">
                                          <p:val>
                                            <p:strVal val="#ppt_x+1"/>
                                          </p:val>
                                        </p:tav>
                                        <p:tav fmla="" tm="100000">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bg>
      <p:bgPr>
        <a:solidFill>
          <a:schemeClr val="dk1"/>
        </a:solidFill>
      </p:bgPr>
    </p:bg>
    <p:spTree>
      <p:nvGrpSpPr>
        <p:cNvPr id="384" name="Shape 384"/>
        <p:cNvGrpSpPr/>
        <p:nvPr/>
      </p:nvGrpSpPr>
      <p:grpSpPr>
        <a:xfrm>
          <a:off x="0" y="0"/>
          <a:ext cx="0" cy="0"/>
          <a:chOff x="0" y="0"/>
          <a:chExt cx="0" cy="0"/>
        </a:xfrm>
      </p:grpSpPr>
      <p:sp>
        <p:nvSpPr>
          <p:cNvPr id="385" name="Google Shape;385;p53"/>
          <p:cNvSpPr txBox="1"/>
          <p:nvPr/>
        </p:nvSpPr>
        <p:spPr>
          <a:xfrm>
            <a:off x="147475" y="360775"/>
            <a:ext cx="5909400" cy="522900"/>
          </a:xfrm>
          <a:prstGeom prst="rect">
            <a:avLst/>
          </a:prstGeom>
          <a:no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GB" sz="2600">
                <a:solidFill>
                  <a:srgbClr val="FFFF00"/>
                </a:solidFill>
                <a:latin typeface="Permanent Marker"/>
                <a:ea typeface="Permanent Marker"/>
                <a:cs typeface="Permanent Marker"/>
                <a:sym typeface="Permanent Marker"/>
              </a:rPr>
              <a:t>Ways to improve</a:t>
            </a:r>
            <a:endParaRPr sz="1800">
              <a:solidFill>
                <a:schemeClr val="lt1"/>
              </a:solidFill>
            </a:endParaRPr>
          </a:p>
        </p:txBody>
      </p:sp>
      <p:sp>
        <p:nvSpPr>
          <p:cNvPr id="386" name="Google Shape;386;p53"/>
          <p:cNvSpPr txBox="1"/>
          <p:nvPr/>
        </p:nvSpPr>
        <p:spPr>
          <a:xfrm>
            <a:off x="306000" y="1087050"/>
            <a:ext cx="6072300" cy="708000"/>
          </a:xfrm>
          <a:prstGeom prst="rect">
            <a:avLst/>
          </a:prstGeom>
          <a:noFill/>
          <a:ln>
            <a:noFill/>
          </a:ln>
        </p:spPr>
        <p:txBody>
          <a:bodyPr anchorCtr="0" anchor="t" bIns="91425" lIns="91425" spcFirstLastPara="1" rIns="91425" wrap="square" tIns="91425">
            <a:spAutoFit/>
          </a:bodyPr>
          <a:lstStyle/>
          <a:p>
            <a:pPr indent="-342900" lvl="0" marL="457200" marR="360000" rtl="0" algn="l">
              <a:spcBef>
                <a:spcPts val="0"/>
              </a:spcBef>
              <a:spcAft>
                <a:spcPts val="0"/>
              </a:spcAft>
              <a:buClr>
                <a:schemeClr val="lt1"/>
              </a:buClr>
              <a:buSzPts val="1800"/>
              <a:buChar char="●"/>
            </a:pPr>
            <a:r>
              <a:rPr lang="en-GB" sz="1800">
                <a:solidFill>
                  <a:schemeClr val="lt1"/>
                </a:solidFill>
              </a:rPr>
              <a:t>Use of 3D simulations would be helpful for us.</a:t>
            </a:r>
            <a:endParaRPr sz="1800">
              <a:solidFill>
                <a:schemeClr val="lt1"/>
              </a:solidFill>
            </a:endParaRPr>
          </a:p>
          <a:p>
            <a:pPr indent="0" lvl="0" marL="457200" marR="360000" rtl="0" algn="l">
              <a:spcBef>
                <a:spcPts val="0"/>
              </a:spcBef>
              <a:spcAft>
                <a:spcPts val="0"/>
              </a:spcAft>
              <a:buNone/>
            </a:pPr>
            <a:r>
              <a:t/>
            </a:r>
            <a:endParaRPr sz="1600">
              <a:solidFill>
                <a:srgbClr val="171717"/>
              </a:solidFill>
            </a:endParaRPr>
          </a:p>
        </p:txBody>
      </p:sp>
      <p:sp>
        <p:nvSpPr>
          <p:cNvPr id="387" name="Google Shape;387;p53"/>
          <p:cNvSpPr txBox="1"/>
          <p:nvPr/>
        </p:nvSpPr>
        <p:spPr>
          <a:xfrm>
            <a:off x="2781388" y="2148050"/>
            <a:ext cx="6969900" cy="461700"/>
          </a:xfrm>
          <a:prstGeom prst="rect">
            <a:avLst/>
          </a:prstGeom>
          <a:noFill/>
          <a:ln>
            <a:noFill/>
          </a:ln>
        </p:spPr>
        <p:txBody>
          <a:bodyPr anchorCtr="0" anchor="t" bIns="91425" lIns="91425" spcFirstLastPara="1" rIns="91425" wrap="square" tIns="91425">
            <a:spAutoFit/>
          </a:bodyPr>
          <a:lstStyle/>
          <a:p>
            <a:pPr indent="-342900" lvl="0" marL="457200" marR="360000" rtl="0" algn="l">
              <a:spcBef>
                <a:spcPts val="0"/>
              </a:spcBef>
              <a:spcAft>
                <a:spcPts val="0"/>
              </a:spcAft>
              <a:buClr>
                <a:schemeClr val="lt1"/>
              </a:buClr>
              <a:buSzPts val="1800"/>
              <a:buChar char="●"/>
            </a:pPr>
            <a:r>
              <a:rPr lang="en-GB" sz="1800">
                <a:solidFill>
                  <a:schemeClr val="lt1"/>
                </a:solidFill>
              </a:rPr>
              <a:t>Use of microphones, some have been hard to hear.</a:t>
            </a:r>
            <a:endParaRPr sz="1600">
              <a:solidFill>
                <a:srgbClr val="171717"/>
              </a:solidFill>
            </a:endParaRPr>
          </a:p>
        </p:txBody>
      </p:sp>
      <p:pic>
        <p:nvPicPr>
          <p:cNvPr id="388" name="Google Shape;388;p53" title="particle_collision_rotation.gif"/>
          <p:cNvPicPr preferRelativeResize="0"/>
          <p:nvPr/>
        </p:nvPicPr>
        <p:blipFill>
          <a:blip r:embed="rId3">
            <a:alphaModFix/>
          </a:blip>
          <a:stretch>
            <a:fillRect/>
          </a:stretch>
        </p:blipFill>
        <p:spPr>
          <a:xfrm>
            <a:off x="5601250" y="228075"/>
            <a:ext cx="1849800" cy="1849800"/>
          </a:xfrm>
          <a:prstGeom prst="rect">
            <a:avLst/>
          </a:prstGeom>
          <a:noFill/>
          <a:ln>
            <a:noFill/>
          </a:ln>
        </p:spPr>
      </p:pic>
      <p:sp>
        <p:nvSpPr>
          <p:cNvPr id="389" name="Google Shape;389;p53"/>
          <p:cNvSpPr txBox="1"/>
          <p:nvPr/>
        </p:nvSpPr>
        <p:spPr>
          <a:xfrm>
            <a:off x="219675" y="3842650"/>
            <a:ext cx="6969900" cy="738900"/>
          </a:xfrm>
          <a:prstGeom prst="rect">
            <a:avLst/>
          </a:prstGeom>
          <a:noFill/>
          <a:ln>
            <a:noFill/>
          </a:ln>
        </p:spPr>
        <p:txBody>
          <a:bodyPr anchorCtr="0" anchor="t" bIns="91425" lIns="91425" spcFirstLastPara="1" rIns="91425" wrap="square" tIns="91425">
            <a:spAutoFit/>
          </a:bodyPr>
          <a:lstStyle/>
          <a:p>
            <a:pPr indent="-342900" lvl="0" marL="457200" marR="360000" rtl="0" algn="l">
              <a:spcBef>
                <a:spcPts val="0"/>
              </a:spcBef>
              <a:spcAft>
                <a:spcPts val="0"/>
              </a:spcAft>
              <a:buClr>
                <a:schemeClr val="lt1"/>
              </a:buClr>
              <a:buSzPts val="1800"/>
              <a:buChar char="●"/>
            </a:pPr>
            <a:r>
              <a:rPr lang="en-GB" sz="1800">
                <a:solidFill>
                  <a:schemeClr val="lt1"/>
                </a:solidFill>
              </a:rPr>
              <a:t>See some high level equation generation to try (and probably fail) to understand levels of physics at CERN</a:t>
            </a:r>
            <a:endParaRPr sz="1600">
              <a:solidFill>
                <a:srgbClr val="171717"/>
              </a:solidFill>
            </a:endParaRPr>
          </a:p>
        </p:txBody>
      </p:sp>
      <p:pic>
        <p:nvPicPr>
          <p:cNvPr id="390" name="Google Shape;390;p53" title="c5e2cf4f-c441-467d-8552-1fdc757ba69b.png"/>
          <p:cNvPicPr preferRelativeResize="0"/>
          <p:nvPr/>
        </p:nvPicPr>
        <p:blipFill>
          <a:blip r:embed="rId4">
            <a:alphaModFix/>
          </a:blip>
          <a:stretch>
            <a:fillRect/>
          </a:stretch>
        </p:blipFill>
        <p:spPr>
          <a:xfrm>
            <a:off x="688825" y="1750075"/>
            <a:ext cx="2092575" cy="2092575"/>
          </a:xfrm>
          <a:prstGeom prst="rect">
            <a:avLst/>
          </a:prstGeom>
          <a:noFill/>
          <a:ln>
            <a:noFill/>
          </a:ln>
        </p:spPr>
      </p:pic>
      <p:pic>
        <p:nvPicPr>
          <p:cNvPr id="391" name="Google Shape;391;p53" title="unnamed.jpg"/>
          <p:cNvPicPr preferRelativeResize="0"/>
          <p:nvPr/>
        </p:nvPicPr>
        <p:blipFill>
          <a:blip r:embed="rId5">
            <a:alphaModFix/>
          </a:blip>
          <a:stretch>
            <a:fillRect/>
          </a:stretch>
        </p:blipFill>
        <p:spPr>
          <a:xfrm>
            <a:off x="6451025" y="2782778"/>
            <a:ext cx="2261051" cy="2261051"/>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8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8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8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8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9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8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91"/>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95" name="Shape 395"/>
        <p:cNvGrpSpPr/>
        <p:nvPr/>
      </p:nvGrpSpPr>
      <p:grpSpPr>
        <a:xfrm>
          <a:off x="0" y="0"/>
          <a:ext cx="0" cy="0"/>
          <a:chOff x="0" y="0"/>
          <a:chExt cx="0" cy="0"/>
        </a:xfrm>
      </p:grpSpPr>
      <p:sp>
        <p:nvSpPr>
          <p:cNvPr id="396" name="Google Shape;396;p54"/>
          <p:cNvSpPr txBox="1"/>
          <p:nvPr>
            <p:ph type="title"/>
          </p:nvPr>
        </p:nvSpPr>
        <p:spPr>
          <a:xfrm>
            <a:off x="305990" y="1282303"/>
            <a:ext cx="8532000" cy="21396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GB"/>
              <a:t>Thursday</a:t>
            </a:r>
            <a:r>
              <a:rPr lang="en-GB"/>
              <a:t>, 10 July</a:t>
            </a:r>
            <a:endParaRPr/>
          </a:p>
        </p:txBody>
      </p:sp>
      <p:sp>
        <p:nvSpPr>
          <p:cNvPr id="397" name="Google Shape;397;p54"/>
          <p:cNvSpPr txBox="1"/>
          <p:nvPr>
            <p:ph idx="1" type="body"/>
          </p:nvPr>
        </p:nvSpPr>
        <p:spPr>
          <a:xfrm>
            <a:off x="305990" y="3442097"/>
            <a:ext cx="8532000" cy="1125000"/>
          </a:xfrm>
          <a:prstGeom prst="rect">
            <a:avLst/>
          </a:prstGeom>
        </p:spPr>
        <p:txBody>
          <a:bodyPr anchorCtr="0" anchor="t" bIns="0" lIns="0" spcFirstLastPara="1" rIns="0" wrap="square" tIns="0">
            <a:normAutofit/>
          </a:bodyPr>
          <a:lstStyle/>
          <a:p>
            <a:pPr indent="0" lvl="0" marL="0" rtl="0" algn="l">
              <a:lnSpc>
                <a:spcPct val="115000"/>
              </a:lnSpc>
              <a:spcBef>
                <a:spcPts val="0"/>
              </a:spcBef>
              <a:spcAft>
                <a:spcPts val="0"/>
              </a:spcAft>
              <a:buNone/>
            </a:pPr>
            <a:r>
              <a:rPr lang="en-GB"/>
              <a:t>SG Session 2</a:t>
            </a:r>
            <a:endParaRPr/>
          </a:p>
          <a:p>
            <a:pPr indent="0" lvl="0" marL="0" rtl="0" algn="l">
              <a:lnSpc>
                <a:spcPct val="115000"/>
              </a:lnSpc>
              <a:spcBef>
                <a:spcPts val="0"/>
              </a:spcBef>
              <a:spcAft>
                <a:spcPts val="0"/>
              </a:spcAft>
              <a:buNone/>
            </a:pPr>
            <a:r>
              <a:t/>
            </a:r>
            <a:endParaRPr/>
          </a:p>
          <a:p>
            <a:pPr indent="0" lvl="0" marL="0" rtl="0" algn="l">
              <a:spcBef>
                <a:spcPts val="800"/>
              </a:spcBef>
              <a:spcAft>
                <a:spcPts val="0"/>
              </a:spcAft>
              <a:buNone/>
            </a:pPr>
            <a:r>
              <a:t/>
            </a:r>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01" name="Shape 401"/>
        <p:cNvGrpSpPr/>
        <p:nvPr/>
      </p:nvGrpSpPr>
      <p:grpSpPr>
        <a:xfrm>
          <a:off x="0" y="0"/>
          <a:ext cx="0" cy="0"/>
          <a:chOff x="0" y="0"/>
          <a:chExt cx="0" cy="0"/>
        </a:xfrm>
      </p:grpSpPr>
      <p:sp>
        <p:nvSpPr>
          <p:cNvPr id="402" name="Google Shape;402;p55"/>
          <p:cNvSpPr txBox="1"/>
          <p:nvPr>
            <p:ph type="title"/>
          </p:nvPr>
        </p:nvSpPr>
        <p:spPr>
          <a:xfrm>
            <a:off x="305991" y="280195"/>
            <a:ext cx="8532000" cy="7992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GB"/>
              <a:t>Checklist for SG Session 2</a:t>
            </a:r>
            <a:endParaRPr/>
          </a:p>
        </p:txBody>
      </p:sp>
      <p:graphicFrame>
        <p:nvGraphicFramePr>
          <p:cNvPr id="403" name="Google Shape;403;p55"/>
          <p:cNvGraphicFramePr/>
          <p:nvPr/>
        </p:nvGraphicFramePr>
        <p:xfrm>
          <a:off x="306000" y="1619250"/>
          <a:ext cx="3000000" cy="3000000"/>
        </p:xfrm>
        <a:graphic>
          <a:graphicData uri="http://schemas.openxmlformats.org/drawingml/2006/table">
            <a:tbl>
              <a:tblPr>
                <a:noFill/>
                <a:tableStyleId>{3CEEFE1D-7DE0-4510-B99A-03B312898D19}</a:tableStyleId>
              </a:tblPr>
              <a:tblGrid>
                <a:gridCol w="382850"/>
                <a:gridCol w="1306850"/>
                <a:gridCol w="5126575"/>
                <a:gridCol w="1715725"/>
              </a:tblGrid>
              <a:tr h="381000">
                <a:tc>
                  <a:txBody>
                    <a:bodyPr/>
                    <a:lstStyle/>
                    <a:p>
                      <a:pPr indent="0" lvl="0" marL="0" rtl="0" algn="l">
                        <a:spcBef>
                          <a:spcPts val="0"/>
                        </a:spcBef>
                        <a:spcAft>
                          <a:spcPts val="0"/>
                        </a:spcAft>
                        <a:buNone/>
                      </a:pPr>
                      <a:r>
                        <a:rPr b="1" lang="en-GB"/>
                        <a:t>#</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b="1" lang="en-GB"/>
                        <a:t>Type of Task</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b="1" lang="en-GB"/>
                        <a:t>Task</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b="1" lang="en-GB"/>
                        <a:t>Deadline</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GB"/>
                        <a:t>1</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t>Individual</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a:t>Fill in slides corresponding to your colour </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t>Thursday</a:t>
                      </a:r>
                      <a:r>
                        <a:rPr lang="en-GB"/>
                        <a:t>, 18:00</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GB"/>
                        <a:t>2</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solidFill>
                            <a:schemeClr val="dk1"/>
                          </a:solidFill>
                        </a:rPr>
                        <a:t>Group</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a:t>Fill in </a:t>
                      </a:r>
                      <a:r>
                        <a:rPr b="1" lang="en-GB"/>
                        <a:t>“Our Key Takeaways”</a:t>
                      </a:r>
                      <a:r>
                        <a:rPr lang="en-GB"/>
                        <a:t> and </a:t>
                      </a:r>
                      <a:r>
                        <a:rPr b="1" lang="en-GB"/>
                        <a:t>“Our Feedback”</a:t>
                      </a:r>
                      <a:r>
                        <a:rPr lang="en-GB"/>
                        <a:t> slides as a group. Make sure you all contribute to the discussion. </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t>Thursday, 18:00</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GB"/>
                        <a:t>3</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solidFill>
                            <a:schemeClr val="dk1"/>
                          </a:solidFill>
                        </a:rPr>
                        <a:t>Group</a:t>
                      </a:r>
                      <a:endParaRPr>
                        <a:solidFill>
                          <a:schemeClr val="dk1"/>
                        </a:solidFill>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a:t>Decide how you as a group will present </a:t>
                      </a:r>
                      <a:r>
                        <a:rPr b="1" lang="en-GB"/>
                        <a:t>your group slides</a:t>
                      </a:r>
                      <a:r>
                        <a:rPr lang="en-GB"/>
                        <a:t> </a:t>
                      </a:r>
                      <a:br>
                        <a:rPr lang="en-GB"/>
                      </a:br>
                      <a:r>
                        <a:rPr lang="en-GB"/>
                        <a:t>if you are selected to present during the SG Report-Out.</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t>Thursday, 18:00</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bl>
          </a:graphicData>
        </a:graphic>
      </p:graphicFrame>
      <p:sp>
        <p:nvSpPr>
          <p:cNvPr id="404" name="Google Shape;404;p55"/>
          <p:cNvSpPr/>
          <p:nvPr/>
        </p:nvSpPr>
        <p:spPr>
          <a:xfrm>
            <a:off x="5476813" y="2149325"/>
            <a:ext cx="147300" cy="147600"/>
          </a:xfrm>
          <a:prstGeom prst="ellipse">
            <a:avLst/>
          </a:prstGeom>
          <a:solidFill>
            <a:srgbClr val="93C47D"/>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05" name="Google Shape;405;p55"/>
          <p:cNvSpPr/>
          <p:nvPr/>
        </p:nvSpPr>
        <p:spPr>
          <a:xfrm>
            <a:off x="5679324" y="2149325"/>
            <a:ext cx="147300" cy="147600"/>
          </a:xfrm>
          <a:prstGeom prst="ellipse">
            <a:avLst/>
          </a:prstGeom>
          <a:solidFill>
            <a:srgbClr val="FFD96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06" name="Google Shape;406;p55"/>
          <p:cNvSpPr/>
          <p:nvPr/>
        </p:nvSpPr>
        <p:spPr>
          <a:xfrm>
            <a:off x="5881836" y="2149325"/>
            <a:ext cx="147300" cy="147600"/>
          </a:xfrm>
          <a:prstGeom prst="ellipse">
            <a:avLst/>
          </a:prstGeom>
          <a:solidFill>
            <a:srgbClr val="F6B26B"/>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07" name="Google Shape;407;p55"/>
          <p:cNvSpPr/>
          <p:nvPr/>
        </p:nvSpPr>
        <p:spPr>
          <a:xfrm>
            <a:off x="6084323" y="2149325"/>
            <a:ext cx="147300" cy="147600"/>
          </a:xfrm>
          <a:prstGeom prst="ellipse">
            <a:avLst/>
          </a:prstGeom>
          <a:solidFill>
            <a:srgbClr val="E0666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08" name="Google Shape;408;p55"/>
          <p:cNvSpPr/>
          <p:nvPr/>
        </p:nvSpPr>
        <p:spPr>
          <a:xfrm>
            <a:off x="6286835" y="2149325"/>
            <a:ext cx="147300" cy="147600"/>
          </a:xfrm>
          <a:prstGeom prst="ellipse">
            <a:avLst/>
          </a:prstGeom>
          <a:solidFill>
            <a:srgbClr val="6D9EEB"/>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12" name="Shape 412"/>
        <p:cNvGrpSpPr/>
        <p:nvPr/>
      </p:nvGrpSpPr>
      <p:grpSpPr>
        <a:xfrm>
          <a:off x="0" y="0"/>
          <a:ext cx="0" cy="0"/>
          <a:chOff x="0" y="0"/>
          <a:chExt cx="0" cy="0"/>
        </a:xfrm>
      </p:grpSpPr>
      <p:sp>
        <p:nvSpPr>
          <p:cNvPr id="413" name="Google Shape;413;p56"/>
          <p:cNvSpPr/>
          <p:nvPr/>
        </p:nvSpPr>
        <p:spPr>
          <a:xfrm>
            <a:off x="0" y="0"/>
            <a:ext cx="3265800" cy="5143500"/>
          </a:xfrm>
          <a:prstGeom prst="rect">
            <a:avLst/>
          </a:prstGeom>
          <a:solidFill>
            <a:srgbClr val="93C47D"/>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Engineering</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Which topic from the physics curriculum could you see yourself teaching in the context of </a:t>
            </a:r>
            <a:r>
              <a:rPr b="1" lang="en-GB" sz="1200">
                <a:solidFill>
                  <a:schemeClr val="lt1"/>
                </a:solidFill>
              </a:rPr>
              <a:t>Engineering at CERN?</a:t>
            </a:r>
            <a:endParaRPr b="1"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Sketch out your idea and add links to suitable resources!</a:t>
            </a:r>
            <a:endParaRPr sz="1200">
              <a:solidFill>
                <a:schemeClr val="lt1"/>
              </a:solidFill>
            </a:endParaRPr>
          </a:p>
        </p:txBody>
      </p:sp>
      <p:sp>
        <p:nvSpPr>
          <p:cNvPr id="414" name="Google Shape;414;p56"/>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AutoNum type="arabicParenR"/>
            </a:pPr>
            <a:r>
              <a:rPr lang="en-GB" sz="1600">
                <a:solidFill>
                  <a:srgbClr val="171717"/>
                </a:solidFill>
              </a:rPr>
              <a:t>Particle accelerator</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AutoNum type="arabicParenR"/>
            </a:pPr>
            <a:r>
              <a:rPr lang="en-GB" sz="1600">
                <a:solidFill>
                  <a:srgbClr val="171717"/>
                </a:solidFill>
              </a:rPr>
              <a:t>Particles are generated and prepared at the source.</a:t>
            </a:r>
            <a:endParaRPr sz="1600">
              <a:solidFill>
                <a:srgbClr val="171717"/>
              </a:solidFill>
            </a:endParaRPr>
          </a:p>
          <a:p>
            <a:pPr indent="0" lvl="0" marL="457200" marR="360000" rtl="0" algn="l">
              <a:spcBef>
                <a:spcPts val="0"/>
              </a:spcBef>
              <a:spcAft>
                <a:spcPts val="0"/>
              </a:spcAft>
              <a:buNone/>
            </a:pPr>
            <a:r>
              <a:rPr lang="en-GB" sz="1600">
                <a:solidFill>
                  <a:srgbClr val="171717"/>
                </a:solidFill>
              </a:rPr>
              <a:t>They are then accelerated in the main ring using RF cavities and kept on course with magnets.</a:t>
            </a:r>
            <a:endParaRPr sz="1600">
              <a:solidFill>
                <a:srgbClr val="171717"/>
              </a:solidFill>
            </a:endParaRPr>
          </a:p>
          <a:p>
            <a:pPr indent="0" lvl="0" marL="457200" marR="360000" rtl="0" algn="l">
              <a:spcBef>
                <a:spcPts val="0"/>
              </a:spcBef>
              <a:spcAft>
                <a:spcPts val="0"/>
              </a:spcAft>
              <a:buNone/>
            </a:pPr>
            <a:r>
              <a:rPr lang="en-GB" sz="1600">
                <a:solidFill>
                  <a:srgbClr val="171717"/>
                </a:solidFill>
              </a:rPr>
              <a:t>Finally, when particles collide or interact with targets, detectors capture data to study fundamental physics.</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0" lvl="0" marL="457200" marR="360000" rtl="0" algn="l">
              <a:spcBef>
                <a:spcPts val="0"/>
              </a:spcBef>
              <a:spcAft>
                <a:spcPts val="0"/>
              </a:spcAft>
              <a:buNone/>
            </a:pPr>
            <a:r>
              <a:rPr lang="en-GB" sz="1600" u="sng">
                <a:solidFill>
                  <a:schemeClr val="hlink"/>
                </a:solidFill>
                <a:hlinkClick r:id="rId3"/>
              </a:rPr>
              <a:t>https://www.khanacademy.org/science/physics</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0" lvl="0" marL="457200" marR="360000" rtl="0" algn="l">
              <a:spcBef>
                <a:spcPts val="0"/>
              </a:spcBef>
              <a:spcAft>
                <a:spcPts val="0"/>
              </a:spcAft>
              <a:buNone/>
            </a:pPr>
            <a:r>
              <a:rPr lang="en-GB" sz="1600">
                <a:solidFill>
                  <a:srgbClr val="171717"/>
                </a:solidFill>
              </a:rPr>
              <a:t> </a:t>
            </a:r>
            <a:endParaRPr sz="1600">
              <a:solidFill>
                <a:srgbClr val="171717"/>
              </a:solidFill>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18" name="Shape 418"/>
        <p:cNvGrpSpPr/>
        <p:nvPr/>
      </p:nvGrpSpPr>
      <p:grpSpPr>
        <a:xfrm>
          <a:off x="0" y="0"/>
          <a:ext cx="0" cy="0"/>
          <a:chOff x="0" y="0"/>
          <a:chExt cx="0" cy="0"/>
        </a:xfrm>
      </p:grpSpPr>
      <p:sp>
        <p:nvSpPr>
          <p:cNvPr id="419" name="Google Shape;419;p57"/>
          <p:cNvSpPr/>
          <p:nvPr/>
        </p:nvSpPr>
        <p:spPr>
          <a:xfrm>
            <a:off x="0" y="0"/>
            <a:ext cx="3265800" cy="5143500"/>
          </a:xfrm>
          <a:prstGeom prst="rect">
            <a:avLst/>
          </a:prstGeom>
          <a:solidFill>
            <a:srgbClr val="93C47D"/>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LHC</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Which topic from the physics curriculum could you see yourself teaching in the context of the </a:t>
            </a:r>
            <a:br>
              <a:rPr lang="en-GB" sz="1200">
                <a:solidFill>
                  <a:schemeClr val="lt1"/>
                </a:solidFill>
              </a:rPr>
            </a:br>
            <a:r>
              <a:rPr b="1" lang="en-GB" sz="1200">
                <a:solidFill>
                  <a:schemeClr val="lt1"/>
                </a:solidFill>
              </a:rPr>
              <a:t>Large Hadron Collider</a:t>
            </a:r>
            <a:r>
              <a:rPr b="1" lang="en-GB" sz="1200">
                <a:solidFill>
                  <a:schemeClr val="lt1"/>
                </a:solidFill>
              </a:rPr>
              <a:t> at CERN?</a:t>
            </a:r>
            <a:endParaRPr b="1"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Sketch out your idea and add links to suitable resources!</a:t>
            </a:r>
            <a:endParaRPr sz="1200">
              <a:solidFill>
                <a:schemeClr val="lt1"/>
              </a:solidFill>
            </a:endParaRPr>
          </a:p>
        </p:txBody>
      </p:sp>
      <p:sp>
        <p:nvSpPr>
          <p:cNvPr id="420" name="Google Shape;420;p57"/>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AutoNum type="arabicParenR"/>
            </a:pPr>
            <a:r>
              <a:rPr lang="en-GB" sz="1600">
                <a:solidFill>
                  <a:srgbClr val="171717"/>
                </a:solidFill>
              </a:rPr>
              <a:t>Superconductivity</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AutoNum type="arabicParenR"/>
            </a:pPr>
            <a:r>
              <a:rPr lang="en-GB" sz="1600">
                <a:solidFill>
                  <a:srgbClr val="171717"/>
                </a:solidFill>
              </a:rPr>
              <a:t>Maglev trains </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0" lvl="0" marL="457200" marR="360000" rtl="0" algn="l">
              <a:spcBef>
                <a:spcPts val="0"/>
              </a:spcBef>
              <a:spcAft>
                <a:spcPts val="0"/>
              </a:spcAft>
              <a:buNone/>
            </a:pPr>
            <a:r>
              <a:rPr lang="en-GB" sz="1600">
                <a:solidFill>
                  <a:srgbClr val="171717"/>
                </a:solidFill>
              </a:rPr>
              <a:t>https://science.howstuffworks.com/transport/engines-equipment/maglev-train.htm</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24" name="Shape 424"/>
        <p:cNvGrpSpPr/>
        <p:nvPr/>
      </p:nvGrpSpPr>
      <p:grpSpPr>
        <a:xfrm>
          <a:off x="0" y="0"/>
          <a:ext cx="0" cy="0"/>
          <a:chOff x="0" y="0"/>
          <a:chExt cx="0" cy="0"/>
        </a:xfrm>
      </p:grpSpPr>
      <p:sp>
        <p:nvSpPr>
          <p:cNvPr id="425" name="Google Shape;425;p58"/>
          <p:cNvSpPr/>
          <p:nvPr/>
        </p:nvSpPr>
        <p:spPr>
          <a:xfrm>
            <a:off x="0" y="0"/>
            <a:ext cx="3265800" cy="5143500"/>
          </a:xfrm>
          <a:prstGeom prst="rect">
            <a:avLst/>
          </a:prstGeom>
          <a:solidFill>
            <a:srgbClr val="93C47D"/>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AI</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AI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challenges</a:t>
            </a:r>
            <a:r>
              <a:rPr lang="en-GB" sz="1200">
                <a:solidFill>
                  <a:schemeClr val="lt1"/>
                </a:solidFill>
              </a:rPr>
              <a:t> students might encounter when learning about AI?</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benefits </a:t>
            </a:r>
            <a:r>
              <a:rPr lang="en-GB" sz="1200">
                <a:solidFill>
                  <a:schemeClr val="lt1"/>
                </a:solidFill>
              </a:rPr>
              <a:t>students might encounter when learning with the help of AI?</a:t>
            </a:r>
            <a:endParaRPr sz="1200">
              <a:solidFill>
                <a:schemeClr val="lt1"/>
              </a:solidFill>
            </a:endParaRPr>
          </a:p>
        </p:txBody>
      </p:sp>
      <p:sp>
        <p:nvSpPr>
          <p:cNvPr id="426" name="Google Shape;426;p58"/>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30" name="Shape 430"/>
        <p:cNvGrpSpPr/>
        <p:nvPr/>
      </p:nvGrpSpPr>
      <p:grpSpPr>
        <a:xfrm>
          <a:off x="0" y="0"/>
          <a:ext cx="0" cy="0"/>
          <a:chOff x="0" y="0"/>
          <a:chExt cx="0" cy="0"/>
        </a:xfrm>
      </p:grpSpPr>
      <p:sp>
        <p:nvSpPr>
          <p:cNvPr id="431" name="Google Shape;431;p59"/>
          <p:cNvSpPr/>
          <p:nvPr/>
        </p:nvSpPr>
        <p:spPr>
          <a:xfrm>
            <a:off x="0" y="0"/>
            <a:ext cx="3265800" cy="5143500"/>
          </a:xfrm>
          <a:prstGeom prst="rect">
            <a:avLst/>
          </a:prstGeom>
          <a:solidFill>
            <a:srgbClr val="93C47D"/>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My</a:t>
            </a:r>
            <a:r>
              <a:rPr lang="en-GB"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GB" sz="1200">
                <a:solidFill>
                  <a:schemeClr val="lt1"/>
                </a:solidFill>
              </a:rPr>
              <a:t>Instructions:</a:t>
            </a:r>
            <a:r>
              <a:rPr lang="en-GB" sz="1200">
                <a:solidFill>
                  <a:schemeClr val="lt1"/>
                </a:solidFill>
              </a:rPr>
              <a:t> Write in the box any insights or things that you learned and that you want to remember after the HST</a:t>
            </a:r>
            <a:r>
              <a:rPr lang="en-GB" sz="1200">
                <a:solidFill>
                  <a:schemeClr val="lt1"/>
                </a:solidFill>
              </a:rPr>
              <a:t>2025</a:t>
            </a:r>
            <a:r>
              <a:rPr lang="en-GB" sz="1200">
                <a:solidFill>
                  <a:schemeClr val="lt1"/>
                </a:solidFill>
              </a:rPr>
              <a:t> programme.</a:t>
            </a:r>
            <a:endParaRPr sz="1200">
              <a:solidFill>
                <a:schemeClr val="lt1"/>
              </a:solidFill>
            </a:endParaRPr>
          </a:p>
        </p:txBody>
      </p:sp>
      <p:sp>
        <p:nvSpPr>
          <p:cNvPr id="432" name="Google Shape;432;p59"/>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36" name="Shape 436"/>
        <p:cNvGrpSpPr/>
        <p:nvPr/>
      </p:nvGrpSpPr>
      <p:grpSpPr>
        <a:xfrm>
          <a:off x="0" y="0"/>
          <a:ext cx="0" cy="0"/>
          <a:chOff x="0" y="0"/>
          <a:chExt cx="0" cy="0"/>
        </a:xfrm>
      </p:grpSpPr>
      <p:sp>
        <p:nvSpPr>
          <p:cNvPr id="437" name="Google Shape;437;p60"/>
          <p:cNvSpPr/>
          <p:nvPr/>
        </p:nvSpPr>
        <p:spPr>
          <a:xfrm>
            <a:off x="0" y="0"/>
            <a:ext cx="3265800" cy="5143500"/>
          </a:xfrm>
          <a:prstGeom prst="rect">
            <a:avLst/>
          </a:prstGeom>
          <a:solidFill>
            <a:srgbClr val="FFD9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Engineering</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Which topic from the physics curriculum could you see yourself teaching in the context of </a:t>
            </a:r>
            <a:r>
              <a:rPr b="1" lang="en-GB" sz="1200">
                <a:solidFill>
                  <a:schemeClr val="lt1"/>
                </a:solidFill>
              </a:rPr>
              <a:t>Engineering at CERN?</a:t>
            </a:r>
            <a:endParaRPr b="1"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Sketch out your idea and add links to suitable resources!</a:t>
            </a:r>
            <a:endParaRPr sz="1200">
              <a:solidFill>
                <a:schemeClr val="lt1"/>
              </a:solidFill>
            </a:endParaRPr>
          </a:p>
        </p:txBody>
      </p:sp>
      <p:sp>
        <p:nvSpPr>
          <p:cNvPr id="438" name="Google Shape;438;p60"/>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GB" sz="1600">
                <a:solidFill>
                  <a:srgbClr val="171717"/>
                </a:solidFill>
              </a:rPr>
              <a:t>I would not like to teach </a:t>
            </a:r>
            <a:r>
              <a:rPr lang="en-GB" sz="1600">
                <a:solidFill>
                  <a:srgbClr val="171717"/>
                </a:solidFill>
              </a:rPr>
              <a:t>engineering</a:t>
            </a:r>
            <a:r>
              <a:rPr lang="en-GB" sz="1600">
                <a:solidFill>
                  <a:srgbClr val="171717"/>
                </a:solidFill>
              </a:rPr>
              <a:t> in my PHYSICS CLASS</a:t>
            </a:r>
            <a:endParaRPr sz="1600">
              <a:solidFill>
                <a:srgbClr val="171717"/>
              </a:solidFill>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42" name="Shape 442"/>
        <p:cNvGrpSpPr/>
        <p:nvPr/>
      </p:nvGrpSpPr>
      <p:grpSpPr>
        <a:xfrm>
          <a:off x="0" y="0"/>
          <a:ext cx="0" cy="0"/>
          <a:chOff x="0" y="0"/>
          <a:chExt cx="0" cy="0"/>
        </a:xfrm>
      </p:grpSpPr>
      <p:sp>
        <p:nvSpPr>
          <p:cNvPr id="443" name="Google Shape;443;p61"/>
          <p:cNvSpPr/>
          <p:nvPr/>
        </p:nvSpPr>
        <p:spPr>
          <a:xfrm>
            <a:off x="0" y="0"/>
            <a:ext cx="3265800" cy="5143500"/>
          </a:xfrm>
          <a:prstGeom prst="rect">
            <a:avLst/>
          </a:prstGeom>
          <a:solidFill>
            <a:srgbClr val="FFD9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LHC</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Which topic from the physics curriculum could you see yourself teaching in the context of the </a:t>
            </a:r>
            <a:br>
              <a:rPr lang="en-GB" sz="1200">
                <a:solidFill>
                  <a:schemeClr val="lt1"/>
                </a:solidFill>
              </a:rPr>
            </a:br>
            <a:r>
              <a:rPr b="1" lang="en-GB" sz="1200">
                <a:solidFill>
                  <a:schemeClr val="lt1"/>
                </a:solidFill>
              </a:rPr>
              <a:t>Large Hadron Collider at CERN?</a:t>
            </a:r>
            <a:endParaRPr b="1"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Sketch out your idea and add links to suitable resources!</a:t>
            </a:r>
            <a:endParaRPr sz="1200">
              <a:solidFill>
                <a:schemeClr val="lt1"/>
              </a:solidFill>
            </a:endParaRPr>
          </a:p>
        </p:txBody>
      </p:sp>
      <p:sp>
        <p:nvSpPr>
          <p:cNvPr id="444" name="Google Shape;444;p61"/>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GB" sz="1600">
                <a:solidFill>
                  <a:srgbClr val="171717"/>
                </a:solidFill>
              </a:rPr>
              <a:t>1..I would like to explain Physics behind LHC and I would like to teach it in a attractive way by using online simulation.</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GB" sz="1600">
                <a:solidFill>
                  <a:srgbClr val="171717"/>
                </a:solidFill>
              </a:rPr>
              <a:t>2.I  like the idea of  making student to build it either by using 3D printer or by LEGO</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GB" sz="1600">
                <a:solidFill>
                  <a:srgbClr val="171717"/>
                </a:solidFill>
              </a:rPr>
              <a:t>3.Detectors</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98" name="Shape 198"/>
        <p:cNvGrpSpPr/>
        <p:nvPr/>
      </p:nvGrpSpPr>
      <p:grpSpPr>
        <a:xfrm>
          <a:off x="0" y="0"/>
          <a:ext cx="0" cy="0"/>
          <a:chOff x="0" y="0"/>
          <a:chExt cx="0" cy="0"/>
        </a:xfrm>
      </p:grpSpPr>
      <p:sp>
        <p:nvSpPr>
          <p:cNvPr id="199" name="Google Shape;199;p26"/>
          <p:cNvSpPr txBox="1"/>
          <p:nvPr>
            <p:ph type="title"/>
          </p:nvPr>
        </p:nvSpPr>
        <p:spPr>
          <a:xfrm>
            <a:off x="305991" y="280195"/>
            <a:ext cx="8532000" cy="7992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GB"/>
              <a:t>Slide Conventions</a:t>
            </a:r>
            <a:endParaRPr/>
          </a:p>
        </p:txBody>
      </p:sp>
      <p:graphicFrame>
        <p:nvGraphicFramePr>
          <p:cNvPr id="200" name="Google Shape;200;p26"/>
          <p:cNvGraphicFramePr/>
          <p:nvPr/>
        </p:nvGraphicFramePr>
        <p:xfrm>
          <a:off x="952500" y="2000250"/>
          <a:ext cx="3000000" cy="3000000"/>
        </p:xfrm>
        <a:graphic>
          <a:graphicData uri="http://schemas.openxmlformats.org/drawingml/2006/table">
            <a:tbl>
              <a:tblPr>
                <a:noFill/>
                <a:tableStyleId>{3CEEFE1D-7DE0-4510-B99A-03B312898D19}</a:tableStyleId>
              </a:tblPr>
              <a:tblGrid>
                <a:gridCol w="2241950"/>
                <a:gridCol w="4997050"/>
              </a:tblGrid>
              <a:tr h="381000">
                <a:tc>
                  <a:txBody>
                    <a:bodyPr/>
                    <a:lstStyle/>
                    <a:p>
                      <a:pPr indent="0" lvl="0" marL="0" rtl="0" algn="l">
                        <a:spcBef>
                          <a:spcPts val="0"/>
                        </a:spcBef>
                        <a:spcAft>
                          <a:spcPts val="0"/>
                        </a:spcAft>
                        <a:buNone/>
                      </a:pPr>
                      <a:r>
                        <a:rPr b="1" lang="en-GB"/>
                        <a:t>Colour of Slide</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b="1" lang="en-GB"/>
                        <a:t>Type of Work</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a:t>Individual (your colour is indicated on the previous slide)</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a:t>Group work</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a:t>Report-out slides</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bl>
          </a:graphicData>
        </a:graphic>
      </p:graphicFrame>
      <p:sp>
        <p:nvSpPr>
          <p:cNvPr id="201" name="Google Shape;201;p26"/>
          <p:cNvSpPr/>
          <p:nvPr/>
        </p:nvSpPr>
        <p:spPr>
          <a:xfrm>
            <a:off x="1150113" y="2497950"/>
            <a:ext cx="147300" cy="147600"/>
          </a:xfrm>
          <a:prstGeom prst="ellipse">
            <a:avLst/>
          </a:prstGeom>
          <a:solidFill>
            <a:srgbClr val="93C47D"/>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02" name="Google Shape;202;p26"/>
          <p:cNvSpPr/>
          <p:nvPr/>
        </p:nvSpPr>
        <p:spPr>
          <a:xfrm>
            <a:off x="1352624" y="2497950"/>
            <a:ext cx="147300" cy="147600"/>
          </a:xfrm>
          <a:prstGeom prst="ellipse">
            <a:avLst/>
          </a:prstGeom>
          <a:solidFill>
            <a:srgbClr val="FFD96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03" name="Google Shape;203;p26"/>
          <p:cNvSpPr/>
          <p:nvPr/>
        </p:nvSpPr>
        <p:spPr>
          <a:xfrm>
            <a:off x="1555136" y="2497950"/>
            <a:ext cx="147300" cy="147600"/>
          </a:xfrm>
          <a:prstGeom prst="ellipse">
            <a:avLst/>
          </a:prstGeom>
          <a:solidFill>
            <a:srgbClr val="F6B26B"/>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04" name="Google Shape;204;p26"/>
          <p:cNvSpPr/>
          <p:nvPr/>
        </p:nvSpPr>
        <p:spPr>
          <a:xfrm>
            <a:off x="1757623" y="2497950"/>
            <a:ext cx="147300" cy="147600"/>
          </a:xfrm>
          <a:prstGeom prst="ellipse">
            <a:avLst/>
          </a:prstGeom>
          <a:solidFill>
            <a:srgbClr val="E0666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05" name="Google Shape;205;p26"/>
          <p:cNvSpPr/>
          <p:nvPr/>
        </p:nvSpPr>
        <p:spPr>
          <a:xfrm>
            <a:off x="1960135" y="2497950"/>
            <a:ext cx="147300" cy="147600"/>
          </a:xfrm>
          <a:prstGeom prst="ellipse">
            <a:avLst/>
          </a:prstGeom>
          <a:solidFill>
            <a:srgbClr val="6D9EEB"/>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06" name="Google Shape;206;p26"/>
          <p:cNvSpPr/>
          <p:nvPr/>
        </p:nvSpPr>
        <p:spPr>
          <a:xfrm>
            <a:off x="1142025" y="2902775"/>
            <a:ext cx="973500" cy="147600"/>
          </a:xfrm>
          <a:prstGeom prst="rect">
            <a:avLst/>
          </a:prstGeom>
          <a:solidFill>
            <a:schemeClr val="dk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07" name="Google Shape;207;p26"/>
          <p:cNvSpPr/>
          <p:nvPr/>
        </p:nvSpPr>
        <p:spPr>
          <a:xfrm>
            <a:off x="1142025" y="3307600"/>
            <a:ext cx="973500" cy="147600"/>
          </a:xfrm>
          <a:prstGeom prst="rect">
            <a:avLst/>
          </a:prstGeom>
          <a:solidFill>
            <a:schemeClr val="dk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08" name="Google Shape;208;p26"/>
          <p:cNvSpPr/>
          <p:nvPr/>
        </p:nvSpPr>
        <p:spPr>
          <a:xfrm rot="5400000">
            <a:off x="1143375" y="3306250"/>
            <a:ext cx="147600" cy="150300"/>
          </a:xfrm>
          <a:prstGeom prst="rtTriangle">
            <a:avLst/>
          </a:prstGeom>
          <a:solidFill>
            <a:srgbClr val="E15E3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48" name="Shape 448"/>
        <p:cNvGrpSpPr/>
        <p:nvPr/>
      </p:nvGrpSpPr>
      <p:grpSpPr>
        <a:xfrm>
          <a:off x="0" y="0"/>
          <a:ext cx="0" cy="0"/>
          <a:chOff x="0" y="0"/>
          <a:chExt cx="0" cy="0"/>
        </a:xfrm>
      </p:grpSpPr>
      <p:sp>
        <p:nvSpPr>
          <p:cNvPr id="449" name="Google Shape;449;p62"/>
          <p:cNvSpPr/>
          <p:nvPr/>
        </p:nvSpPr>
        <p:spPr>
          <a:xfrm>
            <a:off x="0" y="0"/>
            <a:ext cx="3265800" cy="5143500"/>
          </a:xfrm>
          <a:prstGeom prst="rect">
            <a:avLst/>
          </a:prstGeom>
          <a:solidFill>
            <a:srgbClr val="FFD9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AI</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AI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challenges</a:t>
            </a:r>
            <a:r>
              <a:rPr lang="en-GB" sz="1200">
                <a:solidFill>
                  <a:schemeClr val="lt1"/>
                </a:solidFill>
              </a:rPr>
              <a:t> students might encounter when learning about AI?</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benefits </a:t>
            </a:r>
            <a:r>
              <a:rPr lang="en-GB" sz="1200">
                <a:solidFill>
                  <a:schemeClr val="lt1"/>
                </a:solidFill>
              </a:rPr>
              <a:t>students might encounter when learning with the help of AI?</a:t>
            </a:r>
            <a:endParaRPr sz="2400">
              <a:solidFill>
                <a:schemeClr val="lt1"/>
              </a:solidFill>
            </a:endParaRPr>
          </a:p>
        </p:txBody>
      </p:sp>
      <p:sp>
        <p:nvSpPr>
          <p:cNvPr id="450" name="Google Shape;450;p62"/>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GB" sz="1600">
                <a:solidFill>
                  <a:srgbClr val="171717"/>
                </a:solidFill>
              </a:rPr>
              <a:t>1.Ai </a:t>
            </a:r>
            <a:r>
              <a:rPr lang="en-GB" sz="1600">
                <a:solidFill>
                  <a:srgbClr val="171717"/>
                </a:solidFill>
              </a:rPr>
              <a:t>learns</a:t>
            </a:r>
            <a:r>
              <a:rPr lang="en-GB" sz="1600">
                <a:solidFill>
                  <a:srgbClr val="171717"/>
                </a:solidFill>
              </a:rPr>
              <a:t> from data</a:t>
            </a:r>
            <a:endParaRPr sz="1600">
              <a:solidFill>
                <a:srgbClr val="171717"/>
              </a:solidFill>
            </a:endParaRPr>
          </a:p>
          <a:p>
            <a:pPr indent="0" lvl="0" marL="360000" marR="360000" rtl="0" algn="l">
              <a:spcBef>
                <a:spcPts val="0"/>
              </a:spcBef>
              <a:spcAft>
                <a:spcPts val="0"/>
              </a:spcAft>
              <a:buNone/>
            </a:pPr>
            <a:r>
              <a:rPr lang="en-GB" sz="1600">
                <a:solidFill>
                  <a:srgbClr val="171717"/>
                </a:solidFill>
              </a:rPr>
              <a:t>2.You can ask a lot of questions  without limit</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GB" sz="1600">
                <a:solidFill>
                  <a:srgbClr val="171717"/>
                </a:solidFill>
              </a:rPr>
              <a:t>1.They might not know on how to use properly</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GB" sz="1600">
                <a:solidFill>
                  <a:srgbClr val="171717"/>
                </a:solidFill>
              </a:rPr>
              <a:t>1.Shape their ideas</a:t>
            </a:r>
            <a:endParaRPr sz="1600">
              <a:solidFill>
                <a:srgbClr val="171717"/>
              </a:solidFill>
            </a:endParaRPr>
          </a:p>
          <a:p>
            <a:pPr indent="0" lvl="0" marL="360000" marR="360000" rtl="0" algn="l">
              <a:spcBef>
                <a:spcPts val="0"/>
              </a:spcBef>
              <a:spcAft>
                <a:spcPts val="0"/>
              </a:spcAft>
              <a:buNone/>
            </a:pPr>
            <a:r>
              <a:rPr lang="en-GB" sz="1600">
                <a:solidFill>
                  <a:srgbClr val="171717"/>
                </a:solidFill>
              </a:rPr>
              <a:t>Human ideas </a:t>
            </a:r>
            <a:r>
              <a:rPr lang="en-GB" sz="1600">
                <a:solidFill>
                  <a:srgbClr val="171717"/>
                </a:solidFill>
              </a:rPr>
              <a:t>can be better but AI can shape almost perfectly</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54" name="Shape 454"/>
        <p:cNvGrpSpPr/>
        <p:nvPr/>
      </p:nvGrpSpPr>
      <p:grpSpPr>
        <a:xfrm>
          <a:off x="0" y="0"/>
          <a:ext cx="0" cy="0"/>
          <a:chOff x="0" y="0"/>
          <a:chExt cx="0" cy="0"/>
        </a:xfrm>
      </p:grpSpPr>
      <p:sp>
        <p:nvSpPr>
          <p:cNvPr id="455" name="Google Shape;455;p63"/>
          <p:cNvSpPr/>
          <p:nvPr/>
        </p:nvSpPr>
        <p:spPr>
          <a:xfrm>
            <a:off x="0" y="0"/>
            <a:ext cx="3265800" cy="5143500"/>
          </a:xfrm>
          <a:prstGeom prst="rect">
            <a:avLst/>
          </a:prstGeom>
          <a:solidFill>
            <a:srgbClr val="FFD9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My</a:t>
            </a:r>
            <a:r>
              <a:rPr lang="en-GB"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GB" sz="1200">
                <a:solidFill>
                  <a:schemeClr val="lt1"/>
                </a:solidFill>
              </a:rPr>
              <a:t>Instructions:</a:t>
            </a:r>
            <a:r>
              <a:rPr lang="en-GB" sz="1200">
                <a:solidFill>
                  <a:schemeClr val="lt1"/>
                </a:solidFill>
              </a:rPr>
              <a:t> Write in the box any insights or things that you learned and that you want to remember after the HST</a:t>
            </a:r>
            <a:r>
              <a:rPr lang="en-GB" sz="1200">
                <a:solidFill>
                  <a:schemeClr val="lt1"/>
                </a:solidFill>
              </a:rPr>
              <a:t>2025</a:t>
            </a:r>
            <a:r>
              <a:rPr lang="en-GB" sz="1200">
                <a:solidFill>
                  <a:schemeClr val="lt1"/>
                </a:solidFill>
              </a:rPr>
              <a:t> programme.</a:t>
            </a:r>
            <a:endParaRPr sz="1200">
              <a:solidFill>
                <a:schemeClr val="lt1"/>
              </a:solidFill>
            </a:endParaRPr>
          </a:p>
        </p:txBody>
      </p:sp>
      <p:sp>
        <p:nvSpPr>
          <p:cNvPr id="456" name="Google Shape;456;p63"/>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GB" sz="1600">
                <a:solidFill>
                  <a:srgbClr val="171717"/>
                </a:solidFill>
              </a:rPr>
              <a:t>1.Explaining in simple terms by taking analogies</a:t>
            </a:r>
            <a:endParaRPr sz="1600">
              <a:solidFill>
                <a:srgbClr val="171717"/>
              </a:solidFill>
            </a:endParaRPr>
          </a:p>
          <a:p>
            <a:pPr indent="0" lvl="0" marL="360000" marR="360000" rtl="0" algn="l">
              <a:spcBef>
                <a:spcPts val="0"/>
              </a:spcBef>
              <a:spcAft>
                <a:spcPts val="0"/>
              </a:spcAft>
              <a:buNone/>
            </a:pPr>
            <a:r>
              <a:rPr lang="en-GB" sz="1600">
                <a:solidFill>
                  <a:srgbClr val="171717"/>
                </a:solidFill>
              </a:rPr>
              <a:t>2. Being able to help students  about different </a:t>
            </a:r>
            <a:r>
              <a:rPr lang="en-GB" sz="1600">
                <a:solidFill>
                  <a:srgbClr val="171717"/>
                </a:solidFill>
              </a:rPr>
              <a:t>misconceptions</a:t>
            </a:r>
            <a:r>
              <a:rPr lang="en-GB" sz="1600">
                <a:solidFill>
                  <a:srgbClr val="171717"/>
                </a:solidFill>
              </a:rPr>
              <a:t> that they might encounter</a:t>
            </a:r>
            <a:endParaRPr sz="1600">
              <a:solidFill>
                <a:srgbClr val="171717"/>
              </a:solidFill>
            </a:endParaRPr>
          </a:p>
          <a:p>
            <a:pPr indent="0" lvl="0" marL="360000" marR="360000" rtl="0" algn="l">
              <a:spcBef>
                <a:spcPts val="0"/>
              </a:spcBef>
              <a:spcAft>
                <a:spcPts val="0"/>
              </a:spcAft>
              <a:buNone/>
            </a:pPr>
            <a:r>
              <a:rPr lang="en-GB" sz="1600">
                <a:solidFill>
                  <a:srgbClr val="171717"/>
                </a:solidFill>
              </a:rPr>
              <a:t>3.Doing more hands on  experiments or use visual  methods </a:t>
            </a:r>
            <a:endParaRPr sz="1600">
              <a:solidFill>
                <a:srgbClr val="171717"/>
              </a:solidFill>
            </a:endParaRPr>
          </a:p>
          <a:p>
            <a:pPr indent="0" lvl="0" marL="360000" marR="360000" rtl="0" algn="l">
              <a:spcBef>
                <a:spcPts val="0"/>
              </a:spcBef>
              <a:spcAft>
                <a:spcPts val="0"/>
              </a:spcAft>
              <a:buNone/>
            </a:pPr>
            <a:r>
              <a:rPr lang="en-GB" sz="1600">
                <a:solidFill>
                  <a:srgbClr val="171717"/>
                </a:solidFill>
              </a:rPr>
              <a:t>4……</a:t>
            </a:r>
            <a:endParaRPr sz="1600">
              <a:solidFill>
                <a:srgbClr val="171717"/>
              </a:solidFill>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60" name="Shape 460"/>
        <p:cNvGrpSpPr/>
        <p:nvPr/>
      </p:nvGrpSpPr>
      <p:grpSpPr>
        <a:xfrm>
          <a:off x="0" y="0"/>
          <a:ext cx="0" cy="0"/>
          <a:chOff x="0" y="0"/>
          <a:chExt cx="0" cy="0"/>
        </a:xfrm>
      </p:grpSpPr>
      <p:sp>
        <p:nvSpPr>
          <p:cNvPr id="461" name="Google Shape;461;p64"/>
          <p:cNvSpPr/>
          <p:nvPr/>
        </p:nvSpPr>
        <p:spPr>
          <a:xfrm>
            <a:off x="0" y="0"/>
            <a:ext cx="3265800" cy="5143500"/>
          </a:xfrm>
          <a:prstGeom prst="rect">
            <a:avLst/>
          </a:prstGeom>
          <a:solidFill>
            <a:srgbClr val="F6B26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Engineering</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Which topic from the physics curriculum could you see yourself teaching in the context of </a:t>
            </a:r>
            <a:r>
              <a:rPr b="1" lang="en-GB" sz="1200">
                <a:solidFill>
                  <a:schemeClr val="lt1"/>
                </a:solidFill>
              </a:rPr>
              <a:t>Engineering at CERN?</a:t>
            </a:r>
            <a:endParaRPr b="1"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Sketch out your idea and add links to suitable resources!</a:t>
            </a:r>
            <a:endParaRPr sz="1200">
              <a:solidFill>
                <a:schemeClr val="lt1"/>
              </a:solidFill>
            </a:endParaRPr>
          </a:p>
        </p:txBody>
      </p:sp>
      <p:sp>
        <p:nvSpPr>
          <p:cNvPr id="462" name="Google Shape;462;p64"/>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AutoNum type="arabicParenR"/>
            </a:pPr>
            <a:r>
              <a:rPr lang="en-GB" sz="1600">
                <a:solidFill>
                  <a:srgbClr val="171717"/>
                </a:solidFill>
              </a:rPr>
              <a:t>Magnet designs</a:t>
            </a:r>
            <a:endParaRPr sz="1600">
              <a:solidFill>
                <a:srgbClr val="171717"/>
              </a:solidFill>
            </a:endParaRPr>
          </a:p>
          <a:p>
            <a:pPr indent="-330200" lvl="0" marL="457200" marR="360000" rtl="0" algn="l">
              <a:spcBef>
                <a:spcPts val="0"/>
              </a:spcBef>
              <a:spcAft>
                <a:spcPts val="0"/>
              </a:spcAft>
              <a:buClr>
                <a:srgbClr val="171717"/>
              </a:buClr>
              <a:buSzPts val="1600"/>
              <a:buAutoNum type="arabicParenR"/>
            </a:pPr>
            <a:r>
              <a:rPr lang="en-GB" sz="1600">
                <a:solidFill>
                  <a:srgbClr val="171717"/>
                </a:solidFill>
              </a:rPr>
              <a:t>I will figure out and find some </a:t>
            </a:r>
            <a:r>
              <a:rPr lang="en-GB" sz="1600">
                <a:solidFill>
                  <a:srgbClr val="171717"/>
                </a:solidFill>
              </a:rPr>
              <a:t>great</a:t>
            </a:r>
            <a:r>
              <a:rPr lang="en-GB" sz="1600">
                <a:solidFill>
                  <a:srgbClr val="171717"/>
                </a:solidFill>
              </a:rPr>
              <a:t>  simple experiments to make it easier.</a:t>
            </a:r>
            <a:endParaRPr sz="1600">
              <a:solidFill>
                <a:srgbClr val="171717"/>
              </a:solidFill>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66" name="Shape 466"/>
        <p:cNvGrpSpPr/>
        <p:nvPr/>
      </p:nvGrpSpPr>
      <p:grpSpPr>
        <a:xfrm>
          <a:off x="0" y="0"/>
          <a:ext cx="0" cy="0"/>
          <a:chOff x="0" y="0"/>
          <a:chExt cx="0" cy="0"/>
        </a:xfrm>
      </p:grpSpPr>
      <p:sp>
        <p:nvSpPr>
          <p:cNvPr id="467" name="Google Shape;467;p65"/>
          <p:cNvSpPr/>
          <p:nvPr/>
        </p:nvSpPr>
        <p:spPr>
          <a:xfrm>
            <a:off x="0" y="0"/>
            <a:ext cx="3265800" cy="5143500"/>
          </a:xfrm>
          <a:prstGeom prst="rect">
            <a:avLst/>
          </a:prstGeom>
          <a:solidFill>
            <a:srgbClr val="F6B26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LHC</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Which topic from the physics curriculum could you see yourself teaching in the context of the </a:t>
            </a:r>
            <a:br>
              <a:rPr lang="en-GB" sz="1200">
                <a:solidFill>
                  <a:schemeClr val="lt1"/>
                </a:solidFill>
              </a:rPr>
            </a:br>
            <a:r>
              <a:rPr b="1" lang="en-GB" sz="1200">
                <a:solidFill>
                  <a:schemeClr val="lt1"/>
                </a:solidFill>
              </a:rPr>
              <a:t>Large Hadron Collider at CERN?</a:t>
            </a:r>
            <a:endParaRPr b="1"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Sketch out your idea and add links to suitable resources!</a:t>
            </a:r>
            <a:endParaRPr sz="1200">
              <a:solidFill>
                <a:schemeClr val="lt1"/>
              </a:solidFill>
            </a:endParaRPr>
          </a:p>
        </p:txBody>
      </p:sp>
      <p:sp>
        <p:nvSpPr>
          <p:cNvPr id="468" name="Google Shape;468;p65"/>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AutoNum type="arabicParenR"/>
            </a:pPr>
            <a:r>
              <a:rPr lang="en-GB" sz="1600">
                <a:solidFill>
                  <a:srgbClr val="171717"/>
                </a:solidFill>
              </a:rPr>
              <a:t>Accelerating protons - quench and how to prevent it</a:t>
            </a:r>
            <a:endParaRPr sz="1600">
              <a:solidFill>
                <a:srgbClr val="171717"/>
              </a:solidFill>
            </a:endParaRPr>
          </a:p>
          <a:p>
            <a:pPr indent="-330200" lvl="0" marL="457200" marR="360000" rtl="0" algn="l">
              <a:spcBef>
                <a:spcPts val="0"/>
              </a:spcBef>
              <a:spcAft>
                <a:spcPts val="0"/>
              </a:spcAft>
              <a:buClr>
                <a:srgbClr val="171717"/>
              </a:buClr>
              <a:buSzPts val="1600"/>
              <a:buAutoNum type="arabicParenR"/>
            </a:pPr>
            <a:r>
              <a:rPr lang="en-GB" sz="1600">
                <a:solidFill>
                  <a:srgbClr val="171717"/>
                </a:solidFill>
              </a:rPr>
              <a:t> want to teach it using some videos showing what is hap</a:t>
            </a:r>
            <a:r>
              <a:rPr lang="en-GB" sz="1600">
                <a:solidFill>
                  <a:srgbClr val="171717"/>
                </a:solidFill>
              </a:rPr>
              <a:t>pening</a:t>
            </a:r>
            <a:r>
              <a:rPr lang="en-GB" sz="1600">
                <a:solidFill>
                  <a:srgbClr val="171717"/>
                </a:solidFill>
              </a:rPr>
              <a:t> inside.</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72" name="Shape 472"/>
        <p:cNvGrpSpPr/>
        <p:nvPr/>
      </p:nvGrpSpPr>
      <p:grpSpPr>
        <a:xfrm>
          <a:off x="0" y="0"/>
          <a:ext cx="0" cy="0"/>
          <a:chOff x="0" y="0"/>
          <a:chExt cx="0" cy="0"/>
        </a:xfrm>
      </p:grpSpPr>
      <p:sp>
        <p:nvSpPr>
          <p:cNvPr id="473" name="Google Shape;473;p66"/>
          <p:cNvSpPr/>
          <p:nvPr/>
        </p:nvSpPr>
        <p:spPr>
          <a:xfrm>
            <a:off x="0" y="0"/>
            <a:ext cx="3265800" cy="5143500"/>
          </a:xfrm>
          <a:prstGeom prst="rect">
            <a:avLst/>
          </a:prstGeom>
          <a:solidFill>
            <a:srgbClr val="F6B26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AI</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AI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challenges</a:t>
            </a:r>
            <a:r>
              <a:rPr lang="en-GB" sz="1200">
                <a:solidFill>
                  <a:schemeClr val="lt1"/>
                </a:solidFill>
              </a:rPr>
              <a:t> students might encounter when learning about AI?</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benefits </a:t>
            </a:r>
            <a:r>
              <a:rPr lang="en-GB" sz="1200">
                <a:solidFill>
                  <a:schemeClr val="lt1"/>
                </a:solidFill>
              </a:rPr>
              <a:t>students might encounter when learning with the help of AI?</a:t>
            </a:r>
            <a:endParaRPr sz="2400">
              <a:solidFill>
                <a:schemeClr val="lt1"/>
              </a:solidFill>
            </a:endParaRPr>
          </a:p>
        </p:txBody>
      </p:sp>
      <p:sp>
        <p:nvSpPr>
          <p:cNvPr id="474" name="Google Shape;474;p66"/>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AutoNum type="arabicParenR"/>
            </a:pPr>
            <a:r>
              <a:rPr lang="en-GB" sz="1600">
                <a:solidFill>
                  <a:srgbClr val="171717"/>
                </a:solidFill>
              </a:rPr>
              <a:t>It is infinite - how does it work? - the safety of the information we give it.</a:t>
            </a:r>
            <a:endParaRPr sz="1600">
              <a:solidFill>
                <a:srgbClr val="171717"/>
              </a:solidFill>
            </a:endParaRPr>
          </a:p>
          <a:p>
            <a:pPr indent="-330200" lvl="0" marL="457200" marR="360000" rtl="0" algn="l">
              <a:spcBef>
                <a:spcPts val="0"/>
              </a:spcBef>
              <a:spcAft>
                <a:spcPts val="0"/>
              </a:spcAft>
              <a:buClr>
                <a:srgbClr val="171717"/>
              </a:buClr>
              <a:buSzPts val="1600"/>
              <a:buAutoNum type="arabicParenR"/>
            </a:pPr>
            <a:r>
              <a:rPr lang="en-GB" sz="1600">
                <a:solidFill>
                  <a:srgbClr val="171717"/>
                </a:solidFill>
              </a:rPr>
              <a:t>The need for knowledge of math,computer science. Understanding  how to analyze data</a:t>
            </a:r>
            <a:endParaRPr sz="1600">
              <a:solidFill>
                <a:srgbClr val="171717"/>
              </a:solidFill>
            </a:endParaRPr>
          </a:p>
          <a:p>
            <a:pPr indent="-330200" lvl="0" marL="457200" marR="360000" rtl="0" algn="l">
              <a:spcBef>
                <a:spcPts val="0"/>
              </a:spcBef>
              <a:spcAft>
                <a:spcPts val="0"/>
              </a:spcAft>
              <a:buClr>
                <a:srgbClr val="171717"/>
              </a:buClr>
              <a:buSzPts val="1600"/>
              <a:buAutoNum type="arabicParenR"/>
            </a:pPr>
            <a:r>
              <a:rPr lang="en-GB" sz="1600">
                <a:solidFill>
                  <a:srgbClr val="171717"/>
                </a:solidFill>
              </a:rPr>
              <a:t>Career </a:t>
            </a:r>
            <a:r>
              <a:rPr lang="en-GB" sz="1600">
                <a:solidFill>
                  <a:srgbClr val="171717"/>
                </a:solidFill>
              </a:rPr>
              <a:t>opportunities(</a:t>
            </a:r>
            <a:r>
              <a:rPr lang="en-GB" sz="1600">
                <a:solidFill>
                  <a:srgbClr val="171717"/>
                </a:solidFill>
              </a:rPr>
              <a:t> jobs like machine learning engineer), future </a:t>
            </a:r>
            <a:r>
              <a:rPr lang="en-GB" sz="1600">
                <a:solidFill>
                  <a:srgbClr val="171717"/>
                </a:solidFill>
              </a:rPr>
              <a:t>technological</a:t>
            </a:r>
            <a:r>
              <a:rPr lang="en-GB" sz="1600">
                <a:solidFill>
                  <a:srgbClr val="171717"/>
                </a:solidFill>
              </a:rPr>
              <a:t> advances</a:t>
            </a:r>
            <a:endParaRPr sz="1600">
              <a:solidFill>
                <a:srgbClr val="171717"/>
              </a:solidFill>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78" name="Shape 478"/>
        <p:cNvGrpSpPr/>
        <p:nvPr/>
      </p:nvGrpSpPr>
      <p:grpSpPr>
        <a:xfrm>
          <a:off x="0" y="0"/>
          <a:ext cx="0" cy="0"/>
          <a:chOff x="0" y="0"/>
          <a:chExt cx="0" cy="0"/>
        </a:xfrm>
      </p:grpSpPr>
      <p:sp>
        <p:nvSpPr>
          <p:cNvPr id="479" name="Google Shape;479;p67"/>
          <p:cNvSpPr/>
          <p:nvPr/>
        </p:nvSpPr>
        <p:spPr>
          <a:xfrm>
            <a:off x="0" y="0"/>
            <a:ext cx="3265800" cy="5143500"/>
          </a:xfrm>
          <a:prstGeom prst="rect">
            <a:avLst/>
          </a:prstGeom>
          <a:solidFill>
            <a:srgbClr val="F6B26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My</a:t>
            </a:r>
            <a:r>
              <a:rPr lang="en-GB"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GB" sz="1200">
                <a:solidFill>
                  <a:schemeClr val="lt1"/>
                </a:solidFill>
              </a:rPr>
              <a:t>Instructions:</a:t>
            </a:r>
            <a:r>
              <a:rPr lang="en-GB" sz="1200">
                <a:solidFill>
                  <a:schemeClr val="lt1"/>
                </a:solidFill>
              </a:rPr>
              <a:t> Write in the box any insights or things that you learned and that you want to remember after the HST</a:t>
            </a:r>
            <a:r>
              <a:rPr lang="en-GB" sz="1200">
                <a:solidFill>
                  <a:schemeClr val="lt1"/>
                </a:solidFill>
              </a:rPr>
              <a:t>2025</a:t>
            </a:r>
            <a:r>
              <a:rPr lang="en-GB" sz="1200">
                <a:solidFill>
                  <a:schemeClr val="lt1"/>
                </a:solidFill>
              </a:rPr>
              <a:t> programme.</a:t>
            </a:r>
            <a:endParaRPr sz="1200">
              <a:solidFill>
                <a:schemeClr val="lt1"/>
              </a:solidFill>
            </a:endParaRPr>
          </a:p>
        </p:txBody>
      </p:sp>
      <p:sp>
        <p:nvSpPr>
          <p:cNvPr id="480" name="Google Shape;480;p67"/>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GB" sz="1600">
                <a:solidFill>
                  <a:srgbClr val="171717"/>
                </a:solidFill>
              </a:rPr>
              <a:t>The importance of the </a:t>
            </a:r>
            <a:r>
              <a:rPr lang="en-GB" sz="1600">
                <a:solidFill>
                  <a:srgbClr val="171717"/>
                </a:solidFill>
              </a:rPr>
              <a:t>knowledge</a:t>
            </a:r>
            <a:r>
              <a:rPr lang="en-GB" sz="1600">
                <a:solidFill>
                  <a:srgbClr val="171717"/>
                </a:solidFill>
              </a:rPr>
              <a:t> of magnets design.</a:t>
            </a:r>
            <a:endParaRPr sz="1600">
              <a:solidFill>
                <a:srgbClr val="171717"/>
              </a:solidFill>
            </a:endParaRPr>
          </a:p>
          <a:p>
            <a:pPr indent="0" lvl="0" marL="360000" marR="360000" rtl="0" algn="l">
              <a:spcBef>
                <a:spcPts val="0"/>
              </a:spcBef>
              <a:spcAft>
                <a:spcPts val="0"/>
              </a:spcAft>
              <a:buNone/>
            </a:pPr>
            <a:r>
              <a:rPr lang="en-GB" sz="1500">
                <a:solidFill>
                  <a:srgbClr val="222222"/>
                </a:solidFill>
                <a:highlight>
                  <a:srgbClr val="FFFFFF"/>
                </a:highlight>
              </a:rPr>
              <a:t>Engineers at CERN </a:t>
            </a:r>
            <a:r>
              <a:rPr lang="en-GB" sz="1500">
                <a:solidFill>
                  <a:srgbClr val="222222"/>
                </a:solidFill>
                <a:highlight>
                  <a:srgbClr val="FFFFFF"/>
                </a:highlight>
              </a:rPr>
              <a:t>design energy-efficient systems, power converters, and learn how to manage sudden power failures safely.Use of AI and automation in system diagnostics and failure prediction.Designing the LHC’s infrastructure required solving challenges like: Vibration control ,Radiation shielding, Tunneling deep underground</a:t>
            </a:r>
            <a:endParaRPr sz="2000">
              <a:solidFill>
                <a:srgbClr val="171717"/>
              </a:solidFill>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84" name="Shape 484"/>
        <p:cNvGrpSpPr/>
        <p:nvPr/>
      </p:nvGrpSpPr>
      <p:grpSpPr>
        <a:xfrm>
          <a:off x="0" y="0"/>
          <a:ext cx="0" cy="0"/>
          <a:chOff x="0" y="0"/>
          <a:chExt cx="0" cy="0"/>
        </a:xfrm>
      </p:grpSpPr>
      <p:sp>
        <p:nvSpPr>
          <p:cNvPr id="485" name="Google Shape;485;p68"/>
          <p:cNvSpPr/>
          <p:nvPr/>
        </p:nvSpPr>
        <p:spPr>
          <a:xfrm>
            <a:off x="0" y="0"/>
            <a:ext cx="3265800" cy="5143500"/>
          </a:xfrm>
          <a:prstGeom prst="rect">
            <a:avLst/>
          </a:prstGeom>
          <a:solidFill>
            <a:srgbClr val="E066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Engineering</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Which topic from the physics curriculum could you see yourself teaching in the context of </a:t>
            </a:r>
            <a:r>
              <a:rPr b="1" lang="en-GB" sz="1200">
                <a:solidFill>
                  <a:schemeClr val="lt1"/>
                </a:solidFill>
              </a:rPr>
              <a:t>Engineering at CERN?</a:t>
            </a:r>
            <a:endParaRPr b="1"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Sketch out your idea and add links to suitable resources!</a:t>
            </a:r>
            <a:endParaRPr sz="1200">
              <a:solidFill>
                <a:schemeClr val="lt1"/>
              </a:solidFill>
            </a:endParaRPr>
          </a:p>
        </p:txBody>
      </p:sp>
      <p:sp>
        <p:nvSpPr>
          <p:cNvPr id="486" name="Google Shape;486;p68"/>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0" marR="360000" rtl="0" algn="l">
              <a:spcBef>
                <a:spcPts val="0"/>
              </a:spcBef>
              <a:spcAft>
                <a:spcPts val="0"/>
              </a:spcAft>
              <a:buNone/>
            </a:pPr>
            <a:r>
              <a:rPr lang="en-GB" sz="1600">
                <a:solidFill>
                  <a:srgbClr val="171717"/>
                </a:solidFill>
              </a:rPr>
              <a:t>1</a:t>
            </a:r>
            <a:r>
              <a:rPr b="1" lang="en-GB" sz="1600">
                <a:solidFill>
                  <a:srgbClr val="171717"/>
                </a:solidFill>
              </a:rPr>
              <a:t> Engineering</a:t>
            </a:r>
            <a:endParaRPr b="1" sz="1600">
              <a:solidFill>
                <a:srgbClr val="171717"/>
              </a:solidFill>
            </a:endParaRPr>
          </a:p>
          <a:p>
            <a:pPr indent="0" lvl="0" marL="0" marR="360000" rtl="0" algn="l">
              <a:spcBef>
                <a:spcPts val="0"/>
              </a:spcBef>
              <a:spcAft>
                <a:spcPts val="0"/>
              </a:spcAft>
              <a:buNone/>
            </a:pPr>
            <a:r>
              <a:t/>
            </a:r>
            <a:endParaRPr b="1" sz="1600">
              <a:solidFill>
                <a:srgbClr val="171717"/>
              </a:solidFill>
            </a:endParaRPr>
          </a:p>
          <a:p>
            <a:pPr indent="0" lvl="0" marL="457200" marR="360000" rtl="0" algn="l">
              <a:spcBef>
                <a:spcPts val="0"/>
              </a:spcBef>
              <a:spcAft>
                <a:spcPts val="0"/>
              </a:spcAft>
              <a:buNone/>
            </a:pPr>
            <a:r>
              <a:rPr lang="en-GB" sz="1600">
                <a:solidFill>
                  <a:srgbClr val="171717"/>
                </a:solidFill>
              </a:rPr>
              <a:t>Electricity</a:t>
            </a:r>
            <a:endParaRPr sz="1600">
              <a:solidFill>
                <a:srgbClr val="171717"/>
              </a:solidFill>
            </a:endParaRPr>
          </a:p>
          <a:p>
            <a:pPr indent="0" lvl="0" marL="457200" marR="360000" rtl="0" algn="l">
              <a:spcBef>
                <a:spcPts val="0"/>
              </a:spcBef>
              <a:spcAft>
                <a:spcPts val="0"/>
              </a:spcAft>
              <a:buNone/>
            </a:pPr>
            <a:r>
              <a:rPr lang="en-GB" sz="1600">
                <a:solidFill>
                  <a:srgbClr val="171717"/>
                </a:solidFill>
              </a:rPr>
              <a:t>Ohm Law / Superconducing</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Termodynamics</a:t>
            </a:r>
            <a:endParaRPr sz="1600">
              <a:solidFill>
                <a:srgbClr val="171717"/>
              </a:solidFill>
            </a:endParaRPr>
          </a:p>
          <a:p>
            <a:pPr indent="0" lvl="0" marL="457200" marR="360000" rtl="0" algn="l">
              <a:spcBef>
                <a:spcPts val="0"/>
              </a:spcBef>
              <a:spcAft>
                <a:spcPts val="0"/>
              </a:spcAft>
              <a:buNone/>
            </a:pPr>
            <a:r>
              <a:rPr lang="en-GB" sz="1600">
                <a:solidFill>
                  <a:srgbClr val="171717"/>
                </a:solidFill>
              </a:rPr>
              <a:t>States of matter</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rPr b="1" lang="en-GB" sz="1600">
                <a:solidFill>
                  <a:srgbClr val="171717"/>
                </a:solidFill>
              </a:rPr>
              <a:t>2. Simulations of PHET</a:t>
            </a:r>
            <a:endParaRPr b="1"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rPr lang="en-GB" sz="1600">
                <a:solidFill>
                  <a:srgbClr val="171717"/>
                </a:solidFill>
              </a:rPr>
              <a:t>You can fins a lot of simulations </a:t>
            </a:r>
            <a:endParaRPr sz="1600">
              <a:solidFill>
                <a:srgbClr val="171717"/>
              </a:solidFill>
            </a:endParaRPr>
          </a:p>
          <a:p>
            <a:pPr indent="0" lvl="0" marL="0" marR="360000" rtl="0" algn="l">
              <a:spcBef>
                <a:spcPts val="0"/>
              </a:spcBef>
              <a:spcAft>
                <a:spcPts val="0"/>
              </a:spcAft>
              <a:buNone/>
            </a:pPr>
            <a:r>
              <a:rPr lang="en-GB" sz="1600">
                <a:solidFill>
                  <a:srgbClr val="171717"/>
                </a:solidFill>
              </a:rPr>
              <a:t> </a:t>
            </a:r>
            <a:r>
              <a:rPr lang="en-GB" sz="1600" u="sng">
                <a:solidFill>
                  <a:schemeClr val="hlink"/>
                </a:solidFill>
                <a:hlinkClick r:id="rId3"/>
              </a:rPr>
              <a:t>https://phet.colorado.edu/en/simulations/filter?subjects=work-energy-and-power,heat-and-thermodynamics,quantum-phenomena,electricity-magnets-and-circuits&amp;type=html</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90" name="Shape 490"/>
        <p:cNvGrpSpPr/>
        <p:nvPr/>
      </p:nvGrpSpPr>
      <p:grpSpPr>
        <a:xfrm>
          <a:off x="0" y="0"/>
          <a:ext cx="0" cy="0"/>
          <a:chOff x="0" y="0"/>
          <a:chExt cx="0" cy="0"/>
        </a:xfrm>
      </p:grpSpPr>
      <p:sp>
        <p:nvSpPr>
          <p:cNvPr id="491" name="Google Shape;491;p69"/>
          <p:cNvSpPr/>
          <p:nvPr/>
        </p:nvSpPr>
        <p:spPr>
          <a:xfrm>
            <a:off x="0" y="0"/>
            <a:ext cx="3265800" cy="5143500"/>
          </a:xfrm>
          <a:prstGeom prst="rect">
            <a:avLst/>
          </a:prstGeom>
          <a:solidFill>
            <a:srgbClr val="E066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LHC</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Which topic from the physics curriculum could you see yourself teaching in the context of the </a:t>
            </a:r>
            <a:br>
              <a:rPr lang="en-GB" sz="1200">
                <a:solidFill>
                  <a:schemeClr val="lt1"/>
                </a:solidFill>
              </a:rPr>
            </a:br>
            <a:r>
              <a:rPr b="1" lang="en-GB" sz="1200">
                <a:solidFill>
                  <a:schemeClr val="lt1"/>
                </a:solidFill>
              </a:rPr>
              <a:t>Large Hadron Collider at CERN?</a:t>
            </a:r>
            <a:endParaRPr b="1"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Sketch out your idea and add links to suitable resources!Lectro</a:t>
            </a:r>
            <a:endParaRPr sz="1200">
              <a:solidFill>
                <a:schemeClr val="lt1"/>
              </a:solidFill>
            </a:endParaRPr>
          </a:p>
        </p:txBody>
      </p:sp>
      <p:sp>
        <p:nvSpPr>
          <p:cNvPr id="492" name="Google Shape;492;p69"/>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AutoNum type="arabicPeriod"/>
            </a:pPr>
            <a:r>
              <a:rPr b="1" lang="en-GB" sz="1600">
                <a:solidFill>
                  <a:srgbClr val="171717"/>
                </a:solidFill>
              </a:rPr>
              <a:t>LHC</a:t>
            </a:r>
            <a:endParaRPr b="1"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GB" sz="1600">
                <a:solidFill>
                  <a:srgbClr val="171717"/>
                </a:solidFill>
              </a:rPr>
              <a:t>Lorentz Force</a:t>
            </a:r>
            <a:endParaRPr sz="1600">
              <a:solidFill>
                <a:srgbClr val="171717"/>
              </a:solidFill>
            </a:endParaRPr>
          </a:p>
          <a:p>
            <a:pPr indent="0" lvl="0" marL="360000" marR="360000" rtl="0" algn="l">
              <a:spcBef>
                <a:spcPts val="0"/>
              </a:spcBef>
              <a:spcAft>
                <a:spcPts val="0"/>
              </a:spcAft>
              <a:buNone/>
            </a:pPr>
            <a:r>
              <a:rPr lang="en-GB" sz="1600">
                <a:solidFill>
                  <a:srgbClr val="171717"/>
                </a:solidFill>
              </a:rPr>
              <a:t>Magnets</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AutoNum type="arabicPeriod"/>
            </a:pPr>
            <a:r>
              <a:rPr b="1" lang="en-GB" sz="1600">
                <a:solidFill>
                  <a:srgbClr val="171717"/>
                </a:solidFill>
              </a:rPr>
              <a:t>Electron</a:t>
            </a:r>
            <a:r>
              <a:rPr b="1" lang="en-GB" sz="1600">
                <a:solidFill>
                  <a:srgbClr val="171717"/>
                </a:solidFill>
              </a:rPr>
              <a:t> trajectory in a magnetic field</a:t>
            </a:r>
            <a:endParaRPr b="1"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rPr lang="en-GB" sz="1600" u="sng">
                <a:solidFill>
                  <a:schemeClr val="hlink"/>
                </a:solidFill>
                <a:hlinkClick r:id="rId3"/>
              </a:rPr>
              <a:t>https://www.ventusciencia.com/media/wysiwyg/Experimentos-de-fisica/10755_DESVIACION_DE_ELECTRONES.pdf</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96" name="Shape 496"/>
        <p:cNvGrpSpPr/>
        <p:nvPr/>
      </p:nvGrpSpPr>
      <p:grpSpPr>
        <a:xfrm>
          <a:off x="0" y="0"/>
          <a:ext cx="0" cy="0"/>
          <a:chOff x="0" y="0"/>
          <a:chExt cx="0" cy="0"/>
        </a:xfrm>
      </p:grpSpPr>
      <p:sp>
        <p:nvSpPr>
          <p:cNvPr id="497" name="Google Shape;497;p70"/>
          <p:cNvSpPr/>
          <p:nvPr/>
        </p:nvSpPr>
        <p:spPr>
          <a:xfrm>
            <a:off x="0" y="0"/>
            <a:ext cx="3265800" cy="5143500"/>
          </a:xfrm>
          <a:prstGeom prst="rect">
            <a:avLst/>
          </a:prstGeom>
          <a:solidFill>
            <a:srgbClr val="E066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AI</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AI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challenges</a:t>
            </a:r>
            <a:r>
              <a:rPr lang="en-GB" sz="1200">
                <a:solidFill>
                  <a:schemeClr val="lt1"/>
                </a:solidFill>
              </a:rPr>
              <a:t> students might encounter when learning about AI?</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benefits </a:t>
            </a:r>
            <a:r>
              <a:rPr lang="en-GB" sz="1200">
                <a:solidFill>
                  <a:schemeClr val="lt1"/>
                </a:solidFill>
              </a:rPr>
              <a:t>students might encounter when learning with the help of AI?</a:t>
            </a:r>
            <a:endParaRPr sz="2400">
              <a:solidFill>
                <a:schemeClr val="lt1"/>
              </a:solidFill>
            </a:endParaRPr>
          </a:p>
        </p:txBody>
      </p:sp>
      <p:sp>
        <p:nvSpPr>
          <p:cNvPr id="498" name="Google Shape;498;p70"/>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b="1" lang="en-GB" sz="1600">
                <a:solidFill>
                  <a:srgbClr val="171717"/>
                </a:solidFill>
              </a:rPr>
              <a:t>AI</a:t>
            </a:r>
            <a:endParaRPr b="1" sz="1600">
              <a:solidFill>
                <a:srgbClr val="171717"/>
              </a:solidFill>
            </a:endParaRPr>
          </a:p>
          <a:p>
            <a:pPr indent="0" lvl="0" marL="360000" marR="360000" rtl="0" algn="l">
              <a:spcBef>
                <a:spcPts val="0"/>
              </a:spcBef>
              <a:spcAft>
                <a:spcPts val="0"/>
              </a:spcAft>
              <a:buNone/>
            </a:pPr>
            <a:r>
              <a:t/>
            </a:r>
            <a:endParaRPr b="1"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What do we </a:t>
            </a:r>
            <a:r>
              <a:rPr lang="en-GB" sz="1600">
                <a:solidFill>
                  <a:srgbClr val="171717"/>
                </a:solidFill>
              </a:rPr>
              <a:t>understand</a:t>
            </a:r>
            <a:r>
              <a:rPr lang="en-GB" sz="1600">
                <a:solidFill>
                  <a:srgbClr val="171717"/>
                </a:solidFill>
              </a:rPr>
              <a:t> as an AI algoritm</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What are better programming languages</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Where we can find </a:t>
            </a:r>
            <a:r>
              <a:rPr lang="en-GB" sz="1600">
                <a:solidFill>
                  <a:srgbClr val="171717"/>
                </a:solidFill>
              </a:rPr>
              <a:t>libraries</a:t>
            </a:r>
            <a:r>
              <a:rPr lang="en-GB" sz="1600">
                <a:solidFill>
                  <a:srgbClr val="171717"/>
                </a:solidFill>
              </a:rPr>
              <a:t> to practise</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To become more efficient</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To improve results and work</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Boost (increase the time) imagination</a:t>
            </a:r>
            <a:endParaRPr sz="1600">
              <a:solidFill>
                <a:srgbClr val="171717"/>
              </a:solidFill>
            </a:endParaRPr>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502" name="Shape 502"/>
        <p:cNvGrpSpPr/>
        <p:nvPr/>
      </p:nvGrpSpPr>
      <p:grpSpPr>
        <a:xfrm>
          <a:off x="0" y="0"/>
          <a:ext cx="0" cy="0"/>
          <a:chOff x="0" y="0"/>
          <a:chExt cx="0" cy="0"/>
        </a:xfrm>
      </p:grpSpPr>
      <p:sp>
        <p:nvSpPr>
          <p:cNvPr id="503" name="Google Shape;503;p71"/>
          <p:cNvSpPr/>
          <p:nvPr/>
        </p:nvSpPr>
        <p:spPr>
          <a:xfrm>
            <a:off x="0" y="0"/>
            <a:ext cx="3265800" cy="5143500"/>
          </a:xfrm>
          <a:prstGeom prst="rect">
            <a:avLst/>
          </a:prstGeom>
          <a:solidFill>
            <a:srgbClr val="E066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My</a:t>
            </a:r>
            <a:r>
              <a:rPr lang="en-GB"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GB" sz="1200">
                <a:solidFill>
                  <a:schemeClr val="lt1"/>
                </a:solidFill>
              </a:rPr>
              <a:t>Instructions:</a:t>
            </a:r>
            <a:r>
              <a:rPr lang="en-GB" sz="1200">
                <a:solidFill>
                  <a:schemeClr val="lt1"/>
                </a:solidFill>
              </a:rPr>
              <a:t> Write in the box any insights or things that you learned and that you want to remember after the HST</a:t>
            </a:r>
            <a:r>
              <a:rPr lang="en-GB" sz="1200">
                <a:solidFill>
                  <a:schemeClr val="lt1"/>
                </a:solidFill>
              </a:rPr>
              <a:t>2025</a:t>
            </a:r>
            <a:r>
              <a:rPr lang="en-GB" sz="1200">
                <a:solidFill>
                  <a:schemeClr val="lt1"/>
                </a:solidFill>
              </a:rPr>
              <a:t> programme.</a:t>
            </a:r>
            <a:endParaRPr sz="1200">
              <a:solidFill>
                <a:schemeClr val="lt1"/>
              </a:solidFill>
            </a:endParaRPr>
          </a:p>
        </p:txBody>
      </p:sp>
      <p:sp>
        <p:nvSpPr>
          <p:cNvPr id="504" name="Google Shape;504;p71"/>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12" name="Shape 212"/>
        <p:cNvGrpSpPr/>
        <p:nvPr/>
      </p:nvGrpSpPr>
      <p:grpSpPr>
        <a:xfrm>
          <a:off x="0" y="0"/>
          <a:ext cx="0" cy="0"/>
          <a:chOff x="0" y="0"/>
          <a:chExt cx="0" cy="0"/>
        </a:xfrm>
      </p:grpSpPr>
      <p:sp>
        <p:nvSpPr>
          <p:cNvPr id="213" name="Google Shape;213;p27"/>
          <p:cNvSpPr txBox="1"/>
          <p:nvPr>
            <p:ph type="title"/>
          </p:nvPr>
        </p:nvSpPr>
        <p:spPr>
          <a:xfrm>
            <a:off x="305991" y="280195"/>
            <a:ext cx="8532000" cy="7992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GB"/>
              <a:t>Checklist for SG Session 1</a:t>
            </a:r>
            <a:endParaRPr/>
          </a:p>
        </p:txBody>
      </p:sp>
      <p:graphicFrame>
        <p:nvGraphicFramePr>
          <p:cNvPr id="214" name="Google Shape;214;p27"/>
          <p:cNvGraphicFramePr/>
          <p:nvPr/>
        </p:nvGraphicFramePr>
        <p:xfrm>
          <a:off x="306000" y="1619250"/>
          <a:ext cx="3000000" cy="3000000"/>
        </p:xfrm>
        <a:graphic>
          <a:graphicData uri="http://schemas.openxmlformats.org/drawingml/2006/table">
            <a:tbl>
              <a:tblPr>
                <a:noFill/>
                <a:tableStyleId>{3CEEFE1D-7DE0-4510-B99A-03B312898D19}</a:tableStyleId>
              </a:tblPr>
              <a:tblGrid>
                <a:gridCol w="382850"/>
                <a:gridCol w="1306850"/>
                <a:gridCol w="5126575"/>
                <a:gridCol w="1715725"/>
              </a:tblGrid>
              <a:tr h="381000">
                <a:tc>
                  <a:txBody>
                    <a:bodyPr/>
                    <a:lstStyle/>
                    <a:p>
                      <a:pPr indent="0" lvl="0" marL="0" rtl="0" algn="l">
                        <a:spcBef>
                          <a:spcPts val="0"/>
                        </a:spcBef>
                        <a:spcAft>
                          <a:spcPts val="0"/>
                        </a:spcAft>
                        <a:buNone/>
                      </a:pPr>
                      <a:r>
                        <a:rPr b="1" lang="en-GB"/>
                        <a:t>#</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b="1" lang="en-GB"/>
                        <a:t>Type of Task</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b="1" lang="en-GB"/>
                        <a:t>Task</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b="1" lang="en-GB"/>
                        <a:t>Deadline</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GB"/>
                        <a:t>1</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t>Individual</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a:t>Fill in your section of the </a:t>
                      </a:r>
                      <a:r>
                        <a:rPr b="1" lang="en-GB"/>
                        <a:t>“Study Group 7”</a:t>
                      </a:r>
                      <a:r>
                        <a:rPr lang="en-GB"/>
                        <a:t> slide</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t>Wednesday, 17:30</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GB"/>
                        <a:t>2</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solidFill>
                            <a:schemeClr val="dk1"/>
                          </a:solidFill>
                        </a:rPr>
                        <a:t>Group</a:t>
                      </a:r>
                      <a:endParaRPr>
                        <a:solidFill>
                          <a:schemeClr val="dk1"/>
                        </a:solidFill>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a:t>Fill in </a:t>
                      </a:r>
                      <a:r>
                        <a:rPr b="1" lang="en-GB"/>
                        <a:t>“Group Norms”</a:t>
                      </a:r>
                      <a:r>
                        <a:rPr lang="en-GB"/>
                        <a:t> slide</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t>Wednesday, 17:30</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GB"/>
                        <a:t>3</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t>Individual</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a:t>Fill in slides corresponding to your colour </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t>Wednesday, 17:30</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GB"/>
                        <a:t>4</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solidFill>
                            <a:schemeClr val="dk1"/>
                          </a:solidFill>
                        </a:rPr>
                        <a:t>Group</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a:t>Fill in </a:t>
                      </a:r>
                      <a:r>
                        <a:rPr b="1" lang="en-GB"/>
                        <a:t>“Our Key Takeaways”</a:t>
                      </a:r>
                      <a:r>
                        <a:rPr lang="en-GB"/>
                        <a:t> and </a:t>
                      </a:r>
                      <a:r>
                        <a:rPr b="1" lang="en-GB"/>
                        <a:t>“Our Feedback”</a:t>
                      </a:r>
                      <a:r>
                        <a:rPr lang="en-GB"/>
                        <a:t> slides as a group. Make sure you all contribute to the discussion. </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t>Wednesday, 17:30</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GB"/>
                        <a:t>5</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solidFill>
                            <a:schemeClr val="dk1"/>
                          </a:solidFill>
                        </a:rPr>
                        <a:t>Group</a:t>
                      </a:r>
                      <a:endParaRPr>
                        <a:solidFill>
                          <a:schemeClr val="dk1"/>
                        </a:solidFill>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a:t>Decide how you as a group will present </a:t>
                      </a:r>
                      <a:r>
                        <a:rPr b="1" lang="en-GB"/>
                        <a:t>your group slides</a:t>
                      </a:r>
                      <a:r>
                        <a:rPr lang="en-GB"/>
                        <a:t> </a:t>
                      </a:r>
                      <a:br>
                        <a:rPr lang="en-GB"/>
                      </a:br>
                      <a:r>
                        <a:rPr lang="en-GB"/>
                        <a:t>if you are selected to present during the SG Report-Out.</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t>Wednesday, 17:30</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bl>
          </a:graphicData>
        </a:graphic>
      </p:graphicFrame>
      <p:sp>
        <p:nvSpPr>
          <p:cNvPr id="215" name="Google Shape;215;p27"/>
          <p:cNvSpPr/>
          <p:nvPr/>
        </p:nvSpPr>
        <p:spPr>
          <a:xfrm>
            <a:off x="5531613" y="2939475"/>
            <a:ext cx="147300" cy="147600"/>
          </a:xfrm>
          <a:prstGeom prst="ellipse">
            <a:avLst/>
          </a:prstGeom>
          <a:solidFill>
            <a:srgbClr val="93C47D"/>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16" name="Google Shape;216;p27"/>
          <p:cNvSpPr/>
          <p:nvPr/>
        </p:nvSpPr>
        <p:spPr>
          <a:xfrm>
            <a:off x="5734124" y="2939475"/>
            <a:ext cx="147300" cy="147600"/>
          </a:xfrm>
          <a:prstGeom prst="ellipse">
            <a:avLst/>
          </a:prstGeom>
          <a:solidFill>
            <a:srgbClr val="FFD96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17" name="Google Shape;217;p27"/>
          <p:cNvSpPr/>
          <p:nvPr/>
        </p:nvSpPr>
        <p:spPr>
          <a:xfrm>
            <a:off x="5936636" y="2939475"/>
            <a:ext cx="147300" cy="147600"/>
          </a:xfrm>
          <a:prstGeom prst="ellipse">
            <a:avLst/>
          </a:prstGeom>
          <a:solidFill>
            <a:srgbClr val="F6B26B"/>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18" name="Google Shape;218;p27"/>
          <p:cNvSpPr/>
          <p:nvPr/>
        </p:nvSpPr>
        <p:spPr>
          <a:xfrm>
            <a:off x="6139123" y="2939475"/>
            <a:ext cx="147300" cy="147600"/>
          </a:xfrm>
          <a:prstGeom prst="ellipse">
            <a:avLst/>
          </a:prstGeom>
          <a:solidFill>
            <a:srgbClr val="E0666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19" name="Google Shape;219;p27"/>
          <p:cNvSpPr/>
          <p:nvPr/>
        </p:nvSpPr>
        <p:spPr>
          <a:xfrm>
            <a:off x="6341635" y="2939475"/>
            <a:ext cx="147300" cy="147600"/>
          </a:xfrm>
          <a:prstGeom prst="ellipse">
            <a:avLst/>
          </a:prstGeom>
          <a:solidFill>
            <a:srgbClr val="6D9EEB"/>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508" name="Shape 508"/>
        <p:cNvGrpSpPr/>
        <p:nvPr/>
      </p:nvGrpSpPr>
      <p:grpSpPr>
        <a:xfrm>
          <a:off x="0" y="0"/>
          <a:ext cx="0" cy="0"/>
          <a:chOff x="0" y="0"/>
          <a:chExt cx="0" cy="0"/>
        </a:xfrm>
      </p:grpSpPr>
      <p:sp>
        <p:nvSpPr>
          <p:cNvPr id="509" name="Google Shape;509;p72"/>
          <p:cNvSpPr/>
          <p:nvPr/>
        </p:nvSpPr>
        <p:spPr>
          <a:xfrm>
            <a:off x="0" y="0"/>
            <a:ext cx="3265800" cy="5143500"/>
          </a:xfrm>
          <a:prstGeom prst="rect">
            <a:avLst/>
          </a:prstGeom>
          <a:solidFill>
            <a:srgbClr val="6D9EE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Engineering</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Which topic from the physics curriculum could you see yourself teaching in the context of </a:t>
            </a:r>
            <a:r>
              <a:rPr b="1" lang="en-GB" sz="1200">
                <a:solidFill>
                  <a:schemeClr val="lt1"/>
                </a:solidFill>
              </a:rPr>
              <a:t>Engineering at CERN?</a:t>
            </a:r>
            <a:endParaRPr b="1"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Sketch out your idea and add links to suitable resources!</a:t>
            </a:r>
            <a:endParaRPr sz="1200">
              <a:solidFill>
                <a:schemeClr val="lt1"/>
              </a:solidFill>
            </a:endParaRPr>
          </a:p>
        </p:txBody>
      </p:sp>
      <p:sp>
        <p:nvSpPr>
          <p:cNvPr id="510" name="Google Shape;510;p72"/>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GB" sz="1600">
                <a:solidFill>
                  <a:srgbClr val="171717"/>
                </a:solidFill>
              </a:rPr>
              <a:t>In all honesty, this lecture was completely over my head. I have no training as a materials engineer, so I could barely follow the </a:t>
            </a:r>
            <a:r>
              <a:rPr lang="en-GB" sz="1600">
                <a:solidFill>
                  <a:srgbClr val="171717"/>
                </a:solidFill>
              </a:rPr>
              <a:t>lecture</a:t>
            </a:r>
            <a:r>
              <a:rPr lang="en-GB" sz="1600">
                <a:solidFill>
                  <a:srgbClr val="171717"/>
                </a:solidFill>
              </a:rPr>
              <a:t>.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GB" sz="1600">
                <a:solidFill>
                  <a:srgbClr val="171717"/>
                </a:solidFill>
              </a:rPr>
              <a:t>That being said, I think I could talk about the forces that the magnets experience, trying to pull it apart as the current flows in different directions. Maybe for a warm up question reviewing Lorentz force.</a:t>
            </a:r>
            <a:endParaRPr sz="1600">
              <a:solidFill>
                <a:srgbClr val="171717"/>
              </a:solidFill>
            </a:endParaRPr>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514" name="Shape 514"/>
        <p:cNvGrpSpPr/>
        <p:nvPr/>
      </p:nvGrpSpPr>
      <p:grpSpPr>
        <a:xfrm>
          <a:off x="0" y="0"/>
          <a:ext cx="0" cy="0"/>
          <a:chOff x="0" y="0"/>
          <a:chExt cx="0" cy="0"/>
        </a:xfrm>
      </p:grpSpPr>
      <p:sp>
        <p:nvSpPr>
          <p:cNvPr id="515" name="Google Shape;515;p73"/>
          <p:cNvSpPr/>
          <p:nvPr/>
        </p:nvSpPr>
        <p:spPr>
          <a:xfrm>
            <a:off x="0" y="0"/>
            <a:ext cx="3265800" cy="5143500"/>
          </a:xfrm>
          <a:prstGeom prst="rect">
            <a:avLst/>
          </a:prstGeom>
          <a:solidFill>
            <a:srgbClr val="6D9EE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LHC</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Which topic from the physics curriculum could you see yourself teaching in the context of the </a:t>
            </a:r>
            <a:br>
              <a:rPr lang="en-GB" sz="1200">
                <a:solidFill>
                  <a:schemeClr val="lt1"/>
                </a:solidFill>
              </a:rPr>
            </a:br>
            <a:r>
              <a:rPr b="1" lang="en-GB" sz="1200">
                <a:solidFill>
                  <a:schemeClr val="lt1"/>
                </a:solidFill>
              </a:rPr>
              <a:t>Large Hadron Collider at CERN?</a:t>
            </a:r>
            <a:endParaRPr b="1"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Sketch out your idea and add links to suitable resources!</a:t>
            </a:r>
            <a:endParaRPr sz="1200">
              <a:solidFill>
                <a:schemeClr val="lt1"/>
              </a:solidFill>
            </a:endParaRPr>
          </a:p>
        </p:txBody>
      </p:sp>
      <p:sp>
        <p:nvSpPr>
          <p:cNvPr id="516" name="Google Shape;516;p73"/>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GB" sz="1600">
                <a:solidFill>
                  <a:srgbClr val="171717"/>
                </a:solidFill>
              </a:rPr>
              <a:t>Just how INCREDIBLY complicated the LHC is. And for me the big take away was how careful they have to be when the beam is active. It feels like they are trying to ride a wild bronco and having all the parts working perfectly balanced is very </a:t>
            </a:r>
            <a:r>
              <a:rPr lang="en-GB" sz="1600">
                <a:solidFill>
                  <a:srgbClr val="171717"/>
                </a:solidFill>
              </a:rPr>
              <a:t>precarious</a:t>
            </a:r>
            <a:r>
              <a:rPr lang="en-GB" sz="1600">
                <a:solidFill>
                  <a:srgbClr val="171717"/>
                </a:solidFill>
              </a:rPr>
              <a:t>.</a:t>
            </a:r>
            <a:endParaRPr sz="1600">
              <a:solidFill>
                <a:srgbClr val="171717"/>
              </a:solidFill>
            </a:endParaRPr>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520" name="Shape 520"/>
        <p:cNvGrpSpPr/>
        <p:nvPr/>
      </p:nvGrpSpPr>
      <p:grpSpPr>
        <a:xfrm>
          <a:off x="0" y="0"/>
          <a:ext cx="0" cy="0"/>
          <a:chOff x="0" y="0"/>
          <a:chExt cx="0" cy="0"/>
        </a:xfrm>
      </p:grpSpPr>
      <p:sp>
        <p:nvSpPr>
          <p:cNvPr id="521" name="Google Shape;521;p74"/>
          <p:cNvSpPr/>
          <p:nvPr/>
        </p:nvSpPr>
        <p:spPr>
          <a:xfrm>
            <a:off x="0" y="0"/>
            <a:ext cx="3265800" cy="5143500"/>
          </a:xfrm>
          <a:prstGeom prst="rect">
            <a:avLst/>
          </a:prstGeom>
          <a:solidFill>
            <a:srgbClr val="6D9EE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AI</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AI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challenges</a:t>
            </a:r>
            <a:r>
              <a:rPr lang="en-GB" sz="1200">
                <a:solidFill>
                  <a:schemeClr val="lt1"/>
                </a:solidFill>
              </a:rPr>
              <a:t> students might encounter when learning about AI?</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benefits </a:t>
            </a:r>
            <a:r>
              <a:rPr lang="en-GB" sz="1200">
                <a:solidFill>
                  <a:schemeClr val="lt1"/>
                </a:solidFill>
              </a:rPr>
              <a:t>students might encounter when learning with the help of AI?</a:t>
            </a:r>
            <a:endParaRPr sz="2400">
              <a:solidFill>
                <a:schemeClr val="lt1"/>
              </a:solidFill>
            </a:endParaRPr>
          </a:p>
        </p:txBody>
      </p:sp>
      <p:sp>
        <p:nvSpPr>
          <p:cNvPr id="522" name="Google Shape;522;p74"/>
          <p:cNvSpPr txBox="1"/>
          <p:nvPr/>
        </p:nvSpPr>
        <p:spPr>
          <a:xfrm>
            <a:off x="2691950" y="-20250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Char char="●"/>
            </a:pPr>
            <a:r>
              <a:rPr lang="en-GB" sz="1600">
                <a:solidFill>
                  <a:srgbClr val="171717"/>
                </a:solidFill>
              </a:rPr>
              <a:t>Machine learning is necessary due to the time </a:t>
            </a:r>
            <a:r>
              <a:rPr lang="en-GB" sz="1600">
                <a:solidFill>
                  <a:srgbClr val="171717"/>
                </a:solidFill>
              </a:rPr>
              <a:t>constraints</a:t>
            </a:r>
            <a:r>
              <a:rPr lang="en-GB" sz="1600">
                <a:solidFill>
                  <a:srgbClr val="171717"/>
                </a:solidFill>
              </a:rPr>
              <a:t> of the LHC and detectors. I think that’s a big one. </a:t>
            </a:r>
            <a:endParaRPr sz="1600">
              <a:solidFill>
                <a:srgbClr val="171717"/>
              </a:solidFill>
            </a:endParaRPr>
          </a:p>
          <a:p>
            <a:pPr indent="-330200" lvl="1" marL="914400" marR="360000" rtl="0" algn="l">
              <a:spcBef>
                <a:spcPts val="0"/>
              </a:spcBef>
              <a:spcAft>
                <a:spcPts val="0"/>
              </a:spcAft>
              <a:buClr>
                <a:srgbClr val="171717"/>
              </a:buClr>
              <a:buSzPts val="1600"/>
              <a:buChar char="○"/>
            </a:pPr>
            <a:r>
              <a:rPr lang="en-GB" sz="1600">
                <a:solidFill>
                  <a:srgbClr val="171717"/>
                </a:solidFill>
              </a:rPr>
              <a:t>Based off of that I think a sub point is that </a:t>
            </a:r>
            <a:r>
              <a:rPr lang="en-GB" sz="1600">
                <a:solidFill>
                  <a:srgbClr val="171717"/>
                </a:solidFill>
              </a:rPr>
              <a:t>hardware</a:t>
            </a:r>
            <a:r>
              <a:rPr lang="en-GB" sz="1600">
                <a:solidFill>
                  <a:srgbClr val="171717"/>
                </a:solidFill>
              </a:rPr>
              <a:t> </a:t>
            </a:r>
            <a:r>
              <a:rPr lang="en-GB" sz="1600">
                <a:solidFill>
                  <a:srgbClr val="171717"/>
                </a:solidFill>
              </a:rPr>
              <a:t>logic</a:t>
            </a:r>
            <a:r>
              <a:rPr lang="en-GB" sz="1600">
                <a:solidFill>
                  <a:srgbClr val="171717"/>
                </a:solidFill>
              </a:rPr>
              <a:t> lines are necessary due to the quick (100 ns I think) constraint of data collection.</a:t>
            </a:r>
            <a:endParaRPr sz="1600">
              <a:solidFill>
                <a:srgbClr val="171717"/>
              </a:solidFill>
            </a:endParaRPr>
          </a:p>
        </p:txBody>
      </p:sp>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526" name="Shape 526"/>
        <p:cNvGrpSpPr/>
        <p:nvPr/>
      </p:nvGrpSpPr>
      <p:grpSpPr>
        <a:xfrm>
          <a:off x="0" y="0"/>
          <a:ext cx="0" cy="0"/>
          <a:chOff x="0" y="0"/>
          <a:chExt cx="0" cy="0"/>
        </a:xfrm>
      </p:grpSpPr>
      <p:sp>
        <p:nvSpPr>
          <p:cNvPr id="527" name="Google Shape;527;p75"/>
          <p:cNvSpPr/>
          <p:nvPr/>
        </p:nvSpPr>
        <p:spPr>
          <a:xfrm>
            <a:off x="0" y="0"/>
            <a:ext cx="3265800" cy="5143500"/>
          </a:xfrm>
          <a:prstGeom prst="rect">
            <a:avLst/>
          </a:prstGeom>
          <a:solidFill>
            <a:srgbClr val="6D9EE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My</a:t>
            </a:r>
            <a:r>
              <a:rPr lang="en-GB"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GB" sz="1200">
                <a:solidFill>
                  <a:schemeClr val="lt1"/>
                </a:solidFill>
              </a:rPr>
              <a:t>Instructions:</a:t>
            </a:r>
            <a:r>
              <a:rPr lang="en-GB" sz="1200">
                <a:solidFill>
                  <a:schemeClr val="lt1"/>
                </a:solidFill>
              </a:rPr>
              <a:t> Write in the box any insights or things that you learned and that you want to remember after the HST</a:t>
            </a:r>
            <a:r>
              <a:rPr lang="en-GB" sz="1200">
                <a:solidFill>
                  <a:schemeClr val="lt1"/>
                </a:solidFill>
              </a:rPr>
              <a:t>2025</a:t>
            </a:r>
            <a:r>
              <a:rPr lang="en-GB" sz="1200">
                <a:solidFill>
                  <a:schemeClr val="lt1"/>
                </a:solidFill>
              </a:rPr>
              <a:t> programme.</a:t>
            </a:r>
            <a:endParaRPr sz="1200">
              <a:solidFill>
                <a:schemeClr val="lt1"/>
              </a:solidFill>
            </a:endParaRPr>
          </a:p>
        </p:txBody>
      </p:sp>
      <p:sp>
        <p:nvSpPr>
          <p:cNvPr id="528" name="Google Shape;528;p75"/>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GB" sz="1600">
                <a:solidFill>
                  <a:srgbClr val="171717"/>
                </a:solidFill>
              </a:rPr>
              <a:t>With each new day and new lecture, the appreciation for the complexity of the LHC grows and grows.</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GB" sz="1600">
                <a:solidFill>
                  <a:srgbClr val="171717"/>
                </a:solidFill>
              </a:rPr>
              <a:t>With great complexity comes great opportunities for failure.</a:t>
            </a:r>
            <a:endParaRPr sz="1600">
              <a:solidFill>
                <a:srgbClr val="171717"/>
              </a:solidFill>
            </a:endParaRPr>
          </a:p>
        </p:txBody>
      </p:sp>
      <p:pic>
        <p:nvPicPr>
          <p:cNvPr id="529" name="Google Shape;529;p75"/>
          <p:cNvPicPr preferRelativeResize="0"/>
          <p:nvPr/>
        </p:nvPicPr>
        <p:blipFill>
          <a:blip r:embed="rId3">
            <a:alphaModFix/>
          </a:blip>
          <a:stretch>
            <a:fillRect/>
          </a:stretch>
        </p:blipFill>
        <p:spPr>
          <a:xfrm>
            <a:off x="3962350" y="1580746"/>
            <a:ext cx="3876724" cy="2901075"/>
          </a:xfrm>
          <a:prstGeom prst="rect">
            <a:avLst/>
          </a:prstGeom>
          <a:noFill/>
          <a:ln>
            <a:noFill/>
          </a:ln>
        </p:spPr>
      </p:pic>
      <p:sp>
        <p:nvSpPr>
          <p:cNvPr id="530" name="Google Shape;530;p75"/>
          <p:cNvSpPr txBox="1"/>
          <p:nvPr/>
        </p:nvSpPr>
        <p:spPr>
          <a:xfrm>
            <a:off x="4442225" y="1656950"/>
            <a:ext cx="2981400" cy="507900"/>
          </a:xfrm>
          <a:prstGeom prst="rect">
            <a:avLst/>
          </a:prstGeom>
          <a:solidFill>
            <a:srgbClr val="FFFFFF"/>
          </a:solid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GB" sz="2100">
                <a:solidFill>
                  <a:srgbClr val="171717"/>
                </a:solidFill>
              </a:rPr>
              <a:t>With great complexity</a:t>
            </a:r>
            <a:endParaRPr sz="2100">
              <a:solidFill>
                <a:srgbClr val="171717"/>
              </a:solidFill>
            </a:endParaRPr>
          </a:p>
        </p:txBody>
      </p:sp>
      <p:sp>
        <p:nvSpPr>
          <p:cNvPr id="531" name="Google Shape;531;p75"/>
          <p:cNvSpPr txBox="1"/>
          <p:nvPr/>
        </p:nvSpPr>
        <p:spPr>
          <a:xfrm>
            <a:off x="4020450" y="3805575"/>
            <a:ext cx="3777600" cy="446400"/>
          </a:xfrm>
          <a:prstGeom prst="rect">
            <a:avLst/>
          </a:prstGeom>
          <a:solidFill>
            <a:srgbClr val="FFFFFF"/>
          </a:solid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GB" sz="1700">
                <a:solidFill>
                  <a:srgbClr val="171717"/>
                </a:solidFill>
              </a:rPr>
              <a:t>Comes great opportunities for failure.</a:t>
            </a:r>
            <a:endParaRPr sz="1700">
              <a:solidFill>
                <a:srgbClr val="171717"/>
              </a:solidFill>
            </a:endParaRPr>
          </a:p>
        </p:txBody>
      </p:sp>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535" name="Shape 535"/>
        <p:cNvGrpSpPr/>
        <p:nvPr/>
      </p:nvGrpSpPr>
      <p:grpSpPr>
        <a:xfrm>
          <a:off x="0" y="0"/>
          <a:ext cx="0" cy="0"/>
          <a:chOff x="0" y="0"/>
          <a:chExt cx="0" cy="0"/>
        </a:xfrm>
      </p:grpSpPr>
      <p:sp>
        <p:nvSpPr>
          <p:cNvPr id="536" name="Google Shape;536;p76"/>
          <p:cNvSpPr/>
          <p:nvPr/>
        </p:nvSpPr>
        <p:spPr>
          <a:xfrm>
            <a:off x="0" y="0"/>
            <a:ext cx="3265800" cy="5143500"/>
          </a:xfrm>
          <a:prstGeom prst="rect">
            <a:avLst/>
          </a:prstGeom>
          <a:solidFill>
            <a:schemeClr val="dk1"/>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Study Group Discussion</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lang="en-GB" sz="1200">
                <a:solidFill>
                  <a:schemeClr val="lt1"/>
                </a:solidFill>
              </a:rPr>
              <a:t>Share your individual insights with your colleagues and identify shared themes. </a:t>
            </a:r>
            <a:endParaRPr sz="1200">
              <a:solidFill>
                <a:schemeClr val="lt1"/>
              </a:solidFill>
            </a:endParaRPr>
          </a:p>
          <a:p>
            <a:pPr indent="0" lvl="0" marL="0" rtl="0" algn="l">
              <a:lnSpc>
                <a:spcPct val="115000"/>
              </a:lnSpc>
              <a:spcBef>
                <a:spcPts val="0"/>
              </a:spcBef>
              <a:spcAft>
                <a:spcPts val="0"/>
              </a:spcAft>
              <a:buNone/>
            </a:pPr>
            <a:r>
              <a:t/>
            </a:r>
            <a:endParaRPr sz="1200">
              <a:solidFill>
                <a:schemeClr val="lt1"/>
              </a:solidFill>
            </a:endParaRPr>
          </a:p>
          <a:p>
            <a:pPr indent="0" lvl="0" marL="0" rtl="0" algn="l">
              <a:lnSpc>
                <a:spcPct val="115000"/>
              </a:lnSpc>
              <a:spcBef>
                <a:spcPts val="0"/>
              </a:spcBef>
              <a:spcAft>
                <a:spcPts val="0"/>
              </a:spcAft>
              <a:buNone/>
            </a:pPr>
            <a:r>
              <a:rPr i="1" lang="en-GB" sz="1200">
                <a:solidFill>
                  <a:schemeClr val="lt1"/>
                </a:solidFill>
              </a:rPr>
              <a:t>Have some ice cream and don’t forget to </a:t>
            </a:r>
            <a:br>
              <a:rPr i="1" lang="en-GB" sz="1200">
                <a:solidFill>
                  <a:schemeClr val="lt1"/>
                </a:solidFill>
              </a:rPr>
            </a:br>
            <a:r>
              <a:rPr i="1" lang="en-GB" sz="1200">
                <a:solidFill>
                  <a:schemeClr val="lt1"/>
                </a:solidFill>
              </a:rPr>
              <a:t>take notes :)</a:t>
            </a:r>
            <a:endParaRPr i="1" sz="2400">
              <a:solidFill>
                <a:schemeClr val="lt1"/>
              </a:solidFill>
            </a:endParaRPr>
          </a:p>
        </p:txBody>
      </p:sp>
      <p:sp>
        <p:nvSpPr>
          <p:cNvPr id="537" name="Google Shape;537;p76"/>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0" marR="360000" rtl="0" algn="l">
              <a:spcBef>
                <a:spcPts val="0"/>
              </a:spcBef>
              <a:spcAft>
                <a:spcPts val="0"/>
              </a:spcAft>
              <a:buNone/>
            </a:pPr>
            <a:r>
              <a:rPr lang="en-GB" sz="1200">
                <a:solidFill>
                  <a:srgbClr val="171717"/>
                </a:solidFill>
              </a:rPr>
              <a:t>Engineering: </a:t>
            </a:r>
            <a:endParaRPr sz="1200">
              <a:solidFill>
                <a:srgbClr val="171717"/>
              </a:solidFill>
            </a:endParaRPr>
          </a:p>
          <a:p>
            <a:pPr indent="-304800" lvl="0" marL="457200" marR="360000" rtl="0" algn="l">
              <a:spcBef>
                <a:spcPts val="0"/>
              </a:spcBef>
              <a:spcAft>
                <a:spcPts val="0"/>
              </a:spcAft>
              <a:buClr>
                <a:srgbClr val="171717"/>
              </a:buClr>
              <a:buSzPts val="1200"/>
              <a:buChar char="●"/>
            </a:pPr>
            <a:r>
              <a:rPr lang="en-GB" sz="1200">
                <a:solidFill>
                  <a:srgbClr val="171717"/>
                </a:solidFill>
              </a:rPr>
              <a:t>using</a:t>
            </a:r>
            <a:r>
              <a:rPr lang="en-GB" sz="1200">
                <a:solidFill>
                  <a:srgbClr val="171717"/>
                </a:solidFill>
              </a:rPr>
              <a:t> F = LIB equation and the fact that these are superconductors so current is 30,000 A, the forces are almost 2 MILLION Newtons!!!!!!</a:t>
            </a:r>
            <a:endParaRPr sz="1200">
              <a:solidFill>
                <a:srgbClr val="171717"/>
              </a:solidFill>
            </a:endParaRPr>
          </a:p>
          <a:p>
            <a:pPr indent="-304800" lvl="0" marL="457200" marR="360000" rtl="0" algn="l">
              <a:spcBef>
                <a:spcPts val="0"/>
              </a:spcBef>
              <a:spcAft>
                <a:spcPts val="0"/>
              </a:spcAft>
              <a:buClr>
                <a:srgbClr val="171717"/>
              </a:buClr>
              <a:buSzPts val="1200"/>
              <a:buChar char="●"/>
            </a:pPr>
            <a:r>
              <a:rPr lang="en-GB" sz="1200">
                <a:solidFill>
                  <a:srgbClr val="171717"/>
                </a:solidFill>
              </a:rPr>
              <a:t>Extreme temperatures form 1.4 K up to 10,000 time hotter than sun.</a:t>
            </a:r>
            <a:endParaRPr sz="1200">
              <a:solidFill>
                <a:srgbClr val="171717"/>
              </a:solidFill>
            </a:endParaRPr>
          </a:p>
          <a:p>
            <a:pPr indent="-304800" lvl="0" marL="457200" marR="360000" rtl="0" algn="l">
              <a:spcBef>
                <a:spcPts val="0"/>
              </a:spcBef>
              <a:spcAft>
                <a:spcPts val="0"/>
              </a:spcAft>
              <a:buClr>
                <a:srgbClr val="171717"/>
              </a:buClr>
              <a:buSzPts val="1200"/>
              <a:buChar char="●"/>
            </a:pPr>
            <a:r>
              <a:rPr lang="en-GB" sz="1200">
                <a:solidFill>
                  <a:srgbClr val="171717"/>
                </a:solidFill>
              </a:rPr>
              <a:t>Complex magnet design, a video of the process would have been useful.</a:t>
            </a:r>
            <a:endParaRPr sz="1200">
              <a:solidFill>
                <a:srgbClr val="171717"/>
              </a:solidFill>
            </a:endParaRPr>
          </a:p>
          <a:p>
            <a:pPr indent="-304800" lvl="0" marL="457200" marR="360000" rtl="0" algn="l">
              <a:spcBef>
                <a:spcPts val="0"/>
              </a:spcBef>
              <a:spcAft>
                <a:spcPts val="0"/>
              </a:spcAft>
              <a:buClr>
                <a:srgbClr val="171717"/>
              </a:buClr>
              <a:buSzPts val="1200"/>
              <a:buChar char="●"/>
            </a:pPr>
            <a:r>
              <a:rPr lang="en-GB" sz="1200">
                <a:solidFill>
                  <a:srgbClr val="171717"/>
                </a:solidFill>
              </a:rPr>
              <a:t>Example of 2008 disaster can be used when teaching thermodynamics</a:t>
            </a:r>
            <a:endParaRPr sz="1200">
              <a:solidFill>
                <a:srgbClr val="171717"/>
              </a:solidFill>
            </a:endParaRPr>
          </a:p>
          <a:p>
            <a:pPr indent="-304800" lvl="0" marL="457200" marR="360000" rtl="0" algn="l">
              <a:spcBef>
                <a:spcPts val="0"/>
              </a:spcBef>
              <a:spcAft>
                <a:spcPts val="0"/>
              </a:spcAft>
              <a:buClr>
                <a:srgbClr val="171717"/>
              </a:buClr>
              <a:buSzPts val="1200"/>
              <a:buChar char="●"/>
            </a:pPr>
            <a:r>
              <a:rPr lang="en-GB" sz="1200">
                <a:solidFill>
                  <a:srgbClr val="171717"/>
                </a:solidFill>
              </a:rPr>
              <a:t>If a small quench, it could take weeks to repair it. </a:t>
            </a:r>
            <a:r>
              <a:rPr lang="en-GB" sz="1200">
                <a:solidFill>
                  <a:srgbClr val="171717"/>
                </a:solidFill>
              </a:rPr>
              <a:t>Similar</a:t>
            </a:r>
            <a:r>
              <a:rPr lang="en-GB" sz="1200">
                <a:solidFill>
                  <a:srgbClr val="171717"/>
                </a:solidFill>
              </a:rPr>
              <a:t> in chemistry: erosion.</a:t>
            </a:r>
            <a:endParaRPr sz="1200">
              <a:solidFill>
                <a:srgbClr val="171717"/>
              </a:solidFill>
            </a:endParaRPr>
          </a:p>
          <a:p>
            <a:pPr indent="0" lvl="0" marL="0" marR="360000" rtl="0" algn="l">
              <a:spcBef>
                <a:spcPts val="0"/>
              </a:spcBef>
              <a:spcAft>
                <a:spcPts val="0"/>
              </a:spcAft>
              <a:buNone/>
            </a:pPr>
            <a:r>
              <a:t/>
            </a:r>
            <a:endParaRPr sz="1200">
              <a:solidFill>
                <a:srgbClr val="171717"/>
              </a:solidFill>
            </a:endParaRPr>
          </a:p>
          <a:p>
            <a:pPr indent="0" lvl="0" marL="0" marR="360000" rtl="0" algn="l">
              <a:spcBef>
                <a:spcPts val="0"/>
              </a:spcBef>
              <a:spcAft>
                <a:spcPts val="0"/>
              </a:spcAft>
              <a:buNone/>
            </a:pPr>
            <a:r>
              <a:rPr lang="en-GB" sz="1200">
                <a:solidFill>
                  <a:srgbClr val="171717"/>
                </a:solidFill>
              </a:rPr>
              <a:t>LHC:</a:t>
            </a:r>
            <a:endParaRPr sz="1200">
              <a:solidFill>
                <a:srgbClr val="171717"/>
              </a:solidFill>
            </a:endParaRPr>
          </a:p>
          <a:p>
            <a:pPr indent="-304800" lvl="0" marL="457200" marR="360000" rtl="0" algn="l">
              <a:spcBef>
                <a:spcPts val="0"/>
              </a:spcBef>
              <a:spcAft>
                <a:spcPts val="0"/>
              </a:spcAft>
              <a:buClr>
                <a:srgbClr val="171717"/>
              </a:buClr>
              <a:buSzPts val="1200"/>
              <a:buChar char="●"/>
            </a:pPr>
            <a:r>
              <a:rPr lang="en-GB" sz="1200">
                <a:solidFill>
                  <a:srgbClr val="171717"/>
                </a:solidFill>
              </a:rPr>
              <a:t>Path deflection detectors using the cyclotron radiation was a clever idea and shows the problem with electron beams</a:t>
            </a:r>
            <a:endParaRPr sz="1200">
              <a:solidFill>
                <a:srgbClr val="171717"/>
              </a:solidFill>
            </a:endParaRPr>
          </a:p>
          <a:p>
            <a:pPr indent="-304800" lvl="0" marL="457200" marR="360000" rtl="0" algn="l">
              <a:spcBef>
                <a:spcPts val="0"/>
              </a:spcBef>
              <a:spcAft>
                <a:spcPts val="0"/>
              </a:spcAft>
              <a:buClr>
                <a:srgbClr val="171717"/>
              </a:buClr>
              <a:buSzPts val="1200"/>
              <a:buChar char="●"/>
            </a:pPr>
            <a:r>
              <a:rPr lang="en-GB" sz="1200">
                <a:solidFill>
                  <a:srgbClr val="171717"/>
                </a:solidFill>
              </a:rPr>
              <a:t>Maybe use story of the LHC to teacher ideas of F = qE and F = qvB. And hoping to use simulation, and maybe 3D printing it. (</a:t>
            </a:r>
            <a:r>
              <a:rPr lang="en-GB" sz="1200" u="sng">
                <a:solidFill>
                  <a:schemeClr val="hlink"/>
                </a:solidFill>
                <a:hlinkClick r:id="rId3"/>
              </a:rPr>
              <a:t>cern.ch/PER</a:t>
            </a:r>
            <a:r>
              <a:rPr lang="en-GB" sz="1200">
                <a:solidFill>
                  <a:srgbClr val="171717"/>
                </a:solidFill>
              </a:rPr>
              <a:t>)</a:t>
            </a:r>
            <a:endParaRPr sz="1200">
              <a:solidFill>
                <a:srgbClr val="171717"/>
              </a:solidFill>
            </a:endParaRPr>
          </a:p>
          <a:p>
            <a:pPr indent="-304800" lvl="0" marL="457200" marR="360000" rtl="0" algn="l">
              <a:spcBef>
                <a:spcPts val="0"/>
              </a:spcBef>
              <a:spcAft>
                <a:spcPts val="0"/>
              </a:spcAft>
              <a:buClr>
                <a:srgbClr val="171717"/>
              </a:buClr>
              <a:buSzPts val="1200"/>
              <a:buChar char="●"/>
            </a:pPr>
            <a:r>
              <a:t/>
            </a:r>
            <a:endParaRPr sz="1200">
              <a:solidFill>
                <a:srgbClr val="171717"/>
              </a:solidFill>
            </a:endParaRPr>
          </a:p>
          <a:p>
            <a:pPr indent="0" lvl="0" marL="0" marR="360000" rtl="0" algn="l">
              <a:spcBef>
                <a:spcPts val="0"/>
              </a:spcBef>
              <a:spcAft>
                <a:spcPts val="0"/>
              </a:spcAft>
              <a:buNone/>
            </a:pPr>
            <a:r>
              <a:t/>
            </a:r>
            <a:endParaRPr sz="1200">
              <a:solidFill>
                <a:srgbClr val="171717"/>
              </a:solidFill>
            </a:endParaRPr>
          </a:p>
          <a:p>
            <a:pPr indent="0" lvl="0" marL="0" marR="360000" rtl="0" algn="l">
              <a:spcBef>
                <a:spcPts val="0"/>
              </a:spcBef>
              <a:spcAft>
                <a:spcPts val="0"/>
              </a:spcAft>
              <a:buNone/>
            </a:pPr>
            <a:r>
              <a:rPr lang="en-GB" sz="1200">
                <a:solidFill>
                  <a:srgbClr val="171717"/>
                </a:solidFill>
              </a:rPr>
              <a:t>AI:</a:t>
            </a:r>
            <a:endParaRPr sz="1200">
              <a:solidFill>
                <a:srgbClr val="171717"/>
              </a:solidFill>
            </a:endParaRPr>
          </a:p>
          <a:p>
            <a:pPr indent="-304800" lvl="0" marL="457200" marR="360000" rtl="0" algn="l">
              <a:spcBef>
                <a:spcPts val="0"/>
              </a:spcBef>
              <a:spcAft>
                <a:spcPts val="0"/>
              </a:spcAft>
              <a:buClr>
                <a:srgbClr val="171717"/>
              </a:buClr>
              <a:buSzPts val="1200"/>
              <a:buChar char="●"/>
            </a:pPr>
            <a:r>
              <a:t/>
            </a:r>
            <a:endParaRPr sz="1200">
              <a:solidFill>
                <a:srgbClr val="171717"/>
              </a:solidFill>
            </a:endParaRPr>
          </a:p>
          <a:p>
            <a:pPr indent="0" lvl="0" marL="0" marR="360000" rtl="0" algn="l">
              <a:spcBef>
                <a:spcPts val="0"/>
              </a:spcBef>
              <a:spcAft>
                <a:spcPts val="0"/>
              </a:spcAft>
              <a:buNone/>
            </a:pPr>
            <a:r>
              <a:t/>
            </a:r>
            <a:endParaRPr sz="12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rPr lang="en-GB" sz="1600">
                <a:solidFill>
                  <a:srgbClr val="171717"/>
                </a:solidFill>
              </a:rPr>
              <a:t>Detectors: idea of walking </a:t>
            </a:r>
            <a:r>
              <a:rPr lang="en-GB" sz="1600">
                <a:solidFill>
                  <a:srgbClr val="171717"/>
                </a:solidFill>
              </a:rPr>
              <a:t>around</a:t>
            </a:r>
            <a:r>
              <a:rPr lang="en-GB" sz="1600">
                <a:solidFill>
                  <a:srgbClr val="171717"/>
                </a:solidFill>
              </a:rPr>
              <a:t> room with a person “particle” where they release energy </a:t>
            </a:r>
            <a:endParaRPr sz="1600">
              <a:solidFill>
                <a:srgbClr val="171717"/>
              </a:solidFill>
            </a:endParaRPr>
          </a:p>
        </p:txBody>
      </p:sp>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bg>
      <p:bgPr>
        <a:solidFill>
          <a:schemeClr val="dk1"/>
        </a:solidFill>
      </p:bgPr>
    </p:bg>
    <p:spTree>
      <p:nvGrpSpPr>
        <p:cNvPr id="541" name="Shape 541"/>
        <p:cNvGrpSpPr/>
        <p:nvPr/>
      </p:nvGrpSpPr>
      <p:grpSpPr>
        <a:xfrm>
          <a:off x="0" y="0"/>
          <a:ext cx="0" cy="0"/>
          <a:chOff x="0" y="0"/>
          <a:chExt cx="0" cy="0"/>
        </a:xfrm>
      </p:grpSpPr>
      <p:pic>
        <p:nvPicPr>
          <p:cNvPr id="542" name="Google Shape;542;p77" title="brain-explosion.gif"/>
          <p:cNvPicPr preferRelativeResize="0"/>
          <p:nvPr/>
        </p:nvPicPr>
        <p:blipFill>
          <a:blip r:embed="rId3">
            <a:alphaModFix/>
          </a:blip>
          <a:stretch>
            <a:fillRect/>
          </a:stretch>
        </p:blipFill>
        <p:spPr>
          <a:xfrm>
            <a:off x="6609600" y="102025"/>
            <a:ext cx="2098150" cy="2584575"/>
          </a:xfrm>
          <a:prstGeom prst="rect">
            <a:avLst/>
          </a:prstGeom>
          <a:noFill/>
          <a:ln>
            <a:noFill/>
          </a:ln>
        </p:spPr>
      </p:pic>
      <p:sp>
        <p:nvSpPr>
          <p:cNvPr id="543" name="Google Shape;543;p77"/>
          <p:cNvSpPr txBox="1"/>
          <p:nvPr/>
        </p:nvSpPr>
        <p:spPr>
          <a:xfrm>
            <a:off x="178050" y="686300"/>
            <a:ext cx="6431700" cy="2062500"/>
          </a:xfrm>
          <a:prstGeom prst="rect">
            <a:avLst/>
          </a:prstGeom>
          <a:noFill/>
          <a:ln>
            <a:noFill/>
          </a:ln>
          <a:effectLst>
            <a:outerShdw blurRad="57150" rotWithShape="0" algn="bl" dir="5400000" dist="19050">
              <a:srgbClr val="000000">
                <a:alpha val="50000"/>
              </a:srgbClr>
            </a:outerShdw>
          </a:effectLst>
        </p:spPr>
        <p:txBody>
          <a:bodyPr anchorCtr="0" anchor="t" bIns="91425" lIns="91425" spcFirstLastPara="1" rIns="91425" wrap="square" tIns="91425">
            <a:spAutoFit/>
          </a:bodyPr>
          <a:lstStyle/>
          <a:p>
            <a:pPr indent="-355600" lvl="0" marL="457200" rtl="0" algn="l">
              <a:spcBef>
                <a:spcPts val="0"/>
              </a:spcBef>
              <a:spcAft>
                <a:spcPts val="0"/>
              </a:spcAft>
              <a:buClr>
                <a:schemeClr val="lt1"/>
              </a:buClr>
              <a:buSzPts val="2000"/>
              <a:buAutoNum type="arabicPeriod"/>
            </a:pPr>
            <a:r>
              <a:rPr lang="en-GB" sz="2000">
                <a:solidFill>
                  <a:schemeClr val="lt1"/>
                </a:solidFill>
              </a:rPr>
              <a:t>When thinking about ALL the aspects of the LHC…</a:t>
            </a:r>
            <a:endParaRPr sz="2000">
              <a:solidFill>
                <a:schemeClr val="lt1"/>
              </a:solidFill>
            </a:endParaRPr>
          </a:p>
          <a:p>
            <a:pPr indent="0" lvl="0" marL="457200" rtl="0" algn="l">
              <a:spcBef>
                <a:spcPts val="0"/>
              </a:spcBef>
              <a:spcAft>
                <a:spcPts val="0"/>
              </a:spcAft>
              <a:buNone/>
            </a:pPr>
            <a:r>
              <a:t/>
            </a:r>
            <a:endParaRPr sz="1100">
              <a:solidFill>
                <a:srgbClr val="F3F3F3"/>
              </a:solidFill>
            </a:endParaRPr>
          </a:p>
          <a:p>
            <a:pPr indent="0" lvl="0" marL="457200" rtl="0" algn="l">
              <a:spcBef>
                <a:spcPts val="0"/>
              </a:spcBef>
              <a:spcAft>
                <a:spcPts val="0"/>
              </a:spcAft>
              <a:buNone/>
            </a:pPr>
            <a:r>
              <a:rPr lang="en-GB" sz="1700">
                <a:solidFill>
                  <a:srgbClr val="FFFFFF"/>
                </a:solidFill>
              </a:rPr>
              <a:t>💥 </a:t>
            </a:r>
            <a:r>
              <a:rPr b="1" lang="en-GB" sz="1700">
                <a:solidFill>
                  <a:srgbClr val="FFFFFF"/>
                </a:solidFill>
              </a:rPr>
              <a:t>LHC – Where Tiny Particles Do Big Drama</a:t>
            </a:r>
            <a:endParaRPr b="1" sz="1700">
              <a:solidFill>
                <a:srgbClr val="FFFFFF"/>
              </a:solidFill>
            </a:endParaRPr>
          </a:p>
          <a:p>
            <a:pPr indent="0" lvl="0" marL="457200" rtl="0" algn="l">
              <a:spcBef>
                <a:spcPts val="0"/>
              </a:spcBef>
              <a:spcAft>
                <a:spcPts val="0"/>
              </a:spcAft>
              <a:buNone/>
            </a:pPr>
            <a:r>
              <a:rPr lang="en-GB" sz="1700">
                <a:solidFill>
                  <a:srgbClr val="FFFFFF"/>
                </a:solidFill>
              </a:rPr>
              <a:t>🧊 </a:t>
            </a:r>
            <a:r>
              <a:rPr b="1" lang="en-GB" sz="1700">
                <a:solidFill>
                  <a:srgbClr val="FFFFFF"/>
                </a:solidFill>
              </a:rPr>
              <a:t>Engineering: </a:t>
            </a:r>
            <a:r>
              <a:rPr b="1" lang="en-GB" sz="1700">
                <a:solidFill>
                  <a:srgbClr val="FFFFFF"/>
                </a:solidFill>
              </a:rPr>
              <a:t>Super Cold</a:t>
            </a:r>
            <a:r>
              <a:rPr b="1" lang="en-GB" sz="1700">
                <a:solidFill>
                  <a:srgbClr val="FFFFFF"/>
                </a:solidFill>
              </a:rPr>
              <a:t> and Supercharged</a:t>
            </a:r>
            <a:endParaRPr b="1" sz="1700">
              <a:solidFill>
                <a:srgbClr val="FFFFFF"/>
              </a:solidFill>
            </a:endParaRPr>
          </a:p>
          <a:p>
            <a:pPr indent="0" lvl="0" marL="457200" rtl="0" algn="l">
              <a:spcBef>
                <a:spcPts val="0"/>
              </a:spcBef>
              <a:spcAft>
                <a:spcPts val="0"/>
              </a:spcAft>
              <a:buNone/>
            </a:pPr>
            <a:r>
              <a:rPr lang="en-GB" sz="1700">
                <a:solidFill>
                  <a:srgbClr val="FFFFFF"/>
                </a:solidFill>
              </a:rPr>
              <a:t>🤖 </a:t>
            </a:r>
            <a:r>
              <a:rPr b="1" lang="en-GB" sz="1700">
                <a:solidFill>
                  <a:srgbClr val="FFFFFF"/>
                </a:solidFill>
              </a:rPr>
              <a:t>AI – The Fastest Nerd in the Room</a:t>
            </a:r>
            <a:endParaRPr sz="2100">
              <a:solidFill>
                <a:srgbClr val="FFFFFF"/>
              </a:solidFill>
            </a:endParaRPr>
          </a:p>
          <a:p>
            <a:pPr indent="0" lvl="0" marL="457200" rtl="0" algn="l">
              <a:spcBef>
                <a:spcPts val="0"/>
              </a:spcBef>
              <a:spcAft>
                <a:spcPts val="0"/>
              </a:spcAft>
              <a:buNone/>
            </a:pPr>
            <a:r>
              <a:t/>
            </a:r>
            <a:endParaRPr sz="2000">
              <a:solidFill>
                <a:schemeClr val="lt1"/>
              </a:solidFill>
            </a:endParaRPr>
          </a:p>
          <a:p>
            <a:pPr indent="457200" lvl="0" marL="4114800" rtl="0" algn="l">
              <a:spcBef>
                <a:spcPts val="0"/>
              </a:spcBef>
              <a:spcAft>
                <a:spcPts val="0"/>
              </a:spcAft>
              <a:buNone/>
            </a:pPr>
            <a:r>
              <a:rPr lang="en-GB" sz="2000">
                <a:solidFill>
                  <a:schemeClr val="lt1"/>
                </a:solidFill>
              </a:rPr>
              <a:t>We feel:</a:t>
            </a:r>
            <a:endParaRPr sz="2000">
              <a:solidFill>
                <a:schemeClr val="lt1"/>
              </a:solidFill>
            </a:endParaRPr>
          </a:p>
        </p:txBody>
      </p:sp>
      <p:sp>
        <p:nvSpPr>
          <p:cNvPr id="544" name="Google Shape;544;p77"/>
          <p:cNvSpPr txBox="1"/>
          <p:nvPr/>
        </p:nvSpPr>
        <p:spPr>
          <a:xfrm>
            <a:off x="220050" y="2607125"/>
            <a:ext cx="8703900" cy="769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900">
                <a:solidFill>
                  <a:schemeClr val="lt1"/>
                </a:solidFill>
              </a:rPr>
              <a:t>2. CERN is not just about the LHC, but has developed other technologies that have changed the world!</a:t>
            </a:r>
            <a:endParaRPr sz="1900">
              <a:solidFill>
                <a:schemeClr val="lt1"/>
              </a:solidFill>
            </a:endParaRPr>
          </a:p>
        </p:txBody>
      </p:sp>
      <p:pic>
        <p:nvPicPr>
          <p:cNvPr id="545" name="Google Shape;545;p77"/>
          <p:cNvPicPr preferRelativeResize="0"/>
          <p:nvPr/>
        </p:nvPicPr>
        <p:blipFill>
          <a:blip r:embed="rId4">
            <a:alphaModFix/>
          </a:blip>
          <a:stretch>
            <a:fillRect/>
          </a:stretch>
        </p:blipFill>
        <p:spPr>
          <a:xfrm>
            <a:off x="6106050" y="3110253"/>
            <a:ext cx="2601700" cy="1737350"/>
          </a:xfrm>
          <a:prstGeom prst="rect">
            <a:avLst/>
          </a:prstGeom>
          <a:noFill/>
          <a:ln>
            <a:noFill/>
          </a:ln>
        </p:spPr>
      </p:pic>
      <p:pic>
        <p:nvPicPr>
          <p:cNvPr id="546" name="Google Shape;546;p77"/>
          <p:cNvPicPr preferRelativeResize="0"/>
          <p:nvPr/>
        </p:nvPicPr>
        <p:blipFill rotWithShape="1">
          <a:blip r:embed="rId5">
            <a:alphaModFix/>
          </a:blip>
          <a:srcRect b="5276" l="0" r="0" t="12541"/>
          <a:stretch/>
        </p:blipFill>
        <p:spPr>
          <a:xfrm>
            <a:off x="3511313" y="3063252"/>
            <a:ext cx="2228576" cy="1831348"/>
          </a:xfrm>
          <a:prstGeom prst="rect">
            <a:avLst/>
          </a:prstGeom>
          <a:noFill/>
          <a:ln>
            <a:noFill/>
          </a:ln>
        </p:spPr>
      </p:pic>
      <p:sp>
        <p:nvSpPr>
          <p:cNvPr id="547" name="Google Shape;547;p77"/>
          <p:cNvSpPr txBox="1"/>
          <p:nvPr/>
        </p:nvSpPr>
        <p:spPr>
          <a:xfrm>
            <a:off x="314525" y="27875"/>
            <a:ext cx="6627900" cy="585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2600">
                <a:solidFill>
                  <a:srgbClr val="FFFF00"/>
                </a:solidFill>
                <a:latin typeface="Permanent Marker"/>
                <a:ea typeface="Permanent Marker"/>
                <a:cs typeface="Permanent Marker"/>
                <a:sym typeface="Permanent Marker"/>
              </a:rPr>
              <a:t>Group 7’s Key Takeaways</a:t>
            </a:r>
            <a:endParaRPr sz="2600">
              <a:solidFill>
                <a:srgbClr val="FFFF00"/>
              </a:solidFill>
              <a:latin typeface="Permanent Marker"/>
              <a:ea typeface="Permanent Marker"/>
              <a:cs typeface="Permanent Marker"/>
              <a:sym typeface="Permanent Marker"/>
            </a:endParaRPr>
          </a:p>
        </p:txBody>
      </p:sp>
      <p:pic>
        <p:nvPicPr>
          <p:cNvPr id="548" name="Google Shape;548;p77"/>
          <p:cNvPicPr preferRelativeResize="0"/>
          <p:nvPr/>
        </p:nvPicPr>
        <p:blipFill>
          <a:blip r:embed="rId6">
            <a:alphaModFix/>
          </a:blip>
          <a:stretch>
            <a:fillRect/>
          </a:stretch>
        </p:blipFill>
        <p:spPr>
          <a:xfrm>
            <a:off x="387625" y="3346025"/>
            <a:ext cx="2699675" cy="1632453"/>
          </a:xfrm>
          <a:prstGeom prst="rect">
            <a:avLst/>
          </a:prstGeom>
          <a:noFill/>
          <a:ln>
            <a:noFill/>
          </a:ln>
        </p:spPr>
      </p:pic>
    </p:spTree>
  </p:cSld>
  <p:clrMapOvr>
    <a:masterClrMapping/>
  </p:clrMapOvr>
  <p:transition spd="med">
    <p:push/>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4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4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4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4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4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4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42"/>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bg>
      <p:bgPr>
        <a:solidFill>
          <a:schemeClr val="dk1"/>
        </a:solidFill>
      </p:bgPr>
    </p:bg>
    <p:spTree>
      <p:nvGrpSpPr>
        <p:cNvPr id="552" name="Shape 552"/>
        <p:cNvGrpSpPr/>
        <p:nvPr/>
      </p:nvGrpSpPr>
      <p:grpSpPr>
        <a:xfrm>
          <a:off x="0" y="0"/>
          <a:ext cx="0" cy="0"/>
          <a:chOff x="0" y="0"/>
          <a:chExt cx="0" cy="0"/>
        </a:xfrm>
      </p:grpSpPr>
      <p:sp>
        <p:nvSpPr>
          <p:cNvPr id="553" name="Google Shape;553;p78"/>
          <p:cNvSpPr txBox="1"/>
          <p:nvPr/>
        </p:nvSpPr>
        <p:spPr>
          <a:xfrm>
            <a:off x="314525" y="659175"/>
            <a:ext cx="6282600" cy="1477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a:solidFill>
                  <a:schemeClr val="lt1"/>
                </a:solidFill>
              </a:rPr>
              <a:t>3. New classroom ideas for bringing particle physics into our classroom:</a:t>
            </a:r>
            <a:endParaRPr>
              <a:solidFill>
                <a:schemeClr val="lt1"/>
              </a:solidFill>
            </a:endParaRPr>
          </a:p>
          <a:p>
            <a:pPr indent="-317500" lvl="0" marL="457200" rtl="0" algn="l">
              <a:spcBef>
                <a:spcPts val="0"/>
              </a:spcBef>
              <a:spcAft>
                <a:spcPts val="0"/>
              </a:spcAft>
              <a:buClr>
                <a:schemeClr val="lt1"/>
              </a:buClr>
              <a:buSzPts val="1400"/>
              <a:buChar char="●"/>
            </a:pPr>
            <a:r>
              <a:rPr lang="en-GB">
                <a:solidFill>
                  <a:schemeClr val="lt1"/>
                </a:solidFill>
              </a:rPr>
              <a:t>Bubble Chamber</a:t>
            </a:r>
            <a:endParaRPr>
              <a:solidFill>
                <a:schemeClr val="lt1"/>
              </a:solidFill>
            </a:endParaRPr>
          </a:p>
          <a:p>
            <a:pPr indent="-317500" lvl="0" marL="457200" rtl="0" algn="l">
              <a:spcBef>
                <a:spcPts val="0"/>
              </a:spcBef>
              <a:spcAft>
                <a:spcPts val="0"/>
              </a:spcAft>
              <a:buClr>
                <a:schemeClr val="lt1"/>
              </a:buClr>
              <a:buSzPts val="1400"/>
              <a:buChar char="●"/>
            </a:pPr>
            <a:r>
              <a:rPr lang="en-GB">
                <a:solidFill>
                  <a:schemeClr val="lt1"/>
                </a:solidFill>
              </a:rPr>
              <a:t>Decay vs transformation</a:t>
            </a:r>
            <a:endParaRPr>
              <a:solidFill>
                <a:schemeClr val="lt1"/>
              </a:solidFill>
            </a:endParaRPr>
          </a:p>
          <a:p>
            <a:pPr indent="-317500" lvl="0" marL="457200" rtl="0" algn="l">
              <a:spcBef>
                <a:spcPts val="0"/>
              </a:spcBef>
              <a:spcAft>
                <a:spcPts val="0"/>
              </a:spcAft>
              <a:buClr>
                <a:schemeClr val="lt1"/>
              </a:buClr>
              <a:buSzPts val="1400"/>
              <a:buChar char="●"/>
            </a:pPr>
            <a:r>
              <a:rPr lang="en-GB">
                <a:solidFill>
                  <a:schemeClr val="lt1"/>
                </a:solidFill>
              </a:rPr>
              <a:t>Particles are NOT spheres</a:t>
            </a:r>
            <a:endParaRPr>
              <a:solidFill>
                <a:schemeClr val="lt1"/>
              </a:solidFill>
            </a:endParaRPr>
          </a:p>
          <a:p>
            <a:pPr indent="-317500" lvl="0" marL="457200" rtl="0" algn="l">
              <a:spcBef>
                <a:spcPts val="0"/>
              </a:spcBef>
              <a:spcAft>
                <a:spcPts val="0"/>
              </a:spcAft>
              <a:buClr>
                <a:schemeClr val="lt1"/>
              </a:buClr>
              <a:buSzPts val="1400"/>
              <a:buChar char="●"/>
            </a:pPr>
            <a:r>
              <a:rPr lang="en-GB">
                <a:solidFill>
                  <a:schemeClr val="lt1"/>
                </a:solidFill>
              </a:rPr>
              <a:t>Post activity reflection time (exit ticket)</a:t>
            </a:r>
            <a:endParaRPr>
              <a:solidFill>
                <a:schemeClr val="lt1"/>
              </a:solidFill>
            </a:endParaRPr>
          </a:p>
          <a:p>
            <a:pPr indent="0" lvl="0" marL="0" rtl="0" algn="l">
              <a:spcBef>
                <a:spcPts val="0"/>
              </a:spcBef>
              <a:spcAft>
                <a:spcPts val="0"/>
              </a:spcAft>
              <a:buNone/>
            </a:pPr>
            <a:r>
              <a:t/>
            </a:r>
            <a:endParaRPr>
              <a:solidFill>
                <a:schemeClr val="lt1"/>
              </a:solidFill>
            </a:endParaRPr>
          </a:p>
        </p:txBody>
      </p:sp>
      <p:pic>
        <p:nvPicPr>
          <p:cNvPr id="554" name="Google Shape;554;p78" title="aa4d548e-6892-4ee5-91a5-295919a7f2fa.png"/>
          <p:cNvPicPr preferRelativeResize="0"/>
          <p:nvPr/>
        </p:nvPicPr>
        <p:blipFill>
          <a:blip r:embed="rId3">
            <a:alphaModFix/>
          </a:blip>
          <a:stretch>
            <a:fillRect/>
          </a:stretch>
        </p:blipFill>
        <p:spPr>
          <a:xfrm>
            <a:off x="6352875" y="692600"/>
            <a:ext cx="2422275" cy="3633412"/>
          </a:xfrm>
          <a:prstGeom prst="rect">
            <a:avLst/>
          </a:prstGeom>
          <a:noFill/>
          <a:ln>
            <a:noFill/>
          </a:ln>
        </p:spPr>
      </p:pic>
      <p:sp>
        <p:nvSpPr>
          <p:cNvPr id="555" name="Google Shape;555;p78"/>
          <p:cNvSpPr txBox="1"/>
          <p:nvPr/>
        </p:nvSpPr>
        <p:spPr>
          <a:xfrm>
            <a:off x="314525" y="27875"/>
            <a:ext cx="6627900" cy="585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2600">
                <a:solidFill>
                  <a:srgbClr val="FFFF00"/>
                </a:solidFill>
                <a:latin typeface="Permanent Marker"/>
                <a:ea typeface="Permanent Marker"/>
                <a:cs typeface="Permanent Marker"/>
                <a:sym typeface="Permanent Marker"/>
              </a:rPr>
              <a:t>Group 7’s Key Takeaways Continued</a:t>
            </a:r>
            <a:endParaRPr sz="2600">
              <a:solidFill>
                <a:srgbClr val="FFFF00"/>
              </a:solidFill>
              <a:latin typeface="Permanent Marker"/>
              <a:ea typeface="Permanent Marker"/>
              <a:cs typeface="Permanent Marker"/>
              <a:sym typeface="Permanent Marker"/>
            </a:endParaRPr>
          </a:p>
        </p:txBody>
      </p:sp>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bg>
      <p:bgPr>
        <a:solidFill>
          <a:schemeClr val="dk1"/>
        </a:solidFill>
      </p:bgPr>
    </p:bg>
    <p:spTree>
      <p:nvGrpSpPr>
        <p:cNvPr id="559" name="Shape 559"/>
        <p:cNvGrpSpPr/>
        <p:nvPr/>
      </p:nvGrpSpPr>
      <p:grpSpPr>
        <a:xfrm>
          <a:off x="0" y="0"/>
          <a:ext cx="0" cy="0"/>
          <a:chOff x="0" y="0"/>
          <a:chExt cx="0" cy="0"/>
        </a:xfrm>
      </p:grpSpPr>
      <p:sp>
        <p:nvSpPr>
          <p:cNvPr id="560" name="Google Shape;560;p79"/>
          <p:cNvSpPr txBox="1"/>
          <p:nvPr/>
        </p:nvSpPr>
        <p:spPr>
          <a:xfrm>
            <a:off x="147475" y="0"/>
            <a:ext cx="7657800" cy="663600"/>
          </a:xfrm>
          <a:prstGeom prst="rect">
            <a:avLst/>
          </a:prstGeom>
          <a:no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GB" sz="2600">
                <a:solidFill>
                  <a:srgbClr val="FFFF00"/>
                </a:solidFill>
                <a:latin typeface="Permanent Marker"/>
                <a:ea typeface="Permanent Marker"/>
                <a:cs typeface="Permanent Marker"/>
                <a:sym typeface="Permanent Marker"/>
              </a:rPr>
              <a:t>What has worked well:</a:t>
            </a:r>
            <a:endParaRPr sz="1800">
              <a:solidFill>
                <a:schemeClr val="lt1"/>
              </a:solidFill>
            </a:endParaRPr>
          </a:p>
        </p:txBody>
      </p:sp>
      <p:pic>
        <p:nvPicPr>
          <p:cNvPr id="561" name="Google Shape;561;p79" title="eaa15455-9956-44b7-b633-e4fdebb5359d.jpg"/>
          <p:cNvPicPr preferRelativeResize="0"/>
          <p:nvPr/>
        </p:nvPicPr>
        <p:blipFill>
          <a:blip r:embed="rId3">
            <a:alphaModFix/>
          </a:blip>
          <a:stretch>
            <a:fillRect/>
          </a:stretch>
        </p:blipFill>
        <p:spPr>
          <a:xfrm>
            <a:off x="5467125" y="200825"/>
            <a:ext cx="2648975" cy="1986751"/>
          </a:xfrm>
          <a:prstGeom prst="rect">
            <a:avLst/>
          </a:prstGeom>
          <a:noFill/>
          <a:ln>
            <a:noFill/>
          </a:ln>
        </p:spPr>
      </p:pic>
      <p:pic>
        <p:nvPicPr>
          <p:cNvPr id="562" name="Google Shape;562;p79"/>
          <p:cNvPicPr preferRelativeResize="0"/>
          <p:nvPr/>
        </p:nvPicPr>
        <p:blipFill rotWithShape="1">
          <a:blip r:embed="rId4">
            <a:alphaModFix/>
          </a:blip>
          <a:srcRect b="0" l="0" r="44193" t="30040"/>
          <a:stretch/>
        </p:blipFill>
        <p:spPr>
          <a:xfrm>
            <a:off x="7119250" y="2297200"/>
            <a:ext cx="1319001" cy="2939501"/>
          </a:xfrm>
          <a:prstGeom prst="rect">
            <a:avLst/>
          </a:prstGeom>
          <a:noFill/>
          <a:ln>
            <a:noFill/>
          </a:ln>
        </p:spPr>
      </p:pic>
      <p:sp>
        <p:nvSpPr>
          <p:cNvPr id="563" name="Google Shape;563;p79"/>
          <p:cNvSpPr txBox="1"/>
          <p:nvPr/>
        </p:nvSpPr>
        <p:spPr>
          <a:xfrm>
            <a:off x="-76700" y="594450"/>
            <a:ext cx="5454300" cy="492600"/>
          </a:xfrm>
          <a:prstGeom prst="rect">
            <a:avLst/>
          </a:prstGeom>
          <a:noFill/>
          <a:ln>
            <a:noFill/>
          </a:ln>
        </p:spPr>
        <p:txBody>
          <a:bodyPr anchorCtr="0" anchor="t" bIns="91425" lIns="91425" spcFirstLastPara="1" rIns="91425" wrap="square" tIns="91425">
            <a:spAutoFit/>
          </a:bodyPr>
          <a:lstStyle/>
          <a:p>
            <a:pPr indent="-355600" lvl="0" marL="457200" marR="360000" rtl="0" algn="l">
              <a:spcBef>
                <a:spcPts val="0"/>
              </a:spcBef>
              <a:spcAft>
                <a:spcPts val="0"/>
              </a:spcAft>
              <a:buClr>
                <a:schemeClr val="lt1"/>
              </a:buClr>
              <a:buSzPts val="2000"/>
              <a:buChar char="●"/>
            </a:pPr>
            <a:r>
              <a:rPr lang="en-GB" sz="2000">
                <a:solidFill>
                  <a:schemeClr val="lt1"/>
                </a:solidFill>
              </a:rPr>
              <a:t>The exchange of ideas with colleagues</a:t>
            </a:r>
            <a:endParaRPr sz="1600">
              <a:solidFill>
                <a:srgbClr val="171717"/>
              </a:solidFill>
            </a:endParaRPr>
          </a:p>
        </p:txBody>
      </p:sp>
      <p:sp>
        <p:nvSpPr>
          <p:cNvPr id="564" name="Google Shape;564;p79"/>
          <p:cNvSpPr txBox="1"/>
          <p:nvPr/>
        </p:nvSpPr>
        <p:spPr>
          <a:xfrm>
            <a:off x="0" y="1708575"/>
            <a:ext cx="5377500" cy="800400"/>
          </a:xfrm>
          <a:prstGeom prst="rect">
            <a:avLst/>
          </a:prstGeom>
          <a:noFill/>
          <a:ln>
            <a:noFill/>
          </a:ln>
        </p:spPr>
        <p:txBody>
          <a:bodyPr anchorCtr="0" anchor="t" bIns="91425" lIns="91425" spcFirstLastPara="1" rIns="91425" wrap="square" tIns="91425">
            <a:spAutoFit/>
          </a:bodyPr>
          <a:lstStyle/>
          <a:p>
            <a:pPr indent="-355600" lvl="0" marL="457200" marR="360000" rtl="0" algn="l">
              <a:spcBef>
                <a:spcPts val="0"/>
              </a:spcBef>
              <a:spcAft>
                <a:spcPts val="0"/>
              </a:spcAft>
              <a:buClr>
                <a:schemeClr val="lt1"/>
              </a:buClr>
              <a:buSzPts val="2000"/>
              <a:buChar char="●"/>
            </a:pPr>
            <a:r>
              <a:rPr lang="en-GB" sz="2000">
                <a:solidFill>
                  <a:schemeClr val="lt1"/>
                </a:solidFill>
              </a:rPr>
              <a:t>Learning the theory before → visiting the site and seeing it in person!</a:t>
            </a:r>
            <a:endParaRPr sz="1600">
              <a:solidFill>
                <a:srgbClr val="171717"/>
              </a:solidFill>
            </a:endParaRPr>
          </a:p>
        </p:txBody>
      </p:sp>
      <p:sp>
        <p:nvSpPr>
          <p:cNvPr id="565" name="Google Shape;565;p79"/>
          <p:cNvSpPr txBox="1"/>
          <p:nvPr/>
        </p:nvSpPr>
        <p:spPr>
          <a:xfrm>
            <a:off x="4276950" y="2571750"/>
            <a:ext cx="3026400" cy="2031900"/>
          </a:xfrm>
          <a:prstGeom prst="rect">
            <a:avLst/>
          </a:prstGeom>
          <a:noFill/>
          <a:ln>
            <a:noFill/>
          </a:ln>
        </p:spPr>
        <p:txBody>
          <a:bodyPr anchorCtr="0" anchor="t" bIns="91425" lIns="91425" spcFirstLastPara="1" rIns="91425" wrap="square" tIns="91425">
            <a:spAutoFit/>
          </a:bodyPr>
          <a:lstStyle/>
          <a:p>
            <a:pPr indent="-355600" lvl="0" marL="457200" marR="360000" rtl="0" algn="l">
              <a:spcBef>
                <a:spcPts val="0"/>
              </a:spcBef>
              <a:spcAft>
                <a:spcPts val="0"/>
              </a:spcAft>
              <a:buClr>
                <a:schemeClr val="lt1"/>
              </a:buClr>
              <a:buSzPts val="2000"/>
              <a:buChar char="●"/>
            </a:pPr>
            <a:r>
              <a:rPr lang="en-GB" sz="2000">
                <a:solidFill>
                  <a:schemeClr val="lt1"/>
                </a:solidFill>
              </a:rPr>
              <a:t>Jeff has inspired us to lead people, kept our attention, and has make excellent analogies.</a:t>
            </a:r>
            <a:endParaRPr sz="1600">
              <a:solidFill>
                <a:srgbClr val="171717"/>
              </a:solidFill>
            </a:endParaRPr>
          </a:p>
        </p:txBody>
      </p:sp>
      <p:pic>
        <p:nvPicPr>
          <p:cNvPr id="566" name="Google Shape;566;p79" title="SC.mp4">
            <a:hlinkClick r:id="rId5"/>
          </p:cNvPr>
          <p:cNvPicPr preferRelativeResize="0"/>
          <p:nvPr/>
        </p:nvPicPr>
        <p:blipFill>
          <a:blip r:embed="rId6">
            <a:alphaModFix/>
          </a:blip>
          <a:stretch>
            <a:fillRect/>
          </a:stretch>
        </p:blipFill>
        <p:spPr>
          <a:xfrm>
            <a:off x="228025" y="2605538"/>
            <a:ext cx="4129476" cy="2322833"/>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6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6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6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6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66"/>
                                        </p:tgtEl>
                                        <p:attrNameLst>
                                          <p:attrName>style.visibility</p:attrName>
                                        </p:attrNameLst>
                                      </p:cBhvr>
                                      <p:to>
                                        <p:strVal val="visible"/>
                                      </p:to>
                                    </p:set>
                                    <p:animEffect filter="fade" transition="in">
                                      <p:cBhvr>
                                        <p:cTn dur="1000"/>
                                        <p:tgtEl>
                                          <p:spTgt spid="56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6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62"/>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bg>
      <p:bgPr>
        <a:solidFill>
          <a:schemeClr val="dk1"/>
        </a:solidFill>
      </p:bgPr>
    </p:bg>
    <p:spTree>
      <p:nvGrpSpPr>
        <p:cNvPr id="570" name="Shape 570"/>
        <p:cNvGrpSpPr/>
        <p:nvPr/>
      </p:nvGrpSpPr>
      <p:grpSpPr>
        <a:xfrm>
          <a:off x="0" y="0"/>
          <a:ext cx="0" cy="0"/>
          <a:chOff x="0" y="0"/>
          <a:chExt cx="0" cy="0"/>
        </a:xfrm>
      </p:grpSpPr>
      <p:sp>
        <p:nvSpPr>
          <p:cNvPr id="571" name="Google Shape;571;p80"/>
          <p:cNvSpPr txBox="1"/>
          <p:nvPr/>
        </p:nvSpPr>
        <p:spPr>
          <a:xfrm>
            <a:off x="147475" y="360775"/>
            <a:ext cx="5909400" cy="522900"/>
          </a:xfrm>
          <a:prstGeom prst="rect">
            <a:avLst/>
          </a:prstGeom>
          <a:no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GB" sz="2600">
                <a:solidFill>
                  <a:srgbClr val="FFFF00"/>
                </a:solidFill>
                <a:latin typeface="Permanent Marker"/>
                <a:ea typeface="Permanent Marker"/>
                <a:cs typeface="Permanent Marker"/>
                <a:sym typeface="Permanent Marker"/>
              </a:rPr>
              <a:t>Ways to improve</a:t>
            </a:r>
            <a:endParaRPr sz="1800">
              <a:solidFill>
                <a:schemeClr val="lt1"/>
              </a:solidFill>
            </a:endParaRPr>
          </a:p>
        </p:txBody>
      </p:sp>
      <p:sp>
        <p:nvSpPr>
          <p:cNvPr id="572" name="Google Shape;572;p80"/>
          <p:cNvSpPr txBox="1"/>
          <p:nvPr/>
        </p:nvSpPr>
        <p:spPr>
          <a:xfrm>
            <a:off x="306000" y="1087050"/>
            <a:ext cx="6072300" cy="708000"/>
          </a:xfrm>
          <a:prstGeom prst="rect">
            <a:avLst/>
          </a:prstGeom>
          <a:noFill/>
          <a:ln>
            <a:noFill/>
          </a:ln>
        </p:spPr>
        <p:txBody>
          <a:bodyPr anchorCtr="0" anchor="t" bIns="91425" lIns="91425" spcFirstLastPara="1" rIns="91425" wrap="square" tIns="91425">
            <a:spAutoFit/>
          </a:bodyPr>
          <a:lstStyle/>
          <a:p>
            <a:pPr indent="-342900" lvl="0" marL="457200" marR="360000" rtl="0" algn="l">
              <a:spcBef>
                <a:spcPts val="0"/>
              </a:spcBef>
              <a:spcAft>
                <a:spcPts val="0"/>
              </a:spcAft>
              <a:buClr>
                <a:schemeClr val="lt1"/>
              </a:buClr>
              <a:buSzPts val="1800"/>
              <a:buChar char="●"/>
            </a:pPr>
            <a:r>
              <a:rPr lang="en-GB" sz="1800">
                <a:solidFill>
                  <a:schemeClr val="lt1"/>
                </a:solidFill>
              </a:rPr>
              <a:t>Use of 3D simulations would be helpful for us.</a:t>
            </a:r>
            <a:endParaRPr sz="1800">
              <a:solidFill>
                <a:schemeClr val="lt1"/>
              </a:solidFill>
            </a:endParaRPr>
          </a:p>
          <a:p>
            <a:pPr indent="0" lvl="0" marL="457200" marR="360000" rtl="0" algn="l">
              <a:spcBef>
                <a:spcPts val="0"/>
              </a:spcBef>
              <a:spcAft>
                <a:spcPts val="0"/>
              </a:spcAft>
              <a:buNone/>
            </a:pPr>
            <a:r>
              <a:t/>
            </a:r>
            <a:endParaRPr sz="1600">
              <a:solidFill>
                <a:srgbClr val="171717"/>
              </a:solidFill>
            </a:endParaRPr>
          </a:p>
        </p:txBody>
      </p:sp>
      <p:sp>
        <p:nvSpPr>
          <p:cNvPr id="573" name="Google Shape;573;p80"/>
          <p:cNvSpPr txBox="1"/>
          <p:nvPr/>
        </p:nvSpPr>
        <p:spPr>
          <a:xfrm>
            <a:off x="2781388" y="2148050"/>
            <a:ext cx="6969900" cy="461700"/>
          </a:xfrm>
          <a:prstGeom prst="rect">
            <a:avLst/>
          </a:prstGeom>
          <a:noFill/>
          <a:ln>
            <a:noFill/>
          </a:ln>
        </p:spPr>
        <p:txBody>
          <a:bodyPr anchorCtr="0" anchor="t" bIns="91425" lIns="91425" spcFirstLastPara="1" rIns="91425" wrap="square" tIns="91425">
            <a:spAutoFit/>
          </a:bodyPr>
          <a:lstStyle/>
          <a:p>
            <a:pPr indent="-342900" lvl="0" marL="457200" marR="360000" rtl="0" algn="l">
              <a:spcBef>
                <a:spcPts val="0"/>
              </a:spcBef>
              <a:spcAft>
                <a:spcPts val="0"/>
              </a:spcAft>
              <a:buClr>
                <a:schemeClr val="lt1"/>
              </a:buClr>
              <a:buSzPts val="1800"/>
              <a:buChar char="●"/>
            </a:pPr>
            <a:r>
              <a:rPr lang="en-GB" sz="1800">
                <a:solidFill>
                  <a:schemeClr val="lt1"/>
                </a:solidFill>
              </a:rPr>
              <a:t>Use of microphones, some have been hard to hear.</a:t>
            </a:r>
            <a:endParaRPr sz="1600">
              <a:solidFill>
                <a:srgbClr val="171717"/>
              </a:solidFill>
            </a:endParaRPr>
          </a:p>
        </p:txBody>
      </p:sp>
      <p:pic>
        <p:nvPicPr>
          <p:cNvPr id="574" name="Google Shape;574;p80" title="particle_collision_rotation.gif"/>
          <p:cNvPicPr preferRelativeResize="0"/>
          <p:nvPr/>
        </p:nvPicPr>
        <p:blipFill>
          <a:blip r:embed="rId3">
            <a:alphaModFix/>
          </a:blip>
          <a:stretch>
            <a:fillRect/>
          </a:stretch>
        </p:blipFill>
        <p:spPr>
          <a:xfrm>
            <a:off x="5601250" y="228075"/>
            <a:ext cx="1849800" cy="1849800"/>
          </a:xfrm>
          <a:prstGeom prst="rect">
            <a:avLst/>
          </a:prstGeom>
          <a:noFill/>
          <a:ln>
            <a:noFill/>
          </a:ln>
        </p:spPr>
      </p:pic>
      <p:sp>
        <p:nvSpPr>
          <p:cNvPr id="575" name="Google Shape;575;p80"/>
          <p:cNvSpPr txBox="1"/>
          <p:nvPr/>
        </p:nvSpPr>
        <p:spPr>
          <a:xfrm>
            <a:off x="219675" y="3842650"/>
            <a:ext cx="6969900" cy="738900"/>
          </a:xfrm>
          <a:prstGeom prst="rect">
            <a:avLst/>
          </a:prstGeom>
          <a:noFill/>
          <a:ln>
            <a:noFill/>
          </a:ln>
        </p:spPr>
        <p:txBody>
          <a:bodyPr anchorCtr="0" anchor="t" bIns="91425" lIns="91425" spcFirstLastPara="1" rIns="91425" wrap="square" tIns="91425">
            <a:spAutoFit/>
          </a:bodyPr>
          <a:lstStyle/>
          <a:p>
            <a:pPr indent="-342900" lvl="0" marL="457200" marR="360000" rtl="0" algn="l">
              <a:spcBef>
                <a:spcPts val="0"/>
              </a:spcBef>
              <a:spcAft>
                <a:spcPts val="0"/>
              </a:spcAft>
              <a:buClr>
                <a:schemeClr val="lt1"/>
              </a:buClr>
              <a:buSzPts val="1800"/>
              <a:buChar char="●"/>
            </a:pPr>
            <a:r>
              <a:rPr lang="en-GB" sz="1800">
                <a:solidFill>
                  <a:schemeClr val="lt1"/>
                </a:solidFill>
              </a:rPr>
              <a:t>See some high level equation generation to try (and probably fail) to understand levels of physics at CERN</a:t>
            </a:r>
            <a:endParaRPr sz="1600">
              <a:solidFill>
                <a:srgbClr val="171717"/>
              </a:solidFill>
            </a:endParaRPr>
          </a:p>
        </p:txBody>
      </p:sp>
      <p:pic>
        <p:nvPicPr>
          <p:cNvPr id="576" name="Google Shape;576;p80" title="c5e2cf4f-c441-467d-8552-1fdc757ba69b.png"/>
          <p:cNvPicPr preferRelativeResize="0"/>
          <p:nvPr/>
        </p:nvPicPr>
        <p:blipFill>
          <a:blip r:embed="rId4">
            <a:alphaModFix/>
          </a:blip>
          <a:stretch>
            <a:fillRect/>
          </a:stretch>
        </p:blipFill>
        <p:spPr>
          <a:xfrm>
            <a:off x="688825" y="1750075"/>
            <a:ext cx="2092575" cy="2092575"/>
          </a:xfrm>
          <a:prstGeom prst="rect">
            <a:avLst/>
          </a:prstGeom>
          <a:noFill/>
          <a:ln>
            <a:noFill/>
          </a:ln>
        </p:spPr>
      </p:pic>
      <p:pic>
        <p:nvPicPr>
          <p:cNvPr id="577" name="Google Shape;577;p80" title="unnamed.jpg"/>
          <p:cNvPicPr preferRelativeResize="0"/>
          <p:nvPr/>
        </p:nvPicPr>
        <p:blipFill>
          <a:blip r:embed="rId5">
            <a:alphaModFix/>
          </a:blip>
          <a:stretch>
            <a:fillRect/>
          </a:stretch>
        </p:blipFill>
        <p:spPr>
          <a:xfrm>
            <a:off x="6451025" y="2782778"/>
            <a:ext cx="2261051" cy="2261051"/>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7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7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7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7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7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7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77"/>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581" name="Shape 581"/>
        <p:cNvGrpSpPr/>
        <p:nvPr/>
      </p:nvGrpSpPr>
      <p:grpSpPr>
        <a:xfrm>
          <a:off x="0" y="0"/>
          <a:ext cx="0" cy="0"/>
          <a:chOff x="0" y="0"/>
          <a:chExt cx="0" cy="0"/>
        </a:xfrm>
      </p:grpSpPr>
      <p:sp>
        <p:nvSpPr>
          <p:cNvPr id="582" name="Google Shape;582;p81"/>
          <p:cNvSpPr txBox="1"/>
          <p:nvPr>
            <p:ph type="title"/>
          </p:nvPr>
        </p:nvSpPr>
        <p:spPr>
          <a:xfrm>
            <a:off x="305990" y="1282303"/>
            <a:ext cx="8532000" cy="21396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GB"/>
              <a:t>Tuesday</a:t>
            </a:r>
            <a:r>
              <a:rPr lang="en-GB"/>
              <a:t>, 15 July</a:t>
            </a:r>
            <a:endParaRPr/>
          </a:p>
        </p:txBody>
      </p:sp>
      <p:sp>
        <p:nvSpPr>
          <p:cNvPr id="583" name="Google Shape;583;p81"/>
          <p:cNvSpPr txBox="1"/>
          <p:nvPr>
            <p:ph idx="1" type="body"/>
          </p:nvPr>
        </p:nvSpPr>
        <p:spPr>
          <a:xfrm>
            <a:off x="305990" y="3442097"/>
            <a:ext cx="8532000" cy="1125000"/>
          </a:xfrm>
          <a:prstGeom prst="rect">
            <a:avLst/>
          </a:prstGeom>
        </p:spPr>
        <p:txBody>
          <a:bodyPr anchorCtr="0" anchor="t" bIns="0" lIns="0" spcFirstLastPara="1" rIns="0" wrap="square" tIns="0">
            <a:normAutofit/>
          </a:bodyPr>
          <a:lstStyle/>
          <a:p>
            <a:pPr indent="0" lvl="0" marL="0" rtl="0" algn="l">
              <a:lnSpc>
                <a:spcPct val="115000"/>
              </a:lnSpc>
              <a:spcBef>
                <a:spcPts val="0"/>
              </a:spcBef>
              <a:spcAft>
                <a:spcPts val="0"/>
              </a:spcAft>
              <a:buNone/>
            </a:pPr>
            <a:r>
              <a:rPr lang="en-GB"/>
              <a:t>SG Session 3</a:t>
            </a:r>
            <a:endParaRPr/>
          </a:p>
          <a:p>
            <a:pPr indent="0" lvl="0" marL="0" rtl="0" algn="l">
              <a:lnSpc>
                <a:spcPct val="115000"/>
              </a:lnSpc>
              <a:spcBef>
                <a:spcPts val="0"/>
              </a:spcBef>
              <a:spcAft>
                <a:spcPts val="0"/>
              </a:spcAft>
              <a:buNone/>
            </a:pPr>
            <a:r>
              <a:t/>
            </a:r>
            <a:endParaRPr/>
          </a:p>
          <a:p>
            <a:pPr indent="0" lvl="0" marL="0" rtl="0" algn="l">
              <a:spcBef>
                <a:spcPts val="800"/>
              </a:spcBef>
              <a:spcAft>
                <a:spcPts val="0"/>
              </a:spcAft>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23" name="Shape 223"/>
        <p:cNvGrpSpPr/>
        <p:nvPr/>
      </p:nvGrpSpPr>
      <p:grpSpPr>
        <a:xfrm>
          <a:off x="0" y="0"/>
          <a:ext cx="0" cy="0"/>
          <a:chOff x="0" y="0"/>
          <a:chExt cx="0" cy="0"/>
        </a:xfrm>
      </p:grpSpPr>
      <p:sp>
        <p:nvSpPr>
          <p:cNvPr id="224" name="Google Shape;224;p28"/>
          <p:cNvSpPr/>
          <p:nvPr/>
        </p:nvSpPr>
        <p:spPr>
          <a:xfrm>
            <a:off x="0" y="0"/>
            <a:ext cx="3265800" cy="5143500"/>
          </a:xfrm>
          <a:prstGeom prst="rect">
            <a:avLst/>
          </a:prstGeom>
          <a:solidFill>
            <a:schemeClr val="dk1"/>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Group Norms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179999" marR="179999" rtl="0" algn="l">
              <a:lnSpc>
                <a:spcPct val="115000"/>
              </a:lnSpc>
              <a:spcBef>
                <a:spcPts val="0"/>
              </a:spcBef>
              <a:spcAft>
                <a:spcPts val="0"/>
              </a:spcAft>
              <a:buNone/>
            </a:pPr>
            <a:r>
              <a:rPr b="1" lang="en-GB" sz="1200">
                <a:solidFill>
                  <a:schemeClr val="lt1"/>
                </a:solidFill>
              </a:rPr>
              <a:t>Instructions:</a:t>
            </a:r>
            <a:r>
              <a:rPr lang="en-GB" sz="1200">
                <a:solidFill>
                  <a:schemeClr val="lt1"/>
                </a:solidFill>
              </a:rPr>
              <a:t> Write on the right box your group norms and how you will work together. For example:</a:t>
            </a:r>
            <a:br>
              <a:rPr lang="en-GB" sz="1200">
                <a:solidFill>
                  <a:schemeClr val="lt1"/>
                </a:solidFill>
              </a:rPr>
            </a:br>
            <a:endParaRPr sz="1200">
              <a:solidFill>
                <a:schemeClr val="lt1"/>
              </a:solidFill>
            </a:endParaRPr>
          </a:p>
          <a:p>
            <a:pPr indent="-304800" lvl="0" marL="457200" marR="179999" rtl="0" algn="l">
              <a:lnSpc>
                <a:spcPct val="115000"/>
              </a:lnSpc>
              <a:spcBef>
                <a:spcPts val="0"/>
              </a:spcBef>
              <a:spcAft>
                <a:spcPts val="0"/>
              </a:spcAft>
              <a:buClr>
                <a:schemeClr val="lt1"/>
              </a:buClr>
              <a:buSzPts val="1200"/>
              <a:buChar char="●"/>
            </a:pPr>
            <a:r>
              <a:rPr lang="en-GB" sz="1200">
                <a:solidFill>
                  <a:schemeClr val="lt1"/>
                </a:solidFill>
              </a:rPr>
              <a:t>Who will manage the meetings? </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Char char="●"/>
            </a:pPr>
            <a:r>
              <a:rPr lang="en-GB" sz="1200">
                <a:solidFill>
                  <a:schemeClr val="lt1"/>
                </a:solidFill>
              </a:rPr>
              <a:t>Who will be the time-keeper?</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Char char="●"/>
            </a:pPr>
            <a:r>
              <a:rPr lang="en-GB" sz="1200">
                <a:solidFill>
                  <a:schemeClr val="lt1"/>
                </a:solidFill>
              </a:rPr>
              <a:t>Who will fill in group slides?</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Char char="●"/>
            </a:pPr>
            <a:r>
              <a:rPr lang="en-GB" sz="1200">
                <a:solidFill>
                  <a:schemeClr val="lt1"/>
                </a:solidFill>
              </a:rPr>
              <a:t>Anything else you think is important to coordinate for productive group work.</a:t>
            </a:r>
            <a:endParaRPr sz="1200">
              <a:solidFill>
                <a:schemeClr val="lt1"/>
              </a:solidFill>
            </a:endParaRPr>
          </a:p>
        </p:txBody>
      </p:sp>
      <p:sp>
        <p:nvSpPr>
          <p:cNvPr id="225" name="Google Shape;225;p28"/>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GB" sz="1600">
                <a:solidFill>
                  <a:srgbClr val="171717"/>
                </a:solidFill>
              </a:rPr>
              <a:t>Matt is the note taker/English speaker/interrupter</a:t>
            </a:r>
            <a:endParaRPr sz="1600">
              <a:solidFill>
                <a:srgbClr val="171717"/>
              </a:solidFill>
            </a:endParaRPr>
          </a:p>
          <a:p>
            <a:pPr indent="0" lvl="0" marL="360000" marR="360000" rtl="0" algn="l">
              <a:spcBef>
                <a:spcPts val="0"/>
              </a:spcBef>
              <a:spcAft>
                <a:spcPts val="0"/>
              </a:spcAft>
              <a:buNone/>
            </a:pPr>
            <a:r>
              <a:rPr lang="en-GB" sz="1600">
                <a:solidFill>
                  <a:srgbClr val="171717"/>
                </a:solidFill>
              </a:rPr>
              <a:t>Emel is timekeeper</a:t>
            </a:r>
            <a:endParaRPr sz="1600">
              <a:solidFill>
                <a:srgbClr val="171717"/>
              </a:solidFill>
            </a:endParaRPr>
          </a:p>
          <a:p>
            <a:pPr indent="0" lvl="0" marL="360000" marR="360000" rtl="0" algn="l">
              <a:spcBef>
                <a:spcPts val="0"/>
              </a:spcBef>
              <a:spcAft>
                <a:spcPts val="0"/>
              </a:spcAft>
              <a:buNone/>
            </a:pPr>
            <a:r>
              <a:rPr lang="en-GB" sz="1600">
                <a:solidFill>
                  <a:srgbClr val="171717"/>
                </a:solidFill>
              </a:rPr>
              <a:t>Matt will manage and keep us organize</a:t>
            </a:r>
            <a:endParaRPr sz="1600">
              <a:solidFill>
                <a:srgbClr val="171717"/>
              </a:solidFill>
            </a:endParaRPr>
          </a:p>
          <a:p>
            <a:pPr indent="0" lvl="0" marL="360000" marR="360000" rtl="0" algn="l">
              <a:spcBef>
                <a:spcPts val="0"/>
              </a:spcBef>
              <a:spcAft>
                <a:spcPts val="0"/>
              </a:spcAft>
              <a:buNone/>
            </a:pPr>
            <a:r>
              <a:rPr lang="en-GB" sz="1600">
                <a:solidFill>
                  <a:srgbClr val="171717"/>
                </a:solidFill>
              </a:rPr>
              <a:t>Arezou is photographer</a:t>
            </a:r>
            <a:endParaRPr sz="1600">
              <a:solidFill>
                <a:srgbClr val="171717"/>
              </a:solidFill>
            </a:endParaRPr>
          </a:p>
          <a:p>
            <a:pPr indent="0" lvl="0" marL="360000" marR="360000" rtl="0" algn="l">
              <a:spcBef>
                <a:spcPts val="0"/>
              </a:spcBef>
              <a:spcAft>
                <a:spcPts val="0"/>
              </a:spcAft>
              <a:buNone/>
            </a:pPr>
            <a:r>
              <a:rPr lang="en-GB" sz="1600">
                <a:solidFill>
                  <a:srgbClr val="171717"/>
                </a:solidFill>
              </a:rPr>
              <a:t>Viktor will revise and think deep thoughts and moderate the discussion</a:t>
            </a:r>
            <a:endParaRPr sz="1600">
              <a:solidFill>
                <a:srgbClr val="171717"/>
              </a:solidFill>
            </a:endParaRPr>
          </a:p>
        </p:txBody>
      </p:sp>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587" name="Shape 587"/>
        <p:cNvGrpSpPr/>
        <p:nvPr/>
      </p:nvGrpSpPr>
      <p:grpSpPr>
        <a:xfrm>
          <a:off x="0" y="0"/>
          <a:ext cx="0" cy="0"/>
          <a:chOff x="0" y="0"/>
          <a:chExt cx="0" cy="0"/>
        </a:xfrm>
      </p:grpSpPr>
      <p:sp>
        <p:nvSpPr>
          <p:cNvPr id="588" name="Google Shape;588;p82"/>
          <p:cNvSpPr txBox="1"/>
          <p:nvPr>
            <p:ph type="title"/>
          </p:nvPr>
        </p:nvSpPr>
        <p:spPr>
          <a:xfrm>
            <a:off x="305991" y="280195"/>
            <a:ext cx="8532000" cy="7992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GB"/>
              <a:t>Checklist for SG Session 3</a:t>
            </a:r>
            <a:endParaRPr/>
          </a:p>
        </p:txBody>
      </p:sp>
      <p:graphicFrame>
        <p:nvGraphicFramePr>
          <p:cNvPr id="589" name="Google Shape;589;p82"/>
          <p:cNvGraphicFramePr/>
          <p:nvPr/>
        </p:nvGraphicFramePr>
        <p:xfrm>
          <a:off x="306000" y="1619250"/>
          <a:ext cx="3000000" cy="3000000"/>
        </p:xfrm>
        <a:graphic>
          <a:graphicData uri="http://schemas.openxmlformats.org/drawingml/2006/table">
            <a:tbl>
              <a:tblPr>
                <a:noFill/>
                <a:tableStyleId>{3CEEFE1D-7DE0-4510-B99A-03B312898D19}</a:tableStyleId>
              </a:tblPr>
              <a:tblGrid>
                <a:gridCol w="382850"/>
                <a:gridCol w="1306850"/>
                <a:gridCol w="5126575"/>
                <a:gridCol w="1715725"/>
              </a:tblGrid>
              <a:tr h="381000">
                <a:tc>
                  <a:txBody>
                    <a:bodyPr/>
                    <a:lstStyle/>
                    <a:p>
                      <a:pPr indent="0" lvl="0" marL="0" rtl="0" algn="l">
                        <a:spcBef>
                          <a:spcPts val="0"/>
                        </a:spcBef>
                        <a:spcAft>
                          <a:spcPts val="0"/>
                        </a:spcAft>
                        <a:buNone/>
                      </a:pPr>
                      <a:r>
                        <a:rPr b="1" lang="en-GB"/>
                        <a:t>#</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b="1" lang="en-GB"/>
                        <a:t>Type of Task</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b="1" lang="en-GB"/>
                        <a:t>Task</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b="1" lang="en-GB"/>
                        <a:t>Deadline</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GB"/>
                        <a:t>1</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t>Individual</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a:t>Fill in slides corresponding to your colour </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t>Tuesday</a:t>
                      </a:r>
                      <a:r>
                        <a:rPr lang="en-GB"/>
                        <a:t>, 17:30</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GB"/>
                        <a:t>2</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solidFill>
                            <a:schemeClr val="dk1"/>
                          </a:solidFill>
                        </a:rPr>
                        <a:t>Group</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a:t>Fill in </a:t>
                      </a:r>
                      <a:r>
                        <a:rPr b="1" lang="en-GB"/>
                        <a:t>“Our Key Takeaways”</a:t>
                      </a:r>
                      <a:r>
                        <a:rPr lang="en-GB"/>
                        <a:t> and </a:t>
                      </a:r>
                      <a:r>
                        <a:rPr b="1" lang="en-GB"/>
                        <a:t>“Our Feedback”</a:t>
                      </a:r>
                      <a:r>
                        <a:rPr lang="en-GB"/>
                        <a:t> slides as a group. Make sure you all contribute to the discussion. </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t>Tuesday, 17:30</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GB"/>
                        <a:t>3</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solidFill>
                            <a:schemeClr val="dk1"/>
                          </a:solidFill>
                        </a:rPr>
                        <a:t>Group</a:t>
                      </a:r>
                      <a:endParaRPr>
                        <a:solidFill>
                          <a:schemeClr val="dk1"/>
                        </a:solidFill>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a:t>Decide how you as a group will present </a:t>
                      </a:r>
                      <a:r>
                        <a:rPr b="1" lang="en-GB"/>
                        <a:t>your group slides</a:t>
                      </a:r>
                      <a:r>
                        <a:rPr lang="en-GB"/>
                        <a:t> </a:t>
                      </a:r>
                      <a:br>
                        <a:rPr lang="en-GB"/>
                      </a:br>
                      <a:r>
                        <a:rPr lang="en-GB"/>
                        <a:t>if you are selected to present during the SG Report-Out.</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t>Tuesday, 17:30</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bl>
          </a:graphicData>
        </a:graphic>
      </p:graphicFrame>
      <p:sp>
        <p:nvSpPr>
          <p:cNvPr id="590" name="Google Shape;590;p82"/>
          <p:cNvSpPr/>
          <p:nvPr/>
        </p:nvSpPr>
        <p:spPr>
          <a:xfrm>
            <a:off x="5476813" y="2149325"/>
            <a:ext cx="147300" cy="147600"/>
          </a:xfrm>
          <a:prstGeom prst="ellipse">
            <a:avLst/>
          </a:prstGeom>
          <a:solidFill>
            <a:srgbClr val="93C47D"/>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591" name="Google Shape;591;p82"/>
          <p:cNvSpPr/>
          <p:nvPr/>
        </p:nvSpPr>
        <p:spPr>
          <a:xfrm>
            <a:off x="5679324" y="2149325"/>
            <a:ext cx="147300" cy="147600"/>
          </a:xfrm>
          <a:prstGeom prst="ellipse">
            <a:avLst/>
          </a:prstGeom>
          <a:solidFill>
            <a:srgbClr val="FFD96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592" name="Google Shape;592;p82"/>
          <p:cNvSpPr/>
          <p:nvPr/>
        </p:nvSpPr>
        <p:spPr>
          <a:xfrm>
            <a:off x="5881836" y="2149325"/>
            <a:ext cx="147300" cy="147600"/>
          </a:xfrm>
          <a:prstGeom prst="ellipse">
            <a:avLst/>
          </a:prstGeom>
          <a:solidFill>
            <a:srgbClr val="F6B26B"/>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593" name="Google Shape;593;p82"/>
          <p:cNvSpPr/>
          <p:nvPr/>
        </p:nvSpPr>
        <p:spPr>
          <a:xfrm>
            <a:off x="6084323" y="2149325"/>
            <a:ext cx="147300" cy="147600"/>
          </a:xfrm>
          <a:prstGeom prst="ellipse">
            <a:avLst/>
          </a:prstGeom>
          <a:solidFill>
            <a:srgbClr val="E0666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594" name="Google Shape;594;p82"/>
          <p:cNvSpPr/>
          <p:nvPr/>
        </p:nvSpPr>
        <p:spPr>
          <a:xfrm>
            <a:off x="6286835" y="2149325"/>
            <a:ext cx="147300" cy="147600"/>
          </a:xfrm>
          <a:prstGeom prst="ellipse">
            <a:avLst/>
          </a:prstGeom>
          <a:solidFill>
            <a:srgbClr val="6D9EEB"/>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598" name="Shape 598"/>
        <p:cNvGrpSpPr/>
        <p:nvPr/>
      </p:nvGrpSpPr>
      <p:grpSpPr>
        <a:xfrm>
          <a:off x="0" y="0"/>
          <a:ext cx="0" cy="0"/>
          <a:chOff x="0" y="0"/>
          <a:chExt cx="0" cy="0"/>
        </a:xfrm>
      </p:grpSpPr>
      <p:sp>
        <p:nvSpPr>
          <p:cNvPr id="599" name="Google Shape;599;p83"/>
          <p:cNvSpPr/>
          <p:nvPr/>
        </p:nvSpPr>
        <p:spPr>
          <a:xfrm>
            <a:off x="0" y="0"/>
            <a:ext cx="3265800" cy="5143500"/>
          </a:xfrm>
          <a:prstGeom prst="rect">
            <a:avLst/>
          </a:prstGeom>
          <a:solidFill>
            <a:srgbClr val="93C47D"/>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Feynman </a:t>
            </a:r>
            <a:br>
              <a:rPr lang="en-GB" sz="2400">
                <a:solidFill>
                  <a:schemeClr val="lt1"/>
                </a:solidFill>
              </a:rPr>
            </a:br>
            <a:r>
              <a:rPr lang="en-GB" sz="2400">
                <a:solidFill>
                  <a:schemeClr val="lt1"/>
                </a:solidFill>
              </a:rPr>
              <a:t>Diagrams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would be a fun and creative way of introducing </a:t>
            </a:r>
            <a:r>
              <a:rPr b="1" lang="en-GB" sz="1200">
                <a:solidFill>
                  <a:schemeClr val="lt1"/>
                </a:solidFill>
              </a:rPr>
              <a:t>Feynman Diagrams</a:t>
            </a:r>
            <a:r>
              <a:rPr lang="en-GB" sz="1200">
                <a:solidFill>
                  <a:schemeClr val="lt1"/>
                </a:solidFill>
              </a:rPr>
              <a:t> in the classroom?</a:t>
            </a:r>
            <a:endParaRPr b="1"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Which </a:t>
            </a:r>
            <a:r>
              <a:rPr b="1" lang="en-GB" sz="1200">
                <a:solidFill>
                  <a:schemeClr val="lt1"/>
                </a:solidFill>
              </a:rPr>
              <a:t>students’ conceptions</a:t>
            </a:r>
            <a:r>
              <a:rPr lang="en-GB" sz="1200">
                <a:solidFill>
                  <a:schemeClr val="lt1"/>
                </a:solidFill>
              </a:rPr>
              <a:t> would you expect to encounter and how would you address them?</a:t>
            </a:r>
            <a:endParaRPr sz="1200">
              <a:solidFill>
                <a:schemeClr val="lt1"/>
              </a:solidFill>
            </a:endParaRPr>
          </a:p>
        </p:txBody>
      </p:sp>
      <p:sp>
        <p:nvSpPr>
          <p:cNvPr id="600" name="Google Shape;600;p83"/>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AutoNum type="arabicParenR"/>
            </a:pPr>
            <a:r>
              <a:rPr lang="en-GB" sz="1600">
                <a:solidFill>
                  <a:srgbClr val="171717"/>
                </a:solidFill>
              </a:rPr>
              <a:t>I think hands-on activities would work best for this. I liked the materials which Luis Roberto Flores Castillo. It was a fancy illustrations. </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p:txBody>
      </p:sp>
      <p:pic>
        <p:nvPicPr>
          <p:cNvPr id="601" name="Google Shape;601;p83"/>
          <p:cNvPicPr preferRelativeResize="0"/>
          <p:nvPr/>
        </p:nvPicPr>
        <p:blipFill>
          <a:blip r:embed="rId3">
            <a:alphaModFix/>
          </a:blip>
          <a:stretch>
            <a:fillRect/>
          </a:stretch>
        </p:blipFill>
        <p:spPr>
          <a:xfrm>
            <a:off x="4993076" y="1579275"/>
            <a:ext cx="2423650" cy="2370199"/>
          </a:xfrm>
          <a:prstGeom prst="rect">
            <a:avLst/>
          </a:prstGeom>
          <a:noFill/>
          <a:ln>
            <a:noFill/>
          </a:ln>
        </p:spPr>
      </p:pic>
    </p:spTree>
  </p:cSld>
  <p:clrMapOvr>
    <a:masterClrMapping/>
  </p:clrMapOvr>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605" name="Shape 605"/>
        <p:cNvGrpSpPr/>
        <p:nvPr/>
      </p:nvGrpSpPr>
      <p:grpSpPr>
        <a:xfrm>
          <a:off x="0" y="0"/>
          <a:ext cx="0" cy="0"/>
          <a:chOff x="0" y="0"/>
          <a:chExt cx="0" cy="0"/>
        </a:xfrm>
      </p:grpSpPr>
      <p:sp>
        <p:nvSpPr>
          <p:cNvPr id="606" name="Google Shape;606;p84"/>
          <p:cNvSpPr txBox="1"/>
          <p:nvPr/>
        </p:nvSpPr>
        <p:spPr>
          <a:xfrm>
            <a:off x="0" y="0"/>
            <a:ext cx="9007200" cy="5356500"/>
          </a:xfrm>
          <a:prstGeom prst="rect">
            <a:avLst/>
          </a:prstGeom>
          <a:noFill/>
          <a:ln>
            <a:noFill/>
          </a:ln>
        </p:spPr>
        <p:txBody>
          <a:bodyPr anchorCtr="0" anchor="t" bIns="91425" lIns="91425" spcFirstLastPara="1" rIns="91425" wrap="square" tIns="91425">
            <a:spAutoFit/>
          </a:bodyPr>
          <a:lstStyle/>
          <a:p>
            <a:pPr indent="0" lvl="0" marL="457200" marR="360000" rtl="0" algn="l">
              <a:spcBef>
                <a:spcPts val="0"/>
              </a:spcBef>
              <a:spcAft>
                <a:spcPts val="0"/>
              </a:spcAft>
              <a:buNone/>
            </a:pPr>
            <a:r>
              <a:t/>
            </a:r>
            <a:endParaRPr sz="1600">
              <a:solidFill>
                <a:srgbClr val="171717"/>
              </a:solidFill>
            </a:endParaRPr>
          </a:p>
          <a:p>
            <a:pPr indent="0" lvl="0" marL="457200" marR="360000" rtl="0" algn="l">
              <a:spcBef>
                <a:spcPts val="0"/>
              </a:spcBef>
              <a:spcAft>
                <a:spcPts val="0"/>
              </a:spcAft>
              <a:buNone/>
            </a:pPr>
            <a:r>
              <a:rPr lang="en-GB" sz="1600">
                <a:solidFill>
                  <a:srgbClr val="171717"/>
                </a:solidFill>
              </a:rPr>
              <a:t>2) One common misconception is interpreting the diagrams as literal, spatial paths of particles, rather than abstract representations of interactions in spacetime. Students may think of the lines as particle trajectories similar to classical mechanics, which can obscure the quantum nature of the processes.</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0" lvl="0" marL="457200" marR="360000" rtl="0" algn="l">
              <a:spcBef>
                <a:spcPts val="0"/>
              </a:spcBef>
              <a:spcAft>
                <a:spcPts val="0"/>
              </a:spcAft>
              <a:buNone/>
            </a:pPr>
            <a:r>
              <a:rPr lang="en-GB" sz="1600">
                <a:solidFill>
                  <a:srgbClr val="171717"/>
                </a:solidFill>
              </a:rPr>
              <a:t>Another frequent issue is confusion around time ordering—especially in diagrams drawn with time on the vertical axis—leading to misunderstandings about particle-antiparticle creation and annihilation. Some students may also believe that virtual particles represented in internal lines are "real" particles that can be directly observed.</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0" lvl="0" marL="457200" marR="360000" rtl="0" algn="l">
              <a:spcBef>
                <a:spcPts val="0"/>
              </a:spcBef>
              <a:spcAft>
                <a:spcPts val="0"/>
              </a:spcAft>
              <a:buNone/>
            </a:pPr>
            <a:r>
              <a:rPr lang="en-GB" sz="1600">
                <a:solidFill>
                  <a:srgbClr val="171717"/>
                </a:solidFill>
              </a:rPr>
              <a:t>Some students may think Feynman Diagrams show actual particle paths, like in classical physics. Others might believe virtual particles are real or misunderstand the direction of time in diagrams. </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0" lvl="0" marL="457200" marR="360000" rtl="0" algn="l">
              <a:spcBef>
                <a:spcPts val="0"/>
              </a:spcBef>
              <a:spcAft>
                <a:spcPts val="0"/>
              </a:spcAft>
              <a:buNone/>
            </a:pPr>
            <a:r>
              <a:rPr lang="en-GB" sz="1600">
                <a:solidFill>
                  <a:srgbClr val="171717"/>
                </a:solidFill>
              </a:rPr>
              <a:t>To address this, I would explain that these diagrams are just calculation tools, not real pictures. I’d use simple examples, compare them with spacetime diagrams, and focus on teaching the rules clearly—like what each line and vertex represents. Encouraging students to discuss and draw diagrams themselves also helps clear up confusion.</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p:txBody>
      </p:sp>
    </p:spTree>
  </p:cSld>
  <p:clrMapOvr>
    <a:masterClrMapping/>
  </p:clrMapOvr>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610" name="Shape 610"/>
        <p:cNvGrpSpPr/>
        <p:nvPr/>
      </p:nvGrpSpPr>
      <p:grpSpPr>
        <a:xfrm>
          <a:off x="0" y="0"/>
          <a:ext cx="0" cy="0"/>
          <a:chOff x="0" y="0"/>
          <a:chExt cx="0" cy="0"/>
        </a:xfrm>
      </p:grpSpPr>
      <p:sp>
        <p:nvSpPr>
          <p:cNvPr id="611" name="Google Shape;611;p85"/>
          <p:cNvSpPr/>
          <p:nvPr/>
        </p:nvSpPr>
        <p:spPr>
          <a:xfrm>
            <a:off x="0" y="0"/>
            <a:ext cx="3265800" cy="5143500"/>
          </a:xfrm>
          <a:prstGeom prst="rect">
            <a:avLst/>
          </a:prstGeom>
          <a:solidFill>
            <a:srgbClr val="93C47D"/>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Computing </a:t>
            </a:r>
            <a:br>
              <a:rPr lang="en-GB" sz="2400">
                <a:solidFill>
                  <a:schemeClr val="lt1"/>
                </a:solidFill>
              </a:rPr>
            </a:br>
            <a:r>
              <a:rPr lang="en-GB" sz="2400">
                <a:solidFill>
                  <a:schemeClr val="lt1"/>
                </a:solidFill>
              </a:rPr>
              <a:t>at CERN</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computing and data analysis at CERN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challenges</a:t>
            </a:r>
            <a:r>
              <a:rPr lang="en-GB" sz="1200">
                <a:solidFill>
                  <a:schemeClr val="lt1"/>
                </a:solidFill>
              </a:rPr>
              <a:t> students might encounter when learning about computing and data analysis at CERN?</a:t>
            </a:r>
            <a:endParaRPr sz="1200">
              <a:solidFill>
                <a:schemeClr val="lt1"/>
              </a:solidFill>
            </a:endParaRPr>
          </a:p>
        </p:txBody>
      </p:sp>
      <p:sp>
        <p:nvSpPr>
          <p:cNvPr id="612" name="Google Shape;612;p85"/>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616" name="Shape 616"/>
        <p:cNvGrpSpPr/>
        <p:nvPr/>
      </p:nvGrpSpPr>
      <p:grpSpPr>
        <a:xfrm>
          <a:off x="0" y="0"/>
          <a:ext cx="0" cy="0"/>
          <a:chOff x="0" y="0"/>
          <a:chExt cx="0" cy="0"/>
        </a:xfrm>
      </p:grpSpPr>
      <p:sp>
        <p:nvSpPr>
          <p:cNvPr id="617" name="Google Shape;617;p86"/>
          <p:cNvSpPr/>
          <p:nvPr/>
        </p:nvSpPr>
        <p:spPr>
          <a:xfrm>
            <a:off x="0" y="0"/>
            <a:ext cx="3265800" cy="5143500"/>
          </a:xfrm>
          <a:prstGeom prst="rect">
            <a:avLst/>
          </a:prstGeom>
          <a:solidFill>
            <a:srgbClr val="93C47D"/>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Medical Applications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a:t>
            </a:r>
            <a:r>
              <a:rPr lang="en-GB" sz="1200">
                <a:solidFill>
                  <a:schemeClr val="lt1"/>
                </a:solidFill>
              </a:rPr>
              <a:t>medical</a:t>
            </a:r>
            <a:r>
              <a:rPr lang="en-GB" sz="1200">
                <a:solidFill>
                  <a:schemeClr val="lt1"/>
                </a:solidFill>
              </a:rPr>
              <a:t> applications of particle physics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challenges</a:t>
            </a:r>
            <a:r>
              <a:rPr lang="en-GB" sz="1200">
                <a:solidFill>
                  <a:schemeClr val="lt1"/>
                </a:solidFill>
              </a:rPr>
              <a:t> students might encounter when learning about medical applications of particle physics?</a:t>
            </a:r>
            <a:endParaRPr sz="1200">
              <a:solidFill>
                <a:schemeClr val="lt1"/>
              </a:solidFill>
            </a:endParaRPr>
          </a:p>
        </p:txBody>
      </p:sp>
      <p:sp>
        <p:nvSpPr>
          <p:cNvPr id="618" name="Google Shape;618;p86"/>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AutoNum type="arabicParenR"/>
            </a:pPr>
            <a:r>
              <a:rPr lang="en-GB" sz="1600">
                <a:solidFill>
                  <a:srgbClr val="171717"/>
                </a:solidFill>
              </a:rPr>
              <a:t>Particle accelerators in cancer treatment (e.g., Proton Therapy)</a:t>
            </a:r>
            <a:endParaRPr sz="1600">
              <a:solidFill>
                <a:srgbClr val="171717"/>
              </a:solidFill>
            </a:endParaRPr>
          </a:p>
          <a:p>
            <a:pPr indent="0" lvl="0" marL="457200" marR="360000" rtl="0" algn="l">
              <a:spcBef>
                <a:spcPts val="0"/>
              </a:spcBef>
              <a:spcAft>
                <a:spcPts val="0"/>
              </a:spcAft>
              <a:buNone/>
            </a:pPr>
            <a:r>
              <a:rPr lang="en-GB" sz="1600">
                <a:solidFill>
                  <a:srgbClr val="171717"/>
                </a:solidFill>
              </a:rPr>
              <a:t>Medical imaging technologies (PET Scans)</a:t>
            </a:r>
            <a:endParaRPr sz="1600">
              <a:solidFill>
                <a:srgbClr val="171717"/>
              </a:solidFill>
            </a:endParaRPr>
          </a:p>
          <a:p>
            <a:pPr indent="0" lvl="0" marL="457200" marR="360000" rtl="0" algn="l">
              <a:spcBef>
                <a:spcPts val="0"/>
              </a:spcBef>
              <a:spcAft>
                <a:spcPts val="0"/>
              </a:spcAft>
              <a:buNone/>
            </a:pPr>
            <a:r>
              <a:rPr lang="en-GB" sz="1600">
                <a:solidFill>
                  <a:srgbClr val="171717"/>
                </a:solidFill>
              </a:rPr>
              <a:t>Detection and measurement techniques</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AutoNum type="arabicParenR"/>
            </a:pPr>
            <a:r>
              <a:rPr lang="en-GB" sz="1600">
                <a:solidFill>
                  <a:srgbClr val="171717"/>
                </a:solidFill>
              </a:rPr>
              <a:t>Unfamiliar vocabulary, connecting physics to biology and medicine, scale and complexity of technology. </a:t>
            </a:r>
            <a:endParaRPr sz="1600">
              <a:solidFill>
                <a:srgbClr val="171717"/>
              </a:solidFill>
            </a:endParaRPr>
          </a:p>
        </p:txBody>
      </p:sp>
    </p:spTree>
  </p:cSld>
  <p:clrMapOvr>
    <a:masterClrMapping/>
  </p:clrMapOvr>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622" name="Shape 622"/>
        <p:cNvGrpSpPr/>
        <p:nvPr/>
      </p:nvGrpSpPr>
      <p:grpSpPr>
        <a:xfrm>
          <a:off x="0" y="0"/>
          <a:ext cx="0" cy="0"/>
          <a:chOff x="0" y="0"/>
          <a:chExt cx="0" cy="0"/>
        </a:xfrm>
      </p:grpSpPr>
      <p:sp>
        <p:nvSpPr>
          <p:cNvPr id="623" name="Google Shape;623;p87"/>
          <p:cNvSpPr/>
          <p:nvPr/>
        </p:nvSpPr>
        <p:spPr>
          <a:xfrm>
            <a:off x="0" y="0"/>
            <a:ext cx="3265800" cy="5143500"/>
          </a:xfrm>
          <a:prstGeom prst="rect">
            <a:avLst/>
          </a:prstGeom>
          <a:solidFill>
            <a:srgbClr val="93C47D"/>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My</a:t>
            </a:r>
            <a:r>
              <a:rPr lang="en-GB"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GB" sz="1200">
                <a:solidFill>
                  <a:schemeClr val="lt1"/>
                </a:solidFill>
              </a:rPr>
              <a:t>Instructions:</a:t>
            </a:r>
            <a:r>
              <a:rPr lang="en-GB" sz="1200">
                <a:solidFill>
                  <a:schemeClr val="lt1"/>
                </a:solidFill>
              </a:rPr>
              <a:t> Write in the box any insights or things that you learned and that you want to remember after the HST</a:t>
            </a:r>
            <a:r>
              <a:rPr lang="en-GB" sz="1200">
                <a:solidFill>
                  <a:schemeClr val="lt1"/>
                </a:solidFill>
              </a:rPr>
              <a:t>2025</a:t>
            </a:r>
            <a:r>
              <a:rPr lang="en-GB" sz="1200">
                <a:solidFill>
                  <a:schemeClr val="lt1"/>
                </a:solidFill>
              </a:rPr>
              <a:t> programme.</a:t>
            </a:r>
            <a:endParaRPr sz="1200">
              <a:solidFill>
                <a:schemeClr val="lt1"/>
              </a:solidFill>
            </a:endParaRPr>
          </a:p>
        </p:txBody>
      </p:sp>
      <p:sp>
        <p:nvSpPr>
          <p:cNvPr id="624" name="Google Shape;624;p87"/>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628" name="Shape 628"/>
        <p:cNvGrpSpPr/>
        <p:nvPr/>
      </p:nvGrpSpPr>
      <p:grpSpPr>
        <a:xfrm>
          <a:off x="0" y="0"/>
          <a:ext cx="0" cy="0"/>
          <a:chOff x="0" y="0"/>
          <a:chExt cx="0" cy="0"/>
        </a:xfrm>
      </p:grpSpPr>
      <p:sp>
        <p:nvSpPr>
          <p:cNvPr id="629" name="Google Shape;629;p88"/>
          <p:cNvSpPr/>
          <p:nvPr/>
        </p:nvSpPr>
        <p:spPr>
          <a:xfrm>
            <a:off x="0" y="0"/>
            <a:ext cx="3265800" cy="5143500"/>
          </a:xfrm>
          <a:prstGeom prst="rect">
            <a:avLst/>
          </a:prstGeom>
          <a:solidFill>
            <a:srgbClr val="FFD9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Feynman </a:t>
            </a:r>
            <a:br>
              <a:rPr lang="en-GB" sz="2400">
                <a:solidFill>
                  <a:schemeClr val="lt1"/>
                </a:solidFill>
              </a:rPr>
            </a:br>
            <a:r>
              <a:rPr lang="en-GB" sz="2400">
                <a:solidFill>
                  <a:schemeClr val="lt1"/>
                </a:solidFill>
              </a:rPr>
              <a:t>Diagrams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would be a fun and creative way of introducing </a:t>
            </a:r>
            <a:r>
              <a:rPr b="1" lang="en-GB" sz="1200">
                <a:solidFill>
                  <a:schemeClr val="lt1"/>
                </a:solidFill>
              </a:rPr>
              <a:t>Feynman Diagrams</a:t>
            </a:r>
            <a:r>
              <a:rPr lang="en-GB" sz="1200">
                <a:solidFill>
                  <a:schemeClr val="lt1"/>
                </a:solidFill>
              </a:rPr>
              <a:t> in the classroom?</a:t>
            </a:r>
            <a:endParaRPr b="1"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Which </a:t>
            </a:r>
            <a:r>
              <a:rPr b="1" lang="en-GB" sz="1200">
                <a:solidFill>
                  <a:schemeClr val="lt1"/>
                </a:solidFill>
              </a:rPr>
              <a:t>students’ conceptions</a:t>
            </a:r>
            <a:r>
              <a:rPr lang="en-GB" sz="1200">
                <a:solidFill>
                  <a:schemeClr val="lt1"/>
                </a:solidFill>
              </a:rPr>
              <a:t> would you expect to encounter and how would you address them?</a:t>
            </a:r>
            <a:endParaRPr sz="1200">
              <a:solidFill>
                <a:schemeClr val="lt1"/>
              </a:solidFill>
            </a:endParaRPr>
          </a:p>
        </p:txBody>
      </p:sp>
      <p:sp>
        <p:nvSpPr>
          <p:cNvPr id="630" name="Google Shape;630;p88"/>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GB" sz="1600">
                <a:solidFill>
                  <a:srgbClr val="171717"/>
                </a:solidFill>
              </a:rPr>
              <a:t>One way of best introducing Feyman diagram is by using models.Visual representation but before</a:t>
            </a:r>
            <a:endParaRPr sz="1600">
              <a:solidFill>
                <a:srgbClr val="171717"/>
              </a:solidFill>
            </a:endParaRPr>
          </a:p>
          <a:p>
            <a:pPr indent="0" lvl="0" marL="360000" marR="360000" rtl="0" algn="l">
              <a:spcBef>
                <a:spcPts val="0"/>
              </a:spcBef>
              <a:spcAft>
                <a:spcPts val="0"/>
              </a:spcAft>
              <a:buNone/>
            </a:pPr>
            <a:r>
              <a:rPr lang="en-GB" sz="1600">
                <a:solidFill>
                  <a:srgbClr val="171717"/>
                </a:solidFill>
              </a:rPr>
              <a:t>,</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634" name="Shape 634"/>
        <p:cNvGrpSpPr/>
        <p:nvPr/>
      </p:nvGrpSpPr>
      <p:grpSpPr>
        <a:xfrm>
          <a:off x="0" y="0"/>
          <a:ext cx="0" cy="0"/>
          <a:chOff x="0" y="0"/>
          <a:chExt cx="0" cy="0"/>
        </a:xfrm>
      </p:grpSpPr>
      <p:sp>
        <p:nvSpPr>
          <p:cNvPr id="635" name="Google Shape;635;p89"/>
          <p:cNvSpPr/>
          <p:nvPr/>
        </p:nvSpPr>
        <p:spPr>
          <a:xfrm>
            <a:off x="0" y="0"/>
            <a:ext cx="3265800" cy="5143500"/>
          </a:xfrm>
          <a:prstGeom prst="rect">
            <a:avLst/>
          </a:prstGeom>
          <a:solidFill>
            <a:srgbClr val="FFD9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Computing </a:t>
            </a:r>
            <a:br>
              <a:rPr lang="en-GB" sz="2400">
                <a:solidFill>
                  <a:schemeClr val="lt1"/>
                </a:solidFill>
              </a:rPr>
            </a:br>
            <a:r>
              <a:rPr lang="en-GB" sz="2400">
                <a:solidFill>
                  <a:schemeClr val="lt1"/>
                </a:solidFill>
              </a:rPr>
              <a:t>at CERN</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computing and data analysis at CERN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challenges</a:t>
            </a:r>
            <a:r>
              <a:rPr lang="en-GB" sz="1200">
                <a:solidFill>
                  <a:schemeClr val="lt1"/>
                </a:solidFill>
              </a:rPr>
              <a:t> students might encounter when learning about computing and data analysis at CERN?</a:t>
            </a:r>
            <a:endParaRPr sz="1200">
              <a:solidFill>
                <a:schemeClr val="lt1"/>
              </a:solidFill>
            </a:endParaRPr>
          </a:p>
        </p:txBody>
      </p:sp>
      <p:sp>
        <p:nvSpPr>
          <p:cNvPr id="636" name="Google Shape;636;p89"/>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640" name="Shape 640"/>
        <p:cNvGrpSpPr/>
        <p:nvPr/>
      </p:nvGrpSpPr>
      <p:grpSpPr>
        <a:xfrm>
          <a:off x="0" y="0"/>
          <a:ext cx="0" cy="0"/>
          <a:chOff x="0" y="0"/>
          <a:chExt cx="0" cy="0"/>
        </a:xfrm>
      </p:grpSpPr>
      <p:sp>
        <p:nvSpPr>
          <p:cNvPr id="641" name="Google Shape;641;p90"/>
          <p:cNvSpPr/>
          <p:nvPr/>
        </p:nvSpPr>
        <p:spPr>
          <a:xfrm>
            <a:off x="0" y="0"/>
            <a:ext cx="3265800" cy="5143500"/>
          </a:xfrm>
          <a:prstGeom prst="rect">
            <a:avLst/>
          </a:prstGeom>
          <a:solidFill>
            <a:srgbClr val="FFD9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Medical Applications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medical applications of particle physics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challenges</a:t>
            </a:r>
            <a:r>
              <a:rPr lang="en-GB" sz="1200">
                <a:solidFill>
                  <a:schemeClr val="lt1"/>
                </a:solidFill>
              </a:rPr>
              <a:t> students might encounter when learning about medical applications of particle physics?</a:t>
            </a:r>
            <a:endParaRPr sz="1200">
              <a:solidFill>
                <a:schemeClr val="lt1"/>
              </a:solidFill>
            </a:endParaRPr>
          </a:p>
        </p:txBody>
      </p:sp>
      <p:sp>
        <p:nvSpPr>
          <p:cNvPr id="642" name="Google Shape;642;p90"/>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646" name="Shape 646"/>
        <p:cNvGrpSpPr/>
        <p:nvPr/>
      </p:nvGrpSpPr>
      <p:grpSpPr>
        <a:xfrm>
          <a:off x="0" y="0"/>
          <a:ext cx="0" cy="0"/>
          <a:chOff x="0" y="0"/>
          <a:chExt cx="0" cy="0"/>
        </a:xfrm>
      </p:grpSpPr>
      <p:sp>
        <p:nvSpPr>
          <p:cNvPr id="647" name="Google Shape;647;p91"/>
          <p:cNvSpPr/>
          <p:nvPr/>
        </p:nvSpPr>
        <p:spPr>
          <a:xfrm>
            <a:off x="0" y="0"/>
            <a:ext cx="3265800" cy="5143500"/>
          </a:xfrm>
          <a:prstGeom prst="rect">
            <a:avLst/>
          </a:prstGeom>
          <a:solidFill>
            <a:srgbClr val="FFD9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My</a:t>
            </a:r>
            <a:r>
              <a:rPr lang="en-GB"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GB" sz="1200">
                <a:solidFill>
                  <a:schemeClr val="lt1"/>
                </a:solidFill>
              </a:rPr>
              <a:t>Instructions:</a:t>
            </a:r>
            <a:r>
              <a:rPr lang="en-GB" sz="1200">
                <a:solidFill>
                  <a:schemeClr val="lt1"/>
                </a:solidFill>
              </a:rPr>
              <a:t> Write in the box any insights or things that you learned and that you want to remember after the HST</a:t>
            </a:r>
            <a:r>
              <a:rPr lang="en-GB" sz="1200">
                <a:solidFill>
                  <a:schemeClr val="lt1"/>
                </a:solidFill>
              </a:rPr>
              <a:t>2025</a:t>
            </a:r>
            <a:r>
              <a:rPr lang="en-GB" sz="1200">
                <a:solidFill>
                  <a:schemeClr val="lt1"/>
                </a:solidFill>
              </a:rPr>
              <a:t> programme.</a:t>
            </a:r>
            <a:endParaRPr sz="1200">
              <a:solidFill>
                <a:schemeClr val="lt1"/>
              </a:solidFill>
            </a:endParaRPr>
          </a:p>
        </p:txBody>
      </p:sp>
      <p:sp>
        <p:nvSpPr>
          <p:cNvPr id="648" name="Google Shape;648;p91"/>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29" name="Shape 229"/>
        <p:cNvGrpSpPr/>
        <p:nvPr/>
      </p:nvGrpSpPr>
      <p:grpSpPr>
        <a:xfrm>
          <a:off x="0" y="0"/>
          <a:ext cx="0" cy="0"/>
          <a:chOff x="0" y="0"/>
          <a:chExt cx="0" cy="0"/>
        </a:xfrm>
      </p:grpSpPr>
      <p:sp>
        <p:nvSpPr>
          <p:cNvPr id="230" name="Google Shape;230;p29"/>
          <p:cNvSpPr/>
          <p:nvPr/>
        </p:nvSpPr>
        <p:spPr>
          <a:xfrm>
            <a:off x="0" y="0"/>
            <a:ext cx="3265800" cy="5143500"/>
          </a:xfrm>
          <a:prstGeom prst="rect">
            <a:avLst/>
          </a:prstGeom>
          <a:solidFill>
            <a:srgbClr val="93C47D"/>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Particle </a:t>
            </a:r>
            <a:br>
              <a:rPr lang="en-GB" sz="2400">
                <a:solidFill>
                  <a:schemeClr val="lt1"/>
                </a:solidFill>
              </a:rPr>
            </a:br>
            <a:r>
              <a:rPr lang="en-GB" sz="2400">
                <a:solidFill>
                  <a:schemeClr val="lt1"/>
                </a:solidFill>
              </a:rPr>
              <a:t>Physics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adjectives </a:t>
            </a:r>
            <a:r>
              <a:rPr lang="en-GB" sz="1200">
                <a:solidFill>
                  <a:schemeClr val="lt1"/>
                </a:solidFill>
              </a:rPr>
              <a:t>that come to your mind when you think about particle physics?</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To what extent is the topic of particle physics covered in your </a:t>
            </a:r>
            <a:r>
              <a:rPr b="1" lang="en-GB" sz="1200">
                <a:solidFill>
                  <a:schemeClr val="lt1"/>
                </a:solidFill>
              </a:rPr>
              <a:t>national curriculum</a:t>
            </a:r>
            <a:r>
              <a:rPr lang="en-GB" sz="1200">
                <a:solidFill>
                  <a:schemeClr val="lt1"/>
                </a:solidFill>
              </a:rPr>
              <a:t>?</a:t>
            </a:r>
            <a:endParaRPr sz="1200">
              <a:solidFill>
                <a:schemeClr val="lt1"/>
              </a:solidFill>
            </a:endParaRPr>
          </a:p>
        </p:txBody>
      </p:sp>
      <p:sp>
        <p:nvSpPr>
          <p:cNvPr id="231" name="Google Shape;231;p29"/>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652" name="Shape 652"/>
        <p:cNvGrpSpPr/>
        <p:nvPr/>
      </p:nvGrpSpPr>
      <p:grpSpPr>
        <a:xfrm>
          <a:off x="0" y="0"/>
          <a:ext cx="0" cy="0"/>
          <a:chOff x="0" y="0"/>
          <a:chExt cx="0" cy="0"/>
        </a:xfrm>
      </p:grpSpPr>
      <p:sp>
        <p:nvSpPr>
          <p:cNvPr id="653" name="Google Shape;653;p92"/>
          <p:cNvSpPr/>
          <p:nvPr/>
        </p:nvSpPr>
        <p:spPr>
          <a:xfrm>
            <a:off x="0" y="0"/>
            <a:ext cx="3265800" cy="5143500"/>
          </a:xfrm>
          <a:prstGeom prst="rect">
            <a:avLst/>
          </a:prstGeom>
          <a:solidFill>
            <a:srgbClr val="F6B26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Feynman </a:t>
            </a:r>
            <a:br>
              <a:rPr lang="en-GB" sz="2400">
                <a:solidFill>
                  <a:schemeClr val="lt1"/>
                </a:solidFill>
              </a:rPr>
            </a:br>
            <a:r>
              <a:rPr lang="en-GB" sz="2400">
                <a:solidFill>
                  <a:schemeClr val="lt1"/>
                </a:solidFill>
              </a:rPr>
              <a:t>Diagrams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would be a fun and creative way of introducing </a:t>
            </a:r>
            <a:r>
              <a:rPr b="1" lang="en-GB" sz="1200">
                <a:solidFill>
                  <a:schemeClr val="lt1"/>
                </a:solidFill>
              </a:rPr>
              <a:t>Feynman Diagrams</a:t>
            </a:r>
            <a:r>
              <a:rPr lang="en-GB" sz="1200">
                <a:solidFill>
                  <a:schemeClr val="lt1"/>
                </a:solidFill>
              </a:rPr>
              <a:t> in the classroom?</a:t>
            </a:r>
            <a:endParaRPr b="1"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Which </a:t>
            </a:r>
            <a:r>
              <a:rPr b="1" lang="en-GB" sz="1200">
                <a:solidFill>
                  <a:schemeClr val="lt1"/>
                </a:solidFill>
              </a:rPr>
              <a:t>students’ conceptions</a:t>
            </a:r>
            <a:r>
              <a:rPr lang="en-GB" sz="1200">
                <a:solidFill>
                  <a:schemeClr val="lt1"/>
                </a:solidFill>
              </a:rPr>
              <a:t> would you expect to encounter and how would you address them?</a:t>
            </a:r>
            <a:endParaRPr sz="1200">
              <a:solidFill>
                <a:schemeClr val="lt1"/>
              </a:solidFill>
            </a:endParaRPr>
          </a:p>
        </p:txBody>
      </p:sp>
      <p:sp>
        <p:nvSpPr>
          <p:cNvPr id="654" name="Google Shape;654;p92"/>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AutoNum type="arabicParenR"/>
            </a:pPr>
            <a:r>
              <a:rPr lang="en-GB" sz="1600">
                <a:solidFill>
                  <a:srgbClr val="171717"/>
                </a:solidFill>
              </a:rPr>
              <a:t>I will start with an </a:t>
            </a:r>
            <a:r>
              <a:rPr lang="en-GB" sz="1600">
                <a:solidFill>
                  <a:srgbClr val="171717"/>
                </a:solidFill>
              </a:rPr>
              <a:t>interesting</a:t>
            </a:r>
            <a:r>
              <a:rPr lang="en-GB" sz="1600">
                <a:solidFill>
                  <a:srgbClr val="171717"/>
                </a:solidFill>
              </a:rPr>
              <a:t> question : if two particles are far from each other how can they speak with each other?     </a:t>
            </a:r>
            <a:endParaRPr sz="1600">
              <a:solidFill>
                <a:srgbClr val="171717"/>
              </a:solidFill>
            </a:endParaRPr>
          </a:p>
          <a:p>
            <a:pPr indent="0" lvl="0" marL="0" marR="360000" rtl="0" algn="l">
              <a:spcBef>
                <a:spcPts val="0"/>
              </a:spcBef>
              <a:spcAft>
                <a:spcPts val="0"/>
              </a:spcAft>
              <a:buNone/>
            </a:pPr>
            <a:r>
              <a:rPr lang="en-GB" sz="1600">
                <a:solidFill>
                  <a:srgbClr val="171717"/>
                </a:solidFill>
              </a:rPr>
              <a:t>  Then I will play a video to help them prepare for the explanations.</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rPr lang="en-GB" sz="1600">
                <a:solidFill>
                  <a:srgbClr val="171717"/>
                </a:solidFill>
              </a:rPr>
              <a:t>2)they will be confused about the </a:t>
            </a:r>
            <a:r>
              <a:rPr lang="en-GB" sz="1600">
                <a:solidFill>
                  <a:srgbClr val="171717"/>
                </a:solidFill>
              </a:rPr>
              <a:t>horizontal</a:t>
            </a:r>
            <a:r>
              <a:rPr lang="en-GB" sz="1600">
                <a:solidFill>
                  <a:srgbClr val="171717"/>
                </a:solidFill>
              </a:rPr>
              <a:t> and vertical axis of the diagram.</a:t>
            </a:r>
            <a:endParaRPr sz="1600">
              <a:solidFill>
                <a:srgbClr val="171717"/>
              </a:solidFill>
            </a:endParaRPr>
          </a:p>
          <a:p>
            <a:pPr indent="0" lvl="0" marL="0" marR="360000" rtl="0" algn="l">
              <a:spcBef>
                <a:spcPts val="0"/>
              </a:spcBef>
              <a:spcAft>
                <a:spcPts val="0"/>
              </a:spcAft>
              <a:buNone/>
            </a:pPr>
            <a:r>
              <a:rPr lang="en-GB" sz="1600">
                <a:solidFill>
                  <a:srgbClr val="171717"/>
                </a:solidFill>
              </a:rPr>
              <a:t>I will probably use flashcards and memes or give them some activities</a:t>
            </a:r>
            <a:endParaRPr sz="1600">
              <a:solidFill>
                <a:srgbClr val="171717"/>
              </a:solidFill>
            </a:endParaRPr>
          </a:p>
        </p:txBody>
      </p:sp>
    </p:spTree>
  </p:cSld>
  <p:clrMapOvr>
    <a:masterClrMapping/>
  </p:clrMapOvr>
</p:sld>
</file>

<file path=ppt/slides/slide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658" name="Shape 658"/>
        <p:cNvGrpSpPr/>
        <p:nvPr/>
      </p:nvGrpSpPr>
      <p:grpSpPr>
        <a:xfrm>
          <a:off x="0" y="0"/>
          <a:ext cx="0" cy="0"/>
          <a:chOff x="0" y="0"/>
          <a:chExt cx="0" cy="0"/>
        </a:xfrm>
      </p:grpSpPr>
      <p:sp>
        <p:nvSpPr>
          <p:cNvPr id="659" name="Google Shape;659;p93"/>
          <p:cNvSpPr/>
          <p:nvPr/>
        </p:nvSpPr>
        <p:spPr>
          <a:xfrm>
            <a:off x="0" y="0"/>
            <a:ext cx="3265800" cy="5143500"/>
          </a:xfrm>
          <a:prstGeom prst="rect">
            <a:avLst/>
          </a:prstGeom>
          <a:solidFill>
            <a:srgbClr val="F6B26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Computing </a:t>
            </a:r>
            <a:br>
              <a:rPr lang="en-GB" sz="2400">
                <a:solidFill>
                  <a:schemeClr val="lt1"/>
                </a:solidFill>
              </a:rPr>
            </a:br>
            <a:r>
              <a:rPr lang="en-GB" sz="2400">
                <a:solidFill>
                  <a:schemeClr val="lt1"/>
                </a:solidFill>
              </a:rPr>
              <a:t>at CERN</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computing and data analysis at CERN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challenges</a:t>
            </a:r>
            <a:r>
              <a:rPr lang="en-GB" sz="1200">
                <a:solidFill>
                  <a:schemeClr val="lt1"/>
                </a:solidFill>
              </a:rPr>
              <a:t> students might encounter when learning about computing and data analysis at CERN?</a:t>
            </a:r>
            <a:endParaRPr sz="1200">
              <a:solidFill>
                <a:schemeClr val="lt1"/>
              </a:solidFill>
            </a:endParaRPr>
          </a:p>
        </p:txBody>
      </p:sp>
      <p:sp>
        <p:nvSpPr>
          <p:cNvPr id="660" name="Google Shape;660;p93"/>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AutoNum type="arabicParenR"/>
            </a:pPr>
            <a:r>
              <a:rPr lang="en-GB" sz="1600">
                <a:solidFill>
                  <a:srgbClr val="171717"/>
                </a:solidFill>
              </a:rPr>
              <a:t>It’s amazing to tell them that CERN invented world wide web. </a:t>
            </a:r>
            <a:endParaRPr sz="1600">
              <a:solidFill>
                <a:srgbClr val="171717"/>
              </a:solidFill>
            </a:endParaRPr>
          </a:p>
          <a:p>
            <a:pPr indent="0" lvl="0" marL="457200" marR="360000" rtl="0" algn="l">
              <a:spcBef>
                <a:spcPts val="0"/>
              </a:spcBef>
              <a:spcAft>
                <a:spcPts val="0"/>
              </a:spcAft>
              <a:buNone/>
            </a:pPr>
            <a:r>
              <a:rPr lang="en-GB" sz="1600">
                <a:solidFill>
                  <a:srgbClr val="171717"/>
                </a:solidFill>
              </a:rPr>
              <a:t>Tell them about the data volumes and their resources.</a:t>
            </a:r>
            <a:endParaRPr sz="1600">
              <a:solidFill>
                <a:srgbClr val="171717"/>
              </a:solidFill>
            </a:endParaRPr>
          </a:p>
          <a:p>
            <a:pPr indent="0" lvl="0" marL="457200" marR="360000" rtl="0" algn="l">
              <a:spcBef>
                <a:spcPts val="0"/>
              </a:spcBef>
              <a:spcAft>
                <a:spcPts val="0"/>
              </a:spcAft>
              <a:buNone/>
            </a:pPr>
            <a:r>
              <a:rPr lang="en-GB" sz="1600">
                <a:solidFill>
                  <a:srgbClr val="171717"/>
                </a:solidFill>
              </a:rPr>
              <a:t>The innovation and the changes that have </a:t>
            </a:r>
            <a:r>
              <a:rPr lang="en-GB" sz="1600">
                <a:solidFill>
                  <a:srgbClr val="171717"/>
                </a:solidFill>
              </a:rPr>
              <a:t>accrued in the past 50-100 years is interesting</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rPr lang="en-GB" sz="1600">
                <a:solidFill>
                  <a:srgbClr val="171717"/>
                </a:solidFill>
              </a:rPr>
              <a:t>2)they may be curious about the computers and their abilities to compute lots of information</a:t>
            </a:r>
            <a:endParaRPr sz="1600">
              <a:solidFill>
                <a:srgbClr val="171717"/>
              </a:solidFill>
            </a:endParaRPr>
          </a:p>
          <a:p>
            <a:pPr indent="0" lvl="0" marL="0" marR="360000" rtl="0" algn="l">
              <a:spcBef>
                <a:spcPts val="0"/>
              </a:spcBef>
              <a:spcAft>
                <a:spcPts val="0"/>
              </a:spcAft>
              <a:buNone/>
            </a:pPr>
            <a:r>
              <a:rPr lang="en-GB" sz="1600">
                <a:solidFill>
                  <a:srgbClr val="171717"/>
                </a:solidFill>
              </a:rPr>
              <a:t>Where do they store these data?</a:t>
            </a:r>
            <a:endParaRPr sz="1600">
              <a:solidFill>
                <a:srgbClr val="171717"/>
              </a:solidFill>
            </a:endParaRPr>
          </a:p>
        </p:txBody>
      </p:sp>
    </p:spTree>
  </p:cSld>
  <p:clrMapOvr>
    <a:masterClrMapping/>
  </p:clrMapOvr>
</p:sld>
</file>

<file path=ppt/slides/slide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664" name="Shape 664"/>
        <p:cNvGrpSpPr/>
        <p:nvPr/>
      </p:nvGrpSpPr>
      <p:grpSpPr>
        <a:xfrm>
          <a:off x="0" y="0"/>
          <a:ext cx="0" cy="0"/>
          <a:chOff x="0" y="0"/>
          <a:chExt cx="0" cy="0"/>
        </a:xfrm>
      </p:grpSpPr>
      <p:sp>
        <p:nvSpPr>
          <p:cNvPr id="665" name="Google Shape;665;p94"/>
          <p:cNvSpPr/>
          <p:nvPr/>
        </p:nvSpPr>
        <p:spPr>
          <a:xfrm>
            <a:off x="0" y="0"/>
            <a:ext cx="3265800" cy="5143500"/>
          </a:xfrm>
          <a:prstGeom prst="rect">
            <a:avLst/>
          </a:prstGeom>
          <a:solidFill>
            <a:srgbClr val="F6B26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My</a:t>
            </a:r>
            <a:r>
              <a:rPr lang="en-GB"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GB" sz="1200">
                <a:solidFill>
                  <a:schemeClr val="lt1"/>
                </a:solidFill>
              </a:rPr>
              <a:t>Instructions:</a:t>
            </a:r>
            <a:r>
              <a:rPr lang="en-GB" sz="1200">
                <a:solidFill>
                  <a:schemeClr val="lt1"/>
                </a:solidFill>
              </a:rPr>
              <a:t> Write in the box any insights or things that you learned and that you want to remember after the HST</a:t>
            </a:r>
            <a:r>
              <a:rPr lang="en-GB" sz="1200">
                <a:solidFill>
                  <a:schemeClr val="lt1"/>
                </a:solidFill>
              </a:rPr>
              <a:t>2025</a:t>
            </a:r>
            <a:r>
              <a:rPr lang="en-GB" sz="1200">
                <a:solidFill>
                  <a:schemeClr val="lt1"/>
                </a:solidFill>
              </a:rPr>
              <a:t> programme.</a:t>
            </a:r>
            <a:endParaRPr sz="1200">
              <a:solidFill>
                <a:schemeClr val="lt1"/>
              </a:solidFill>
            </a:endParaRPr>
          </a:p>
        </p:txBody>
      </p:sp>
      <p:sp>
        <p:nvSpPr>
          <p:cNvPr id="666" name="Google Shape;666;p94"/>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GB" sz="1700">
                <a:solidFill>
                  <a:srgbClr val="171717"/>
                </a:solidFill>
              </a:rPr>
              <a:t>I’ve learned not only about </a:t>
            </a:r>
            <a:r>
              <a:rPr lang="en-GB" sz="1700">
                <a:solidFill>
                  <a:srgbClr val="171717"/>
                </a:solidFill>
              </a:rPr>
              <a:t>particle physics, but also </a:t>
            </a:r>
            <a:r>
              <a:rPr lang="en-GB" sz="1700">
                <a:solidFill>
                  <a:srgbClr val="222222"/>
                </a:solidFill>
                <a:highlight>
                  <a:srgbClr val="FFFFFF"/>
                </a:highlight>
              </a:rPr>
              <a:t>its real-world applications.I discovered how CERN technologies are being used in medical fields, especially in cancer treatment and advanced imaging.</a:t>
            </a:r>
            <a:endParaRPr sz="1700">
              <a:solidFill>
                <a:srgbClr val="222222"/>
              </a:solidFill>
              <a:highlight>
                <a:srgbClr val="FFFFFF"/>
              </a:highlight>
            </a:endParaRPr>
          </a:p>
          <a:p>
            <a:pPr indent="0" lvl="0" marL="360000" marR="360000" rtl="0" algn="l">
              <a:spcBef>
                <a:spcPts val="0"/>
              </a:spcBef>
              <a:spcAft>
                <a:spcPts val="0"/>
              </a:spcAft>
              <a:buNone/>
            </a:pPr>
            <a:r>
              <a:rPr lang="en-GB" sz="1700">
                <a:solidFill>
                  <a:srgbClr val="222222"/>
                </a:solidFill>
                <a:highlight>
                  <a:srgbClr val="FFFFFF"/>
                </a:highlight>
              </a:rPr>
              <a:t>We explored how particle accelerators and detector technologies can support early diagnosis and therapy.I also learned about computing at CERN, including the Worldwide LHC Computing Grid and how big data is managed and analyzed.</a:t>
            </a:r>
            <a:endParaRPr sz="1700">
              <a:solidFill>
                <a:srgbClr val="222222"/>
              </a:solidFill>
              <a:highlight>
                <a:srgbClr val="FFFFFF"/>
              </a:highlight>
            </a:endParaRPr>
          </a:p>
          <a:p>
            <a:pPr indent="0" lvl="0" marL="360000" marR="360000" rtl="0" algn="l">
              <a:spcBef>
                <a:spcPts val="0"/>
              </a:spcBef>
              <a:spcAft>
                <a:spcPts val="0"/>
              </a:spcAft>
              <a:buNone/>
            </a:pPr>
            <a:r>
              <a:rPr lang="en-GB" sz="1700">
                <a:solidFill>
                  <a:srgbClr val="222222"/>
                </a:solidFill>
                <a:highlight>
                  <a:srgbClr val="FFFFFF"/>
                </a:highlight>
              </a:rPr>
              <a:t>Seeing how such huge amounts of data are processed in real time was eye-opening and exciting.This experience has given me a broader perspective on how science, technology, and society are deeply connected.</a:t>
            </a:r>
            <a:endParaRPr sz="1700">
              <a:solidFill>
                <a:srgbClr val="222222"/>
              </a:solidFill>
              <a:highlight>
                <a:srgbClr val="FFFFFF"/>
              </a:highlight>
            </a:endParaRPr>
          </a:p>
          <a:p>
            <a:pPr indent="0" lvl="0" marL="360000" marR="360000" rtl="0" algn="l">
              <a:spcBef>
                <a:spcPts val="0"/>
              </a:spcBef>
              <a:spcAft>
                <a:spcPts val="0"/>
              </a:spcAft>
              <a:buNone/>
            </a:pPr>
            <a:r>
              <a:t/>
            </a:r>
            <a:endParaRPr sz="1700">
              <a:solidFill>
                <a:srgbClr val="222222"/>
              </a:solidFill>
              <a:highlight>
                <a:srgbClr val="FFFFFF"/>
              </a:highlight>
            </a:endParaRPr>
          </a:p>
        </p:txBody>
      </p:sp>
    </p:spTree>
  </p:cSld>
  <p:clrMapOvr>
    <a:masterClrMapping/>
  </p:clrMapOvr>
</p:sld>
</file>

<file path=ppt/slides/slide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670" name="Shape 670"/>
        <p:cNvGrpSpPr/>
        <p:nvPr/>
      </p:nvGrpSpPr>
      <p:grpSpPr>
        <a:xfrm>
          <a:off x="0" y="0"/>
          <a:ext cx="0" cy="0"/>
          <a:chOff x="0" y="0"/>
          <a:chExt cx="0" cy="0"/>
        </a:xfrm>
      </p:grpSpPr>
      <p:sp>
        <p:nvSpPr>
          <p:cNvPr id="671" name="Google Shape;671;p95"/>
          <p:cNvSpPr/>
          <p:nvPr/>
        </p:nvSpPr>
        <p:spPr>
          <a:xfrm>
            <a:off x="0" y="0"/>
            <a:ext cx="3265800" cy="5143500"/>
          </a:xfrm>
          <a:prstGeom prst="rect">
            <a:avLst/>
          </a:prstGeom>
          <a:solidFill>
            <a:srgbClr val="F6B26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Medical Applications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medical applications of particle physics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challenges</a:t>
            </a:r>
            <a:r>
              <a:rPr lang="en-GB" sz="1200">
                <a:solidFill>
                  <a:schemeClr val="lt1"/>
                </a:solidFill>
              </a:rPr>
              <a:t> students might encounter when learning about medical applications of particle physics?</a:t>
            </a:r>
            <a:endParaRPr sz="1200">
              <a:solidFill>
                <a:schemeClr val="lt1"/>
              </a:solidFill>
            </a:endParaRPr>
          </a:p>
        </p:txBody>
      </p:sp>
      <p:sp>
        <p:nvSpPr>
          <p:cNvPr id="672" name="Google Shape;672;p95"/>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AutoNum type="arabicParenR"/>
            </a:pPr>
            <a:r>
              <a:rPr lang="en-GB" sz="1600">
                <a:solidFill>
                  <a:srgbClr val="171717"/>
                </a:solidFill>
              </a:rPr>
              <a:t>The </a:t>
            </a:r>
            <a:r>
              <a:rPr lang="en-GB" sz="1600">
                <a:solidFill>
                  <a:srgbClr val="171717"/>
                </a:solidFill>
              </a:rPr>
              <a:t>history</a:t>
            </a:r>
            <a:r>
              <a:rPr lang="en-GB" sz="1600">
                <a:solidFill>
                  <a:srgbClr val="171717"/>
                </a:solidFill>
              </a:rPr>
              <a:t> of </a:t>
            </a:r>
            <a:r>
              <a:rPr lang="en-GB" sz="1600">
                <a:solidFill>
                  <a:srgbClr val="171717"/>
                </a:solidFill>
              </a:rPr>
              <a:t>discoveries</a:t>
            </a:r>
            <a:r>
              <a:rPr lang="en-GB" sz="1600">
                <a:solidFill>
                  <a:srgbClr val="171717"/>
                </a:solidFill>
              </a:rPr>
              <a:t> would be really amazing</a:t>
            </a:r>
            <a:endParaRPr sz="1600">
              <a:solidFill>
                <a:srgbClr val="171717"/>
              </a:solidFill>
            </a:endParaRPr>
          </a:p>
          <a:p>
            <a:pPr indent="0" lvl="0" marL="0" marR="360000" rtl="0" algn="l">
              <a:spcBef>
                <a:spcPts val="0"/>
              </a:spcBef>
              <a:spcAft>
                <a:spcPts val="0"/>
              </a:spcAft>
              <a:buNone/>
            </a:pPr>
            <a:r>
              <a:rPr lang="en-GB" sz="1600">
                <a:solidFill>
                  <a:srgbClr val="171717"/>
                </a:solidFill>
              </a:rPr>
              <a:t>How are CERN’s </a:t>
            </a:r>
            <a:r>
              <a:rPr lang="en-GB" sz="1600">
                <a:solidFill>
                  <a:srgbClr val="171717"/>
                </a:solidFill>
              </a:rPr>
              <a:t>activities</a:t>
            </a:r>
            <a:r>
              <a:rPr lang="en-GB" sz="1600">
                <a:solidFill>
                  <a:srgbClr val="171717"/>
                </a:solidFill>
              </a:rPr>
              <a:t> really useful in real life? </a:t>
            </a:r>
            <a:endParaRPr sz="1600">
              <a:solidFill>
                <a:srgbClr val="171717"/>
              </a:solidFill>
            </a:endParaRPr>
          </a:p>
          <a:p>
            <a:pPr indent="0" lvl="0" marL="0" marR="360000" rtl="0" algn="l">
              <a:spcBef>
                <a:spcPts val="0"/>
              </a:spcBef>
              <a:spcAft>
                <a:spcPts val="0"/>
              </a:spcAft>
              <a:buNone/>
            </a:pPr>
            <a:r>
              <a:rPr lang="en-GB" sz="1600">
                <a:solidFill>
                  <a:srgbClr val="171717"/>
                </a:solidFill>
              </a:rPr>
              <a:t>How does x-ray imaging work?</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AutoNum type="arabicParenR"/>
            </a:pPr>
            <a:r>
              <a:rPr lang="en-GB" sz="1600">
                <a:solidFill>
                  <a:srgbClr val="171717"/>
                </a:solidFill>
              </a:rPr>
              <a:t>They may ask about how do particles influence in tumor treatment? </a:t>
            </a:r>
            <a:endParaRPr sz="1600">
              <a:solidFill>
                <a:srgbClr val="171717"/>
              </a:solidFill>
            </a:endParaRPr>
          </a:p>
          <a:p>
            <a:pPr indent="0" lvl="0" marL="457200" marR="360000" rtl="0" algn="l">
              <a:spcBef>
                <a:spcPts val="0"/>
              </a:spcBef>
              <a:spcAft>
                <a:spcPts val="0"/>
              </a:spcAft>
              <a:buNone/>
            </a:pPr>
            <a:r>
              <a:rPr lang="en-GB" sz="1600">
                <a:solidFill>
                  <a:srgbClr val="171717"/>
                </a:solidFill>
              </a:rPr>
              <a:t>How doesn’t it effect on healthy cells?</a:t>
            </a:r>
            <a:endParaRPr sz="1600">
              <a:solidFill>
                <a:srgbClr val="171717"/>
              </a:solidFill>
            </a:endParaRPr>
          </a:p>
        </p:txBody>
      </p:sp>
    </p:spTree>
  </p:cSld>
  <p:clrMapOvr>
    <a:masterClrMapping/>
  </p:clrMapOvr>
</p:sld>
</file>

<file path=ppt/slides/slide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676" name="Shape 676"/>
        <p:cNvGrpSpPr/>
        <p:nvPr/>
      </p:nvGrpSpPr>
      <p:grpSpPr>
        <a:xfrm>
          <a:off x="0" y="0"/>
          <a:ext cx="0" cy="0"/>
          <a:chOff x="0" y="0"/>
          <a:chExt cx="0" cy="0"/>
        </a:xfrm>
      </p:grpSpPr>
      <p:sp>
        <p:nvSpPr>
          <p:cNvPr id="677" name="Google Shape;677;p96"/>
          <p:cNvSpPr/>
          <p:nvPr/>
        </p:nvSpPr>
        <p:spPr>
          <a:xfrm>
            <a:off x="0" y="0"/>
            <a:ext cx="3265800" cy="5143500"/>
          </a:xfrm>
          <a:prstGeom prst="rect">
            <a:avLst/>
          </a:prstGeom>
          <a:solidFill>
            <a:srgbClr val="E066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Feynman </a:t>
            </a:r>
            <a:br>
              <a:rPr lang="en-GB" sz="2400">
                <a:solidFill>
                  <a:schemeClr val="lt1"/>
                </a:solidFill>
              </a:rPr>
            </a:br>
            <a:r>
              <a:rPr lang="en-GB" sz="2400">
                <a:solidFill>
                  <a:schemeClr val="lt1"/>
                </a:solidFill>
              </a:rPr>
              <a:t>Diagrams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would be a fun and creative way of introducing </a:t>
            </a:r>
            <a:r>
              <a:rPr b="1" lang="en-GB" sz="1200">
                <a:solidFill>
                  <a:schemeClr val="lt1"/>
                </a:solidFill>
              </a:rPr>
              <a:t>Feynman Diagrams</a:t>
            </a:r>
            <a:r>
              <a:rPr lang="en-GB" sz="1200">
                <a:solidFill>
                  <a:schemeClr val="lt1"/>
                </a:solidFill>
              </a:rPr>
              <a:t> in the classroom?</a:t>
            </a:r>
            <a:endParaRPr b="1"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Which </a:t>
            </a:r>
            <a:r>
              <a:rPr b="1" lang="en-GB" sz="1200">
                <a:solidFill>
                  <a:schemeClr val="lt1"/>
                </a:solidFill>
              </a:rPr>
              <a:t>students’ conceptions</a:t>
            </a:r>
            <a:r>
              <a:rPr lang="en-GB" sz="1200">
                <a:solidFill>
                  <a:schemeClr val="lt1"/>
                </a:solidFill>
              </a:rPr>
              <a:t> would you expect to encounter and how would you address them?</a:t>
            </a:r>
            <a:endParaRPr sz="1200">
              <a:solidFill>
                <a:schemeClr val="lt1"/>
              </a:solidFill>
            </a:endParaRPr>
          </a:p>
        </p:txBody>
      </p:sp>
      <p:sp>
        <p:nvSpPr>
          <p:cNvPr id="678" name="Google Shape;678;p96"/>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457200" marR="360000" rtl="0" algn="l">
              <a:spcBef>
                <a:spcPts val="0"/>
              </a:spcBef>
              <a:spcAft>
                <a:spcPts val="0"/>
              </a:spcAft>
              <a:buNone/>
            </a:pPr>
            <a:r>
              <a:t/>
            </a:r>
            <a:endParaRPr sz="1600">
              <a:solidFill>
                <a:srgbClr val="171717"/>
              </a:solidFill>
            </a:endParaRPr>
          </a:p>
          <a:p>
            <a:pPr indent="0" lvl="0" marL="457200" marR="360000" rtl="0" algn="l">
              <a:spcBef>
                <a:spcPts val="0"/>
              </a:spcBef>
              <a:spcAft>
                <a:spcPts val="0"/>
              </a:spcAft>
              <a:buNone/>
            </a:pPr>
            <a:r>
              <a:rPr b="1" lang="en-GB" sz="1600">
                <a:solidFill>
                  <a:srgbClr val="171717"/>
                </a:solidFill>
              </a:rPr>
              <a:t>Feynman Diagrams</a:t>
            </a:r>
            <a:endParaRPr b="1"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Time intrepretation . Paticles / Antiparticles</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When rotate expression we have a valid expression</a:t>
            </a:r>
            <a:endParaRPr sz="1600">
              <a:solidFill>
                <a:srgbClr val="171717"/>
              </a:solidFill>
            </a:endParaRPr>
          </a:p>
          <a:p>
            <a:pPr indent="0" lvl="0" marL="91440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rPr lang="en-GB" sz="1600">
                <a:solidFill>
                  <a:srgbClr val="171717"/>
                </a:solidFill>
              </a:rPr>
              <a:t>	</a:t>
            </a:r>
            <a:r>
              <a:rPr b="1" lang="en-GB" sz="1600">
                <a:solidFill>
                  <a:srgbClr val="171717"/>
                </a:solidFill>
              </a:rPr>
              <a:t>Student’s conceptions</a:t>
            </a:r>
            <a:endParaRPr b="1"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Students don’t have knowledge about quantum physics</a:t>
            </a:r>
            <a:endParaRPr sz="1600">
              <a:solidFill>
                <a:srgbClr val="171717"/>
              </a:solidFill>
            </a:endParaRPr>
          </a:p>
        </p:txBody>
      </p:sp>
    </p:spTree>
  </p:cSld>
  <p:clrMapOvr>
    <a:masterClrMapping/>
  </p:clrMapOvr>
</p:sld>
</file>

<file path=ppt/slides/slide7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682" name="Shape 682"/>
        <p:cNvGrpSpPr/>
        <p:nvPr/>
      </p:nvGrpSpPr>
      <p:grpSpPr>
        <a:xfrm>
          <a:off x="0" y="0"/>
          <a:ext cx="0" cy="0"/>
          <a:chOff x="0" y="0"/>
          <a:chExt cx="0" cy="0"/>
        </a:xfrm>
      </p:grpSpPr>
      <p:sp>
        <p:nvSpPr>
          <p:cNvPr id="683" name="Google Shape;683;p97"/>
          <p:cNvSpPr/>
          <p:nvPr/>
        </p:nvSpPr>
        <p:spPr>
          <a:xfrm>
            <a:off x="0" y="0"/>
            <a:ext cx="3265800" cy="5143500"/>
          </a:xfrm>
          <a:prstGeom prst="rect">
            <a:avLst/>
          </a:prstGeom>
          <a:solidFill>
            <a:srgbClr val="E066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Computing </a:t>
            </a:r>
            <a:br>
              <a:rPr lang="en-GB" sz="2400">
                <a:solidFill>
                  <a:schemeClr val="lt1"/>
                </a:solidFill>
              </a:rPr>
            </a:br>
            <a:r>
              <a:rPr lang="en-GB" sz="2400">
                <a:solidFill>
                  <a:schemeClr val="lt1"/>
                </a:solidFill>
              </a:rPr>
              <a:t>at CERN</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computing and data analysis at CERN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challenges</a:t>
            </a:r>
            <a:r>
              <a:rPr lang="en-GB" sz="1200">
                <a:solidFill>
                  <a:schemeClr val="lt1"/>
                </a:solidFill>
              </a:rPr>
              <a:t> students might encounter when learning about computing and data analysis at CERN?</a:t>
            </a:r>
            <a:endParaRPr sz="1200">
              <a:solidFill>
                <a:schemeClr val="lt1"/>
              </a:solidFill>
            </a:endParaRPr>
          </a:p>
        </p:txBody>
      </p:sp>
      <p:sp>
        <p:nvSpPr>
          <p:cNvPr id="684" name="Google Shape;684;p97"/>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b="1" i="1" lang="en-GB" sz="1600">
                <a:solidFill>
                  <a:srgbClr val="171717"/>
                </a:solidFill>
              </a:rPr>
              <a:t>Key ideas</a:t>
            </a:r>
            <a:endParaRPr b="1" i="1" sz="1600">
              <a:solidFill>
                <a:srgbClr val="171717"/>
              </a:solidFill>
            </a:endParaRPr>
          </a:p>
          <a:p>
            <a:pPr indent="0" lvl="0" marL="360000" marR="360000" rtl="0" algn="l">
              <a:spcBef>
                <a:spcPts val="0"/>
              </a:spcBef>
              <a:spcAft>
                <a:spcPts val="0"/>
              </a:spcAft>
              <a:buNone/>
            </a:pPr>
            <a:r>
              <a:t/>
            </a:r>
            <a:endParaRPr i="1" sz="1600" u="sng">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Volum of data and storage needs</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Distributed</a:t>
            </a:r>
            <a:r>
              <a:rPr lang="en-GB" sz="1600">
                <a:solidFill>
                  <a:srgbClr val="171717"/>
                </a:solidFill>
              </a:rPr>
              <a:t> computing</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Security</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457200" lvl="0" marL="0" marR="360000" rtl="0" algn="l">
              <a:spcBef>
                <a:spcPts val="0"/>
              </a:spcBef>
              <a:spcAft>
                <a:spcPts val="0"/>
              </a:spcAft>
              <a:buNone/>
            </a:pPr>
            <a:r>
              <a:rPr b="1" lang="en-GB" sz="1600" u="sng">
                <a:solidFill>
                  <a:srgbClr val="171717"/>
                </a:solidFill>
              </a:rPr>
              <a:t>Potencial challenges</a:t>
            </a:r>
            <a:endParaRPr b="1" sz="1600" u="sng">
              <a:solidFill>
                <a:srgbClr val="171717"/>
              </a:solidFill>
            </a:endParaRPr>
          </a:p>
          <a:p>
            <a:pPr indent="457200" lvl="0" marL="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Use computers and language programs in order to solve problems based on data</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CERN OpenLab. Zeenodo (digital repository)</a:t>
            </a:r>
            <a:endParaRPr sz="1600">
              <a:solidFill>
                <a:srgbClr val="171717"/>
              </a:solidFill>
            </a:endParaRPr>
          </a:p>
          <a:p>
            <a:pPr indent="45720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p:txBody>
      </p:sp>
    </p:spTree>
  </p:cSld>
  <p:clrMapOvr>
    <a:masterClrMapping/>
  </p:clrMapOvr>
</p:sld>
</file>

<file path=ppt/slides/slide7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688" name="Shape 688"/>
        <p:cNvGrpSpPr/>
        <p:nvPr/>
      </p:nvGrpSpPr>
      <p:grpSpPr>
        <a:xfrm>
          <a:off x="0" y="0"/>
          <a:ext cx="0" cy="0"/>
          <a:chOff x="0" y="0"/>
          <a:chExt cx="0" cy="0"/>
        </a:xfrm>
      </p:grpSpPr>
      <p:sp>
        <p:nvSpPr>
          <p:cNvPr id="689" name="Google Shape;689;p98"/>
          <p:cNvSpPr/>
          <p:nvPr/>
        </p:nvSpPr>
        <p:spPr>
          <a:xfrm>
            <a:off x="0" y="0"/>
            <a:ext cx="3265800" cy="5143500"/>
          </a:xfrm>
          <a:prstGeom prst="rect">
            <a:avLst/>
          </a:prstGeom>
          <a:solidFill>
            <a:srgbClr val="E066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Medical Applications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medical applications of particle physics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challenges</a:t>
            </a:r>
            <a:r>
              <a:rPr lang="en-GB" sz="1200">
                <a:solidFill>
                  <a:schemeClr val="lt1"/>
                </a:solidFill>
              </a:rPr>
              <a:t> students might encounter when learning about medical applications of particle physics?</a:t>
            </a:r>
            <a:endParaRPr sz="1200">
              <a:solidFill>
                <a:schemeClr val="lt1"/>
              </a:solidFill>
            </a:endParaRPr>
          </a:p>
        </p:txBody>
      </p:sp>
      <p:sp>
        <p:nvSpPr>
          <p:cNvPr id="690" name="Google Shape;690;p98"/>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b="1" lang="en-GB" sz="1600">
                <a:solidFill>
                  <a:srgbClr val="171717"/>
                </a:solidFill>
              </a:rPr>
              <a:t>Key ideas</a:t>
            </a:r>
            <a:endParaRPr b="1"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PET</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Hadron </a:t>
            </a:r>
            <a:r>
              <a:rPr lang="en-GB" sz="1600">
                <a:solidFill>
                  <a:srgbClr val="171717"/>
                </a:solidFill>
              </a:rPr>
              <a:t>therapy</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457200" lvl="0" marL="0" marR="360000" rtl="0" algn="l">
              <a:spcBef>
                <a:spcPts val="0"/>
              </a:spcBef>
              <a:spcAft>
                <a:spcPts val="0"/>
              </a:spcAft>
              <a:buNone/>
            </a:pPr>
            <a:r>
              <a:rPr b="1" lang="en-GB" sz="1600">
                <a:solidFill>
                  <a:srgbClr val="171717"/>
                </a:solidFill>
              </a:rPr>
              <a:t>Potencial challenges</a:t>
            </a:r>
            <a:endParaRPr b="1" sz="1600">
              <a:solidFill>
                <a:srgbClr val="171717"/>
              </a:solidFill>
            </a:endParaRPr>
          </a:p>
          <a:p>
            <a:pPr indent="457200" lvl="0" marL="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To grab women to the technology a physics sciences because are very interested health science</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p:txBody>
      </p:sp>
    </p:spTree>
  </p:cSld>
  <p:clrMapOvr>
    <a:masterClrMapping/>
  </p:clrMapOvr>
</p:sld>
</file>

<file path=ppt/slides/slide7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694" name="Shape 694"/>
        <p:cNvGrpSpPr/>
        <p:nvPr/>
      </p:nvGrpSpPr>
      <p:grpSpPr>
        <a:xfrm>
          <a:off x="0" y="0"/>
          <a:ext cx="0" cy="0"/>
          <a:chOff x="0" y="0"/>
          <a:chExt cx="0" cy="0"/>
        </a:xfrm>
      </p:grpSpPr>
      <p:sp>
        <p:nvSpPr>
          <p:cNvPr id="695" name="Google Shape;695;p99"/>
          <p:cNvSpPr/>
          <p:nvPr/>
        </p:nvSpPr>
        <p:spPr>
          <a:xfrm>
            <a:off x="0" y="0"/>
            <a:ext cx="3265800" cy="5143500"/>
          </a:xfrm>
          <a:prstGeom prst="rect">
            <a:avLst/>
          </a:prstGeom>
          <a:solidFill>
            <a:srgbClr val="E066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My</a:t>
            </a:r>
            <a:r>
              <a:rPr lang="en-GB"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GB" sz="1200">
                <a:solidFill>
                  <a:schemeClr val="lt1"/>
                </a:solidFill>
              </a:rPr>
              <a:t>Instructions:</a:t>
            </a:r>
            <a:r>
              <a:rPr lang="en-GB" sz="1200">
                <a:solidFill>
                  <a:schemeClr val="lt1"/>
                </a:solidFill>
              </a:rPr>
              <a:t> Write in the box any insights or things that you learned and that you want to remember after the HST</a:t>
            </a:r>
            <a:r>
              <a:rPr lang="en-GB" sz="1200">
                <a:solidFill>
                  <a:schemeClr val="lt1"/>
                </a:solidFill>
              </a:rPr>
              <a:t>2025</a:t>
            </a:r>
            <a:r>
              <a:rPr lang="en-GB" sz="1200">
                <a:solidFill>
                  <a:schemeClr val="lt1"/>
                </a:solidFill>
              </a:rPr>
              <a:t> programme.</a:t>
            </a:r>
            <a:endParaRPr sz="1200">
              <a:solidFill>
                <a:schemeClr val="lt1"/>
              </a:solidFill>
            </a:endParaRPr>
          </a:p>
        </p:txBody>
      </p:sp>
      <p:sp>
        <p:nvSpPr>
          <p:cNvPr id="696" name="Google Shape;696;p99"/>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b="1" lang="en-GB" sz="1600" u="sng">
                <a:solidFill>
                  <a:srgbClr val="171717"/>
                </a:solidFill>
              </a:rPr>
              <a:t>Insights</a:t>
            </a:r>
            <a:endParaRPr b="1" sz="1600" u="sng">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Propierties of </a:t>
            </a:r>
            <a:r>
              <a:rPr lang="en-GB" sz="1600">
                <a:solidFill>
                  <a:srgbClr val="171717"/>
                </a:solidFill>
              </a:rPr>
              <a:t>Feynman's</a:t>
            </a:r>
            <a:r>
              <a:rPr lang="en-GB" sz="1600">
                <a:solidFill>
                  <a:srgbClr val="171717"/>
                </a:solidFill>
              </a:rPr>
              <a:t> diagram (Rotation)</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Hadron therapy Bragg pic</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p:txBody>
      </p:sp>
    </p:spTree>
  </p:cSld>
  <p:clrMapOvr>
    <a:masterClrMapping/>
  </p:clrMapOvr>
</p:sld>
</file>

<file path=ppt/slides/slide7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700" name="Shape 700"/>
        <p:cNvGrpSpPr/>
        <p:nvPr/>
      </p:nvGrpSpPr>
      <p:grpSpPr>
        <a:xfrm>
          <a:off x="0" y="0"/>
          <a:ext cx="0" cy="0"/>
          <a:chOff x="0" y="0"/>
          <a:chExt cx="0" cy="0"/>
        </a:xfrm>
      </p:grpSpPr>
      <p:sp>
        <p:nvSpPr>
          <p:cNvPr id="701" name="Google Shape;701;p100"/>
          <p:cNvSpPr/>
          <p:nvPr/>
        </p:nvSpPr>
        <p:spPr>
          <a:xfrm>
            <a:off x="0" y="0"/>
            <a:ext cx="3265800" cy="5143500"/>
          </a:xfrm>
          <a:prstGeom prst="rect">
            <a:avLst/>
          </a:prstGeom>
          <a:solidFill>
            <a:srgbClr val="6D9EE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Feynman </a:t>
            </a:r>
            <a:br>
              <a:rPr lang="en-GB" sz="2400">
                <a:solidFill>
                  <a:schemeClr val="lt1"/>
                </a:solidFill>
              </a:rPr>
            </a:br>
            <a:r>
              <a:rPr lang="en-GB" sz="2400">
                <a:solidFill>
                  <a:schemeClr val="lt1"/>
                </a:solidFill>
              </a:rPr>
              <a:t>Diagrams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would be a fun and creative way of introducing </a:t>
            </a:r>
            <a:r>
              <a:rPr b="1" lang="en-GB" sz="1200">
                <a:solidFill>
                  <a:schemeClr val="lt1"/>
                </a:solidFill>
              </a:rPr>
              <a:t>Feynman Diagrams</a:t>
            </a:r>
            <a:r>
              <a:rPr lang="en-GB" sz="1200">
                <a:solidFill>
                  <a:schemeClr val="lt1"/>
                </a:solidFill>
              </a:rPr>
              <a:t> in the classroom?</a:t>
            </a:r>
            <a:endParaRPr b="1"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Which </a:t>
            </a:r>
            <a:r>
              <a:rPr b="1" lang="en-GB" sz="1200">
                <a:solidFill>
                  <a:schemeClr val="lt1"/>
                </a:solidFill>
              </a:rPr>
              <a:t>students’ conceptions</a:t>
            </a:r>
            <a:r>
              <a:rPr lang="en-GB" sz="1200">
                <a:solidFill>
                  <a:schemeClr val="lt1"/>
                </a:solidFill>
              </a:rPr>
              <a:t> would you expect to encounter and how would you address them?</a:t>
            </a:r>
            <a:endParaRPr sz="1200">
              <a:solidFill>
                <a:schemeClr val="lt1"/>
              </a:solidFill>
            </a:endParaRPr>
          </a:p>
        </p:txBody>
      </p:sp>
      <p:sp>
        <p:nvSpPr>
          <p:cNvPr id="702" name="Google Shape;702;p100"/>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GB" sz="1600">
                <a:solidFill>
                  <a:srgbClr val="171717"/>
                </a:solidFill>
              </a:rPr>
              <a:t>Maybe we try </a:t>
            </a:r>
            <a:r>
              <a:rPr lang="en-GB" sz="1600">
                <a:solidFill>
                  <a:srgbClr val="171717"/>
                </a:solidFill>
              </a:rPr>
              <a:t>designing</a:t>
            </a:r>
            <a:r>
              <a:rPr lang="en-GB" sz="1600">
                <a:solidFill>
                  <a:srgbClr val="171717"/>
                </a:solidFill>
              </a:rPr>
              <a:t> our own diagrams? I mean the concept maps idea is kinda like a feynman diagram where we are identifying objects and showing their relationships between them?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GB" sz="1600">
                <a:solidFill>
                  <a:srgbClr val="171717"/>
                </a:solidFill>
              </a:rPr>
              <a:t>Maybe having them act it out?</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GB" sz="1600">
                <a:solidFill>
                  <a:srgbClr val="171717"/>
                </a:solidFill>
              </a:rPr>
              <a:t>No longer part of my curriculum so not sure if I will teach it.</a:t>
            </a:r>
            <a:endParaRPr sz="1600">
              <a:solidFill>
                <a:srgbClr val="171717"/>
              </a:solidFill>
            </a:endParaRPr>
          </a:p>
        </p:txBody>
      </p:sp>
    </p:spTree>
  </p:cSld>
  <p:clrMapOvr>
    <a:masterClrMapping/>
  </p:clrMapOvr>
</p:sld>
</file>

<file path=ppt/slides/slide7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706" name="Shape 706"/>
        <p:cNvGrpSpPr/>
        <p:nvPr/>
      </p:nvGrpSpPr>
      <p:grpSpPr>
        <a:xfrm>
          <a:off x="0" y="0"/>
          <a:ext cx="0" cy="0"/>
          <a:chOff x="0" y="0"/>
          <a:chExt cx="0" cy="0"/>
        </a:xfrm>
      </p:grpSpPr>
      <p:sp>
        <p:nvSpPr>
          <p:cNvPr id="707" name="Google Shape;707;p101"/>
          <p:cNvSpPr/>
          <p:nvPr/>
        </p:nvSpPr>
        <p:spPr>
          <a:xfrm>
            <a:off x="0" y="0"/>
            <a:ext cx="3265800" cy="5143500"/>
          </a:xfrm>
          <a:prstGeom prst="rect">
            <a:avLst/>
          </a:prstGeom>
          <a:solidFill>
            <a:srgbClr val="6D9EE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Computing </a:t>
            </a:r>
            <a:br>
              <a:rPr lang="en-GB" sz="2400">
                <a:solidFill>
                  <a:schemeClr val="lt1"/>
                </a:solidFill>
              </a:rPr>
            </a:br>
            <a:r>
              <a:rPr lang="en-GB" sz="2400">
                <a:solidFill>
                  <a:schemeClr val="lt1"/>
                </a:solidFill>
              </a:rPr>
              <a:t>at CERN</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computing and data analysis at CERN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challenges</a:t>
            </a:r>
            <a:r>
              <a:rPr lang="en-GB" sz="1200">
                <a:solidFill>
                  <a:schemeClr val="lt1"/>
                </a:solidFill>
              </a:rPr>
              <a:t> students might encounter when learning about computing and data analysis at CERN?</a:t>
            </a:r>
            <a:endParaRPr sz="1200">
              <a:solidFill>
                <a:schemeClr val="lt1"/>
              </a:solidFill>
            </a:endParaRPr>
          </a:p>
        </p:txBody>
      </p:sp>
      <p:sp>
        <p:nvSpPr>
          <p:cNvPr id="708" name="Google Shape;708;p101"/>
          <p:cNvSpPr txBox="1"/>
          <p:nvPr/>
        </p:nvSpPr>
        <p:spPr>
          <a:xfrm>
            <a:off x="3234575"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AutoNum type="arabicPeriod"/>
            </a:pPr>
            <a:r>
              <a:rPr lang="en-GB" sz="1600">
                <a:solidFill>
                  <a:srgbClr val="171717"/>
                </a:solidFill>
              </a:rPr>
              <a:t>That the computer is NOT just at CERN, but part of the </a:t>
            </a:r>
            <a:r>
              <a:rPr lang="en-GB" sz="1600">
                <a:solidFill>
                  <a:srgbClr val="171717"/>
                </a:solidFill>
              </a:rPr>
              <a:t>Worldwide</a:t>
            </a:r>
            <a:r>
              <a:rPr lang="en-GB" sz="1600">
                <a:solidFill>
                  <a:srgbClr val="171717"/>
                </a:solidFill>
              </a:rPr>
              <a:t> LHC Computing Grid. Tiers 0, 1 and 2</a:t>
            </a:r>
            <a:endParaRPr sz="1600">
              <a:solidFill>
                <a:srgbClr val="171717"/>
              </a:solidFill>
            </a:endParaRPr>
          </a:p>
          <a:p>
            <a:pPr indent="-330200" lvl="0" marL="457200" marR="360000" rtl="0" algn="l">
              <a:spcBef>
                <a:spcPts val="0"/>
              </a:spcBef>
              <a:spcAft>
                <a:spcPts val="0"/>
              </a:spcAft>
              <a:buClr>
                <a:srgbClr val="171717"/>
              </a:buClr>
              <a:buSzPts val="1600"/>
              <a:buAutoNum type="arabicPeriod"/>
            </a:pPr>
            <a:r>
              <a:rPr lang="en-GB" sz="1600">
                <a:solidFill>
                  <a:srgbClr val="171717"/>
                </a:solidFill>
              </a:rPr>
              <a:t>Use fiberoptics for fast conecction (maybe calculate time of signal from CMS to Data Center?</a:t>
            </a:r>
            <a:endParaRPr sz="1600">
              <a:solidFill>
                <a:srgbClr val="171717"/>
              </a:solidFill>
            </a:endParaRPr>
          </a:p>
          <a:p>
            <a:pPr indent="-330200" lvl="0" marL="457200" marR="360000" rtl="0" algn="l">
              <a:spcBef>
                <a:spcPts val="0"/>
              </a:spcBef>
              <a:spcAft>
                <a:spcPts val="0"/>
              </a:spcAft>
              <a:buClr>
                <a:srgbClr val="171717"/>
              </a:buClr>
              <a:buSzPts val="1600"/>
              <a:buAutoNum type="arabicPeriod"/>
            </a:pPr>
            <a:r>
              <a:rPr lang="en-GB" sz="1600">
                <a:solidFill>
                  <a:srgbClr val="171717"/>
                </a:solidFill>
              </a:rPr>
              <a:t>The </a:t>
            </a:r>
            <a:r>
              <a:rPr lang="en-GB" sz="1600">
                <a:solidFill>
                  <a:srgbClr val="171717"/>
                </a:solidFill>
              </a:rPr>
              <a:t>immense</a:t>
            </a:r>
            <a:r>
              <a:rPr lang="en-GB" sz="1600">
                <a:solidFill>
                  <a:srgbClr val="171717"/>
                </a:solidFill>
              </a:rPr>
              <a:t> SIZE of the data that the detectors produce → filter → store.</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I think it would be hard for students to wrap their heads around the numbers being SO large!</a:t>
            </a:r>
            <a:endParaRPr sz="1600">
              <a:solidFill>
                <a:srgbClr val="171717"/>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35" name="Shape 235"/>
        <p:cNvGrpSpPr/>
        <p:nvPr/>
      </p:nvGrpSpPr>
      <p:grpSpPr>
        <a:xfrm>
          <a:off x="0" y="0"/>
          <a:ext cx="0" cy="0"/>
          <a:chOff x="0" y="0"/>
          <a:chExt cx="0" cy="0"/>
        </a:xfrm>
      </p:grpSpPr>
      <p:sp>
        <p:nvSpPr>
          <p:cNvPr id="236" name="Google Shape;236;p30"/>
          <p:cNvSpPr/>
          <p:nvPr/>
        </p:nvSpPr>
        <p:spPr>
          <a:xfrm>
            <a:off x="0" y="0"/>
            <a:ext cx="3265800" cy="5143500"/>
          </a:xfrm>
          <a:prstGeom prst="rect">
            <a:avLst/>
          </a:prstGeom>
          <a:solidFill>
            <a:srgbClr val="93C47D"/>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Particle Accelerators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particle accelerators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challenges</a:t>
            </a:r>
            <a:r>
              <a:rPr lang="en-GB" sz="1200">
                <a:solidFill>
                  <a:schemeClr val="lt1"/>
                </a:solidFill>
              </a:rPr>
              <a:t> students might encounter when learning about particle accelerators?</a:t>
            </a:r>
            <a:endParaRPr sz="1200">
              <a:solidFill>
                <a:schemeClr val="lt1"/>
              </a:solidFill>
            </a:endParaRPr>
          </a:p>
        </p:txBody>
      </p:sp>
      <p:sp>
        <p:nvSpPr>
          <p:cNvPr id="237" name="Google Shape;237;p30"/>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AutoNum type="arabicParenR"/>
            </a:pPr>
            <a:r>
              <a:rPr lang="en-GB" sz="1600">
                <a:solidFill>
                  <a:srgbClr val="171717"/>
                </a:solidFill>
              </a:rPr>
              <a:t>#1 Energy conservation</a:t>
            </a:r>
            <a:endParaRPr sz="1600">
              <a:solidFill>
                <a:srgbClr val="171717"/>
              </a:solidFill>
            </a:endParaRPr>
          </a:p>
          <a:p>
            <a:pPr indent="0" lvl="0" marL="457200" marR="360000" rtl="0" algn="l">
              <a:spcBef>
                <a:spcPts val="0"/>
              </a:spcBef>
              <a:spcAft>
                <a:spcPts val="0"/>
              </a:spcAft>
              <a:buNone/>
            </a:pPr>
            <a:r>
              <a:rPr lang="en-GB" sz="1600">
                <a:solidFill>
                  <a:srgbClr val="171717"/>
                </a:solidFill>
              </a:rPr>
              <a:t>#2 Force applied on a charged particle in a magnetic field</a:t>
            </a:r>
            <a:endParaRPr sz="1600">
              <a:solidFill>
                <a:srgbClr val="171717"/>
              </a:solidFill>
            </a:endParaRPr>
          </a:p>
          <a:p>
            <a:pPr indent="0" lvl="0" marL="457200" marR="360000" rtl="0" algn="l">
              <a:spcBef>
                <a:spcPts val="0"/>
              </a:spcBef>
              <a:spcAft>
                <a:spcPts val="0"/>
              </a:spcAft>
              <a:buNone/>
            </a:pPr>
            <a:r>
              <a:rPr lang="en-GB" sz="1600">
                <a:solidFill>
                  <a:srgbClr val="171717"/>
                </a:solidFill>
              </a:rPr>
              <a:t>#3 The use of an electric field to accelerate particles</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AutoNum type="arabicParenR"/>
            </a:pPr>
            <a:r>
              <a:rPr lang="en-GB" sz="1600">
                <a:solidFill>
                  <a:srgbClr val="171717"/>
                </a:solidFill>
              </a:rPr>
              <a:t>They are lack of sufficient background to understand this interdisciplinar sub-topic. Because Electricity and Magnetism are their most challenging topic in physics.</a:t>
            </a:r>
            <a:endParaRPr sz="1600">
              <a:solidFill>
                <a:srgbClr val="171717"/>
              </a:solidFill>
            </a:endParaRPr>
          </a:p>
          <a:p>
            <a:pPr indent="0" lvl="0" marL="457200" marR="360000" rtl="0" algn="l">
              <a:spcBef>
                <a:spcPts val="0"/>
              </a:spcBef>
              <a:spcAft>
                <a:spcPts val="0"/>
              </a:spcAft>
              <a:buNone/>
            </a:pPr>
            <a:r>
              <a:rPr lang="en-GB" sz="1600">
                <a:solidFill>
                  <a:srgbClr val="171717"/>
                </a:solidFill>
              </a:rPr>
              <a:t>They are unable to visualise the motion of a charged particle along the accelerator. </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p:txBody>
      </p:sp>
    </p:spTree>
  </p:cSld>
  <p:clrMapOvr>
    <a:masterClrMapping/>
  </p:clrMapOvr>
</p:sld>
</file>

<file path=ppt/slides/slide8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712" name="Shape 712"/>
        <p:cNvGrpSpPr/>
        <p:nvPr/>
      </p:nvGrpSpPr>
      <p:grpSpPr>
        <a:xfrm>
          <a:off x="0" y="0"/>
          <a:ext cx="0" cy="0"/>
          <a:chOff x="0" y="0"/>
          <a:chExt cx="0" cy="0"/>
        </a:xfrm>
      </p:grpSpPr>
      <p:sp>
        <p:nvSpPr>
          <p:cNvPr id="713" name="Google Shape;713;p102"/>
          <p:cNvSpPr/>
          <p:nvPr/>
        </p:nvSpPr>
        <p:spPr>
          <a:xfrm>
            <a:off x="0" y="0"/>
            <a:ext cx="3265800" cy="5143500"/>
          </a:xfrm>
          <a:prstGeom prst="rect">
            <a:avLst/>
          </a:prstGeom>
          <a:solidFill>
            <a:srgbClr val="6D9EE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Medical Applications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medical applications of particle physics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challenges</a:t>
            </a:r>
            <a:r>
              <a:rPr lang="en-GB" sz="1200">
                <a:solidFill>
                  <a:schemeClr val="lt1"/>
                </a:solidFill>
              </a:rPr>
              <a:t> students might encounter when learning about medical applications of particle physics?</a:t>
            </a:r>
            <a:endParaRPr sz="1200">
              <a:solidFill>
                <a:schemeClr val="lt1"/>
              </a:solidFill>
            </a:endParaRPr>
          </a:p>
        </p:txBody>
      </p:sp>
      <p:sp>
        <p:nvSpPr>
          <p:cNvPr id="714" name="Google Shape;714;p102"/>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GB" sz="1600">
                <a:solidFill>
                  <a:srgbClr val="171717"/>
                </a:solidFill>
              </a:rPr>
              <a:t>Very exciting future. Definitely want to share it with my </a:t>
            </a:r>
            <a:r>
              <a:rPr lang="en-GB" sz="1600">
                <a:solidFill>
                  <a:srgbClr val="171717"/>
                </a:solidFill>
              </a:rPr>
              <a:t>students</a:t>
            </a:r>
            <a:r>
              <a:rPr lang="en-GB" sz="1600">
                <a:solidFill>
                  <a:srgbClr val="171717"/>
                </a:solidFill>
              </a:rPr>
              <a:t>. Not sure how to implement into curriculum besides using it as an example problem in various units throughout the year maybe.</a:t>
            </a:r>
            <a:endParaRPr sz="1600">
              <a:solidFill>
                <a:srgbClr val="171717"/>
              </a:solidFill>
            </a:endParaRPr>
          </a:p>
        </p:txBody>
      </p:sp>
    </p:spTree>
  </p:cSld>
  <p:clrMapOvr>
    <a:masterClrMapping/>
  </p:clrMapOvr>
</p:sld>
</file>

<file path=ppt/slides/slide8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718" name="Shape 718"/>
        <p:cNvGrpSpPr/>
        <p:nvPr/>
      </p:nvGrpSpPr>
      <p:grpSpPr>
        <a:xfrm>
          <a:off x="0" y="0"/>
          <a:ext cx="0" cy="0"/>
          <a:chOff x="0" y="0"/>
          <a:chExt cx="0" cy="0"/>
        </a:xfrm>
      </p:grpSpPr>
      <p:sp>
        <p:nvSpPr>
          <p:cNvPr id="719" name="Google Shape;719;p103"/>
          <p:cNvSpPr/>
          <p:nvPr/>
        </p:nvSpPr>
        <p:spPr>
          <a:xfrm>
            <a:off x="0" y="0"/>
            <a:ext cx="3265800" cy="5143500"/>
          </a:xfrm>
          <a:prstGeom prst="rect">
            <a:avLst/>
          </a:prstGeom>
          <a:solidFill>
            <a:srgbClr val="6D9EE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My</a:t>
            </a:r>
            <a:r>
              <a:rPr lang="en-GB"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GB" sz="1200">
                <a:solidFill>
                  <a:schemeClr val="lt1"/>
                </a:solidFill>
              </a:rPr>
              <a:t>Instructions:</a:t>
            </a:r>
            <a:r>
              <a:rPr lang="en-GB" sz="1200">
                <a:solidFill>
                  <a:schemeClr val="lt1"/>
                </a:solidFill>
              </a:rPr>
              <a:t> Write in the box any insights or things that you learned and that you want to remember after the HST</a:t>
            </a:r>
            <a:r>
              <a:rPr lang="en-GB" sz="1200">
                <a:solidFill>
                  <a:schemeClr val="lt1"/>
                </a:solidFill>
              </a:rPr>
              <a:t>2025</a:t>
            </a:r>
            <a:r>
              <a:rPr lang="en-GB" sz="1200">
                <a:solidFill>
                  <a:schemeClr val="lt1"/>
                </a:solidFill>
              </a:rPr>
              <a:t> programme.</a:t>
            </a:r>
            <a:endParaRPr sz="1200">
              <a:solidFill>
                <a:schemeClr val="lt1"/>
              </a:solidFill>
            </a:endParaRPr>
          </a:p>
        </p:txBody>
      </p:sp>
      <p:sp>
        <p:nvSpPr>
          <p:cNvPr id="720" name="Google Shape;720;p103"/>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GB" sz="1600">
                <a:solidFill>
                  <a:srgbClr val="171717"/>
                </a:solidFill>
              </a:rPr>
              <a:t>There have been a few demos and ideas that I want to implement right away:</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Black box pipes and rope</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Particles Identity Quiz to introduce particle physics</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Electromagnetic Salt Water Propulsion inquiry lab. Give students the set up and have them create mini lab. Maybe as practice for IA.</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Try to change practice problems across both years of physics to put in particle physics examples instead. </a:t>
            </a:r>
            <a:r>
              <a:rPr lang="en-GB" sz="1600">
                <a:solidFill>
                  <a:srgbClr val="171717"/>
                </a:solidFill>
              </a:rPr>
              <a:t>Include</a:t>
            </a:r>
            <a:r>
              <a:rPr lang="en-GB" sz="1600">
                <a:solidFill>
                  <a:srgbClr val="171717"/>
                </a:solidFill>
              </a:rPr>
              <a:t> medical examples as well.</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8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724" name="Shape 724"/>
        <p:cNvGrpSpPr/>
        <p:nvPr/>
      </p:nvGrpSpPr>
      <p:grpSpPr>
        <a:xfrm>
          <a:off x="0" y="0"/>
          <a:ext cx="0" cy="0"/>
          <a:chOff x="0" y="0"/>
          <a:chExt cx="0" cy="0"/>
        </a:xfrm>
      </p:grpSpPr>
      <p:sp>
        <p:nvSpPr>
          <p:cNvPr id="725" name="Google Shape;725;p104"/>
          <p:cNvSpPr/>
          <p:nvPr/>
        </p:nvSpPr>
        <p:spPr>
          <a:xfrm>
            <a:off x="0" y="0"/>
            <a:ext cx="3265800" cy="5143500"/>
          </a:xfrm>
          <a:prstGeom prst="rect">
            <a:avLst/>
          </a:prstGeom>
          <a:solidFill>
            <a:schemeClr val="dk1"/>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Study Group Discussion</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lang="en-GB" sz="1200">
                <a:solidFill>
                  <a:schemeClr val="lt1"/>
                </a:solidFill>
              </a:rPr>
              <a:t>Share your individual insights with your colleagues and identify shared themes. </a:t>
            </a:r>
            <a:endParaRPr sz="1200">
              <a:solidFill>
                <a:schemeClr val="lt1"/>
              </a:solidFill>
            </a:endParaRPr>
          </a:p>
          <a:p>
            <a:pPr indent="0" lvl="0" marL="0" rtl="0" algn="l">
              <a:lnSpc>
                <a:spcPct val="115000"/>
              </a:lnSpc>
              <a:spcBef>
                <a:spcPts val="0"/>
              </a:spcBef>
              <a:spcAft>
                <a:spcPts val="0"/>
              </a:spcAft>
              <a:buNone/>
            </a:pPr>
            <a:r>
              <a:t/>
            </a:r>
            <a:endParaRPr sz="1200">
              <a:solidFill>
                <a:schemeClr val="lt1"/>
              </a:solidFill>
            </a:endParaRPr>
          </a:p>
          <a:p>
            <a:pPr indent="0" lvl="0" marL="0" rtl="0" algn="l">
              <a:lnSpc>
                <a:spcPct val="115000"/>
              </a:lnSpc>
              <a:spcBef>
                <a:spcPts val="0"/>
              </a:spcBef>
              <a:spcAft>
                <a:spcPts val="0"/>
              </a:spcAft>
              <a:buNone/>
            </a:pPr>
            <a:r>
              <a:rPr i="1" lang="en-GB" sz="1200">
                <a:solidFill>
                  <a:schemeClr val="lt1"/>
                </a:solidFill>
              </a:rPr>
              <a:t>Have some ice cream and don’t forget to </a:t>
            </a:r>
            <a:br>
              <a:rPr i="1" lang="en-GB" sz="1200">
                <a:solidFill>
                  <a:schemeClr val="lt1"/>
                </a:solidFill>
              </a:rPr>
            </a:br>
            <a:r>
              <a:rPr i="1" lang="en-GB" sz="1200">
                <a:solidFill>
                  <a:schemeClr val="lt1"/>
                </a:solidFill>
              </a:rPr>
              <a:t>take notes :)</a:t>
            </a:r>
            <a:endParaRPr i="1" sz="2400">
              <a:solidFill>
                <a:schemeClr val="lt1"/>
              </a:solidFill>
            </a:endParaRPr>
          </a:p>
        </p:txBody>
      </p:sp>
      <p:sp>
        <p:nvSpPr>
          <p:cNvPr id="726" name="Google Shape;726;p104"/>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11150" lvl="0" marL="457200" marR="360000" rtl="0" algn="l">
              <a:spcBef>
                <a:spcPts val="0"/>
              </a:spcBef>
              <a:spcAft>
                <a:spcPts val="0"/>
              </a:spcAft>
              <a:buClr>
                <a:srgbClr val="171717"/>
              </a:buClr>
              <a:buSzPts val="1300"/>
              <a:buChar char="●"/>
            </a:pPr>
            <a:r>
              <a:rPr lang="en-GB" sz="1300">
                <a:solidFill>
                  <a:srgbClr val="171717"/>
                </a:solidFill>
              </a:rPr>
              <a:t>Feynman diagrams would be better understood if students can physically manipulate them (legos, act it out, etc)</a:t>
            </a:r>
            <a:endParaRPr sz="1300">
              <a:solidFill>
                <a:srgbClr val="171717"/>
              </a:solidFill>
            </a:endParaRPr>
          </a:p>
          <a:p>
            <a:pPr indent="-311150" lvl="1" marL="914400" marR="360000" rtl="0" algn="l">
              <a:spcBef>
                <a:spcPts val="0"/>
              </a:spcBef>
              <a:spcAft>
                <a:spcPts val="0"/>
              </a:spcAft>
              <a:buClr>
                <a:srgbClr val="171717"/>
              </a:buClr>
              <a:buSzPts val="1300"/>
              <a:buChar char="○"/>
            </a:pPr>
            <a:r>
              <a:rPr lang="en-GB" sz="1300">
                <a:solidFill>
                  <a:srgbClr val="171717"/>
                </a:solidFill>
              </a:rPr>
              <a:t>Small activity before introducing. </a:t>
            </a:r>
            <a:endParaRPr sz="1300">
              <a:solidFill>
                <a:srgbClr val="171717"/>
              </a:solidFill>
            </a:endParaRPr>
          </a:p>
          <a:p>
            <a:pPr indent="-311150" lvl="1" marL="914400" marR="360000" rtl="0" algn="l">
              <a:spcBef>
                <a:spcPts val="0"/>
              </a:spcBef>
              <a:spcAft>
                <a:spcPts val="0"/>
              </a:spcAft>
              <a:buClr>
                <a:srgbClr val="171717"/>
              </a:buClr>
              <a:buSzPts val="1300"/>
              <a:buChar char="○"/>
            </a:pPr>
            <a:r>
              <a:rPr lang="en-GB" sz="1300">
                <a:solidFill>
                  <a:srgbClr val="171717"/>
                </a:solidFill>
              </a:rPr>
              <a:t>Funny questions/scenarios/models (post man necessary)</a:t>
            </a:r>
            <a:endParaRPr sz="1300">
              <a:solidFill>
                <a:srgbClr val="171717"/>
              </a:solidFill>
            </a:endParaRPr>
          </a:p>
          <a:p>
            <a:pPr indent="-311150" lvl="1" marL="914400" marR="360000" rtl="0" algn="l">
              <a:spcBef>
                <a:spcPts val="0"/>
              </a:spcBef>
              <a:spcAft>
                <a:spcPts val="0"/>
              </a:spcAft>
              <a:buClr>
                <a:srgbClr val="171717"/>
              </a:buClr>
              <a:buSzPts val="1300"/>
              <a:buChar char="○"/>
            </a:pPr>
            <a:r>
              <a:rPr lang="en-GB" sz="1300">
                <a:solidFill>
                  <a:srgbClr val="171717"/>
                </a:solidFill>
              </a:rPr>
              <a:t>Keep it simple (KISS method)</a:t>
            </a:r>
            <a:endParaRPr sz="1300">
              <a:solidFill>
                <a:srgbClr val="171717"/>
              </a:solidFill>
            </a:endParaRPr>
          </a:p>
          <a:p>
            <a:pPr indent="-311150" lvl="0" marL="457200" marR="360000" rtl="0" algn="l">
              <a:spcBef>
                <a:spcPts val="0"/>
              </a:spcBef>
              <a:spcAft>
                <a:spcPts val="0"/>
              </a:spcAft>
              <a:buClr>
                <a:srgbClr val="171717"/>
              </a:buClr>
              <a:buSzPts val="1300"/>
              <a:buChar char="●"/>
            </a:pPr>
            <a:r>
              <a:rPr lang="en-GB" sz="1300">
                <a:solidFill>
                  <a:srgbClr val="171717"/>
                </a:solidFill>
              </a:rPr>
              <a:t>Computing:</a:t>
            </a:r>
            <a:endParaRPr sz="1300">
              <a:solidFill>
                <a:srgbClr val="171717"/>
              </a:solidFill>
            </a:endParaRPr>
          </a:p>
          <a:p>
            <a:pPr indent="-311150" lvl="1" marL="914400" marR="360000" rtl="0" algn="l">
              <a:spcBef>
                <a:spcPts val="0"/>
              </a:spcBef>
              <a:spcAft>
                <a:spcPts val="0"/>
              </a:spcAft>
              <a:buClr>
                <a:srgbClr val="171717"/>
              </a:buClr>
              <a:buSzPts val="1300"/>
              <a:buChar char="○"/>
            </a:pPr>
            <a:r>
              <a:rPr lang="en-GB" sz="1300">
                <a:solidFill>
                  <a:srgbClr val="171717"/>
                </a:solidFill>
              </a:rPr>
              <a:t>Evolution/history of the data storage was interesting. </a:t>
            </a:r>
            <a:endParaRPr sz="1300">
              <a:solidFill>
                <a:srgbClr val="171717"/>
              </a:solidFill>
            </a:endParaRPr>
          </a:p>
          <a:p>
            <a:pPr indent="-311150" lvl="1" marL="914400" marR="360000" rtl="0" algn="l">
              <a:spcBef>
                <a:spcPts val="0"/>
              </a:spcBef>
              <a:spcAft>
                <a:spcPts val="0"/>
              </a:spcAft>
              <a:buClr>
                <a:srgbClr val="171717"/>
              </a:buClr>
              <a:buSzPts val="1300"/>
              <a:buChar char="○"/>
            </a:pPr>
            <a:r>
              <a:rPr lang="en-GB" sz="1300">
                <a:solidFill>
                  <a:srgbClr val="171717"/>
                </a:solidFill>
              </a:rPr>
              <a:t>Collaboration with other networks to make the “Worldwide LHC Computing Grid”</a:t>
            </a:r>
            <a:endParaRPr sz="1300">
              <a:solidFill>
                <a:srgbClr val="171717"/>
              </a:solidFill>
            </a:endParaRPr>
          </a:p>
          <a:p>
            <a:pPr indent="-311150" lvl="1" marL="914400" marR="360000" rtl="0" algn="l">
              <a:spcBef>
                <a:spcPts val="0"/>
              </a:spcBef>
              <a:spcAft>
                <a:spcPts val="0"/>
              </a:spcAft>
              <a:buClr>
                <a:srgbClr val="171717"/>
              </a:buClr>
              <a:buSzPts val="1300"/>
              <a:buChar char="○"/>
            </a:pPr>
            <a:r>
              <a:rPr lang="en-GB" sz="1300">
                <a:solidFill>
                  <a:srgbClr val="171717"/>
                </a:solidFill>
              </a:rPr>
              <a:t>Storage SIZES!</a:t>
            </a:r>
            <a:endParaRPr sz="1300">
              <a:solidFill>
                <a:srgbClr val="171717"/>
              </a:solidFill>
            </a:endParaRPr>
          </a:p>
          <a:p>
            <a:pPr indent="-311150" lvl="1" marL="914400" marR="360000" rtl="0" algn="l">
              <a:spcBef>
                <a:spcPts val="0"/>
              </a:spcBef>
              <a:spcAft>
                <a:spcPts val="0"/>
              </a:spcAft>
              <a:buClr>
                <a:srgbClr val="171717"/>
              </a:buClr>
              <a:buSzPts val="1300"/>
              <a:buChar char="○"/>
            </a:pPr>
            <a:r>
              <a:rPr lang="en-GB" sz="1300">
                <a:solidFill>
                  <a:srgbClr val="171717"/>
                </a:solidFill>
              </a:rPr>
              <a:t>Videos should be shown to students:</a:t>
            </a:r>
            <a:endParaRPr sz="1300">
              <a:solidFill>
                <a:srgbClr val="171717"/>
              </a:solidFill>
            </a:endParaRPr>
          </a:p>
          <a:p>
            <a:pPr indent="-311150" lvl="2" marL="1371600" marR="360000" rtl="0" algn="l">
              <a:spcBef>
                <a:spcPts val="0"/>
              </a:spcBef>
              <a:spcAft>
                <a:spcPts val="0"/>
              </a:spcAft>
              <a:buClr>
                <a:srgbClr val="171717"/>
              </a:buClr>
              <a:buSzPts val="1300"/>
              <a:buChar char="■"/>
            </a:pPr>
            <a:r>
              <a:rPr lang="en-GB" sz="1300">
                <a:solidFill>
                  <a:srgbClr val="171717"/>
                </a:solidFill>
              </a:rPr>
              <a:t>NOTE: videos are on links from schedule page</a:t>
            </a:r>
            <a:endParaRPr sz="1300">
              <a:solidFill>
                <a:srgbClr val="171717"/>
              </a:solidFill>
            </a:endParaRPr>
          </a:p>
          <a:p>
            <a:pPr indent="-311150" lvl="0" marL="457200" marR="360000" rtl="0" algn="l">
              <a:spcBef>
                <a:spcPts val="0"/>
              </a:spcBef>
              <a:spcAft>
                <a:spcPts val="0"/>
              </a:spcAft>
              <a:buClr>
                <a:srgbClr val="171717"/>
              </a:buClr>
              <a:buSzPts val="1300"/>
              <a:buChar char="●"/>
            </a:pPr>
            <a:r>
              <a:rPr lang="en-GB" sz="1300">
                <a:solidFill>
                  <a:srgbClr val="171717"/>
                </a:solidFill>
              </a:rPr>
              <a:t>Mystery Boxes: Definitely use in class, maybe day 1 to introduce the idea of how science works. NEVER show the answer!!!!!</a:t>
            </a:r>
            <a:endParaRPr sz="1300">
              <a:solidFill>
                <a:srgbClr val="171717"/>
              </a:solidFill>
            </a:endParaRPr>
          </a:p>
          <a:p>
            <a:pPr indent="-311150" lvl="0" marL="457200" marR="360000" rtl="0" algn="l">
              <a:spcBef>
                <a:spcPts val="0"/>
              </a:spcBef>
              <a:spcAft>
                <a:spcPts val="0"/>
              </a:spcAft>
              <a:buClr>
                <a:srgbClr val="171717"/>
              </a:buClr>
              <a:buSzPts val="1300"/>
              <a:buChar char="●"/>
            </a:pPr>
            <a:r>
              <a:rPr lang="en-GB" sz="1300">
                <a:solidFill>
                  <a:srgbClr val="171717"/>
                </a:solidFill>
              </a:rPr>
              <a:t>Medical</a:t>
            </a:r>
            <a:r>
              <a:rPr lang="en-GB" sz="1300">
                <a:solidFill>
                  <a:srgbClr val="171717"/>
                </a:solidFill>
              </a:rPr>
              <a:t> Applications:</a:t>
            </a:r>
            <a:endParaRPr sz="1300">
              <a:solidFill>
                <a:srgbClr val="171717"/>
              </a:solidFill>
            </a:endParaRPr>
          </a:p>
          <a:p>
            <a:pPr indent="-311150" lvl="1" marL="914400" marR="360000" rtl="0" algn="l">
              <a:spcBef>
                <a:spcPts val="0"/>
              </a:spcBef>
              <a:spcAft>
                <a:spcPts val="0"/>
              </a:spcAft>
              <a:buClr>
                <a:srgbClr val="171717"/>
              </a:buClr>
              <a:buSzPts val="1300"/>
              <a:buChar char="○"/>
            </a:pPr>
            <a:r>
              <a:rPr lang="en-GB" sz="1300">
                <a:solidFill>
                  <a:srgbClr val="171717"/>
                </a:solidFill>
              </a:rPr>
              <a:t>Proton therapy very </a:t>
            </a:r>
            <a:r>
              <a:rPr lang="en-GB" sz="1300">
                <a:solidFill>
                  <a:srgbClr val="171717"/>
                </a:solidFill>
              </a:rPr>
              <a:t>exciting</a:t>
            </a:r>
            <a:r>
              <a:rPr lang="en-GB" sz="1300">
                <a:solidFill>
                  <a:srgbClr val="171717"/>
                </a:solidFill>
              </a:rPr>
              <a:t>.</a:t>
            </a:r>
            <a:endParaRPr sz="1300">
              <a:solidFill>
                <a:srgbClr val="171717"/>
              </a:solidFill>
            </a:endParaRPr>
          </a:p>
          <a:p>
            <a:pPr indent="-311150" lvl="1" marL="914400" marR="360000" rtl="0" algn="l">
              <a:spcBef>
                <a:spcPts val="0"/>
              </a:spcBef>
              <a:spcAft>
                <a:spcPts val="0"/>
              </a:spcAft>
              <a:buClr>
                <a:srgbClr val="171717"/>
              </a:buClr>
              <a:buSzPts val="1300"/>
              <a:buChar char="○"/>
            </a:pPr>
            <a:r>
              <a:rPr lang="en-GB" sz="1300">
                <a:solidFill>
                  <a:srgbClr val="171717"/>
                </a:solidFill>
              </a:rPr>
              <a:t>Used with radioactivity</a:t>
            </a:r>
            <a:endParaRPr sz="1300">
              <a:solidFill>
                <a:srgbClr val="171717"/>
              </a:solidFill>
            </a:endParaRPr>
          </a:p>
          <a:p>
            <a:pPr indent="-311150" lvl="1" marL="914400" marR="360000" rtl="0" algn="l">
              <a:spcBef>
                <a:spcPts val="0"/>
              </a:spcBef>
              <a:spcAft>
                <a:spcPts val="0"/>
              </a:spcAft>
              <a:buClr>
                <a:srgbClr val="171717"/>
              </a:buClr>
              <a:buSzPts val="1300"/>
              <a:buChar char="○"/>
            </a:pPr>
            <a:r>
              <a:rPr lang="en-GB" sz="1300">
                <a:solidFill>
                  <a:srgbClr val="171717"/>
                </a:solidFill>
              </a:rPr>
              <a:t>Masterclass from CERN brought in doctors, </a:t>
            </a:r>
            <a:r>
              <a:rPr lang="en-GB" sz="1300">
                <a:solidFill>
                  <a:srgbClr val="171717"/>
                </a:solidFill>
              </a:rPr>
              <a:t>physicists</a:t>
            </a:r>
            <a:r>
              <a:rPr lang="en-GB" sz="1300">
                <a:solidFill>
                  <a:srgbClr val="171717"/>
                </a:solidFill>
              </a:rPr>
              <a:t>, and then </a:t>
            </a:r>
            <a:r>
              <a:rPr lang="en-GB" sz="1300">
                <a:solidFill>
                  <a:srgbClr val="171717"/>
                </a:solidFill>
              </a:rPr>
              <a:t>practical</a:t>
            </a:r>
            <a:r>
              <a:rPr lang="en-GB" sz="1300">
                <a:solidFill>
                  <a:srgbClr val="171717"/>
                </a:solidFill>
              </a:rPr>
              <a:t> work. Used software “Matrad”</a:t>
            </a:r>
            <a:endParaRPr sz="1300">
              <a:solidFill>
                <a:srgbClr val="171717"/>
              </a:solidFill>
            </a:endParaRPr>
          </a:p>
          <a:p>
            <a:pPr indent="-311150" lvl="1" marL="914400" marR="360000" rtl="0" algn="l">
              <a:spcBef>
                <a:spcPts val="0"/>
              </a:spcBef>
              <a:spcAft>
                <a:spcPts val="0"/>
              </a:spcAft>
              <a:buClr>
                <a:srgbClr val="171717"/>
              </a:buClr>
              <a:buSzPts val="1300"/>
              <a:buChar char="○"/>
            </a:pPr>
            <a:r>
              <a:rPr lang="en-GB" sz="1300">
                <a:solidFill>
                  <a:srgbClr val="171717"/>
                </a:solidFill>
              </a:rPr>
              <a:t>Try to change some practice problems to add radiation therapy to inspire students.</a:t>
            </a:r>
            <a:endParaRPr sz="1300">
              <a:solidFill>
                <a:srgbClr val="171717"/>
              </a:solidFill>
            </a:endParaRPr>
          </a:p>
          <a:p>
            <a:pPr indent="-311150" lvl="1" marL="914400" marR="360000" rtl="0" algn="l">
              <a:spcBef>
                <a:spcPts val="0"/>
              </a:spcBef>
              <a:spcAft>
                <a:spcPts val="0"/>
              </a:spcAft>
              <a:buClr>
                <a:srgbClr val="171717"/>
              </a:buClr>
              <a:buSzPts val="1300"/>
              <a:buChar char="○"/>
            </a:pPr>
            <a:r>
              <a:rPr lang="en-GB" sz="1300">
                <a:solidFill>
                  <a:srgbClr val="171717"/>
                </a:solidFill>
              </a:rPr>
              <a:t>Need to </a:t>
            </a:r>
            <a:r>
              <a:rPr lang="en-GB" sz="1300">
                <a:solidFill>
                  <a:srgbClr val="171717"/>
                </a:solidFill>
              </a:rPr>
              <a:t>inspire</a:t>
            </a:r>
            <a:r>
              <a:rPr lang="en-GB" sz="1300">
                <a:solidFill>
                  <a:srgbClr val="171717"/>
                </a:solidFill>
              </a:rPr>
              <a:t> </a:t>
            </a:r>
            <a:r>
              <a:rPr lang="en-GB" sz="1300">
                <a:solidFill>
                  <a:srgbClr val="171717"/>
                </a:solidFill>
              </a:rPr>
              <a:t>curiosity</a:t>
            </a:r>
            <a:r>
              <a:rPr lang="en-GB" sz="1300">
                <a:solidFill>
                  <a:srgbClr val="171717"/>
                </a:solidFill>
              </a:rPr>
              <a:t> </a:t>
            </a:r>
            <a:endParaRPr sz="1300">
              <a:solidFill>
                <a:srgbClr val="171717"/>
              </a:solidFill>
            </a:endParaRPr>
          </a:p>
          <a:p>
            <a:pPr indent="0" lvl="0" marL="360000" marR="360000" rtl="0" algn="l">
              <a:spcBef>
                <a:spcPts val="0"/>
              </a:spcBef>
              <a:spcAft>
                <a:spcPts val="0"/>
              </a:spcAft>
              <a:buNone/>
            </a:pPr>
            <a:r>
              <a:t/>
            </a:r>
            <a:endParaRPr sz="1300">
              <a:solidFill>
                <a:srgbClr val="171717"/>
              </a:solidFill>
            </a:endParaRPr>
          </a:p>
        </p:txBody>
      </p:sp>
    </p:spTree>
  </p:cSld>
  <p:clrMapOvr>
    <a:masterClrMapping/>
  </p:clrMapOvr>
</p:sld>
</file>

<file path=ppt/slides/slide8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730" name="Shape 730"/>
        <p:cNvGrpSpPr/>
        <p:nvPr/>
      </p:nvGrpSpPr>
      <p:grpSpPr>
        <a:xfrm>
          <a:off x="0" y="0"/>
          <a:ext cx="0" cy="0"/>
          <a:chOff x="0" y="0"/>
          <a:chExt cx="0" cy="0"/>
        </a:xfrm>
      </p:grpSpPr>
      <p:sp>
        <p:nvSpPr>
          <p:cNvPr id="731" name="Google Shape;731;p105"/>
          <p:cNvSpPr/>
          <p:nvPr/>
        </p:nvSpPr>
        <p:spPr>
          <a:xfrm>
            <a:off x="0" y="0"/>
            <a:ext cx="3265800" cy="5143500"/>
          </a:xfrm>
          <a:prstGeom prst="rect">
            <a:avLst/>
          </a:prstGeom>
          <a:solidFill>
            <a:schemeClr val="dk1"/>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Our</a:t>
            </a:r>
            <a:r>
              <a:rPr lang="en-GB"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GB" sz="1200">
                <a:solidFill>
                  <a:schemeClr val="lt1"/>
                </a:solidFill>
              </a:rPr>
              <a:t>Instructions:</a:t>
            </a:r>
            <a:r>
              <a:rPr lang="en-GB" sz="1200">
                <a:solidFill>
                  <a:schemeClr val="lt1"/>
                </a:solidFill>
              </a:rPr>
              <a:t> Write in the box any insights, learnings and discussion outcomes. </a:t>
            </a:r>
            <a:br>
              <a:rPr lang="en-GB" sz="1200">
                <a:solidFill>
                  <a:schemeClr val="lt1"/>
                </a:solidFill>
              </a:rPr>
            </a:br>
            <a:br>
              <a:rPr lang="en-GB" sz="1200">
                <a:solidFill>
                  <a:schemeClr val="lt1"/>
                </a:solidFill>
              </a:rPr>
            </a:br>
            <a:r>
              <a:rPr i="1" lang="en-GB" sz="1200">
                <a:solidFill>
                  <a:schemeClr val="lt1"/>
                </a:solidFill>
              </a:rPr>
              <a:t>(Decide how you as a group will present them if you are selected to present during the SG Report-Out.)</a:t>
            </a:r>
            <a:endParaRPr i="1" sz="2400">
              <a:solidFill>
                <a:schemeClr val="lt1"/>
              </a:solidFill>
            </a:endParaRPr>
          </a:p>
        </p:txBody>
      </p:sp>
      <p:sp>
        <p:nvSpPr>
          <p:cNvPr id="732" name="Google Shape;732;p105"/>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Char char="●"/>
            </a:pPr>
            <a:r>
              <a:rPr lang="en-GB" sz="1600">
                <a:solidFill>
                  <a:srgbClr val="171717"/>
                </a:solidFill>
              </a:rPr>
              <a:t>SO many applications of the physics done here at CERN.</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We can think big and change entire curriculum or add little things (like black boxes) for just 20 minutes MAX.</a:t>
            </a:r>
            <a:endParaRPr sz="1600">
              <a:solidFill>
                <a:srgbClr val="171717"/>
              </a:solidFill>
            </a:endParaRPr>
          </a:p>
        </p:txBody>
      </p:sp>
      <p:sp>
        <p:nvSpPr>
          <p:cNvPr id="733" name="Google Shape;733;p105"/>
          <p:cNvSpPr/>
          <p:nvPr/>
        </p:nvSpPr>
        <p:spPr>
          <a:xfrm rot="5400000">
            <a:off x="24" y="0"/>
            <a:ext cx="792300" cy="792300"/>
          </a:xfrm>
          <a:prstGeom prst="rtTriangle">
            <a:avLst/>
          </a:prstGeom>
          <a:solidFill>
            <a:srgbClr val="E15E3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8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737" name="Shape 737"/>
        <p:cNvGrpSpPr/>
        <p:nvPr/>
      </p:nvGrpSpPr>
      <p:grpSpPr>
        <a:xfrm>
          <a:off x="0" y="0"/>
          <a:ext cx="0" cy="0"/>
          <a:chOff x="0" y="0"/>
          <a:chExt cx="0" cy="0"/>
        </a:xfrm>
      </p:grpSpPr>
      <p:sp>
        <p:nvSpPr>
          <p:cNvPr id="738" name="Google Shape;738;p106"/>
          <p:cNvSpPr/>
          <p:nvPr/>
        </p:nvSpPr>
        <p:spPr>
          <a:xfrm>
            <a:off x="0" y="0"/>
            <a:ext cx="3265800" cy="5143500"/>
          </a:xfrm>
          <a:prstGeom prst="rect">
            <a:avLst/>
          </a:prstGeom>
          <a:solidFill>
            <a:schemeClr val="dk1"/>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Our</a:t>
            </a:r>
            <a:r>
              <a:rPr lang="en-GB" sz="2400">
                <a:solidFill>
                  <a:schemeClr val="lt1"/>
                </a:solidFill>
              </a:rPr>
              <a:t> Feedback </a:t>
            </a:r>
            <a:br>
              <a:rPr lang="en-GB" sz="2400">
                <a:solidFill>
                  <a:schemeClr val="lt1"/>
                </a:solidFill>
              </a:rPr>
            </a:br>
            <a:r>
              <a:rPr lang="en-GB" sz="2400">
                <a:solidFill>
                  <a:schemeClr val="lt1"/>
                </a:solidFill>
              </a:rPr>
              <a:t>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rtl="0" algn="l">
              <a:lnSpc>
                <a:spcPct val="115000"/>
              </a:lnSpc>
              <a:spcBef>
                <a:spcPts val="0"/>
              </a:spcBef>
              <a:spcAft>
                <a:spcPts val="0"/>
              </a:spcAft>
              <a:buClr>
                <a:schemeClr val="lt1"/>
              </a:buClr>
              <a:buSzPts val="1200"/>
              <a:buChar char="●"/>
            </a:pPr>
            <a:r>
              <a:rPr lang="en-GB" sz="1200">
                <a:solidFill>
                  <a:schemeClr val="lt1"/>
                </a:solidFill>
              </a:rPr>
              <a:t>Highlights?</a:t>
            </a:r>
            <a:endParaRPr sz="1200">
              <a:solidFill>
                <a:schemeClr val="lt1"/>
              </a:solidFill>
            </a:endParaRPr>
          </a:p>
          <a:p>
            <a:pPr indent="-304800" lvl="0" marL="457200" rtl="0" algn="l">
              <a:lnSpc>
                <a:spcPct val="115000"/>
              </a:lnSpc>
              <a:spcBef>
                <a:spcPts val="0"/>
              </a:spcBef>
              <a:spcAft>
                <a:spcPts val="0"/>
              </a:spcAft>
              <a:buClr>
                <a:schemeClr val="lt1"/>
              </a:buClr>
              <a:buSzPts val="1200"/>
              <a:buChar char="●"/>
            </a:pPr>
            <a:r>
              <a:rPr lang="en-GB" sz="1200">
                <a:solidFill>
                  <a:schemeClr val="lt1"/>
                </a:solidFill>
              </a:rPr>
              <a:t>What’s working?</a:t>
            </a:r>
            <a:endParaRPr sz="1200">
              <a:solidFill>
                <a:schemeClr val="lt1"/>
              </a:solidFill>
            </a:endParaRPr>
          </a:p>
          <a:p>
            <a:pPr indent="-304800" lvl="0" marL="457200" rtl="0" algn="l">
              <a:lnSpc>
                <a:spcPct val="115000"/>
              </a:lnSpc>
              <a:spcBef>
                <a:spcPts val="0"/>
              </a:spcBef>
              <a:spcAft>
                <a:spcPts val="0"/>
              </a:spcAft>
              <a:buClr>
                <a:schemeClr val="lt1"/>
              </a:buClr>
              <a:buSzPts val="1200"/>
              <a:buChar char="●"/>
            </a:pPr>
            <a:r>
              <a:rPr lang="en-GB" sz="1200">
                <a:solidFill>
                  <a:schemeClr val="lt1"/>
                </a:solidFill>
              </a:rPr>
              <a:t>What needs improvement?</a:t>
            </a:r>
            <a:endParaRPr sz="1200">
              <a:solidFill>
                <a:schemeClr val="lt1"/>
              </a:solidFill>
            </a:endParaRPr>
          </a:p>
          <a:p>
            <a:pPr indent="-304800" lvl="0" marL="457200" rtl="0" algn="l">
              <a:lnSpc>
                <a:spcPct val="115000"/>
              </a:lnSpc>
              <a:spcBef>
                <a:spcPts val="0"/>
              </a:spcBef>
              <a:spcAft>
                <a:spcPts val="0"/>
              </a:spcAft>
              <a:buClr>
                <a:schemeClr val="lt1"/>
              </a:buClr>
              <a:buSzPts val="1200"/>
              <a:buChar char="●"/>
            </a:pPr>
            <a:r>
              <a:rPr lang="en-GB" sz="1200">
                <a:solidFill>
                  <a:schemeClr val="lt1"/>
                </a:solidFill>
              </a:rPr>
              <a:t>Other comments?</a:t>
            </a:r>
            <a:endParaRPr sz="1200">
              <a:solidFill>
                <a:schemeClr val="lt1"/>
              </a:solidFill>
            </a:endParaRPr>
          </a:p>
          <a:p>
            <a:pPr indent="-304800" lvl="0" marL="457200" rtl="0" algn="l">
              <a:lnSpc>
                <a:spcPct val="115000"/>
              </a:lnSpc>
              <a:spcBef>
                <a:spcPts val="0"/>
              </a:spcBef>
              <a:spcAft>
                <a:spcPts val="0"/>
              </a:spcAft>
              <a:buClr>
                <a:schemeClr val="lt1"/>
              </a:buClr>
              <a:buSzPts val="1200"/>
              <a:buChar char="●"/>
            </a:pPr>
            <a:r>
              <a:rPr lang="en-GB" sz="1200">
                <a:solidFill>
                  <a:schemeClr val="lt1"/>
                </a:solidFill>
              </a:rPr>
              <a:t>Funny picture or meme?</a:t>
            </a:r>
            <a:endParaRPr sz="1200">
              <a:solidFill>
                <a:schemeClr val="lt1"/>
              </a:solidFill>
            </a:endParaRPr>
          </a:p>
          <a:p>
            <a:pPr indent="0" lvl="0" marL="0" rtl="0" algn="l">
              <a:lnSpc>
                <a:spcPct val="115000"/>
              </a:lnSpc>
              <a:spcBef>
                <a:spcPts val="0"/>
              </a:spcBef>
              <a:spcAft>
                <a:spcPts val="0"/>
              </a:spcAft>
              <a:buNone/>
            </a:pPr>
            <a:r>
              <a:t/>
            </a:r>
            <a:endParaRPr i="1" sz="1200">
              <a:solidFill>
                <a:schemeClr val="lt1"/>
              </a:solidFill>
            </a:endParaRPr>
          </a:p>
          <a:p>
            <a:pPr indent="0" lvl="0" marL="0" rtl="0" algn="l">
              <a:lnSpc>
                <a:spcPct val="115000"/>
              </a:lnSpc>
              <a:spcBef>
                <a:spcPts val="0"/>
              </a:spcBef>
              <a:spcAft>
                <a:spcPts val="0"/>
              </a:spcAft>
              <a:buNone/>
            </a:pPr>
            <a:r>
              <a:rPr i="1" lang="en-GB" sz="1200">
                <a:solidFill>
                  <a:schemeClr val="lt1"/>
                </a:solidFill>
              </a:rPr>
              <a:t>(Decide how you as a group will present them if you are selected to present during the SG Report-Out.)</a:t>
            </a:r>
            <a:endParaRPr i="1" sz="2400">
              <a:solidFill>
                <a:schemeClr val="lt1"/>
              </a:solidFill>
            </a:endParaRPr>
          </a:p>
          <a:p>
            <a:pPr indent="0" lvl="0" marL="457200" rtl="0" algn="l">
              <a:lnSpc>
                <a:spcPct val="115000"/>
              </a:lnSpc>
              <a:spcBef>
                <a:spcPts val="0"/>
              </a:spcBef>
              <a:spcAft>
                <a:spcPts val="0"/>
              </a:spcAft>
              <a:buNone/>
            </a:pPr>
            <a:r>
              <a:t/>
            </a:r>
            <a:endParaRPr sz="1200">
              <a:solidFill>
                <a:schemeClr val="lt1"/>
              </a:solidFill>
            </a:endParaRPr>
          </a:p>
        </p:txBody>
      </p:sp>
      <p:sp>
        <p:nvSpPr>
          <p:cNvPr id="739" name="Google Shape;739;p106"/>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
        <p:nvSpPr>
          <p:cNvPr id="740" name="Google Shape;740;p106"/>
          <p:cNvSpPr/>
          <p:nvPr/>
        </p:nvSpPr>
        <p:spPr>
          <a:xfrm rot="5400000">
            <a:off x="24" y="0"/>
            <a:ext cx="792300" cy="792300"/>
          </a:xfrm>
          <a:prstGeom prst="rtTriangle">
            <a:avLst/>
          </a:prstGeom>
          <a:solidFill>
            <a:srgbClr val="E15E3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8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744" name="Shape 744"/>
        <p:cNvGrpSpPr/>
        <p:nvPr/>
      </p:nvGrpSpPr>
      <p:grpSpPr>
        <a:xfrm>
          <a:off x="0" y="0"/>
          <a:ext cx="0" cy="0"/>
          <a:chOff x="0" y="0"/>
          <a:chExt cx="0" cy="0"/>
        </a:xfrm>
      </p:grpSpPr>
      <p:sp>
        <p:nvSpPr>
          <p:cNvPr id="745" name="Google Shape;745;p107"/>
          <p:cNvSpPr txBox="1"/>
          <p:nvPr>
            <p:ph type="title"/>
          </p:nvPr>
        </p:nvSpPr>
        <p:spPr>
          <a:xfrm>
            <a:off x="305990" y="1282303"/>
            <a:ext cx="8532000" cy="21396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GB"/>
              <a:t>Thursday</a:t>
            </a:r>
            <a:r>
              <a:rPr lang="en-GB"/>
              <a:t>, 17 July</a:t>
            </a:r>
            <a:endParaRPr/>
          </a:p>
        </p:txBody>
      </p:sp>
      <p:sp>
        <p:nvSpPr>
          <p:cNvPr id="746" name="Google Shape;746;p107"/>
          <p:cNvSpPr txBox="1"/>
          <p:nvPr>
            <p:ph idx="1" type="body"/>
          </p:nvPr>
        </p:nvSpPr>
        <p:spPr>
          <a:xfrm>
            <a:off x="305990" y="3442097"/>
            <a:ext cx="8532000" cy="1125000"/>
          </a:xfrm>
          <a:prstGeom prst="rect">
            <a:avLst/>
          </a:prstGeom>
        </p:spPr>
        <p:txBody>
          <a:bodyPr anchorCtr="0" anchor="t" bIns="0" lIns="0" spcFirstLastPara="1" rIns="0" wrap="square" tIns="0">
            <a:normAutofit/>
          </a:bodyPr>
          <a:lstStyle/>
          <a:p>
            <a:pPr indent="0" lvl="0" marL="0" rtl="0" algn="l">
              <a:lnSpc>
                <a:spcPct val="115000"/>
              </a:lnSpc>
              <a:spcBef>
                <a:spcPts val="0"/>
              </a:spcBef>
              <a:spcAft>
                <a:spcPts val="0"/>
              </a:spcAft>
              <a:buNone/>
            </a:pPr>
            <a:r>
              <a:rPr lang="en-GB"/>
              <a:t>SG Session 4</a:t>
            </a:r>
            <a:endParaRPr/>
          </a:p>
          <a:p>
            <a:pPr indent="0" lvl="0" marL="0" rtl="0" algn="l">
              <a:lnSpc>
                <a:spcPct val="115000"/>
              </a:lnSpc>
              <a:spcBef>
                <a:spcPts val="0"/>
              </a:spcBef>
              <a:spcAft>
                <a:spcPts val="0"/>
              </a:spcAft>
              <a:buNone/>
            </a:pPr>
            <a:r>
              <a:t/>
            </a:r>
            <a:endParaRPr/>
          </a:p>
          <a:p>
            <a:pPr indent="0" lvl="0" marL="0" rtl="0" algn="l">
              <a:spcBef>
                <a:spcPts val="800"/>
              </a:spcBef>
              <a:spcAft>
                <a:spcPts val="0"/>
              </a:spcAft>
              <a:buNone/>
            </a:pPr>
            <a:r>
              <a:t/>
            </a:r>
            <a:endParaRPr/>
          </a:p>
        </p:txBody>
      </p:sp>
    </p:spTree>
  </p:cSld>
  <p:clrMapOvr>
    <a:masterClrMapping/>
  </p:clrMapOvr>
</p:sld>
</file>

<file path=ppt/slides/slide8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750" name="Shape 750"/>
        <p:cNvGrpSpPr/>
        <p:nvPr/>
      </p:nvGrpSpPr>
      <p:grpSpPr>
        <a:xfrm>
          <a:off x="0" y="0"/>
          <a:ext cx="0" cy="0"/>
          <a:chOff x="0" y="0"/>
          <a:chExt cx="0" cy="0"/>
        </a:xfrm>
      </p:grpSpPr>
      <p:sp>
        <p:nvSpPr>
          <p:cNvPr id="751" name="Google Shape;751;p108"/>
          <p:cNvSpPr txBox="1"/>
          <p:nvPr>
            <p:ph type="title"/>
          </p:nvPr>
        </p:nvSpPr>
        <p:spPr>
          <a:xfrm>
            <a:off x="305991" y="280195"/>
            <a:ext cx="8532000" cy="7992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GB"/>
              <a:t>Checklist for SG Session 4</a:t>
            </a:r>
            <a:endParaRPr/>
          </a:p>
        </p:txBody>
      </p:sp>
      <p:graphicFrame>
        <p:nvGraphicFramePr>
          <p:cNvPr id="752" name="Google Shape;752;p108"/>
          <p:cNvGraphicFramePr/>
          <p:nvPr/>
        </p:nvGraphicFramePr>
        <p:xfrm>
          <a:off x="306000" y="1264325"/>
          <a:ext cx="3000000" cy="3000000"/>
        </p:xfrm>
        <a:graphic>
          <a:graphicData uri="http://schemas.openxmlformats.org/drawingml/2006/table">
            <a:tbl>
              <a:tblPr>
                <a:noFill/>
                <a:tableStyleId>{3CEEFE1D-7DE0-4510-B99A-03B312898D19}</a:tableStyleId>
              </a:tblPr>
              <a:tblGrid>
                <a:gridCol w="382850"/>
                <a:gridCol w="1306850"/>
                <a:gridCol w="5126575"/>
                <a:gridCol w="1715725"/>
              </a:tblGrid>
              <a:tr h="381000">
                <a:tc>
                  <a:txBody>
                    <a:bodyPr/>
                    <a:lstStyle/>
                    <a:p>
                      <a:pPr indent="0" lvl="0" marL="0" rtl="0" algn="l">
                        <a:spcBef>
                          <a:spcPts val="0"/>
                        </a:spcBef>
                        <a:spcAft>
                          <a:spcPts val="0"/>
                        </a:spcAft>
                        <a:buNone/>
                      </a:pPr>
                      <a:r>
                        <a:rPr b="1" lang="en-GB"/>
                        <a:t>#</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b="1" lang="en-GB"/>
                        <a:t>Type of Task</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b="1" lang="en-GB"/>
                        <a:t>Task</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b="1" lang="en-GB"/>
                        <a:t>Deadline</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GB"/>
                        <a:t>1</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t>Individual</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a:t>Fill in slides corresponding to your colour </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t>Thursday</a:t>
                      </a:r>
                      <a:r>
                        <a:rPr lang="en-GB"/>
                        <a:t>, 14:30</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GB"/>
                        <a:t>2</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solidFill>
                            <a:schemeClr val="dk1"/>
                          </a:solidFill>
                        </a:rPr>
                        <a:t>Group</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a:t>Fill in the </a:t>
                      </a:r>
                      <a:r>
                        <a:rPr b="1" lang="en-GB"/>
                        <a:t>“Our Key Takeaways from HST</a:t>
                      </a:r>
                      <a:r>
                        <a:rPr b="1" lang="en-GB"/>
                        <a:t>2025</a:t>
                      </a:r>
                      <a:r>
                        <a:rPr b="1" lang="en-GB"/>
                        <a:t>”</a:t>
                      </a:r>
                      <a:r>
                        <a:rPr lang="en-GB"/>
                        <a:t> slide as a group. Make sure you all contribute to the discussion. </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t>Thursday</a:t>
                      </a:r>
                      <a:r>
                        <a:rPr lang="en-GB"/>
                        <a:t>, 15:00</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GB"/>
                        <a:t>3</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solidFill>
                            <a:schemeClr val="dk1"/>
                          </a:solidFill>
                        </a:rPr>
                        <a:t>Group</a:t>
                      </a:r>
                      <a:endParaRPr>
                        <a:solidFill>
                          <a:schemeClr val="dk1"/>
                        </a:solidFill>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a:t>Discuss the topic that was assigned to your study group for the </a:t>
                      </a:r>
                      <a:r>
                        <a:rPr b="1" lang="en-GB"/>
                        <a:t>Final Presentation on Friday morning</a:t>
                      </a:r>
                      <a:r>
                        <a:rPr lang="en-GB"/>
                        <a:t>. S</a:t>
                      </a:r>
                      <a:r>
                        <a:rPr lang="en-GB"/>
                        <a:t>hare and collect your individual experiences with this topic. </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t>Thursday</a:t>
                      </a:r>
                      <a:r>
                        <a:rPr lang="en-GB"/>
                        <a:t>, 16:00</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GB"/>
                        <a:t>4</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solidFill>
                            <a:schemeClr val="dk1"/>
                          </a:solidFill>
                        </a:rPr>
                        <a:t>Group</a:t>
                      </a:r>
                      <a:endParaRPr>
                        <a:solidFill>
                          <a:schemeClr val="dk1"/>
                        </a:solidFill>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a:t>Prepare a </a:t>
                      </a:r>
                      <a:r>
                        <a:rPr lang="en-GB">
                          <a:solidFill>
                            <a:schemeClr val="dk1"/>
                          </a:solidFill>
                        </a:rPr>
                        <a:t>detailed</a:t>
                      </a:r>
                      <a:r>
                        <a:rPr lang="en-GB"/>
                        <a:t> and </a:t>
                      </a:r>
                      <a:r>
                        <a:rPr lang="en-GB">
                          <a:solidFill>
                            <a:schemeClr val="dk1"/>
                          </a:solidFill>
                        </a:rPr>
                        <a:t>entertaining</a:t>
                      </a:r>
                      <a:r>
                        <a:rPr lang="en-GB"/>
                        <a:t> presentation to share your results with your colleagues. </a:t>
                      </a:r>
                      <a:r>
                        <a:rPr b="1" lang="en-GB"/>
                        <a:t>Make sure that everyone plays an active role during the Final Presentation!</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t>Thursday, 17:00</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bl>
          </a:graphicData>
        </a:graphic>
      </p:graphicFrame>
      <p:sp>
        <p:nvSpPr>
          <p:cNvPr id="753" name="Google Shape;753;p108"/>
          <p:cNvSpPr/>
          <p:nvPr/>
        </p:nvSpPr>
        <p:spPr>
          <a:xfrm>
            <a:off x="5476813" y="1799425"/>
            <a:ext cx="147300" cy="147600"/>
          </a:xfrm>
          <a:prstGeom prst="ellipse">
            <a:avLst/>
          </a:prstGeom>
          <a:solidFill>
            <a:srgbClr val="93C47D"/>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754" name="Google Shape;754;p108"/>
          <p:cNvSpPr/>
          <p:nvPr/>
        </p:nvSpPr>
        <p:spPr>
          <a:xfrm>
            <a:off x="5679324" y="1799425"/>
            <a:ext cx="147300" cy="147600"/>
          </a:xfrm>
          <a:prstGeom prst="ellipse">
            <a:avLst/>
          </a:prstGeom>
          <a:solidFill>
            <a:srgbClr val="FFD96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755" name="Google Shape;755;p108"/>
          <p:cNvSpPr/>
          <p:nvPr/>
        </p:nvSpPr>
        <p:spPr>
          <a:xfrm>
            <a:off x="5881836" y="1799425"/>
            <a:ext cx="147300" cy="147600"/>
          </a:xfrm>
          <a:prstGeom prst="ellipse">
            <a:avLst/>
          </a:prstGeom>
          <a:solidFill>
            <a:srgbClr val="F6B26B"/>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756" name="Google Shape;756;p108"/>
          <p:cNvSpPr/>
          <p:nvPr/>
        </p:nvSpPr>
        <p:spPr>
          <a:xfrm>
            <a:off x="6084323" y="1799425"/>
            <a:ext cx="147300" cy="147600"/>
          </a:xfrm>
          <a:prstGeom prst="ellipse">
            <a:avLst/>
          </a:prstGeom>
          <a:solidFill>
            <a:srgbClr val="E0666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757" name="Google Shape;757;p108"/>
          <p:cNvSpPr/>
          <p:nvPr/>
        </p:nvSpPr>
        <p:spPr>
          <a:xfrm>
            <a:off x="6286835" y="1799425"/>
            <a:ext cx="147300" cy="147600"/>
          </a:xfrm>
          <a:prstGeom prst="ellipse">
            <a:avLst/>
          </a:prstGeom>
          <a:solidFill>
            <a:srgbClr val="6D9EEB"/>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8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761" name="Shape 761"/>
        <p:cNvGrpSpPr/>
        <p:nvPr/>
      </p:nvGrpSpPr>
      <p:grpSpPr>
        <a:xfrm>
          <a:off x="0" y="0"/>
          <a:ext cx="0" cy="0"/>
          <a:chOff x="0" y="0"/>
          <a:chExt cx="0" cy="0"/>
        </a:xfrm>
      </p:grpSpPr>
      <p:sp>
        <p:nvSpPr>
          <p:cNvPr id="762" name="Google Shape;762;p109"/>
          <p:cNvSpPr/>
          <p:nvPr/>
        </p:nvSpPr>
        <p:spPr>
          <a:xfrm>
            <a:off x="0" y="0"/>
            <a:ext cx="3265800" cy="5143500"/>
          </a:xfrm>
          <a:prstGeom prst="rect">
            <a:avLst/>
          </a:prstGeom>
          <a:solidFill>
            <a:srgbClr val="93C47D"/>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Antimatter </a:t>
            </a:r>
            <a:br>
              <a:rPr lang="en-GB" sz="2400">
                <a:solidFill>
                  <a:schemeClr val="lt1"/>
                </a:solidFill>
              </a:rPr>
            </a:br>
            <a:r>
              <a:rPr lang="en-GB" sz="2400">
                <a:solidFill>
                  <a:schemeClr val="lt1"/>
                </a:solidFill>
              </a:rPr>
              <a:t>vs </a:t>
            </a:r>
            <a:br>
              <a:rPr lang="en-GB" sz="2400">
                <a:solidFill>
                  <a:schemeClr val="lt1"/>
                </a:solidFill>
              </a:rPr>
            </a:br>
            <a:r>
              <a:rPr lang="en-GB" sz="2400">
                <a:solidFill>
                  <a:schemeClr val="lt1"/>
                </a:solidFill>
              </a:rPr>
              <a:t>Dark Matter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antimatter research at CERN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would be a good approach to explain the difference between </a:t>
            </a:r>
            <a:r>
              <a:rPr b="1" lang="en-GB" sz="1200">
                <a:solidFill>
                  <a:schemeClr val="lt1"/>
                </a:solidFill>
              </a:rPr>
              <a:t>antimatter </a:t>
            </a:r>
            <a:r>
              <a:rPr lang="en-GB" sz="1200">
                <a:solidFill>
                  <a:schemeClr val="lt1"/>
                </a:solidFill>
              </a:rPr>
              <a:t>and </a:t>
            </a:r>
            <a:r>
              <a:rPr b="1" lang="en-GB" sz="1200">
                <a:solidFill>
                  <a:schemeClr val="lt1"/>
                </a:solidFill>
              </a:rPr>
              <a:t>dark matter </a:t>
            </a:r>
            <a:r>
              <a:rPr lang="en-GB" sz="1200">
                <a:solidFill>
                  <a:schemeClr val="lt1"/>
                </a:solidFill>
              </a:rPr>
              <a:t>to your students?</a:t>
            </a:r>
            <a:endParaRPr sz="1200">
              <a:solidFill>
                <a:schemeClr val="lt1"/>
              </a:solidFill>
            </a:endParaRPr>
          </a:p>
        </p:txBody>
      </p:sp>
      <p:sp>
        <p:nvSpPr>
          <p:cNvPr id="763" name="Google Shape;763;p109"/>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8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767" name="Shape 767"/>
        <p:cNvGrpSpPr/>
        <p:nvPr/>
      </p:nvGrpSpPr>
      <p:grpSpPr>
        <a:xfrm>
          <a:off x="0" y="0"/>
          <a:ext cx="0" cy="0"/>
          <a:chOff x="0" y="0"/>
          <a:chExt cx="0" cy="0"/>
        </a:xfrm>
      </p:grpSpPr>
      <p:sp>
        <p:nvSpPr>
          <p:cNvPr id="768" name="Google Shape;768;p110"/>
          <p:cNvSpPr/>
          <p:nvPr/>
        </p:nvSpPr>
        <p:spPr>
          <a:xfrm>
            <a:off x="0" y="0"/>
            <a:ext cx="3265800" cy="5143500"/>
          </a:xfrm>
          <a:prstGeom prst="rect">
            <a:avLst/>
          </a:prstGeom>
          <a:solidFill>
            <a:srgbClr val="93C47D"/>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Future Particle Accelerators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five</a:t>
            </a:r>
            <a:r>
              <a:rPr b="1" lang="en-GB" sz="1200">
                <a:solidFill>
                  <a:schemeClr val="lt1"/>
                </a:solidFill>
              </a:rPr>
              <a:t> key ideas</a:t>
            </a:r>
            <a:r>
              <a:rPr lang="en-GB" sz="1200">
                <a:solidFill>
                  <a:schemeClr val="lt1"/>
                </a:solidFill>
              </a:rPr>
              <a:t> about future particle accelerators and acceleration technologies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kind of career opportunities in particle physics are you definitely going to showcase to your students?</a:t>
            </a:r>
            <a:endParaRPr sz="1200">
              <a:solidFill>
                <a:schemeClr val="lt1"/>
              </a:solidFill>
            </a:endParaRPr>
          </a:p>
        </p:txBody>
      </p:sp>
      <p:sp>
        <p:nvSpPr>
          <p:cNvPr id="769" name="Google Shape;769;p110"/>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8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773" name="Shape 773"/>
        <p:cNvGrpSpPr/>
        <p:nvPr/>
      </p:nvGrpSpPr>
      <p:grpSpPr>
        <a:xfrm>
          <a:off x="0" y="0"/>
          <a:ext cx="0" cy="0"/>
          <a:chOff x="0" y="0"/>
          <a:chExt cx="0" cy="0"/>
        </a:xfrm>
      </p:grpSpPr>
      <p:sp>
        <p:nvSpPr>
          <p:cNvPr id="774" name="Google Shape;774;p111"/>
          <p:cNvSpPr/>
          <p:nvPr/>
        </p:nvSpPr>
        <p:spPr>
          <a:xfrm>
            <a:off x="0" y="0"/>
            <a:ext cx="3265800" cy="5143500"/>
          </a:xfrm>
          <a:prstGeom prst="rect">
            <a:avLst/>
          </a:prstGeom>
          <a:solidFill>
            <a:srgbClr val="93C47D"/>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My</a:t>
            </a:r>
            <a:r>
              <a:rPr lang="en-GB" sz="2400">
                <a:solidFill>
                  <a:schemeClr val="lt1"/>
                </a:solidFill>
              </a:rPr>
              <a:t> Key Takeaways from HST</a:t>
            </a:r>
            <a:r>
              <a:rPr lang="en-GB" sz="2400">
                <a:solidFill>
                  <a:schemeClr val="lt1"/>
                </a:solidFill>
              </a:rPr>
              <a:t>2025</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GB" sz="1200">
                <a:solidFill>
                  <a:schemeClr val="lt1"/>
                </a:solidFill>
              </a:rPr>
              <a:t>Instructions:</a:t>
            </a:r>
            <a:r>
              <a:rPr lang="en-GB" sz="1200">
                <a:solidFill>
                  <a:schemeClr val="lt1"/>
                </a:solidFill>
              </a:rPr>
              <a:t> Write in the box any insights or things that you learned and that you want to remember after the HST</a:t>
            </a:r>
            <a:r>
              <a:rPr lang="en-GB" sz="1200">
                <a:solidFill>
                  <a:schemeClr val="lt1"/>
                </a:solidFill>
              </a:rPr>
              <a:t>2025</a:t>
            </a:r>
            <a:r>
              <a:rPr lang="en-GB" sz="1200">
                <a:solidFill>
                  <a:schemeClr val="lt1"/>
                </a:solidFill>
              </a:rPr>
              <a:t> programme.</a:t>
            </a:r>
            <a:endParaRPr sz="1200">
              <a:solidFill>
                <a:schemeClr val="lt1"/>
              </a:solidFill>
            </a:endParaRPr>
          </a:p>
        </p:txBody>
      </p:sp>
      <p:sp>
        <p:nvSpPr>
          <p:cNvPr id="775" name="Google Shape;775;p111"/>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41" name="Shape 241"/>
        <p:cNvGrpSpPr/>
        <p:nvPr/>
      </p:nvGrpSpPr>
      <p:grpSpPr>
        <a:xfrm>
          <a:off x="0" y="0"/>
          <a:ext cx="0" cy="0"/>
          <a:chOff x="0" y="0"/>
          <a:chExt cx="0" cy="0"/>
        </a:xfrm>
      </p:grpSpPr>
      <p:sp>
        <p:nvSpPr>
          <p:cNvPr id="242" name="Google Shape;242;p31"/>
          <p:cNvSpPr/>
          <p:nvPr/>
        </p:nvSpPr>
        <p:spPr>
          <a:xfrm>
            <a:off x="0" y="0"/>
            <a:ext cx="3265800" cy="5143500"/>
          </a:xfrm>
          <a:prstGeom prst="rect">
            <a:avLst/>
          </a:prstGeom>
          <a:solidFill>
            <a:srgbClr val="93C47D"/>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Particle </a:t>
            </a:r>
            <a:br>
              <a:rPr lang="en-GB" sz="2400">
                <a:solidFill>
                  <a:schemeClr val="lt1"/>
                </a:solidFill>
              </a:rPr>
            </a:br>
            <a:r>
              <a:rPr lang="en-GB" sz="2400">
                <a:solidFill>
                  <a:schemeClr val="lt1"/>
                </a:solidFill>
              </a:rPr>
              <a:t>Detectors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particle detectors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challenges</a:t>
            </a:r>
            <a:r>
              <a:rPr lang="en-GB" sz="1200">
                <a:solidFill>
                  <a:schemeClr val="lt1"/>
                </a:solidFill>
              </a:rPr>
              <a:t> students might encounter when learning about particle detectors?</a:t>
            </a:r>
            <a:endParaRPr sz="1200">
              <a:solidFill>
                <a:schemeClr val="lt1"/>
              </a:solidFill>
            </a:endParaRPr>
          </a:p>
        </p:txBody>
      </p:sp>
      <p:sp>
        <p:nvSpPr>
          <p:cNvPr id="243" name="Google Shape;243;p31"/>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AutoNum type="arabicParenR"/>
            </a:pPr>
            <a:r>
              <a:rPr lang="en-GB" sz="1600">
                <a:solidFill>
                  <a:srgbClr val="171717"/>
                </a:solidFill>
              </a:rPr>
              <a:t>#1 Features of subatomic particles</a:t>
            </a:r>
            <a:endParaRPr sz="1600">
              <a:solidFill>
                <a:srgbClr val="171717"/>
              </a:solidFill>
            </a:endParaRPr>
          </a:p>
          <a:p>
            <a:pPr indent="0" lvl="0" marL="457200" marR="360000" rtl="0" algn="l">
              <a:spcBef>
                <a:spcPts val="0"/>
              </a:spcBef>
              <a:spcAft>
                <a:spcPts val="0"/>
              </a:spcAft>
              <a:buNone/>
            </a:pPr>
            <a:r>
              <a:rPr lang="en-GB" sz="1600">
                <a:solidFill>
                  <a:srgbClr val="171717"/>
                </a:solidFill>
              </a:rPr>
              <a:t>#2 Matter and light interaction</a:t>
            </a:r>
            <a:endParaRPr sz="1600">
              <a:solidFill>
                <a:srgbClr val="171717"/>
              </a:solidFill>
            </a:endParaRPr>
          </a:p>
          <a:p>
            <a:pPr indent="0" lvl="0" marL="457200" marR="360000" rtl="0" algn="l">
              <a:spcBef>
                <a:spcPts val="0"/>
              </a:spcBef>
              <a:spcAft>
                <a:spcPts val="0"/>
              </a:spcAft>
              <a:buNone/>
            </a:pPr>
            <a:r>
              <a:rPr lang="en-GB" sz="1600">
                <a:solidFill>
                  <a:srgbClr val="171717"/>
                </a:solidFill>
              </a:rPr>
              <a:t>#3 Interpreting the graphs</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AutoNum type="arabicParenR"/>
            </a:pPr>
            <a:r>
              <a:rPr lang="en-GB" sz="1600">
                <a:solidFill>
                  <a:srgbClr val="171717"/>
                </a:solidFill>
              </a:rPr>
              <a:t>They </a:t>
            </a:r>
            <a:endParaRPr sz="1600">
              <a:solidFill>
                <a:srgbClr val="171717"/>
              </a:solidFill>
            </a:endParaRPr>
          </a:p>
        </p:txBody>
      </p:sp>
    </p:spTree>
  </p:cSld>
  <p:clrMapOvr>
    <a:masterClrMapping/>
  </p:clrMapOvr>
</p:sld>
</file>

<file path=ppt/slides/slide9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779" name="Shape 779"/>
        <p:cNvGrpSpPr/>
        <p:nvPr/>
      </p:nvGrpSpPr>
      <p:grpSpPr>
        <a:xfrm>
          <a:off x="0" y="0"/>
          <a:ext cx="0" cy="0"/>
          <a:chOff x="0" y="0"/>
          <a:chExt cx="0" cy="0"/>
        </a:xfrm>
      </p:grpSpPr>
      <p:sp>
        <p:nvSpPr>
          <p:cNvPr id="780" name="Google Shape;780;p112"/>
          <p:cNvSpPr/>
          <p:nvPr/>
        </p:nvSpPr>
        <p:spPr>
          <a:xfrm>
            <a:off x="0" y="0"/>
            <a:ext cx="3265800" cy="5143500"/>
          </a:xfrm>
          <a:prstGeom prst="rect">
            <a:avLst/>
          </a:prstGeom>
          <a:solidFill>
            <a:srgbClr val="FFD9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Antimatter </a:t>
            </a:r>
            <a:br>
              <a:rPr lang="en-GB" sz="2400">
                <a:solidFill>
                  <a:schemeClr val="lt1"/>
                </a:solidFill>
              </a:rPr>
            </a:br>
            <a:r>
              <a:rPr lang="en-GB" sz="2400">
                <a:solidFill>
                  <a:schemeClr val="lt1"/>
                </a:solidFill>
              </a:rPr>
              <a:t>vs </a:t>
            </a:r>
            <a:br>
              <a:rPr lang="en-GB" sz="2400">
                <a:solidFill>
                  <a:schemeClr val="lt1"/>
                </a:solidFill>
              </a:rPr>
            </a:br>
            <a:r>
              <a:rPr lang="en-GB" sz="2400">
                <a:solidFill>
                  <a:schemeClr val="lt1"/>
                </a:solidFill>
              </a:rPr>
              <a:t>Dark Matter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antimatter research at CERN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would be a good approach to explain the difference between </a:t>
            </a:r>
            <a:r>
              <a:rPr b="1" lang="en-GB" sz="1200">
                <a:solidFill>
                  <a:schemeClr val="lt1"/>
                </a:solidFill>
              </a:rPr>
              <a:t>antimatter </a:t>
            </a:r>
            <a:r>
              <a:rPr lang="en-GB" sz="1200">
                <a:solidFill>
                  <a:schemeClr val="lt1"/>
                </a:solidFill>
              </a:rPr>
              <a:t>and </a:t>
            </a:r>
            <a:r>
              <a:rPr b="1" lang="en-GB" sz="1200">
                <a:solidFill>
                  <a:schemeClr val="lt1"/>
                </a:solidFill>
              </a:rPr>
              <a:t>dark matter </a:t>
            </a:r>
            <a:r>
              <a:rPr lang="en-GB" sz="1200">
                <a:solidFill>
                  <a:schemeClr val="lt1"/>
                </a:solidFill>
              </a:rPr>
              <a:t>to your students?</a:t>
            </a:r>
            <a:endParaRPr sz="1200">
              <a:solidFill>
                <a:schemeClr val="lt1"/>
              </a:solidFill>
            </a:endParaRPr>
          </a:p>
        </p:txBody>
      </p:sp>
      <p:sp>
        <p:nvSpPr>
          <p:cNvPr id="781" name="Google Shape;781;p112"/>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9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785" name="Shape 785"/>
        <p:cNvGrpSpPr/>
        <p:nvPr/>
      </p:nvGrpSpPr>
      <p:grpSpPr>
        <a:xfrm>
          <a:off x="0" y="0"/>
          <a:ext cx="0" cy="0"/>
          <a:chOff x="0" y="0"/>
          <a:chExt cx="0" cy="0"/>
        </a:xfrm>
      </p:grpSpPr>
      <p:sp>
        <p:nvSpPr>
          <p:cNvPr id="786" name="Google Shape;786;p113"/>
          <p:cNvSpPr/>
          <p:nvPr/>
        </p:nvSpPr>
        <p:spPr>
          <a:xfrm>
            <a:off x="0" y="0"/>
            <a:ext cx="3265800" cy="5143500"/>
          </a:xfrm>
          <a:prstGeom prst="rect">
            <a:avLst/>
          </a:prstGeom>
          <a:solidFill>
            <a:srgbClr val="FFD9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Future Particle Accelerators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five key ideas</a:t>
            </a:r>
            <a:r>
              <a:rPr lang="en-GB" sz="1200">
                <a:solidFill>
                  <a:schemeClr val="lt1"/>
                </a:solidFill>
              </a:rPr>
              <a:t> about future particle accelerators and acceleration technologies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kind of career opportunities in particle physics are you definitely going to showcase to your students?</a:t>
            </a:r>
            <a:endParaRPr sz="1200">
              <a:solidFill>
                <a:schemeClr val="lt1"/>
              </a:solidFill>
            </a:endParaRPr>
          </a:p>
        </p:txBody>
      </p:sp>
      <p:sp>
        <p:nvSpPr>
          <p:cNvPr id="787" name="Google Shape;787;p113"/>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9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791" name="Shape 791"/>
        <p:cNvGrpSpPr/>
        <p:nvPr/>
      </p:nvGrpSpPr>
      <p:grpSpPr>
        <a:xfrm>
          <a:off x="0" y="0"/>
          <a:ext cx="0" cy="0"/>
          <a:chOff x="0" y="0"/>
          <a:chExt cx="0" cy="0"/>
        </a:xfrm>
      </p:grpSpPr>
      <p:sp>
        <p:nvSpPr>
          <p:cNvPr id="792" name="Google Shape;792;p114"/>
          <p:cNvSpPr/>
          <p:nvPr/>
        </p:nvSpPr>
        <p:spPr>
          <a:xfrm>
            <a:off x="0" y="0"/>
            <a:ext cx="3265800" cy="5143500"/>
          </a:xfrm>
          <a:prstGeom prst="rect">
            <a:avLst/>
          </a:prstGeom>
          <a:solidFill>
            <a:srgbClr val="FFD9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My</a:t>
            </a:r>
            <a:r>
              <a:rPr lang="en-GB" sz="2400">
                <a:solidFill>
                  <a:schemeClr val="lt1"/>
                </a:solidFill>
              </a:rPr>
              <a:t> Key Takeaways from HST</a:t>
            </a:r>
            <a:r>
              <a:rPr lang="en-GB" sz="2400">
                <a:solidFill>
                  <a:schemeClr val="lt1"/>
                </a:solidFill>
              </a:rPr>
              <a:t>2025</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GB" sz="1200">
                <a:solidFill>
                  <a:schemeClr val="lt1"/>
                </a:solidFill>
              </a:rPr>
              <a:t>Instructions:</a:t>
            </a:r>
            <a:r>
              <a:rPr lang="en-GB" sz="1200">
                <a:solidFill>
                  <a:schemeClr val="lt1"/>
                </a:solidFill>
              </a:rPr>
              <a:t> Write in the box any insights or things that you learned and that you want to remember after the HST</a:t>
            </a:r>
            <a:r>
              <a:rPr lang="en-GB" sz="1200">
                <a:solidFill>
                  <a:schemeClr val="lt1"/>
                </a:solidFill>
              </a:rPr>
              <a:t>2025</a:t>
            </a:r>
            <a:r>
              <a:rPr lang="en-GB" sz="1200">
                <a:solidFill>
                  <a:schemeClr val="lt1"/>
                </a:solidFill>
              </a:rPr>
              <a:t> programme.</a:t>
            </a:r>
            <a:endParaRPr sz="1200">
              <a:solidFill>
                <a:schemeClr val="lt1"/>
              </a:solidFill>
            </a:endParaRPr>
          </a:p>
        </p:txBody>
      </p:sp>
      <p:sp>
        <p:nvSpPr>
          <p:cNvPr id="793" name="Google Shape;793;p114"/>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9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797" name="Shape 797"/>
        <p:cNvGrpSpPr/>
        <p:nvPr/>
      </p:nvGrpSpPr>
      <p:grpSpPr>
        <a:xfrm>
          <a:off x="0" y="0"/>
          <a:ext cx="0" cy="0"/>
          <a:chOff x="0" y="0"/>
          <a:chExt cx="0" cy="0"/>
        </a:xfrm>
      </p:grpSpPr>
      <p:sp>
        <p:nvSpPr>
          <p:cNvPr id="798" name="Google Shape;798;p115"/>
          <p:cNvSpPr/>
          <p:nvPr/>
        </p:nvSpPr>
        <p:spPr>
          <a:xfrm>
            <a:off x="0" y="0"/>
            <a:ext cx="3265800" cy="5143500"/>
          </a:xfrm>
          <a:prstGeom prst="rect">
            <a:avLst/>
          </a:prstGeom>
          <a:solidFill>
            <a:srgbClr val="F6B26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Antimatter </a:t>
            </a:r>
            <a:br>
              <a:rPr lang="en-GB" sz="2400">
                <a:solidFill>
                  <a:schemeClr val="lt1"/>
                </a:solidFill>
              </a:rPr>
            </a:br>
            <a:r>
              <a:rPr lang="en-GB" sz="2400">
                <a:solidFill>
                  <a:schemeClr val="lt1"/>
                </a:solidFill>
              </a:rPr>
              <a:t>vs </a:t>
            </a:r>
            <a:br>
              <a:rPr lang="en-GB" sz="2400">
                <a:solidFill>
                  <a:schemeClr val="lt1"/>
                </a:solidFill>
              </a:rPr>
            </a:br>
            <a:r>
              <a:rPr lang="en-GB" sz="2400">
                <a:solidFill>
                  <a:schemeClr val="lt1"/>
                </a:solidFill>
              </a:rPr>
              <a:t>Dark Matter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antimatter research at CERN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would be a good approach to explain the difference between </a:t>
            </a:r>
            <a:r>
              <a:rPr b="1" lang="en-GB" sz="1200">
                <a:solidFill>
                  <a:schemeClr val="lt1"/>
                </a:solidFill>
              </a:rPr>
              <a:t>antimatter </a:t>
            </a:r>
            <a:r>
              <a:rPr lang="en-GB" sz="1200">
                <a:solidFill>
                  <a:schemeClr val="lt1"/>
                </a:solidFill>
              </a:rPr>
              <a:t>and </a:t>
            </a:r>
            <a:r>
              <a:rPr b="1" lang="en-GB" sz="1200">
                <a:solidFill>
                  <a:schemeClr val="lt1"/>
                </a:solidFill>
              </a:rPr>
              <a:t>dark matter </a:t>
            </a:r>
            <a:r>
              <a:rPr lang="en-GB" sz="1200">
                <a:solidFill>
                  <a:schemeClr val="lt1"/>
                </a:solidFill>
              </a:rPr>
              <a:t>to your students?</a:t>
            </a:r>
            <a:endParaRPr sz="1200">
              <a:solidFill>
                <a:schemeClr val="lt1"/>
              </a:solidFill>
            </a:endParaRPr>
          </a:p>
        </p:txBody>
      </p:sp>
      <p:sp>
        <p:nvSpPr>
          <p:cNvPr id="799" name="Google Shape;799;p115"/>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AutoNum type="arabicParenR"/>
            </a:pPr>
            <a:r>
              <a:rPr lang="en-GB" sz="1600">
                <a:solidFill>
                  <a:srgbClr val="171717"/>
                </a:solidFill>
              </a:rPr>
              <a:t>Talk about the differences.</a:t>
            </a:r>
            <a:endParaRPr sz="1600">
              <a:solidFill>
                <a:srgbClr val="171717"/>
              </a:solidFill>
            </a:endParaRPr>
          </a:p>
          <a:p>
            <a:pPr indent="0" lvl="0" marL="457200" marR="360000" rtl="0" algn="l">
              <a:spcBef>
                <a:spcPts val="0"/>
              </a:spcBef>
              <a:spcAft>
                <a:spcPts val="0"/>
              </a:spcAft>
              <a:buNone/>
            </a:pPr>
            <a:r>
              <a:rPr lang="en-GB" sz="1600">
                <a:solidFill>
                  <a:srgbClr val="171717"/>
                </a:solidFill>
              </a:rPr>
              <a:t>The importance of learning about it .</a:t>
            </a:r>
            <a:endParaRPr sz="1600">
              <a:solidFill>
                <a:srgbClr val="171717"/>
              </a:solidFill>
            </a:endParaRPr>
          </a:p>
          <a:p>
            <a:pPr indent="0" lvl="0" marL="457200" marR="360000" rtl="0" algn="l">
              <a:spcBef>
                <a:spcPts val="0"/>
              </a:spcBef>
              <a:spcAft>
                <a:spcPts val="0"/>
              </a:spcAft>
              <a:buNone/>
            </a:pPr>
            <a:r>
              <a:rPr lang="en-GB" sz="1600">
                <a:solidFill>
                  <a:srgbClr val="171717"/>
                </a:solidFill>
              </a:rPr>
              <a:t>The important questions that we want to answer by </a:t>
            </a:r>
            <a:r>
              <a:rPr lang="en-GB" sz="1600">
                <a:solidFill>
                  <a:srgbClr val="171717"/>
                </a:solidFill>
              </a:rPr>
              <a:t>studying</a:t>
            </a:r>
            <a:r>
              <a:rPr lang="en-GB" sz="1600">
                <a:solidFill>
                  <a:srgbClr val="171717"/>
                </a:solidFill>
              </a:rPr>
              <a:t> and searching about them.</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0" lvl="0" marL="457200" marR="360000" rtl="0" algn="l">
              <a:spcBef>
                <a:spcPts val="0"/>
              </a:spcBef>
              <a:spcAft>
                <a:spcPts val="0"/>
              </a:spcAft>
              <a:buNone/>
            </a:pPr>
            <a:r>
              <a:rPr lang="en-GB" sz="1600">
                <a:solidFill>
                  <a:srgbClr val="171717"/>
                </a:solidFill>
              </a:rPr>
              <a:t>2) antimatter is like a hidden twin of matter that we can make and study.</a:t>
            </a:r>
            <a:endParaRPr sz="1600">
              <a:solidFill>
                <a:srgbClr val="171717"/>
              </a:solidFill>
            </a:endParaRPr>
          </a:p>
          <a:p>
            <a:pPr indent="0" lvl="0" marL="457200" marR="360000" rtl="0" algn="l">
              <a:spcBef>
                <a:spcPts val="0"/>
              </a:spcBef>
              <a:spcAft>
                <a:spcPts val="0"/>
              </a:spcAft>
              <a:buNone/>
            </a:pPr>
            <a:r>
              <a:rPr lang="en-GB" sz="1600">
                <a:solidFill>
                  <a:srgbClr val="171717"/>
                </a:solidFill>
              </a:rPr>
              <a:t>Darkmatter is like a ghost it’s like a ghost it’s all around us we can’t see it but we feel </a:t>
            </a:r>
            <a:r>
              <a:rPr lang="en-GB" sz="1600">
                <a:solidFill>
                  <a:srgbClr val="171717"/>
                </a:solidFill>
              </a:rPr>
              <a:t>its pull.</a:t>
            </a:r>
            <a:endParaRPr sz="1600">
              <a:solidFill>
                <a:srgbClr val="171717"/>
              </a:solidFill>
            </a:endParaRPr>
          </a:p>
        </p:txBody>
      </p:sp>
    </p:spTree>
  </p:cSld>
  <p:clrMapOvr>
    <a:masterClrMapping/>
  </p:clrMapOvr>
</p:sld>
</file>

<file path=ppt/slides/slide9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803" name="Shape 803"/>
        <p:cNvGrpSpPr/>
        <p:nvPr/>
      </p:nvGrpSpPr>
      <p:grpSpPr>
        <a:xfrm>
          <a:off x="0" y="0"/>
          <a:ext cx="0" cy="0"/>
          <a:chOff x="0" y="0"/>
          <a:chExt cx="0" cy="0"/>
        </a:xfrm>
      </p:grpSpPr>
      <p:sp>
        <p:nvSpPr>
          <p:cNvPr id="804" name="Google Shape;804;p116"/>
          <p:cNvSpPr/>
          <p:nvPr/>
        </p:nvSpPr>
        <p:spPr>
          <a:xfrm>
            <a:off x="0" y="0"/>
            <a:ext cx="3265800" cy="5143500"/>
          </a:xfrm>
          <a:prstGeom prst="rect">
            <a:avLst/>
          </a:prstGeom>
          <a:solidFill>
            <a:srgbClr val="F6B26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Future Particle Accelerators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five key ideas</a:t>
            </a:r>
            <a:r>
              <a:rPr lang="en-GB" sz="1200">
                <a:solidFill>
                  <a:schemeClr val="lt1"/>
                </a:solidFill>
              </a:rPr>
              <a:t> about future particle accelerators and acceleration technologies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kind of career opportunities in particle physics are you definitely going to showcase to your students?</a:t>
            </a:r>
            <a:endParaRPr sz="1200">
              <a:solidFill>
                <a:schemeClr val="lt1"/>
              </a:solidFill>
            </a:endParaRPr>
          </a:p>
        </p:txBody>
      </p:sp>
      <p:sp>
        <p:nvSpPr>
          <p:cNvPr id="805" name="Google Shape;805;p116"/>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AutoNum type="arabicParenR"/>
            </a:pPr>
            <a:r>
              <a:rPr lang="en-GB" sz="1600">
                <a:solidFill>
                  <a:srgbClr val="171717"/>
                </a:solidFill>
              </a:rPr>
              <a:t>Powerful design - energy efficiency - the use in cancer therapy- improvement in data analysis- involve </a:t>
            </a:r>
            <a:r>
              <a:rPr lang="en-GB" sz="1600">
                <a:solidFill>
                  <a:srgbClr val="171717"/>
                </a:solidFill>
              </a:rPr>
              <a:t>worldwide</a:t>
            </a:r>
            <a:r>
              <a:rPr lang="en-GB" sz="1600">
                <a:solidFill>
                  <a:srgbClr val="171717"/>
                </a:solidFill>
              </a:rPr>
              <a:t> partnership</a:t>
            </a:r>
            <a:endParaRPr sz="1600">
              <a:solidFill>
                <a:srgbClr val="171717"/>
              </a:solidFill>
            </a:endParaRPr>
          </a:p>
          <a:p>
            <a:pPr indent="-330200" lvl="0" marL="457200" marR="360000" rtl="0" algn="l">
              <a:spcBef>
                <a:spcPts val="0"/>
              </a:spcBef>
              <a:spcAft>
                <a:spcPts val="0"/>
              </a:spcAft>
              <a:buClr>
                <a:srgbClr val="171717"/>
              </a:buClr>
              <a:buSzPts val="1600"/>
              <a:buAutoNum type="arabicParenR"/>
            </a:pPr>
            <a:r>
              <a:rPr lang="en-GB" sz="1600">
                <a:solidFill>
                  <a:srgbClr val="171717"/>
                </a:solidFill>
              </a:rPr>
              <a:t>Engineer, data scientist . AI and machine learning , Technician</a:t>
            </a:r>
            <a:endParaRPr sz="1600">
              <a:solidFill>
                <a:srgbClr val="171717"/>
              </a:solidFill>
            </a:endParaRPr>
          </a:p>
        </p:txBody>
      </p:sp>
    </p:spTree>
  </p:cSld>
  <p:clrMapOvr>
    <a:masterClrMapping/>
  </p:clrMapOvr>
</p:sld>
</file>

<file path=ppt/slides/slide9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809" name="Shape 809"/>
        <p:cNvGrpSpPr/>
        <p:nvPr/>
      </p:nvGrpSpPr>
      <p:grpSpPr>
        <a:xfrm>
          <a:off x="0" y="0"/>
          <a:ext cx="0" cy="0"/>
          <a:chOff x="0" y="0"/>
          <a:chExt cx="0" cy="0"/>
        </a:xfrm>
      </p:grpSpPr>
      <p:sp>
        <p:nvSpPr>
          <p:cNvPr id="810" name="Google Shape;810;p117"/>
          <p:cNvSpPr/>
          <p:nvPr/>
        </p:nvSpPr>
        <p:spPr>
          <a:xfrm>
            <a:off x="0" y="0"/>
            <a:ext cx="3265800" cy="5143500"/>
          </a:xfrm>
          <a:prstGeom prst="rect">
            <a:avLst/>
          </a:prstGeom>
          <a:solidFill>
            <a:srgbClr val="F6B26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My</a:t>
            </a:r>
            <a:r>
              <a:rPr lang="en-GB" sz="2400">
                <a:solidFill>
                  <a:schemeClr val="lt1"/>
                </a:solidFill>
              </a:rPr>
              <a:t> Key Takeaways from HST</a:t>
            </a:r>
            <a:r>
              <a:rPr lang="en-GB" sz="2400">
                <a:solidFill>
                  <a:schemeClr val="lt1"/>
                </a:solidFill>
              </a:rPr>
              <a:t>2025</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GB" sz="1200">
                <a:solidFill>
                  <a:schemeClr val="lt1"/>
                </a:solidFill>
              </a:rPr>
              <a:t>Instructions:</a:t>
            </a:r>
            <a:r>
              <a:rPr lang="en-GB" sz="1200">
                <a:solidFill>
                  <a:schemeClr val="lt1"/>
                </a:solidFill>
              </a:rPr>
              <a:t> Write in the box any insights or things that you learned and that you want to remember after the HST</a:t>
            </a:r>
            <a:r>
              <a:rPr lang="en-GB" sz="1200">
                <a:solidFill>
                  <a:schemeClr val="lt1"/>
                </a:solidFill>
              </a:rPr>
              <a:t>2025</a:t>
            </a:r>
            <a:r>
              <a:rPr lang="en-GB" sz="1200">
                <a:solidFill>
                  <a:schemeClr val="lt1"/>
                </a:solidFill>
              </a:rPr>
              <a:t> programme.</a:t>
            </a:r>
            <a:endParaRPr sz="1200">
              <a:solidFill>
                <a:schemeClr val="lt1"/>
              </a:solidFill>
            </a:endParaRPr>
          </a:p>
        </p:txBody>
      </p:sp>
      <p:sp>
        <p:nvSpPr>
          <p:cNvPr id="811" name="Google Shape;811;p117"/>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GB" sz="1600">
                <a:solidFill>
                  <a:srgbClr val="171717"/>
                </a:solidFill>
              </a:rPr>
              <a:t>The power of curiosity and collaboration  </a:t>
            </a:r>
            <a:endParaRPr sz="1600">
              <a:solidFill>
                <a:srgbClr val="171717"/>
              </a:solidFill>
            </a:endParaRPr>
          </a:p>
          <a:p>
            <a:pPr indent="0" lvl="0" marL="360000" marR="360000" rtl="0" algn="l">
              <a:spcBef>
                <a:spcPts val="0"/>
              </a:spcBef>
              <a:spcAft>
                <a:spcPts val="0"/>
              </a:spcAft>
              <a:buNone/>
            </a:pPr>
            <a:r>
              <a:rPr lang="en-GB" sz="1600">
                <a:solidFill>
                  <a:srgbClr val="171717"/>
                </a:solidFill>
              </a:rPr>
              <a:t>Teachers are not just educators. They have the </a:t>
            </a:r>
            <a:r>
              <a:rPr lang="en-GB" sz="1600">
                <a:solidFill>
                  <a:srgbClr val="171717"/>
                </a:solidFill>
              </a:rPr>
              <a:t>responsibility</a:t>
            </a:r>
            <a:r>
              <a:rPr lang="en-GB" sz="1600">
                <a:solidFill>
                  <a:srgbClr val="171717"/>
                </a:solidFill>
              </a:rPr>
              <a:t> to teach new </a:t>
            </a:r>
            <a:r>
              <a:rPr lang="en-GB" sz="1600">
                <a:solidFill>
                  <a:srgbClr val="171717"/>
                </a:solidFill>
              </a:rPr>
              <a:t>scientists</a:t>
            </a:r>
            <a:r>
              <a:rPr lang="en-GB" sz="1600">
                <a:solidFill>
                  <a:srgbClr val="171717"/>
                </a:solidFill>
              </a:rPr>
              <a:t> of world.</a:t>
            </a:r>
            <a:endParaRPr sz="1600">
              <a:solidFill>
                <a:srgbClr val="171717"/>
              </a:solidFill>
            </a:endParaRPr>
          </a:p>
          <a:p>
            <a:pPr indent="0" lvl="0" marL="360000" marR="360000" rtl="0" algn="l">
              <a:spcBef>
                <a:spcPts val="0"/>
              </a:spcBef>
              <a:spcAft>
                <a:spcPts val="0"/>
              </a:spcAft>
              <a:buNone/>
            </a:pPr>
            <a:r>
              <a:rPr lang="en-GB" sz="1600">
                <a:solidFill>
                  <a:srgbClr val="171717"/>
                </a:solidFill>
              </a:rPr>
              <a:t>I now know physics is not just in books, it’s really useful to have a better life.</a:t>
            </a:r>
            <a:endParaRPr sz="1600">
              <a:solidFill>
                <a:srgbClr val="171717"/>
              </a:solidFill>
            </a:endParaRPr>
          </a:p>
        </p:txBody>
      </p:sp>
    </p:spTree>
  </p:cSld>
  <p:clrMapOvr>
    <a:masterClrMapping/>
  </p:clrMapOvr>
</p:sld>
</file>

<file path=ppt/slides/slide9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815" name="Shape 815"/>
        <p:cNvGrpSpPr/>
        <p:nvPr/>
      </p:nvGrpSpPr>
      <p:grpSpPr>
        <a:xfrm>
          <a:off x="0" y="0"/>
          <a:ext cx="0" cy="0"/>
          <a:chOff x="0" y="0"/>
          <a:chExt cx="0" cy="0"/>
        </a:xfrm>
      </p:grpSpPr>
      <p:sp>
        <p:nvSpPr>
          <p:cNvPr id="816" name="Google Shape;816;p118"/>
          <p:cNvSpPr/>
          <p:nvPr/>
        </p:nvSpPr>
        <p:spPr>
          <a:xfrm>
            <a:off x="0" y="0"/>
            <a:ext cx="3265800" cy="5143500"/>
          </a:xfrm>
          <a:prstGeom prst="rect">
            <a:avLst/>
          </a:prstGeom>
          <a:solidFill>
            <a:srgbClr val="E066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Antimatter </a:t>
            </a:r>
            <a:br>
              <a:rPr lang="en-GB" sz="2400">
                <a:solidFill>
                  <a:schemeClr val="lt1"/>
                </a:solidFill>
              </a:rPr>
            </a:br>
            <a:r>
              <a:rPr lang="en-GB" sz="2400">
                <a:solidFill>
                  <a:schemeClr val="lt1"/>
                </a:solidFill>
              </a:rPr>
              <a:t>vs </a:t>
            </a:r>
            <a:br>
              <a:rPr lang="en-GB" sz="2400">
                <a:solidFill>
                  <a:schemeClr val="lt1"/>
                </a:solidFill>
              </a:rPr>
            </a:br>
            <a:r>
              <a:rPr lang="en-GB" sz="2400">
                <a:solidFill>
                  <a:schemeClr val="lt1"/>
                </a:solidFill>
              </a:rPr>
              <a:t>Dark Matter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antimatter research at CERN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would be a good approach to explain the difference between </a:t>
            </a:r>
            <a:r>
              <a:rPr b="1" lang="en-GB" sz="1200">
                <a:solidFill>
                  <a:schemeClr val="lt1"/>
                </a:solidFill>
              </a:rPr>
              <a:t>antimatter </a:t>
            </a:r>
            <a:r>
              <a:rPr lang="en-GB" sz="1200">
                <a:solidFill>
                  <a:schemeClr val="lt1"/>
                </a:solidFill>
              </a:rPr>
              <a:t>and </a:t>
            </a:r>
            <a:r>
              <a:rPr b="1" lang="en-GB" sz="1200">
                <a:solidFill>
                  <a:schemeClr val="lt1"/>
                </a:solidFill>
              </a:rPr>
              <a:t>dark matter </a:t>
            </a:r>
            <a:r>
              <a:rPr lang="en-GB" sz="1200">
                <a:solidFill>
                  <a:schemeClr val="lt1"/>
                </a:solidFill>
              </a:rPr>
              <a:t>to your students?</a:t>
            </a:r>
            <a:endParaRPr sz="1200">
              <a:solidFill>
                <a:schemeClr val="lt1"/>
              </a:solidFill>
            </a:endParaRPr>
          </a:p>
        </p:txBody>
      </p:sp>
      <p:sp>
        <p:nvSpPr>
          <p:cNvPr id="817" name="Google Shape;817;p118"/>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9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821" name="Shape 821"/>
        <p:cNvGrpSpPr/>
        <p:nvPr/>
      </p:nvGrpSpPr>
      <p:grpSpPr>
        <a:xfrm>
          <a:off x="0" y="0"/>
          <a:ext cx="0" cy="0"/>
          <a:chOff x="0" y="0"/>
          <a:chExt cx="0" cy="0"/>
        </a:xfrm>
      </p:grpSpPr>
      <p:sp>
        <p:nvSpPr>
          <p:cNvPr id="822" name="Google Shape;822;p119"/>
          <p:cNvSpPr/>
          <p:nvPr/>
        </p:nvSpPr>
        <p:spPr>
          <a:xfrm>
            <a:off x="0" y="0"/>
            <a:ext cx="3265800" cy="5143500"/>
          </a:xfrm>
          <a:prstGeom prst="rect">
            <a:avLst/>
          </a:prstGeom>
          <a:solidFill>
            <a:srgbClr val="E066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Future Particle Accelerators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five key ideas</a:t>
            </a:r>
            <a:r>
              <a:rPr lang="en-GB" sz="1200">
                <a:solidFill>
                  <a:schemeClr val="lt1"/>
                </a:solidFill>
              </a:rPr>
              <a:t> about future particle accelerators and acceleration technologies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kind of career opportunities in particle physics are you definitely going to showcase to your students?</a:t>
            </a:r>
            <a:endParaRPr sz="1200">
              <a:solidFill>
                <a:schemeClr val="lt1"/>
              </a:solidFill>
            </a:endParaRPr>
          </a:p>
        </p:txBody>
      </p:sp>
      <p:sp>
        <p:nvSpPr>
          <p:cNvPr id="823" name="Google Shape;823;p119"/>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9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827" name="Shape 827"/>
        <p:cNvGrpSpPr/>
        <p:nvPr/>
      </p:nvGrpSpPr>
      <p:grpSpPr>
        <a:xfrm>
          <a:off x="0" y="0"/>
          <a:ext cx="0" cy="0"/>
          <a:chOff x="0" y="0"/>
          <a:chExt cx="0" cy="0"/>
        </a:xfrm>
      </p:grpSpPr>
      <p:sp>
        <p:nvSpPr>
          <p:cNvPr id="828" name="Google Shape;828;p120"/>
          <p:cNvSpPr/>
          <p:nvPr/>
        </p:nvSpPr>
        <p:spPr>
          <a:xfrm>
            <a:off x="0" y="0"/>
            <a:ext cx="3265800" cy="5143500"/>
          </a:xfrm>
          <a:prstGeom prst="rect">
            <a:avLst/>
          </a:prstGeom>
          <a:solidFill>
            <a:srgbClr val="E066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My</a:t>
            </a:r>
            <a:r>
              <a:rPr lang="en-GB" sz="2400">
                <a:solidFill>
                  <a:schemeClr val="lt1"/>
                </a:solidFill>
              </a:rPr>
              <a:t> Key Takeaways from HST</a:t>
            </a:r>
            <a:r>
              <a:rPr lang="en-GB" sz="2400">
                <a:solidFill>
                  <a:schemeClr val="lt1"/>
                </a:solidFill>
              </a:rPr>
              <a:t>2025</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GB" sz="1200">
                <a:solidFill>
                  <a:schemeClr val="lt1"/>
                </a:solidFill>
              </a:rPr>
              <a:t>Instructions:</a:t>
            </a:r>
            <a:r>
              <a:rPr lang="en-GB" sz="1200">
                <a:solidFill>
                  <a:schemeClr val="lt1"/>
                </a:solidFill>
              </a:rPr>
              <a:t> Write in the box any insights or things that you learned and that you want to remember after the HST</a:t>
            </a:r>
            <a:r>
              <a:rPr lang="en-GB" sz="1200">
                <a:solidFill>
                  <a:schemeClr val="lt1"/>
                </a:solidFill>
              </a:rPr>
              <a:t>2025</a:t>
            </a:r>
            <a:r>
              <a:rPr lang="en-GB" sz="1200">
                <a:solidFill>
                  <a:schemeClr val="lt1"/>
                </a:solidFill>
              </a:rPr>
              <a:t> programme.</a:t>
            </a:r>
            <a:endParaRPr sz="1200">
              <a:solidFill>
                <a:schemeClr val="lt1"/>
              </a:solidFill>
            </a:endParaRPr>
          </a:p>
        </p:txBody>
      </p:sp>
      <p:sp>
        <p:nvSpPr>
          <p:cNvPr id="829" name="Google Shape;829;p120"/>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9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833" name="Shape 833"/>
        <p:cNvGrpSpPr/>
        <p:nvPr/>
      </p:nvGrpSpPr>
      <p:grpSpPr>
        <a:xfrm>
          <a:off x="0" y="0"/>
          <a:ext cx="0" cy="0"/>
          <a:chOff x="0" y="0"/>
          <a:chExt cx="0" cy="0"/>
        </a:xfrm>
      </p:grpSpPr>
      <p:sp>
        <p:nvSpPr>
          <p:cNvPr id="834" name="Google Shape;834;p121"/>
          <p:cNvSpPr/>
          <p:nvPr/>
        </p:nvSpPr>
        <p:spPr>
          <a:xfrm>
            <a:off x="0" y="0"/>
            <a:ext cx="3265800" cy="5143500"/>
          </a:xfrm>
          <a:prstGeom prst="rect">
            <a:avLst/>
          </a:prstGeom>
          <a:solidFill>
            <a:srgbClr val="6D9EE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Antimatter </a:t>
            </a:r>
            <a:br>
              <a:rPr lang="en-GB" sz="2400">
                <a:solidFill>
                  <a:schemeClr val="lt1"/>
                </a:solidFill>
              </a:rPr>
            </a:br>
            <a:r>
              <a:rPr lang="en-GB" sz="2400">
                <a:solidFill>
                  <a:schemeClr val="lt1"/>
                </a:solidFill>
              </a:rPr>
              <a:t>vs </a:t>
            </a:r>
            <a:br>
              <a:rPr lang="en-GB" sz="2400">
                <a:solidFill>
                  <a:schemeClr val="lt1"/>
                </a:solidFill>
              </a:rPr>
            </a:br>
            <a:r>
              <a:rPr lang="en-GB" sz="2400">
                <a:solidFill>
                  <a:schemeClr val="lt1"/>
                </a:solidFill>
              </a:rPr>
              <a:t>Dark Matter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antimatter research at CERN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would be a good approach to explain the difference between </a:t>
            </a:r>
            <a:r>
              <a:rPr b="1" lang="en-GB" sz="1200">
                <a:solidFill>
                  <a:schemeClr val="lt1"/>
                </a:solidFill>
              </a:rPr>
              <a:t>antimatter </a:t>
            </a:r>
            <a:r>
              <a:rPr lang="en-GB" sz="1200">
                <a:solidFill>
                  <a:schemeClr val="lt1"/>
                </a:solidFill>
              </a:rPr>
              <a:t>and </a:t>
            </a:r>
            <a:r>
              <a:rPr b="1" lang="en-GB" sz="1200">
                <a:solidFill>
                  <a:schemeClr val="lt1"/>
                </a:solidFill>
              </a:rPr>
              <a:t>dark matter </a:t>
            </a:r>
            <a:r>
              <a:rPr lang="en-GB" sz="1200">
                <a:solidFill>
                  <a:schemeClr val="lt1"/>
                </a:solidFill>
              </a:rPr>
              <a:t>to your students?</a:t>
            </a:r>
            <a:endParaRPr sz="1200">
              <a:solidFill>
                <a:schemeClr val="lt1"/>
              </a:solidFill>
            </a:endParaRPr>
          </a:p>
        </p:txBody>
      </p:sp>
      <p:sp>
        <p:nvSpPr>
          <p:cNvPr id="835" name="Google Shape;835;p121"/>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Custom 17">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