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notesSlides/notesSlide1.xml" ContentType="application/vnd.openxmlformats-officedocument.presentationml.notesSlide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07.xml" ContentType="application/vnd.openxmlformats-officedocument.presentationml.tags+xml"/>
  <Override PartName="/ppt/tags/tag808.xml" ContentType="application/vnd.openxmlformats-officedocument.presentationml.tags+xml"/>
  <Override PartName="/ppt/tags/tag809.xml" ContentType="application/vnd.openxmlformats-officedocument.presentationml.tags+xml"/>
  <Override PartName="/ppt/tags/tag810.xml" ContentType="application/vnd.openxmlformats-officedocument.presentationml.tags+xml"/>
  <Override PartName="/ppt/tags/tag811.xml" ContentType="application/vnd.openxmlformats-officedocument.presentationml.tags+xml"/>
  <Override PartName="/ppt/tags/tag812.xml" ContentType="application/vnd.openxmlformats-officedocument.presentationml.tags+xml"/>
  <Override PartName="/ppt/tags/tag813.xml" ContentType="application/vnd.openxmlformats-officedocument.presentationml.tags+xml"/>
  <Override PartName="/ppt/tags/tag814.xml" ContentType="application/vnd.openxmlformats-officedocument.presentationml.tags+xml"/>
  <Override PartName="/ppt/tags/tag815.xml" ContentType="application/vnd.openxmlformats-officedocument.presentationml.tags+xml"/>
  <Override PartName="/ppt/tags/tag816.xml" ContentType="application/vnd.openxmlformats-officedocument.presentationml.tags+xml"/>
  <Override PartName="/ppt/tags/tag817.xml" ContentType="application/vnd.openxmlformats-officedocument.presentationml.tags+xml"/>
  <Override PartName="/ppt/tags/tag818.xml" ContentType="application/vnd.openxmlformats-officedocument.presentationml.tags+xml"/>
  <Override PartName="/ppt/tags/tag819.xml" ContentType="application/vnd.openxmlformats-officedocument.presentationml.tags+xml"/>
  <Override PartName="/ppt/tags/tag820.xml" ContentType="application/vnd.openxmlformats-officedocument.presentationml.tags+xml"/>
  <Override PartName="/ppt/tags/tag821.xml" ContentType="application/vnd.openxmlformats-officedocument.presentationml.tags+xml"/>
  <Override PartName="/ppt/tags/tag822.xml" ContentType="application/vnd.openxmlformats-officedocument.presentationml.tags+xml"/>
  <Override PartName="/ppt/tags/tag823.xml" ContentType="application/vnd.openxmlformats-officedocument.presentationml.tags+xml"/>
  <Override PartName="/ppt/tags/tag824.xml" ContentType="application/vnd.openxmlformats-officedocument.presentationml.tags+xml"/>
  <Override PartName="/ppt/tags/tag825.xml" ContentType="application/vnd.openxmlformats-officedocument.presentationml.tags+xml"/>
  <Override PartName="/ppt/tags/tag826.xml" ContentType="application/vnd.openxmlformats-officedocument.presentationml.tags+xml"/>
  <Override PartName="/ppt/tags/tag827.xml" ContentType="application/vnd.openxmlformats-officedocument.presentationml.tags+xml"/>
  <Override PartName="/ppt/tags/tag828.xml" ContentType="application/vnd.openxmlformats-officedocument.presentationml.tags+xml"/>
  <Override PartName="/ppt/tags/tag829.xml" ContentType="application/vnd.openxmlformats-officedocument.presentationml.tags+xml"/>
  <Override PartName="/ppt/tags/tag830.xml" ContentType="application/vnd.openxmlformats-officedocument.presentationml.tags+xml"/>
  <Override PartName="/ppt/tags/tag831.xml" ContentType="application/vnd.openxmlformats-officedocument.presentationml.tags+xml"/>
  <Override PartName="/ppt/tags/tag832.xml" ContentType="application/vnd.openxmlformats-officedocument.presentationml.tags+xml"/>
  <Override PartName="/ppt/tags/tag833.xml" ContentType="application/vnd.openxmlformats-officedocument.presentationml.tags+xml"/>
  <Override PartName="/ppt/tags/tag834.xml" ContentType="application/vnd.openxmlformats-officedocument.presentationml.tags+xml"/>
  <Override PartName="/ppt/tags/tag835.xml" ContentType="application/vnd.openxmlformats-officedocument.presentationml.tags+xml"/>
  <Override PartName="/ppt/tags/tag836.xml" ContentType="application/vnd.openxmlformats-officedocument.presentationml.tags+xml"/>
  <Override PartName="/ppt/tags/tag837.xml" ContentType="application/vnd.openxmlformats-officedocument.presentationml.tags+xml"/>
  <Override PartName="/ppt/tags/tag838.xml" ContentType="application/vnd.openxmlformats-officedocument.presentationml.tags+xml"/>
  <Override PartName="/ppt/tags/tag839.xml" ContentType="application/vnd.openxmlformats-officedocument.presentationml.tags+xml"/>
  <Override PartName="/ppt/tags/tag840.xml" ContentType="application/vnd.openxmlformats-officedocument.presentationml.tags+xml"/>
  <Override PartName="/ppt/tags/tag841.xml" ContentType="application/vnd.openxmlformats-officedocument.presentationml.tags+xml"/>
  <Override PartName="/ppt/tags/tag842.xml" ContentType="application/vnd.openxmlformats-officedocument.presentationml.tags+xml"/>
  <Override PartName="/ppt/tags/tag843.xml" ContentType="application/vnd.openxmlformats-officedocument.presentationml.tags+xml"/>
  <Override PartName="/ppt/tags/tag844.xml" ContentType="application/vnd.openxmlformats-officedocument.presentationml.tags+xml"/>
  <Override PartName="/ppt/tags/tag845.xml" ContentType="application/vnd.openxmlformats-officedocument.presentationml.tags+xml"/>
  <Override PartName="/ppt/tags/tag846.xml" ContentType="application/vnd.openxmlformats-officedocument.presentationml.tags+xml"/>
  <Override PartName="/ppt/tags/tag847.xml" ContentType="application/vnd.openxmlformats-officedocument.presentationml.tags+xml"/>
  <Override PartName="/ppt/tags/tag848.xml" ContentType="application/vnd.openxmlformats-officedocument.presentationml.tags+xml"/>
  <Override PartName="/ppt/tags/tag849.xml" ContentType="application/vnd.openxmlformats-officedocument.presentationml.tags+xml"/>
  <Override PartName="/ppt/tags/tag850.xml" ContentType="application/vnd.openxmlformats-officedocument.presentationml.tags+xml"/>
  <Override PartName="/ppt/tags/tag851.xml" ContentType="application/vnd.openxmlformats-officedocument.presentationml.tags+xml"/>
  <Override PartName="/ppt/tags/tag852.xml" ContentType="application/vnd.openxmlformats-officedocument.presentationml.tags+xml"/>
  <Override PartName="/ppt/tags/tag853.xml" ContentType="application/vnd.openxmlformats-officedocument.presentationml.tags+xml"/>
  <Override PartName="/ppt/tags/tag854.xml" ContentType="application/vnd.openxmlformats-officedocument.presentationml.tags+xml"/>
  <Override PartName="/ppt/tags/tag855.xml" ContentType="application/vnd.openxmlformats-officedocument.presentationml.tags+xml"/>
  <Override PartName="/ppt/tags/tag856.xml" ContentType="application/vnd.openxmlformats-officedocument.presentationml.tags+xml"/>
  <Override PartName="/ppt/tags/tag857.xml" ContentType="application/vnd.openxmlformats-officedocument.presentationml.tags+xml"/>
  <Override PartName="/ppt/tags/tag858.xml" ContentType="application/vnd.openxmlformats-officedocument.presentationml.tags+xml"/>
  <Override PartName="/ppt/tags/tag859.xml" ContentType="application/vnd.openxmlformats-officedocument.presentationml.tags+xml"/>
  <Override PartName="/ppt/tags/tag860.xml" ContentType="application/vnd.openxmlformats-officedocument.presentationml.tags+xml"/>
  <Override PartName="/ppt/tags/tag861.xml" ContentType="application/vnd.openxmlformats-officedocument.presentationml.tags+xml"/>
  <Override PartName="/ppt/tags/tag862.xml" ContentType="application/vnd.openxmlformats-officedocument.presentationml.tags+xml"/>
  <Override PartName="/ppt/tags/tag863.xml" ContentType="application/vnd.openxmlformats-officedocument.presentationml.tags+xml"/>
  <Override PartName="/ppt/tags/tag864.xml" ContentType="application/vnd.openxmlformats-officedocument.presentationml.tags+xml"/>
  <Override PartName="/ppt/tags/tag865.xml" ContentType="application/vnd.openxmlformats-officedocument.presentationml.tags+xml"/>
  <Override PartName="/ppt/tags/tag866.xml" ContentType="application/vnd.openxmlformats-officedocument.presentationml.tags+xml"/>
  <Override PartName="/ppt/tags/tag867.xml" ContentType="application/vnd.openxmlformats-officedocument.presentationml.tags+xml"/>
  <Override PartName="/ppt/tags/tag868.xml" ContentType="application/vnd.openxmlformats-officedocument.presentationml.tags+xml"/>
  <Override PartName="/ppt/tags/tag869.xml" ContentType="application/vnd.openxmlformats-officedocument.presentationml.tags+xml"/>
  <Override PartName="/ppt/tags/tag870.xml" ContentType="application/vnd.openxmlformats-officedocument.presentationml.tags+xml"/>
  <Override PartName="/ppt/tags/tag871.xml" ContentType="application/vnd.openxmlformats-officedocument.presentationml.tags+xml"/>
  <Override PartName="/ppt/tags/tag872.xml" ContentType="application/vnd.openxmlformats-officedocument.presentationml.tags+xml"/>
  <Override PartName="/ppt/tags/tag873.xml" ContentType="application/vnd.openxmlformats-officedocument.presentationml.tags+xml"/>
  <Override PartName="/ppt/tags/tag874.xml" ContentType="application/vnd.openxmlformats-officedocument.presentationml.tags+xml"/>
  <Override PartName="/ppt/tags/tag875.xml" ContentType="application/vnd.openxmlformats-officedocument.presentationml.tags+xml"/>
  <Override PartName="/ppt/tags/tag876.xml" ContentType="application/vnd.openxmlformats-officedocument.presentationml.tags+xml"/>
  <Override PartName="/ppt/tags/tag877.xml" ContentType="application/vnd.openxmlformats-officedocument.presentationml.tags+xml"/>
  <Override PartName="/ppt/tags/tag878.xml" ContentType="application/vnd.openxmlformats-officedocument.presentationml.tags+xml"/>
  <Override PartName="/ppt/tags/tag879.xml" ContentType="application/vnd.openxmlformats-officedocument.presentationml.tags+xml"/>
  <Override PartName="/ppt/tags/tag880.xml" ContentType="application/vnd.openxmlformats-officedocument.presentationml.tags+xml"/>
  <Override PartName="/ppt/tags/tag881.xml" ContentType="application/vnd.openxmlformats-officedocument.presentationml.tags+xml"/>
  <Override PartName="/ppt/tags/tag882.xml" ContentType="application/vnd.openxmlformats-officedocument.presentationml.tags+xml"/>
  <Override PartName="/ppt/tags/tag883.xml" ContentType="application/vnd.openxmlformats-officedocument.presentationml.tags+xml"/>
  <Override PartName="/ppt/tags/tag884.xml" ContentType="application/vnd.openxmlformats-officedocument.presentationml.tags+xml"/>
  <Override PartName="/ppt/tags/tag885.xml" ContentType="application/vnd.openxmlformats-officedocument.presentationml.tags+xml"/>
  <Override PartName="/ppt/tags/tag886.xml" ContentType="application/vnd.openxmlformats-officedocument.presentationml.tags+xml"/>
  <Override PartName="/ppt/tags/tag887.xml" ContentType="application/vnd.openxmlformats-officedocument.presentationml.tags+xml"/>
  <Override PartName="/ppt/tags/tag888.xml" ContentType="application/vnd.openxmlformats-officedocument.presentationml.tags+xml"/>
  <Override PartName="/ppt/tags/tag889.xml" ContentType="application/vnd.openxmlformats-officedocument.presentationml.tags+xml"/>
  <Override PartName="/ppt/tags/tag890.xml" ContentType="application/vnd.openxmlformats-officedocument.presentationml.tags+xml"/>
  <Override PartName="/ppt/tags/tag891.xml" ContentType="application/vnd.openxmlformats-officedocument.presentationml.tags+xml"/>
  <Override PartName="/ppt/tags/tag892.xml" ContentType="application/vnd.openxmlformats-officedocument.presentationml.tags+xml"/>
  <Override PartName="/ppt/tags/tag893.xml" ContentType="application/vnd.openxmlformats-officedocument.presentationml.tags+xml"/>
  <Override PartName="/ppt/tags/tag894.xml" ContentType="application/vnd.openxmlformats-officedocument.presentationml.tags+xml"/>
  <Override PartName="/ppt/tags/tag895.xml" ContentType="application/vnd.openxmlformats-officedocument.presentationml.tags+xml"/>
  <Override PartName="/ppt/tags/tag896.xml" ContentType="application/vnd.openxmlformats-officedocument.presentationml.tags+xml"/>
  <Override PartName="/ppt/tags/tag897.xml" ContentType="application/vnd.openxmlformats-officedocument.presentationml.tags+xml"/>
  <Override PartName="/ppt/tags/tag898.xml" ContentType="application/vnd.openxmlformats-officedocument.presentationml.tags+xml"/>
  <Override PartName="/ppt/tags/tag899.xml" ContentType="application/vnd.openxmlformats-officedocument.presentationml.tags+xml"/>
  <Override PartName="/ppt/tags/tag900.xml" ContentType="application/vnd.openxmlformats-officedocument.presentationml.tags+xml"/>
  <Override PartName="/ppt/tags/tag901.xml" ContentType="application/vnd.openxmlformats-officedocument.presentationml.tags+xml"/>
  <Override PartName="/ppt/tags/tag902.xml" ContentType="application/vnd.openxmlformats-officedocument.presentationml.tags+xml"/>
  <Override PartName="/ppt/tags/tag903.xml" ContentType="application/vnd.openxmlformats-officedocument.presentationml.tags+xml"/>
  <Override PartName="/ppt/tags/tag904.xml" ContentType="application/vnd.openxmlformats-officedocument.presentationml.tags+xml"/>
  <Override PartName="/ppt/tags/tag905.xml" ContentType="application/vnd.openxmlformats-officedocument.presentationml.tags+xml"/>
  <Override PartName="/ppt/tags/tag906.xml" ContentType="application/vnd.openxmlformats-officedocument.presentationml.tags+xml"/>
  <Override PartName="/ppt/tags/tag907.xml" ContentType="application/vnd.openxmlformats-officedocument.presentationml.tags+xml"/>
  <Override PartName="/ppt/tags/tag908.xml" ContentType="application/vnd.openxmlformats-officedocument.presentationml.tags+xml"/>
  <Override PartName="/ppt/tags/tag909.xml" ContentType="application/vnd.openxmlformats-officedocument.presentationml.tags+xml"/>
  <Override PartName="/ppt/tags/tag910.xml" ContentType="application/vnd.openxmlformats-officedocument.presentationml.tags+xml"/>
  <Override PartName="/ppt/tags/tag911.xml" ContentType="application/vnd.openxmlformats-officedocument.presentationml.tags+xml"/>
  <Override PartName="/ppt/tags/tag912.xml" ContentType="application/vnd.openxmlformats-officedocument.presentationml.tags+xml"/>
  <Override PartName="/ppt/tags/tag913.xml" ContentType="application/vnd.openxmlformats-officedocument.presentationml.tags+xml"/>
  <Override PartName="/ppt/tags/tag914.xml" ContentType="application/vnd.openxmlformats-officedocument.presentationml.tags+xml"/>
  <Override PartName="/ppt/tags/tag915.xml" ContentType="application/vnd.openxmlformats-officedocument.presentationml.tags+xml"/>
  <Override PartName="/ppt/tags/tag916.xml" ContentType="application/vnd.openxmlformats-officedocument.presentationml.tags+xml"/>
  <Override PartName="/ppt/tags/tag917.xml" ContentType="application/vnd.openxmlformats-officedocument.presentationml.tags+xml"/>
  <Override PartName="/ppt/tags/tag918.xml" ContentType="application/vnd.openxmlformats-officedocument.presentationml.tags+xml"/>
  <Override PartName="/ppt/tags/tag919.xml" ContentType="application/vnd.openxmlformats-officedocument.presentationml.tags+xml"/>
  <Override PartName="/ppt/tags/tag920.xml" ContentType="application/vnd.openxmlformats-officedocument.presentationml.tags+xml"/>
  <Override PartName="/ppt/tags/tag921.xml" ContentType="application/vnd.openxmlformats-officedocument.presentationml.tags+xml"/>
  <Override PartName="/ppt/tags/tag922.xml" ContentType="application/vnd.openxmlformats-officedocument.presentationml.tags+xml"/>
  <Override PartName="/ppt/tags/tag923.xml" ContentType="application/vnd.openxmlformats-officedocument.presentationml.tags+xml"/>
  <Override PartName="/ppt/tags/tag924.xml" ContentType="application/vnd.openxmlformats-officedocument.presentationml.tags+xml"/>
  <Override PartName="/ppt/tags/tag925.xml" ContentType="application/vnd.openxmlformats-officedocument.presentationml.tags+xml"/>
  <Override PartName="/ppt/tags/tag926.xml" ContentType="application/vnd.openxmlformats-officedocument.presentationml.tags+xml"/>
  <Override PartName="/ppt/tags/tag927.xml" ContentType="application/vnd.openxmlformats-officedocument.presentationml.tags+xml"/>
  <Override PartName="/ppt/tags/tag928.xml" ContentType="application/vnd.openxmlformats-officedocument.presentationml.tags+xml"/>
  <Override PartName="/ppt/tags/tag929.xml" ContentType="application/vnd.openxmlformats-officedocument.presentationml.tags+xml"/>
  <Override PartName="/ppt/tags/tag930.xml" ContentType="application/vnd.openxmlformats-officedocument.presentationml.tags+xml"/>
  <Override PartName="/ppt/tags/tag931.xml" ContentType="application/vnd.openxmlformats-officedocument.presentationml.tags+xml"/>
  <Override PartName="/ppt/tags/tag932.xml" ContentType="application/vnd.openxmlformats-officedocument.presentationml.tags+xml"/>
  <Override PartName="/ppt/tags/tag933.xml" ContentType="application/vnd.openxmlformats-officedocument.presentationml.tags+xml"/>
  <Override PartName="/ppt/tags/tag934.xml" ContentType="application/vnd.openxmlformats-officedocument.presentationml.tags+xml"/>
  <Override PartName="/ppt/tags/tag935.xml" ContentType="application/vnd.openxmlformats-officedocument.presentationml.tags+xml"/>
  <Override PartName="/ppt/tags/tag936.xml" ContentType="application/vnd.openxmlformats-officedocument.presentationml.tags+xml"/>
  <Override PartName="/ppt/tags/tag937.xml" ContentType="application/vnd.openxmlformats-officedocument.presentationml.tags+xml"/>
  <Override PartName="/ppt/tags/tag938.xml" ContentType="application/vnd.openxmlformats-officedocument.presentationml.tags+xml"/>
  <Override PartName="/ppt/tags/tag939.xml" ContentType="application/vnd.openxmlformats-officedocument.presentationml.tags+xml"/>
  <Override PartName="/ppt/tags/tag940.xml" ContentType="application/vnd.openxmlformats-officedocument.presentationml.tags+xml"/>
  <Override PartName="/ppt/tags/tag941.xml" ContentType="application/vnd.openxmlformats-officedocument.presentationml.tags+xml"/>
  <Override PartName="/ppt/tags/tag942.xml" ContentType="application/vnd.openxmlformats-officedocument.presentationml.tags+xml"/>
  <Override PartName="/ppt/tags/tag943.xml" ContentType="application/vnd.openxmlformats-officedocument.presentationml.tags+xml"/>
  <Override PartName="/ppt/tags/tag944.xml" ContentType="application/vnd.openxmlformats-officedocument.presentationml.tags+xml"/>
  <Override PartName="/ppt/tags/tag945.xml" ContentType="application/vnd.openxmlformats-officedocument.presentationml.tags+xml"/>
  <Override PartName="/ppt/tags/tag946.xml" ContentType="application/vnd.openxmlformats-officedocument.presentationml.tags+xml"/>
  <Override PartName="/ppt/tags/tag947.xml" ContentType="application/vnd.openxmlformats-officedocument.presentationml.tags+xml"/>
  <Override PartName="/ppt/tags/tag948.xml" ContentType="application/vnd.openxmlformats-officedocument.presentationml.tags+xml"/>
  <Override PartName="/ppt/tags/tag949.xml" ContentType="application/vnd.openxmlformats-officedocument.presentationml.tags+xml"/>
  <Override PartName="/ppt/tags/tag950.xml" ContentType="application/vnd.openxmlformats-officedocument.presentationml.tags+xml"/>
  <Override PartName="/ppt/tags/tag951.xml" ContentType="application/vnd.openxmlformats-officedocument.presentationml.tags+xml"/>
  <Override PartName="/ppt/tags/tag952.xml" ContentType="application/vnd.openxmlformats-officedocument.presentationml.tags+xml"/>
  <Override PartName="/ppt/tags/tag953.xml" ContentType="application/vnd.openxmlformats-officedocument.presentationml.tags+xml"/>
  <Override PartName="/ppt/tags/tag954.xml" ContentType="application/vnd.openxmlformats-officedocument.presentationml.tags+xml"/>
  <Override PartName="/ppt/tags/tag955.xml" ContentType="application/vnd.openxmlformats-officedocument.presentationml.tags+xml"/>
  <Override PartName="/ppt/tags/tag956.xml" ContentType="application/vnd.openxmlformats-officedocument.presentationml.tags+xml"/>
  <Override PartName="/ppt/tags/tag957.xml" ContentType="application/vnd.openxmlformats-officedocument.presentationml.tags+xml"/>
  <Override PartName="/ppt/tags/tag958.xml" ContentType="application/vnd.openxmlformats-officedocument.presentationml.tags+xml"/>
  <Override PartName="/ppt/tags/tag959.xml" ContentType="application/vnd.openxmlformats-officedocument.presentationml.tags+xml"/>
  <Override PartName="/ppt/tags/tag960.xml" ContentType="application/vnd.openxmlformats-officedocument.presentationml.tags+xml"/>
  <Override PartName="/ppt/tags/tag961.xml" ContentType="application/vnd.openxmlformats-officedocument.presentationml.tags+xml"/>
  <Override PartName="/ppt/tags/tag962.xml" ContentType="application/vnd.openxmlformats-officedocument.presentationml.tags+xml"/>
  <Override PartName="/ppt/tags/tag963.xml" ContentType="application/vnd.openxmlformats-officedocument.presentationml.tags+xml"/>
  <Override PartName="/ppt/tags/tag964.xml" ContentType="application/vnd.openxmlformats-officedocument.presentationml.tags+xml"/>
  <Override PartName="/ppt/tags/tag965.xml" ContentType="application/vnd.openxmlformats-officedocument.presentationml.tags+xml"/>
  <Override PartName="/ppt/tags/tag966.xml" ContentType="application/vnd.openxmlformats-officedocument.presentationml.tags+xml"/>
  <Override PartName="/ppt/tags/tag967.xml" ContentType="application/vnd.openxmlformats-officedocument.presentationml.tags+xml"/>
  <Override PartName="/ppt/tags/tag968.xml" ContentType="application/vnd.openxmlformats-officedocument.presentationml.tags+xml"/>
  <Override PartName="/ppt/tags/tag969.xml" ContentType="application/vnd.openxmlformats-officedocument.presentationml.tags+xml"/>
  <Override PartName="/ppt/tags/tag970.xml" ContentType="application/vnd.openxmlformats-officedocument.presentationml.tags+xml"/>
  <Override PartName="/ppt/tags/tag971.xml" ContentType="application/vnd.openxmlformats-officedocument.presentationml.tags+xml"/>
  <Override PartName="/ppt/tags/tag972.xml" ContentType="application/vnd.openxmlformats-officedocument.presentationml.tags+xml"/>
  <Override PartName="/ppt/tags/tag973.xml" ContentType="application/vnd.openxmlformats-officedocument.presentationml.tags+xml"/>
  <Override PartName="/ppt/tags/tag974.xml" ContentType="application/vnd.openxmlformats-officedocument.presentationml.tags+xml"/>
  <Override PartName="/ppt/tags/tag975.xml" ContentType="application/vnd.openxmlformats-officedocument.presentationml.tags+xml"/>
  <Override PartName="/ppt/tags/tag976.xml" ContentType="application/vnd.openxmlformats-officedocument.presentationml.tags+xml"/>
  <Override PartName="/ppt/tags/tag977.xml" ContentType="application/vnd.openxmlformats-officedocument.presentationml.tags+xml"/>
  <Override PartName="/ppt/tags/tag978.xml" ContentType="application/vnd.openxmlformats-officedocument.presentationml.tags+xml"/>
  <Override PartName="/ppt/tags/tag979.xml" ContentType="application/vnd.openxmlformats-officedocument.presentationml.tags+xml"/>
  <Override PartName="/ppt/tags/tag980.xml" ContentType="application/vnd.openxmlformats-officedocument.presentationml.tags+xml"/>
  <Override PartName="/ppt/tags/tag981.xml" ContentType="application/vnd.openxmlformats-officedocument.presentationml.tags+xml"/>
  <Override PartName="/ppt/tags/tag982.xml" ContentType="application/vnd.openxmlformats-officedocument.presentationml.tags+xml"/>
  <Override PartName="/ppt/tags/tag983.xml" ContentType="application/vnd.openxmlformats-officedocument.presentationml.tags+xml"/>
  <Override PartName="/ppt/tags/tag984.xml" ContentType="application/vnd.openxmlformats-officedocument.presentationml.tags+xml"/>
  <Override PartName="/ppt/tags/tag985.xml" ContentType="application/vnd.openxmlformats-officedocument.presentationml.tags+xml"/>
  <Override PartName="/ppt/tags/tag986.xml" ContentType="application/vnd.openxmlformats-officedocument.presentationml.tags+xml"/>
  <Override PartName="/ppt/tags/tag987.xml" ContentType="application/vnd.openxmlformats-officedocument.presentationml.tags+xml"/>
  <Override PartName="/ppt/tags/tag988.xml" ContentType="application/vnd.openxmlformats-officedocument.presentationml.tags+xml"/>
  <Override PartName="/ppt/tags/tag989.xml" ContentType="application/vnd.openxmlformats-officedocument.presentationml.tags+xml"/>
  <Override PartName="/ppt/tags/tag990.xml" ContentType="application/vnd.openxmlformats-officedocument.presentationml.tags+xml"/>
  <Override PartName="/ppt/tags/tag991.xml" ContentType="application/vnd.openxmlformats-officedocument.presentationml.tags+xml"/>
  <Override PartName="/ppt/tags/tag992.xml" ContentType="application/vnd.openxmlformats-officedocument.presentationml.tags+xml"/>
  <Override PartName="/ppt/tags/tag993.xml" ContentType="application/vnd.openxmlformats-officedocument.presentationml.tags+xml"/>
  <Override PartName="/ppt/tags/tag994.xml" ContentType="application/vnd.openxmlformats-officedocument.presentationml.tags+xml"/>
  <Override PartName="/ppt/tags/tag995.xml" ContentType="application/vnd.openxmlformats-officedocument.presentationml.tags+xml"/>
  <Override PartName="/ppt/tags/tag996.xml" ContentType="application/vnd.openxmlformats-officedocument.presentationml.tags+xml"/>
  <Override PartName="/ppt/tags/tag997.xml" ContentType="application/vnd.openxmlformats-officedocument.presentationml.tags+xml"/>
  <Override PartName="/ppt/tags/tag998.xml" ContentType="application/vnd.openxmlformats-officedocument.presentationml.tags+xml"/>
  <Override PartName="/ppt/tags/tag999.xml" ContentType="application/vnd.openxmlformats-officedocument.presentationml.tags+xml"/>
  <Override PartName="/ppt/tags/tag1000.xml" ContentType="application/vnd.openxmlformats-officedocument.presentationml.tags+xml"/>
  <Override PartName="/ppt/tags/tag1001.xml" ContentType="application/vnd.openxmlformats-officedocument.presentationml.tags+xml"/>
  <Override PartName="/ppt/tags/tag1002.xml" ContentType="application/vnd.openxmlformats-officedocument.presentationml.tags+xml"/>
  <Override PartName="/ppt/tags/tag1003.xml" ContentType="application/vnd.openxmlformats-officedocument.presentationml.tags+xml"/>
  <Override PartName="/ppt/tags/tag1004.xml" ContentType="application/vnd.openxmlformats-officedocument.presentationml.tags+xml"/>
  <Override PartName="/ppt/tags/tag1005.xml" ContentType="application/vnd.openxmlformats-officedocument.presentationml.tags+xml"/>
  <Override PartName="/ppt/tags/tag1006.xml" ContentType="application/vnd.openxmlformats-officedocument.presentationml.tags+xml"/>
  <Override PartName="/ppt/tags/tag1007.xml" ContentType="application/vnd.openxmlformats-officedocument.presentationml.tags+xml"/>
  <Override PartName="/ppt/tags/tag1008.xml" ContentType="application/vnd.openxmlformats-officedocument.presentationml.tags+xml"/>
  <Override PartName="/ppt/tags/tag1009.xml" ContentType="application/vnd.openxmlformats-officedocument.presentationml.tags+xml"/>
  <Override PartName="/ppt/tags/tag1010.xml" ContentType="application/vnd.openxmlformats-officedocument.presentationml.tags+xml"/>
  <Override PartName="/ppt/tags/tag1011.xml" ContentType="application/vnd.openxmlformats-officedocument.presentationml.tags+xml"/>
  <Override PartName="/ppt/tags/tag1012.xml" ContentType="application/vnd.openxmlformats-officedocument.presentationml.tags+xml"/>
  <Override PartName="/ppt/tags/tag1013.xml" ContentType="application/vnd.openxmlformats-officedocument.presentationml.tags+xml"/>
  <Override PartName="/ppt/tags/tag1014.xml" ContentType="application/vnd.openxmlformats-officedocument.presentationml.tags+xml"/>
  <Override PartName="/ppt/tags/tag1015.xml" ContentType="application/vnd.openxmlformats-officedocument.presentationml.tags+xml"/>
  <Override PartName="/ppt/tags/tag1016.xml" ContentType="application/vnd.openxmlformats-officedocument.presentationml.tags+xml"/>
  <Override PartName="/ppt/tags/tag1017.xml" ContentType="application/vnd.openxmlformats-officedocument.presentationml.tags+xml"/>
  <Override PartName="/ppt/tags/tag1018.xml" ContentType="application/vnd.openxmlformats-officedocument.presentationml.tags+xml"/>
  <Override PartName="/ppt/tags/tag1019.xml" ContentType="application/vnd.openxmlformats-officedocument.presentationml.tags+xml"/>
  <Override PartName="/ppt/tags/tag1020.xml" ContentType="application/vnd.openxmlformats-officedocument.presentationml.tags+xml"/>
  <Override PartName="/ppt/tags/tag1021.xml" ContentType="application/vnd.openxmlformats-officedocument.presentationml.tags+xml"/>
  <Override PartName="/ppt/tags/tag1022.xml" ContentType="application/vnd.openxmlformats-officedocument.presentationml.tags+xml"/>
  <Override PartName="/ppt/tags/tag1023.xml" ContentType="application/vnd.openxmlformats-officedocument.presentationml.tags+xml"/>
  <Override PartName="/ppt/tags/tag1024.xml" ContentType="application/vnd.openxmlformats-officedocument.presentationml.tags+xml"/>
  <Override PartName="/ppt/tags/tag1025.xml" ContentType="application/vnd.openxmlformats-officedocument.presentationml.tags+xml"/>
  <Override PartName="/ppt/tags/tag1026.xml" ContentType="application/vnd.openxmlformats-officedocument.presentationml.tags+xml"/>
  <Override PartName="/ppt/tags/tag1027.xml" ContentType="application/vnd.openxmlformats-officedocument.presentationml.tags+xml"/>
  <Override PartName="/ppt/tags/tag1028.xml" ContentType="application/vnd.openxmlformats-officedocument.presentationml.tags+xml"/>
  <Override PartName="/ppt/tags/tag1029.xml" ContentType="application/vnd.openxmlformats-officedocument.presentationml.tags+xml"/>
  <Override PartName="/ppt/tags/tag1030.xml" ContentType="application/vnd.openxmlformats-officedocument.presentationml.tags+xml"/>
  <Override PartName="/ppt/tags/tag1031.xml" ContentType="application/vnd.openxmlformats-officedocument.presentationml.tags+xml"/>
  <Override PartName="/ppt/tags/tag1032.xml" ContentType="application/vnd.openxmlformats-officedocument.presentationml.tags+xml"/>
  <Override PartName="/ppt/tags/tag1033.xml" ContentType="application/vnd.openxmlformats-officedocument.presentationml.tags+xml"/>
  <Override PartName="/ppt/tags/tag1034.xml" ContentType="application/vnd.openxmlformats-officedocument.presentationml.tags+xml"/>
  <Override PartName="/ppt/tags/tag1035.xml" ContentType="application/vnd.openxmlformats-officedocument.presentationml.tags+xml"/>
  <Override PartName="/ppt/tags/tag1036.xml" ContentType="application/vnd.openxmlformats-officedocument.presentationml.tags+xml"/>
  <Override PartName="/ppt/tags/tag1037.xml" ContentType="application/vnd.openxmlformats-officedocument.presentationml.tags+xml"/>
  <Override PartName="/ppt/tags/tag1038.xml" ContentType="application/vnd.openxmlformats-officedocument.presentationml.tags+xml"/>
  <Override PartName="/ppt/tags/tag1039.xml" ContentType="application/vnd.openxmlformats-officedocument.presentationml.tags+xml"/>
  <Override PartName="/ppt/tags/tag1040.xml" ContentType="application/vnd.openxmlformats-officedocument.presentationml.tags+xml"/>
  <Override PartName="/ppt/tags/tag1041.xml" ContentType="application/vnd.openxmlformats-officedocument.presentationml.tags+xml"/>
  <Override PartName="/ppt/tags/tag1042.xml" ContentType="application/vnd.openxmlformats-officedocument.presentationml.tags+xml"/>
  <Override PartName="/ppt/tags/tag1043.xml" ContentType="application/vnd.openxmlformats-officedocument.presentationml.tags+xml"/>
  <Override PartName="/ppt/tags/tag1044.xml" ContentType="application/vnd.openxmlformats-officedocument.presentationml.tags+xml"/>
  <Override PartName="/ppt/tags/tag1045.xml" ContentType="application/vnd.openxmlformats-officedocument.presentationml.tags+xml"/>
  <Override PartName="/ppt/tags/tag1046.xml" ContentType="application/vnd.openxmlformats-officedocument.presentationml.tags+xml"/>
  <Override PartName="/ppt/tags/tag1047.xml" ContentType="application/vnd.openxmlformats-officedocument.presentationml.tags+xml"/>
  <Override PartName="/ppt/tags/tag1048.xml" ContentType="application/vnd.openxmlformats-officedocument.presentationml.tags+xml"/>
  <Override PartName="/ppt/tags/tag1049.xml" ContentType="application/vnd.openxmlformats-officedocument.presentationml.tags+xml"/>
  <Override PartName="/ppt/tags/tag1050.xml" ContentType="application/vnd.openxmlformats-officedocument.presentationml.tags+xml"/>
  <Override PartName="/ppt/tags/tag1051.xml" ContentType="application/vnd.openxmlformats-officedocument.presentationml.tags+xml"/>
  <Override PartName="/ppt/tags/tag1052.xml" ContentType="application/vnd.openxmlformats-officedocument.presentationml.tags+xml"/>
  <Override PartName="/ppt/tags/tag1053.xml" ContentType="application/vnd.openxmlformats-officedocument.presentationml.tags+xml"/>
  <Override PartName="/ppt/tags/tag1054.xml" ContentType="application/vnd.openxmlformats-officedocument.presentationml.tags+xml"/>
  <Override PartName="/ppt/tags/tag1055.xml" ContentType="application/vnd.openxmlformats-officedocument.presentationml.tags+xml"/>
  <Override PartName="/ppt/tags/tag1056.xml" ContentType="application/vnd.openxmlformats-officedocument.presentationml.tags+xml"/>
  <Override PartName="/ppt/tags/tag1057.xml" ContentType="application/vnd.openxmlformats-officedocument.presentationml.tags+xml"/>
  <Override PartName="/ppt/tags/tag1058.xml" ContentType="application/vnd.openxmlformats-officedocument.presentationml.tags+xml"/>
  <Override PartName="/ppt/tags/tag1059.xml" ContentType="application/vnd.openxmlformats-officedocument.presentationml.tags+xml"/>
  <Override PartName="/ppt/tags/tag1060.xml" ContentType="application/vnd.openxmlformats-officedocument.presentationml.tags+xml"/>
  <Override PartName="/ppt/tags/tag1061.xml" ContentType="application/vnd.openxmlformats-officedocument.presentationml.tags+xml"/>
  <Override PartName="/ppt/tags/tag1062.xml" ContentType="application/vnd.openxmlformats-officedocument.presentationml.tags+xml"/>
  <Override PartName="/ppt/tags/tag1063.xml" ContentType="application/vnd.openxmlformats-officedocument.presentationml.tags+xml"/>
  <Override PartName="/ppt/tags/tag1064.xml" ContentType="application/vnd.openxmlformats-officedocument.presentationml.tags+xml"/>
  <Override PartName="/ppt/tags/tag1065.xml" ContentType="application/vnd.openxmlformats-officedocument.presentationml.tags+xml"/>
  <Override PartName="/ppt/tags/tag1066.xml" ContentType="application/vnd.openxmlformats-officedocument.presentationml.tags+xml"/>
  <Override PartName="/ppt/tags/tag1067.xml" ContentType="application/vnd.openxmlformats-officedocument.presentationml.tags+xml"/>
  <Override PartName="/ppt/tags/tag1068.xml" ContentType="application/vnd.openxmlformats-officedocument.presentationml.tags+xml"/>
  <Override PartName="/ppt/tags/tag1069.xml" ContentType="application/vnd.openxmlformats-officedocument.presentationml.tags+xml"/>
  <Override PartName="/ppt/tags/tag1070.xml" ContentType="application/vnd.openxmlformats-officedocument.presentationml.tags+xml"/>
  <Override PartName="/ppt/tags/tag1071.xml" ContentType="application/vnd.openxmlformats-officedocument.presentationml.tags+xml"/>
  <Override PartName="/ppt/tags/tag1072.xml" ContentType="application/vnd.openxmlformats-officedocument.presentationml.tags+xml"/>
  <Override PartName="/ppt/tags/tag1073.xml" ContentType="application/vnd.openxmlformats-officedocument.presentationml.tags+xml"/>
  <Override PartName="/ppt/tags/tag1074.xml" ContentType="application/vnd.openxmlformats-officedocument.presentationml.tags+xml"/>
  <Override PartName="/ppt/tags/tag1075.xml" ContentType="application/vnd.openxmlformats-officedocument.presentationml.tags+xml"/>
  <Override PartName="/ppt/tags/tag1076.xml" ContentType="application/vnd.openxmlformats-officedocument.presentationml.tags+xml"/>
  <Override PartName="/ppt/tags/tag1077.xml" ContentType="application/vnd.openxmlformats-officedocument.presentationml.tags+xml"/>
  <Override PartName="/ppt/tags/tag1078.xml" ContentType="application/vnd.openxmlformats-officedocument.presentationml.tags+xml"/>
  <Override PartName="/ppt/tags/tag1079.xml" ContentType="application/vnd.openxmlformats-officedocument.presentationml.tags+xml"/>
  <Override PartName="/ppt/tags/tag1080.xml" ContentType="application/vnd.openxmlformats-officedocument.presentationml.tags+xml"/>
  <Override PartName="/ppt/tags/tag1081.xml" ContentType="application/vnd.openxmlformats-officedocument.presentationml.tags+xml"/>
  <Override PartName="/ppt/tags/tag1082.xml" ContentType="application/vnd.openxmlformats-officedocument.presentationml.tags+xml"/>
  <Override PartName="/ppt/tags/tag1083.xml" ContentType="application/vnd.openxmlformats-officedocument.presentationml.tags+xml"/>
  <Override PartName="/ppt/tags/tag1084.xml" ContentType="application/vnd.openxmlformats-officedocument.presentationml.tags+xml"/>
  <Override PartName="/ppt/tags/tag1085.xml" ContentType="application/vnd.openxmlformats-officedocument.presentationml.tags+xml"/>
  <Override PartName="/ppt/tags/tag1086.xml" ContentType="application/vnd.openxmlformats-officedocument.presentationml.tags+xml"/>
  <Override PartName="/ppt/tags/tag1087.xml" ContentType="application/vnd.openxmlformats-officedocument.presentationml.tags+xml"/>
  <Override PartName="/ppt/tags/tag1088.xml" ContentType="application/vnd.openxmlformats-officedocument.presentationml.tags+xml"/>
  <Override PartName="/ppt/tags/tag1089.xml" ContentType="application/vnd.openxmlformats-officedocument.presentationml.tags+xml"/>
  <Override PartName="/ppt/tags/tag1090.xml" ContentType="application/vnd.openxmlformats-officedocument.presentationml.tags+xml"/>
  <Override PartName="/ppt/tags/tag1091.xml" ContentType="application/vnd.openxmlformats-officedocument.presentationml.tags+xml"/>
  <Override PartName="/ppt/tags/tag1092.xml" ContentType="application/vnd.openxmlformats-officedocument.presentationml.tags+xml"/>
  <Override PartName="/ppt/tags/tag1093.xml" ContentType="application/vnd.openxmlformats-officedocument.presentationml.tags+xml"/>
  <Override PartName="/ppt/tags/tag1094.xml" ContentType="application/vnd.openxmlformats-officedocument.presentationml.tags+xml"/>
  <Override PartName="/ppt/tags/tag1095.xml" ContentType="application/vnd.openxmlformats-officedocument.presentationml.tags+xml"/>
  <Override PartName="/ppt/tags/tag1096.xml" ContentType="application/vnd.openxmlformats-officedocument.presentationml.tags+xml"/>
  <Override PartName="/ppt/tags/tag1097.xml" ContentType="application/vnd.openxmlformats-officedocument.presentationml.tags+xml"/>
  <Override PartName="/ppt/tags/tag1098.xml" ContentType="application/vnd.openxmlformats-officedocument.presentationml.tags+xml"/>
  <Override PartName="/ppt/tags/tag1099.xml" ContentType="application/vnd.openxmlformats-officedocument.presentationml.tags+xml"/>
  <Override PartName="/ppt/tags/tag1100.xml" ContentType="application/vnd.openxmlformats-officedocument.presentationml.tags+xml"/>
  <Override PartName="/ppt/tags/tag1101.xml" ContentType="application/vnd.openxmlformats-officedocument.presentationml.tags+xml"/>
  <Override PartName="/ppt/tags/tag1102.xml" ContentType="application/vnd.openxmlformats-officedocument.presentationml.tags+xml"/>
  <Override PartName="/ppt/tags/tag1103.xml" ContentType="application/vnd.openxmlformats-officedocument.presentationml.tags+xml"/>
  <Override PartName="/ppt/tags/tag1104.xml" ContentType="application/vnd.openxmlformats-officedocument.presentationml.tags+xml"/>
  <Override PartName="/ppt/tags/tag1105.xml" ContentType="application/vnd.openxmlformats-officedocument.presentationml.tags+xml"/>
  <Override PartName="/ppt/tags/tag1106.xml" ContentType="application/vnd.openxmlformats-officedocument.presentationml.tags+xml"/>
  <Override PartName="/ppt/tags/tag1107.xml" ContentType="application/vnd.openxmlformats-officedocument.presentationml.tags+xml"/>
  <Override PartName="/ppt/tags/tag1108.xml" ContentType="application/vnd.openxmlformats-officedocument.presentationml.tags+xml"/>
  <Override PartName="/ppt/tags/tag1109.xml" ContentType="application/vnd.openxmlformats-officedocument.presentationml.tags+xml"/>
  <Override PartName="/ppt/tags/tag1110.xml" ContentType="application/vnd.openxmlformats-officedocument.presentationml.tags+xml"/>
  <Override PartName="/ppt/tags/tag1111.xml" ContentType="application/vnd.openxmlformats-officedocument.presentationml.tags+xml"/>
  <Override PartName="/ppt/tags/tag1112.xml" ContentType="application/vnd.openxmlformats-officedocument.presentationml.tags+xml"/>
  <Override PartName="/ppt/tags/tag1113.xml" ContentType="application/vnd.openxmlformats-officedocument.presentationml.tags+xml"/>
  <Override PartName="/ppt/tags/tag1114.xml" ContentType="application/vnd.openxmlformats-officedocument.presentationml.tags+xml"/>
  <Override PartName="/ppt/tags/tag1115.xml" ContentType="application/vnd.openxmlformats-officedocument.presentationml.tags+xml"/>
  <Override PartName="/ppt/tags/tag1116.xml" ContentType="application/vnd.openxmlformats-officedocument.presentationml.tags+xml"/>
  <Override PartName="/ppt/tags/tag1117.xml" ContentType="application/vnd.openxmlformats-officedocument.presentationml.tags+xml"/>
  <Override PartName="/ppt/tags/tag1118.xml" ContentType="application/vnd.openxmlformats-officedocument.presentationml.tags+xml"/>
  <Override PartName="/ppt/tags/tag1119.xml" ContentType="application/vnd.openxmlformats-officedocument.presentationml.tags+xml"/>
  <Override PartName="/ppt/tags/tag1120.xml" ContentType="application/vnd.openxmlformats-officedocument.presentationml.tags+xml"/>
  <Override PartName="/ppt/tags/tag1121.xml" ContentType="application/vnd.openxmlformats-officedocument.presentationml.tags+xml"/>
  <Override PartName="/ppt/tags/tag1122.xml" ContentType="application/vnd.openxmlformats-officedocument.presentationml.tags+xml"/>
  <Override PartName="/ppt/tags/tag1123.xml" ContentType="application/vnd.openxmlformats-officedocument.presentationml.tags+xml"/>
  <Override PartName="/ppt/tags/tag1124.xml" ContentType="application/vnd.openxmlformats-officedocument.presentationml.tags+xml"/>
  <Override PartName="/ppt/tags/tag1125.xml" ContentType="application/vnd.openxmlformats-officedocument.presentationml.tags+xml"/>
  <Override PartName="/ppt/tags/tag1126.xml" ContentType="application/vnd.openxmlformats-officedocument.presentationml.tags+xml"/>
  <Override PartName="/ppt/tags/tag1127.xml" ContentType="application/vnd.openxmlformats-officedocument.presentationml.tags+xml"/>
  <Override PartName="/ppt/tags/tag1128.xml" ContentType="application/vnd.openxmlformats-officedocument.presentationml.tags+xml"/>
  <Override PartName="/ppt/tags/tag1129.xml" ContentType="application/vnd.openxmlformats-officedocument.presentationml.tags+xml"/>
  <Override PartName="/ppt/tags/tag1130.xml" ContentType="application/vnd.openxmlformats-officedocument.presentationml.tags+xml"/>
  <Override PartName="/ppt/tags/tag1131.xml" ContentType="application/vnd.openxmlformats-officedocument.presentationml.tags+xml"/>
  <Override PartName="/ppt/tags/tag1132.xml" ContentType="application/vnd.openxmlformats-officedocument.presentationml.tags+xml"/>
  <Override PartName="/ppt/tags/tag1133.xml" ContentType="application/vnd.openxmlformats-officedocument.presentationml.tags+xml"/>
  <Override PartName="/ppt/tags/tag1134.xml" ContentType="application/vnd.openxmlformats-officedocument.presentationml.tags+xml"/>
  <Override PartName="/ppt/tags/tag1135.xml" ContentType="application/vnd.openxmlformats-officedocument.presentationml.tags+xml"/>
  <Override PartName="/ppt/tags/tag1136.xml" ContentType="application/vnd.openxmlformats-officedocument.presentationml.tags+xml"/>
  <Override PartName="/ppt/tags/tag1137.xml" ContentType="application/vnd.openxmlformats-officedocument.presentationml.tags+xml"/>
  <Override PartName="/ppt/tags/tag1138.xml" ContentType="application/vnd.openxmlformats-officedocument.presentationml.tags+xml"/>
  <Override PartName="/ppt/tags/tag1139.xml" ContentType="application/vnd.openxmlformats-officedocument.presentationml.tags+xml"/>
  <Override PartName="/ppt/tags/tag1140.xml" ContentType="application/vnd.openxmlformats-officedocument.presentationml.tags+xml"/>
  <Override PartName="/ppt/tags/tag1141.xml" ContentType="application/vnd.openxmlformats-officedocument.presentationml.tags+xml"/>
  <Override PartName="/ppt/tags/tag1142.xml" ContentType="application/vnd.openxmlformats-officedocument.presentationml.tags+xml"/>
  <Override PartName="/ppt/tags/tag1143.xml" ContentType="application/vnd.openxmlformats-officedocument.presentationml.tags+xml"/>
  <Override PartName="/ppt/tags/tag1144.xml" ContentType="application/vnd.openxmlformats-officedocument.presentationml.tags+xml"/>
  <Override PartName="/ppt/tags/tag1145.xml" ContentType="application/vnd.openxmlformats-officedocument.presentationml.tags+xml"/>
  <Override PartName="/ppt/tags/tag1146.xml" ContentType="application/vnd.openxmlformats-officedocument.presentationml.tags+xml"/>
  <Override PartName="/ppt/tags/tag1147.xml" ContentType="application/vnd.openxmlformats-officedocument.presentationml.tags+xml"/>
  <Override PartName="/ppt/tags/tag1148.xml" ContentType="application/vnd.openxmlformats-officedocument.presentationml.tags+xml"/>
  <Override PartName="/ppt/tags/tag1149.xml" ContentType="application/vnd.openxmlformats-officedocument.presentationml.tags+xml"/>
  <Override PartName="/ppt/tags/tag1150.xml" ContentType="application/vnd.openxmlformats-officedocument.presentationml.tags+xml"/>
  <Override PartName="/ppt/tags/tag1151.xml" ContentType="application/vnd.openxmlformats-officedocument.presentationml.tags+xml"/>
  <Override PartName="/ppt/tags/tag1152.xml" ContentType="application/vnd.openxmlformats-officedocument.presentationml.tags+xml"/>
  <Override PartName="/ppt/tags/tag1153.xml" ContentType="application/vnd.openxmlformats-officedocument.presentationml.tags+xml"/>
  <Override PartName="/ppt/tags/tag1154.xml" ContentType="application/vnd.openxmlformats-officedocument.presentationml.tags+xml"/>
  <Override PartName="/ppt/tags/tag1155.xml" ContentType="application/vnd.openxmlformats-officedocument.presentationml.tags+xml"/>
  <Override PartName="/ppt/tags/tag1156.xml" ContentType="application/vnd.openxmlformats-officedocument.presentationml.tags+xml"/>
  <Override PartName="/ppt/tags/tag1157.xml" ContentType="application/vnd.openxmlformats-officedocument.presentationml.tags+xml"/>
  <Override PartName="/ppt/tags/tag1158.xml" ContentType="application/vnd.openxmlformats-officedocument.presentationml.tags+xml"/>
  <Override PartName="/ppt/tags/tag1159.xml" ContentType="application/vnd.openxmlformats-officedocument.presentationml.tags+xml"/>
  <Override PartName="/ppt/tags/tag1160.xml" ContentType="application/vnd.openxmlformats-officedocument.presentationml.tags+xml"/>
  <Override PartName="/ppt/tags/tag1161.xml" ContentType="application/vnd.openxmlformats-officedocument.presentationml.tags+xml"/>
  <Override PartName="/ppt/tags/tag1162.xml" ContentType="application/vnd.openxmlformats-officedocument.presentationml.tags+xml"/>
  <Override PartName="/ppt/tags/tag1163.xml" ContentType="application/vnd.openxmlformats-officedocument.presentationml.tags+xml"/>
  <Override PartName="/ppt/tags/tag1164.xml" ContentType="application/vnd.openxmlformats-officedocument.presentationml.tags+xml"/>
  <Override PartName="/ppt/tags/tag1165.xml" ContentType="application/vnd.openxmlformats-officedocument.presentationml.tags+xml"/>
  <Override PartName="/ppt/tags/tag1166.xml" ContentType="application/vnd.openxmlformats-officedocument.presentationml.tags+xml"/>
  <Override PartName="/ppt/tags/tag1167.xml" ContentType="application/vnd.openxmlformats-officedocument.presentationml.tags+xml"/>
  <Override PartName="/ppt/tags/tag1168.xml" ContentType="application/vnd.openxmlformats-officedocument.presentationml.tags+xml"/>
  <Override PartName="/ppt/tags/tag1169.xml" ContentType="application/vnd.openxmlformats-officedocument.presentationml.tags+xml"/>
  <Override PartName="/ppt/tags/tag1170.xml" ContentType="application/vnd.openxmlformats-officedocument.presentationml.tags+xml"/>
  <Override PartName="/ppt/tags/tag1171.xml" ContentType="application/vnd.openxmlformats-officedocument.presentationml.tags+xml"/>
  <Override PartName="/ppt/tags/tag117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1"/>
  </p:notesMasterIdLst>
  <p:handoutMasterIdLst>
    <p:handoutMasterId r:id="rId82"/>
  </p:handoutMasterIdLst>
  <p:sldIdLst>
    <p:sldId id="4322" r:id="rId2"/>
    <p:sldId id="21371" r:id="rId3"/>
    <p:sldId id="21376" r:id="rId4"/>
    <p:sldId id="21377" r:id="rId5"/>
    <p:sldId id="4312" r:id="rId6"/>
    <p:sldId id="21364" r:id="rId7"/>
    <p:sldId id="21378" r:id="rId8"/>
    <p:sldId id="21379" r:id="rId9"/>
    <p:sldId id="4323" r:id="rId10"/>
    <p:sldId id="4317" r:id="rId11"/>
    <p:sldId id="4339" r:id="rId12"/>
    <p:sldId id="309" r:id="rId13"/>
    <p:sldId id="356" r:id="rId14"/>
    <p:sldId id="21375" r:id="rId15"/>
    <p:sldId id="355" r:id="rId16"/>
    <p:sldId id="306" r:id="rId17"/>
    <p:sldId id="294" r:id="rId18"/>
    <p:sldId id="256" r:id="rId19"/>
    <p:sldId id="21380" r:id="rId20"/>
    <p:sldId id="357" r:id="rId21"/>
    <p:sldId id="310" r:id="rId22"/>
    <p:sldId id="21365" r:id="rId23"/>
    <p:sldId id="311" r:id="rId24"/>
    <p:sldId id="312" r:id="rId25"/>
    <p:sldId id="314" r:id="rId26"/>
    <p:sldId id="315" r:id="rId27"/>
    <p:sldId id="316" r:id="rId28"/>
    <p:sldId id="317" r:id="rId29"/>
    <p:sldId id="392" r:id="rId30"/>
    <p:sldId id="318" r:id="rId31"/>
    <p:sldId id="21366" r:id="rId32"/>
    <p:sldId id="360" r:id="rId33"/>
    <p:sldId id="4341" r:id="rId34"/>
    <p:sldId id="362" r:id="rId35"/>
    <p:sldId id="4340" r:id="rId36"/>
    <p:sldId id="361" r:id="rId37"/>
    <p:sldId id="21381" r:id="rId38"/>
    <p:sldId id="21382" r:id="rId39"/>
    <p:sldId id="4324" r:id="rId40"/>
    <p:sldId id="4308" r:id="rId41"/>
    <p:sldId id="4333" r:id="rId42"/>
    <p:sldId id="21367" r:id="rId43"/>
    <p:sldId id="363" r:id="rId44"/>
    <p:sldId id="21383" r:id="rId45"/>
    <p:sldId id="21384" r:id="rId46"/>
    <p:sldId id="304" r:id="rId47"/>
    <p:sldId id="4314" r:id="rId48"/>
    <p:sldId id="329" r:id="rId49"/>
    <p:sldId id="21351" r:id="rId50"/>
    <p:sldId id="378" r:id="rId51"/>
    <p:sldId id="4310" r:id="rId52"/>
    <p:sldId id="338" r:id="rId53"/>
    <p:sldId id="340" r:id="rId54"/>
    <p:sldId id="4261" r:id="rId55"/>
    <p:sldId id="325" r:id="rId56"/>
    <p:sldId id="21352" r:id="rId57"/>
    <p:sldId id="341" r:id="rId58"/>
    <p:sldId id="21350" r:id="rId59"/>
    <p:sldId id="343" r:id="rId60"/>
    <p:sldId id="344" r:id="rId61"/>
    <p:sldId id="335" r:id="rId62"/>
    <p:sldId id="21368" r:id="rId63"/>
    <p:sldId id="21349" r:id="rId64"/>
    <p:sldId id="281" r:id="rId65"/>
    <p:sldId id="1112" r:id="rId66"/>
    <p:sldId id="353" r:id="rId67"/>
    <p:sldId id="4303" r:id="rId68"/>
    <p:sldId id="4304" r:id="rId69"/>
    <p:sldId id="4305" r:id="rId70"/>
    <p:sldId id="4309" r:id="rId71"/>
    <p:sldId id="21353" r:id="rId72"/>
    <p:sldId id="21386" r:id="rId73"/>
    <p:sldId id="21354" r:id="rId74"/>
    <p:sldId id="273" r:id="rId75"/>
    <p:sldId id="21387" r:id="rId76"/>
    <p:sldId id="345" r:id="rId77"/>
    <p:sldId id="288" r:id="rId78"/>
    <p:sldId id="21385" r:id="rId79"/>
    <p:sldId id="21370" r:id="rId80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2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7481"/>
    <a:srgbClr val="2E33B1"/>
    <a:srgbClr val="378EC7"/>
    <a:srgbClr val="191971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21" autoAdjust="0"/>
    <p:restoredTop sz="94686"/>
  </p:normalViewPr>
  <p:slideViewPr>
    <p:cSldViewPr snapToObjects="1">
      <p:cViewPr varScale="1">
        <p:scale>
          <a:sx n="71" d="100"/>
          <a:sy n="71" d="100"/>
        </p:scale>
        <p:origin x="300" y="44"/>
      </p:cViewPr>
      <p:guideLst>
        <p:guide orient="horz" pos="482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06" d="100"/>
          <a:sy n="106" d="100"/>
        </p:scale>
        <p:origin x="402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CBB72EAA-2733-D14F-950A-8F4240385864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C59750F-00B8-E148-9878-D197EE9CB89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D4DD062E-52F7-A14D-A443-1F3854784447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CB0EE9E-52B8-AA4F-8DD5-ED0FB4E5CB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223" userDrawn="1">
          <p15:clr>
            <a:srgbClr val="F26B43"/>
          </p15:clr>
        </p15:guide>
        <p15:guide id="2" pos="2237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766763"/>
            <a:ext cx="6826250" cy="3840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0" name="Google Shape;380;p22:notes"/>
          <p:cNvSpPr txBox="1">
            <a:spLocks noGrp="1"/>
          </p:cNvSpPr>
          <p:nvPr>
            <p:ph type="body" idx="1"/>
          </p:nvPr>
        </p:nvSpPr>
        <p:spPr>
          <a:xfrm>
            <a:off x="710248" y="4861442"/>
            <a:ext cx="5681980" cy="4605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082" tIns="95082" rIns="95082" bIns="95082" anchor="t" anchorCtr="0">
            <a:noAutofit/>
          </a:bodyPr>
          <a:lstStyle/>
          <a:p>
            <a:pPr>
              <a:buSzPts val="1100"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1d73703638d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1d73703638d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lot of opinions and a lot of discussion out there on what is the right thing to do and why,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are accelerator physicist and we have to build a machine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16.07.2025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16.07.2025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16.07.2025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16.07.2025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16.07.2025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16.07.2025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16.07.2025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16.07.2025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16.07.2025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16.07.2025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16.08.2023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M. Turner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16/08/2023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M. Turner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16/08/2023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M. Turner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c7f21056d3_0_16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1c7f21056d3_0_16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0" name="Google Shape;170;g1c7f21056d3_0_167"/>
          <p:cNvSpPr txBox="1">
            <a:spLocks noGrp="1"/>
          </p:cNvSpPr>
          <p:nvPr>
            <p:ph type="sldNum" idx="12"/>
          </p:nvPr>
        </p:nvSpPr>
        <p:spPr>
          <a:xfrm>
            <a:off x="11296611" y="63192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‹Nr.›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48768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vox bas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72F2E-3F20-0DC0-CFA3-D11D49B01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DD3D74-F972-E096-E828-44B6C11A3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657D-8E22-4681-BD7E-16E8F6F56673}" type="datetimeFigureOut">
              <a:rPr lang="en-FI" smtClean="0"/>
              <a:t>07/16/2025</a:t>
            </a:fld>
            <a:endParaRPr lang="en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087A18-8950-3A86-D6FB-14BF0F08B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D9F6BC-1B26-1DC3-0C4B-4C12F07C7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D3D6-B89C-4D82-B254-B84B3D342745}" type="slidenum">
              <a:rPr lang="en-FI" smtClean="0"/>
              <a:t>‹Nr.›</a:t>
            </a:fld>
            <a:endParaRPr lang="en-FI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ADAFE8-3608-FDE7-C3ED-12BD6811F72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798320"/>
            <a:ext cx="10515600" cy="4429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5526996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>
            <a:extLst>
              <a:ext uri="{FF2B5EF4-FFF2-40B4-BE49-F238E27FC236}">
                <a16:creationId xmlns:a16="http://schemas.microsoft.com/office/drawing/2014/main" id="{75AD7E70-198F-F4E9-A371-37A95079206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GB">
                <a:solidFill>
                  <a:srgbClr val="00339F"/>
                </a:solidFill>
                <a:cs typeface="Arial"/>
              </a:defRPr>
            </a:lvl1pPr>
          </a:lstStyle>
          <a:p>
            <a:pPr lvl="0"/>
            <a:endParaRPr lang="en-GB"/>
          </a:p>
        </p:txBody>
      </p:sp>
      <p:sp>
        <p:nvSpPr>
          <p:cNvPr id="3" name="Holder 3">
            <a:extLst>
              <a:ext uri="{FF2B5EF4-FFF2-40B4-BE49-F238E27FC236}">
                <a16:creationId xmlns:a16="http://schemas.microsoft.com/office/drawing/2014/main" id="{E9CE7174-A6E7-3FE5-119F-C74F0D8EFE88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n-GB" b="0">
                <a:solidFill>
                  <a:srgbClr val="0033A0"/>
                </a:solidFill>
              </a:defRPr>
            </a:lvl1pPr>
          </a:lstStyle>
          <a:p>
            <a:pPr lvl="0"/>
            <a:endParaRPr lang="en-GB"/>
          </a:p>
        </p:txBody>
      </p:sp>
      <p:sp>
        <p:nvSpPr>
          <p:cNvPr id="4" name="Holder 4">
            <a:extLst>
              <a:ext uri="{FF2B5EF4-FFF2-40B4-BE49-F238E27FC236}">
                <a16:creationId xmlns:a16="http://schemas.microsoft.com/office/drawing/2014/main" id="{F002E594-D4DD-A37B-831B-D3DA37A0D42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 lIns="0" tIns="0" rIns="0" bIns="0"/>
          <a:lstStyle>
            <a:lvl1pPr marL="12701">
              <a:lnSpc>
                <a:spcPts val="1425"/>
              </a:lnSpc>
              <a:defRPr lang="en-GB" spc="-5">
                <a:solidFill>
                  <a:srgbClr val="00339F"/>
                </a:solidFill>
                <a:latin typeface="Arial MT"/>
                <a:cs typeface="Arial MT"/>
              </a:defRPr>
            </a:lvl1pPr>
          </a:lstStyle>
          <a:p>
            <a:pPr lvl="0"/>
            <a:r>
              <a:rPr lang="en-GB"/>
              <a:t>M. Turner and the AWAKE Collaboration</a:t>
            </a:r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id="{CAE14529-20F5-8097-BDF6-1F74C9AD766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 marL="12701">
              <a:defRPr spc="-10">
                <a:solidFill>
                  <a:srgbClr val="00339F"/>
                </a:solidFill>
                <a:latin typeface="Arial MT"/>
                <a:cs typeface="Arial MT"/>
              </a:defRPr>
            </a:lvl1pPr>
          </a:lstStyle>
          <a:p>
            <a:pPr lvl="0"/>
            <a:r>
              <a:rPr lang="en-US"/>
              <a:t>25.03.2025</a:t>
            </a:r>
            <a:endParaRPr lang="en-GB"/>
          </a:p>
        </p:txBody>
      </p:sp>
      <p:sp>
        <p:nvSpPr>
          <p:cNvPr id="6" name="Holder 6">
            <a:extLst>
              <a:ext uri="{FF2B5EF4-FFF2-40B4-BE49-F238E27FC236}">
                <a16:creationId xmlns:a16="http://schemas.microsoft.com/office/drawing/2014/main" id="{315B6921-0515-44F7-6B13-31C6A915C37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 marL="38103">
              <a:defRPr lang="en-GB" spc="-5">
                <a:solidFill>
                  <a:srgbClr val="00339F"/>
                </a:solidFill>
                <a:latin typeface="Arial MT"/>
                <a:cs typeface="Arial MT"/>
              </a:defRPr>
            </a:lvl1pPr>
          </a:lstStyle>
          <a:p>
            <a:pPr lvl="0"/>
            <a:fld id="{A3FBF4D2-F956-42C3-886A-B13B1BDF1CB3}" type="slidenum">
              <a:t>‹Nr.›</a:t>
            </a:fld>
            <a:r>
              <a:rPr lang="en-GB"/>
              <a:t> / 28</a:t>
            </a:r>
          </a:p>
        </p:txBody>
      </p:sp>
    </p:spTree>
    <p:extLst>
      <p:ext uri="{BB962C8B-B14F-4D97-AF65-F5344CB8AC3E}">
        <p14:creationId xmlns:p14="http://schemas.microsoft.com/office/powerpoint/2010/main" val="1991842908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CF5BF41-D3C7-4ACB-29D4-81453C629796}"/>
              </a:ext>
            </a:extLst>
          </p:cNvPr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 marR="0" lvl="4" fontAlgn="auto">
              <a:spcAft>
                <a:spcPts val="0"/>
              </a:spcAft>
              <a:buSzPct val="100000"/>
              <a:buFont typeface="Arial" pitchFamily="34"/>
              <a:tabLst/>
              <a:defRPr lang="en-US" b="0" i="0" u="none" strike="noStrike" cap="none" spc="0" baseline="0">
                <a:solidFill>
                  <a:srgbClr val="000000"/>
                </a:solidFill>
                <a:uFillTx/>
                <a:latin typeface="Apto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0321291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16/08/2023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M. Turner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16/08/2023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M. Turner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16.07.2025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16.07.2025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16.07.2025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16.07.2025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13/07/2023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M. Turner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8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B32DED-0940-BB16-D8FC-8A8484BB18E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062" y="6364599"/>
            <a:ext cx="780967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  <p:sldLayoutId id="2147483679" r:id="rId24"/>
    <p:sldLayoutId id="2147483680" r:id="rId25"/>
    <p:sldLayoutId id="2147483681" r:id="rId2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6.png"/><Relationship Id="rId5" Type="http://schemas.openxmlformats.org/officeDocument/2006/relationships/image" Target="../media/image25.jp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560.xml"/><Relationship Id="rId13" Type="http://schemas.openxmlformats.org/officeDocument/2006/relationships/tags" Target="../tags/tag565.xml"/><Relationship Id="rId18" Type="http://schemas.openxmlformats.org/officeDocument/2006/relationships/tags" Target="../tags/tag570.xml"/><Relationship Id="rId26" Type="http://schemas.openxmlformats.org/officeDocument/2006/relationships/tags" Target="../tags/tag578.xml"/><Relationship Id="rId3" Type="http://schemas.openxmlformats.org/officeDocument/2006/relationships/tags" Target="../tags/tag555.xml"/><Relationship Id="rId21" Type="http://schemas.openxmlformats.org/officeDocument/2006/relationships/tags" Target="../tags/tag573.xml"/><Relationship Id="rId7" Type="http://schemas.openxmlformats.org/officeDocument/2006/relationships/tags" Target="../tags/tag559.xml"/><Relationship Id="rId12" Type="http://schemas.openxmlformats.org/officeDocument/2006/relationships/tags" Target="../tags/tag564.xml"/><Relationship Id="rId17" Type="http://schemas.openxmlformats.org/officeDocument/2006/relationships/tags" Target="../tags/tag569.xml"/><Relationship Id="rId25" Type="http://schemas.openxmlformats.org/officeDocument/2006/relationships/tags" Target="../tags/tag577.xml"/><Relationship Id="rId2" Type="http://schemas.openxmlformats.org/officeDocument/2006/relationships/tags" Target="../tags/tag554.xml"/><Relationship Id="rId16" Type="http://schemas.openxmlformats.org/officeDocument/2006/relationships/tags" Target="../tags/tag568.xml"/><Relationship Id="rId20" Type="http://schemas.openxmlformats.org/officeDocument/2006/relationships/tags" Target="../tags/tag572.xml"/><Relationship Id="rId1" Type="http://schemas.openxmlformats.org/officeDocument/2006/relationships/tags" Target="../tags/tag553.xml"/><Relationship Id="rId6" Type="http://schemas.openxmlformats.org/officeDocument/2006/relationships/tags" Target="../tags/tag558.xml"/><Relationship Id="rId11" Type="http://schemas.openxmlformats.org/officeDocument/2006/relationships/tags" Target="../tags/tag563.xml"/><Relationship Id="rId24" Type="http://schemas.openxmlformats.org/officeDocument/2006/relationships/tags" Target="../tags/tag576.xml"/><Relationship Id="rId5" Type="http://schemas.openxmlformats.org/officeDocument/2006/relationships/tags" Target="../tags/tag557.xml"/><Relationship Id="rId15" Type="http://schemas.openxmlformats.org/officeDocument/2006/relationships/tags" Target="../tags/tag567.xml"/><Relationship Id="rId23" Type="http://schemas.openxmlformats.org/officeDocument/2006/relationships/tags" Target="../tags/tag575.xml"/><Relationship Id="rId28" Type="http://schemas.openxmlformats.org/officeDocument/2006/relationships/image" Target="../media/image7.png"/><Relationship Id="rId10" Type="http://schemas.openxmlformats.org/officeDocument/2006/relationships/tags" Target="../tags/tag562.xml"/><Relationship Id="rId19" Type="http://schemas.openxmlformats.org/officeDocument/2006/relationships/tags" Target="../tags/tag571.xml"/><Relationship Id="rId4" Type="http://schemas.openxmlformats.org/officeDocument/2006/relationships/tags" Target="../tags/tag556.xml"/><Relationship Id="rId9" Type="http://schemas.openxmlformats.org/officeDocument/2006/relationships/tags" Target="../tags/tag561.xml"/><Relationship Id="rId14" Type="http://schemas.openxmlformats.org/officeDocument/2006/relationships/tags" Target="../tags/tag566.xml"/><Relationship Id="rId22" Type="http://schemas.openxmlformats.org/officeDocument/2006/relationships/tags" Target="../tags/tag574.xml"/><Relationship Id="rId27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586.xml"/><Relationship Id="rId13" Type="http://schemas.openxmlformats.org/officeDocument/2006/relationships/tags" Target="../tags/tag591.xml"/><Relationship Id="rId18" Type="http://schemas.openxmlformats.org/officeDocument/2006/relationships/tags" Target="../tags/tag596.xml"/><Relationship Id="rId26" Type="http://schemas.openxmlformats.org/officeDocument/2006/relationships/tags" Target="../tags/tag604.xml"/><Relationship Id="rId3" Type="http://schemas.openxmlformats.org/officeDocument/2006/relationships/tags" Target="../tags/tag581.xml"/><Relationship Id="rId21" Type="http://schemas.openxmlformats.org/officeDocument/2006/relationships/tags" Target="../tags/tag599.xml"/><Relationship Id="rId7" Type="http://schemas.openxmlformats.org/officeDocument/2006/relationships/tags" Target="../tags/tag585.xml"/><Relationship Id="rId12" Type="http://schemas.openxmlformats.org/officeDocument/2006/relationships/tags" Target="../tags/tag590.xml"/><Relationship Id="rId17" Type="http://schemas.openxmlformats.org/officeDocument/2006/relationships/tags" Target="../tags/tag595.xml"/><Relationship Id="rId25" Type="http://schemas.openxmlformats.org/officeDocument/2006/relationships/tags" Target="../tags/tag603.xml"/><Relationship Id="rId2" Type="http://schemas.openxmlformats.org/officeDocument/2006/relationships/tags" Target="../tags/tag580.xml"/><Relationship Id="rId16" Type="http://schemas.openxmlformats.org/officeDocument/2006/relationships/tags" Target="../tags/tag594.xml"/><Relationship Id="rId20" Type="http://schemas.openxmlformats.org/officeDocument/2006/relationships/tags" Target="../tags/tag598.xml"/><Relationship Id="rId1" Type="http://schemas.openxmlformats.org/officeDocument/2006/relationships/tags" Target="../tags/tag579.xml"/><Relationship Id="rId6" Type="http://schemas.openxmlformats.org/officeDocument/2006/relationships/tags" Target="../tags/tag584.xml"/><Relationship Id="rId11" Type="http://schemas.openxmlformats.org/officeDocument/2006/relationships/tags" Target="../tags/tag589.xml"/><Relationship Id="rId24" Type="http://schemas.openxmlformats.org/officeDocument/2006/relationships/tags" Target="../tags/tag602.xml"/><Relationship Id="rId5" Type="http://schemas.openxmlformats.org/officeDocument/2006/relationships/tags" Target="../tags/tag583.xml"/><Relationship Id="rId15" Type="http://schemas.openxmlformats.org/officeDocument/2006/relationships/tags" Target="../tags/tag593.xml"/><Relationship Id="rId23" Type="http://schemas.openxmlformats.org/officeDocument/2006/relationships/tags" Target="../tags/tag601.xml"/><Relationship Id="rId28" Type="http://schemas.openxmlformats.org/officeDocument/2006/relationships/slideLayout" Target="../slideLayouts/slideLayout24.xml"/><Relationship Id="rId10" Type="http://schemas.openxmlformats.org/officeDocument/2006/relationships/tags" Target="../tags/tag588.xml"/><Relationship Id="rId19" Type="http://schemas.openxmlformats.org/officeDocument/2006/relationships/tags" Target="../tags/tag597.xml"/><Relationship Id="rId4" Type="http://schemas.openxmlformats.org/officeDocument/2006/relationships/tags" Target="../tags/tag582.xml"/><Relationship Id="rId9" Type="http://schemas.openxmlformats.org/officeDocument/2006/relationships/tags" Target="../tags/tag587.xml"/><Relationship Id="rId14" Type="http://schemas.openxmlformats.org/officeDocument/2006/relationships/tags" Target="../tags/tag592.xml"/><Relationship Id="rId22" Type="http://schemas.openxmlformats.org/officeDocument/2006/relationships/tags" Target="../tags/tag600.xml"/><Relationship Id="rId27" Type="http://schemas.openxmlformats.org/officeDocument/2006/relationships/tags" Target="../tags/tag605.xml"/></Relationships>
</file>

<file path=ppt/slides/_rels/slide2.xml.rels><?xml version="1.0" encoding="UTF-8" standalone="yes"?>
<Relationships xmlns="http://schemas.openxmlformats.org/package/2006/relationships"><Relationship Id="rId117" Type="http://schemas.openxmlformats.org/officeDocument/2006/relationships/tags" Target="../tags/tag118.xml"/><Relationship Id="rId299" Type="http://schemas.openxmlformats.org/officeDocument/2006/relationships/tags" Target="../tags/tag300.xml"/><Relationship Id="rId21" Type="http://schemas.openxmlformats.org/officeDocument/2006/relationships/tags" Target="../tags/tag22.xml"/><Relationship Id="rId63" Type="http://schemas.openxmlformats.org/officeDocument/2006/relationships/tags" Target="../tags/tag64.xml"/><Relationship Id="rId159" Type="http://schemas.openxmlformats.org/officeDocument/2006/relationships/tags" Target="../tags/tag160.xml"/><Relationship Id="rId324" Type="http://schemas.openxmlformats.org/officeDocument/2006/relationships/tags" Target="../tags/tag325.xml"/><Relationship Id="rId366" Type="http://schemas.openxmlformats.org/officeDocument/2006/relationships/tags" Target="../tags/tag367.xml"/><Relationship Id="rId170" Type="http://schemas.openxmlformats.org/officeDocument/2006/relationships/tags" Target="../tags/tag171.xml"/><Relationship Id="rId226" Type="http://schemas.openxmlformats.org/officeDocument/2006/relationships/tags" Target="../tags/tag227.xml"/><Relationship Id="rId433" Type="http://schemas.openxmlformats.org/officeDocument/2006/relationships/tags" Target="../tags/tag434.xml"/><Relationship Id="rId268" Type="http://schemas.openxmlformats.org/officeDocument/2006/relationships/tags" Target="../tags/tag269.xml"/><Relationship Id="rId32" Type="http://schemas.openxmlformats.org/officeDocument/2006/relationships/tags" Target="../tags/tag33.xml"/><Relationship Id="rId74" Type="http://schemas.openxmlformats.org/officeDocument/2006/relationships/tags" Target="../tags/tag75.xml"/><Relationship Id="rId128" Type="http://schemas.openxmlformats.org/officeDocument/2006/relationships/tags" Target="../tags/tag129.xml"/><Relationship Id="rId335" Type="http://schemas.openxmlformats.org/officeDocument/2006/relationships/tags" Target="../tags/tag336.xml"/><Relationship Id="rId377" Type="http://schemas.openxmlformats.org/officeDocument/2006/relationships/tags" Target="../tags/tag378.xml"/><Relationship Id="rId5" Type="http://schemas.openxmlformats.org/officeDocument/2006/relationships/tags" Target="../tags/tag6.xml"/><Relationship Id="rId181" Type="http://schemas.openxmlformats.org/officeDocument/2006/relationships/tags" Target="../tags/tag182.xml"/><Relationship Id="rId237" Type="http://schemas.openxmlformats.org/officeDocument/2006/relationships/tags" Target="../tags/tag238.xml"/><Relationship Id="rId402" Type="http://schemas.openxmlformats.org/officeDocument/2006/relationships/tags" Target="../tags/tag403.xml"/><Relationship Id="rId279" Type="http://schemas.openxmlformats.org/officeDocument/2006/relationships/tags" Target="../tags/tag280.xml"/><Relationship Id="rId43" Type="http://schemas.openxmlformats.org/officeDocument/2006/relationships/tags" Target="../tags/tag44.xml"/><Relationship Id="rId139" Type="http://schemas.openxmlformats.org/officeDocument/2006/relationships/tags" Target="../tags/tag140.xml"/><Relationship Id="rId290" Type="http://schemas.openxmlformats.org/officeDocument/2006/relationships/tags" Target="../tags/tag291.xml"/><Relationship Id="rId304" Type="http://schemas.openxmlformats.org/officeDocument/2006/relationships/tags" Target="../tags/tag305.xml"/><Relationship Id="rId346" Type="http://schemas.openxmlformats.org/officeDocument/2006/relationships/tags" Target="../tags/tag347.xml"/><Relationship Id="rId388" Type="http://schemas.openxmlformats.org/officeDocument/2006/relationships/tags" Target="../tags/tag389.xml"/><Relationship Id="rId85" Type="http://schemas.openxmlformats.org/officeDocument/2006/relationships/tags" Target="../tags/tag86.xml"/><Relationship Id="rId150" Type="http://schemas.openxmlformats.org/officeDocument/2006/relationships/tags" Target="../tags/tag151.xml"/><Relationship Id="rId192" Type="http://schemas.openxmlformats.org/officeDocument/2006/relationships/tags" Target="../tags/tag193.xml"/><Relationship Id="rId206" Type="http://schemas.openxmlformats.org/officeDocument/2006/relationships/tags" Target="../tags/tag207.xml"/><Relationship Id="rId413" Type="http://schemas.openxmlformats.org/officeDocument/2006/relationships/tags" Target="../tags/tag414.xml"/><Relationship Id="rId248" Type="http://schemas.openxmlformats.org/officeDocument/2006/relationships/tags" Target="../tags/tag249.xml"/><Relationship Id="rId12" Type="http://schemas.openxmlformats.org/officeDocument/2006/relationships/tags" Target="../tags/tag13.xml"/><Relationship Id="rId108" Type="http://schemas.openxmlformats.org/officeDocument/2006/relationships/tags" Target="../tags/tag109.xml"/><Relationship Id="rId315" Type="http://schemas.openxmlformats.org/officeDocument/2006/relationships/tags" Target="../tags/tag316.xml"/><Relationship Id="rId357" Type="http://schemas.openxmlformats.org/officeDocument/2006/relationships/tags" Target="../tags/tag358.xml"/><Relationship Id="rId54" Type="http://schemas.openxmlformats.org/officeDocument/2006/relationships/tags" Target="../tags/tag55.xml"/><Relationship Id="rId96" Type="http://schemas.openxmlformats.org/officeDocument/2006/relationships/tags" Target="../tags/tag97.xml"/><Relationship Id="rId161" Type="http://schemas.openxmlformats.org/officeDocument/2006/relationships/tags" Target="../tags/tag162.xml"/><Relationship Id="rId217" Type="http://schemas.openxmlformats.org/officeDocument/2006/relationships/tags" Target="../tags/tag218.xml"/><Relationship Id="rId399" Type="http://schemas.openxmlformats.org/officeDocument/2006/relationships/tags" Target="../tags/tag400.xml"/><Relationship Id="rId259" Type="http://schemas.openxmlformats.org/officeDocument/2006/relationships/tags" Target="../tags/tag260.xml"/><Relationship Id="rId424" Type="http://schemas.openxmlformats.org/officeDocument/2006/relationships/tags" Target="../tags/tag425.xml"/><Relationship Id="rId23" Type="http://schemas.openxmlformats.org/officeDocument/2006/relationships/tags" Target="../tags/tag24.xml"/><Relationship Id="rId119" Type="http://schemas.openxmlformats.org/officeDocument/2006/relationships/tags" Target="../tags/tag120.xml"/><Relationship Id="rId270" Type="http://schemas.openxmlformats.org/officeDocument/2006/relationships/tags" Target="../tags/tag271.xml"/><Relationship Id="rId326" Type="http://schemas.openxmlformats.org/officeDocument/2006/relationships/tags" Target="../tags/tag327.xml"/><Relationship Id="rId65" Type="http://schemas.openxmlformats.org/officeDocument/2006/relationships/tags" Target="../tags/tag66.xml"/><Relationship Id="rId130" Type="http://schemas.openxmlformats.org/officeDocument/2006/relationships/tags" Target="../tags/tag131.xml"/><Relationship Id="rId368" Type="http://schemas.openxmlformats.org/officeDocument/2006/relationships/tags" Target="../tags/tag369.xml"/><Relationship Id="rId172" Type="http://schemas.openxmlformats.org/officeDocument/2006/relationships/tags" Target="../tags/tag173.xml"/><Relationship Id="rId228" Type="http://schemas.openxmlformats.org/officeDocument/2006/relationships/tags" Target="../tags/tag229.xml"/><Relationship Id="rId435" Type="http://schemas.openxmlformats.org/officeDocument/2006/relationships/tags" Target="../tags/tag436.xml"/><Relationship Id="rId281" Type="http://schemas.openxmlformats.org/officeDocument/2006/relationships/tags" Target="../tags/tag282.xml"/><Relationship Id="rId337" Type="http://schemas.openxmlformats.org/officeDocument/2006/relationships/tags" Target="../tags/tag338.xml"/><Relationship Id="rId34" Type="http://schemas.openxmlformats.org/officeDocument/2006/relationships/tags" Target="../tags/tag35.xml"/><Relationship Id="rId76" Type="http://schemas.openxmlformats.org/officeDocument/2006/relationships/tags" Target="../tags/tag77.xml"/><Relationship Id="rId141" Type="http://schemas.openxmlformats.org/officeDocument/2006/relationships/tags" Target="../tags/tag142.xml"/><Relationship Id="rId379" Type="http://schemas.openxmlformats.org/officeDocument/2006/relationships/tags" Target="../tags/tag380.xml"/><Relationship Id="rId7" Type="http://schemas.openxmlformats.org/officeDocument/2006/relationships/tags" Target="../tags/tag8.xml"/><Relationship Id="rId183" Type="http://schemas.openxmlformats.org/officeDocument/2006/relationships/tags" Target="../tags/tag184.xml"/><Relationship Id="rId239" Type="http://schemas.openxmlformats.org/officeDocument/2006/relationships/tags" Target="../tags/tag240.xml"/><Relationship Id="rId390" Type="http://schemas.openxmlformats.org/officeDocument/2006/relationships/tags" Target="../tags/tag391.xml"/><Relationship Id="rId404" Type="http://schemas.openxmlformats.org/officeDocument/2006/relationships/tags" Target="../tags/tag405.xml"/><Relationship Id="rId250" Type="http://schemas.openxmlformats.org/officeDocument/2006/relationships/tags" Target="../tags/tag251.xml"/><Relationship Id="rId292" Type="http://schemas.openxmlformats.org/officeDocument/2006/relationships/tags" Target="../tags/tag293.xml"/><Relationship Id="rId306" Type="http://schemas.openxmlformats.org/officeDocument/2006/relationships/tags" Target="../tags/tag307.xml"/><Relationship Id="rId45" Type="http://schemas.openxmlformats.org/officeDocument/2006/relationships/tags" Target="../tags/tag46.xml"/><Relationship Id="rId87" Type="http://schemas.openxmlformats.org/officeDocument/2006/relationships/tags" Target="../tags/tag88.xml"/><Relationship Id="rId110" Type="http://schemas.openxmlformats.org/officeDocument/2006/relationships/tags" Target="../tags/tag111.xml"/><Relationship Id="rId348" Type="http://schemas.openxmlformats.org/officeDocument/2006/relationships/tags" Target="../tags/tag349.xml"/><Relationship Id="rId152" Type="http://schemas.openxmlformats.org/officeDocument/2006/relationships/tags" Target="../tags/tag153.xml"/><Relationship Id="rId194" Type="http://schemas.openxmlformats.org/officeDocument/2006/relationships/tags" Target="../tags/tag195.xml"/><Relationship Id="rId208" Type="http://schemas.openxmlformats.org/officeDocument/2006/relationships/tags" Target="../tags/tag209.xml"/><Relationship Id="rId415" Type="http://schemas.openxmlformats.org/officeDocument/2006/relationships/tags" Target="../tags/tag416.xml"/><Relationship Id="rId261" Type="http://schemas.openxmlformats.org/officeDocument/2006/relationships/tags" Target="../tags/tag262.xml"/><Relationship Id="rId14" Type="http://schemas.openxmlformats.org/officeDocument/2006/relationships/tags" Target="../tags/tag15.xml"/><Relationship Id="rId56" Type="http://schemas.openxmlformats.org/officeDocument/2006/relationships/tags" Target="../tags/tag57.xml"/><Relationship Id="rId317" Type="http://schemas.openxmlformats.org/officeDocument/2006/relationships/tags" Target="../tags/tag318.xml"/><Relationship Id="rId359" Type="http://schemas.openxmlformats.org/officeDocument/2006/relationships/tags" Target="../tags/tag360.xml"/><Relationship Id="rId98" Type="http://schemas.openxmlformats.org/officeDocument/2006/relationships/tags" Target="../tags/tag99.xml"/><Relationship Id="rId121" Type="http://schemas.openxmlformats.org/officeDocument/2006/relationships/tags" Target="../tags/tag122.xml"/><Relationship Id="rId163" Type="http://schemas.openxmlformats.org/officeDocument/2006/relationships/tags" Target="../tags/tag164.xml"/><Relationship Id="rId219" Type="http://schemas.openxmlformats.org/officeDocument/2006/relationships/tags" Target="../tags/tag220.xml"/><Relationship Id="rId370" Type="http://schemas.openxmlformats.org/officeDocument/2006/relationships/tags" Target="../tags/tag371.xml"/><Relationship Id="rId426" Type="http://schemas.openxmlformats.org/officeDocument/2006/relationships/tags" Target="../tags/tag427.xml"/><Relationship Id="rId230" Type="http://schemas.openxmlformats.org/officeDocument/2006/relationships/tags" Target="../tags/tag231.xml"/><Relationship Id="rId25" Type="http://schemas.openxmlformats.org/officeDocument/2006/relationships/tags" Target="../tags/tag26.xml"/><Relationship Id="rId67" Type="http://schemas.openxmlformats.org/officeDocument/2006/relationships/tags" Target="../tags/tag68.xml"/><Relationship Id="rId272" Type="http://schemas.openxmlformats.org/officeDocument/2006/relationships/tags" Target="../tags/tag273.xml"/><Relationship Id="rId328" Type="http://schemas.openxmlformats.org/officeDocument/2006/relationships/tags" Target="../tags/tag329.xml"/><Relationship Id="rId132" Type="http://schemas.openxmlformats.org/officeDocument/2006/relationships/tags" Target="../tags/tag133.xml"/><Relationship Id="rId174" Type="http://schemas.openxmlformats.org/officeDocument/2006/relationships/tags" Target="../tags/tag175.xml"/><Relationship Id="rId381" Type="http://schemas.openxmlformats.org/officeDocument/2006/relationships/tags" Target="../tags/tag382.xml"/><Relationship Id="rId241" Type="http://schemas.openxmlformats.org/officeDocument/2006/relationships/tags" Target="../tags/tag242.xml"/><Relationship Id="rId437" Type="http://schemas.openxmlformats.org/officeDocument/2006/relationships/slideLayout" Target="../slideLayouts/slideLayout24.xml"/><Relationship Id="rId36" Type="http://schemas.openxmlformats.org/officeDocument/2006/relationships/tags" Target="../tags/tag37.xml"/><Relationship Id="rId283" Type="http://schemas.openxmlformats.org/officeDocument/2006/relationships/tags" Target="../tags/tag284.xml"/><Relationship Id="rId339" Type="http://schemas.openxmlformats.org/officeDocument/2006/relationships/tags" Target="../tags/tag340.xml"/><Relationship Id="rId78" Type="http://schemas.openxmlformats.org/officeDocument/2006/relationships/tags" Target="../tags/tag79.xml"/><Relationship Id="rId101" Type="http://schemas.openxmlformats.org/officeDocument/2006/relationships/tags" Target="../tags/tag102.xml"/><Relationship Id="rId143" Type="http://schemas.openxmlformats.org/officeDocument/2006/relationships/tags" Target="../tags/tag144.xml"/><Relationship Id="rId185" Type="http://schemas.openxmlformats.org/officeDocument/2006/relationships/tags" Target="../tags/tag186.xml"/><Relationship Id="rId350" Type="http://schemas.openxmlformats.org/officeDocument/2006/relationships/tags" Target="../tags/tag351.xml"/><Relationship Id="rId406" Type="http://schemas.openxmlformats.org/officeDocument/2006/relationships/tags" Target="../tags/tag407.xml"/><Relationship Id="rId9" Type="http://schemas.openxmlformats.org/officeDocument/2006/relationships/tags" Target="../tags/tag10.xml"/><Relationship Id="rId210" Type="http://schemas.openxmlformats.org/officeDocument/2006/relationships/tags" Target="../tags/tag211.xml"/><Relationship Id="rId392" Type="http://schemas.openxmlformats.org/officeDocument/2006/relationships/tags" Target="../tags/tag393.xml"/><Relationship Id="rId252" Type="http://schemas.openxmlformats.org/officeDocument/2006/relationships/tags" Target="../tags/tag253.xml"/><Relationship Id="rId294" Type="http://schemas.openxmlformats.org/officeDocument/2006/relationships/tags" Target="../tags/tag295.xml"/><Relationship Id="rId308" Type="http://schemas.openxmlformats.org/officeDocument/2006/relationships/tags" Target="../tags/tag309.xml"/><Relationship Id="rId47" Type="http://schemas.openxmlformats.org/officeDocument/2006/relationships/tags" Target="../tags/tag48.xml"/><Relationship Id="rId89" Type="http://schemas.openxmlformats.org/officeDocument/2006/relationships/tags" Target="../tags/tag90.xml"/><Relationship Id="rId112" Type="http://schemas.openxmlformats.org/officeDocument/2006/relationships/tags" Target="../tags/tag113.xml"/><Relationship Id="rId154" Type="http://schemas.openxmlformats.org/officeDocument/2006/relationships/tags" Target="../tags/tag155.xml"/><Relationship Id="rId361" Type="http://schemas.openxmlformats.org/officeDocument/2006/relationships/tags" Target="../tags/tag362.xml"/><Relationship Id="rId196" Type="http://schemas.openxmlformats.org/officeDocument/2006/relationships/tags" Target="../tags/tag197.xml"/><Relationship Id="rId417" Type="http://schemas.openxmlformats.org/officeDocument/2006/relationships/tags" Target="../tags/tag418.xml"/><Relationship Id="rId16" Type="http://schemas.openxmlformats.org/officeDocument/2006/relationships/tags" Target="../tags/tag17.xml"/><Relationship Id="rId221" Type="http://schemas.openxmlformats.org/officeDocument/2006/relationships/tags" Target="../tags/tag222.xml"/><Relationship Id="rId263" Type="http://schemas.openxmlformats.org/officeDocument/2006/relationships/tags" Target="../tags/tag264.xml"/><Relationship Id="rId319" Type="http://schemas.openxmlformats.org/officeDocument/2006/relationships/tags" Target="../tags/tag320.xml"/><Relationship Id="rId58" Type="http://schemas.openxmlformats.org/officeDocument/2006/relationships/tags" Target="../tags/tag59.xml"/><Relationship Id="rId123" Type="http://schemas.openxmlformats.org/officeDocument/2006/relationships/tags" Target="../tags/tag124.xml"/><Relationship Id="rId330" Type="http://schemas.openxmlformats.org/officeDocument/2006/relationships/tags" Target="../tags/tag331.xml"/><Relationship Id="rId165" Type="http://schemas.openxmlformats.org/officeDocument/2006/relationships/tags" Target="../tags/tag166.xml"/><Relationship Id="rId372" Type="http://schemas.openxmlformats.org/officeDocument/2006/relationships/tags" Target="../tags/tag373.xml"/><Relationship Id="rId428" Type="http://schemas.openxmlformats.org/officeDocument/2006/relationships/tags" Target="../tags/tag429.xml"/><Relationship Id="rId232" Type="http://schemas.openxmlformats.org/officeDocument/2006/relationships/tags" Target="../tags/tag233.xml"/><Relationship Id="rId274" Type="http://schemas.openxmlformats.org/officeDocument/2006/relationships/tags" Target="../tags/tag275.xml"/><Relationship Id="rId27" Type="http://schemas.openxmlformats.org/officeDocument/2006/relationships/tags" Target="../tags/tag28.xml"/><Relationship Id="rId69" Type="http://schemas.openxmlformats.org/officeDocument/2006/relationships/tags" Target="../tags/tag70.xml"/><Relationship Id="rId134" Type="http://schemas.openxmlformats.org/officeDocument/2006/relationships/tags" Target="../tags/tag135.xml"/><Relationship Id="rId80" Type="http://schemas.openxmlformats.org/officeDocument/2006/relationships/tags" Target="../tags/tag81.xml"/><Relationship Id="rId176" Type="http://schemas.openxmlformats.org/officeDocument/2006/relationships/tags" Target="../tags/tag177.xml"/><Relationship Id="rId341" Type="http://schemas.openxmlformats.org/officeDocument/2006/relationships/tags" Target="../tags/tag342.xml"/><Relationship Id="rId383" Type="http://schemas.openxmlformats.org/officeDocument/2006/relationships/tags" Target="../tags/tag384.xml"/><Relationship Id="rId201" Type="http://schemas.openxmlformats.org/officeDocument/2006/relationships/tags" Target="../tags/tag202.xml"/><Relationship Id="rId243" Type="http://schemas.openxmlformats.org/officeDocument/2006/relationships/tags" Target="../tags/tag244.xml"/><Relationship Id="rId285" Type="http://schemas.openxmlformats.org/officeDocument/2006/relationships/tags" Target="../tags/tag286.xml"/><Relationship Id="rId38" Type="http://schemas.openxmlformats.org/officeDocument/2006/relationships/tags" Target="../tags/tag39.xml"/><Relationship Id="rId103" Type="http://schemas.openxmlformats.org/officeDocument/2006/relationships/tags" Target="../tags/tag104.xml"/><Relationship Id="rId310" Type="http://schemas.openxmlformats.org/officeDocument/2006/relationships/tags" Target="../tags/tag311.xml"/><Relationship Id="rId91" Type="http://schemas.openxmlformats.org/officeDocument/2006/relationships/tags" Target="../tags/tag92.xml"/><Relationship Id="rId145" Type="http://schemas.openxmlformats.org/officeDocument/2006/relationships/tags" Target="../tags/tag146.xml"/><Relationship Id="rId187" Type="http://schemas.openxmlformats.org/officeDocument/2006/relationships/tags" Target="../tags/tag188.xml"/><Relationship Id="rId352" Type="http://schemas.openxmlformats.org/officeDocument/2006/relationships/tags" Target="../tags/tag353.xml"/><Relationship Id="rId394" Type="http://schemas.openxmlformats.org/officeDocument/2006/relationships/tags" Target="../tags/tag395.xml"/><Relationship Id="rId408" Type="http://schemas.openxmlformats.org/officeDocument/2006/relationships/tags" Target="../tags/tag409.xml"/><Relationship Id="rId212" Type="http://schemas.openxmlformats.org/officeDocument/2006/relationships/tags" Target="../tags/tag213.xml"/><Relationship Id="rId254" Type="http://schemas.openxmlformats.org/officeDocument/2006/relationships/tags" Target="../tags/tag255.xml"/><Relationship Id="rId49" Type="http://schemas.openxmlformats.org/officeDocument/2006/relationships/tags" Target="../tags/tag50.xml"/><Relationship Id="rId114" Type="http://schemas.openxmlformats.org/officeDocument/2006/relationships/tags" Target="../tags/tag115.xml"/><Relationship Id="rId296" Type="http://schemas.openxmlformats.org/officeDocument/2006/relationships/tags" Target="../tags/tag297.xml"/><Relationship Id="rId60" Type="http://schemas.openxmlformats.org/officeDocument/2006/relationships/tags" Target="../tags/tag61.xml"/><Relationship Id="rId81" Type="http://schemas.openxmlformats.org/officeDocument/2006/relationships/tags" Target="../tags/tag82.xml"/><Relationship Id="rId135" Type="http://schemas.openxmlformats.org/officeDocument/2006/relationships/tags" Target="../tags/tag136.xml"/><Relationship Id="rId156" Type="http://schemas.openxmlformats.org/officeDocument/2006/relationships/tags" Target="../tags/tag157.xml"/><Relationship Id="rId177" Type="http://schemas.openxmlformats.org/officeDocument/2006/relationships/tags" Target="../tags/tag178.xml"/><Relationship Id="rId198" Type="http://schemas.openxmlformats.org/officeDocument/2006/relationships/tags" Target="../tags/tag199.xml"/><Relationship Id="rId321" Type="http://schemas.openxmlformats.org/officeDocument/2006/relationships/tags" Target="../tags/tag322.xml"/><Relationship Id="rId342" Type="http://schemas.openxmlformats.org/officeDocument/2006/relationships/tags" Target="../tags/tag343.xml"/><Relationship Id="rId363" Type="http://schemas.openxmlformats.org/officeDocument/2006/relationships/tags" Target="../tags/tag364.xml"/><Relationship Id="rId384" Type="http://schemas.openxmlformats.org/officeDocument/2006/relationships/tags" Target="../tags/tag385.xml"/><Relationship Id="rId419" Type="http://schemas.openxmlformats.org/officeDocument/2006/relationships/tags" Target="../tags/tag420.xml"/><Relationship Id="rId202" Type="http://schemas.openxmlformats.org/officeDocument/2006/relationships/tags" Target="../tags/tag203.xml"/><Relationship Id="rId223" Type="http://schemas.openxmlformats.org/officeDocument/2006/relationships/tags" Target="../tags/tag224.xml"/><Relationship Id="rId244" Type="http://schemas.openxmlformats.org/officeDocument/2006/relationships/tags" Target="../tags/tag245.xml"/><Relationship Id="rId430" Type="http://schemas.openxmlformats.org/officeDocument/2006/relationships/tags" Target="../tags/tag431.xml"/><Relationship Id="rId18" Type="http://schemas.openxmlformats.org/officeDocument/2006/relationships/tags" Target="../tags/tag19.xml"/><Relationship Id="rId39" Type="http://schemas.openxmlformats.org/officeDocument/2006/relationships/tags" Target="../tags/tag40.xml"/><Relationship Id="rId265" Type="http://schemas.openxmlformats.org/officeDocument/2006/relationships/tags" Target="../tags/tag266.xml"/><Relationship Id="rId286" Type="http://schemas.openxmlformats.org/officeDocument/2006/relationships/tags" Target="../tags/tag287.xml"/><Relationship Id="rId50" Type="http://schemas.openxmlformats.org/officeDocument/2006/relationships/tags" Target="../tags/tag51.xml"/><Relationship Id="rId104" Type="http://schemas.openxmlformats.org/officeDocument/2006/relationships/tags" Target="../tags/tag105.xml"/><Relationship Id="rId125" Type="http://schemas.openxmlformats.org/officeDocument/2006/relationships/tags" Target="../tags/tag126.xml"/><Relationship Id="rId146" Type="http://schemas.openxmlformats.org/officeDocument/2006/relationships/tags" Target="../tags/tag147.xml"/><Relationship Id="rId167" Type="http://schemas.openxmlformats.org/officeDocument/2006/relationships/tags" Target="../tags/tag168.xml"/><Relationship Id="rId188" Type="http://schemas.openxmlformats.org/officeDocument/2006/relationships/tags" Target="../tags/tag189.xml"/><Relationship Id="rId311" Type="http://schemas.openxmlformats.org/officeDocument/2006/relationships/tags" Target="../tags/tag312.xml"/><Relationship Id="rId332" Type="http://schemas.openxmlformats.org/officeDocument/2006/relationships/tags" Target="../tags/tag333.xml"/><Relationship Id="rId353" Type="http://schemas.openxmlformats.org/officeDocument/2006/relationships/tags" Target="../tags/tag354.xml"/><Relationship Id="rId374" Type="http://schemas.openxmlformats.org/officeDocument/2006/relationships/tags" Target="../tags/tag375.xml"/><Relationship Id="rId395" Type="http://schemas.openxmlformats.org/officeDocument/2006/relationships/tags" Target="../tags/tag396.xml"/><Relationship Id="rId409" Type="http://schemas.openxmlformats.org/officeDocument/2006/relationships/tags" Target="../tags/tag410.xml"/><Relationship Id="rId71" Type="http://schemas.openxmlformats.org/officeDocument/2006/relationships/tags" Target="../tags/tag72.xml"/><Relationship Id="rId92" Type="http://schemas.openxmlformats.org/officeDocument/2006/relationships/tags" Target="../tags/tag93.xml"/><Relationship Id="rId213" Type="http://schemas.openxmlformats.org/officeDocument/2006/relationships/tags" Target="../tags/tag214.xml"/><Relationship Id="rId234" Type="http://schemas.openxmlformats.org/officeDocument/2006/relationships/tags" Target="../tags/tag235.xml"/><Relationship Id="rId420" Type="http://schemas.openxmlformats.org/officeDocument/2006/relationships/tags" Target="../tags/tag421.xml"/><Relationship Id="rId2" Type="http://schemas.openxmlformats.org/officeDocument/2006/relationships/tags" Target="../tags/tag3.xml"/><Relationship Id="rId29" Type="http://schemas.openxmlformats.org/officeDocument/2006/relationships/tags" Target="../tags/tag30.xml"/><Relationship Id="rId255" Type="http://schemas.openxmlformats.org/officeDocument/2006/relationships/tags" Target="../tags/tag256.xml"/><Relationship Id="rId276" Type="http://schemas.openxmlformats.org/officeDocument/2006/relationships/tags" Target="../tags/tag277.xml"/><Relationship Id="rId297" Type="http://schemas.openxmlformats.org/officeDocument/2006/relationships/tags" Target="../tags/tag298.xml"/><Relationship Id="rId40" Type="http://schemas.openxmlformats.org/officeDocument/2006/relationships/tags" Target="../tags/tag41.xml"/><Relationship Id="rId115" Type="http://schemas.openxmlformats.org/officeDocument/2006/relationships/tags" Target="../tags/tag116.xml"/><Relationship Id="rId136" Type="http://schemas.openxmlformats.org/officeDocument/2006/relationships/tags" Target="../tags/tag137.xml"/><Relationship Id="rId157" Type="http://schemas.openxmlformats.org/officeDocument/2006/relationships/tags" Target="../tags/tag158.xml"/><Relationship Id="rId178" Type="http://schemas.openxmlformats.org/officeDocument/2006/relationships/tags" Target="../tags/tag179.xml"/><Relationship Id="rId301" Type="http://schemas.openxmlformats.org/officeDocument/2006/relationships/tags" Target="../tags/tag302.xml"/><Relationship Id="rId322" Type="http://schemas.openxmlformats.org/officeDocument/2006/relationships/tags" Target="../tags/tag323.xml"/><Relationship Id="rId343" Type="http://schemas.openxmlformats.org/officeDocument/2006/relationships/tags" Target="../tags/tag344.xml"/><Relationship Id="rId364" Type="http://schemas.openxmlformats.org/officeDocument/2006/relationships/tags" Target="../tags/tag365.xml"/><Relationship Id="rId61" Type="http://schemas.openxmlformats.org/officeDocument/2006/relationships/tags" Target="../tags/tag62.xml"/><Relationship Id="rId82" Type="http://schemas.openxmlformats.org/officeDocument/2006/relationships/tags" Target="../tags/tag83.xml"/><Relationship Id="rId199" Type="http://schemas.openxmlformats.org/officeDocument/2006/relationships/tags" Target="../tags/tag200.xml"/><Relationship Id="rId203" Type="http://schemas.openxmlformats.org/officeDocument/2006/relationships/tags" Target="../tags/tag204.xml"/><Relationship Id="rId385" Type="http://schemas.openxmlformats.org/officeDocument/2006/relationships/tags" Target="../tags/tag386.xml"/><Relationship Id="rId19" Type="http://schemas.openxmlformats.org/officeDocument/2006/relationships/tags" Target="../tags/tag20.xml"/><Relationship Id="rId224" Type="http://schemas.openxmlformats.org/officeDocument/2006/relationships/tags" Target="../tags/tag225.xml"/><Relationship Id="rId245" Type="http://schemas.openxmlformats.org/officeDocument/2006/relationships/tags" Target="../tags/tag246.xml"/><Relationship Id="rId266" Type="http://schemas.openxmlformats.org/officeDocument/2006/relationships/tags" Target="../tags/tag267.xml"/><Relationship Id="rId287" Type="http://schemas.openxmlformats.org/officeDocument/2006/relationships/tags" Target="../tags/tag288.xml"/><Relationship Id="rId410" Type="http://schemas.openxmlformats.org/officeDocument/2006/relationships/tags" Target="../tags/tag411.xml"/><Relationship Id="rId431" Type="http://schemas.openxmlformats.org/officeDocument/2006/relationships/tags" Target="../tags/tag432.xml"/><Relationship Id="rId30" Type="http://schemas.openxmlformats.org/officeDocument/2006/relationships/tags" Target="../tags/tag31.xml"/><Relationship Id="rId105" Type="http://schemas.openxmlformats.org/officeDocument/2006/relationships/tags" Target="../tags/tag106.xml"/><Relationship Id="rId126" Type="http://schemas.openxmlformats.org/officeDocument/2006/relationships/tags" Target="../tags/tag127.xml"/><Relationship Id="rId147" Type="http://schemas.openxmlformats.org/officeDocument/2006/relationships/tags" Target="../tags/tag148.xml"/><Relationship Id="rId168" Type="http://schemas.openxmlformats.org/officeDocument/2006/relationships/tags" Target="../tags/tag169.xml"/><Relationship Id="rId312" Type="http://schemas.openxmlformats.org/officeDocument/2006/relationships/tags" Target="../tags/tag313.xml"/><Relationship Id="rId333" Type="http://schemas.openxmlformats.org/officeDocument/2006/relationships/tags" Target="../tags/tag334.xml"/><Relationship Id="rId354" Type="http://schemas.openxmlformats.org/officeDocument/2006/relationships/tags" Target="../tags/tag355.xml"/><Relationship Id="rId51" Type="http://schemas.openxmlformats.org/officeDocument/2006/relationships/tags" Target="../tags/tag52.xml"/><Relationship Id="rId72" Type="http://schemas.openxmlformats.org/officeDocument/2006/relationships/tags" Target="../tags/tag73.xml"/><Relationship Id="rId93" Type="http://schemas.openxmlformats.org/officeDocument/2006/relationships/tags" Target="../tags/tag94.xml"/><Relationship Id="rId189" Type="http://schemas.openxmlformats.org/officeDocument/2006/relationships/tags" Target="../tags/tag190.xml"/><Relationship Id="rId375" Type="http://schemas.openxmlformats.org/officeDocument/2006/relationships/tags" Target="../tags/tag376.xml"/><Relationship Id="rId396" Type="http://schemas.openxmlformats.org/officeDocument/2006/relationships/tags" Target="../tags/tag397.xml"/><Relationship Id="rId3" Type="http://schemas.openxmlformats.org/officeDocument/2006/relationships/tags" Target="../tags/tag4.xml"/><Relationship Id="rId214" Type="http://schemas.openxmlformats.org/officeDocument/2006/relationships/tags" Target="../tags/tag215.xml"/><Relationship Id="rId235" Type="http://schemas.openxmlformats.org/officeDocument/2006/relationships/tags" Target="../tags/tag236.xml"/><Relationship Id="rId256" Type="http://schemas.openxmlformats.org/officeDocument/2006/relationships/tags" Target="../tags/tag257.xml"/><Relationship Id="rId277" Type="http://schemas.openxmlformats.org/officeDocument/2006/relationships/tags" Target="../tags/tag278.xml"/><Relationship Id="rId298" Type="http://schemas.openxmlformats.org/officeDocument/2006/relationships/tags" Target="../tags/tag299.xml"/><Relationship Id="rId400" Type="http://schemas.openxmlformats.org/officeDocument/2006/relationships/tags" Target="../tags/tag401.xml"/><Relationship Id="rId421" Type="http://schemas.openxmlformats.org/officeDocument/2006/relationships/tags" Target="../tags/tag422.xml"/><Relationship Id="rId116" Type="http://schemas.openxmlformats.org/officeDocument/2006/relationships/tags" Target="../tags/tag117.xml"/><Relationship Id="rId137" Type="http://schemas.openxmlformats.org/officeDocument/2006/relationships/tags" Target="../tags/tag138.xml"/><Relationship Id="rId158" Type="http://schemas.openxmlformats.org/officeDocument/2006/relationships/tags" Target="../tags/tag159.xml"/><Relationship Id="rId302" Type="http://schemas.openxmlformats.org/officeDocument/2006/relationships/tags" Target="../tags/tag303.xml"/><Relationship Id="rId323" Type="http://schemas.openxmlformats.org/officeDocument/2006/relationships/tags" Target="../tags/tag324.xml"/><Relationship Id="rId344" Type="http://schemas.openxmlformats.org/officeDocument/2006/relationships/tags" Target="../tags/tag345.xml"/><Relationship Id="rId20" Type="http://schemas.openxmlformats.org/officeDocument/2006/relationships/tags" Target="../tags/tag21.xml"/><Relationship Id="rId41" Type="http://schemas.openxmlformats.org/officeDocument/2006/relationships/tags" Target="../tags/tag42.xml"/><Relationship Id="rId62" Type="http://schemas.openxmlformats.org/officeDocument/2006/relationships/tags" Target="../tags/tag63.xml"/><Relationship Id="rId83" Type="http://schemas.openxmlformats.org/officeDocument/2006/relationships/tags" Target="../tags/tag84.xml"/><Relationship Id="rId179" Type="http://schemas.openxmlformats.org/officeDocument/2006/relationships/tags" Target="../tags/tag180.xml"/><Relationship Id="rId365" Type="http://schemas.openxmlformats.org/officeDocument/2006/relationships/tags" Target="../tags/tag366.xml"/><Relationship Id="rId386" Type="http://schemas.openxmlformats.org/officeDocument/2006/relationships/tags" Target="../tags/tag387.xml"/><Relationship Id="rId190" Type="http://schemas.openxmlformats.org/officeDocument/2006/relationships/tags" Target="../tags/tag191.xml"/><Relationship Id="rId204" Type="http://schemas.openxmlformats.org/officeDocument/2006/relationships/tags" Target="../tags/tag205.xml"/><Relationship Id="rId225" Type="http://schemas.openxmlformats.org/officeDocument/2006/relationships/tags" Target="../tags/tag226.xml"/><Relationship Id="rId246" Type="http://schemas.openxmlformats.org/officeDocument/2006/relationships/tags" Target="../tags/tag247.xml"/><Relationship Id="rId267" Type="http://schemas.openxmlformats.org/officeDocument/2006/relationships/tags" Target="../tags/tag268.xml"/><Relationship Id="rId288" Type="http://schemas.openxmlformats.org/officeDocument/2006/relationships/tags" Target="../tags/tag289.xml"/><Relationship Id="rId411" Type="http://schemas.openxmlformats.org/officeDocument/2006/relationships/tags" Target="../tags/tag412.xml"/><Relationship Id="rId432" Type="http://schemas.openxmlformats.org/officeDocument/2006/relationships/tags" Target="../tags/tag433.xml"/><Relationship Id="rId106" Type="http://schemas.openxmlformats.org/officeDocument/2006/relationships/tags" Target="../tags/tag107.xml"/><Relationship Id="rId127" Type="http://schemas.openxmlformats.org/officeDocument/2006/relationships/tags" Target="../tags/tag128.xml"/><Relationship Id="rId313" Type="http://schemas.openxmlformats.org/officeDocument/2006/relationships/tags" Target="../tags/tag314.xml"/><Relationship Id="rId10" Type="http://schemas.openxmlformats.org/officeDocument/2006/relationships/tags" Target="../tags/tag11.xml"/><Relationship Id="rId31" Type="http://schemas.openxmlformats.org/officeDocument/2006/relationships/tags" Target="../tags/tag32.xml"/><Relationship Id="rId52" Type="http://schemas.openxmlformats.org/officeDocument/2006/relationships/tags" Target="../tags/tag53.xml"/><Relationship Id="rId73" Type="http://schemas.openxmlformats.org/officeDocument/2006/relationships/tags" Target="../tags/tag74.xml"/><Relationship Id="rId94" Type="http://schemas.openxmlformats.org/officeDocument/2006/relationships/tags" Target="../tags/tag95.xml"/><Relationship Id="rId148" Type="http://schemas.openxmlformats.org/officeDocument/2006/relationships/tags" Target="../tags/tag149.xml"/><Relationship Id="rId169" Type="http://schemas.openxmlformats.org/officeDocument/2006/relationships/tags" Target="../tags/tag170.xml"/><Relationship Id="rId334" Type="http://schemas.openxmlformats.org/officeDocument/2006/relationships/tags" Target="../tags/tag335.xml"/><Relationship Id="rId355" Type="http://schemas.openxmlformats.org/officeDocument/2006/relationships/tags" Target="../tags/tag356.xml"/><Relationship Id="rId376" Type="http://schemas.openxmlformats.org/officeDocument/2006/relationships/tags" Target="../tags/tag377.xml"/><Relationship Id="rId397" Type="http://schemas.openxmlformats.org/officeDocument/2006/relationships/tags" Target="../tags/tag398.xml"/><Relationship Id="rId4" Type="http://schemas.openxmlformats.org/officeDocument/2006/relationships/tags" Target="../tags/tag5.xml"/><Relationship Id="rId180" Type="http://schemas.openxmlformats.org/officeDocument/2006/relationships/tags" Target="../tags/tag181.xml"/><Relationship Id="rId215" Type="http://schemas.openxmlformats.org/officeDocument/2006/relationships/tags" Target="../tags/tag216.xml"/><Relationship Id="rId236" Type="http://schemas.openxmlformats.org/officeDocument/2006/relationships/tags" Target="../tags/tag237.xml"/><Relationship Id="rId257" Type="http://schemas.openxmlformats.org/officeDocument/2006/relationships/tags" Target="../tags/tag258.xml"/><Relationship Id="rId278" Type="http://schemas.openxmlformats.org/officeDocument/2006/relationships/tags" Target="../tags/tag279.xml"/><Relationship Id="rId401" Type="http://schemas.openxmlformats.org/officeDocument/2006/relationships/tags" Target="../tags/tag402.xml"/><Relationship Id="rId422" Type="http://schemas.openxmlformats.org/officeDocument/2006/relationships/tags" Target="../tags/tag423.xml"/><Relationship Id="rId303" Type="http://schemas.openxmlformats.org/officeDocument/2006/relationships/tags" Target="../tags/tag304.xml"/><Relationship Id="rId42" Type="http://schemas.openxmlformats.org/officeDocument/2006/relationships/tags" Target="../tags/tag43.xml"/><Relationship Id="rId84" Type="http://schemas.openxmlformats.org/officeDocument/2006/relationships/tags" Target="../tags/tag85.xml"/><Relationship Id="rId138" Type="http://schemas.openxmlformats.org/officeDocument/2006/relationships/tags" Target="../tags/tag139.xml"/><Relationship Id="rId345" Type="http://schemas.openxmlformats.org/officeDocument/2006/relationships/tags" Target="../tags/tag346.xml"/><Relationship Id="rId387" Type="http://schemas.openxmlformats.org/officeDocument/2006/relationships/tags" Target="../tags/tag388.xml"/><Relationship Id="rId191" Type="http://schemas.openxmlformats.org/officeDocument/2006/relationships/tags" Target="../tags/tag192.xml"/><Relationship Id="rId205" Type="http://schemas.openxmlformats.org/officeDocument/2006/relationships/tags" Target="../tags/tag206.xml"/><Relationship Id="rId247" Type="http://schemas.openxmlformats.org/officeDocument/2006/relationships/tags" Target="../tags/tag248.xml"/><Relationship Id="rId412" Type="http://schemas.openxmlformats.org/officeDocument/2006/relationships/tags" Target="../tags/tag413.xml"/><Relationship Id="rId107" Type="http://schemas.openxmlformats.org/officeDocument/2006/relationships/tags" Target="../tags/tag108.xml"/><Relationship Id="rId289" Type="http://schemas.openxmlformats.org/officeDocument/2006/relationships/tags" Target="../tags/tag290.xml"/><Relationship Id="rId11" Type="http://schemas.openxmlformats.org/officeDocument/2006/relationships/tags" Target="../tags/tag12.xml"/><Relationship Id="rId53" Type="http://schemas.openxmlformats.org/officeDocument/2006/relationships/tags" Target="../tags/tag54.xml"/><Relationship Id="rId149" Type="http://schemas.openxmlformats.org/officeDocument/2006/relationships/tags" Target="../tags/tag150.xml"/><Relationship Id="rId314" Type="http://schemas.openxmlformats.org/officeDocument/2006/relationships/tags" Target="../tags/tag315.xml"/><Relationship Id="rId356" Type="http://schemas.openxmlformats.org/officeDocument/2006/relationships/tags" Target="../tags/tag357.xml"/><Relationship Id="rId398" Type="http://schemas.openxmlformats.org/officeDocument/2006/relationships/tags" Target="../tags/tag399.xml"/><Relationship Id="rId95" Type="http://schemas.openxmlformats.org/officeDocument/2006/relationships/tags" Target="../tags/tag96.xml"/><Relationship Id="rId160" Type="http://schemas.openxmlformats.org/officeDocument/2006/relationships/tags" Target="../tags/tag161.xml"/><Relationship Id="rId216" Type="http://schemas.openxmlformats.org/officeDocument/2006/relationships/tags" Target="../tags/tag217.xml"/><Relationship Id="rId423" Type="http://schemas.openxmlformats.org/officeDocument/2006/relationships/tags" Target="../tags/tag424.xml"/><Relationship Id="rId258" Type="http://schemas.openxmlformats.org/officeDocument/2006/relationships/tags" Target="../tags/tag259.xml"/><Relationship Id="rId22" Type="http://schemas.openxmlformats.org/officeDocument/2006/relationships/tags" Target="../tags/tag23.xml"/><Relationship Id="rId64" Type="http://schemas.openxmlformats.org/officeDocument/2006/relationships/tags" Target="../tags/tag65.xml"/><Relationship Id="rId118" Type="http://schemas.openxmlformats.org/officeDocument/2006/relationships/tags" Target="../tags/tag119.xml"/><Relationship Id="rId325" Type="http://schemas.openxmlformats.org/officeDocument/2006/relationships/tags" Target="../tags/tag326.xml"/><Relationship Id="rId367" Type="http://schemas.openxmlformats.org/officeDocument/2006/relationships/tags" Target="../tags/tag368.xml"/><Relationship Id="rId171" Type="http://schemas.openxmlformats.org/officeDocument/2006/relationships/tags" Target="../tags/tag172.xml"/><Relationship Id="rId227" Type="http://schemas.openxmlformats.org/officeDocument/2006/relationships/tags" Target="../tags/tag228.xml"/><Relationship Id="rId269" Type="http://schemas.openxmlformats.org/officeDocument/2006/relationships/tags" Target="../tags/tag270.xml"/><Relationship Id="rId434" Type="http://schemas.openxmlformats.org/officeDocument/2006/relationships/tags" Target="../tags/tag435.xml"/><Relationship Id="rId33" Type="http://schemas.openxmlformats.org/officeDocument/2006/relationships/tags" Target="../tags/tag34.xml"/><Relationship Id="rId129" Type="http://schemas.openxmlformats.org/officeDocument/2006/relationships/tags" Target="../tags/tag130.xml"/><Relationship Id="rId280" Type="http://schemas.openxmlformats.org/officeDocument/2006/relationships/tags" Target="../tags/tag281.xml"/><Relationship Id="rId336" Type="http://schemas.openxmlformats.org/officeDocument/2006/relationships/tags" Target="../tags/tag337.xml"/><Relationship Id="rId75" Type="http://schemas.openxmlformats.org/officeDocument/2006/relationships/tags" Target="../tags/tag76.xml"/><Relationship Id="rId140" Type="http://schemas.openxmlformats.org/officeDocument/2006/relationships/tags" Target="../tags/tag141.xml"/><Relationship Id="rId182" Type="http://schemas.openxmlformats.org/officeDocument/2006/relationships/tags" Target="../tags/tag183.xml"/><Relationship Id="rId378" Type="http://schemas.openxmlformats.org/officeDocument/2006/relationships/tags" Target="../tags/tag379.xml"/><Relationship Id="rId403" Type="http://schemas.openxmlformats.org/officeDocument/2006/relationships/tags" Target="../tags/tag404.xml"/><Relationship Id="rId6" Type="http://schemas.openxmlformats.org/officeDocument/2006/relationships/tags" Target="../tags/tag7.xml"/><Relationship Id="rId238" Type="http://schemas.openxmlformats.org/officeDocument/2006/relationships/tags" Target="../tags/tag239.xml"/><Relationship Id="rId291" Type="http://schemas.openxmlformats.org/officeDocument/2006/relationships/tags" Target="../tags/tag292.xml"/><Relationship Id="rId305" Type="http://schemas.openxmlformats.org/officeDocument/2006/relationships/tags" Target="../tags/tag306.xml"/><Relationship Id="rId347" Type="http://schemas.openxmlformats.org/officeDocument/2006/relationships/tags" Target="../tags/tag348.xml"/><Relationship Id="rId44" Type="http://schemas.openxmlformats.org/officeDocument/2006/relationships/tags" Target="../tags/tag45.xml"/><Relationship Id="rId86" Type="http://schemas.openxmlformats.org/officeDocument/2006/relationships/tags" Target="../tags/tag87.xml"/><Relationship Id="rId151" Type="http://schemas.openxmlformats.org/officeDocument/2006/relationships/tags" Target="../tags/tag152.xml"/><Relationship Id="rId389" Type="http://schemas.openxmlformats.org/officeDocument/2006/relationships/tags" Target="../tags/tag390.xml"/><Relationship Id="rId193" Type="http://schemas.openxmlformats.org/officeDocument/2006/relationships/tags" Target="../tags/tag194.xml"/><Relationship Id="rId207" Type="http://schemas.openxmlformats.org/officeDocument/2006/relationships/tags" Target="../tags/tag208.xml"/><Relationship Id="rId249" Type="http://schemas.openxmlformats.org/officeDocument/2006/relationships/tags" Target="../tags/tag250.xml"/><Relationship Id="rId414" Type="http://schemas.openxmlformats.org/officeDocument/2006/relationships/tags" Target="../tags/tag415.xml"/><Relationship Id="rId13" Type="http://schemas.openxmlformats.org/officeDocument/2006/relationships/tags" Target="../tags/tag14.xml"/><Relationship Id="rId109" Type="http://schemas.openxmlformats.org/officeDocument/2006/relationships/tags" Target="../tags/tag110.xml"/><Relationship Id="rId260" Type="http://schemas.openxmlformats.org/officeDocument/2006/relationships/tags" Target="../tags/tag261.xml"/><Relationship Id="rId316" Type="http://schemas.openxmlformats.org/officeDocument/2006/relationships/tags" Target="../tags/tag317.xml"/><Relationship Id="rId55" Type="http://schemas.openxmlformats.org/officeDocument/2006/relationships/tags" Target="../tags/tag56.xml"/><Relationship Id="rId97" Type="http://schemas.openxmlformats.org/officeDocument/2006/relationships/tags" Target="../tags/tag98.xml"/><Relationship Id="rId120" Type="http://schemas.openxmlformats.org/officeDocument/2006/relationships/tags" Target="../tags/tag121.xml"/><Relationship Id="rId358" Type="http://schemas.openxmlformats.org/officeDocument/2006/relationships/tags" Target="../tags/tag359.xml"/><Relationship Id="rId162" Type="http://schemas.openxmlformats.org/officeDocument/2006/relationships/tags" Target="../tags/tag163.xml"/><Relationship Id="rId218" Type="http://schemas.openxmlformats.org/officeDocument/2006/relationships/tags" Target="../tags/tag219.xml"/><Relationship Id="rId425" Type="http://schemas.openxmlformats.org/officeDocument/2006/relationships/tags" Target="../tags/tag426.xml"/><Relationship Id="rId271" Type="http://schemas.openxmlformats.org/officeDocument/2006/relationships/tags" Target="../tags/tag272.xml"/><Relationship Id="rId24" Type="http://schemas.openxmlformats.org/officeDocument/2006/relationships/tags" Target="../tags/tag25.xml"/><Relationship Id="rId66" Type="http://schemas.openxmlformats.org/officeDocument/2006/relationships/tags" Target="../tags/tag67.xml"/><Relationship Id="rId131" Type="http://schemas.openxmlformats.org/officeDocument/2006/relationships/tags" Target="../tags/tag132.xml"/><Relationship Id="rId327" Type="http://schemas.openxmlformats.org/officeDocument/2006/relationships/tags" Target="../tags/tag328.xml"/><Relationship Id="rId369" Type="http://schemas.openxmlformats.org/officeDocument/2006/relationships/tags" Target="../tags/tag370.xml"/><Relationship Id="rId173" Type="http://schemas.openxmlformats.org/officeDocument/2006/relationships/tags" Target="../tags/tag174.xml"/><Relationship Id="rId229" Type="http://schemas.openxmlformats.org/officeDocument/2006/relationships/tags" Target="../tags/tag230.xml"/><Relationship Id="rId380" Type="http://schemas.openxmlformats.org/officeDocument/2006/relationships/tags" Target="../tags/tag381.xml"/><Relationship Id="rId436" Type="http://schemas.openxmlformats.org/officeDocument/2006/relationships/tags" Target="../tags/tag437.xml"/><Relationship Id="rId240" Type="http://schemas.openxmlformats.org/officeDocument/2006/relationships/tags" Target="../tags/tag241.xml"/><Relationship Id="rId35" Type="http://schemas.openxmlformats.org/officeDocument/2006/relationships/tags" Target="../tags/tag36.xml"/><Relationship Id="rId77" Type="http://schemas.openxmlformats.org/officeDocument/2006/relationships/tags" Target="../tags/tag78.xml"/><Relationship Id="rId100" Type="http://schemas.openxmlformats.org/officeDocument/2006/relationships/tags" Target="../tags/tag101.xml"/><Relationship Id="rId282" Type="http://schemas.openxmlformats.org/officeDocument/2006/relationships/tags" Target="../tags/tag283.xml"/><Relationship Id="rId338" Type="http://schemas.openxmlformats.org/officeDocument/2006/relationships/tags" Target="../tags/tag339.xml"/><Relationship Id="rId8" Type="http://schemas.openxmlformats.org/officeDocument/2006/relationships/tags" Target="../tags/tag9.xml"/><Relationship Id="rId142" Type="http://schemas.openxmlformats.org/officeDocument/2006/relationships/tags" Target="../tags/tag143.xml"/><Relationship Id="rId184" Type="http://schemas.openxmlformats.org/officeDocument/2006/relationships/tags" Target="../tags/tag185.xml"/><Relationship Id="rId391" Type="http://schemas.openxmlformats.org/officeDocument/2006/relationships/tags" Target="../tags/tag392.xml"/><Relationship Id="rId405" Type="http://schemas.openxmlformats.org/officeDocument/2006/relationships/tags" Target="../tags/tag406.xml"/><Relationship Id="rId251" Type="http://schemas.openxmlformats.org/officeDocument/2006/relationships/tags" Target="../tags/tag252.xml"/><Relationship Id="rId46" Type="http://schemas.openxmlformats.org/officeDocument/2006/relationships/tags" Target="../tags/tag47.xml"/><Relationship Id="rId293" Type="http://schemas.openxmlformats.org/officeDocument/2006/relationships/tags" Target="../tags/tag294.xml"/><Relationship Id="rId307" Type="http://schemas.openxmlformats.org/officeDocument/2006/relationships/tags" Target="../tags/tag308.xml"/><Relationship Id="rId349" Type="http://schemas.openxmlformats.org/officeDocument/2006/relationships/tags" Target="../tags/tag350.xml"/><Relationship Id="rId88" Type="http://schemas.openxmlformats.org/officeDocument/2006/relationships/tags" Target="../tags/tag89.xml"/><Relationship Id="rId111" Type="http://schemas.openxmlformats.org/officeDocument/2006/relationships/tags" Target="../tags/tag112.xml"/><Relationship Id="rId153" Type="http://schemas.openxmlformats.org/officeDocument/2006/relationships/tags" Target="../tags/tag154.xml"/><Relationship Id="rId195" Type="http://schemas.openxmlformats.org/officeDocument/2006/relationships/tags" Target="../tags/tag196.xml"/><Relationship Id="rId209" Type="http://schemas.openxmlformats.org/officeDocument/2006/relationships/tags" Target="../tags/tag210.xml"/><Relationship Id="rId360" Type="http://schemas.openxmlformats.org/officeDocument/2006/relationships/tags" Target="../tags/tag361.xml"/><Relationship Id="rId416" Type="http://schemas.openxmlformats.org/officeDocument/2006/relationships/tags" Target="../tags/tag417.xml"/><Relationship Id="rId220" Type="http://schemas.openxmlformats.org/officeDocument/2006/relationships/tags" Target="../tags/tag221.xml"/><Relationship Id="rId15" Type="http://schemas.openxmlformats.org/officeDocument/2006/relationships/tags" Target="../tags/tag16.xml"/><Relationship Id="rId57" Type="http://schemas.openxmlformats.org/officeDocument/2006/relationships/tags" Target="../tags/tag58.xml"/><Relationship Id="rId262" Type="http://schemas.openxmlformats.org/officeDocument/2006/relationships/tags" Target="../tags/tag263.xml"/><Relationship Id="rId318" Type="http://schemas.openxmlformats.org/officeDocument/2006/relationships/tags" Target="../tags/tag319.xml"/><Relationship Id="rId99" Type="http://schemas.openxmlformats.org/officeDocument/2006/relationships/tags" Target="../tags/tag100.xml"/><Relationship Id="rId122" Type="http://schemas.openxmlformats.org/officeDocument/2006/relationships/tags" Target="../tags/tag123.xml"/><Relationship Id="rId164" Type="http://schemas.openxmlformats.org/officeDocument/2006/relationships/tags" Target="../tags/tag165.xml"/><Relationship Id="rId371" Type="http://schemas.openxmlformats.org/officeDocument/2006/relationships/tags" Target="../tags/tag372.xml"/><Relationship Id="rId427" Type="http://schemas.openxmlformats.org/officeDocument/2006/relationships/tags" Target="../tags/tag428.xml"/><Relationship Id="rId26" Type="http://schemas.openxmlformats.org/officeDocument/2006/relationships/tags" Target="../tags/tag27.xml"/><Relationship Id="rId231" Type="http://schemas.openxmlformats.org/officeDocument/2006/relationships/tags" Target="../tags/tag232.xml"/><Relationship Id="rId273" Type="http://schemas.openxmlformats.org/officeDocument/2006/relationships/tags" Target="../tags/tag274.xml"/><Relationship Id="rId329" Type="http://schemas.openxmlformats.org/officeDocument/2006/relationships/tags" Target="../tags/tag330.xml"/><Relationship Id="rId68" Type="http://schemas.openxmlformats.org/officeDocument/2006/relationships/tags" Target="../tags/tag69.xml"/><Relationship Id="rId133" Type="http://schemas.openxmlformats.org/officeDocument/2006/relationships/tags" Target="../tags/tag134.xml"/><Relationship Id="rId175" Type="http://schemas.openxmlformats.org/officeDocument/2006/relationships/tags" Target="../tags/tag176.xml"/><Relationship Id="rId340" Type="http://schemas.openxmlformats.org/officeDocument/2006/relationships/tags" Target="../tags/tag341.xml"/><Relationship Id="rId200" Type="http://schemas.openxmlformats.org/officeDocument/2006/relationships/tags" Target="../tags/tag201.xml"/><Relationship Id="rId382" Type="http://schemas.openxmlformats.org/officeDocument/2006/relationships/tags" Target="../tags/tag383.xml"/><Relationship Id="rId242" Type="http://schemas.openxmlformats.org/officeDocument/2006/relationships/tags" Target="../tags/tag243.xml"/><Relationship Id="rId284" Type="http://schemas.openxmlformats.org/officeDocument/2006/relationships/tags" Target="../tags/tag285.xml"/><Relationship Id="rId37" Type="http://schemas.openxmlformats.org/officeDocument/2006/relationships/tags" Target="../tags/tag38.xml"/><Relationship Id="rId79" Type="http://schemas.openxmlformats.org/officeDocument/2006/relationships/tags" Target="../tags/tag80.xml"/><Relationship Id="rId102" Type="http://schemas.openxmlformats.org/officeDocument/2006/relationships/tags" Target="../tags/tag103.xml"/><Relationship Id="rId144" Type="http://schemas.openxmlformats.org/officeDocument/2006/relationships/tags" Target="../tags/tag145.xml"/><Relationship Id="rId90" Type="http://schemas.openxmlformats.org/officeDocument/2006/relationships/tags" Target="../tags/tag91.xml"/><Relationship Id="rId186" Type="http://schemas.openxmlformats.org/officeDocument/2006/relationships/tags" Target="../tags/tag187.xml"/><Relationship Id="rId351" Type="http://schemas.openxmlformats.org/officeDocument/2006/relationships/tags" Target="../tags/tag352.xml"/><Relationship Id="rId393" Type="http://schemas.openxmlformats.org/officeDocument/2006/relationships/tags" Target="../tags/tag394.xml"/><Relationship Id="rId407" Type="http://schemas.openxmlformats.org/officeDocument/2006/relationships/tags" Target="../tags/tag408.xml"/><Relationship Id="rId211" Type="http://schemas.openxmlformats.org/officeDocument/2006/relationships/tags" Target="../tags/tag212.xml"/><Relationship Id="rId253" Type="http://schemas.openxmlformats.org/officeDocument/2006/relationships/tags" Target="../tags/tag254.xml"/><Relationship Id="rId295" Type="http://schemas.openxmlformats.org/officeDocument/2006/relationships/tags" Target="../tags/tag296.xml"/><Relationship Id="rId309" Type="http://schemas.openxmlformats.org/officeDocument/2006/relationships/tags" Target="../tags/tag310.xml"/><Relationship Id="rId48" Type="http://schemas.openxmlformats.org/officeDocument/2006/relationships/tags" Target="../tags/tag49.xml"/><Relationship Id="rId113" Type="http://schemas.openxmlformats.org/officeDocument/2006/relationships/tags" Target="../tags/tag114.xml"/><Relationship Id="rId320" Type="http://schemas.openxmlformats.org/officeDocument/2006/relationships/tags" Target="../tags/tag321.xml"/><Relationship Id="rId155" Type="http://schemas.openxmlformats.org/officeDocument/2006/relationships/tags" Target="../tags/tag156.xml"/><Relationship Id="rId197" Type="http://schemas.openxmlformats.org/officeDocument/2006/relationships/tags" Target="../tags/tag198.xml"/><Relationship Id="rId362" Type="http://schemas.openxmlformats.org/officeDocument/2006/relationships/tags" Target="../tags/tag363.xml"/><Relationship Id="rId418" Type="http://schemas.openxmlformats.org/officeDocument/2006/relationships/tags" Target="../tags/tag419.xml"/><Relationship Id="rId222" Type="http://schemas.openxmlformats.org/officeDocument/2006/relationships/tags" Target="../tags/tag223.xml"/><Relationship Id="rId264" Type="http://schemas.openxmlformats.org/officeDocument/2006/relationships/tags" Target="../tags/tag265.xml"/><Relationship Id="rId17" Type="http://schemas.openxmlformats.org/officeDocument/2006/relationships/tags" Target="../tags/tag18.xml"/><Relationship Id="rId59" Type="http://schemas.openxmlformats.org/officeDocument/2006/relationships/tags" Target="../tags/tag60.xml"/><Relationship Id="rId124" Type="http://schemas.openxmlformats.org/officeDocument/2006/relationships/tags" Target="../tags/tag125.xml"/><Relationship Id="rId70" Type="http://schemas.openxmlformats.org/officeDocument/2006/relationships/tags" Target="../tags/tag71.xml"/><Relationship Id="rId166" Type="http://schemas.openxmlformats.org/officeDocument/2006/relationships/tags" Target="../tags/tag167.xml"/><Relationship Id="rId331" Type="http://schemas.openxmlformats.org/officeDocument/2006/relationships/tags" Target="../tags/tag332.xml"/><Relationship Id="rId373" Type="http://schemas.openxmlformats.org/officeDocument/2006/relationships/tags" Target="../tags/tag374.xml"/><Relationship Id="rId429" Type="http://schemas.openxmlformats.org/officeDocument/2006/relationships/tags" Target="../tags/tag430.xml"/><Relationship Id="rId1" Type="http://schemas.openxmlformats.org/officeDocument/2006/relationships/tags" Target="../tags/tag2.xml"/><Relationship Id="rId233" Type="http://schemas.openxmlformats.org/officeDocument/2006/relationships/tags" Target="../tags/tag234.xml"/><Relationship Id="rId28" Type="http://schemas.openxmlformats.org/officeDocument/2006/relationships/tags" Target="../tags/tag29.xml"/><Relationship Id="rId275" Type="http://schemas.openxmlformats.org/officeDocument/2006/relationships/tags" Target="../tags/tag276.xml"/><Relationship Id="rId300" Type="http://schemas.openxmlformats.org/officeDocument/2006/relationships/tags" Target="../tags/tag30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4.svg"/><Relationship Id="rId7" Type="http://schemas.openxmlformats.org/officeDocument/2006/relationships/image" Target="../media/image19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8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Relationship Id="rId9" Type="http://schemas.openxmlformats.org/officeDocument/2006/relationships/image" Target="../media/image21.sv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tags" Target="../tags/tag450.xml"/><Relationship Id="rId18" Type="http://schemas.openxmlformats.org/officeDocument/2006/relationships/tags" Target="../tags/tag455.xml"/><Relationship Id="rId26" Type="http://schemas.openxmlformats.org/officeDocument/2006/relationships/tags" Target="../tags/tag463.xml"/><Relationship Id="rId3" Type="http://schemas.openxmlformats.org/officeDocument/2006/relationships/tags" Target="../tags/tag440.xml"/><Relationship Id="rId21" Type="http://schemas.openxmlformats.org/officeDocument/2006/relationships/tags" Target="../tags/tag458.xml"/><Relationship Id="rId7" Type="http://schemas.openxmlformats.org/officeDocument/2006/relationships/tags" Target="../tags/tag444.xml"/><Relationship Id="rId12" Type="http://schemas.openxmlformats.org/officeDocument/2006/relationships/tags" Target="../tags/tag449.xml"/><Relationship Id="rId17" Type="http://schemas.openxmlformats.org/officeDocument/2006/relationships/tags" Target="../tags/tag454.xml"/><Relationship Id="rId25" Type="http://schemas.openxmlformats.org/officeDocument/2006/relationships/tags" Target="../tags/tag462.xml"/><Relationship Id="rId33" Type="http://schemas.openxmlformats.org/officeDocument/2006/relationships/image" Target="../media/image7.png"/><Relationship Id="rId2" Type="http://schemas.openxmlformats.org/officeDocument/2006/relationships/tags" Target="../tags/tag439.xml"/><Relationship Id="rId16" Type="http://schemas.openxmlformats.org/officeDocument/2006/relationships/tags" Target="../tags/tag453.xml"/><Relationship Id="rId20" Type="http://schemas.openxmlformats.org/officeDocument/2006/relationships/tags" Target="../tags/tag457.xml"/><Relationship Id="rId29" Type="http://schemas.openxmlformats.org/officeDocument/2006/relationships/tags" Target="../tags/tag466.xml"/><Relationship Id="rId1" Type="http://schemas.openxmlformats.org/officeDocument/2006/relationships/tags" Target="../tags/tag438.xml"/><Relationship Id="rId6" Type="http://schemas.openxmlformats.org/officeDocument/2006/relationships/tags" Target="../tags/tag443.xml"/><Relationship Id="rId11" Type="http://schemas.openxmlformats.org/officeDocument/2006/relationships/tags" Target="../tags/tag448.xml"/><Relationship Id="rId24" Type="http://schemas.openxmlformats.org/officeDocument/2006/relationships/tags" Target="../tags/tag461.xml"/><Relationship Id="rId32" Type="http://schemas.openxmlformats.org/officeDocument/2006/relationships/slideLayout" Target="../slideLayouts/slideLayout24.xml"/><Relationship Id="rId5" Type="http://schemas.openxmlformats.org/officeDocument/2006/relationships/tags" Target="../tags/tag442.xml"/><Relationship Id="rId15" Type="http://schemas.openxmlformats.org/officeDocument/2006/relationships/tags" Target="../tags/tag452.xml"/><Relationship Id="rId23" Type="http://schemas.openxmlformats.org/officeDocument/2006/relationships/tags" Target="../tags/tag460.xml"/><Relationship Id="rId28" Type="http://schemas.openxmlformats.org/officeDocument/2006/relationships/tags" Target="../tags/tag465.xml"/><Relationship Id="rId10" Type="http://schemas.openxmlformats.org/officeDocument/2006/relationships/tags" Target="../tags/tag447.xml"/><Relationship Id="rId19" Type="http://schemas.openxmlformats.org/officeDocument/2006/relationships/tags" Target="../tags/tag456.xml"/><Relationship Id="rId31" Type="http://schemas.openxmlformats.org/officeDocument/2006/relationships/tags" Target="../tags/tag468.xml"/><Relationship Id="rId4" Type="http://schemas.openxmlformats.org/officeDocument/2006/relationships/tags" Target="../tags/tag441.xml"/><Relationship Id="rId9" Type="http://schemas.openxmlformats.org/officeDocument/2006/relationships/tags" Target="../tags/tag446.xml"/><Relationship Id="rId14" Type="http://schemas.openxmlformats.org/officeDocument/2006/relationships/tags" Target="../tags/tag451.xml"/><Relationship Id="rId22" Type="http://schemas.openxmlformats.org/officeDocument/2006/relationships/tags" Target="../tags/tag459.xml"/><Relationship Id="rId27" Type="http://schemas.openxmlformats.org/officeDocument/2006/relationships/tags" Target="../tags/tag464.xml"/><Relationship Id="rId30" Type="http://schemas.openxmlformats.org/officeDocument/2006/relationships/tags" Target="../tags/tag467.xml"/><Relationship Id="rId8" Type="http://schemas.openxmlformats.org/officeDocument/2006/relationships/tags" Target="../tags/tag44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4.svg"/><Relationship Id="rId7" Type="http://schemas.openxmlformats.org/officeDocument/2006/relationships/image" Target="../media/image13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2.png"/><Relationship Id="rId11" Type="http://schemas.openxmlformats.org/officeDocument/2006/relationships/image" Target="../media/image19.svg"/><Relationship Id="rId5" Type="http://schemas.openxmlformats.org/officeDocument/2006/relationships/image" Target="../media/image17.svg"/><Relationship Id="rId10" Type="http://schemas.openxmlformats.org/officeDocument/2006/relationships/image" Target="../media/image18.png"/><Relationship Id="rId4" Type="http://schemas.openxmlformats.org/officeDocument/2006/relationships/image" Target="../media/image16.png"/><Relationship Id="rId9" Type="http://schemas.openxmlformats.org/officeDocument/2006/relationships/image" Target="../media/image21.sv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7.jp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tags" Target="../tags/tag613.xml"/><Relationship Id="rId13" Type="http://schemas.openxmlformats.org/officeDocument/2006/relationships/tags" Target="../tags/tag618.xml"/><Relationship Id="rId18" Type="http://schemas.openxmlformats.org/officeDocument/2006/relationships/tags" Target="../tags/tag623.xml"/><Relationship Id="rId26" Type="http://schemas.openxmlformats.org/officeDocument/2006/relationships/tags" Target="../tags/tag631.xml"/><Relationship Id="rId3" Type="http://schemas.openxmlformats.org/officeDocument/2006/relationships/tags" Target="../tags/tag608.xml"/><Relationship Id="rId21" Type="http://schemas.openxmlformats.org/officeDocument/2006/relationships/tags" Target="../tags/tag626.xml"/><Relationship Id="rId7" Type="http://schemas.openxmlformats.org/officeDocument/2006/relationships/tags" Target="../tags/tag612.xml"/><Relationship Id="rId12" Type="http://schemas.openxmlformats.org/officeDocument/2006/relationships/tags" Target="../tags/tag617.xml"/><Relationship Id="rId17" Type="http://schemas.openxmlformats.org/officeDocument/2006/relationships/tags" Target="../tags/tag622.xml"/><Relationship Id="rId25" Type="http://schemas.openxmlformats.org/officeDocument/2006/relationships/tags" Target="../tags/tag630.xml"/><Relationship Id="rId2" Type="http://schemas.openxmlformats.org/officeDocument/2006/relationships/tags" Target="../tags/tag607.xml"/><Relationship Id="rId16" Type="http://schemas.openxmlformats.org/officeDocument/2006/relationships/tags" Target="../tags/tag621.xml"/><Relationship Id="rId20" Type="http://schemas.openxmlformats.org/officeDocument/2006/relationships/tags" Target="../tags/tag625.xml"/><Relationship Id="rId1" Type="http://schemas.openxmlformats.org/officeDocument/2006/relationships/tags" Target="../tags/tag606.xml"/><Relationship Id="rId6" Type="http://schemas.openxmlformats.org/officeDocument/2006/relationships/tags" Target="../tags/tag611.xml"/><Relationship Id="rId11" Type="http://schemas.openxmlformats.org/officeDocument/2006/relationships/tags" Target="../tags/tag616.xml"/><Relationship Id="rId24" Type="http://schemas.openxmlformats.org/officeDocument/2006/relationships/tags" Target="../tags/tag629.xml"/><Relationship Id="rId5" Type="http://schemas.openxmlformats.org/officeDocument/2006/relationships/tags" Target="../tags/tag610.xml"/><Relationship Id="rId15" Type="http://schemas.openxmlformats.org/officeDocument/2006/relationships/tags" Target="../tags/tag620.xml"/><Relationship Id="rId23" Type="http://schemas.openxmlformats.org/officeDocument/2006/relationships/tags" Target="../tags/tag628.xml"/><Relationship Id="rId28" Type="http://schemas.openxmlformats.org/officeDocument/2006/relationships/image" Target="../media/image7.png"/><Relationship Id="rId10" Type="http://schemas.openxmlformats.org/officeDocument/2006/relationships/tags" Target="../tags/tag615.xml"/><Relationship Id="rId19" Type="http://schemas.openxmlformats.org/officeDocument/2006/relationships/tags" Target="../tags/tag624.xml"/><Relationship Id="rId4" Type="http://schemas.openxmlformats.org/officeDocument/2006/relationships/tags" Target="../tags/tag609.xml"/><Relationship Id="rId9" Type="http://schemas.openxmlformats.org/officeDocument/2006/relationships/tags" Target="../tags/tag614.xml"/><Relationship Id="rId14" Type="http://schemas.openxmlformats.org/officeDocument/2006/relationships/tags" Target="../tags/tag619.xml"/><Relationship Id="rId22" Type="http://schemas.openxmlformats.org/officeDocument/2006/relationships/tags" Target="../tags/tag627.xml"/><Relationship Id="rId27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tags" Target="../tags/tag639.xml"/><Relationship Id="rId13" Type="http://schemas.openxmlformats.org/officeDocument/2006/relationships/tags" Target="../tags/tag644.xml"/><Relationship Id="rId18" Type="http://schemas.openxmlformats.org/officeDocument/2006/relationships/tags" Target="../tags/tag649.xml"/><Relationship Id="rId26" Type="http://schemas.openxmlformats.org/officeDocument/2006/relationships/tags" Target="../tags/tag657.xml"/><Relationship Id="rId3" Type="http://schemas.openxmlformats.org/officeDocument/2006/relationships/tags" Target="../tags/tag634.xml"/><Relationship Id="rId21" Type="http://schemas.openxmlformats.org/officeDocument/2006/relationships/tags" Target="../tags/tag652.xml"/><Relationship Id="rId7" Type="http://schemas.openxmlformats.org/officeDocument/2006/relationships/tags" Target="../tags/tag638.xml"/><Relationship Id="rId12" Type="http://schemas.openxmlformats.org/officeDocument/2006/relationships/tags" Target="../tags/tag643.xml"/><Relationship Id="rId17" Type="http://schemas.openxmlformats.org/officeDocument/2006/relationships/tags" Target="../tags/tag648.xml"/><Relationship Id="rId25" Type="http://schemas.openxmlformats.org/officeDocument/2006/relationships/tags" Target="../tags/tag656.xml"/><Relationship Id="rId2" Type="http://schemas.openxmlformats.org/officeDocument/2006/relationships/tags" Target="../tags/tag633.xml"/><Relationship Id="rId16" Type="http://schemas.openxmlformats.org/officeDocument/2006/relationships/tags" Target="../tags/tag647.xml"/><Relationship Id="rId20" Type="http://schemas.openxmlformats.org/officeDocument/2006/relationships/tags" Target="../tags/tag651.xml"/><Relationship Id="rId1" Type="http://schemas.openxmlformats.org/officeDocument/2006/relationships/tags" Target="../tags/tag632.xml"/><Relationship Id="rId6" Type="http://schemas.openxmlformats.org/officeDocument/2006/relationships/tags" Target="../tags/tag637.xml"/><Relationship Id="rId11" Type="http://schemas.openxmlformats.org/officeDocument/2006/relationships/tags" Target="../tags/tag642.xml"/><Relationship Id="rId24" Type="http://schemas.openxmlformats.org/officeDocument/2006/relationships/tags" Target="../tags/tag655.xml"/><Relationship Id="rId5" Type="http://schemas.openxmlformats.org/officeDocument/2006/relationships/tags" Target="../tags/tag636.xml"/><Relationship Id="rId15" Type="http://schemas.openxmlformats.org/officeDocument/2006/relationships/tags" Target="../tags/tag646.xml"/><Relationship Id="rId23" Type="http://schemas.openxmlformats.org/officeDocument/2006/relationships/tags" Target="../tags/tag654.xml"/><Relationship Id="rId28" Type="http://schemas.openxmlformats.org/officeDocument/2006/relationships/slideLayout" Target="../slideLayouts/slideLayout24.xml"/><Relationship Id="rId10" Type="http://schemas.openxmlformats.org/officeDocument/2006/relationships/tags" Target="../tags/tag641.xml"/><Relationship Id="rId19" Type="http://schemas.openxmlformats.org/officeDocument/2006/relationships/tags" Target="../tags/tag650.xml"/><Relationship Id="rId4" Type="http://schemas.openxmlformats.org/officeDocument/2006/relationships/tags" Target="../tags/tag635.xml"/><Relationship Id="rId9" Type="http://schemas.openxmlformats.org/officeDocument/2006/relationships/tags" Target="../tags/tag640.xml"/><Relationship Id="rId14" Type="http://schemas.openxmlformats.org/officeDocument/2006/relationships/tags" Target="../tags/tag645.xml"/><Relationship Id="rId22" Type="http://schemas.openxmlformats.org/officeDocument/2006/relationships/tags" Target="../tags/tag653.xml"/><Relationship Id="rId27" Type="http://schemas.openxmlformats.org/officeDocument/2006/relationships/tags" Target="../tags/tag65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4.jpg"/><Relationship Id="rId4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476.xml"/><Relationship Id="rId13" Type="http://schemas.openxmlformats.org/officeDocument/2006/relationships/tags" Target="../tags/tag481.xml"/><Relationship Id="rId18" Type="http://schemas.openxmlformats.org/officeDocument/2006/relationships/tags" Target="../tags/tag486.xml"/><Relationship Id="rId26" Type="http://schemas.openxmlformats.org/officeDocument/2006/relationships/tags" Target="../tags/tag494.xml"/><Relationship Id="rId3" Type="http://schemas.openxmlformats.org/officeDocument/2006/relationships/tags" Target="../tags/tag471.xml"/><Relationship Id="rId21" Type="http://schemas.openxmlformats.org/officeDocument/2006/relationships/tags" Target="../tags/tag489.xml"/><Relationship Id="rId7" Type="http://schemas.openxmlformats.org/officeDocument/2006/relationships/tags" Target="../tags/tag475.xml"/><Relationship Id="rId12" Type="http://schemas.openxmlformats.org/officeDocument/2006/relationships/tags" Target="../tags/tag480.xml"/><Relationship Id="rId17" Type="http://schemas.openxmlformats.org/officeDocument/2006/relationships/tags" Target="../tags/tag485.xml"/><Relationship Id="rId25" Type="http://schemas.openxmlformats.org/officeDocument/2006/relationships/tags" Target="../tags/tag493.xml"/><Relationship Id="rId2" Type="http://schemas.openxmlformats.org/officeDocument/2006/relationships/tags" Target="../tags/tag470.xml"/><Relationship Id="rId16" Type="http://schemas.openxmlformats.org/officeDocument/2006/relationships/tags" Target="../tags/tag484.xml"/><Relationship Id="rId20" Type="http://schemas.openxmlformats.org/officeDocument/2006/relationships/tags" Target="../tags/tag488.xml"/><Relationship Id="rId29" Type="http://schemas.openxmlformats.org/officeDocument/2006/relationships/tags" Target="../tags/tag497.xml"/><Relationship Id="rId1" Type="http://schemas.openxmlformats.org/officeDocument/2006/relationships/tags" Target="../tags/tag469.xml"/><Relationship Id="rId6" Type="http://schemas.openxmlformats.org/officeDocument/2006/relationships/tags" Target="../tags/tag474.xml"/><Relationship Id="rId11" Type="http://schemas.openxmlformats.org/officeDocument/2006/relationships/tags" Target="../tags/tag479.xml"/><Relationship Id="rId24" Type="http://schemas.openxmlformats.org/officeDocument/2006/relationships/tags" Target="../tags/tag492.xml"/><Relationship Id="rId32" Type="http://schemas.openxmlformats.org/officeDocument/2006/relationships/slideLayout" Target="../slideLayouts/slideLayout24.xml"/><Relationship Id="rId5" Type="http://schemas.openxmlformats.org/officeDocument/2006/relationships/tags" Target="../tags/tag473.xml"/><Relationship Id="rId15" Type="http://schemas.openxmlformats.org/officeDocument/2006/relationships/tags" Target="../tags/tag483.xml"/><Relationship Id="rId23" Type="http://schemas.openxmlformats.org/officeDocument/2006/relationships/tags" Target="../tags/tag491.xml"/><Relationship Id="rId28" Type="http://schemas.openxmlformats.org/officeDocument/2006/relationships/tags" Target="../tags/tag496.xml"/><Relationship Id="rId10" Type="http://schemas.openxmlformats.org/officeDocument/2006/relationships/tags" Target="../tags/tag478.xml"/><Relationship Id="rId19" Type="http://schemas.openxmlformats.org/officeDocument/2006/relationships/tags" Target="../tags/tag487.xml"/><Relationship Id="rId31" Type="http://schemas.openxmlformats.org/officeDocument/2006/relationships/tags" Target="../tags/tag499.xml"/><Relationship Id="rId4" Type="http://schemas.openxmlformats.org/officeDocument/2006/relationships/tags" Target="../tags/tag472.xml"/><Relationship Id="rId9" Type="http://schemas.openxmlformats.org/officeDocument/2006/relationships/tags" Target="../tags/tag477.xml"/><Relationship Id="rId14" Type="http://schemas.openxmlformats.org/officeDocument/2006/relationships/tags" Target="../tags/tag482.xml"/><Relationship Id="rId22" Type="http://schemas.openxmlformats.org/officeDocument/2006/relationships/tags" Target="../tags/tag490.xml"/><Relationship Id="rId27" Type="http://schemas.openxmlformats.org/officeDocument/2006/relationships/tags" Target="../tags/tag495.xml"/><Relationship Id="rId30" Type="http://schemas.openxmlformats.org/officeDocument/2006/relationships/tags" Target="../tags/tag49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7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4.svg"/><Relationship Id="rId7" Type="http://schemas.openxmlformats.org/officeDocument/2006/relationships/image" Target="../media/image19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Relationship Id="rId9" Type="http://schemas.openxmlformats.org/officeDocument/2006/relationships/image" Target="../media/image15.sv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tags" Target="../tags/tag666.xml"/><Relationship Id="rId13" Type="http://schemas.openxmlformats.org/officeDocument/2006/relationships/tags" Target="../tags/tag671.xml"/><Relationship Id="rId18" Type="http://schemas.openxmlformats.org/officeDocument/2006/relationships/tags" Target="../tags/tag676.xml"/><Relationship Id="rId26" Type="http://schemas.openxmlformats.org/officeDocument/2006/relationships/tags" Target="../tags/tag684.xml"/><Relationship Id="rId3" Type="http://schemas.openxmlformats.org/officeDocument/2006/relationships/tags" Target="../tags/tag661.xml"/><Relationship Id="rId21" Type="http://schemas.openxmlformats.org/officeDocument/2006/relationships/tags" Target="../tags/tag679.xml"/><Relationship Id="rId7" Type="http://schemas.openxmlformats.org/officeDocument/2006/relationships/tags" Target="../tags/tag665.xml"/><Relationship Id="rId12" Type="http://schemas.openxmlformats.org/officeDocument/2006/relationships/tags" Target="../tags/tag670.xml"/><Relationship Id="rId17" Type="http://schemas.openxmlformats.org/officeDocument/2006/relationships/tags" Target="../tags/tag675.xml"/><Relationship Id="rId25" Type="http://schemas.openxmlformats.org/officeDocument/2006/relationships/tags" Target="../tags/tag683.xml"/><Relationship Id="rId2" Type="http://schemas.openxmlformats.org/officeDocument/2006/relationships/tags" Target="../tags/tag660.xml"/><Relationship Id="rId16" Type="http://schemas.openxmlformats.org/officeDocument/2006/relationships/tags" Target="../tags/tag674.xml"/><Relationship Id="rId20" Type="http://schemas.openxmlformats.org/officeDocument/2006/relationships/tags" Target="../tags/tag678.xml"/><Relationship Id="rId1" Type="http://schemas.openxmlformats.org/officeDocument/2006/relationships/tags" Target="../tags/tag659.xml"/><Relationship Id="rId6" Type="http://schemas.openxmlformats.org/officeDocument/2006/relationships/tags" Target="../tags/tag664.xml"/><Relationship Id="rId11" Type="http://schemas.openxmlformats.org/officeDocument/2006/relationships/tags" Target="../tags/tag669.xml"/><Relationship Id="rId24" Type="http://schemas.openxmlformats.org/officeDocument/2006/relationships/tags" Target="../tags/tag682.xml"/><Relationship Id="rId5" Type="http://schemas.openxmlformats.org/officeDocument/2006/relationships/tags" Target="../tags/tag663.xml"/><Relationship Id="rId15" Type="http://schemas.openxmlformats.org/officeDocument/2006/relationships/tags" Target="../tags/tag673.xml"/><Relationship Id="rId23" Type="http://schemas.openxmlformats.org/officeDocument/2006/relationships/tags" Target="../tags/tag681.xml"/><Relationship Id="rId10" Type="http://schemas.openxmlformats.org/officeDocument/2006/relationships/tags" Target="../tags/tag668.xml"/><Relationship Id="rId19" Type="http://schemas.openxmlformats.org/officeDocument/2006/relationships/tags" Target="../tags/tag677.xml"/><Relationship Id="rId4" Type="http://schemas.openxmlformats.org/officeDocument/2006/relationships/tags" Target="../tags/tag662.xml"/><Relationship Id="rId9" Type="http://schemas.openxmlformats.org/officeDocument/2006/relationships/tags" Target="../tags/tag667.xml"/><Relationship Id="rId14" Type="http://schemas.openxmlformats.org/officeDocument/2006/relationships/tags" Target="../tags/tag672.xml"/><Relationship Id="rId22" Type="http://schemas.openxmlformats.org/officeDocument/2006/relationships/tags" Target="../tags/tag680.xml"/><Relationship Id="rId27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tags" Target="../tags/tag692.xml"/><Relationship Id="rId13" Type="http://schemas.openxmlformats.org/officeDocument/2006/relationships/tags" Target="../tags/tag697.xml"/><Relationship Id="rId18" Type="http://schemas.openxmlformats.org/officeDocument/2006/relationships/tags" Target="../tags/tag702.xml"/><Relationship Id="rId26" Type="http://schemas.openxmlformats.org/officeDocument/2006/relationships/tags" Target="../tags/tag710.xml"/><Relationship Id="rId3" Type="http://schemas.openxmlformats.org/officeDocument/2006/relationships/tags" Target="../tags/tag687.xml"/><Relationship Id="rId21" Type="http://schemas.openxmlformats.org/officeDocument/2006/relationships/tags" Target="../tags/tag705.xml"/><Relationship Id="rId7" Type="http://schemas.openxmlformats.org/officeDocument/2006/relationships/tags" Target="../tags/tag691.xml"/><Relationship Id="rId12" Type="http://schemas.openxmlformats.org/officeDocument/2006/relationships/tags" Target="../tags/tag696.xml"/><Relationship Id="rId17" Type="http://schemas.openxmlformats.org/officeDocument/2006/relationships/tags" Target="../tags/tag701.xml"/><Relationship Id="rId25" Type="http://schemas.openxmlformats.org/officeDocument/2006/relationships/tags" Target="../tags/tag709.xml"/><Relationship Id="rId2" Type="http://schemas.openxmlformats.org/officeDocument/2006/relationships/tags" Target="../tags/tag686.xml"/><Relationship Id="rId16" Type="http://schemas.openxmlformats.org/officeDocument/2006/relationships/tags" Target="../tags/tag700.xml"/><Relationship Id="rId20" Type="http://schemas.openxmlformats.org/officeDocument/2006/relationships/tags" Target="../tags/tag704.xml"/><Relationship Id="rId1" Type="http://schemas.openxmlformats.org/officeDocument/2006/relationships/tags" Target="../tags/tag685.xml"/><Relationship Id="rId6" Type="http://schemas.openxmlformats.org/officeDocument/2006/relationships/tags" Target="../tags/tag690.xml"/><Relationship Id="rId11" Type="http://schemas.openxmlformats.org/officeDocument/2006/relationships/tags" Target="../tags/tag695.xml"/><Relationship Id="rId24" Type="http://schemas.openxmlformats.org/officeDocument/2006/relationships/tags" Target="../tags/tag708.xml"/><Relationship Id="rId5" Type="http://schemas.openxmlformats.org/officeDocument/2006/relationships/tags" Target="../tags/tag689.xml"/><Relationship Id="rId15" Type="http://schemas.openxmlformats.org/officeDocument/2006/relationships/tags" Target="../tags/tag699.xml"/><Relationship Id="rId23" Type="http://schemas.openxmlformats.org/officeDocument/2006/relationships/tags" Target="../tags/tag707.xml"/><Relationship Id="rId28" Type="http://schemas.openxmlformats.org/officeDocument/2006/relationships/slideLayout" Target="../slideLayouts/slideLayout24.xml"/><Relationship Id="rId10" Type="http://schemas.openxmlformats.org/officeDocument/2006/relationships/tags" Target="../tags/tag694.xml"/><Relationship Id="rId19" Type="http://schemas.openxmlformats.org/officeDocument/2006/relationships/tags" Target="../tags/tag703.xml"/><Relationship Id="rId4" Type="http://schemas.openxmlformats.org/officeDocument/2006/relationships/tags" Target="../tags/tag688.xml"/><Relationship Id="rId9" Type="http://schemas.openxmlformats.org/officeDocument/2006/relationships/tags" Target="../tags/tag693.xml"/><Relationship Id="rId14" Type="http://schemas.openxmlformats.org/officeDocument/2006/relationships/tags" Target="../tags/tag698.xml"/><Relationship Id="rId22" Type="http://schemas.openxmlformats.org/officeDocument/2006/relationships/tags" Target="../tags/tag706.xml"/><Relationship Id="rId27" Type="http://schemas.openxmlformats.org/officeDocument/2006/relationships/tags" Target="../tags/tag71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2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0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Relationship Id="rId9" Type="http://schemas.openxmlformats.org/officeDocument/2006/relationships/image" Target="../media/image15.sv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0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0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0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0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0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9.jp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8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9.svg"/><Relationship Id="rId7" Type="http://schemas.openxmlformats.org/officeDocument/2006/relationships/image" Target="../media/image1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Relationship Id="rId9" Type="http://schemas.openxmlformats.org/officeDocument/2006/relationships/image" Target="../media/image21.sv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4.svg"/><Relationship Id="rId7" Type="http://schemas.openxmlformats.org/officeDocument/2006/relationships/image" Target="../media/image19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8.png"/><Relationship Id="rId11" Type="http://schemas.openxmlformats.org/officeDocument/2006/relationships/image" Target="../media/image13.svg"/><Relationship Id="rId5" Type="http://schemas.openxmlformats.org/officeDocument/2006/relationships/image" Target="../media/image17.svg"/><Relationship Id="rId10" Type="http://schemas.openxmlformats.org/officeDocument/2006/relationships/image" Target="../media/image12.png"/><Relationship Id="rId4" Type="http://schemas.openxmlformats.org/officeDocument/2006/relationships/image" Target="../media/image16.png"/><Relationship Id="rId9" Type="http://schemas.openxmlformats.org/officeDocument/2006/relationships/image" Target="../media/image21.sv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96.pn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12" Type="http://schemas.openxmlformats.org/officeDocument/2006/relationships/image" Target="../media/image95.pn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89.png"/><Relationship Id="rId11" Type="http://schemas.openxmlformats.org/officeDocument/2006/relationships/image" Target="../media/image94.png"/><Relationship Id="rId5" Type="http://schemas.openxmlformats.org/officeDocument/2006/relationships/image" Target="../media/image88.png"/><Relationship Id="rId10" Type="http://schemas.openxmlformats.org/officeDocument/2006/relationships/image" Target="../media/image93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Relationship Id="rId14" Type="http://schemas.openxmlformats.org/officeDocument/2006/relationships/image" Target="../media/image97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0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0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507.xml"/><Relationship Id="rId13" Type="http://schemas.openxmlformats.org/officeDocument/2006/relationships/tags" Target="../tags/tag512.xml"/><Relationship Id="rId18" Type="http://schemas.openxmlformats.org/officeDocument/2006/relationships/tags" Target="../tags/tag517.xml"/><Relationship Id="rId26" Type="http://schemas.openxmlformats.org/officeDocument/2006/relationships/tags" Target="../tags/tag525.xml"/><Relationship Id="rId3" Type="http://schemas.openxmlformats.org/officeDocument/2006/relationships/tags" Target="../tags/tag502.xml"/><Relationship Id="rId21" Type="http://schemas.openxmlformats.org/officeDocument/2006/relationships/tags" Target="../tags/tag520.xml"/><Relationship Id="rId7" Type="http://schemas.openxmlformats.org/officeDocument/2006/relationships/tags" Target="../tags/tag506.xml"/><Relationship Id="rId12" Type="http://schemas.openxmlformats.org/officeDocument/2006/relationships/tags" Target="../tags/tag511.xml"/><Relationship Id="rId17" Type="http://schemas.openxmlformats.org/officeDocument/2006/relationships/tags" Target="../tags/tag516.xml"/><Relationship Id="rId25" Type="http://schemas.openxmlformats.org/officeDocument/2006/relationships/tags" Target="../tags/tag524.xml"/><Relationship Id="rId2" Type="http://schemas.openxmlformats.org/officeDocument/2006/relationships/tags" Target="../tags/tag501.xml"/><Relationship Id="rId16" Type="http://schemas.openxmlformats.org/officeDocument/2006/relationships/tags" Target="../tags/tag515.xml"/><Relationship Id="rId20" Type="http://schemas.openxmlformats.org/officeDocument/2006/relationships/tags" Target="../tags/tag519.xml"/><Relationship Id="rId1" Type="http://schemas.openxmlformats.org/officeDocument/2006/relationships/tags" Target="../tags/tag500.xml"/><Relationship Id="rId6" Type="http://schemas.openxmlformats.org/officeDocument/2006/relationships/tags" Target="../tags/tag505.xml"/><Relationship Id="rId11" Type="http://schemas.openxmlformats.org/officeDocument/2006/relationships/tags" Target="../tags/tag510.xml"/><Relationship Id="rId24" Type="http://schemas.openxmlformats.org/officeDocument/2006/relationships/tags" Target="../tags/tag523.xml"/><Relationship Id="rId5" Type="http://schemas.openxmlformats.org/officeDocument/2006/relationships/tags" Target="../tags/tag504.xml"/><Relationship Id="rId15" Type="http://schemas.openxmlformats.org/officeDocument/2006/relationships/tags" Target="../tags/tag514.xml"/><Relationship Id="rId23" Type="http://schemas.openxmlformats.org/officeDocument/2006/relationships/tags" Target="../tags/tag522.xml"/><Relationship Id="rId28" Type="http://schemas.openxmlformats.org/officeDocument/2006/relationships/image" Target="../media/image7.png"/><Relationship Id="rId10" Type="http://schemas.openxmlformats.org/officeDocument/2006/relationships/tags" Target="../tags/tag509.xml"/><Relationship Id="rId19" Type="http://schemas.openxmlformats.org/officeDocument/2006/relationships/tags" Target="../tags/tag518.xml"/><Relationship Id="rId4" Type="http://schemas.openxmlformats.org/officeDocument/2006/relationships/tags" Target="../tags/tag503.xml"/><Relationship Id="rId9" Type="http://schemas.openxmlformats.org/officeDocument/2006/relationships/tags" Target="../tags/tag508.xml"/><Relationship Id="rId14" Type="http://schemas.openxmlformats.org/officeDocument/2006/relationships/tags" Target="../tags/tag513.xml"/><Relationship Id="rId22" Type="http://schemas.openxmlformats.org/officeDocument/2006/relationships/tags" Target="../tags/tag521.xml"/><Relationship Id="rId27" Type="http://schemas.openxmlformats.org/officeDocument/2006/relationships/slideLayout" Target="../slideLayouts/slideLayout2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0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4.svg"/><Relationship Id="rId7" Type="http://schemas.openxmlformats.org/officeDocument/2006/relationships/image" Target="../media/image19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8.png"/><Relationship Id="rId11" Type="http://schemas.openxmlformats.org/officeDocument/2006/relationships/image" Target="../media/image13.svg"/><Relationship Id="rId5" Type="http://schemas.openxmlformats.org/officeDocument/2006/relationships/image" Target="../media/image17.svg"/><Relationship Id="rId10" Type="http://schemas.openxmlformats.org/officeDocument/2006/relationships/image" Target="../media/image12.png"/><Relationship Id="rId4" Type="http://schemas.openxmlformats.org/officeDocument/2006/relationships/image" Target="../media/image16.png"/><Relationship Id="rId9" Type="http://schemas.openxmlformats.org/officeDocument/2006/relationships/image" Target="../media/image21.sv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tags" Target="../tags/tag719.xml"/><Relationship Id="rId13" Type="http://schemas.openxmlformats.org/officeDocument/2006/relationships/tags" Target="../tags/tag724.xml"/><Relationship Id="rId18" Type="http://schemas.openxmlformats.org/officeDocument/2006/relationships/tags" Target="../tags/tag729.xml"/><Relationship Id="rId26" Type="http://schemas.openxmlformats.org/officeDocument/2006/relationships/slideLayout" Target="../slideLayouts/slideLayout24.xml"/><Relationship Id="rId3" Type="http://schemas.openxmlformats.org/officeDocument/2006/relationships/tags" Target="../tags/tag714.xml"/><Relationship Id="rId21" Type="http://schemas.openxmlformats.org/officeDocument/2006/relationships/tags" Target="../tags/tag732.xml"/><Relationship Id="rId7" Type="http://schemas.openxmlformats.org/officeDocument/2006/relationships/tags" Target="../tags/tag718.xml"/><Relationship Id="rId12" Type="http://schemas.openxmlformats.org/officeDocument/2006/relationships/tags" Target="../tags/tag723.xml"/><Relationship Id="rId17" Type="http://schemas.openxmlformats.org/officeDocument/2006/relationships/tags" Target="../tags/tag728.xml"/><Relationship Id="rId25" Type="http://schemas.openxmlformats.org/officeDocument/2006/relationships/tags" Target="../tags/tag736.xml"/><Relationship Id="rId2" Type="http://schemas.openxmlformats.org/officeDocument/2006/relationships/tags" Target="../tags/tag713.xml"/><Relationship Id="rId16" Type="http://schemas.openxmlformats.org/officeDocument/2006/relationships/tags" Target="../tags/tag727.xml"/><Relationship Id="rId20" Type="http://schemas.openxmlformats.org/officeDocument/2006/relationships/tags" Target="../tags/tag731.xml"/><Relationship Id="rId1" Type="http://schemas.openxmlformats.org/officeDocument/2006/relationships/tags" Target="../tags/tag712.xml"/><Relationship Id="rId6" Type="http://schemas.openxmlformats.org/officeDocument/2006/relationships/tags" Target="../tags/tag717.xml"/><Relationship Id="rId11" Type="http://schemas.openxmlformats.org/officeDocument/2006/relationships/tags" Target="../tags/tag722.xml"/><Relationship Id="rId24" Type="http://schemas.openxmlformats.org/officeDocument/2006/relationships/tags" Target="../tags/tag735.xml"/><Relationship Id="rId5" Type="http://schemas.openxmlformats.org/officeDocument/2006/relationships/tags" Target="../tags/tag716.xml"/><Relationship Id="rId15" Type="http://schemas.openxmlformats.org/officeDocument/2006/relationships/tags" Target="../tags/tag726.xml"/><Relationship Id="rId23" Type="http://schemas.openxmlformats.org/officeDocument/2006/relationships/tags" Target="../tags/tag734.xml"/><Relationship Id="rId10" Type="http://schemas.openxmlformats.org/officeDocument/2006/relationships/tags" Target="../tags/tag721.xml"/><Relationship Id="rId19" Type="http://schemas.openxmlformats.org/officeDocument/2006/relationships/tags" Target="../tags/tag730.xml"/><Relationship Id="rId4" Type="http://schemas.openxmlformats.org/officeDocument/2006/relationships/tags" Target="../tags/tag715.xml"/><Relationship Id="rId9" Type="http://schemas.openxmlformats.org/officeDocument/2006/relationships/tags" Target="../tags/tag720.xml"/><Relationship Id="rId14" Type="http://schemas.openxmlformats.org/officeDocument/2006/relationships/tags" Target="../tags/tag725.xml"/><Relationship Id="rId22" Type="http://schemas.openxmlformats.org/officeDocument/2006/relationships/tags" Target="../tags/tag733.xml"/></Relationships>
</file>

<file path=ppt/slides/_rels/slide79.xml.rels><?xml version="1.0" encoding="UTF-8" standalone="yes"?>
<Relationships xmlns="http://schemas.openxmlformats.org/package/2006/relationships"><Relationship Id="rId117" Type="http://schemas.openxmlformats.org/officeDocument/2006/relationships/tags" Target="../tags/tag853.xml"/><Relationship Id="rId299" Type="http://schemas.openxmlformats.org/officeDocument/2006/relationships/tags" Target="../tags/tag1035.xml"/><Relationship Id="rId21" Type="http://schemas.openxmlformats.org/officeDocument/2006/relationships/tags" Target="../tags/tag757.xml"/><Relationship Id="rId63" Type="http://schemas.openxmlformats.org/officeDocument/2006/relationships/tags" Target="../tags/tag799.xml"/><Relationship Id="rId159" Type="http://schemas.openxmlformats.org/officeDocument/2006/relationships/tags" Target="../tags/tag895.xml"/><Relationship Id="rId324" Type="http://schemas.openxmlformats.org/officeDocument/2006/relationships/tags" Target="../tags/tag1060.xml"/><Relationship Id="rId366" Type="http://schemas.openxmlformats.org/officeDocument/2006/relationships/tags" Target="../tags/tag1102.xml"/><Relationship Id="rId170" Type="http://schemas.openxmlformats.org/officeDocument/2006/relationships/tags" Target="../tags/tag906.xml"/><Relationship Id="rId226" Type="http://schemas.openxmlformats.org/officeDocument/2006/relationships/tags" Target="../tags/tag962.xml"/><Relationship Id="rId433" Type="http://schemas.openxmlformats.org/officeDocument/2006/relationships/tags" Target="../tags/tag1169.xml"/><Relationship Id="rId268" Type="http://schemas.openxmlformats.org/officeDocument/2006/relationships/tags" Target="../tags/tag1004.xml"/><Relationship Id="rId32" Type="http://schemas.openxmlformats.org/officeDocument/2006/relationships/tags" Target="../tags/tag768.xml"/><Relationship Id="rId74" Type="http://schemas.openxmlformats.org/officeDocument/2006/relationships/tags" Target="../tags/tag810.xml"/><Relationship Id="rId128" Type="http://schemas.openxmlformats.org/officeDocument/2006/relationships/tags" Target="../tags/tag864.xml"/><Relationship Id="rId335" Type="http://schemas.openxmlformats.org/officeDocument/2006/relationships/tags" Target="../tags/tag1071.xml"/><Relationship Id="rId377" Type="http://schemas.openxmlformats.org/officeDocument/2006/relationships/tags" Target="../tags/tag1113.xml"/><Relationship Id="rId5" Type="http://schemas.openxmlformats.org/officeDocument/2006/relationships/tags" Target="../tags/tag741.xml"/><Relationship Id="rId181" Type="http://schemas.openxmlformats.org/officeDocument/2006/relationships/tags" Target="../tags/tag917.xml"/><Relationship Id="rId237" Type="http://schemas.openxmlformats.org/officeDocument/2006/relationships/tags" Target="../tags/tag973.xml"/><Relationship Id="rId402" Type="http://schemas.openxmlformats.org/officeDocument/2006/relationships/tags" Target="../tags/tag1138.xml"/><Relationship Id="rId279" Type="http://schemas.openxmlformats.org/officeDocument/2006/relationships/tags" Target="../tags/tag1015.xml"/><Relationship Id="rId43" Type="http://schemas.openxmlformats.org/officeDocument/2006/relationships/tags" Target="../tags/tag779.xml"/><Relationship Id="rId139" Type="http://schemas.openxmlformats.org/officeDocument/2006/relationships/tags" Target="../tags/tag875.xml"/><Relationship Id="rId290" Type="http://schemas.openxmlformats.org/officeDocument/2006/relationships/tags" Target="../tags/tag1026.xml"/><Relationship Id="rId304" Type="http://schemas.openxmlformats.org/officeDocument/2006/relationships/tags" Target="../tags/tag1040.xml"/><Relationship Id="rId346" Type="http://schemas.openxmlformats.org/officeDocument/2006/relationships/tags" Target="../tags/tag1082.xml"/><Relationship Id="rId388" Type="http://schemas.openxmlformats.org/officeDocument/2006/relationships/tags" Target="../tags/tag1124.xml"/><Relationship Id="rId85" Type="http://schemas.openxmlformats.org/officeDocument/2006/relationships/tags" Target="../tags/tag821.xml"/><Relationship Id="rId150" Type="http://schemas.openxmlformats.org/officeDocument/2006/relationships/tags" Target="../tags/tag886.xml"/><Relationship Id="rId192" Type="http://schemas.openxmlformats.org/officeDocument/2006/relationships/tags" Target="../tags/tag928.xml"/><Relationship Id="rId206" Type="http://schemas.openxmlformats.org/officeDocument/2006/relationships/tags" Target="../tags/tag942.xml"/><Relationship Id="rId413" Type="http://schemas.openxmlformats.org/officeDocument/2006/relationships/tags" Target="../tags/tag1149.xml"/><Relationship Id="rId248" Type="http://schemas.openxmlformats.org/officeDocument/2006/relationships/tags" Target="../tags/tag984.xml"/><Relationship Id="rId12" Type="http://schemas.openxmlformats.org/officeDocument/2006/relationships/tags" Target="../tags/tag748.xml"/><Relationship Id="rId108" Type="http://schemas.openxmlformats.org/officeDocument/2006/relationships/tags" Target="../tags/tag844.xml"/><Relationship Id="rId315" Type="http://schemas.openxmlformats.org/officeDocument/2006/relationships/tags" Target="../tags/tag1051.xml"/><Relationship Id="rId357" Type="http://schemas.openxmlformats.org/officeDocument/2006/relationships/tags" Target="../tags/tag1093.xml"/><Relationship Id="rId54" Type="http://schemas.openxmlformats.org/officeDocument/2006/relationships/tags" Target="../tags/tag790.xml"/><Relationship Id="rId96" Type="http://schemas.openxmlformats.org/officeDocument/2006/relationships/tags" Target="../tags/tag832.xml"/><Relationship Id="rId161" Type="http://schemas.openxmlformats.org/officeDocument/2006/relationships/tags" Target="../tags/tag897.xml"/><Relationship Id="rId217" Type="http://schemas.openxmlformats.org/officeDocument/2006/relationships/tags" Target="../tags/tag953.xml"/><Relationship Id="rId399" Type="http://schemas.openxmlformats.org/officeDocument/2006/relationships/tags" Target="../tags/tag1135.xml"/><Relationship Id="rId259" Type="http://schemas.openxmlformats.org/officeDocument/2006/relationships/tags" Target="../tags/tag995.xml"/><Relationship Id="rId424" Type="http://schemas.openxmlformats.org/officeDocument/2006/relationships/tags" Target="../tags/tag1160.xml"/><Relationship Id="rId23" Type="http://schemas.openxmlformats.org/officeDocument/2006/relationships/tags" Target="../tags/tag759.xml"/><Relationship Id="rId119" Type="http://schemas.openxmlformats.org/officeDocument/2006/relationships/tags" Target="../tags/tag855.xml"/><Relationship Id="rId270" Type="http://schemas.openxmlformats.org/officeDocument/2006/relationships/tags" Target="../tags/tag1006.xml"/><Relationship Id="rId326" Type="http://schemas.openxmlformats.org/officeDocument/2006/relationships/tags" Target="../tags/tag1062.xml"/><Relationship Id="rId65" Type="http://schemas.openxmlformats.org/officeDocument/2006/relationships/tags" Target="../tags/tag801.xml"/><Relationship Id="rId130" Type="http://schemas.openxmlformats.org/officeDocument/2006/relationships/tags" Target="../tags/tag866.xml"/><Relationship Id="rId368" Type="http://schemas.openxmlformats.org/officeDocument/2006/relationships/tags" Target="../tags/tag1104.xml"/><Relationship Id="rId172" Type="http://schemas.openxmlformats.org/officeDocument/2006/relationships/tags" Target="../tags/tag908.xml"/><Relationship Id="rId228" Type="http://schemas.openxmlformats.org/officeDocument/2006/relationships/tags" Target="../tags/tag964.xml"/><Relationship Id="rId435" Type="http://schemas.openxmlformats.org/officeDocument/2006/relationships/tags" Target="../tags/tag1171.xml"/><Relationship Id="rId281" Type="http://schemas.openxmlformats.org/officeDocument/2006/relationships/tags" Target="../tags/tag1017.xml"/><Relationship Id="rId337" Type="http://schemas.openxmlformats.org/officeDocument/2006/relationships/tags" Target="../tags/tag1073.xml"/><Relationship Id="rId34" Type="http://schemas.openxmlformats.org/officeDocument/2006/relationships/tags" Target="../tags/tag770.xml"/><Relationship Id="rId76" Type="http://schemas.openxmlformats.org/officeDocument/2006/relationships/tags" Target="../tags/tag812.xml"/><Relationship Id="rId141" Type="http://schemas.openxmlformats.org/officeDocument/2006/relationships/tags" Target="../tags/tag877.xml"/><Relationship Id="rId379" Type="http://schemas.openxmlformats.org/officeDocument/2006/relationships/tags" Target="../tags/tag1115.xml"/><Relationship Id="rId7" Type="http://schemas.openxmlformats.org/officeDocument/2006/relationships/tags" Target="../tags/tag743.xml"/><Relationship Id="rId183" Type="http://schemas.openxmlformats.org/officeDocument/2006/relationships/tags" Target="../tags/tag919.xml"/><Relationship Id="rId239" Type="http://schemas.openxmlformats.org/officeDocument/2006/relationships/tags" Target="../tags/tag975.xml"/><Relationship Id="rId390" Type="http://schemas.openxmlformats.org/officeDocument/2006/relationships/tags" Target="../tags/tag1126.xml"/><Relationship Id="rId404" Type="http://schemas.openxmlformats.org/officeDocument/2006/relationships/tags" Target="../tags/tag1140.xml"/><Relationship Id="rId250" Type="http://schemas.openxmlformats.org/officeDocument/2006/relationships/tags" Target="../tags/tag986.xml"/><Relationship Id="rId292" Type="http://schemas.openxmlformats.org/officeDocument/2006/relationships/tags" Target="../tags/tag1028.xml"/><Relationship Id="rId306" Type="http://schemas.openxmlformats.org/officeDocument/2006/relationships/tags" Target="../tags/tag1042.xml"/><Relationship Id="rId45" Type="http://schemas.openxmlformats.org/officeDocument/2006/relationships/tags" Target="../tags/tag781.xml"/><Relationship Id="rId87" Type="http://schemas.openxmlformats.org/officeDocument/2006/relationships/tags" Target="../tags/tag823.xml"/><Relationship Id="rId110" Type="http://schemas.openxmlformats.org/officeDocument/2006/relationships/tags" Target="../tags/tag846.xml"/><Relationship Id="rId348" Type="http://schemas.openxmlformats.org/officeDocument/2006/relationships/tags" Target="../tags/tag1084.xml"/><Relationship Id="rId152" Type="http://schemas.openxmlformats.org/officeDocument/2006/relationships/tags" Target="../tags/tag888.xml"/><Relationship Id="rId194" Type="http://schemas.openxmlformats.org/officeDocument/2006/relationships/tags" Target="../tags/tag930.xml"/><Relationship Id="rId208" Type="http://schemas.openxmlformats.org/officeDocument/2006/relationships/tags" Target="../tags/tag944.xml"/><Relationship Id="rId415" Type="http://schemas.openxmlformats.org/officeDocument/2006/relationships/tags" Target="../tags/tag1151.xml"/><Relationship Id="rId261" Type="http://schemas.openxmlformats.org/officeDocument/2006/relationships/tags" Target="../tags/tag997.xml"/><Relationship Id="rId14" Type="http://schemas.openxmlformats.org/officeDocument/2006/relationships/tags" Target="../tags/tag750.xml"/><Relationship Id="rId56" Type="http://schemas.openxmlformats.org/officeDocument/2006/relationships/tags" Target="../tags/tag792.xml"/><Relationship Id="rId317" Type="http://schemas.openxmlformats.org/officeDocument/2006/relationships/tags" Target="../tags/tag1053.xml"/><Relationship Id="rId359" Type="http://schemas.openxmlformats.org/officeDocument/2006/relationships/tags" Target="../tags/tag1095.xml"/><Relationship Id="rId98" Type="http://schemas.openxmlformats.org/officeDocument/2006/relationships/tags" Target="../tags/tag834.xml"/><Relationship Id="rId121" Type="http://schemas.openxmlformats.org/officeDocument/2006/relationships/tags" Target="../tags/tag857.xml"/><Relationship Id="rId163" Type="http://schemas.openxmlformats.org/officeDocument/2006/relationships/tags" Target="../tags/tag899.xml"/><Relationship Id="rId219" Type="http://schemas.openxmlformats.org/officeDocument/2006/relationships/tags" Target="../tags/tag955.xml"/><Relationship Id="rId370" Type="http://schemas.openxmlformats.org/officeDocument/2006/relationships/tags" Target="../tags/tag1106.xml"/><Relationship Id="rId426" Type="http://schemas.openxmlformats.org/officeDocument/2006/relationships/tags" Target="../tags/tag1162.xml"/><Relationship Id="rId230" Type="http://schemas.openxmlformats.org/officeDocument/2006/relationships/tags" Target="../tags/tag966.xml"/><Relationship Id="rId25" Type="http://schemas.openxmlformats.org/officeDocument/2006/relationships/tags" Target="../tags/tag761.xml"/><Relationship Id="rId67" Type="http://schemas.openxmlformats.org/officeDocument/2006/relationships/tags" Target="../tags/tag803.xml"/><Relationship Id="rId272" Type="http://schemas.openxmlformats.org/officeDocument/2006/relationships/tags" Target="../tags/tag1008.xml"/><Relationship Id="rId328" Type="http://schemas.openxmlformats.org/officeDocument/2006/relationships/tags" Target="../tags/tag1064.xml"/><Relationship Id="rId132" Type="http://schemas.openxmlformats.org/officeDocument/2006/relationships/tags" Target="../tags/tag868.xml"/><Relationship Id="rId174" Type="http://schemas.openxmlformats.org/officeDocument/2006/relationships/tags" Target="../tags/tag910.xml"/><Relationship Id="rId381" Type="http://schemas.openxmlformats.org/officeDocument/2006/relationships/tags" Target="../tags/tag1117.xml"/><Relationship Id="rId241" Type="http://schemas.openxmlformats.org/officeDocument/2006/relationships/tags" Target="../tags/tag977.xml"/><Relationship Id="rId437" Type="http://schemas.openxmlformats.org/officeDocument/2006/relationships/slideLayout" Target="../slideLayouts/slideLayout24.xml"/><Relationship Id="rId36" Type="http://schemas.openxmlformats.org/officeDocument/2006/relationships/tags" Target="../tags/tag772.xml"/><Relationship Id="rId283" Type="http://schemas.openxmlformats.org/officeDocument/2006/relationships/tags" Target="../tags/tag1019.xml"/><Relationship Id="rId339" Type="http://schemas.openxmlformats.org/officeDocument/2006/relationships/tags" Target="../tags/tag1075.xml"/><Relationship Id="rId78" Type="http://schemas.openxmlformats.org/officeDocument/2006/relationships/tags" Target="../tags/tag814.xml"/><Relationship Id="rId101" Type="http://schemas.openxmlformats.org/officeDocument/2006/relationships/tags" Target="../tags/tag837.xml"/><Relationship Id="rId143" Type="http://schemas.openxmlformats.org/officeDocument/2006/relationships/tags" Target="../tags/tag879.xml"/><Relationship Id="rId185" Type="http://schemas.openxmlformats.org/officeDocument/2006/relationships/tags" Target="../tags/tag921.xml"/><Relationship Id="rId350" Type="http://schemas.openxmlformats.org/officeDocument/2006/relationships/tags" Target="../tags/tag1086.xml"/><Relationship Id="rId406" Type="http://schemas.openxmlformats.org/officeDocument/2006/relationships/tags" Target="../tags/tag1142.xml"/><Relationship Id="rId9" Type="http://schemas.openxmlformats.org/officeDocument/2006/relationships/tags" Target="../tags/tag745.xml"/><Relationship Id="rId210" Type="http://schemas.openxmlformats.org/officeDocument/2006/relationships/tags" Target="../tags/tag946.xml"/><Relationship Id="rId392" Type="http://schemas.openxmlformats.org/officeDocument/2006/relationships/tags" Target="../tags/tag1128.xml"/><Relationship Id="rId252" Type="http://schemas.openxmlformats.org/officeDocument/2006/relationships/tags" Target="../tags/tag988.xml"/><Relationship Id="rId294" Type="http://schemas.openxmlformats.org/officeDocument/2006/relationships/tags" Target="../tags/tag1030.xml"/><Relationship Id="rId308" Type="http://schemas.openxmlformats.org/officeDocument/2006/relationships/tags" Target="../tags/tag1044.xml"/><Relationship Id="rId47" Type="http://schemas.openxmlformats.org/officeDocument/2006/relationships/tags" Target="../tags/tag783.xml"/><Relationship Id="rId89" Type="http://schemas.openxmlformats.org/officeDocument/2006/relationships/tags" Target="../tags/tag825.xml"/><Relationship Id="rId112" Type="http://schemas.openxmlformats.org/officeDocument/2006/relationships/tags" Target="../tags/tag848.xml"/><Relationship Id="rId154" Type="http://schemas.openxmlformats.org/officeDocument/2006/relationships/tags" Target="../tags/tag890.xml"/><Relationship Id="rId361" Type="http://schemas.openxmlformats.org/officeDocument/2006/relationships/tags" Target="../tags/tag1097.xml"/><Relationship Id="rId196" Type="http://schemas.openxmlformats.org/officeDocument/2006/relationships/tags" Target="../tags/tag932.xml"/><Relationship Id="rId417" Type="http://schemas.openxmlformats.org/officeDocument/2006/relationships/tags" Target="../tags/tag1153.xml"/><Relationship Id="rId16" Type="http://schemas.openxmlformats.org/officeDocument/2006/relationships/tags" Target="../tags/tag752.xml"/><Relationship Id="rId221" Type="http://schemas.openxmlformats.org/officeDocument/2006/relationships/tags" Target="../tags/tag957.xml"/><Relationship Id="rId263" Type="http://schemas.openxmlformats.org/officeDocument/2006/relationships/tags" Target="../tags/tag999.xml"/><Relationship Id="rId319" Type="http://schemas.openxmlformats.org/officeDocument/2006/relationships/tags" Target="../tags/tag1055.xml"/><Relationship Id="rId58" Type="http://schemas.openxmlformats.org/officeDocument/2006/relationships/tags" Target="../tags/tag794.xml"/><Relationship Id="rId123" Type="http://schemas.openxmlformats.org/officeDocument/2006/relationships/tags" Target="../tags/tag859.xml"/><Relationship Id="rId330" Type="http://schemas.openxmlformats.org/officeDocument/2006/relationships/tags" Target="../tags/tag1066.xml"/><Relationship Id="rId165" Type="http://schemas.openxmlformats.org/officeDocument/2006/relationships/tags" Target="../tags/tag901.xml"/><Relationship Id="rId372" Type="http://schemas.openxmlformats.org/officeDocument/2006/relationships/tags" Target="../tags/tag1108.xml"/><Relationship Id="rId428" Type="http://schemas.openxmlformats.org/officeDocument/2006/relationships/tags" Target="../tags/tag1164.xml"/><Relationship Id="rId232" Type="http://schemas.openxmlformats.org/officeDocument/2006/relationships/tags" Target="../tags/tag968.xml"/><Relationship Id="rId274" Type="http://schemas.openxmlformats.org/officeDocument/2006/relationships/tags" Target="../tags/tag1010.xml"/><Relationship Id="rId27" Type="http://schemas.openxmlformats.org/officeDocument/2006/relationships/tags" Target="../tags/tag763.xml"/><Relationship Id="rId69" Type="http://schemas.openxmlformats.org/officeDocument/2006/relationships/tags" Target="../tags/tag805.xml"/><Relationship Id="rId134" Type="http://schemas.openxmlformats.org/officeDocument/2006/relationships/tags" Target="../tags/tag870.xml"/><Relationship Id="rId80" Type="http://schemas.openxmlformats.org/officeDocument/2006/relationships/tags" Target="../tags/tag816.xml"/><Relationship Id="rId176" Type="http://schemas.openxmlformats.org/officeDocument/2006/relationships/tags" Target="../tags/tag912.xml"/><Relationship Id="rId341" Type="http://schemas.openxmlformats.org/officeDocument/2006/relationships/tags" Target="../tags/tag1077.xml"/><Relationship Id="rId383" Type="http://schemas.openxmlformats.org/officeDocument/2006/relationships/tags" Target="../tags/tag1119.xml"/><Relationship Id="rId201" Type="http://schemas.openxmlformats.org/officeDocument/2006/relationships/tags" Target="../tags/tag937.xml"/><Relationship Id="rId243" Type="http://schemas.openxmlformats.org/officeDocument/2006/relationships/tags" Target="../tags/tag979.xml"/><Relationship Id="rId285" Type="http://schemas.openxmlformats.org/officeDocument/2006/relationships/tags" Target="../tags/tag1021.xml"/><Relationship Id="rId38" Type="http://schemas.openxmlformats.org/officeDocument/2006/relationships/tags" Target="../tags/tag774.xml"/><Relationship Id="rId103" Type="http://schemas.openxmlformats.org/officeDocument/2006/relationships/tags" Target="../tags/tag839.xml"/><Relationship Id="rId310" Type="http://schemas.openxmlformats.org/officeDocument/2006/relationships/tags" Target="../tags/tag1046.xml"/><Relationship Id="rId91" Type="http://schemas.openxmlformats.org/officeDocument/2006/relationships/tags" Target="../tags/tag827.xml"/><Relationship Id="rId145" Type="http://schemas.openxmlformats.org/officeDocument/2006/relationships/tags" Target="../tags/tag881.xml"/><Relationship Id="rId187" Type="http://schemas.openxmlformats.org/officeDocument/2006/relationships/tags" Target="../tags/tag923.xml"/><Relationship Id="rId352" Type="http://schemas.openxmlformats.org/officeDocument/2006/relationships/tags" Target="../tags/tag1088.xml"/><Relationship Id="rId394" Type="http://schemas.openxmlformats.org/officeDocument/2006/relationships/tags" Target="../tags/tag1130.xml"/><Relationship Id="rId408" Type="http://schemas.openxmlformats.org/officeDocument/2006/relationships/tags" Target="../tags/tag1144.xml"/><Relationship Id="rId212" Type="http://schemas.openxmlformats.org/officeDocument/2006/relationships/tags" Target="../tags/tag948.xml"/><Relationship Id="rId254" Type="http://schemas.openxmlformats.org/officeDocument/2006/relationships/tags" Target="../tags/tag990.xml"/><Relationship Id="rId49" Type="http://schemas.openxmlformats.org/officeDocument/2006/relationships/tags" Target="../tags/tag785.xml"/><Relationship Id="rId114" Type="http://schemas.openxmlformats.org/officeDocument/2006/relationships/tags" Target="../tags/tag850.xml"/><Relationship Id="rId296" Type="http://schemas.openxmlformats.org/officeDocument/2006/relationships/tags" Target="../tags/tag1032.xml"/><Relationship Id="rId60" Type="http://schemas.openxmlformats.org/officeDocument/2006/relationships/tags" Target="../tags/tag796.xml"/><Relationship Id="rId81" Type="http://schemas.openxmlformats.org/officeDocument/2006/relationships/tags" Target="../tags/tag817.xml"/><Relationship Id="rId135" Type="http://schemas.openxmlformats.org/officeDocument/2006/relationships/tags" Target="../tags/tag871.xml"/><Relationship Id="rId156" Type="http://schemas.openxmlformats.org/officeDocument/2006/relationships/tags" Target="../tags/tag892.xml"/><Relationship Id="rId177" Type="http://schemas.openxmlformats.org/officeDocument/2006/relationships/tags" Target="../tags/tag913.xml"/><Relationship Id="rId198" Type="http://schemas.openxmlformats.org/officeDocument/2006/relationships/tags" Target="../tags/tag934.xml"/><Relationship Id="rId321" Type="http://schemas.openxmlformats.org/officeDocument/2006/relationships/tags" Target="../tags/tag1057.xml"/><Relationship Id="rId342" Type="http://schemas.openxmlformats.org/officeDocument/2006/relationships/tags" Target="../tags/tag1078.xml"/><Relationship Id="rId363" Type="http://schemas.openxmlformats.org/officeDocument/2006/relationships/tags" Target="../tags/tag1099.xml"/><Relationship Id="rId384" Type="http://schemas.openxmlformats.org/officeDocument/2006/relationships/tags" Target="../tags/tag1120.xml"/><Relationship Id="rId419" Type="http://schemas.openxmlformats.org/officeDocument/2006/relationships/tags" Target="../tags/tag1155.xml"/><Relationship Id="rId202" Type="http://schemas.openxmlformats.org/officeDocument/2006/relationships/tags" Target="../tags/tag938.xml"/><Relationship Id="rId223" Type="http://schemas.openxmlformats.org/officeDocument/2006/relationships/tags" Target="../tags/tag959.xml"/><Relationship Id="rId244" Type="http://schemas.openxmlformats.org/officeDocument/2006/relationships/tags" Target="../tags/tag980.xml"/><Relationship Id="rId430" Type="http://schemas.openxmlformats.org/officeDocument/2006/relationships/tags" Target="../tags/tag1166.xml"/><Relationship Id="rId18" Type="http://schemas.openxmlformats.org/officeDocument/2006/relationships/tags" Target="../tags/tag754.xml"/><Relationship Id="rId39" Type="http://schemas.openxmlformats.org/officeDocument/2006/relationships/tags" Target="../tags/tag775.xml"/><Relationship Id="rId265" Type="http://schemas.openxmlformats.org/officeDocument/2006/relationships/tags" Target="../tags/tag1001.xml"/><Relationship Id="rId286" Type="http://schemas.openxmlformats.org/officeDocument/2006/relationships/tags" Target="../tags/tag1022.xml"/><Relationship Id="rId50" Type="http://schemas.openxmlformats.org/officeDocument/2006/relationships/tags" Target="../tags/tag786.xml"/><Relationship Id="rId104" Type="http://schemas.openxmlformats.org/officeDocument/2006/relationships/tags" Target="../tags/tag840.xml"/><Relationship Id="rId125" Type="http://schemas.openxmlformats.org/officeDocument/2006/relationships/tags" Target="../tags/tag861.xml"/><Relationship Id="rId146" Type="http://schemas.openxmlformats.org/officeDocument/2006/relationships/tags" Target="../tags/tag882.xml"/><Relationship Id="rId167" Type="http://schemas.openxmlformats.org/officeDocument/2006/relationships/tags" Target="../tags/tag903.xml"/><Relationship Id="rId188" Type="http://schemas.openxmlformats.org/officeDocument/2006/relationships/tags" Target="../tags/tag924.xml"/><Relationship Id="rId311" Type="http://schemas.openxmlformats.org/officeDocument/2006/relationships/tags" Target="../tags/tag1047.xml"/><Relationship Id="rId332" Type="http://schemas.openxmlformats.org/officeDocument/2006/relationships/tags" Target="../tags/tag1068.xml"/><Relationship Id="rId353" Type="http://schemas.openxmlformats.org/officeDocument/2006/relationships/tags" Target="../tags/tag1089.xml"/><Relationship Id="rId374" Type="http://schemas.openxmlformats.org/officeDocument/2006/relationships/tags" Target="../tags/tag1110.xml"/><Relationship Id="rId395" Type="http://schemas.openxmlformats.org/officeDocument/2006/relationships/tags" Target="../tags/tag1131.xml"/><Relationship Id="rId409" Type="http://schemas.openxmlformats.org/officeDocument/2006/relationships/tags" Target="../tags/tag1145.xml"/><Relationship Id="rId71" Type="http://schemas.openxmlformats.org/officeDocument/2006/relationships/tags" Target="../tags/tag807.xml"/><Relationship Id="rId92" Type="http://schemas.openxmlformats.org/officeDocument/2006/relationships/tags" Target="../tags/tag828.xml"/><Relationship Id="rId213" Type="http://schemas.openxmlformats.org/officeDocument/2006/relationships/tags" Target="../tags/tag949.xml"/><Relationship Id="rId234" Type="http://schemas.openxmlformats.org/officeDocument/2006/relationships/tags" Target="../tags/tag970.xml"/><Relationship Id="rId420" Type="http://schemas.openxmlformats.org/officeDocument/2006/relationships/tags" Target="../tags/tag1156.xml"/><Relationship Id="rId2" Type="http://schemas.openxmlformats.org/officeDocument/2006/relationships/tags" Target="../tags/tag738.xml"/><Relationship Id="rId29" Type="http://schemas.openxmlformats.org/officeDocument/2006/relationships/tags" Target="../tags/tag765.xml"/><Relationship Id="rId255" Type="http://schemas.openxmlformats.org/officeDocument/2006/relationships/tags" Target="../tags/tag991.xml"/><Relationship Id="rId276" Type="http://schemas.openxmlformats.org/officeDocument/2006/relationships/tags" Target="../tags/tag1012.xml"/><Relationship Id="rId297" Type="http://schemas.openxmlformats.org/officeDocument/2006/relationships/tags" Target="../tags/tag1033.xml"/><Relationship Id="rId40" Type="http://schemas.openxmlformats.org/officeDocument/2006/relationships/tags" Target="../tags/tag776.xml"/><Relationship Id="rId115" Type="http://schemas.openxmlformats.org/officeDocument/2006/relationships/tags" Target="../tags/tag851.xml"/><Relationship Id="rId136" Type="http://schemas.openxmlformats.org/officeDocument/2006/relationships/tags" Target="../tags/tag872.xml"/><Relationship Id="rId157" Type="http://schemas.openxmlformats.org/officeDocument/2006/relationships/tags" Target="../tags/tag893.xml"/><Relationship Id="rId178" Type="http://schemas.openxmlformats.org/officeDocument/2006/relationships/tags" Target="../tags/tag914.xml"/><Relationship Id="rId301" Type="http://schemas.openxmlformats.org/officeDocument/2006/relationships/tags" Target="../tags/tag1037.xml"/><Relationship Id="rId322" Type="http://schemas.openxmlformats.org/officeDocument/2006/relationships/tags" Target="../tags/tag1058.xml"/><Relationship Id="rId343" Type="http://schemas.openxmlformats.org/officeDocument/2006/relationships/tags" Target="../tags/tag1079.xml"/><Relationship Id="rId364" Type="http://schemas.openxmlformats.org/officeDocument/2006/relationships/tags" Target="../tags/tag1100.xml"/><Relationship Id="rId61" Type="http://schemas.openxmlformats.org/officeDocument/2006/relationships/tags" Target="../tags/tag797.xml"/><Relationship Id="rId82" Type="http://schemas.openxmlformats.org/officeDocument/2006/relationships/tags" Target="../tags/tag818.xml"/><Relationship Id="rId199" Type="http://schemas.openxmlformats.org/officeDocument/2006/relationships/tags" Target="../tags/tag935.xml"/><Relationship Id="rId203" Type="http://schemas.openxmlformats.org/officeDocument/2006/relationships/tags" Target="../tags/tag939.xml"/><Relationship Id="rId385" Type="http://schemas.openxmlformats.org/officeDocument/2006/relationships/tags" Target="../tags/tag1121.xml"/><Relationship Id="rId19" Type="http://schemas.openxmlformats.org/officeDocument/2006/relationships/tags" Target="../tags/tag755.xml"/><Relationship Id="rId224" Type="http://schemas.openxmlformats.org/officeDocument/2006/relationships/tags" Target="../tags/tag960.xml"/><Relationship Id="rId245" Type="http://schemas.openxmlformats.org/officeDocument/2006/relationships/tags" Target="../tags/tag981.xml"/><Relationship Id="rId266" Type="http://schemas.openxmlformats.org/officeDocument/2006/relationships/tags" Target="../tags/tag1002.xml"/><Relationship Id="rId287" Type="http://schemas.openxmlformats.org/officeDocument/2006/relationships/tags" Target="../tags/tag1023.xml"/><Relationship Id="rId410" Type="http://schemas.openxmlformats.org/officeDocument/2006/relationships/tags" Target="../tags/tag1146.xml"/><Relationship Id="rId431" Type="http://schemas.openxmlformats.org/officeDocument/2006/relationships/tags" Target="../tags/tag1167.xml"/><Relationship Id="rId30" Type="http://schemas.openxmlformats.org/officeDocument/2006/relationships/tags" Target="../tags/tag766.xml"/><Relationship Id="rId105" Type="http://schemas.openxmlformats.org/officeDocument/2006/relationships/tags" Target="../tags/tag841.xml"/><Relationship Id="rId126" Type="http://schemas.openxmlformats.org/officeDocument/2006/relationships/tags" Target="../tags/tag862.xml"/><Relationship Id="rId147" Type="http://schemas.openxmlformats.org/officeDocument/2006/relationships/tags" Target="../tags/tag883.xml"/><Relationship Id="rId168" Type="http://schemas.openxmlformats.org/officeDocument/2006/relationships/tags" Target="../tags/tag904.xml"/><Relationship Id="rId312" Type="http://schemas.openxmlformats.org/officeDocument/2006/relationships/tags" Target="../tags/tag1048.xml"/><Relationship Id="rId333" Type="http://schemas.openxmlformats.org/officeDocument/2006/relationships/tags" Target="../tags/tag1069.xml"/><Relationship Id="rId354" Type="http://schemas.openxmlformats.org/officeDocument/2006/relationships/tags" Target="../tags/tag1090.xml"/><Relationship Id="rId51" Type="http://schemas.openxmlformats.org/officeDocument/2006/relationships/tags" Target="../tags/tag787.xml"/><Relationship Id="rId72" Type="http://schemas.openxmlformats.org/officeDocument/2006/relationships/tags" Target="../tags/tag808.xml"/><Relationship Id="rId93" Type="http://schemas.openxmlformats.org/officeDocument/2006/relationships/tags" Target="../tags/tag829.xml"/><Relationship Id="rId189" Type="http://schemas.openxmlformats.org/officeDocument/2006/relationships/tags" Target="../tags/tag925.xml"/><Relationship Id="rId375" Type="http://schemas.openxmlformats.org/officeDocument/2006/relationships/tags" Target="../tags/tag1111.xml"/><Relationship Id="rId396" Type="http://schemas.openxmlformats.org/officeDocument/2006/relationships/tags" Target="../tags/tag1132.xml"/><Relationship Id="rId3" Type="http://schemas.openxmlformats.org/officeDocument/2006/relationships/tags" Target="../tags/tag739.xml"/><Relationship Id="rId214" Type="http://schemas.openxmlformats.org/officeDocument/2006/relationships/tags" Target="../tags/tag950.xml"/><Relationship Id="rId235" Type="http://schemas.openxmlformats.org/officeDocument/2006/relationships/tags" Target="../tags/tag971.xml"/><Relationship Id="rId256" Type="http://schemas.openxmlformats.org/officeDocument/2006/relationships/tags" Target="../tags/tag992.xml"/><Relationship Id="rId277" Type="http://schemas.openxmlformats.org/officeDocument/2006/relationships/tags" Target="../tags/tag1013.xml"/><Relationship Id="rId298" Type="http://schemas.openxmlformats.org/officeDocument/2006/relationships/tags" Target="../tags/tag1034.xml"/><Relationship Id="rId400" Type="http://schemas.openxmlformats.org/officeDocument/2006/relationships/tags" Target="../tags/tag1136.xml"/><Relationship Id="rId421" Type="http://schemas.openxmlformats.org/officeDocument/2006/relationships/tags" Target="../tags/tag1157.xml"/><Relationship Id="rId116" Type="http://schemas.openxmlformats.org/officeDocument/2006/relationships/tags" Target="../tags/tag852.xml"/><Relationship Id="rId137" Type="http://schemas.openxmlformats.org/officeDocument/2006/relationships/tags" Target="../tags/tag873.xml"/><Relationship Id="rId158" Type="http://schemas.openxmlformats.org/officeDocument/2006/relationships/tags" Target="../tags/tag894.xml"/><Relationship Id="rId302" Type="http://schemas.openxmlformats.org/officeDocument/2006/relationships/tags" Target="../tags/tag1038.xml"/><Relationship Id="rId323" Type="http://schemas.openxmlformats.org/officeDocument/2006/relationships/tags" Target="../tags/tag1059.xml"/><Relationship Id="rId344" Type="http://schemas.openxmlformats.org/officeDocument/2006/relationships/tags" Target="../tags/tag1080.xml"/><Relationship Id="rId20" Type="http://schemas.openxmlformats.org/officeDocument/2006/relationships/tags" Target="../tags/tag756.xml"/><Relationship Id="rId41" Type="http://schemas.openxmlformats.org/officeDocument/2006/relationships/tags" Target="../tags/tag777.xml"/><Relationship Id="rId62" Type="http://schemas.openxmlformats.org/officeDocument/2006/relationships/tags" Target="../tags/tag798.xml"/><Relationship Id="rId83" Type="http://schemas.openxmlformats.org/officeDocument/2006/relationships/tags" Target="../tags/tag819.xml"/><Relationship Id="rId179" Type="http://schemas.openxmlformats.org/officeDocument/2006/relationships/tags" Target="../tags/tag915.xml"/><Relationship Id="rId365" Type="http://schemas.openxmlformats.org/officeDocument/2006/relationships/tags" Target="../tags/tag1101.xml"/><Relationship Id="rId386" Type="http://schemas.openxmlformats.org/officeDocument/2006/relationships/tags" Target="../tags/tag1122.xml"/><Relationship Id="rId190" Type="http://schemas.openxmlformats.org/officeDocument/2006/relationships/tags" Target="../tags/tag926.xml"/><Relationship Id="rId204" Type="http://schemas.openxmlformats.org/officeDocument/2006/relationships/tags" Target="../tags/tag940.xml"/><Relationship Id="rId225" Type="http://schemas.openxmlformats.org/officeDocument/2006/relationships/tags" Target="../tags/tag961.xml"/><Relationship Id="rId246" Type="http://schemas.openxmlformats.org/officeDocument/2006/relationships/tags" Target="../tags/tag982.xml"/><Relationship Id="rId267" Type="http://schemas.openxmlformats.org/officeDocument/2006/relationships/tags" Target="../tags/tag1003.xml"/><Relationship Id="rId288" Type="http://schemas.openxmlformats.org/officeDocument/2006/relationships/tags" Target="../tags/tag1024.xml"/><Relationship Id="rId411" Type="http://schemas.openxmlformats.org/officeDocument/2006/relationships/tags" Target="../tags/tag1147.xml"/><Relationship Id="rId432" Type="http://schemas.openxmlformats.org/officeDocument/2006/relationships/tags" Target="../tags/tag1168.xml"/><Relationship Id="rId106" Type="http://schemas.openxmlformats.org/officeDocument/2006/relationships/tags" Target="../tags/tag842.xml"/><Relationship Id="rId127" Type="http://schemas.openxmlformats.org/officeDocument/2006/relationships/tags" Target="../tags/tag863.xml"/><Relationship Id="rId313" Type="http://schemas.openxmlformats.org/officeDocument/2006/relationships/tags" Target="../tags/tag1049.xml"/><Relationship Id="rId10" Type="http://schemas.openxmlformats.org/officeDocument/2006/relationships/tags" Target="../tags/tag746.xml"/><Relationship Id="rId31" Type="http://schemas.openxmlformats.org/officeDocument/2006/relationships/tags" Target="../tags/tag767.xml"/><Relationship Id="rId52" Type="http://schemas.openxmlformats.org/officeDocument/2006/relationships/tags" Target="../tags/tag788.xml"/><Relationship Id="rId73" Type="http://schemas.openxmlformats.org/officeDocument/2006/relationships/tags" Target="../tags/tag809.xml"/><Relationship Id="rId94" Type="http://schemas.openxmlformats.org/officeDocument/2006/relationships/tags" Target="../tags/tag830.xml"/><Relationship Id="rId148" Type="http://schemas.openxmlformats.org/officeDocument/2006/relationships/tags" Target="../tags/tag884.xml"/><Relationship Id="rId169" Type="http://schemas.openxmlformats.org/officeDocument/2006/relationships/tags" Target="../tags/tag905.xml"/><Relationship Id="rId334" Type="http://schemas.openxmlformats.org/officeDocument/2006/relationships/tags" Target="../tags/tag1070.xml"/><Relationship Id="rId355" Type="http://schemas.openxmlformats.org/officeDocument/2006/relationships/tags" Target="../tags/tag1091.xml"/><Relationship Id="rId376" Type="http://schemas.openxmlformats.org/officeDocument/2006/relationships/tags" Target="../tags/tag1112.xml"/><Relationship Id="rId397" Type="http://schemas.openxmlformats.org/officeDocument/2006/relationships/tags" Target="../tags/tag1133.xml"/><Relationship Id="rId4" Type="http://schemas.openxmlformats.org/officeDocument/2006/relationships/tags" Target="../tags/tag740.xml"/><Relationship Id="rId180" Type="http://schemas.openxmlformats.org/officeDocument/2006/relationships/tags" Target="../tags/tag916.xml"/><Relationship Id="rId215" Type="http://schemas.openxmlformats.org/officeDocument/2006/relationships/tags" Target="../tags/tag951.xml"/><Relationship Id="rId236" Type="http://schemas.openxmlformats.org/officeDocument/2006/relationships/tags" Target="../tags/tag972.xml"/><Relationship Id="rId257" Type="http://schemas.openxmlformats.org/officeDocument/2006/relationships/tags" Target="../tags/tag993.xml"/><Relationship Id="rId278" Type="http://schemas.openxmlformats.org/officeDocument/2006/relationships/tags" Target="../tags/tag1014.xml"/><Relationship Id="rId401" Type="http://schemas.openxmlformats.org/officeDocument/2006/relationships/tags" Target="../tags/tag1137.xml"/><Relationship Id="rId422" Type="http://schemas.openxmlformats.org/officeDocument/2006/relationships/tags" Target="../tags/tag1158.xml"/><Relationship Id="rId303" Type="http://schemas.openxmlformats.org/officeDocument/2006/relationships/tags" Target="../tags/tag1039.xml"/><Relationship Id="rId42" Type="http://schemas.openxmlformats.org/officeDocument/2006/relationships/tags" Target="../tags/tag778.xml"/><Relationship Id="rId84" Type="http://schemas.openxmlformats.org/officeDocument/2006/relationships/tags" Target="../tags/tag820.xml"/><Relationship Id="rId138" Type="http://schemas.openxmlformats.org/officeDocument/2006/relationships/tags" Target="../tags/tag874.xml"/><Relationship Id="rId345" Type="http://schemas.openxmlformats.org/officeDocument/2006/relationships/tags" Target="../tags/tag1081.xml"/><Relationship Id="rId387" Type="http://schemas.openxmlformats.org/officeDocument/2006/relationships/tags" Target="../tags/tag1123.xml"/><Relationship Id="rId191" Type="http://schemas.openxmlformats.org/officeDocument/2006/relationships/tags" Target="../tags/tag927.xml"/><Relationship Id="rId205" Type="http://schemas.openxmlformats.org/officeDocument/2006/relationships/tags" Target="../tags/tag941.xml"/><Relationship Id="rId247" Type="http://schemas.openxmlformats.org/officeDocument/2006/relationships/tags" Target="../tags/tag983.xml"/><Relationship Id="rId412" Type="http://schemas.openxmlformats.org/officeDocument/2006/relationships/tags" Target="../tags/tag1148.xml"/><Relationship Id="rId107" Type="http://schemas.openxmlformats.org/officeDocument/2006/relationships/tags" Target="../tags/tag843.xml"/><Relationship Id="rId289" Type="http://schemas.openxmlformats.org/officeDocument/2006/relationships/tags" Target="../tags/tag1025.xml"/><Relationship Id="rId11" Type="http://schemas.openxmlformats.org/officeDocument/2006/relationships/tags" Target="../tags/tag747.xml"/><Relationship Id="rId53" Type="http://schemas.openxmlformats.org/officeDocument/2006/relationships/tags" Target="../tags/tag789.xml"/><Relationship Id="rId149" Type="http://schemas.openxmlformats.org/officeDocument/2006/relationships/tags" Target="../tags/tag885.xml"/><Relationship Id="rId314" Type="http://schemas.openxmlformats.org/officeDocument/2006/relationships/tags" Target="../tags/tag1050.xml"/><Relationship Id="rId356" Type="http://schemas.openxmlformats.org/officeDocument/2006/relationships/tags" Target="../tags/tag1092.xml"/><Relationship Id="rId398" Type="http://schemas.openxmlformats.org/officeDocument/2006/relationships/tags" Target="../tags/tag1134.xml"/><Relationship Id="rId95" Type="http://schemas.openxmlformats.org/officeDocument/2006/relationships/tags" Target="../tags/tag831.xml"/><Relationship Id="rId160" Type="http://schemas.openxmlformats.org/officeDocument/2006/relationships/tags" Target="../tags/tag896.xml"/><Relationship Id="rId216" Type="http://schemas.openxmlformats.org/officeDocument/2006/relationships/tags" Target="../tags/tag952.xml"/><Relationship Id="rId423" Type="http://schemas.openxmlformats.org/officeDocument/2006/relationships/tags" Target="../tags/tag1159.xml"/><Relationship Id="rId258" Type="http://schemas.openxmlformats.org/officeDocument/2006/relationships/tags" Target="../tags/tag994.xml"/><Relationship Id="rId22" Type="http://schemas.openxmlformats.org/officeDocument/2006/relationships/tags" Target="../tags/tag758.xml"/><Relationship Id="rId64" Type="http://schemas.openxmlformats.org/officeDocument/2006/relationships/tags" Target="../tags/tag800.xml"/><Relationship Id="rId118" Type="http://schemas.openxmlformats.org/officeDocument/2006/relationships/tags" Target="../tags/tag854.xml"/><Relationship Id="rId325" Type="http://schemas.openxmlformats.org/officeDocument/2006/relationships/tags" Target="../tags/tag1061.xml"/><Relationship Id="rId367" Type="http://schemas.openxmlformats.org/officeDocument/2006/relationships/tags" Target="../tags/tag1103.xml"/><Relationship Id="rId171" Type="http://schemas.openxmlformats.org/officeDocument/2006/relationships/tags" Target="../tags/tag907.xml"/><Relationship Id="rId227" Type="http://schemas.openxmlformats.org/officeDocument/2006/relationships/tags" Target="../tags/tag963.xml"/><Relationship Id="rId269" Type="http://schemas.openxmlformats.org/officeDocument/2006/relationships/tags" Target="../tags/tag1005.xml"/><Relationship Id="rId434" Type="http://schemas.openxmlformats.org/officeDocument/2006/relationships/tags" Target="../tags/tag1170.xml"/><Relationship Id="rId33" Type="http://schemas.openxmlformats.org/officeDocument/2006/relationships/tags" Target="../tags/tag769.xml"/><Relationship Id="rId129" Type="http://schemas.openxmlformats.org/officeDocument/2006/relationships/tags" Target="../tags/tag865.xml"/><Relationship Id="rId280" Type="http://schemas.openxmlformats.org/officeDocument/2006/relationships/tags" Target="../tags/tag1016.xml"/><Relationship Id="rId336" Type="http://schemas.openxmlformats.org/officeDocument/2006/relationships/tags" Target="../tags/tag1072.xml"/><Relationship Id="rId75" Type="http://schemas.openxmlformats.org/officeDocument/2006/relationships/tags" Target="../tags/tag811.xml"/><Relationship Id="rId140" Type="http://schemas.openxmlformats.org/officeDocument/2006/relationships/tags" Target="../tags/tag876.xml"/><Relationship Id="rId182" Type="http://schemas.openxmlformats.org/officeDocument/2006/relationships/tags" Target="../tags/tag918.xml"/><Relationship Id="rId378" Type="http://schemas.openxmlformats.org/officeDocument/2006/relationships/tags" Target="../tags/tag1114.xml"/><Relationship Id="rId403" Type="http://schemas.openxmlformats.org/officeDocument/2006/relationships/tags" Target="../tags/tag1139.xml"/><Relationship Id="rId6" Type="http://schemas.openxmlformats.org/officeDocument/2006/relationships/tags" Target="../tags/tag742.xml"/><Relationship Id="rId238" Type="http://schemas.openxmlformats.org/officeDocument/2006/relationships/tags" Target="../tags/tag974.xml"/><Relationship Id="rId291" Type="http://schemas.openxmlformats.org/officeDocument/2006/relationships/tags" Target="../tags/tag1027.xml"/><Relationship Id="rId305" Type="http://schemas.openxmlformats.org/officeDocument/2006/relationships/tags" Target="../tags/tag1041.xml"/><Relationship Id="rId347" Type="http://schemas.openxmlformats.org/officeDocument/2006/relationships/tags" Target="../tags/tag1083.xml"/><Relationship Id="rId44" Type="http://schemas.openxmlformats.org/officeDocument/2006/relationships/tags" Target="../tags/tag780.xml"/><Relationship Id="rId86" Type="http://schemas.openxmlformats.org/officeDocument/2006/relationships/tags" Target="../tags/tag822.xml"/><Relationship Id="rId151" Type="http://schemas.openxmlformats.org/officeDocument/2006/relationships/tags" Target="../tags/tag887.xml"/><Relationship Id="rId389" Type="http://schemas.openxmlformats.org/officeDocument/2006/relationships/tags" Target="../tags/tag1125.xml"/><Relationship Id="rId193" Type="http://schemas.openxmlformats.org/officeDocument/2006/relationships/tags" Target="../tags/tag929.xml"/><Relationship Id="rId207" Type="http://schemas.openxmlformats.org/officeDocument/2006/relationships/tags" Target="../tags/tag943.xml"/><Relationship Id="rId249" Type="http://schemas.openxmlformats.org/officeDocument/2006/relationships/tags" Target="../tags/tag985.xml"/><Relationship Id="rId414" Type="http://schemas.openxmlformats.org/officeDocument/2006/relationships/tags" Target="../tags/tag1150.xml"/><Relationship Id="rId13" Type="http://schemas.openxmlformats.org/officeDocument/2006/relationships/tags" Target="../tags/tag749.xml"/><Relationship Id="rId109" Type="http://schemas.openxmlformats.org/officeDocument/2006/relationships/tags" Target="../tags/tag845.xml"/><Relationship Id="rId260" Type="http://schemas.openxmlformats.org/officeDocument/2006/relationships/tags" Target="../tags/tag996.xml"/><Relationship Id="rId316" Type="http://schemas.openxmlformats.org/officeDocument/2006/relationships/tags" Target="../tags/tag1052.xml"/><Relationship Id="rId55" Type="http://schemas.openxmlformats.org/officeDocument/2006/relationships/tags" Target="../tags/tag791.xml"/><Relationship Id="rId97" Type="http://schemas.openxmlformats.org/officeDocument/2006/relationships/tags" Target="../tags/tag833.xml"/><Relationship Id="rId120" Type="http://schemas.openxmlformats.org/officeDocument/2006/relationships/tags" Target="../tags/tag856.xml"/><Relationship Id="rId358" Type="http://schemas.openxmlformats.org/officeDocument/2006/relationships/tags" Target="../tags/tag1094.xml"/><Relationship Id="rId162" Type="http://schemas.openxmlformats.org/officeDocument/2006/relationships/tags" Target="../tags/tag898.xml"/><Relationship Id="rId218" Type="http://schemas.openxmlformats.org/officeDocument/2006/relationships/tags" Target="../tags/tag954.xml"/><Relationship Id="rId425" Type="http://schemas.openxmlformats.org/officeDocument/2006/relationships/tags" Target="../tags/tag1161.xml"/><Relationship Id="rId271" Type="http://schemas.openxmlformats.org/officeDocument/2006/relationships/tags" Target="../tags/tag1007.xml"/><Relationship Id="rId24" Type="http://schemas.openxmlformats.org/officeDocument/2006/relationships/tags" Target="../tags/tag760.xml"/><Relationship Id="rId66" Type="http://schemas.openxmlformats.org/officeDocument/2006/relationships/tags" Target="../tags/tag802.xml"/><Relationship Id="rId131" Type="http://schemas.openxmlformats.org/officeDocument/2006/relationships/tags" Target="../tags/tag867.xml"/><Relationship Id="rId327" Type="http://schemas.openxmlformats.org/officeDocument/2006/relationships/tags" Target="../tags/tag1063.xml"/><Relationship Id="rId369" Type="http://schemas.openxmlformats.org/officeDocument/2006/relationships/tags" Target="../tags/tag1105.xml"/><Relationship Id="rId173" Type="http://schemas.openxmlformats.org/officeDocument/2006/relationships/tags" Target="../tags/tag909.xml"/><Relationship Id="rId229" Type="http://schemas.openxmlformats.org/officeDocument/2006/relationships/tags" Target="../tags/tag965.xml"/><Relationship Id="rId380" Type="http://schemas.openxmlformats.org/officeDocument/2006/relationships/tags" Target="../tags/tag1116.xml"/><Relationship Id="rId436" Type="http://schemas.openxmlformats.org/officeDocument/2006/relationships/tags" Target="../tags/tag1172.xml"/><Relationship Id="rId240" Type="http://schemas.openxmlformats.org/officeDocument/2006/relationships/tags" Target="../tags/tag976.xml"/><Relationship Id="rId35" Type="http://schemas.openxmlformats.org/officeDocument/2006/relationships/tags" Target="../tags/tag771.xml"/><Relationship Id="rId77" Type="http://schemas.openxmlformats.org/officeDocument/2006/relationships/tags" Target="../tags/tag813.xml"/><Relationship Id="rId100" Type="http://schemas.openxmlformats.org/officeDocument/2006/relationships/tags" Target="../tags/tag836.xml"/><Relationship Id="rId282" Type="http://schemas.openxmlformats.org/officeDocument/2006/relationships/tags" Target="../tags/tag1018.xml"/><Relationship Id="rId338" Type="http://schemas.openxmlformats.org/officeDocument/2006/relationships/tags" Target="../tags/tag1074.xml"/><Relationship Id="rId8" Type="http://schemas.openxmlformats.org/officeDocument/2006/relationships/tags" Target="../tags/tag744.xml"/><Relationship Id="rId142" Type="http://schemas.openxmlformats.org/officeDocument/2006/relationships/tags" Target="../tags/tag878.xml"/><Relationship Id="rId184" Type="http://schemas.openxmlformats.org/officeDocument/2006/relationships/tags" Target="../tags/tag920.xml"/><Relationship Id="rId391" Type="http://schemas.openxmlformats.org/officeDocument/2006/relationships/tags" Target="../tags/tag1127.xml"/><Relationship Id="rId405" Type="http://schemas.openxmlformats.org/officeDocument/2006/relationships/tags" Target="../tags/tag1141.xml"/><Relationship Id="rId251" Type="http://schemas.openxmlformats.org/officeDocument/2006/relationships/tags" Target="../tags/tag987.xml"/><Relationship Id="rId46" Type="http://schemas.openxmlformats.org/officeDocument/2006/relationships/tags" Target="../tags/tag782.xml"/><Relationship Id="rId293" Type="http://schemas.openxmlformats.org/officeDocument/2006/relationships/tags" Target="../tags/tag1029.xml"/><Relationship Id="rId307" Type="http://schemas.openxmlformats.org/officeDocument/2006/relationships/tags" Target="../tags/tag1043.xml"/><Relationship Id="rId349" Type="http://schemas.openxmlformats.org/officeDocument/2006/relationships/tags" Target="../tags/tag1085.xml"/><Relationship Id="rId88" Type="http://schemas.openxmlformats.org/officeDocument/2006/relationships/tags" Target="../tags/tag824.xml"/><Relationship Id="rId111" Type="http://schemas.openxmlformats.org/officeDocument/2006/relationships/tags" Target="../tags/tag847.xml"/><Relationship Id="rId153" Type="http://schemas.openxmlformats.org/officeDocument/2006/relationships/tags" Target="../tags/tag889.xml"/><Relationship Id="rId195" Type="http://schemas.openxmlformats.org/officeDocument/2006/relationships/tags" Target="../tags/tag931.xml"/><Relationship Id="rId209" Type="http://schemas.openxmlformats.org/officeDocument/2006/relationships/tags" Target="../tags/tag945.xml"/><Relationship Id="rId360" Type="http://schemas.openxmlformats.org/officeDocument/2006/relationships/tags" Target="../tags/tag1096.xml"/><Relationship Id="rId416" Type="http://schemas.openxmlformats.org/officeDocument/2006/relationships/tags" Target="../tags/tag1152.xml"/><Relationship Id="rId220" Type="http://schemas.openxmlformats.org/officeDocument/2006/relationships/tags" Target="../tags/tag956.xml"/><Relationship Id="rId15" Type="http://schemas.openxmlformats.org/officeDocument/2006/relationships/tags" Target="../tags/tag751.xml"/><Relationship Id="rId57" Type="http://schemas.openxmlformats.org/officeDocument/2006/relationships/tags" Target="../tags/tag793.xml"/><Relationship Id="rId262" Type="http://schemas.openxmlformats.org/officeDocument/2006/relationships/tags" Target="../tags/tag998.xml"/><Relationship Id="rId318" Type="http://schemas.openxmlformats.org/officeDocument/2006/relationships/tags" Target="../tags/tag1054.xml"/><Relationship Id="rId99" Type="http://schemas.openxmlformats.org/officeDocument/2006/relationships/tags" Target="../tags/tag835.xml"/><Relationship Id="rId122" Type="http://schemas.openxmlformats.org/officeDocument/2006/relationships/tags" Target="../tags/tag858.xml"/><Relationship Id="rId164" Type="http://schemas.openxmlformats.org/officeDocument/2006/relationships/tags" Target="../tags/tag900.xml"/><Relationship Id="rId371" Type="http://schemas.openxmlformats.org/officeDocument/2006/relationships/tags" Target="../tags/tag1107.xml"/><Relationship Id="rId427" Type="http://schemas.openxmlformats.org/officeDocument/2006/relationships/tags" Target="../tags/tag1163.xml"/><Relationship Id="rId26" Type="http://schemas.openxmlformats.org/officeDocument/2006/relationships/tags" Target="../tags/tag762.xml"/><Relationship Id="rId231" Type="http://schemas.openxmlformats.org/officeDocument/2006/relationships/tags" Target="../tags/tag967.xml"/><Relationship Id="rId273" Type="http://schemas.openxmlformats.org/officeDocument/2006/relationships/tags" Target="../tags/tag1009.xml"/><Relationship Id="rId329" Type="http://schemas.openxmlformats.org/officeDocument/2006/relationships/tags" Target="../tags/tag1065.xml"/><Relationship Id="rId68" Type="http://schemas.openxmlformats.org/officeDocument/2006/relationships/tags" Target="../tags/tag804.xml"/><Relationship Id="rId133" Type="http://schemas.openxmlformats.org/officeDocument/2006/relationships/tags" Target="../tags/tag869.xml"/><Relationship Id="rId175" Type="http://schemas.openxmlformats.org/officeDocument/2006/relationships/tags" Target="../tags/tag911.xml"/><Relationship Id="rId340" Type="http://schemas.openxmlformats.org/officeDocument/2006/relationships/tags" Target="../tags/tag1076.xml"/><Relationship Id="rId200" Type="http://schemas.openxmlformats.org/officeDocument/2006/relationships/tags" Target="../tags/tag936.xml"/><Relationship Id="rId382" Type="http://schemas.openxmlformats.org/officeDocument/2006/relationships/tags" Target="../tags/tag1118.xml"/><Relationship Id="rId242" Type="http://schemas.openxmlformats.org/officeDocument/2006/relationships/tags" Target="../tags/tag978.xml"/><Relationship Id="rId284" Type="http://schemas.openxmlformats.org/officeDocument/2006/relationships/tags" Target="../tags/tag1020.xml"/><Relationship Id="rId37" Type="http://schemas.openxmlformats.org/officeDocument/2006/relationships/tags" Target="../tags/tag773.xml"/><Relationship Id="rId79" Type="http://schemas.openxmlformats.org/officeDocument/2006/relationships/tags" Target="../tags/tag815.xml"/><Relationship Id="rId102" Type="http://schemas.openxmlformats.org/officeDocument/2006/relationships/tags" Target="../tags/tag838.xml"/><Relationship Id="rId144" Type="http://schemas.openxmlformats.org/officeDocument/2006/relationships/tags" Target="../tags/tag880.xml"/><Relationship Id="rId90" Type="http://schemas.openxmlformats.org/officeDocument/2006/relationships/tags" Target="../tags/tag826.xml"/><Relationship Id="rId186" Type="http://schemas.openxmlformats.org/officeDocument/2006/relationships/tags" Target="../tags/tag922.xml"/><Relationship Id="rId351" Type="http://schemas.openxmlformats.org/officeDocument/2006/relationships/tags" Target="../tags/tag1087.xml"/><Relationship Id="rId393" Type="http://schemas.openxmlformats.org/officeDocument/2006/relationships/tags" Target="../tags/tag1129.xml"/><Relationship Id="rId407" Type="http://schemas.openxmlformats.org/officeDocument/2006/relationships/tags" Target="../tags/tag1143.xml"/><Relationship Id="rId211" Type="http://schemas.openxmlformats.org/officeDocument/2006/relationships/tags" Target="../tags/tag947.xml"/><Relationship Id="rId253" Type="http://schemas.openxmlformats.org/officeDocument/2006/relationships/tags" Target="../tags/tag989.xml"/><Relationship Id="rId295" Type="http://schemas.openxmlformats.org/officeDocument/2006/relationships/tags" Target="../tags/tag1031.xml"/><Relationship Id="rId309" Type="http://schemas.openxmlformats.org/officeDocument/2006/relationships/tags" Target="../tags/tag1045.xml"/><Relationship Id="rId48" Type="http://schemas.openxmlformats.org/officeDocument/2006/relationships/tags" Target="../tags/tag784.xml"/><Relationship Id="rId113" Type="http://schemas.openxmlformats.org/officeDocument/2006/relationships/tags" Target="../tags/tag849.xml"/><Relationship Id="rId320" Type="http://schemas.openxmlformats.org/officeDocument/2006/relationships/tags" Target="../tags/tag1056.xml"/><Relationship Id="rId155" Type="http://schemas.openxmlformats.org/officeDocument/2006/relationships/tags" Target="../tags/tag891.xml"/><Relationship Id="rId197" Type="http://schemas.openxmlformats.org/officeDocument/2006/relationships/tags" Target="../tags/tag933.xml"/><Relationship Id="rId362" Type="http://schemas.openxmlformats.org/officeDocument/2006/relationships/tags" Target="../tags/tag1098.xml"/><Relationship Id="rId418" Type="http://schemas.openxmlformats.org/officeDocument/2006/relationships/tags" Target="../tags/tag1154.xml"/><Relationship Id="rId222" Type="http://schemas.openxmlformats.org/officeDocument/2006/relationships/tags" Target="../tags/tag958.xml"/><Relationship Id="rId264" Type="http://schemas.openxmlformats.org/officeDocument/2006/relationships/tags" Target="../tags/tag1000.xml"/><Relationship Id="rId17" Type="http://schemas.openxmlformats.org/officeDocument/2006/relationships/tags" Target="../tags/tag753.xml"/><Relationship Id="rId59" Type="http://schemas.openxmlformats.org/officeDocument/2006/relationships/tags" Target="../tags/tag795.xml"/><Relationship Id="rId124" Type="http://schemas.openxmlformats.org/officeDocument/2006/relationships/tags" Target="../tags/tag860.xml"/><Relationship Id="rId70" Type="http://schemas.openxmlformats.org/officeDocument/2006/relationships/tags" Target="../tags/tag806.xml"/><Relationship Id="rId166" Type="http://schemas.openxmlformats.org/officeDocument/2006/relationships/tags" Target="../tags/tag902.xml"/><Relationship Id="rId331" Type="http://schemas.openxmlformats.org/officeDocument/2006/relationships/tags" Target="../tags/tag1067.xml"/><Relationship Id="rId373" Type="http://schemas.openxmlformats.org/officeDocument/2006/relationships/tags" Target="../tags/tag1109.xml"/><Relationship Id="rId429" Type="http://schemas.openxmlformats.org/officeDocument/2006/relationships/tags" Target="../tags/tag1165.xml"/><Relationship Id="rId1" Type="http://schemas.openxmlformats.org/officeDocument/2006/relationships/tags" Target="../tags/tag737.xml"/><Relationship Id="rId233" Type="http://schemas.openxmlformats.org/officeDocument/2006/relationships/tags" Target="../tags/tag969.xml"/><Relationship Id="rId28" Type="http://schemas.openxmlformats.org/officeDocument/2006/relationships/tags" Target="../tags/tag764.xml"/><Relationship Id="rId275" Type="http://schemas.openxmlformats.org/officeDocument/2006/relationships/tags" Target="../tags/tag1011.xml"/><Relationship Id="rId300" Type="http://schemas.openxmlformats.org/officeDocument/2006/relationships/tags" Target="../tags/tag103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533.xml"/><Relationship Id="rId13" Type="http://schemas.openxmlformats.org/officeDocument/2006/relationships/tags" Target="../tags/tag538.xml"/><Relationship Id="rId18" Type="http://schemas.openxmlformats.org/officeDocument/2006/relationships/tags" Target="../tags/tag543.xml"/><Relationship Id="rId26" Type="http://schemas.openxmlformats.org/officeDocument/2006/relationships/tags" Target="../tags/tag551.xml"/><Relationship Id="rId3" Type="http://schemas.openxmlformats.org/officeDocument/2006/relationships/tags" Target="../tags/tag528.xml"/><Relationship Id="rId21" Type="http://schemas.openxmlformats.org/officeDocument/2006/relationships/tags" Target="../tags/tag546.xml"/><Relationship Id="rId7" Type="http://schemas.openxmlformats.org/officeDocument/2006/relationships/tags" Target="../tags/tag532.xml"/><Relationship Id="rId12" Type="http://schemas.openxmlformats.org/officeDocument/2006/relationships/tags" Target="../tags/tag537.xml"/><Relationship Id="rId17" Type="http://schemas.openxmlformats.org/officeDocument/2006/relationships/tags" Target="../tags/tag542.xml"/><Relationship Id="rId25" Type="http://schemas.openxmlformats.org/officeDocument/2006/relationships/tags" Target="../tags/tag550.xml"/><Relationship Id="rId2" Type="http://schemas.openxmlformats.org/officeDocument/2006/relationships/tags" Target="../tags/tag527.xml"/><Relationship Id="rId16" Type="http://schemas.openxmlformats.org/officeDocument/2006/relationships/tags" Target="../tags/tag541.xml"/><Relationship Id="rId20" Type="http://schemas.openxmlformats.org/officeDocument/2006/relationships/tags" Target="../tags/tag545.xml"/><Relationship Id="rId1" Type="http://schemas.openxmlformats.org/officeDocument/2006/relationships/tags" Target="../tags/tag526.xml"/><Relationship Id="rId6" Type="http://schemas.openxmlformats.org/officeDocument/2006/relationships/tags" Target="../tags/tag531.xml"/><Relationship Id="rId11" Type="http://schemas.openxmlformats.org/officeDocument/2006/relationships/tags" Target="../tags/tag536.xml"/><Relationship Id="rId24" Type="http://schemas.openxmlformats.org/officeDocument/2006/relationships/tags" Target="../tags/tag549.xml"/><Relationship Id="rId5" Type="http://schemas.openxmlformats.org/officeDocument/2006/relationships/tags" Target="../tags/tag530.xml"/><Relationship Id="rId15" Type="http://schemas.openxmlformats.org/officeDocument/2006/relationships/tags" Target="../tags/tag540.xml"/><Relationship Id="rId23" Type="http://schemas.openxmlformats.org/officeDocument/2006/relationships/tags" Target="../tags/tag548.xml"/><Relationship Id="rId28" Type="http://schemas.openxmlformats.org/officeDocument/2006/relationships/slideLayout" Target="../slideLayouts/slideLayout24.xml"/><Relationship Id="rId10" Type="http://schemas.openxmlformats.org/officeDocument/2006/relationships/tags" Target="../tags/tag535.xml"/><Relationship Id="rId19" Type="http://schemas.openxmlformats.org/officeDocument/2006/relationships/tags" Target="../tags/tag544.xml"/><Relationship Id="rId4" Type="http://schemas.openxmlformats.org/officeDocument/2006/relationships/tags" Target="../tags/tag529.xml"/><Relationship Id="rId9" Type="http://schemas.openxmlformats.org/officeDocument/2006/relationships/tags" Target="../tags/tag534.xml"/><Relationship Id="rId14" Type="http://schemas.openxmlformats.org/officeDocument/2006/relationships/tags" Target="../tags/tag539.xml"/><Relationship Id="rId22" Type="http://schemas.openxmlformats.org/officeDocument/2006/relationships/tags" Target="../tags/tag547.xml"/><Relationship Id="rId27" Type="http://schemas.openxmlformats.org/officeDocument/2006/relationships/tags" Target="../tags/tag55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495A329-2E9C-6AC3-9ADF-D39AD21B8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E7B7EBA-2508-9410-261D-B36245993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HST 2025, M. Turner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7D90B2C-E0C5-3F24-CBC9-75681AFF6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C26E2375-0336-C83D-F1A5-19A09D4C3342}"/>
              </a:ext>
            </a:extLst>
          </p:cNvPr>
          <p:cNvSpPr txBox="1">
            <a:spLocks/>
          </p:cNvSpPr>
          <p:nvPr/>
        </p:nvSpPr>
        <p:spPr>
          <a:xfrm>
            <a:off x="4991700" y="3979271"/>
            <a:ext cx="2212884" cy="28785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Marlene Turner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025762D-0BEF-DC05-7EAA-2136B84703E2}"/>
              </a:ext>
            </a:extLst>
          </p:cNvPr>
          <p:cNvSpPr txBox="1"/>
          <p:nvPr/>
        </p:nvSpPr>
        <p:spPr>
          <a:xfrm>
            <a:off x="1332252" y="3176137"/>
            <a:ext cx="953286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600" b="1" dirty="0"/>
              <a:t>AWAKE and Plasma Wakefield Acceleration</a:t>
            </a:r>
            <a:endParaRPr lang="en-GB" sz="3600" b="1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D540C1B-BFB7-1899-6F7E-029AB8F55B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0436" y="4633588"/>
            <a:ext cx="1475298" cy="1493001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EF90F1B5-37A7-B56D-5255-42528607DDF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606808" y="4652963"/>
            <a:ext cx="2459773" cy="1477328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 sz="1600" dirty="0">
                <a:solidFill>
                  <a:schemeClr val="tx2"/>
                </a:solidFill>
              </a:rPr>
              <a:t>Go to </a:t>
            </a:r>
            <a:r>
              <a:rPr lang="en-GB" sz="1600" b="1" dirty="0" err="1">
                <a:solidFill>
                  <a:schemeClr val="tx2"/>
                </a:solidFill>
              </a:rPr>
              <a:t>vevox.app</a:t>
            </a:r>
            <a:endParaRPr lang="en-GB" sz="1600" dirty="0">
              <a:solidFill>
                <a:schemeClr val="tx2"/>
              </a:solidFill>
            </a:endParaRPr>
          </a:p>
          <a:p>
            <a:pPr algn="l"/>
            <a:endParaRPr lang="en-GB" sz="1600" dirty="0">
              <a:solidFill>
                <a:schemeClr val="tx2"/>
              </a:solidFill>
            </a:endParaRPr>
          </a:p>
          <a:p>
            <a:pPr algn="l"/>
            <a:r>
              <a:rPr lang="en-GB" sz="1600" dirty="0">
                <a:solidFill>
                  <a:schemeClr val="tx2"/>
                </a:solidFill>
              </a:rPr>
              <a:t>Enter the session ID: </a:t>
            </a:r>
            <a:br>
              <a:rPr lang="en-GB" sz="1600" dirty="0">
                <a:solidFill>
                  <a:schemeClr val="tx2"/>
                </a:solidFill>
              </a:rPr>
            </a:br>
            <a:r>
              <a:rPr lang="en-GB" sz="1600" b="1" dirty="0">
                <a:solidFill>
                  <a:schemeClr val="tx2"/>
                </a:solidFill>
              </a:rPr>
              <a:t>131-113-101</a:t>
            </a:r>
            <a:endParaRPr lang="en-GB" sz="1600" dirty="0">
              <a:solidFill>
                <a:schemeClr val="tx2"/>
              </a:solidFill>
            </a:endParaRPr>
          </a:p>
          <a:p>
            <a:pPr algn="l"/>
            <a:endParaRPr lang="en-GB" sz="1600" dirty="0">
              <a:solidFill>
                <a:schemeClr val="tx2"/>
              </a:solidFill>
            </a:endParaRPr>
          </a:p>
          <a:p>
            <a:pPr algn="l"/>
            <a:r>
              <a:rPr lang="en-GB" sz="1600" dirty="0">
                <a:solidFill>
                  <a:schemeClr val="tx2"/>
                </a:solidFill>
              </a:rPr>
              <a:t>Or scan the QR code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D6C4CEA0-7187-0BB2-38D6-179847B378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407" y="484799"/>
            <a:ext cx="471370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600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14C354-958F-C7D3-6898-11BA23F77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Current State-of-the-Art Acceleration Technology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4020BB0-58EE-BAC5-F525-E33D5D00C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884F7-8997-E875-0FF1-F79F82A958C0}"/>
              </a:ext>
            </a:extLst>
          </p:cNvPr>
          <p:cNvSpPr txBox="1">
            <a:spLocks/>
          </p:cNvSpPr>
          <p:nvPr/>
        </p:nvSpPr>
        <p:spPr>
          <a:xfrm>
            <a:off x="6599968" y="1268760"/>
            <a:ext cx="5616575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899912-ACF7-3E6C-9F0E-F1362886613A}"/>
              </a:ext>
            </a:extLst>
          </p:cNvPr>
          <p:cNvSpPr txBox="1"/>
          <p:nvPr/>
        </p:nvSpPr>
        <p:spPr>
          <a:xfrm>
            <a:off x="2829086" y="4869160"/>
            <a:ext cx="738634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+mj-lt"/>
              </a:rPr>
              <a:t>Metallic cavities</a:t>
            </a: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+mj-lt"/>
              </a:rPr>
              <a:t>Limited to ~100 MV/m due to electric breakdowns (ionization).</a:t>
            </a:r>
            <a:endParaRPr lang="en-GB" dirty="0">
              <a:solidFill>
                <a:schemeClr val="tx2"/>
              </a:solidFill>
              <a:latin typeface="+mj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effectLst/>
                <a:latin typeface="+mj-lt"/>
              </a:rPr>
              <a:t>Operate typ</a:t>
            </a:r>
            <a:r>
              <a:rPr lang="en-GB" dirty="0">
                <a:solidFill>
                  <a:schemeClr val="tx2"/>
                </a:solidFill>
                <a:latin typeface="+mj-lt"/>
              </a:rPr>
              <a:t>ically around 30 MV/m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effectLst/>
                <a:latin typeface="+mj-lt"/>
              </a:rPr>
              <a:t>To overcome this limit </a:t>
            </a:r>
            <a:r>
              <a:rPr lang="en-GB" dirty="0">
                <a:solidFill>
                  <a:schemeClr val="tx2"/>
                </a:solidFill>
                <a:effectLst/>
                <a:latin typeface="+mj-lt"/>
                <a:sym typeface="Wingdings" panose="05000000000000000000" pitchFamily="2" charset="2"/>
              </a:rPr>
              <a:t> change the medium</a:t>
            </a:r>
            <a:endParaRPr lang="en-GB" dirty="0">
              <a:solidFill>
                <a:schemeClr val="tx2"/>
              </a:solidFill>
              <a:effectLst/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B8B968-7A0E-7ED8-3DDD-E4F125A051C0}"/>
              </a:ext>
            </a:extLst>
          </p:cNvPr>
          <p:cNvSpPr txBox="1"/>
          <p:nvPr/>
        </p:nvSpPr>
        <p:spPr>
          <a:xfrm>
            <a:off x="3287688" y="929725"/>
            <a:ext cx="535242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b="1" dirty="0">
                <a:solidFill>
                  <a:schemeClr val="accent2"/>
                </a:solidFill>
              </a:rPr>
              <a:t>Metallic radiofrequency (RF) cavities</a:t>
            </a:r>
            <a:endParaRPr lang="en-GB" sz="2400" b="1" dirty="0">
              <a:solidFill>
                <a:schemeClr val="accent2"/>
              </a:solidFill>
            </a:endParaRPr>
          </a:p>
        </p:txBody>
      </p:sp>
      <p:pic>
        <p:nvPicPr>
          <p:cNvPr id="13" name="CERN-FOOTAGE-2014-024-005-240p">
            <a:hlinkClick r:id="" action="ppaction://media"/>
            <a:extLst>
              <a:ext uri="{FF2B5EF4-FFF2-40B4-BE49-F238E27FC236}">
                <a16:creationId xmlns:a16="http://schemas.microsoft.com/office/drawing/2014/main" id="{E21BADAD-D6C4-C0AE-6C2C-D5F40AEEA7A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173616" y="1592263"/>
            <a:ext cx="5653434" cy="3170150"/>
          </a:xfrm>
          <a:prstGeom prst="rect">
            <a:avLst/>
          </a:prstGeom>
        </p:spPr>
      </p:pic>
      <p:pic>
        <p:nvPicPr>
          <p:cNvPr id="14" name="Grafik 6" descr="Ein Bild, das Maschine, Stahl, Metall, Werkzeugmaschine enthält.&#10;&#10;Automatisch generierte Beschreibung">
            <a:extLst>
              <a:ext uri="{FF2B5EF4-FFF2-40B4-BE49-F238E27FC236}">
                <a16:creationId xmlns:a16="http://schemas.microsoft.com/office/drawing/2014/main" id="{7C71889F-7F80-79F0-7B27-6C8547EDD9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986" y="1592263"/>
            <a:ext cx="5616573" cy="260927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5" name="Textfeld 7">
            <a:extLst>
              <a:ext uri="{FF2B5EF4-FFF2-40B4-BE49-F238E27FC236}">
                <a16:creationId xmlns:a16="http://schemas.microsoft.com/office/drawing/2014/main" id="{4DC6827C-7A7E-BD30-B3D2-97AA6399FE1C}"/>
              </a:ext>
            </a:extLst>
          </p:cNvPr>
          <p:cNvSpPr txBox="1"/>
          <p:nvPr/>
        </p:nvSpPr>
        <p:spPr>
          <a:xfrm>
            <a:off x="407986" y="4191497"/>
            <a:ext cx="3567833" cy="18466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Source: https://cerncourier.com/a/cern-thinks-bigger/</a:t>
            </a:r>
            <a:endParaRPr lang="en-GB" sz="1200" b="0" i="0" u="none" strike="noStrike" kern="1200" cap="none" spc="0" baseline="0" dirty="0">
              <a:solidFill>
                <a:srgbClr val="2F2F2F"/>
              </a:solidFill>
              <a:uFillTx/>
              <a:latin typeface="Arial"/>
            </a:endParaRPr>
          </a:p>
        </p:txBody>
      </p:sp>
      <p:pic>
        <p:nvPicPr>
          <p:cNvPr id="16" name="Grafik 12" descr="Ein Bild, das Grafiken, Zeichnung, Grafikdesign, Schrift enthält.&#10;&#10;Automatisch generierte Beschreibung">
            <a:extLst>
              <a:ext uri="{FF2B5EF4-FFF2-40B4-BE49-F238E27FC236}">
                <a16:creationId xmlns:a16="http://schemas.microsoft.com/office/drawing/2014/main" id="{7BE4E7D6-847C-0A69-80A8-B43E5161AF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95598" y="2153978"/>
            <a:ext cx="1372322" cy="137232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Datumsplatzhalter 2">
            <a:extLst>
              <a:ext uri="{FF2B5EF4-FFF2-40B4-BE49-F238E27FC236}">
                <a16:creationId xmlns:a16="http://schemas.microsoft.com/office/drawing/2014/main" id="{59C134B7-4391-3793-3C94-65604408D6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12598953-ECFA-C2FF-EF3A-C22FEC645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197101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20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8E0CB7-506A-FEB1-13D2-A6DD85DD43A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/>
              <a:t>Plasma Wakefield Acceleration</a:t>
            </a:r>
            <a:endParaRPr lang="en-GB" sz="2400">
              <a:solidFill>
                <a:srgbClr val="61C4D3"/>
              </a:solidFill>
            </a:endParaRPr>
          </a:p>
        </p:txBody>
      </p:sp>
      <p:sp>
        <p:nvSpPr>
          <p:cNvPr id="5" name="Textfeld 42">
            <a:extLst>
              <a:ext uri="{FF2B5EF4-FFF2-40B4-BE49-F238E27FC236}">
                <a16:creationId xmlns:a16="http://schemas.microsoft.com/office/drawing/2014/main" id="{70AEE5E2-4A84-5DA2-6BF3-AE121CFF5B77}"/>
              </a:ext>
            </a:extLst>
          </p:cNvPr>
          <p:cNvSpPr txBox="1"/>
          <p:nvPr/>
        </p:nvSpPr>
        <p:spPr>
          <a:xfrm>
            <a:off x="443227" y="1078415"/>
            <a:ext cx="11160617" cy="184665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>
              <a:solidFill>
                <a:srgbClr val="2F2F2F"/>
              </a:solidFill>
              <a:uFillTx/>
              <a:latin typeface="Arial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</a:rPr>
              <a:t>Plasmas are not limited by electrical breakdown.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GB" sz="24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</a:br>
            <a:br>
              <a:rPr lang="en-GB" sz="24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</a:br>
            <a:endParaRPr lang="en-GB" sz="2400" b="0" i="0" u="none" strike="noStrike" kern="1200" cap="none" spc="0" baseline="0">
              <a:solidFill>
                <a:srgbClr val="2F2F2F"/>
              </a:solidFill>
              <a:uFillTx/>
              <a:latin typeface="Arial"/>
            </a:endParaRPr>
          </a:p>
        </p:txBody>
      </p:sp>
      <p:pic>
        <p:nvPicPr>
          <p:cNvPr id="6" name="Picture 20">
            <a:extLst>
              <a:ext uri="{FF2B5EF4-FFF2-40B4-BE49-F238E27FC236}">
                <a16:creationId xmlns:a16="http://schemas.microsoft.com/office/drawing/2014/main" id="{CABC2C12-39F7-47FB-42E5-F667D38E15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88151" y="2776630"/>
            <a:ext cx="5184574" cy="69329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feld 47">
            <a:extLst>
              <a:ext uri="{FF2B5EF4-FFF2-40B4-BE49-F238E27FC236}">
                <a16:creationId xmlns:a16="http://schemas.microsoft.com/office/drawing/2014/main" id="{0009C960-4AD4-E035-0895-2EB1CED87974}"/>
              </a:ext>
            </a:extLst>
          </p:cNvPr>
          <p:cNvSpPr txBox="1"/>
          <p:nvPr/>
        </p:nvSpPr>
        <p:spPr>
          <a:xfrm>
            <a:off x="6348788" y="2749856"/>
            <a:ext cx="5040511" cy="175432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</a:rPr>
              <a:t>i.e.: </a:t>
            </a:r>
            <a:br>
              <a:rPr lang="en-GB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</a:rPr>
            </a:br>
            <a:r>
              <a:rPr lang="en-GB" sz="1800" b="1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</a:rPr>
              <a:t>~1 GeV/m</a:t>
            </a:r>
            <a:r>
              <a:rPr lang="en-GB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</a:rPr>
              <a:t> for a plasma electron density of </a:t>
            </a:r>
            <a:br>
              <a:rPr lang="en-GB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</a:rPr>
            </a:br>
            <a:r>
              <a:rPr lang="en-GB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</a:rPr>
              <a:t>n</a:t>
            </a:r>
            <a:r>
              <a:rPr lang="en-GB" sz="1800" b="0" i="0" u="none" strike="noStrike" kern="1200" cap="none" spc="0" baseline="-25000">
                <a:solidFill>
                  <a:srgbClr val="2F2F2F"/>
                </a:solidFill>
                <a:uFillTx/>
                <a:latin typeface="Arial" pitchFamily="34"/>
              </a:rPr>
              <a:t>pe</a:t>
            </a:r>
            <a:r>
              <a:rPr lang="en-GB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</a:rPr>
              <a:t> = 10</a:t>
            </a:r>
            <a:r>
              <a:rPr lang="en-GB" sz="1800" b="0" i="0" u="none" strike="noStrike" kern="1200" cap="none" spc="0" baseline="30000">
                <a:solidFill>
                  <a:srgbClr val="2F2F2F"/>
                </a:solidFill>
                <a:uFillTx/>
                <a:latin typeface="Arial" pitchFamily="34"/>
              </a:rPr>
              <a:t>14 </a:t>
            </a:r>
            <a:r>
              <a:rPr lang="en-GB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</a:rPr>
              <a:t>cm</a:t>
            </a:r>
            <a:r>
              <a:rPr lang="en-GB" sz="1800" b="0" i="0" u="none" strike="noStrike" kern="1200" cap="none" spc="0" baseline="30000">
                <a:solidFill>
                  <a:srgbClr val="2F2F2F"/>
                </a:solidFill>
                <a:uFillTx/>
                <a:latin typeface="Arial" pitchFamily="34"/>
              </a:rPr>
              <a:t>-3</a:t>
            </a:r>
            <a:r>
              <a:rPr lang="en-GB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</a:rPr>
              <a:t> </a:t>
            </a:r>
            <a:br>
              <a:rPr lang="en-GB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</a:rPr>
            </a:br>
            <a:endParaRPr lang="en-GB" sz="1800" b="0" i="0" u="none" strike="noStrike" kern="1200" cap="none" spc="0" baseline="0">
              <a:solidFill>
                <a:srgbClr val="2F2F2F"/>
              </a:solidFill>
              <a:uFillTx/>
              <a:latin typeface="Arial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</a:rPr>
              <a:t>~100 GeV/m</a:t>
            </a:r>
            <a:r>
              <a:rPr lang="en-GB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</a:rPr>
              <a:t> for a plasma electron density of  n</a:t>
            </a:r>
            <a:r>
              <a:rPr lang="en-GB" sz="1800" b="0" i="0" u="none" strike="noStrike" kern="1200" cap="none" spc="0" baseline="-25000">
                <a:solidFill>
                  <a:srgbClr val="2F2F2F"/>
                </a:solidFill>
                <a:uFillTx/>
                <a:latin typeface="Arial" pitchFamily="34"/>
              </a:rPr>
              <a:t>pe</a:t>
            </a:r>
            <a:r>
              <a:rPr lang="en-GB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</a:rPr>
              <a:t> = 10</a:t>
            </a:r>
            <a:r>
              <a:rPr lang="en-GB" sz="1800" b="0" i="0" u="none" strike="noStrike" kern="1200" cap="none" spc="0" baseline="30000">
                <a:solidFill>
                  <a:srgbClr val="2F2F2F"/>
                </a:solidFill>
                <a:uFillTx/>
                <a:latin typeface="Arial" pitchFamily="34"/>
              </a:rPr>
              <a:t>18 </a:t>
            </a:r>
            <a:r>
              <a:rPr lang="en-GB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</a:rPr>
              <a:t>cm</a:t>
            </a:r>
            <a:r>
              <a:rPr lang="en-GB" sz="1800" b="0" i="0" u="none" strike="noStrike" kern="1200" cap="none" spc="0" baseline="30000">
                <a:solidFill>
                  <a:srgbClr val="2F2F2F"/>
                </a:solidFill>
                <a:uFillTx/>
                <a:latin typeface="Arial" pitchFamily="34"/>
              </a:rPr>
              <a:t>-3</a:t>
            </a:r>
            <a:r>
              <a:rPr lang="en-GB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</a:rPr>
              <a:t> </a:t>
            </a:r>
            <a:endParaRPr lang="en-GB" sz="1800" b="0" i="0" u="none" strike="noStrike" kern="1200" cap="none" spc="0" baseline="0">
              <a:solidFill>
                <a:srgbClr val="2F2F2F"/>
              </a:solidFill>
              <a:uFillTx/>
              <a:latin typeface="Arial"/>
            </a:endParaRPr>
          </a:p>
        </p:txBody>
      </p:sp>
      <p:sp>
        <p:nvSpPr>
          <p:cNvPr id="8" name="Textfeld 48">
            <a:extLst>
              <a:ext uri="{FF2B5EF4-FFF2-40B4-BE49-F238E27FC236}">
                <a16:creationId xmlns:a16="http://schemas.microsoft.com/office/drawing/2014/main" id="{D58A3825-E319-7A42-DC8C-51FC5DF1216E}"/>
              </a:ext>
            </a:extLst>
          </p:cNvPr>
          <p:cNvSpPr txBox="1"/>
          <p:nvPr/>
        </p:nvSpPr>
        <p:spPr>
          <a:xfrm>
            <a:off x="588151" y="3541946"/>
            <a:ext cx="3398367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(Cold plasma wavebreaking limit)</a:t>
            </a:r>
            <a:endParaRPr lang="en-GB" sz="1800" b="0" i="0" u="none" strike="noStrike" kern="1200" cap="none" spc="0" baseline="0">
              <a:solidFill>
                <a:srgbClr val="2F2F2F"/>
              </a:solidFill>
              <a:uFillTx/>
              <a:latin typeface="Arial"/>
            </a:endParaRP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7E774F4B-39A6-056D-3B5A-BB476FAEBC0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999"/>
          <a:stretch>
            <a:fillRect/>
          </a:stretch>
        </p:blipFill>
        <p:spPr>
          <a:xfrm>
            <a:off x="7334246" y="1200150"/>
            <a:ext cx="4631115" cy="168592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Foliennummernplatzhalter 15">
            <a:extLst>
              <a:ext uri="{FF2B5EF4-FFF2-40B4-BE49-F238E27FC236}">
                <a16:creationId xmlns:a16="http://schemas.microsoft.com/office/drawing/2014/main" id="{23C56F92-B498-5CF0-B8C1-3F94C3ACAD5B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8BFC7C7-C6E3-4686-9173-80EA55FACB6E}" type="slidenum">
              <a:rPr lang="en-US" sz="10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11</a:t>
            </a:fld>
            <a:endParaRPr lang="en-US" sz="10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5" name="Datumsplatzhalter 2">
            <a:extLst>
              <a:ext uri="{FF2B5EF4-FFF2-40B4-BE49-F238E27FC236}">
                <a16:creationId xmlns:a16="http://schemas.microsoft.com/office/drawing/2014/main" id="{A3D85437-7BED-BB4B-85E8-426A4DBBEC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16" name="Fußzeilenplatzhalter 3">
            <a:extLst>
              <a:ext uri="{FF2B5EF4-FFF2-40B4-BE49-F238E27FC236}">
                <a16:creationId xmlns:a16="http://schemas.microsoft.com/office/drawing/2014/main" id="{EAE4F25E-6A07-CA6A-24B6-0485608A5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3279D2B-90E6-A526-032E-E83A3C03FD18}"/>
              </a:ext>
            </a:extLst>
          </p:cNvPr>
          <p:cNvSpPr txBox="1"/>
          <p:nvPr/>
        </p:nvSpPr>
        <p:spPr>
          <a:xfrm>
            <a:off x="953636" y="5727739"/>
            <a:ext cx="303288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10 GeV = 100 GeV/m x 0.1 m</a:t>
            </a:r>
            <a:endParaRPr lang="en-GB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4F4B415-FA37-C1A7-2B86-6448E16E8681}"/>
              </a:ext>
            </a:extLst>
          </p:cNvPr>
          <p:cNvSpPr txBox="1"/>
          <p:nvPr/>
        </p:nvSpPr>
        <p:spPr>
          <a:xfrm>
            <a:off x="953636" y="5240222"/>
            <a:ext cx="310982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10 GeV = 100 MeV/m x 100 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16E7B-549B-B19A-BE8C-B3289696B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852" y="376720"/>
            <a:ext cx="11376024" cy="1065742"/>
          </a:xfrm>
        </p:spPr>
        <p:txBody>
          <a:bodyPr/>
          <a:lstStyle/>
          <a:p>
            <a:pPr algn="ctr"/>
            <a:r>
              <a:rPr lang="en-US" dirty="0"/>
              <a:t>Circular and Linear Accelerators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542543-3673-3B68-0F6B-1FD684F25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 descr="A picture containing circle, screenshot, diagram, line&#10;&#10;Description automatically generated">
            <a:extLst>
              <a:ext uri="{FF2B5EF4-FFF2-40B4-BE49-F238E27FC236}">
                <a16:creationId xmlns:a16="http://schemas.microsoft.com/office/drawing/2014/main" id="{1D8159B7-E238-8B96-5982-514C89A56E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1414967"/>
            <a:ext cx="3050697" cy="330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A9B3A6-B17B-EE50-C8A3-9B8141F66B0F}"/>
              </a:ext>
            </a:extLst>
          </p:cNvPr>
          <p:cNvSpPr txBox="1"/>
          <p:nvPr/>
        </p:nvSpPr>
        <p:spPr>
          <a:xfrm>
            <a:off x="689446" y="1495361"/>
            <a:ext cx="188411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i="1" dirty="0">
                <a:solidFill>
                  <a:schemeClr val="tx2"/>
                </a:solidFill>
              </a:rPr>
              <a:t>Image from P. </a:t>
            </a:r>
            <a:r>
              <a:rPr lang="en-US" sz="1050" i="1" dirty="0" err="1">
                <a:solidFill>
                  <a:schemeClr val="tx2"/>
                </a:solidFill>
              </a:rPr>
              <a:t>Arpaia</a:t>
            </a:r>
            <a:r>
              <a:rPr lang="en-US" sz="1050" i="1" dirty="0">
                <a:solidFill>
                  <a:schemeClr val="tx2"/>
                </a:solidFill>
              </a:rPr>
              <a:t> et al., NIMA 985, 164652 (2021)</a:t>
            </a:r>
            <a:endParaRPr lang="en-GB" sz="1050" i="1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019565-873B-7DED-5184-4ECDD4E114C2}"/>
              </a:ext>
            </a:extLst>
          </p:cNvPr>
          <p:cNvSpPr txBox="1"/>
          <p:nvPr/>
        </p:nvSpPr>
        <p:spPr>
          <a:xfrm>
            <a:off x="407988" y="1021898"/>
            <a:ext cx="21800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Circular accelerators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01A3B0-9656-D004-2E46-CE2CFF3A219C}"/>
              </a:ext>
            </a:extLst>
          </p:cNvPr>
          <p:cNvSpPr txBox="1"/>
          <p:nvPr/>
        </p:nvSpPr>
        <p:spPr>
          <a:xfrm>
            <a:off x="696788" y="5157192"/>
            <a:ext cx="494905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Synchrotron radiation loss</a:t>
            </a:r>
            <a:endParaRPr lang="en-GB" sz="1800" b="1" i="0" u="none" strike="noStrike" dirty="0">
              <a:solidFill>
                <a:schemeClr val="accent3"/>
              </a:solidFill>
              <a:effectLst/>
              <a:latin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7E9DA5-78BE-F54C-4C51-7F3FC68956CC}"/>
              </a:ext>
            </a:extLst>
          </p:cNvPr>
          <p:cNvSpPr txBox="1"/>
          <p:nvPr/>
        </p:nvSpPr>
        <p:spPr>
          <a:xfrm>
            <a:off x="1919536" y="3212976"/>
            <a:ext cx="8976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3"/>
                </a:solidFill>
              </a:rPr>
              <a:t>r</a:t>
            </a:r>
            <a:endParaRPr lang="en-GB" b="1" dirty="0">
              <a:solidFill>
                <a:schemeClr val="accent3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6DE86C6-0FF7-BF3C-7A9C-BA066FA75B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D0F9CFBF-4C28-9D74-97E3-2044AA477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2454976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1F510-3650-2737-2736-9E7E820B8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Synchrotron Radiation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612FFB-7180-4229-3565-4F856CEE6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Line 1056">
            <a:extLst>
              <a:ext uri="{FF2B5EF4-FFF2-40B4-BE49-F238E27FC236}">
                <a16:creationId xmlns:a16="http://schemas.microsoft.com/office/drawing/2014/main" id="{2BD14411-4B2C-D914-E7E7-3A91F5FEA1B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36884" y="3557798"/>
            <a:ext cx="1371600" cy="1447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7" name="Arc 1057">
            <a:extLst>
              <a:ext uri="{FF2B5EF4-FFF2-40B4-BE49-F238E27FC236}">
                <a16:creationId xmlns:a16="http://schemas.microsoft.com/office/drawing/2014/main" id="{2B8BC75E-4BB2-9E82-83A2-56868F1BCE35}"/>
              </a:ext>
            </a:extLst>
          </p:cNvPr>
          <p:cNvSpPr>
            <a:spLocks noChangeAspect="1"/>
          </p:cNvSpPr>
          <p:nvPr/>
        </p:nvSpPr>
        <p:spPr bwMode="auto">
          <a:xfrm rot="-2700000">
            <a:off x="3165684" y="2427498"/>
            <a:ext cx="2311400" cy="2311400"/>
          </a:xfrm>
          <a:custGeom>
            <a:avLst/>
            <a:gdLst>
              <a:gd name="T0" fmla="*/ 0 w 21547"/>
              <a:gd name="T1" fmla="*/ 0 h 21600"/>
              <a:gd name="T2" fmla="*/ 2147483647 w 21547"/>
              <a:gd name="T3" fmla="*/ 2147483647 h 21600"/>
              <a:gd name="T4" fmla="*/ 0 w 21547"/>
              <a:gd name="T5" fmla="*/ 2147483647 h 21600"/>
              <a:gd name="T6" fmla="*/ 0 60000 65536"/>
              <a:gd name="T7" fmla="*/ 0 60000 65536"/>
              <a:gd name="T8" fmla="*/ 0 60000 65536"/>
              <a:gd name="T9" fmla="*/ 0 w 21547"/>
              <a:gd name="T10" fmla="*/ 0 h 21600"/>
              <a:gd name="T11" fmla="*/ 21547 w 2154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47" h="21600" fill="none" extrusionOk="0">
                <a:moveTo>
                  <a:pt x="-1" y="0"/>
                </a:moveTo>
                <a:cubicBezTo>
                  <a:pt x="11343" y="0"/>
                  <a:pt x="20754" y="8774"/>
                  <a:pt x="21547" y="20090"/>
                </a:cubicBezTo>
              </a:path>
              <a:path w="21547" h="21600" stroke="0" extrusionOk="0">
                <a:moveTo>
                  <a:pt x="-1" y="0"/>
                </a:moveTo>
                <a:cubicBezTo>
                  <a:pt x="11343" y="0"/>
                  <a:pt x="20754" y="8774"/>
                  <a:pt x="21547" y="2009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8" name="Arc 1058">
            <a:extLst>
              <a:ext uri="{FF2B5EF4-FFF2-40B4-BE49-F238E27FC236}">
                <a16:creationId xmlns:a16="http://schemas.microsoft.com/office/drawing/2014/main" id="{EF9C2005-4DE1-66E6-A2BE-7FD66D2505B9}"/>
              </a:ext>
            </a:extLst>
          </p:cNvPr>
          <p:cNvSpPr>
            <a:spLocks noChangeAspect="1"/>
          </p:cNvSpPr>
          <p:nvPr/>
        </p:nvSpPr>
        <p:spPr bwMode="auto">
          <a:xfrm rot="-2700000">
            <a:off x="2967247" y="1987761"/>
            <a:ext cx="2651125" cy="2651125"/>
          </a:xfrm>
          <a:custGeom>
            <a:avLst/>
            <a:gdLst>
              <a:gd name="T0" fmla="*/ 0 w 21547"/>
              <a:gd name="T1" fmla="*/ 0 h 21600"/>
              <a:gd name="T2" fmla="*/ 2147483647 w 21547"/>
              <a:gd name="T3" fmla="*/ 2147483647 h 21600"/>
              <a:gd name="T4" fmla="*/ 0 w 21547"/>
              <a:gd name="T5" fmla="*/ 2147483647 h 21600"/>
              <a:gd name="T6" fmla="*/ 0 60000 65536"/>
              <a:gd name="T7" fmla="*/ 0 60000 65536"/>
              <a:gd name="T8" fmla="*/ 0 60000 65536"/>
              <a:gd name="T9" fmla="*/ 0 w 21547"/>
              <a:gd name="T10" fmla="*/ 0 h 21600"/>
              <a:gd name="T11" fmla="*/ 21547 w 2154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47" h="21600" fill="none" extrusionOk="0">
                <a:moveTo>
                  <a:pt x="-1" y="0"/>
                </a:moveTo>
                <a:cubicBezTo>
                  <a:pt x="11343" y="0"/>
                  <a:pt x="20754" y="8774"/>
                  <a:pt x="21547" y="20090"/>
                </a:cubicBezTo>
              </a:path>
              <a:path w="21547" h="21600" stroke="0" extrusionOk="0">
                <a:moveTo>
                  <a:pt x="-1" y="0"/>
                </a:moveTo>
                <a:cubicBezTo>
                  <a:pt x="11343" y="0"/>
                  <a:pt x="20754" y="8774"/>
                  <a:pt x="21547" y="2009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CC0066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9" name="Line 1059">
            <a:extLst>
              <a:ext uri="{FF2B5EF4-FFF2-40B4-BE49-F238E27FC236}">
                <a16:creationId xmlns:a16="http://schemas.microsoft.com/office/drawing/2014/main" id="{B7806301-55AE-4C02-6F6C-593930854C9A}"/>
              </a:ext>
            </a:extLst>
          </p:cNvPr>
          <p:cNvSpPr>
            <a:spLocks noChangeShapeType="1"/>
          </p:cNvSpPr>
          <p:nvPr/>
        </p:nvSpPr>
        <p:spPr bwMode="auto">
          <a:xfrm>
            <a:off x="816184" y="4472198"/>
            <a:ext cx="1803400" cy="5080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0" name="Line 1060">
            <a:extLst>
              <a:ext uri="{FF2B5EF4-FFF2-40B4-BE49-F238E27FC236}">
                <a16:creationId xmlns:a16="http://schemas.microsoft.com/office/drawing/2014/main" id="{3576E55F-9859-E4BD-8A1A-2D96EDEF8EB8}"/>
              </a:ext>
            </a:extLst>
          </p:cNvPr>
          <p:cNvSpPr>
            <a:spLocks noChangeShapeType="1"/>
          </p:cNvSpPr>
          <p:nvPr/>
        </p:nvSpPr>
        <p:spPr bwMode="auto">
          <a:xfrm>
            <a:off x="1165434" y="4097548"/>
            <a:ext cx="933450" cy="122555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1" name="Line 1061">
            <a:extLst>
              <a:ext uri="{FF2B5EF4-FFF2-40B4-BE49-F238E27FC236}">
                <a16:creationId xmlns:a16="http://schemas.microsoft.com/office/drawing/2014/main" id="{1CDB40CC-0E4F-F9D6-4005-A8A217B5E6CA}"/>
              </a:ext>
            </a:extLst>
          </p:cNvPr>
          <p:cNvSpPr>
            <a:spLocks noChangeShapeType="1"/>
          </p:cNvSpPr>
          <p:nvPr/>
        </p:nvSpPr>
        <p:spPr bwMode="auto">
          <a:xfrm>
            <a:off x="898734" y="4262648"/>
            <a:ext cx="1524000" cy="9144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2" name="Line 1062">
            <a:extLst>
              <a:ext uri="{FF2B5EF4-FFF2-40B4-BE49-F238E27FC236}">
                <a16:creationId xmlns:a16="http://schemas.microsoft.com/office/drawing/2014/main" id="{FD2D2130-E873-2D90-D004-8728E6EED1A3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8434" y="4199148"/>
            <a:ext cx="1257300" cy="10541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3" name="Oval 1063">
            <a:extLst>
              <a:ext uri="{FF2B5EF4-FFF2-40B4-BE49-F238E27FC236}">
                <a16:creationId xmlns:a16="http://schemas.microsoft.com/office/drawing/2014/main" id="{A310E838-83D2-46F5-B90E-A4157301555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84534" y="4653173"/>
            <a:ext cx="92075" cy="920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4" name="Line 1064">
            <a:extLst>
              <a:ext uri="{FF2B5EF4-FFF2-40B4-BE49-F238E27FC236}">
                <a16:creationId xmlns:a16="http://schemas.microsoft.com/office/drawing/2014/main" id="{C561CC7E-1465-6A93-0FAD-70281FB59542}"/>
              </a:ext>
            </a:extLst>
          </p:cNvPr>
          <p:cNvSpPr>
            <a:spLocks noChangeShapeType="1"/>
          </p:cNvSpPr>
          <p:nvPr/>
        </p:nvSpPr>
        <p:spPr bwMode="auto">
          <a:xfrm>
            <a:off x="4175334" y="2541798"/>
            <a:ext cx="304800" cy="94615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5" name="Line 1065">
            <a:extLst>
              <a:ext uri="{FF2B5EF4-FFF2-40B4-BE49-F238E27FC236}">
                <a16:creationId xmlns:a16="http://schemas.microsoft.com/office/drawing/2014/main" id="{735A5891-E476-606F-4438-C13E71D476FE}"/>
              </a:ext>
            </a:extLst>
          </p:cNvPr>
          <p:cNvSpPr>
            <a:spLocks noChangeShapeType="1"/>
          </p:cNvSpPr>
          <p:nvPr/>
        </p:nvSpPr>
        <p:spPr bwMode="auto">
          <a:xfrm>
            <a:off x="4248359" y="2541798"/>
            <a:ext cx="114300" cy="97155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6" name="Line 1066">
            <a:extLst>
              <a:ext uri="{FF2B5EF4-FFF2-40B4-BE49-F238E27FC236}">
                <a16:creationId xmlns:a16="http://schemas.microsoft.com/office/drawing/2014/main" id="{82943AAA-366C-ECCC-2451-6D09EA52277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86434" y="2529098"/>
            <a:ext cx="349250" cy="9525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7" name="Line 1067">
            <a:extLst>
              <a:ext uri="{FF2B5EF4-FFF2-40B4-BE49-F238E27FC236}">
                <a16:creationId xmlns:a16="http://schemas.microsoft.com/office/drawing/2014/main" id="{4B9A1205-9C02-4D34-5A82-87DF315DD0A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245184" y="2535448"/>
            <a:ext cx="88900" cy="95885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8" name="Line 1068">
            <a:extLst>
              <a:ext uri="{FF2B5EF4-FFF2-40B4-BE49-F238E27FC236}">
                <a16:creationId xmlns:a16="http://schemas.microsoft.com/office/drawing/2014/main" id="{249C6555-33D3-D6D0-632A-6F04C0380F17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9884" y="2224298"/>
            <a:ext cx="69850" cy="355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9" name="Line 1069">
            <a:extLst>
              <a:ext uri="{FF2B5EF4-FFF2-40B4-BE49-F238E27FC236}">
                <a16:creationId xmlns:a16="http://schemas.microsoft.com/office/drawing/2014/main" id="{65BC3CC6-7774-0341-2966-04CB2B035843}"/>
              </a:ext>
            </a:extLst>
          </p:cNvPr>
          <p:cNvSpPr>
            <a:spLocks noChangeShapeType="1"/>
          </p:cNvSpPr>
          <p:nvPr/>
        </p:nvSpPr>
        <p:spPr bwMode="auto">
          <a:xfrm>
            <a:off x="3851484" y="2211598"/>
            <a:ext cx="0" cy="355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20" name="Line 1070">
            <a:extLst>
              <a:ext uri="{FF2B5EF4-FFF2-40B4-BE49-F238E27FC236}">
                <a16:creationId xmlns:a16="http://schemas.microsoft.com/office/drawing/2014/main" id="{E42AF854-168F-1442-64A9-9A688F2B67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89584" y="2198898"/>
            <a:ext cx="38100" cy="3683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21" name="Line 1071">
            <a:extLst>
              <a:ext uri="{FF2B5EF4-FFF2-40B4-BE49-F238E27FC236}">
                <a16:creationId xmlns:a16="http://schemas.microsoft.com/office/drawing/2014/main" id="{526469C3-2053-1BD1-E0FF-0BCEB281365F}"/>
              </a:ext>
            </a:extLst>
          </p:cNvPr>
          <p:cNvSpPr>
            <a:spLocks noChangeShapeType="1"/>
          </p:cNvSpPr>
          <p:nvPr/>
        </p:nvSpPr>
        <p:spPr bwMode="auto">
          <a:xfrm>
            <a:off x="3641934" y="2230648"/>
            <a:ext cx="127000" cy="3619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22" name="Text Box 1072">
            <a:extLst>
              <a:ext uri="{FF2B5EF4-FFF2-40B4-BE49-F238E27FC236}">
                <a16:creationId xmlns:a16="http://schemas.microsoft.com/office/drawing/2014/main" id="{305F34C5-6B4E-637B-CE78-12FE820234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3084" y="5323098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339933"/>
                </a:solidFill>
                <a:latin typeface="Comic Sans MS" pitchFamily="66" charset="0"/>
                <a:ea typeface="Arial Unicode MS" pitchFamily="34" charset="-128"/>
              </a:rPr>
              <a:t>Field lines</a:t>
            </a:r>
          </a:p>
        </p:txBody>
      </p:sp>
      <p:sp>
        <p:nvSpPr>
          <p:cNvPr id="23" name="Text Box 1073">
            <a:extLst>
              <a:ext uri="{FF2B5EF4-FFF2-40B4-BE49-F238E27FC236}">
                <a16:creationId xmlns:a16="http://schemas.microsoft.com/office/drawing/2014/main" id="{242D6820-53C9-6496-1837-F12DEC7023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0884" y="1846473"/>
            <a:ext cx="1295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</a:rPr>
              <a:t>Field left behind</a:t>
            </a:r>
          </a:p>
        </p:txBody>
      </p:sp>
      <p:sp>
        <p:nvSpPr>
          <p:cNvPr id="24" name="Text Box 1074">
            <a:extLst>
              <a:ext uri="{FF2B5EF4-FFF2-40B4-BE49-F238E27FC236}">
                <a16:creationId xmlns:a16="http://schemas.microsoft.com/office/drawing/2014/main" id="{9D8ED8EE-983B-8E01-F599-D501A2E7F58F}"/>
              </a:ext>
            </a:extLst>
          </p:cNvPr>
          <p:cNvSpPr txBox="1">
            <a:spLocks noChangeArrowheads="1"/>
          </p:cNvSpPr>
          <p:nvPr/>
        </p:nvSpPr>
        <p:spPr bwMode="auto">
          <a:xfrm rot="-2700000">
            <a:off x="1997284" y="3557798"/>
            <a:ext cx="68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</a:rPr>
              <a:t>v &lt; c</a:t>
            </a:r>
          </a:p>
        </p:txBody>
      </p:sp>
      <p:sp>
        <p:nvSpPr>
          <p:cNvPr id="25" name="Text Box 1075">
            <a:extLst>
              <a:ext uri="{FF2B5EF4-FFF2-40B4-BE49-F238E27FC236}">
                <a16:creationId xmlns:a16="http://schemas.microsoft.com/office/drawing/2014/main" id="{B522BF0F-29B1-EECD-04FB-8D041C9D4B3C}"/>
              </a:ext>
            </a:extLst>
          </p:cNvPr>
          <p:cNvSpPr txBox="1">
            <a:spLocks noChangeArrowheads="1"/>
          </p:cNvSpPr>
          <p:nvPr/>
        </p:nvSpPr>
        <p:spPr bwMode="auto">
          <a:xfrm rot="-2700000">
            <a:off x="2098884" y="2922798"/>
            <a:ext cx="68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</a:rPr>
              <a:t>v = c</a:t>
            </a:r>
          </a:p>
        </p:txBody>
      </p:sp>
      <p:sp>
        <p:nvSpPr>
          <p:cNvPr id="26" name="Oval 1081">
            <a:extLst>
              <a:ext uri="{FF2B5EF4-FFF2-40B4-BE49-F238E27FC236}">
                <a16:creationId xmlns:a16="http://schemas.microsoft.com/office/drawing/2014/main" id="{8B71F81D-23BB-DAAA-340F-AD4F59A16C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248359" y="2856123"/>
            <a:ext cx="92075" cy="920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C67AD7-6D02-5BCF-87A4-B60859D9ED02}"/>
              </a:ext>
            </a:extLst>
          </p:cNvPr>
          <p:cNvSpPr txBox="1"/>
          <p:nvPr/>
        </p:nvSpPr>
        <p:spPr>
          <a:xfrm>
            <a:off x="6721382" y="2426878"/>
            <a:ext cx="4868677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buFontTx/>
              <a:buNone/>
            </a:pPr>
            <a:r>
              <a:rPr lang="en-GB" sz="2000" b="0" kern="0" dirty="0">
                <a:solidFill>
                  <a:schemeClr val="tx2"/>
                </a:solidFill>
              </a:rPr>
              <a:t>Synchrotron radiation is caused by leaving part of fields behind </a:t>
            </a:r>
          </a:p>
          <a:p>
            <a:pPr marL="0" indent="0">
              <a:buFontTx/>
              <a:buNone/>
            </a:pPr>
            <a:r>
              <a:rPr lang="en-GB" sz="2000" b="0" kern="0" dirty="0">
                <a:solidFill>
                  <a:schemeClr val="tx2"/>
                </a:solidFill>
              </a:rPr>
              <a:t>when the beam moves along the curve.</a:t>
            </a:r>
          </a:p>
          <a:p>
            <a:pPr marL="0" indent="0">
              <a:buFontTx/>
              <a:buNone/>
            </a:pPr>
            <a:endParaRPr lang="en-GB" sz="2000" kern="0" dirty="0">
              <a:solidFill>
                <a:schemeClr val="tx2"/>
              </a:solidFill>
            </a:endParaRPr>
          </a:p>
          <a:p>
            <a:r>
              <a:rPr lang="en-GB" sz="2000" b="0" i="0" u="none" strike="noStrike" dirty="0">
                <a:solidFill>
                  <a:schemeClr val="tx2"/>
                </a:solidFill>
                <a:effectLst/>
              </a:rPr>
              <a:t>∝ E</a:t>
            </a:r>
            <a:r>
              <a:rPr lang="en-GB" sz="2000" b="0" i="0" u="none" strike="noStrike" baseline="30000" dirty="0">
                <a:solidFill>
                  <a:schemeClr val="tx2"/>
                </a:solidFill>
                <a:effectLst/>
              </a:rPr>
              <a:t>4</a:t>
            </a:r>
            <a:r>
              <a:rPr lang="en-GB" sz="2000" b="0" i="0" u="none" strike="noStrike" dirty="0">
                <a:solidFill>
                  <a:schemeClr val="tx2"/>
                </a:solidFill>
                <a:effectLst/>
              </a:rPr>
              <a:t>/(r</a:t>
            </a:r>
            <a:r>
              <a:rPr lang="en-GB" sz="2000" b="0" i="0" u="none" strike="noStrike" baseline="30000" dirty="0">
                <a:solidFill>
                  <a:schemeClr val="tx2"/>
                </a:solidFill>
                <a:effectLst/>
              </a:rPr>
              <a:t>2</a:t>
            </a:r>
            <a:r>
              <a:rPr lang="en-GB" sz="2000" b="0" i="0" u="none" strike="noStrike" dirty="0">
                <a:solidFill>
                  <a:schemeClr val="tx2"/>
                </a:solidFill>
                <a:effectLst/>
              </a:rPr>
              <a:t>m</a:t>
            </a:r>
            <a:r>
              <a:rPr lang="en-GB" sz="2000" b="0" i="0" u="none" strike="noStrike" baseline="30000" dirty="0">
                <a:solidFill>
                  <a:schemeClr val="tx2"/>
                </a:solidFill>
                <a:effectLst/>
              </a:rPr>
              <a:t>4</a:t>
            </a:r>
            <a:r>
              <a:rPr lang="en-GB" sz="2000" b="0" i="0" u="none" strike="noStrike" dirty="0">
                <a:solidFill>
                  <a:schemeClr val="tx2"/>
                </a:solidFill>
                <a:effectLst/>
              </a:rPr>
              <a:t>)</a:t>
            </a:r>
          </a:p>
          <a:p>
            <a:pPr marL="0" indent="0">
              <a:buFontTx/>
              <a:buNone/>
            </a:pPr>
            <a:endParaRPr lang="ru-RU" sz="2000" b="0" kern="0" dirty="0">
              <a:solidFill>
                <a:srgbClr val="C00000"/>
              </a:solidFill>
            </a:endParaRPr>
          </a:p>
          <a:p>
            <a:endParaRPr lang="en-GB" sz="20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2CD2A57-EDEA-C559-F371-045FC9CC5F0D}"/>
              </a:ext>
            </a:extLst>
          </p:cNvPr>
          <p:cNvCxnSpPr/>
          <p:nvPr/>
        </p:nvCxnSpPr>
        <p:spPr>
          <a:xfrm flipV="1">
            <a:off x="6697920" y="3968750"/>
            <a:ext cx="334184" cy="503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2EB31D4-7629-A095-2392-6119BB73C1D8}"/>
              </a:ext>
            </a:extLst>
          </p:cNvPr>
          <p:cNvSpPr txBox="1"/>
          <p:nvPr/>
        </p:nvSpPr>
        <p:spPr>
          <a:xfrm>
            <a:off x="6289885" y="4448345"/>
            <a:ext cx="83356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Particle </a:t>
            </a:r>
          </a:p>
          <a:p>
            <a:pPr algn="l"/>
            <a:r>
              <a:rPr lang="en-US" dirty="0"/>
              <a:t>energy</a:t>
            </a:r>
            <a:endParaRPr lang="en-GB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D92B1F8-4E04-6327-428B-612933C16567}"/>
              </a:ext>
            </a:extLst>
          </p:cNvPr>
          <p:cNvCxnSpPr/>
          <p:nvPr/>
        </p:nvCxnSpPr>
        <p:spPr>
          <a:xfrm flipH="1" flipV="1">
            <a:off x="7392144" y="3968750"/>
            <a:ext cx="216024" cy="382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1B441450-3E5D-61BD-1A40-6DC513AD8697}"/>
              </a:ext>
            </a:extLst>
          </p:cNvPr>
          <p:cNvSpPr txBox="1"/>
          <p:nvPr/>
        </p:nvSpPr>
        <p:spPr>
          <a:xfrm>
            <a:off x="7179420" y="4299277"/>
            <a:ext cx="85749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Bending </a:t>
            </a:r>
          </a:p>
          <a:p>
            <a:pPr algn="ctr"/>
            <a:r>
              <a:rPr lang="en-US" dirty="0"/>
              <a:t>radius</a:t>
            </a:r>
            <a:endParaRPr lang="en-GB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BB5D23A-098D-EACD-B876-963D6A92D29A}"/>
              </a:ext>
            </a:extLst>
          </p:cNvPr>
          <p:cNvCxnSpPr/>
          <p:nvPr/>
        </p:nvCxnSpPr>
        <p:spPr>
          <a:xfrm flipH="1" flipV="1">
            <a:off x="7748618" y="3968750"/>
            <a:ext cx="867662" cy="3129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830099CC-3641-3376-3777-EF56CC3BAE21}"/>
              </a:ext>
            </a:extLst>
          </p:cNvPr>
          <p:cNvSpPr txBox="1"/>
          <p:nvPr/>
        </p:nvSpPr>
        <p:spPr>
          <a:xfrm>
            <a:off x="8249639" y="4271515"/>
            <a:ext cx="147840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Mass of the particle</a:t>
            </a:r>
            <a:endParaRPr lang="en-GB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4CFDC62-4550-1ACD-9F2C-3A1016C8FED2}"/>
              </a:ext>
            </a:extLst>
          </p:cNvPr>
          <p:cNvSpPr txBox="1"/>
          <p:nvPr/>
        </p:nvSpPr>
        <p:spPr>
          <a:xfrm>
            <a:off x="5015879" y="5375738"/>
            <a:ext cx="676813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 Needs to be taken into account when accelerated charged particles are deflected in the radial direction.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04C118F-3B3F-64F1-20EF-A06C7C74F5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28" name="Fußzeilenplatzhalter 3">
            <a:extLst>
              <a:ext uri="{FF2B5EF4-FFF2-40B4-BE49-F238E27FC236}">
                <a16:creationId xmlns:a16="http://schemas.microsoft.com/office/drawing/2014/main" id="{32FB6C3E-07A5-06A0-103F-2A1C2933C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2667504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87688-8674-2AE4-3262-38A1EB421B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804B2-E526-36B3-B4E8-0753F812E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852" y="376720"/>
            <a:ext cx="11376024" cy="1065742"/>
          </a:xfrm>
        </p:spPr>
        <p:txBody>
          <a:bodyPr/>
          <a:lstStyle/>
          <a:p>
            <a:pPr algn="ctr"/>
            <a:r>
              <a:rPr lang="en-US" dirty="0"/>
              <a:t>Circular and Linear Accelerators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60F8D5-6177-7CF4-B792-6EAF6F421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 descr="A picture containing circle, screenshot, diagram, line&#10;&#10;Description automatically generated">
            <a:extLst>
              <a:ext uri="{FF2B5EF4-FFF2-40B4-BE49-F238E27FC236}">
                <a16:creationId xmlns:a16="http://schemas.microsoft.com/office/drawing/2014/main" id="{6466DB85-BEAC-21A5-BBD3-EC3382770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1414967"/>
            <a:ext cx="3050697" cy="330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8EC16C7-2368-90A5-6E34-64D924E4B3EB}"/>
              </a:ext>
            </a:extLst>
          </p:cNvPr>
          <p:cNvSpPr txBox="1"/>
          <p:nvPr/>
        </p:nvSpPr>
        <p:spPr>
          <a:xfrm>
            <a:off x="689446" y="1495361"/>
            <a:ext cx="188411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i="1" dirty="0">
                <a:solidFill>
                  <a:schemeClr val="tx2"/>
                </a:solidFill>
              </a:rPr>
              <a:t>Image from P. </a:t>
            </a:r>
            <a:r>
              <a:rPr lang="en-US" sz="1050" i="1" dirty="0" err="1">
                <a:solidFill>
                  <a:schemeClr val="tx2"/>
                </a:solidFill>
              </a:rPr>
              <a:t>Arpaia</a:t>
            </a:r>
            <a:r>
              <a:rPr lang="en-US" sz="1050" i="1" dirty="0">
                <a:solidFill>
                  <a:schemeClr val="tx2"/>
                </a:solidFill>
              </a:rPr>
              <a:t> et al., NIMA 985, 164652 (2021)</a:t>
            </a:r>
            <a:endParaRPr lang="en-GB" sz="1050" i="1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10011C-193E-85BF-BBF8-39EC064AAC3D}"/>
              </a:ext>
            </a:extLst>
          </p:cNvPr>
          <p:cNvSpPr txBox="1"/>
          <p:nvPr/>
        </p:nvSpPr>
        <p:spPr>
          <a:xfrm>
            <a:off x="407988" y="1021898"/>
            <a:ext cx="21800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Circular accelerators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9508D3-E0F9-886E-8AA6-7CD42AE0CA7F}"/>
              </a:ext>
            </a:extLst>
          </p:cNvPr>
          <p:cNvSpPr txBox="1"/>
          <p:nvPr/>
        </p:nvSpPr>
        <p:spPr>
          <a:xfrm>
            <a:off x="696788" y="5157192"/>
            <a:ext cx="494905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Max. energy (E) limited by synchrotron radiation (SR) losses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GB" sz="1800" b="1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∝ E</a:t>
            </a:r>
            <a:r>
              <a:rPr lang="en-GB" sz="1800" b="1" i="0" u="none" strike="noStrike" baseline="30000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4</a:t>
            </a:r>
            <a:r>
              <a:rPr lang="en-GB" sz="1800" b="1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/(r</a:t>
            </a:r>
            <a:r>
              <a:rPr lang="en-GB" sz="1800" b="1" i="0" u="none" strike="noStrike" baseline="30000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2</a:t>
            </a:r>
            <a:r>
              <a:rPr lang="en-GB" sz="1800" b="1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m</a:t>
            </a:r>
            <a:r>
              <a:rPr lang="en-GB" sz="1800" b="1" i="0" u="none" strike="noStrike" baseline="30000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4</a:t>
            </a:r>
            <a:r>
              <a:rPr lang="en-GB" sz="1800" b="1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11A73A-DE40-7A83-0050-1969C346EABE}"/>
              </a:ext>
            </a:extLst>
          </p:cNvPr>
          <p:cNvSpPr txBox="1"/>
          <p:nvPr/>
        </p:nvSpPr>
        <p:spPr>
          <a:xfrm>
            <a:off x="1919536" y="3212976"/>
            <a:ext cx="8976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3"/>
                </a:solidFill>
              </a:rPr>
              <a:t>r</a:t>
            </a:r>
            <a:endParaRPr lang="en-GB" b="1" dirty="0">
              <a:solidFill>
                <a:schemeClr val="accent3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F0A789-ADA0-5CCE-75FA-EB06D9DF7C6F}"/>
              </a:ext>
            </a:extLst>
          </p:cNvPr>
          <p:cNvSpPr txBox="1"/>
          <p:nvPr/>
        </p:nvSpPr>
        <p:spPr>
          <a:xfrm>
            <a:off x="6064181" y="1899408"/>
            <a:ext cx="562136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Advantage: beam passes accelerating section many times</a:t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Disadvantage: synchrotron radiation losses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D696E7-9A63-4244-40DC-439B26BC95A5}"/>
              </a:ext>
            </a:extLst>
          </p:cNvPr>
          <p:cNvSpPr txBox="1"/>
          <p:nvPr/>
        </p:nvSpPr>
        <p:spPr>
          <a:xfrm>
            <a:off x="6312024" y="3895086"/>
            <a:ext cx="432048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LHC tunnel:</a:t>
            </a:r>
          </a:p>
          <a:p>
            <a:pPr algn="l"/>
            <a:r>
              <a:rPr lang="en-US" dirty="0" err="1">
                <a:solidFill>
                  <a:schemeClr val="tx2"/>
                </a:solidFill>
              </a:rPr>
              <a:t>p+p</a:t>
            </a:r>
            <a:r>
              <a:rPr lang="en-US" dirty="0">
                <a:solidFill>
                  <a:schemeClr val="tx2"/>
                </a:solidFill>
              </a:rPr>
              <a:t>+ </a:t>
            </a: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 14 TeV  limited by magnets</a:t>
            </a:r>
          </a:p>
          <a:p>
            <a:pPr algn="l"/>
            <a:r>
              <a:rPr lang="en-US" dirty="0" err="1">
                <a:solidFill>
                  <a:schemeClr val="tx2"/>
                </a:solidFill>
                <a:sym typeface="Wingdings" panose="05000000000000000000" pitchFamily="2" charset="2"/>
              </a:rPr>
              <a:t>e+e</a:t>
            </a: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-  209 GeV  limited by SR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F98726-0E56-C075-CC25-0D3A6089CC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5864DDDD-0F7B-3549-1EE9-080731B93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5686103-6825-5FCE-E84A-32979927AE69}"/>
              </a:ext>
            </a:extLst>
          </p:cNvPr>
          <p:cNvSpPr txBox="1"/>
          <p:nvPr/>
        </p:nvSpPr>
        <p:spPr>
          <a:xfrm>
            <a:off x="3958318" y="5589240"/>
            <a:ext cx="25471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r </a:t>
            </a:r>
            <a:r>
              <a:rPr lang="en-US" dirty="0">
                <a:sym typeface="Wingdings" panose="05000000000000000000" pitchFamily="2" charset="2"/>
              </a:rPr>
              <a:t> bending radius</a:t>
            </a:r>
          </a:p>
          <a:p>
            <a:pPr algn="l"/>
            <a:r>
              <a:rPr lang="en-US" dirty="0">
                <a:sym typeface="Wingdings" panose="05000000000000000000" pitchFamily="2" charset="2"/>
              </a:rPr>
              <a:t>m  mass of the particle</a:t>
            </a:r>
            <a:endParaRPr lang="en-GB" dirty="0"/>
          </a:p>
        </p:txBody>
      </p:sp>
      <p:sp>
        <p:nvSpPr>
          <p:cNvPr id="407" name="Google Shape;407;g1d73703638d_0_8"/>
          <p:cNvSpPr/>
          <p:nvPr/>
        </p:nvSpPr>
        <p:spPr>
          <a:xfrm>
            <a:off x="7863984" y="5476343"/>
            <a:ext cx="546800" cy="524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sz="1200">
                <a:solidFill>
                  <a:schemeClr val="dk1"/>
                </a:solidFill>
              </a:rPr>
              <a:t>e-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408" name="Google Shape;408;g1d73703638d_0_8"/>
          <p:cNvSpPr/>
          <p:nvPr/>
        </p:nvSpPr>
        <p:spPr>
          <a:xfrm>
            <a:off x="8781351" y="5476343"/>
            <a:ext cx="546800" cy="524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sz="1200">
                <a:solidFill>
                  <a:schemeClr val="dk1"/>
                </a:solidFill>
              </a:rPr>
              <a:t>e-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409" name="Google Shape;409;g1d73703638d_0_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97156" y="5306100"/>
            <a:ext cx="820779" cy="82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g1d73703638d_0_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97307" y="5336212"/>
            <a:ext cx="820779" cy="820800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g1d73703638d_0_8"/>
          <p:cNvSpPr/>
          <p:nvPr/>
        </p:nvSpPr>
        <p:spPr>
          <a:xfrm>
            <a:off x="10309779" y="5689572"/>
            <a:ext cx="565600" cy="197600"/>
          </a:xfrm>
          <a:prstGeom prst="leftRightArrow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12" name="Google Shape;412;g1d73703638d_0_8"/>
          <p:cNvSpPr/>
          <p:nvPr/>
        </p:nvSpPr>
        <p:spPr>
          <a:xfrm>
            <a:off x="8311809" y="5641713"/>
            <a:ext cx="565600" cy="197600"/>
          </a:xfrm>
          <a:prstGeom prst="leftRightArrow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5303563-1305-96FE-20F7-3C12D72ABBAC}"/>
              </a:ext>
            </a:extLst>
          </p:cNvPr>
          <p:cNvSpPr txBox="1"/>
          <p:nvPr/>
        </p:nvSpPr>
        <p:spPr>
          <a:xfrm>
            <a:off x="7959186" y="5092446"/>
            <a:ext cx="13689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dirty="0"/>
              <a:t>9.1 × 10</a:t>
            </a:r>
            <a:r>
              <a:rPr lang="en-GB" baseline="30000" dirty="0"/>
              <a:t>-31</a:t>
            </a:r>
            <a:r>
              <a:rPr lang="en-GB" dirty="0"/>
              <a:t> kg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D0090FB-D417-64D7-C206-8268E71DAE66}"/>
              </a:ext>
            </a:extLst>
          </p:cNvPr>
          <p:cNvSpPr txBox="1"/>
          <p:nvPr/>
        </p:nvSpPr>
        <p:spPr>
          <a:xfrm>
            <a:off x="9914572" y="5077408"/>
            <a:ext cx="149720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dirty="0"/>
              <a:t>1.67 × 10</a:t>
            </a:r>
            <a:r>
              <a:rPr lang="en-GB" baseline="30000" dirty="0"/>
              <a:t>-27</a:t>
            </a:r>
            <a:r>
              <a:rPr lang="en-GB" dirty="0"/>
              <a:t> kg</a:t>
            </a:r>
          </a:p>
        </p:txBody>
      </p:sp>
    </p:spTree>
    <p:extLst>
      <p:ext uri="{BB962C8B-B14F-4D97-AF65-F5344CB8AC3E}">
        <p14:creationId xmlns:p14="http://schemas.microsoft.com/office/powerpoint/2010/main" val="1537980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16E7B-549B-B19A-BE8C-B3289696B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059" y="377763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Circular and Linear Accelerators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542543-3673-3B68-0F6B-1FD684F25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 descr="A picture containing circle, screenshot, diagram, line&#10;&#10;Description automatically generated">
            <a:extLst>
              <a:ext uri="{FF2B5EF4-FFF2-40B4-BE49-F238E27FC236}">
                <a16:creationId xmlns:a16="http://schemas.microsoft.com/office/drawing/2014/main" id="{1D8159B7-E238-8B96-5982-514C89A56E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1414967"/>
            <a:ext cx="3050697" cy="330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A9B3A6-B17B-EE50-C8A3-9B8141F66B0F}"/>
              </a:ext>
            </a:extLst>
          </p:cNvPr>
          <p:cNvSpPr txBox="1"/>
          <p:nvPr/>
        </p:nvSpPr>
        <p:spPr>
          <a:xfrm>
            <a:off x="689446" y="1495361"/>
            <a:ext cx="188411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tx2"/>
                </a:solidFill>
              </a:rPr>
              <a:t>Image from P. </a:t>
            </a:r>
            <a:r>
              <a:rPr lang="en-US" sz="1050" dirty="0" err="1">
                <a:solidFill>
                  <a:schemeClr val="tx2"/>
                </a:solidFill>
              </a:rPr>
              <a:t>Arpaia</a:t>
            </a:r>
            <a:r>
              <a:rPr lang="en-US" sz="1050" dirty="0">
                <a:solidFill>
                  <a:schemeClr val="tx2"/>
                </a:solidFill>
              </a:rPr>
              <a:t> et al., NIMA 985, 164652 (2021)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019565-873B-7DED-5184-4ECDD4E114C2}"/>
              </a:ext>
            </a:extLst>
          </p:cNvPr>
          <p:cNvSpPr txBox="1"/>
          <p:nvPr/>
        </p:nvSpPr>
        <p:spPr>
          <a:xfrm>
            <a:off x="407988" y="1021898"/>
            <a:ext cx="21800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Circular accelerators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01A3B0-9656-D004-2E46-CE2CFF3A219C}"/>
              </a:ext>
            </a:extLst>
          </p:cNvPr>
          <p:cNvSpPr txBox="1"/>
          <p:nvPr/>
        </p:nvSpPr>
        <p:spPr>
          <a:xfrm>
            <a:off x="983432" y="4791343"/>
            <a:ext cx="4949059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Beam passes acceleration section multiple times.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Max. energy (E) limited by synchrotron radiation losses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∝ E</a:t>
            </a:r>
            <a:r>
              <a:rPr lang="en-GB" sz="1800" b="0" i="0" u="none" strike="noStrike" baseline="3000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4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/(r</a:t>
            </a:r>
            <a:r>
              <a:rPr lang="en-GB" sz="1800" b="0" i="0" u="none" strike="noStrike" baseline="3000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2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m</a:t>
            </a:r>
            <a:r>
              <a:rPr lang="en-GB" sz="1800" b="0" i="0" u="none" strike="noStrike" baseline="3000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4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7E9DA5-78BE-F54C-4C51-7F3FC68956CC}"/>
              </a:ext>
            </a:extLst>
          </p:cNvPr>
          <p:cNvSpPr txBox="1"/>
          <p:nvPr/>
        </p:nvSpPr>
        <p:spPr>
          <a:xfrm>
            <a:off x="1919536" y="3212976"/>
            <a:ext cx="8976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3"/>
                </a:solidFill>
              </a:rPr>
              <a:t>r</a:t>
            </a:r>
            <a:endParaRPr lang="en-GB" b="1" dirty="0">
              <a:solidFill>
                <a:schemeClr val="accent3"/>
              </a:solidFill>
            </a:endParaRPr>
          </a:p>
        </p:txBody>
      </p:sp>
      <p:pic>
        <p:nvPicPr>
          <p:cNvPr id="18" name="Picture 17" descr="Diagram of a linear collider">
            <a:extLst>
              <a:ext uri="{FF2B5EF4-FFF2-40B4-BE49-F238E27FC236}">
                <a16:creationId xmlns:a16="http://schemas.microsoft.com/office/drawing/2014/main" id="{2534B4CC-D02A-2CD6-B411-A8099773F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8446" y="1920222"/>
            <a:ext cx="4764976" cy="289075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236C0C1-8CCF-BA22-FA94-CA8FAFDAE571}"/>
              </a:ext>
            </a:extLst>
          </p:cNvPr>
          <p:cNvSpPr txBox="1"/>
          <p:nvPr/>
        </p:nvSpPr>
        <p:spPr>
          <a:xfrm>
            <a:off x="6168008" y="1021898"/>
            <a:ext cx="196207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Linear accelerators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FBEF20-D233-A140-3B6E-99944C34B81F}"/>
              </a:ext>
            </a:extLst>
          </p:cNvPr>
          <p:cNvSpPr txBox="1"/>
          <p:nvPr/>
        </p:nvSpPr>
        <p:spPr>
          <a:xfrm>
            <a:off x="6384032" y="4791343"/>
            <a:ext cx="4972721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Beam passes acceleration section multiple times.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Negligible synchrotron radiation losses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Accelerator length and accelerating gradient define final beam energy.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070825-1C94-BFCC-E85F-E60A24C7AD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B444AF53-AEF8-0201-3508-7A01AEE57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1830865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3A3F77-797D-078E-1502-1A50A8D72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6BC757-DA47-503F-AF29-B3A4D2CC8408}"/>
              </a:ext>
            </a:extLst>
          </p:cNvPr>
          <p:cNvSpPr txBox="1"/>
          <p:nvPr/>
        </p:nvSpPr>
        <p:spPr>
          <a:xfrm>
            <a:off x="341538" y="1034202"/>
            <a:ext cx="1152128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4000" b="1" i="0" u="none" strike="noStrike" dirty="0">
                <a:effectLst/>
              </a:rPr>
              <a:t>Plasma </a:t>
            </a:r>
            <a:endParaRPr lang="en-GB" sz="4000" b="1" dirty="0">
              <a:effectLst/>
            </a:endParaRP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4000" b="1" i="0" u="none" strike="noStrike" dirty="0">
                <a:effectLst/>
              </a:rPr>
              <a:t>Wakefield Acceleration</a:t>
            </a:r>
            <a:endParaRPr lang="en-GB" sz="4000" b="1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15D0A95-FF2A-C3EF-0F34-9E5743E0E3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81"/>
          <a:stretch/>
        </p:blipFill>
        <p:spPr bwMode="auto">
          <a:xfrm>
            <a:off x="3791744" y="4223068"/>
            <a:ext cx="1712610" cy="153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03F1CB-F572-4F56-FC06-E202C4A7A800}"/>
              </a:ext>
            </a:extLst>
          </p:cNvPr>
          <p:cNvSpPr txBox="1"/>
          <p:nvPr/>
        </p:nvSpPr>
        <p:spPr>
          <a:xfrm>
            <a:off x="6381841" y="4349422"/>
            <a:ext cx="506633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Plasma ?</a:t>
            </a:r>
          </a:p>
          <a:p>
            <a:pPr marL="457200" indent="-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Wakefield ?</a:t>
            </a:r>
          </a:p>
          <a:p>
            <a:pPr marL="457200" indent="-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</a:rPr>
              <a:t>A</a:t>
            </a:r>
            <a:r>
              <a:rPr lang="en-GB" sz="2800" b="0" i="0" u="none" strike="noStrike" dirty="0" err="1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cceleration</a:t>
            </a:r>
            <a:r>
              <a:rPr lang="en-GB" sz="2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?</a:t>
            </a:r>
          </a:p>
        </p:txBody>
      </p:sp>
      <p:sp>
        <p:nvSpPr>
          <p:cNvPr id="2" name="Datumsplatzhalter 2">
            <a:extLst>
              <a:ext uri="{FF2B5EF4-FFF2-40B4-BE49-F238E27FC236}">
                <a16:creationId xmlns:a16="http://schemas.microsoft.com/office/drawing/2014/main" id="{DF5C356A-7288-7D5D-7661-1689D99419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822429A1-05BE-E80B-933C-526642503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12910702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Definition of Plasma and Plasma Wakefield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0572E3-E0E2-2CD5-6276-FEE467384BDA}"/>
              </a:ext>
            </a:extLst>
          </p:cNvPr>
          <p:cNvSpPr txBox="1"/>
          <p:nvPr/>
        </p:nvSpPr>
        <p:spPr>
          <a:xfrm>
            <a:off x="407988" y="1052736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Plasma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4DEA50-CB79-E272-41B6-B39CA5B4EBEB}"/>
              </a:ext>
            </a:extLst>
          </p:cNvPr>
          <p:cNvSpPr txBox="1"/>
          <p:nvPr/>
        </p:nvSpPr>
        <p:spPr>
          <a:xfrm>
            <a:off x="5687010" y="1127649"/>
            <a:ext cx="609700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b="1" i="0" u="none" strike="noStrike" dirty="0">
                <a:solidFill>
                  <a:schemeClr val="tx2"/>
                </a:solidFill>
                <a:effectLst/>
                <a:latin typeface="+mj-lt"/>
              </a:rPr>
              <a:t>Plasma: ionised gas (4</a:t>
            </a:r>
            <a:r>
              <a:rPr lang="en-GB" b="1" i="0" u="none" strike="noStrike" baseline="30000" dirty="0">
                <a:solidFill>
                  <a:schemeClr val="tx2"/>
                </a:solidFill>
                <a:effectLst/>
                <a:latin typeface="+mj-lt"/>
              </a:rPr>
              <a:t>th</a:t>
            </a:r>
            <a:r>
              <a:rPr lang="en-GB" b="1" i="0" u="none" strike="noStrike" dirty="0">
                <a:solidFill>
                  <a:schemeClr val="tx2"/>
                </a:solidFill>
                <a:effectLst/>
                <a:latin typeface="+mj-lt"/>
              </a:rPr>
              <a:t> state of matter)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b="1" i="0" u="none" strike="noStrike" dirty="0">
                <a:solidFill>
                  <a:schemeClr val="tx2"/>
                </a:solidFill>
                <a:effectLst/>
                <a:latin typeface="+mj-lt"/>
              </a:rPr>
              <a:t>Quasi-neutrality:</a:t>
            </a:r>
            <a:r>
              <a:rPr lang="en-GB" b="0" i="0" u="none" strike="noStrike" dirty="0">
                <a:solidFill>
                  <a:schemeClr val="tx2"/>
                </a:solidFill>
                <a:effectLst/>
                <a:latin typeface="+mj-lt"/>
              </a:rPr>
              <a:t> the overall charge of a plasma is about zero.</a:t>
            </a:r>
            <a:endParaRPr lang="en-GB" b="1" i="0" u="none" strike="noStrike" dirty="0">
              <a:solidFill>
                <a:schemeClr val="tx2"/>
              </a:solidFill>
              <a:effectLst/>
              <a:latin typeface="+mj-lt"/>
            </a:endParaRP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b="1" i="0" u="none" strike="noStrike" dirty="0">
                <a:solidFill>
                  <a:schemeClr val="tx2"/>
                </a:solidFill>
                <a:effectLst/>
                <a:latin typeface="+mj-lt"/>
              </a:rPr>
              <a:t>Collective effects: </a:t>
            </a:r>
            <a:r>
              <a:rPr lang="en-GB" b="0" i="0" u="none" strike="noStrike" dirty="0">
                <a:solidFill>
                  <a:schemeClr val="tx2"/>
                </a:solidFill>
                <a:effectLst/>
                <a:latin typeface="+mj-lt"/>
              </a:rPr>
              <a:t>Charged particles must be close enough together that each particle influences many nearby charged particles.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b="1" i="0" u="none" strike="noStrike" dirty="0">
                <a:solidFill>
                  <a:schemeClr val="tx2"/>
                </a:solidFill>
                <a:effectLst/>
                <a:latin typeface="+mj-lt"/>
              </a:rPr>
              <a:t>Electrostatic interactions dominate</a:t>
            </a:r>
            <a:r>
              <a:rPr lang="en-GB" b="0" i="0" u="none" strike="noStrike" dirty="0">
                <a:solidFill>
                  <a:schemeClr val="tx2"/>
                </a:solidFill>
                <a:effectLst/>
                <a:latin typeface="+mj-lt"/>
              </a:rPr>
              <a:t> over collisions or ordinary gas kinetics.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35F3477-EB1C-AF40-4DF8-A40A06117496}"/>
              </a:ext>
            </a:extLst>
          </p:cNvPr>
          <p:cNvSpPr/>
          <p:nvPr/>
        </p:nvSpPr>
        <p:spPr>
          <a:xfrm>
            <a:off x="2441929" y="16162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8484B3E-335E-A712-3655-9EE3038155DF}"/>
              </a:ext>
            </a:extLst>
          </p:cNvPr>
          <p:cNvSpPr/>
          <p:nvPr/>
        </p:nvSpPr>
        <p:spPr>
          <a:xfrm>
            <a:off x="1930976" y="16162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8F24207-6F26-B9B6-6128-62FE82895FDD}"/>
              </a:ext>
            </a:extLst>
          </p:cNvPr>
          <p:cNvSpPr/>
          <p:nvPr/>
        </p:nvSpPr>
        <p:spPr>
          <a:xfrm>
            <a:off x="1442201" y="16171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2D9331D-6010-B113-D707-F309111CF54A}"/>
              </a:ext>
            </a:extLst>
          </p:cNvPr>
          <p:cNvSpPr/>
          <p:nvPr/>
        </p:nvSpPr>
        <p:spPr>
          <a:xfrm>
            <a:off x="946529" y="16171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2F05DA83-9F63-C7FA-7B88-D4D157800B0C}"/>
              </a:ext>
            </a:extLst>
          </p:cNvPr>
          <p:cNvSpPr/>
          <p:nvPr/>
        </p:nvSpPr>
        <p:spPr>
          <a:xfrm>
            <a:off x="2673234" y="198757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D1C6776-1B58-2759-CA49-881FB3A1E2B3}"/>
              </a:ext>
            </a:extLst>
          </p:cNvPr>
          <p:cNvSpPr/>
          <p:nvPr/>
        </p:nvSpPr>
        <p:spPr>
          <a:xfrm>
            <a:off x="2162281" y="198757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80B51E3-A36F-5635-BF7E-603CECE02880}"/>
              </a:ext>
            </a:extLst>
          </p:cNvPr>
          <p:cNvSpPr/>
          <p:nvPr/>
        </p:nvSpPr>
        <p:spPr>
          <a:xfrm>
            <a:off x="1673506" y="198850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0ADD4BD-3780-2D89-738C-E35E5C360E0D}"/>
              </a:ext>
            </a:extLst>
          </p:cNvPr>
          <p:cNvSpPr/>
          <p:nvPr/>
        </p:nvSpPr>
        <p:spPr>
          <a:xfrm>
            <a:off x="1177834" y="198850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B6419E3-D2E8-5C88-B54F-079499582E89}"/>
              </a:ext>
            </a:extLst>
          </p:cNvPr>
          <p:cNvSpPr/>
          <p:nvPr/>
        </p:nvSpPr>
        <p:spPr>
          <a:xfrm>
            <a:off x="2457210" y="237069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26A9A04-CED0-B249-4292-5336EB319B60}"/>
              </a:ext>
            </a:extLst>
          </p:cNvPr>
          <p:cNvSpPr/>
          <p:nvPr/>
        </p:nvSpPr>
        <p:spPr>
          <a:xfrm>
            <a:off x="1913902" y="231809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97D5571-9674-30CF-60B7-123F306DCA6C}"/>
              </a:ext>
            </a:extLst>
          </p:cNvPr>
          <p:cNvSpPr/>
          <p:nvPr/>
        </p:nvSpPr>
        <p:spPr>
          <a:xfrm>
            <a:off x="1457482" y="23716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22E3581-626D-742F-0ABD-3C0F75918275}"/>
              </a:ext>
            </a:extLst>
          </p:cNvPr>
          <p:cNvSpPr/>
          <p:nvPr/>
        </p:nvSpPr>
        <p:spPr>
          <a:xfrm>
            <a:off x="961810" y="23716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C55ED65-2B80-AEE9-C9E0-F31E67F2CC50}"/>
              </a:ext>
            </a:extLst>
          </p:cNvPr>
          <p:cNvSpPr/>
          <p:nvPr/>
        </p:nvSpPr>
        <p:spPr>
          <a:xfrm>
            <a:off x="2721577" y="275412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AFEB15B-3F9D-3989-2184-E34863D5F2CB}"/>
              </a:ext>
            </a:extLst>
          </p:cNvPr>
          <p:cNvSpPr/>
          <p:nvPr/>
        </p:nvSpPr>
        <p:spPr>
          <a:xfrm>
            <a:off x="2210624" y="275412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B893CBE-8E0F-256F-099D-B5D5D1D2692E}"/>
              </a:ext>
            </a:extLst>
          </p:cNvPr>
          <p:cNvSpPr/>
          <p:nvPr/>
        </p:nvSpPr>
        <p:spPr>
          <a:xfrm>
            <a:off x="1721849" y="275504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8D8BB4C-9CBB-4A34-06EC-7BB32417D7D7}"/>
              </a:ext>
            </a:extLst>
          </p:cNvPr>
          <p:cNvSpPr/>
          <p:nvPr/>
        </p:nvSpPr>
        <p:spPr>
          <a:xfrm>
            <a:off x="1226177" y="275504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4B0235D-07D0-4980-14D3-26F702655015}"/>
              </a:ext>
            </a:extLst>
          </p:cNvPr>
          <p:cNvSpPr/>
          <p:nvPr/>
        </p:nvSpPr>
        <p:spPr>
          <a:xfrm>
            <a:off x="2799598" y="282506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DAA27B9-1691-8AFE-C6E7-AEF98FAB3A9A}"/>
              </a:ext>
            </a:extLst>
          </p:cNvPr>
          <p:cNvSpPr/>
          <p:nvPr/>
        </p:nvSpPr>
        <p:spPr>
          <a:xfrm>
            <a:off x="1907054" y="231490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533A1AF-3F34-A94E-1C4A-48CCCE121B5D}"/>
              </a:ext>
            </a:extLst>
          </p:cNvPr>
          <p:cNvSpPr/>
          <p:nvPr/>
        </p:nvSpPr>
        <p:spPr>
          <a:xfrm>
            <a:off x="2419494" y="201795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9095D69-5504-DD0D-2DDD-A041D6C8E71F}"/>
              </a:ext>
            </a:extLst>
          </p:cNvPr>
          <p:cNvSpPr/>
          <p:nvPr/>
        </p:nvSpPr>
        <p:spPr>
          <a:xfrm>
            <a:off x="2018265" y="165604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996C67C3-929E-8AB9-32B7-708C1D366AE0}"/>
              </a:ext>
            </a:extLst>
          </p:cNvPr>
          <p:cNvSpPr/>
          <p:nvPr/>
        </p:nvSpPr>
        <p:spPr>
          <a:xfrm>
            <a:off x="2634823" y="166824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6A88500-3B9E-0B6B-698E-8723A8D4EF26}"/>
              </a:ext>
            </a:extLst>
          </p:cNvPr>
          <p:cNvSpPr/>
          <p:nvPr/>
        </p:nvSpPr>
        <p:spPr>
          <a:xfrm>
            <a:off x="1330873" y="285990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85D96D74-650C-3DBF-70F3-C7938E920364}"/>
              </a:ext>
            </a:extLst>
          </p:cNvPr>
          <p:cNvSpPr/>
          <p:nvPr/>
        </p:nvSpPr>
        <p:spPr>
          <a:xfrm>
            <a:off x="1580389" y="171296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CCED89CD-73B5-66F9-22DD-3BE9064CD8A5}"/>
              </a:ext>
            </a:extLst>
          </p:cNvPr>
          <p:cNvSpPr/>
          <p:nvPr/>
        </p:nvSpPr>
        <p:spPr>
          <a:xfrm>
            <a:off x="2196978" y="277284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9CA5043-E4B4-CC6D-DF2F-89EF8932237A}"/>
              </a:ext>
            </a:extLst>
          </p:cNvPr>
          <p:cNvSpPr/>
          <p:nvPr/>
        </p:nvSpPr>
        <p:spPr>
          <a:xfrm>
            <a:off x="2229349" y="245600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BD475DD-DADE-3F29-9566-DD2C19309533}"/>
              </a:ext>
            </a:extLst>
          </p:cNvPr>
          <p:cNvSpPr/>
          <p:nvPr/>
        </p:nvSpPr>
        <p:spPr>
          <a:xfrm>
            <a:off x="1090545" y="258128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19C9298-5282-A258-31E7-DBE6E13F0A21}"/>
              </a:ext>
            </a:extLst>
          </p:cNvPr>
          <p:cNvSpPr/>
          <p:nvPr/>
        </p:nvSpPr>
        <p:spPr>
          <a:xfrm>
            <a:off x="1523662" y="200647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EB50E1C8-3580-8F27-D3F4-95330F5024FF}"/>
              </a:ext>
            </a:extLst>
          </p:cNvPr>
          <p:cNvSpPr/>
          <p:nvPr/>
        </p:nvSpPr>
        <p:spPr>
          <a:xfrm>
            <a:off x="1108889" y="168505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597ECF8-3886-5F20-A7A4-51AE49D0ED0B}"/>
              </a:ext>
            </a:extLst>
          </p:cNvPr>
          <p:cNvSpPr/>
          <p:nvPr/>
        </p:nvSpPr>
        <p:spPr>
          <a:xfrm>
            <a:off x="1249842" y="213981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B4D6976-36EF-9955-D3AE-01E71C06B3E7}"/>
              </a:ext>
            </a:extLst>
          </p:cNvPr>
          <p:cNvSpPr/>
          <p:nvPr/>
        </p:nvSpPr>
        <p:spPr>
          <a:xfrm>
            <a:off x="1416227" y="245505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2909E650-2A14-CE7C-41AE-2C777FBB6E04}"/>
              </a:ext>
            </a:extLst>
          </p:cNvPr>
          <p:cNvSpPr/>
          <p:nvPr/>
        </p:nvSpPr>
        <p:spPr>
          <a:xfrm>
            <a:off x="2701077" y="231490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64EDAF7-13EF-BBDE-D799-A34592A5D514}"/>
              </a:ext>
            </a:extLst>
          </p:cNvPr>
          <p:cNvSpPr/>
          <p:nvPr/>
        </p:nvSpPr>
        <p:spPr>
          <a:xfrm>
            <a:off x="1873110" y="273321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" name="Datumsplatzhalter 2">
            <a:extLst>
              <a:ext uri="{FF2B5EF4-FFF2-40B4-BE49-F238E27FC236}">
                <a16:creationId xmlns:a16="http://schemas.microsoft.com/office/drawing/2014/main" id="{5AA7A048-1ECA-9B9F-29D5-A1F161C07A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EB7860E-6A30-1794-6582-460983CF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5432C-6EE4-3A48-B260-083AF2E7E36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How much plasma is out there in the visible universe?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B87DD-025D-AE43-4A03-910135B61E5D}"/>
              </a:ext>
            </a:extLst>
          </p:cNvPr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-FI"/>
              <a:t> </a:t>
            </a:r>
            <a:endParaRPr lang="en-FI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C7615C4E-3097-4465-AEA5-D54CCB5E1DF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3500" y="63500"/>
            <a:ext cx="2032000" cy="381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tIns="0" rIns="0" bIns="0" rtlCol="0" anchor="ctr" anchorCtr="1"/>
          <a:lstStyle/>
          <a:p>
            <a:pPr algn="l"/>
            <a:r>
              <a:rPr lang="en-GB"/>
              <a:t>##/##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C4185BB5-3E61-4A88-A887-CB55F2E10233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0096500" y="63500"/>
            <a:ext cx="2032000" cy="381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tIns="0" rIns="0" bIns="0" rtlCol="0" anchor="ctr" anchorCtr="1"/>
          <a:lstStyle/>
          <a:p>
            <a:pPr algn="l"/>
            <a:r>
              <a:rPr lang="en-GB"/>
              <a:t>Question slide</a:t>
            </a:r>
          </a:p>
        </p:txBody>
      </p:sp>
      <p:sp>
        <p:nvSpPr>
          <p:cNvPr id="6" name="Rechteck: obere Ecken abgeschnitten 5">
            <a:extLst>
              <a:ext uri="{FF2B5EF4-FFF2-40B4-BE49-F238E27FC236}">
                <a16:creationId xmlns:a16="http://schemas.microsoft.com/office/drawing/2014/main" id="{A9135BD5-4F3D-48BA-808C-C88858E86FAB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65100" y="254000"/>
            <a:ext cx="177800" cy="127000"/>
          </a:xfrm>
          <a:prstGeom prst="snip2Same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10C8291E-1ADB-4B4A-AFCE-0BEF12697C3F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90500" y="127000"/>
            <a:ext cx="127000" cy="127000"/>
          </a:xfrm>
          <a:prstGeom prst="ellipse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BCB0A3FD-55E9-470C-AB8A-6E264050382F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11341100" y="6007100"/>
            <a:ext cx="762000" cy="762000"/>
          </a:xfrm>
          <a:prstGeom prst="ellipse">
            <a:avLst/>
          </a:prstGeom>
          <a:solidFill>
            <a:srgbClr val="0033A0"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</a:srgbClr>
          </a:solidFill>
          <a:ln w="12700" cap="flat" cmpd="sng" algn="ctr">
            <a:solidFill>
              <a:srgbClr val="0033A0">
                <a:shade val="1500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rIns="0" rtlCol="0" anchor="ctr" anchorCtr="1"/>
          <a:lstStyle/>
          <a:p>
            <a:pPr algn="l"/>
            <a:endParaRPr lang="en-GB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9F1D89D-0C7F-4061-8798-38F7FA201B27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3429000" y="88900"/>
            <a:ext cx="2413000" cy="381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Join at: </a:t>
            </a:r>
            <a:r>
              <a:rPr lang="en-GB" b="1"/>
              <a:t>vevox.app</a:t>
            </a:r>
            <a:endParaRPr lang="en-GB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F99285A-420F-44D8-8D25-9DFC5799D9BA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6350000" y="101600"/>
            <a:ext cx="2413000" cy="381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ID: </a:t>
            </a:r>
            <a:r>
              <a:rPr lang="en-GB" b="1"/>
              <a:t>131-113-101</a:t>
            </a:r>
            <a:endParaRPr lang="en-GB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0D9D29F-93AA-4EC3-83F2-B4F3DBF438DB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838200" y="179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About 99% of the visible universe consists of plasma</a:t>
            </a:r>
            <a:endParaRPr lang="en-GB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E2639F3B-C3C2-4D18-B024-6198EECD6DA9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10337800" y="196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B5607970-F2E1-40AA-8C63-E5B8839C6394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38200" y="211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5EE08109-7EE4-46A9-AEB5-85D97BC6CD77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838200" y="211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53D00EF-D615-4F23-BD56-DDD4DEEE5C5B}"/>
              </a:ext>
            </a:extLst>
          </p:cNvPr>
          <p:cNvSpPr txBox="1"/>
          <p:nvPr>
            <p:custDataLst>
              <p:tags r:id="rId15"/>
            </p:custDataLst>
          </p:nvPr>
        </p:nvSpPr>
        <p:spPr>
          <a:xfrm>
            <a:off x="838200" y="2433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Less than 10% — it’s mostly solid and liquid</a:t>
            </a:r>
            <a:endParaRPr lang="en-GB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3523D73-F2F6-4DB9-8DF0-AB6113383A24}"/>
              </a:ext>
            </a:extLst>
          </p:cNvPr>
          <p:cNvSpPr txBox="1"/>
          <p:nvPr>
            <p:custDataLst>
              <p:tags r:id="rId16"/>
            </p:custDataLst>
          </p:nvPr>
        </p:nvSpPr>
        <p:spPr>
          <a:xfrm>
            <a:off x="10337800" y="2598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12BB4D97-040D-4D06-9340-E8ED33882D93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838200" y="2750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C67F8AE7-202C-4309-9DE3-362657D4E3DE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838200" y="2750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649482FC-313F-4355-8605-EC602F7F7166}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>
            <a:off x="838200" y="306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Around 50%, evenly mixed with gases</a:t>
            </a:r>
            <a:endParaRPr lang="en-GB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E58C4688-BA4D-4218-AC69-E0850EB90E2C}"/>
              </a:ext>
            </a:extLst>
          </p:cNvPr>
          <p:cNvSpPr txBox="1"/>
          <p:nvPr>
            <p:custDataLst>
              <p:tags r:id="rId20"/>
            </p:custDataLst>
          </p:nvPr>
        </p:nvSpPr>
        <p:spPr>
          <a:xfrm>
            <a:off x="10337800" y="323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5EB070B0-42B5-432A-BDB1-10385418E9F1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838200" y="338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A414D72D-211F-40FB-BE71-46139EC7BEAC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838200" y="338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09D8F4A-D17B-4BB5-8FD8-4F2B188D45EA}"/>
              </a:ext>
            </a:extLst>
          </p:cNvPr>
          <p:cNvSpPr txBox="1"/>
          <p:nvPr>
            <p:custDataLst>
              <p:tags r:id="rId23"/>
            </p:custDataLst>
          </p:nvPr>
        </p:nvSpPr>
        <p:spPr>
          <a:xfrm>
            <a:off x="838200" y="3703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Only in stars — so 1% or less</a:t>
            </a:r>
            <a:endParaRPr lang="en-GB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6E8E1D7-825F-4832-B293-9C52BB777114}"/>
              </a:ext>
            </a:extLst>
          </p:cNvPr>
          <p:cNvSpPr txBox="1"/>
          <p:nvPr>
            <p:custDataLst>
              <p:tags r:id="rId24"/>
            </p:custDataLst>
          </p:nvPr>
        </p:nvSpPr>
        <p:spPr>
          <a:xfrm>
            <a:off x="10337800" y="3868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0C4A91FC-0E3A-47E6-BA2F-4CC6FC6E54C5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838200" y="4020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44F37822-7968-4C7A-8ECD-A89A9B1997DE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838200" y="4020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9A73DAAA-0C79-4C53-DC5F-EE836CB15DD9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42900" y="5158637"/>
            <a:ext cx="936104" cy="9293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353774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5432C-6EE4-3A48-B260-083AF2E7E36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How much plasma is out there in the visible universe?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B87DD-025D-AE43-4A03-910135B61E5D}"/>
              </a:ext>
            </a:extLst>
          </p:cNvPr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-FI"/>
              <a:t> </a:t>
            </a:r>
            <a:endParaRPr lang="en-FI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C78E737F-AD99-4954-9AB2-F9EEFBB442B1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3500" y="63500"/>
            <a:ext cx="2032000" cy="381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tIns="0" rIns="0" bIns="0" rtlCol="0" anchor="ctr" anchorCtr="1"/>
          <a:lstStyle/>
          <a:p>
            <a:pPr algn="l"/>
            <a:r>
              <a:rPr lang="en-GB"/>
              <a:t>##/##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7576CDBD-F60A-4C0F-8949-E95C2FED8907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0096500" y="63500"/>
            <a:ext cx="2032000" cy="381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tIns="0" rIns="0" bIns="0" rtlCol="0" anchor="ctr" anchorCtr="1"/>
          <a:lstStyle/>
          <a:p>
            <a:pPr algn="l"/>
            <a:r>
              <a:rPr lang="en-GB"/>
              <a:t>Preparing Results</a:t>
            </a:r>
          </a:p>
        </p:txBody>
      </p:sp>
      <p:sp>
        <p:nvSpPr>
          <p:cNvPr id="6" name="Rechteck: obere Ecken abgeschnitten 5">
            <a:extLst>
              <a:ext uri="{FF2B5EF4-FFF2-40B4-BE49-F238E27FC236}">
                <a16:creationId xmlns:a16="http://schemas.microsoft.com/office/drawing/2014/main" id="{B2CA4C08-5388-4AFB-8D09-BFAA79F379A3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65100" y="254000"/>
            <a:ext cx="177800" cy="127000"/>
          </a:xfrm>
          <a:prstGeom prst="snip2Same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4621C71A-0171-4BF1-BBC9-0C4A55F7039B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90500" y="127000"/>
            <a:ext cx="127000" cy="127000"/>
          </a:xfrm>
          <a:prstGeom prst="ellipse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D274DA8-572F-4EE0-ABC9-6758E85F1263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429000" y="88900"/>
            <a:ext cx="2413000" cy="381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Join at: </a:t>
            </a:r>
            <a:r>
              <a:rPr lang="en-GB" b="1"/>
              <a:t>vevox.app</a:t>
            </a:r>
            <a:endParaRPr lang="en-GB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0931D64-E8AA-483E-BA5B-ABB8C8197650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6350000" y="101600"/>
            <a:ext cx="2413000" cy="381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ID: </a:t>
            </a:r>
            <a:r>
              <a:rPr lang="en-GB" b="1"/>
              <a:t>131-113-101</a:t>
            </a:r>
            <a:endParaRPr lang="en-GB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E2233FB-9CD3-4356-8B7B-A7E8B35859EC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838200" y="179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About 99% of the visible universe consists of plasma</a:t>
            </a:r>
            <a:endParaRPr lang="en-GB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64FA27D-9F7E-459F-A1DC-BA8E897BC792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10337800" y="196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0350E5AF-33ED-47FD-9DCD-B18A3068ACBB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38200" y="211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C14E6DC7-281A-40E1-BF4F-7F397B198092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38200" y="211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14D93F2-9875-4D62-800D-FC36D1F59428}"/>
              </a:ext>
            </a:extLst>
          </p:cNvPr>
          <p:cNvSpPr txBox="1"/>
          <p:nvPr>
            <p:custDataLst>
              <p:tags r:id="rId14"/>
            </p:custDataLst>
          </p:nvPr>
        </p:nvSpPr>
        <p:spPr>
          <a:xfrm>
            <a:off x="838200" y="2433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Less than 10% — it’s mostly solid and liquid</a:t>
            </a:r>
            <a:endParaRPr lang="en-GB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73A73F8-B16E-4206-B9BD-C25E79F888C9}"/>
              </a:ext>
            </a:extLst>
          </p:cNvPr>
          <p:cNvSpPr txBox="1"/>
          <p:nvPr>
            <p:custDataLst>
              <p:tags r:id="rId15"/>
            </p:custDataLst>
          </p:nvPr>
        </p:nvSpPr>
        <p:spPr>
          <a:xfrm>
            <a:off x="10337800" y="2598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A8EE4672-AE7A-485B-89DC-75FD4719EA58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838200" y="2750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688021F1-80A8-4292-8F70-5FC54E519C7F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838200" y="2750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985A918-8CB2-4E57-8E22-82A3EFEFCA81}"/>
              </a:ext>
            </a:extLst>
          </p:cNvPr>
          <p:cNvSpPr txBox="1"/>
          <p:nvPr>
            <p:custDataLst>
              <p:tags r:id="rId18"/>
            </p:custDataLst>
          </p:nvPr>
        </p:nvSpPr>
        <p:spPr>
          <a:xfrm>
            <a:off x="838200" y="306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Around 50%, evenly mixed with gases</a:t>
            </a:r>
            <a:endParaRPr lang="en-GB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788445C-EDFE-4EE3-8823-3ED540E0CA01}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>
            <a:off x="10337800" y="323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E0FF5EE0-C77D-44C9-A8AD-71C0649F1E31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838200" y="338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568FF1D9-CCB1-4AAE-839E-5827C3C6FAF6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838200" y="338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8B43BF11-5AFB-44EA-9657-0ACBB6B02BA4}"/>
              </a:ext>
            </a:extLst>
          </p:cNvPr>
          <p:cNvSpPr txBox="1"/>
          <p:nvPr>
            <p:custDataLst>
              <p:tags r:id="rId22"/>
            </p:custDataLst>
          </p:nvPr>
        </p:nvSpPr>
        <p:spPr>
          <a:xfrm>
            <a:off x="838200" y="3703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Only in stars — so 1% or less</a:t>
            </a:r>
            <a:endParaRPr lang="en-GB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4D9B1441-3692-45AF-8C56-DE957993E6A8}"/>
              </a:ext>
            </a:extLst>
          </p:cNvPr>
          <p:cNvSpPr txBox="1"/>
          <p:nvPr>
            <p:custDataLst>
              <p:tags r:id="rId23"/>
            </p:custDataLst>
          </p:nvPr>
        </p:nvSpPr>
        <p:spPr>
          <a:xfrm>
            <a:off x="10337800" y="3868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6E73426D-4ECD-4E1F-9537-5032DD0B064A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838200" y="4020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E4E6E536-F8E0-45D6-AE7C-F99CD7B31011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838200" y="4020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109AB736-8AB3-479B-A33F-75B1443F6209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0" y="5486400"/>
            <a:ext cx="12192000" cy="1219200"/>
          </a:xfrm>
          <a:prstGeom prst="rect">
            <a:avLst/>
          </a:prstGeom>
          <a:solidFill>
            <a:srgbClr val="666666"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</a:srgbClr>
          </a:solidFill>
          <a:ln w="12700" cap="flat" cmpd="sng" algn="ctr">
            <a:solidFill>
              <a:srgbClr val="808080"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</a:srgbClr>
            </a:solidFill>
            <a:prstDash val="dash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r>
              <a:rPr lang="en-GB" sz="8000">
                <a:solidFill>
                  <a:srgbClr val="FFFFFF"/>
                </a:solidFill>
              </a:rPr>
              <a:t>RESULTS SLIDE</a:t>
            </a: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C54457ED-80A9-477B-83B0-05118BF454A5}"/>
              </a:ext>
            </a:extLst>
          </p:cNvPr>
          <p:cNvSpPr/>
          <p:nvPr>
            <p:custDataLst>
              <p:tags r:id="rId27"/>
            </p:custDataLst>
          </p:nvPr>
        </p:nvSpPr>
        <p:spPr>
          <a:xfrm>
            <a:off x="9893808" y="2147570"/>
            <a:ext cx="254000" cy="254000"/>
          </a:xfrm>
          <a:prstGeom prst="ellipse">
            <a:avLst/>
          </a:prstGeom>
          <a:solidFill>
            <a:srgbClr val="FFFFFF"/>
          </a:solidFill>
          <a:ln w="25400" cap="flat" cmpd="sng" algn="ctr">
            <a:solidFill>
              <a:srgbClr val="0033A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r>
              <a:rPr lang="en-GB" sz="2000" b="1">
                <a:solidFill>
                  <a:srgbClr val="0033A0"/>
                </a:solidFill>
              </a:rPr>
              <a:t>✓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9431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AA88F9-0994-06D2-5057-D171D62C7C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B8E88-FC2B-1B8E-1894-337343CC31BE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FI"/>
              <a:t>Join the Vevox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71810-6152-772F-15D4-93639CFD7E6F}"/>
              </a:ext>
            </a:extLst>
          </p:cNvPr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-FI"/>
              <a:t> </a:t>
            </a:r>
            <a:endParaRPr lang="en-FI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D93F49C-1CE3-49A8-E839-61823A5429F6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38200" y="1798320"/>
            <a:ext cx="7340600" cy="2693045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 sz="3500">
                <a:solidFill>
                  <a:schemeClr val="tx2"/>
                </a:solidFill>
              </a:rPr>
              <a:t>Go to </a:t>
            </a:r>
            <a:r>
              <a:rPr lang="en-GB" sz="3500" b="1">
                <a:solidFill>
                  <a:schemeClr val="tx2"/>
                </a:solidFill>
              </a:rPr>
              <a:t>vevox.app</a:t>
            </a:r>
            <a:r>
              <a:rPr lang="en-GB" sz="3500">
                <a:solidFill>
                  <a:schemeClr val="tx2"/>
                </a:solidFill>
              </a:rPr>
              <a:t>
Enter the session ID: </a:t>
            </a:r>
            <a:r>
              <a:rPr lang="en-GB" sz="3500" b="1">
                <a:solidFill>
                  <a:schemeClr val="tx2"/>
                </a:solidFill>
              </a:rPr>
              <a:t>131-113-101</a:t>
            </a:r>
            <a:r>
              <a:rPr lang="en-GB" sz="3500">
                <a:solidFill>
                  <a:schemeClr val="tx2"/>
                </a:solidFill>
              </a:rPr>
              <a:t>
Or scan the QR code</a:t>
            </a:r>
            <a:endParaRPr lang="en-GB" sz="3500" dirty="0">
              <a:solidFill>
                <a:schemeClr val="tx2"/>
              </a:solidFill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CF99F08-6997-8547-0E36-45DC5820F673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8178800" y="1948179"/>
            <a:ext cx="2755900" cy="2755900"/>
          </a:xfrm>
          <a:prstGeom prst="rect">
            <a:avLst/>
          </a:prstGeom>
          <a:solidFill>
            <a:srgbClr val="FFFFFF"/>
          </a:solidFill>
          <a:ln w="0" cap="flat" cmpd="sng" algn="ctr">
            <a:solidFill>
              <a:srgbClr val="FFFFFF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38" name="Datumsplatzhalter 2">
            <a:extLst>
              <a:ext uri="{FF2B5EF4-FFF2-40B4-BE49-F238E27FC236}">
                <a16:creationId xmlns:a16="http://schemas.microsoft.com/office/drawing/2014/main" id="{3BFAE9D5-DFA5-F7D1-F860-AE257CC45B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439" name="Fußzeilenplatzhalter 3">
            <a:extLst>
              <a:ext uri="{FF2B5EF4-FFF2-40B4-BE49-F238E27FC236}">
                <a16:creationId xmlns:a16="http://schemas.microsoft.com/office/drawing/2014/main" id="{AC45816A-A0C8-095A-3536-FD38B18C6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  <p:sp>
        <p:nvSpPr>
          <p:cNvPr id="437" name="Rechteck 436">
            <a:extLst>
              <a:ext uri="{FF2B5EF4-FFF2-40B4-BE49-F238E27FC236}">
                <a16:creationId xmlns:a16="http://schemas.microsoft.com/office/drawing/2014/main" id="{06CB0535-5844-4D37-9F7E-11C3FD3142DD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82677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40" name="Rechteck 439">
            <a:extLst>
              <a:ext uri="{FF2B5EF4-FFF2-40B4-BE49-F238E27FC236}">
                <a16:creationId xmlns:a16="http://schemas.microsoft.com/office/drawing/2014/main" id="{9861E0DC-41C6-45D1-9A74-164F79F3F707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3566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41" name="Rechteck 440">
            <a:extLst>
              <a:ext uri="{FF2B5EF4-FFF2-40B4-BE49-F238E27FC236}">
                <a16:creationId xmlns:a16="http://schemas.microsoft.com/office/drawing/2014/main" id="{78099DB3-09E3-4AC3-AC10-E5F604B983FC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84455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42" name="Rechteck 441">
            <a:extLst>
              <a:ext uri="{FF2B5EF4-FFF2-40B4-BE49-F238E27FC236}">
                <a16:creationId xmlns:a16="http://schemas.microsoft.com/office/drawing/2014/main" id="{9A8E08D7-6FDF-46AE-B110-D1D4C721E2E1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5344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43" name="Rechteck 442">
            <a:extLst>
              <a:ext uri="{FF2B5EF4-FFF2-40B4-BE49-F238E27FC236}">
                <a16:creationId xmlns:a16="http://schemas.microsoft.com/office/drawing/2014/main" id="{AC7837F9-57B4-42CA-9A40-28FB3A9DBDF5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86233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44" name="Rechteck 443">
            <a:extLst>
              <a:ext uri="{FF2B5EF4-FFF2-40B4-BE49-F238E27FC236}">
                <a16:creationId xmlns:a16="http://schemas.microsoft.com/office/drawing/2014/main" id="{497AD1AB-BD36-4ECC-BA0A-05B579A65B49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7122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45" name="Rechteck 444">
            <a:extLst>
              <a:ext uri="{FF2B5EF4-FFF2-40B4-BE49-F238E27FC236}">
                <a16:creationId xmlns:a16="http://schemas.microsoft.com/office/drawing/2014/main" id="{3718414D-0208-4B52-BA00-600FD5B1F052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8011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46" name="Rechteck 445">
            <a:extLst>
              <a:ext uri="{FF2B5EF4-FFF2-40B4-BE49-F238E27FC236}">
                <a16:creationId xmlns:a16="http://schemas.microsoft.com/office/drawing/2014/main" id="{FE2B1D77-7C9B-43C7-B103-574A6BB7C3CA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9789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47" name="Rechteck 446">
            <a:extLst>
              <a:ext uri="{FF2B5EF4-FFF2-40B4-BE49-F238E27FC236}">
                <a16:creationId xmlns:a16="http://schemas.microsoft.com/office/drawing/2014/main" id="{E4868C73-06AF-4F2B-BF81-6845D22BAC05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91567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48" name="Rechteck 447">
            <a:extLst>
              <a:ext uri="{FF2B5EF4-FFF2-40B4-BE49-F238E27FC236}">
                <a16:creationId xmlns:a16="http://schemas.microsoft.com/office/drawing/2014/main" id="{5CD3F08C-4974-4D4F-878E-9A04205E5EC1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93345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49" name="Rechteck 448">
            <a:extLst>
              <a:ext uri="{FF2B5EF4-FFF2-40B4-BE49-F238E27FC236}">
                <a16:creationId xmlns:a16="http://schemas.microsoft.com/office/drawing/2014/main" id="{5A95785B-10EA-4394-B016-97874906C2C2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99568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50" name="Rechteck 449">
            <a:extLst>
              <a:ext uri="{FF2B5EF4-FFF2-40B4-BE49-F238E27FC236}">
                <a16:creationId xmlns:a16="http://schemas.microsoft.com/office/drawing/2014/main" id="{25FCF834-2324-4519-8491-5EEAD36DF550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100457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51" name="Rechteck 450">
            <a:extLst>
              <a:ext uri="{FF2B5EF4-FFF2-40B4-BE49-F238E27FC236}">
                <a16:creationId xmlns:a16="http://schemas.microsoft.com/office/drawing/2014/main" id="{E5D325C4-D2B4-4F20-88B5-BDEA3055310B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102235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52" name="Rechteck 451">
            <a:extLst>
              <a:ext uri="{FF2B5EF4-FFF2-40B4-BE49-F238E27FC236}">
                <a16:creationId xmlns:a16="http://schemas.microsoft.com/office/drawing/2014/main" id="{8ABEDAD4-DEC1-479A-985E-C33038306D6F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103124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53" name="Rechteck 452">
            <a:extLst>
              <a:ext uri="{FF2B5EF4-FFF2-40B4-BE49-F238E27FC236}">
                <a16:creationId xmlns:a16="http://schemas.microsoft.com/office/drawing/2014/main" id="{629966B1-AE73-4638-BEE6-8E7074083886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104013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54" name="Rechteck 453">
            <a:extLst>
              <a:ext uri="{FF2B5EF4-FFF2-40B4-BE49-F238E27FC236}">
                <a16:creationId xmlns:a16="http://schemas.microsoft.com/office/drawing/2014/main" id="{95562EFF-E53C-470E-A388-A0CD07E989B2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104902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55" name="Rechteck 454">
            <a:extLst>
              <a:ext uri="{FF2B5EF4-FFF2-40B4-BE49-F238E27FC236}">
                <a16:creationId xmlns:a16="http://schemas.microsoft.com/office/drawing/2014/main" id="{19E0AEB9-B266-404F-B4DB-2FC6C6A41EB9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105791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56" name="Rechteck 455">
            <a:extLst>
              <a:ext uri="{FF2B5EF4-FFF2-40B4-BE49-F238E27FC236}">
                <a16:creationId xmlns:a16="http://schemas.microsoft.com/office/drawing/2014/main" id="{228693B2-9D80-48BC-AB8A-277C1E085599}"/>
              </a:ext>
            </a:extLst>
          </p:cNvPr>
          <p:cNvSpPr/>
          <p:nvPr>
            <p:custDataLst>
              <p:tags r:id="rId23"/>
            </p:custDataLst>
          </p:nvPr>
        </p:nvSpPr>
        <p:spPr>
          <a:xfrm>
            <a:off x="106680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57" name="Rechteck 456">
            <a:extLst>
              <a:ext uri="{FF2B5EF4-FFF2-40B4-BE49-F238E27FC236}">
                <a16:creationId xmlns:a16="http://schemas.microsoft.com/office/drawing/2014/main" id="{7BD402F3-3BE0-4224-BF9D-404EAD03CC4A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107569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58" name="Rechteck 457">
            <a:extLst>
              <a:ext uri="{FF2B5EF4-FFF2-40B4-BE49-F238E27FC236}">
                <a16:creationId xmlns:a16="http://schemas.microsoft.com/office/drawing/2014/main" id="{2C503E59-CE24-45CE-9AF2-CC8FC73AA40C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8267700" y="2125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59" name="Rechteck 458">
            <a:extLst>
              <a:ext uri="{FF2B5EF4-FFF2-40B4-BE49-F238E27FC236}">
                <a16:creationId xmlns:a16="http://schemas.microsoft.com/office/drawing/2014/main" id="{81A2C3DF-6ADF-4EBB-8106-2817E1C7E304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8801100" y="2125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60" name="Rechteck 459">
            <a:extLst>
              <a:ext uri="{FF2B5EF4-FFF2-40B4-BE49-F238E27FC236}">
                <a16:creationId xmlns:a16="http://schemas.microsoft.com/office/drawing/2014/main" id="{79FAFE94-3482-493D-8A57-4FF309690672}"/>
              </a:ext>
            </a:extLst>
          </p:cNvPr>
          <p:cNvSpPr/>
          <p:nvPr>
            <p:custDataLst>
              <p:tags r:id="rId27"/>
            </p:custDataLst>
          </p:nvPr>
        </p:nvSpPr>
        <p:spPr>
          <a:xfrm>
            <a:off x="9067800" y="2125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61" name="Rechteck 460">
            <a:extLst>
              <a:ext uri="{FF2B5EF4-FFF2-40B4-BE49-F238E27FC236}">
                <a16:creationId xmlns:a16="http://schemas.microsoft.com/office/drawing/2014/main" id="{E247EC75-1EC1-44A7-BBB9-EE8D5296738B}"/>
              </a:ext>
            </a:extLst>
          </p:cNvPr>
          <p:cNvSpPr/>
          <p:nvPr>
            <p:custDataLst>
              <p:tags r:id="rId28"/>
            </p:custDataLst>
          </p:nvPr>
        </p:nvSpPr>
        <p:spPr>
          <a:xfrm>
            <a:off x="9334500" y="2125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62" name="Rechteck 461">
            <a:extLst>
              <a:ext uri="{FF2B5EF4-FFF2-40B4-BE49-F238E27FC236}">
                <a16:creationId xmlns:a16="http://schemas.microsoft.com/office/drawing/2014/main" id="{C59509E8-98CF-46BC-90C9-15D7159A4AFF}"/>
              </a:ext>
            </a:extLst>
          </p:cNvPr>
          <p:cNvSpPr/>
          <p:nvPr>
            <p:custDataLst>
              <p:tags r:id="rId29"/>
            </p:custDataLst>
          </p:nvPr>
        </p:nvSpPr>
        <p:spPr>
          <a:xfrm>
            <a:off x="9690100" y="2125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63" name="Rechteck 462">
            <a:extLst>
              <a:ext uri="{FF2B5EF4-FFF2-40B4-BE49-F238E27FC236}">
                <a16:creationId xmlns:a16="http://schemas.microsoft.com/office/drawing/2014/main" id="{BB20082A-4356-40F9-8099-F212CB9F1001}"/>
              </a:ext>
            </a:extLst>
          </p:cNvPr>
          <p:cNvSpPr/>
          <p:nvPr>
            <p:custDataLst>
              <p:tags r:id="rId30"/>
            </p:custDataLst>
          </p:nvPr>
        </p:nvSpPr>
        <p:spPr>
          <a:xfrm>
            <a:off x="9867900" y="2125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64" name="Rechteck 463">
            <a:extLst>
              <a:ext uri="{FF2B5EF4-FFF2-40B4-BE49-F238E27FC236}">
                <a16:creationId xmlns:a16="http://schemas.microsoft.com/office/drawing/2014/main" id="{35B61E05-D85B-426D-8FB3-2E982BD1D236}"/>
              </a:ext>
            </a:extLst>
          </p:cNvPr>
          <p:cNvSpPr/>
          <p:nvPr>
            <p:custDataLst>
              <p:tags r:id="rId31"/>
            </p:custDataLst>
          </p:nvPr>
        </p:nvSpPr>
        <p:spPr>
          <a:xfrm>
            <a:off x="9956800" y="2125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65" name="Rechteck 464">
            <a:extLst>
              <a:ext uri="{FF2B5EF4-FFF2-40B4-BE49-F238E27FC236}">
                <a16:creationId xmlns:a16="http://schemas.microsoft.com/office/drawing/2014/main" id="{A954DD4C-B9E4-405B-8C78-EB18C47FC664}"/>
              </a:ext>
            </a:extLst>
          </p:cNvPr>
          <p:cNvSpPr/>
          <p:nvPr>
            <p:custDataLst>
              <p:tags r:id="rId32"/>
            </p:custDataLst>
          </p:nvPr>
        </p:nvSpPr>
        <p:spPr>
          <a:xfrm>
            <a:off x="10223500" y="2125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66" name="Rechteck 465">
            <a:extLst>
              <a:ext uri="{FF2B5EF4-FFF2-40B4-BE49-F238E27FC236}">
                <a16:creationId xmlns:a16="http://schemas.microsoft.com/office/drawing/2014/main" id="{F7B57B83-4C13-416C-BA7C-B84613479781}"/>
              </a:ext>
            </a:extLst>
          </p:cNvPr>
          <p:cNvSpPr/>
          <p:nvPr>
            <p:custDataLst>
              <p:tags r:id="rId33"/>
            </p:custDataLst>
          </p:nvPr>
        </p:nvSpPr>
        <p:spPr>
          <a:xfrm>
            <a:off x="10756900" y="2125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67" name="Rechteck 466">
            <a:extLst>
              <a:ext uri="{FF2B5EF4-FFF2-40B4-BE49-F238E27FC236}">
                <a16:creationId xmlns:a16="http://schemas.microsoft.com/office/drawing/2014/main" id="{96C7C67A-F09F-4715-8CF2-A77585E3A38B}"/>
              </a:ext>
            </a:extLst>
          </p:cNvPr>
          <p:cNvSpPr/>
          <p:nvPr>
            <p:custDataLst>
              <p:tags r:id="rId34"/>
            </p:custDataLst>
          </p:nvPr>
        </p:nvSpPr>
        <p:spPr>
          <a:xfrm>
            <a:off x="82677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68" name="Rechteck 467">
            <a:extLst>
              <a:ext uri="{FF2B5EF4-FFF2-40B4-BE49-F238E27FC236}">
                <a16:creationId xmlns:a16="http://schemas.microsoft.com/office/drawing/2014/main" id="{9DC3695B-8E8B-482F-8349-F82C91890427}"/>
              </a:ext>
            </a:extLst>
          </p:cNvPr>
          <p:cNvSpPr/>
          <p:nvPr>
            <p:custDataLst>
              <p:tags r:id="rId35"/>
            </p:custDataLst>
          </p:nvPr>
        </p:nvSpPr>
        <p:spPr>
          <a:xfrm>
            <a:off x="84455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69" name="Rechteck 468">
            <a:extLst>
              <a:ext uri="{FF2B5EF4-FFF2-40B4-BE49-F238E27FC236}">
                <a16:creationId xmlns:a16="http://schemas.microsoft.com/office/drawing/2014/main" id="{296C356E-4B43-4AA1-8698-2E53F54CA441}"/>
              </a:ext>
            </a:extLst>
          </p:cNvPr>
          <p:cNvSpPr/>
          <p:nvPr>
            <p:custDataLst>
              <p:tags r:id="rId36"/>
            </p:custDataLst>
          </p:nvPr>
        </p:nvSpPr>
        <p:spPr>
          <a:xfrm>
            <a:off x="85344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70" name="Rechteck 469">
            <a:extLst>
              <a:ext uri="{FF2B5EF4-FFF2-40B4-BE49-F238E27FC236}">
                <a16:creationId xmlns:a16="http://schemas.microsoft.com/office/drawing/2014/main" id="{09137924-B6DB-47D6-872E-3DAE56F3F656}"/>
              </a:ext>
            </a:extLst>
          </p:cNvPr>
          <p:cNvSpPr/>
          <p:nvPr>
            <p:custDataLst>
              <p:tags r:id="rId37"/>
            </p:custDataLst>
          </p:nvPr>
        </p:nvSpPr>
        <p:spPr>
          <a:xfrm>
            <a:off x="86233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71" name="Rechteck 470">
            <a:extLst>
              <a:ext uri="{FF2B5EF4-FFF2-40B4-BE49-F238E27FC236}">
                <a16:creationId xmlns:a16="http://schemas.microsoft.com/office/drawing/2014/main" id="{E3F46E33-3D69-43A0-8A0B-940CE9125D5C}"/>
              </a:ext>
            </a:extLst>
          </p:cNvPr>
          <p:cNvSpPr/>
          <p:nvPr>
            <p:custDataLst>
              <p:tags r:id="rId38"/>
            </p:custDataLst>
          </p:nvPr>
        </p:nvSpPr>
        <p:spPr>
          <a:xfrm>
            <a:off x="88011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72" name="Rechteck 471">
            <a:extLst>
              <a:ext uri="{FF2B5EF4-FFF2-40B4-BE49-F238E27FC236}">
                <a16:creationId xmlns:a16="http://schemas.microsoft.com/office/drawing/2014/main" id="{969EBE70-926D-462E-BAB2-F4EA55EE69B6}"/>
              </a:ext>
            </a:extLst>
          </p:cNvPr>
          <p:cNvSpPr/>
          <p:nvPr>
            <p:custDataLst>
              <p:tags r:id="rId39"/>
            </p:custDataLst>
          </p:nvPr>
        </p:nvSpPr>
        <p:spPr>
          <a:xfrm>
            <a:off x="90678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73" name="Rechteck 472">
            <a:extLst>
              <a:ext uri="{FF2B5EF4-FFF2-40B4-BE49-F238E27FC236}">
                <a16:creationId xmlns:a16="http://schemas.microsoft.com/office/drawing/2014/main" id="{8AF402DB-50B9-47E3-ACCD-2064518BF24C}"/>
              </a:ext>
            </a:extLst>
          </p:cNvPr>
          <p:cNvSpPr/>
          <p:nvPr>
            <p:custDataLst>
              <p:tags r:id="rId40"/>
            </p:custDataLst>
          </p:nvPr>
        </p:nvSpPr>
        <p:spPr>
          <a:xfrm>
            <a:off x="94234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74" name="Rechteck 473">
            <a:extLst>
              <a:ext uri="{FF2B5EF4-FFF2-40B4-BE49-F238E27FC236}">
                <a16:creationId xmlns:a16="http://schemas.microsoft.com/office/drawing/2014/main" id="{5B31F27F-90F5-421A-A7AA-976A778F834C}"/>
              </a:ext>
            </a:extLst>
          </p:cNvPr>
          <p:cNvSpPr/>
          <p:nvPr>
            <p:custDataLst>
              <p:tags r:id="rId41"/>
            </p:custDataLst>
          </p:nvPr>
        </p:nvSpPr>
        <p:spPr>
          <a:xfrm>
            <a:off x="96012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75" name="Rechteck 474">
            <a:extLst>
              <a:ext uri="{FF2B5EF4-FFF2-40B4-BE49-F238E27FC236}">
                <a16:creationId xmlns:a16="http://schemas.microsoft.com/office/drawing/2014/main" id="{B898CD16-9E4F-42CC-B76E-F5DF42E02CF0}"/>
              </a:ext>
            </a:extLst>
          </p:cNvPr>
          <p:cNvSpPr/>
          <p:nvPr>
            <p:custDataLst>
              <p:tags r:id="rId42"/>
            </p:custDataLst>
          </p:nvPr>
        </p:nvSpPr>
        <p:spPr>
          <a:xfrm>
            <a:off x="96901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76" name="Rechteck 475">
            <a:extLst>
              <a:ext uri="{FF2B5EF4-FFF2-40B4-BE49-F238E27FC236}">
                <a16:creationId xmlns:a16="http://schemas.microsoft.com/office/drawing/2014/main" id="{8FE14822-76A8-4D8E-980F-4EE831A1B2BE}"/>
              </a:ext>
            </a:extLst>
          </p:cNvPr>
          <p:cNvSpPr/>
          <p:nvPr>
            <p:custDataLst>
              <p:tags r:id="rId43"/>
            </p:custDataLst>
          </p:nvPr>
        </p:nvSpPr>
        <p:spPr>
          <a:xfrm>
            <a:off x="97790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77" name="Rechteck 476">
            <a:extLst>
              <a:ext uri="{FF2B5EF4-FFF2-40B4-BE49-F238E27FC236}">
                <a16:creationId xmlns:a16="http://schemas.microsoft.com/office/drawing/2014/main" id="{4F1565DA-78BC-469E-A37E-7131B3C3423E}"/>
              </a:ext>
            </a:extLst>
          </p:cNvPr>
          <p:cNvSpPr/>
          <p:nvPr>
            <p:custDataLst>
              <p:tags r:id="rId44"/>
            </p:custDataLst>
          </p:nvPr>
        </p:nvSpPr>
        <p:spPr>
          <a:xfrm>
            <a:off x="99568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78" name="Rechteck 477">
            <a:extLst>
              <a:ext uri="{FF2B5EF4-FFF2-40B4-BE49-F238E27FC236}">
                <a16:creationId xmlns:a16="http://schemas.microsoft.com/office/drawing/2014/main" id="{9A66CC6D-3668-4365-818E-72E2F03E164A}"/>
              </a:ext>
            </a:extLst>
          </p:cNvPr>
          <p:cNvSpPr/>
          <p:nvPr>
            <p:custDataLst>
              <p:tags r:id="rId45"/>
            </p:custDataLst>
          </p:nvPr>
        </p:nvSpPr>
        <p:spPr>
          <a:xfrm>
            <a:off x="100457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79" name="Rechteck 478">
            <a:extLst>
              <a:ext uri="{FF2B5EF4-FFF2-40B4-BE49-F238E27FC236}">
                <a16:creationId xmlns:a16="http://schemas.microsoft.com/office/drawing/2014/main" id="{BCD4F989-B662-43ED-94C3-81DBEAE54C59}"/>
              </a:ext>
            </a:extLst>
          </p:cNvPr>
          <p:cNvSpPr/>
          <p:nvPr>
            <p:custDataLst>
              <p:tags r:id="rId46"/>
            </p:custDataLst>
          </p:nvPr>
        </p:nvSpPr>
        <p:spPr>
          <a:xfrm>
            <a:off x="102235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80" name="Rechteck 479">
            <a:extLst>
              <a:ext uri="{FF2B5EF4-FFF2-40B4-BE49-F238E27FC236}">
                <a16:creationId xmlns:a16="http://schemas.microsoft.com/office/drawing/2014/main" id="{3CFBAC6B-9B2F-42F3-B9CA-E1945F7CD690}"/>
              </a:ext>
            </a:extLst>
          </p:cNvPr>
          <p:cNvSpPr/>
          <p:nvPr>
            <p:custDataLst>
              <p:tags r:id="rId47"/>
            </p:custDataLst>
          </p:nvPr>
        </p:nvSpPr>
        <p:spPr>
          <a:xfrm>
            <a:off x="104013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81" name="Rechteck 480">
            <a:extLst>
              <a:ext uri="{FF2B5EF4-FFF2-40B4-BE49-F238E27FC236}">
                <a16:creationId xmlns:a16="http://schemas.microsoft.com/office/drawing/2014/main" id="{D7868229-FF4A-49A5-836F-1B2F1F48C492}"/>
              </a:ext>
            </a:extLst>
          </p:cNvPr>
          <p:cNvSpPr/>
          <p:nvPr>
            <p:custDataLst>
              <p:tags r:id="rId48"/>
            </p:custDataLst>
          </p:nvPr>
        </p:nvSpPr>
        <p:spPr>
          <a:xfrm>
            <a:off x="104902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82" name="Rechteck 481">
            <a:extLst>
              <a:ext uri="{FF2B5EF4-FFF2-40B4-BE49-F238E27FC236}">
                <a16:creationId xmlns:a16="http://schemas.microsoft.com/office/drawing/2014/main" id="{87656510-FED1-4504-8631-40378A3FE47C}"/>
              </a:ext>
            </a:extLst>
          </p:cNvPr>
          <p:cNvSpPr/>
          <p:nvPr>
            <p:custDataLst>
              <p:tags r:id="rId49"/>
            </p:custDataLst>
          </p:nvPr>
        </p:nvSpPr>
        <p:spPr>
          <a:xfrm>
            <a:off x="105791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83" name="Rechteck 482">
            <a:extLst>
              <a:ext uri="{FF2B5EF4-FFF2-40B4-BE49-F238E27FC236}">
                <a16:creationId xmlns:a16="http://schemas.microsoft.com/office/drawing/2014/main" id="{1CCD2BAD-D974-4216-B86E-E94EE936A508}"/>
              </a:ext>
            </a:extLst>
          </p:cNvPr>
          <p:cNvSpPr/>
          <p:nvPr>
            <p:custDataLst>
              <p:tags r:id="rId50"/>
            </p:custDataLst>
          </p:nvPr>
        </p:nvSpPr>
        <p:spPr>
          <a:xfrm>
            <a:off x="107569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84" name="Rechteck 483">
            <a:extLst>
              <a:ext uri="{FF2B5EF4-FFF2-40B4-BE49-F238E27FC236}">
                <a16:creationId xmlns:a16="http://schemas.microsoft.com/office/drawing/2014/main" id="{C44B3035-D686-4C16-95D1-5AF5D5FAB131}"/>
              </a:ext>
            </a:extLst>
          </p:cNvPr>
          <p:cNvSpPr/>
          <p:nvPr>
            <p:custDataLst>
              <p:tags r:id="rId51"/>
            </p:custDataLst>
          </p:nvPr>
        </p:nvSpPr>
        <p:spPr>
          <a:xfrm>
            <a:off x="82677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85" name="Rechteck 484">
            <a:extLst>
              <a:ext uri="{FF2B5EF4-FFF2-40B4-BE49-F238E27FC236}">
                <a16:creationId xmlns:a16="http://schemas.microsoft.com/office/drawing/2014/main" id="{103A8F7A-A7D1-43F6-A2AA-D2F30A488692}"/>
              </a:ext>
            </a:extLst>
          </p:cNvPr>
          <p:cNvSpPr/>
          <p:nvPr>
            <p:custDataLst>
              <p:tags r:id="rId52"/>
            </p:custDataLst>
          </p:nvPr>
        </p:nvSpPr>
        <p:spPr>
          <a:xfrm>
            <a:off x="84455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86" name="Rechteck 485">
            <a:extLst>
              <a:ext uri="{FF2B5EF4-FFF2-40B4-BE49-F238E27FC236}">
                <a16:creationId xmlns:a16="http://schemas.microsoft.com/office/drawing/2014/main" id="{BF81BFD7-18DC-4713-84C1-7FB02661793E}"/>
              </a:ext>
            </a:extLst>
          </p:cNvPr>
          <p:cNvSpPr/>
          <p:nvPr>
            <p:custDataLst>
              <p:tags r:id="rId53"/>
            </p:custDataLst>
          </p:nvPr>
        </p:nvSpPr>
        <p:spPr>
          <a:xfrm>
            <a:off x="85344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87" name="Rechteck 486">
            <a:extLst>
              <a:ext uri="{FF2B5EF4-FFF2-40B4-BE49-F238E27FC236}">
                <a16:creationId xmlns:a16="http://schemas.microsoft.com/office/drawing/2014/main" id="{D673AB5D-D754-4863-A8C3-B870F43330F1}"/>
              </a:ext>
            </a:extLst>
          </p:cNvPr>
          <p:cNvSpPr/>
          <p:nvPr>
            <p:custDataLst>
              <p:tags r:id="rId54"/>
            </p:custDataLst>
          </p:nvPr>
        </p:nvSpPr>
        <p:spPr>
          <a:xfrm>
            <a:off x="86233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88" name="Rechteck 487">
            <a:extLst>
              <a:ext uri="{FF2B5EF4-FFF2-40B4-BE49-F238E27FC236}">
                <a16:creationId xmlns:a16="http://schemas.microsoft.com/office/drawing/2014/main" id="{EF20B9D8-205F-40FE-B9DC-A40CB1E00EC4}"/>
              </a:ext>
            </a:extLst>
          </p:cNvPr>
          <p:cNvSpPr/>
          <p:nvPr>
            <p:custDataLst>
              <p:tags r:id="rId55"/>
            </p:custDataLst>
          </p:nvPr>
        </p:nvSpPr>
        <p:spPr>
          <a:xfrm>
            <a:off x="88011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89" name="Rechteck 488">
            <a:extLst>
              <a:ext uri="{FF2B5EF4-FFF2-40B4-BE49-F238E27FC236}">
                <a16:creationId xmlns:a16="http://schemas.microsoft.com/office/drawing/2014/main" id="{D3E9B969-87CF-4D90-A430-2364D4859E84}"/>
              </a:ext>
            </a:extLst>
          </p:cNvPr>
          <p:cNvSpPr/>
          <p:nvPr>
            <p:custDataLst>
              <p:tags r:id="rId56"/>
            </p:custDataLst>
          </p:nvPr>
        </p:nvSpPr>
        <p:spPr>
          <a:xfrm>
            <a:off x="89789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90" name="Rechteck 489">
            <a:extLst>
              <a:ext uri="{FF2B5EF4-FFF2-40B4-BE49-F238E27FC236}">
                <a16:creationId xmlns:a16="http://schemas.microsoft.com/office/drawing/2014/main" id="{1184CBC2-FA57-42DA-88F2-C2292E131CB1}"/>
              </a:ext>
            </a:extLst>
          </p:cNvPr>
          <p:cNvSpPr/>
          <p:nvPr>
            <p:custDataLst>
              <p:tags r:id="rId57"/>
            </p:custDataLst>
          </p:nvPr>
        </p:nvSpPr>
        <p:spPr>
          <a:xfrm>
            <a:off x="93345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91" name="Rechteck 490">
            <a:extLst>
              <a:ext uri="{FF2B5EF4-FFF2-40B4-BE49-F238E27FC236}">
                <a16:creationId xmlns:a16="http://schemas.microsoft.com/office/drawing/2014/main" id="{1795E092-A665-4F2F-999D-242A4223B0E4}"/>
              </a:ext>
            </a:extLst>
          </p:cNvPr>
          <p:cNvSpPr/>
          <p:nvPr>
            <p:custDataLst>
              <p:tags r:id="rId58"/>
            </p:custDataLst>
          </p:nvPr>
        </p:nvSpPr>
        <p:spPr>
          <a:xfrm>
            <a:off x="95123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92" name="Rechteck 491">
            <a:extLst>
              <a:ext uri="{FF2B5EF4-FFF2-40B4-BE49-F238E27FC236}">
                <a16:creationId xmlns:a16="http://schemas.microsoft.com/office/drawing/2014/main" id="{F3069E29-89BF-4E36-8F64-DD0A92114798}"/>
              </a:ext>
            </a:extLst>
          </p:cNvPr>
          <p:cNvSpPr/>
          <p:nvPr>
            <p:custDataLst>
              <p:tags r:id="rId59"/>
            </p:custDataLst>
          </p:nvPr>
        </p:nvSpPr>
        <p:spPr>
          <a:xfrm>
            <a:off x="96012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93" name="Rechteck 492">
            <a:extLst>
              <a:ext uri="{FF2B5EF4-FFF2-40B4-BE49-F238E27FC236}">
                <a16:creationId xmlns:a16="http://schemas.microsoft.com/office/drawing/2014/main" id="{77B7F4A7-A410-4ACF-80A0-9CC19037918E}"/>
              </a:ext>
            </a:extLst>
          </p:cNvPr>
          <p:cNvSpPr/>
          <p:nvPr>
            <p:custDataLst>
              <p:tags r:id="rId60"/>
            </p:custDataLst>
          </p:nvPr>
        </p:nvSpPr>
        <p:spPr>
          <a:xfrm>
            <a:off x="96901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94" name="Rechteck 493">
            <a:extLst>
              <a:ext uri="{FF2B5EF4-FFF2-40B4-BE49-F238E27FC236}">
                <a16:creationId xmlns:a16="http://schemas.microsoft.com/office/drawing/2014/main" id="{2C0785BC-57A6-480F-B07D-6EFE741F3F96}"/>
              </a:ext>
            </a:extLst>
          </p:cNvPr>
          <p:cNvSpPr/>
          <p:nvPr>
            <p:custDataLst>
              <p:tags r:id="rId61"/>
            </p:custDataLst>
          </p:nvPr>
        </p:nvSpPr>
        <p:spPr>
          <a:xfrm>
            <a:off x="99568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95" name="Rechteck 494">
            <a:extLst>
              <a:ext uri="{FF2B5EF4-FFF2-40B4-BE49-F238E27FC236}">
                <a16:creationId xmlns:a16="http://schemas.microsoft.com/office/drawing/2014/main" id="{3826B47D-74D3-4BDD-8CF9-47AB53C8D59B}"/>
              </a:ext>
            </a:extLst>
          </p:cNvPr>
          <p:cNvSpPr/>
          <p:nvPr>
            <p:custDataLst>
              <p:tags r:id="rId62"/>
            </p:custDataLst>
          </p:nvPr>
        </p:nvSpPr>
        <p:spPr>
          <a:xfrm>
            <a:off x="102235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96" name="Rechteck 495">
            <a:extLst>
              <a:ext uri="{FF2B5EF4-FFF2-40B4-BE49-F238E27FC236}">
                <a16:creationId xmlns:a16="http://schemas.microsoft.com/office/drawing/2014/main" id="{60B7D6BC-C6B7-480F-B220-2E8300DF6C01}"/>
              </a:ext>
            </a:extLst>
          </p:cNvPr>
          <p:cNvSpPr/>
          <p:nvPr>
            <p:custDataLst>
              <p:tags r:id="rId63"/>
            </p:custDataLst>
          </p:nvPr>
        </p:nvSpPr>
        <p:spPr>
          <a:xfrm>
            <a:off x="104013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97" name="Rechteck 496">
            <a:extLst>
              <a:ext uri="{FF2B5EF4-FFF2-40B4-BE49-F238E27FC236}">
                <a16:creationId xmlns:a16="http://schemas.microsoft.com/office/drawing/2014/main" id="{38B3DEB9-F14E-4B0F-B59C-6CCE15F28DB6}"/>
              </a:ext>
            </a:extLst>
          </p:cNvPr>
          <p:cNvSpPr/>
          <p:nvPr>
            <p:custDataLst>
              <p:tags r:id="rId64"/>
            </p:custDataLst>
          </p:nvPr>
        </p:nvSpPr>
        <p:spPr>
          <a:xfrm>
            <a:off x="104902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98" name="Rechteck 497">
            <a:extLst>
              <a:ext uri="{FF2B5EF4-FFF2-40B4-BE49-F238E27FC236}">
                <a16:creationId xmlns:a16="http://schemas.microsoft.com/office/drawing/2014/main" id="{F04FFD22-57DD-4DC0-8505-692FD02CF517}"/>
              </a:ext>
            </a:extLst>
          </p:cNvPr>
          <p:cNvSpPr/>
          <p:nvPr>
            <p:custDataLst>
              <p:tags r:id="rId65"/>
            </p:custDataLst>
          </p:nvPr>
        </p:nvSpPr>
        <p:spPr>
          <a:xfrm>
            <a:off x="105791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99" name="Rechteck 498">
            <a:extLst>
              <a:ext uri="{FF2B5EF4-FFF2-40B4-BE49-F238E27FC236}">
                <a16:creationId xmlns:a16="http://schemas.microsoft.com/office/drawing/2014/main" id="{B002D49C-7FC1-4279-9E41-F6458B0DC80F}"/>
              </a:ext>
            </a:extLst>
          </p:cNvPr>
          <p:cNvSpPr/>
          <p:nvPr>
            <p:custDataLst>
              <p:tags r:id="rId66"/>
            </p:custDataLst>
          </p:nvPr>
        </p:nvSpPr>
        <p:spPr>
          <a:xfrm>
            <a:off x="107569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00" name="Rechteck 499">
            <a:extLst>
              <a:ext uri="{FF2B5EF4-FFF2-40B4-BE49-F238E27FC236}">
                <a16:creationId xmlns:a16="http://schemas.microsoft.com/office/drawing/2014/main" id="{50FB5F6C-3D7A-4536-A4C6-40CCCF289A5E}"/>
              </a:ext>
            </a:extLst>
          </p:cNvPr>
          <p:cNvSpPr/>
          <p:nvPr>
            <p:custDataLst>
              <p:tags r:id="rId67"/>
            </p:custDataLst>
          </p:nvPr>
        </p:nvSpPr>
        <p:spPr>
          <a:xfrm>
            <a:off x="82677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01" name="Rechteck 500">
            <a:extLst>
              <a:ext uri="{FF2B5EF4-FFF2-40B4-BE49-F238E27FC236}">
                <a16:creationId xmlns:a16="http://schemas.microsoft.com/office/drawing/2014/main" id="{AFDD2E8E-7AA5-4B12-8C05-46B757626C93}"/>
              </a:ext>
            </a:extLst>
          </p:cNvPr>
          <p:cNvSpPr/>
          <p:nvPr>
            <p:custDataLst>
              <p:tags r:id="rId68"/>
            </p:custDataLst>
          </p:nvPr>
        </p:nvSpPr>
        <p:spPr>
          <a:xfrm>
            <a:off x="84455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02" name="Rechteck 501">
            <a:extLst>
              <a:ext uri="{FF2B5EF4-FFF2-40B4-BE49-F238E27FC236}">
                <a16:creationId xmlns:a16="http://schemas.microsoft.com/office/drawing/2014/main" id="{283236CD-5FD6-4B0F-BDDC-68F41C7F4E5B}"/>
              </a:ext>
            </a:extLst>
          </p:cNvPr>
          <p:cNvSpPr/>
          <p:nvPr>
            <p:custDataLst>
              <p:tags r:id="rId69"/>
            </p:custDataLst>
          </p:nvPr>
        </p:nvSpPr>
        <p:spPr>
          <a:xfrm>
            <a:off x="85344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03" name="Rechteck 502">
            <a:extLst>
              <a:ext uri="{FF2B5EF4-FFF2-40B4-BE49-F238E27FC236}">
                <a16:creationId xmlns:a16="http://schemas.microsoft.com/office/drawing/2014/main" id="{875E718C-BDB9-4F16-8AC7-E3C50DDBC363}"/>
              </a:ext>
            </a:extLst>
          </p:cNvPr>
          <p:cNvSpPr/>
          <p:nvPr>
            <p:custDataLst>
              <p:tags r:id="rId70"/>
            </p:custDataLst>
          </p:nvPr>
        </p:nvSpPr>
        <p:spPr>
          <a:xfrm>
            <a:off x="86233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04" name="Rechteck 503">
            <a:extLst>
              <a:ext uri="{FF2B5EF4-FFF2-40B4-BE49-F238E27FC236}">
                <a16:creationId xmlns:a16="http://schemas.microsoft.com/office/drawing/2014/main" id="{046216BD-3A23-4050-92BD-9768EB26151D}"/>
              </a:ext>
            </a:extLst>
          </p:cNvPr>
          <p:cNvSpPr/>
          <p:nvPr>
            <p:custDataLst>
              <p:tags r:id="rId71"/>
            </p:custDataLst>
          </p:nvPr>
        </p:nvSpPr>
        <p:spPr>
          <a:xfrm>
            <a:off x="88011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05" name="Rechteck 504">
            <a:extLst>
              <a:ext uri="{FF2B5EF4-FFF2-40B4-BE49-F238E27FC236}">
                <a16:creationId xmlns:a16="http://schemas.microsoft.com/office/drawing/2014/main" id="{9F5C2776-F6C5-4367-95A0-87CFAC870C45}"/>
              </a:ext>
            </a:extLst>
          </p:cNvPr>
          <p:cNvSpPr/>
          <p:nvPr>
            <p:custDataLst>
              <p:tags r:id="rId72"/>
            </p:custDataLst>
          </p:nvPr>
        </p:nvSpPr>
        <p:spPr>
          <a:xfrm>
            <a:off x="89789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06" name="Rechteck 505">
            <a:extLst>
              <a:ext uri="{FF2B5EF4-FFF2-40B4-BE49-F238E27FC236}">
                <a16:creationId xmlns:a16="http://schemas.microsoft.com/office/drawing/2014/main" id="{B6077A2A-6E7B-42DB-881A-E0BB485B4687}"/>
              </a:ext>
            </a:extLst>
          </p:cNvPr>
          <p:cNvSpPr/>
          <p:nvPr>
            <p:custDataLst>
              <p:tags r:id="rId73"/>
            </p:custDataLst>
          </p:nvPr>
        </p:nvSpPr>
        <p:spPr>
          <a:xfrm>
            <a:off x="94234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07" name="Rechteck 506">
            <a:extLst>
              <a:ext uri="{FF2B5EF4-FFF2-40B4-BE49-F238E27FC236}">
                <a16:creationId xmlns:a16="http://schemas.microsoft.com/office/drawing/2014/main" id="{98A28DA9-ADD5-44B6-9D15-645CD7DBE380}"/>
              </a:ext>
            </a:extLst>
          </p:cNvPr>
          <p:cNvSpPr/>
          <p:nvPr>
            <p:custDataLst>
              <p:tags r:id="rId74"/>
            </p:custDataLst>
          </p:nvPr>
        </p:nvSpPr>
        <p:spPr>
          <a:xfrm>
            <a:off x="95123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08" name="Rechteck 507">
            <a:extLst>
              <a:ext uri="{FF2B5EF4-FFF2-40B4-BE49-F238E27FC236}">
                <a16:creationId xmlns:a16="http://schemas.microsoft.com/office/drawing/2014/main" id="{340B6925-7CB0-4532-8421-F6B9D82D6563}"/>
              </a:ext>
            </a:extLst>
          </p:cNvPr>
          <p:cNvSpPr/>
          <p:nvPr>
            <p:custDataLst>
              <p:tags r:id="rId75"/>
            </p:custDataLst>
          </p:nvPr>
        </p:nvSpPr>
        <p:spPr>
          <a:xfrm>
            <a:off x="96901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09" name="Rechteck 508">
            <a:extLst>
              <a:ext uri="{FF2B5EF4-FFF2-40B4-BE49-F238E27FC236}">
                <a16:creationId xmlns:a16="http://schemas.microsoft.com/office/drawing/2014/main" id="{0C3B64A1-17CC-4DFF-B6F7-0682E414EA86}"/>
              </a:ext>
            </a:extLst>
          </p:cNvPr>
          <p:cNvSpPr/>
          <p:nvPr>
            <p:custDataLst>
              <p:tags r:id="rId76"/>
            </p:custDataLst>
          </p:nvPr>
        </p:nvSpPr>
        <p:spPr>
          <a:xfrm>
            <a:off x="98679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10" name="Rechteck 509">
            <a:extLst>
              <a:ext uri="{FF2B5EF4-FFF2-40B4-BE49-F238E27FC236}">
                <a16:creationId xmlns:a16="http://schemas.microsoft.com/office/drawing/2014/main" id="{88C06548-E18A-459B-AB3B-471E58EA1772}"/>
              </a:ext>
            </a:extLst>
          </p:cNvPr>
          <p:cNvSpPr/>
          <p:nvPr>
            <p:custDataLst>
              <p:tags r:id="rId77"/>
            </p:custDataLst>
          </p:nvPr>
        </p:nvSpPr>
        <p:spPr>
          <a:xfrm>
            <a:off x="100457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11" name="Rechteck 510">
            <a:extLst>
              <a:ext uri="{FF2B5EF4-FFF2-40B4-BE49-F238E27FC236}">
                <a16:creationId xmlns:a16="http://schemas.microsoft.com/office/drawing/2014/main" id="{14CE96F8-612A-4754-BCF0-68F5FBFCB0CA}"/>
              </a:ext>
            </a:extLst>
          </p:cNvPr>
          <p:cNvSpPr/>
          <p:nvPr>
            <p:custDataLst>
              <p:tags r:id="rId78"/>
            </p:custDataLst>
          </p:nvPr>
        </p:nvSpPr>
        <p:spPr>
          <a:xfrm>
            <a:off x="102235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12" name="Rechteck 511">
            <a:extLst>
              <a:ext uri="{FF2B5EF4-FFF2-40B4-BE49-F238E27FC236}">
                <a16:creationId xmlns:a16="http://schemas.microsoft.com/office/drawing/2014/main" id="{C6994586-E1A0-4F1C-8C9D-519AE2FD7926}"/>
              </a:ext>
            </a:extLst>
          </p:cNvPr>
          <p:cNvSpPr/>
          <p:nvPr>
            <p:custDataLst>
              <p:tags r:id="rId79"/>
            </p:custDataLst>
          </p:nvPr>
        </p:nvSpPr>
        <p:spPr>
          <a:xfrm>
            <a:off x="104013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13" name="Rechteck 512">
            <a:extLst>
              <a:ext uri="{FF2B5EF4-FFF2-40B4-BE49-F238E27FC236}">
                <a16:creationId xmlns:a16="http://schemas.microsoft.com/office/drawing/2014/main" id="{565B71E3-661C-466E-954C-258B5DEB7069}"/>
              </a:ext>
            </a:extLst>
          </p:cNvPr>
          <p:cNvSpPr/>
          <p:nvPr>
            <p:custDataLst>
              <p:tags r:id="rId80"/>
            </p:custDataLst>
          </p:nvPr>
        </p:nvSpPr>
        <p:spPr>
          <a:xfrm>
            <a:off x="104902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14" name="Rechteck 513">
            <a:extLst>
              <a:ext uri="{FF2B5EF4-FFF2-40B4-BE49-F238E27FC236}">
                <a16:creationId xmlns:a16="http://schemas.microsoft.com/office/drawing/2014/main" id="{2A57E4EA-8EEB-41D2-80EE-6854ACC0D1C8}"/>
              </a:ext>
            </a:extLst>
          </p:cNvPr>
          <p:cNvSpPr/>
          <p:nvPr>
            <p:custDataLst>
              <p:tags r:id="rId81"/>
            </p:custDataLst>
          </p:nvPr>
        </p:nvSpPr>
        <p:spPr>
          <a:xfrm>
            <a:off x="105791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15" name="Rechteck 514">
            <a:extLst>
              <a:ext uri="{FF2B5EF4-FFF2-40B4-BE49-F238E27FC236}">
                <a16:creationId xmlns:a16="http://schemas.microsoft.com/office/drawing/2014/main" id="{1E515565-632C-4C79-AB24-D5AD2AB2FC5E}"/>
              </a:ext>
            </a:extLst>
          </p:cNvPr>
          <p:cNvSpPr/>
          <p:nvPr>
            <p:custDataLst>
              <p:tags r:id="rId82"/>
            </p:custDataLst>
          </p:nvPr>
        </p:nvSpPr>
        <p:spPr>
          <a:xfrm>
            <a:off x="107569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16" name="Rechteck 515">
            <a:extLst>
              <a:ext uri="{FF2B5EF4-FFF2-40B4-BE49-F238E27FC236}">
                <a16:creationId xmlns:a16="http://schemas.microsoft.com/office/drawing/2014/main" id="{62D0F47D-C22B-4832-8C84-84045602F905}"/>
              </a:ext>
            </a:extLst>
          </p:cNvPr>
          <p:cNvSpPr/>
          <p:nvPr>
            <p:custDataLst>
              <p:tags r:id="rId83"/>
            </p:custDataLst>
          </p:nvPr>
        </p:nvSpPr>
        <p:spPr>
          <a:xfrm>
            <a:off x="82677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17" name="Rechteck 516">
            <a:extLst>
              <a:ext uri="{FF2B5EF4-FFF2-40B4-BE49-F238E27FC236}">
                <a16:creationId xmlns:a16="http://schemas.microsoft.com/office/drawing/2014/main" id="{6525D1D1-5A80-4E49-B29D-A17C9EACF677}"/>
              </a:ext>
            </a:extLst>
          </p:cNvPr>
          <p:cNvSpPr/>
          <p:nvPr>
            <p:custDataLst>
              <p:tags r:id="rId84"/>
            </p:custDataLst>
          </p:nvPr>
        </p:nvSpPr>
        <p:spPr>
          <a:xfrm>
            <a:off x="88011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18" name="Rechteck 517">
            <a:extLst>
              <a:ext uri="{FF2B5EF4-FFF2-40B4-BE49-F238E27FC236}">
                <a16:creationId xmlns:a16="http://schemas.microsoft.com/office/drawing/2014/main" id="{36A45F7C-EE45-4F2A-8C04-A9EB8A7B6528}"/>
              </a:ext>
            </a:extLst>
          </p:cNvPr>
          <p:cNvSpPr/>
          <p:nvPr>
            <p:custDataLst>
              <p:tags r:id="rId85"/>
            </p:custDataLst>
          </p:nvPr>
        </p:nvSpPr>
        <p:spPr>
          <a:xfrm>
            <a:off x="89789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19" name="Rechteck 518">
            <a:extLst>
              <a:ext uri="{FF2B5EF4-FFF2-40B4-BE49-F238E27FC236}">
                <a16:creationId xmlns:a16="http://schemas.microsoft.com/office/drawing/2014/main" id="{C41EDB1A-EA2C-4674-9478-8887A5BA4D9F}"/>
              </a:ext>
            </a:extLst>
          </p:cNvPr>
          <p:cNvSpPr/>
          <p:nvPr>
            <p:custDataLst>
              <p:tags r:id="rId86"/>
            </p:custDataLst>
          </p:nvPr>
        </p:nvSpPr>
        <p:spPr>
          <a:xfrm>
            <a:off x="91567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20" name="Rechteck 519">
            <a:extLst>
              <a:ext uri="{FF2B5EF4-FFF2-40B4-BE49-F238E27FC236}">
                <a16:creationId xmlns:a16="http://schemas.microsoft.com/office/drawing/2014/main" id="{5C93484A-CE8F-4D71-AB46-125EDF1D7528}"/>
              </a:ext>
            </a:extLst>
          </p:cNvPr>
          <p:cNvSpPr/>
          <p:nvPr>
            <p:custDataLst>
              <p:tags r:id="rId87"/>
            </p:custDataLst>
          </p:nvPr>
        </p:nvSpPr>
        <p:spPr>
          <a:xfrm>
            <a:off x="92456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21" name="Rechteck 520">
            <a:extLst>
              <a:ext uri="{FF2B5EF4-FFF2-40B4-BE49-F238E27FC236}">
                <a16:creationId xmlns:a16="http://schemas.microsoft.com/office/drawing/2014/main" id="{B7192EC8-8C31-47A7-A817-9535C9CE29FE}"/>
              </a:ext>
            </a:extLst>
          </p:cNvPr>
          <p:cNvSpPr/>
          <p:nvPr>
            <p:custDataLst>
              <p:tags r:id="rId88"/>
            </p:custDataLst>
          </p:nvPr>
        </p:nvSpPr>
        <p:spPr>
          <a:xfrm>
            <a:off x="94234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22" name="Rechteck 521">
            <a:extLst>
              <a:ext uri="{FF2B5EF4-FFF2-40B4-BE49-F238E27FC236}">
                <a16:creationId xmlns:a16="http://schemas.microsoft.com/office/drawing/2014/main" id="{DBF87AD7-DEC4-46AB-916B-EE9645E1511F}"/>
              </a:ext>
            </a:extLst>
          </p:cNvPr>
          <p:cNvSpPr/>
          <p:nvPr>
            <p:custDataLst>
              <p:tags r:id="rId89"/>
            </p:custDataLst>
          </p:nvPr>
        </p:nvSpPr>
        <p:spPr>
          <a:xfrm>
            <a:off x="95123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23" name="Rechteck 522">
            <a:extLst>
              <a:ext uri="{FF2B5EF4-FFF2-40B4-BE49-F238E27FC236}">
                <a16:creationId xmlns:a16="http://schemas.microsoft.com/office/drawing/2014/main" id="{997A8297-0068-4ED7-94A9-DC012E24FC86}"/>
              </a:ext>
            </a:extLst>
          </p:cNvPr>
          <p:cNvSpPr/>
          <p:nvPr>
            <p:custDataLst>
              <p:tags r:id="rId90"/>
            </p:custDataLst>
          </p:nvPr>
        </p:nvSpPr>
        <p:spPr>
          <a:xfrm>
            <a:off x="96012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24" name="Rechteck 523">
            <a:extLst>
              <a:ext uri="{FF2B5EF4-FFF2-40B4-BE49-F238E27FC236}">
                <a16:creationId xmlns:a16="http://schemas.microsoft.com/office/drawing/2014/main" id="{64DE8E6C-A31A-4238-9BF0-0DF69F186F28}"/>
              </a:ext>
            </a:extLst>
          </p:cNvPr>
          <p:cNvSpPr/>
          <p:nvPr>
            <p:custDataLst>
              <p:tags r:id="rId91"/>
            </p:custDataLst>
          </p:nvPr>
        </p:nvSpPr>
        <p:spPr>
          <a:xfrm>
            <a:off x="99568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25" name="Rechteck 524">
            <a:extLst>
              <a:ext uri="{FF2B5EF4-FFF2-40B4-BE49-F238E27FC236}">
                <a16:creationId xmlns:a16="http://schemas.microsoft.com/office/drawing/2014/main" id="{0F21B3F5-C0D7-49BD-A4EA-8AAD8590F6A2}"/>
              </a:ext>
            </a:extLst>
          </p:cNvPr>
          <p:cNvSpPr/>
          <p:nvPr>
            <p:custDataLst>
              <p:tags r:id="rId92"/>
            </p:custDataLst>
          </p:nvPr>
        </p:nvSpPr>
        <p:spPr>
          <a:xfrm>
            <a:off x="102235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26" name="Rechteck 525">
            <a:extLst>
              <a:ext uri="{FF2B5EF4-FFF2-40B4-BE49-F238E27FC236}">
                <a16:creationId xmlns:a16="http://schemas.microsoft.com/office/drawing/2014/main" id="{5F87B9DB-7D2D-48F3-9AFA-3956EEA19522}"/>
              </a:ext>
            </a:extLst>
          </p:cNvPr>
          <p:cNvSpPr/>
          <p:nvPr>
            <p:custDataLst>
              <p:tags r:id="rId93"/>
            </p:custDataLst>
          </p:nvPr>
        </p:nvSpPr>
        <p:spPr>
          <a:xfrm>
            <a:off x="107569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27" name="Rechteck 526">
            <a:extLst>
              <a:ext uri="{FF2B5EF4-FFF2-40B4-BE49-F238E27FC236}">
                <a16:creationId xmlns:a16="http://schemas.microsoft.com/office/drawing/2014/main" id="{B6F2EDB8-EC1E-49D9-B8F0-3BAEC107D51F}"/>
              </a:ext>
            </a:extLst>
          </p:cNvPr>
          <p:cNvSpPr/>
          <p:nvPr>
            <p:custDataLst>
              <p:tags r:id="rId94"/>
            </p:custDataLst>
          </p:nvPr>
        </p:nvSpPr>
        <p:spPr>
          <a:xfrm>
            <a:off x="82677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28" name="Rechteck 527">
            <a:extLst>
              <a:ext uri="{FF2B5EF4-FFF2-40B4-BE49-F238E27FC236}">
                <a16:creationId xmlns:a16="http://schemas.microsoft.com/office/drawing/2014/main" id="{FC4076D4-1DA5-4ACC-AD8A-585E08A79591}"/>
              </a:ext>
            </a:extLst>
          </p:cNvPr>
          <p:cNvSpPr/>
          <p:nvPr>
            <p:custDataLst>
              <p:tags r:id="rId95"/>
            </p:custDataLst>
          </p:nvPr>
        </p:nvSpPr>
        <p:spPr>
          <a:xfrm>
            <a:off x="83566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29" name="Rechteck 528">
            <a:extLst>
              <a:ext uri="{FF2B5EF4-FFF2-40B4-BE49-F238E27FC236}">
                <a16:creationId xmlns:a16="http://schemas.microsoft.com/office/drawing/2014/main" id="{F5CCDAB8-5B4D-4123-941B-281CC01D3F9D}"/>
              </a:ext>
            </a:extLst>
          </p:cNvPr>
          <p:cNvSpPr/>
          <p:nvPr>
            <p:custDataLst>
              <p:tags r:id="rId96"/>
            </p:custDataLst>
          </p:nvPr>
        </p:nvSpPr>
        <p:spPr>
          <a:xfrm>
            <a:off x="84455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30" name="Rechteck 529">
            <a:extLst>
              <a:ext uri="{FF2B5EF4-FFF2-40B4-BE49-F238E27FC236}">
                <a16:creationId xmlns:a16="http://schemas.microsoft.com/office/drawing/2014/main" id="{D55C4222-7510-48F8-8F4E-CD2A0574B851}"/>
              </a:ext>
            </a:extLst>
          </p:cNvPr>
          <p:cNvSpPr/>
          <p:nvPr>
            <p:custDataLst>
              <p:tags r:id="rId97"/>
            </p:custDataLst>
          </p:nvPr>
        </p:nvSpPr>
        <p:spPr>
          <a:xfrm>
            <a:off x="85344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31" name="Rechteck 530">
            <a:extLst>
              <a:ext uri="{FF2B5EF4-FFF2-40B4-BE49-F238E27FC236}">
                <a16:creationId xmlns:a16="http://schemas.microsoft.com/office/drawing/2014/main" id="{A8F1A69E-3B9D-490A-8D61-3B1AB1F9CF5B}"/>
              </a:ext>
            </a:extLst>
          </p:cNvPr>
          <p:cNvSpPr/>
          <p:nvPr>
            <p:custDataLst>
              <p:tags r:id="rId98"/>
            </p:custDataLst>
          </p:nvPr>
        </p:nvSpPr>
        <p:spPr>
          <a:xfrm>
            <a:off x="86233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32" name="Rechteck 531">
            <a:extLst>
              <a:ext uri="{FF2B5EF4-FFF2-40B4-BE49-F238E27FC236}">
                <a16:creationId xmlns:a16="http://schemas.microsoft.com/office/drawing/2014/main" id="{E0F20056-A5F7-4EF5-8835-9340E8980112}"/>
              </a:ext>
            </a:extLst>
          </p:cNvPr>
          <p:cNvSpPr/>
          <p:nvPr>
            <p:custDataLst>
              <p:tags r:id="rId99"/>
            </p:custDataLst>
          </p:nvPr>
        </p:nvSpPr>
        <p:spPr>
          <a:xfrm>
            <a:off x="87122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33" name="Rechteck 532">
            <a:extLst>
              <a:ext uri="{FF2B5EF4-FFF2-40B4-BE49-F238E27FC236}">
                <a16:creationId xmlns:a16="http://schemas.microsoft.com/office/drawing/2014/main" id="{DB9DCEE9-5B04-406A-9D91-2331EF3E0576}"/>
              </a:ext>
            </a:extLst>
          </p:cNvPr>
          <p:cNvSpPr/>
          <p:nvPr>
            <p:custDataLst>
              <p:tags r:id="rId100"/>
            </p:custDataLst>
          </p:nvPr>
        </p:nvSpPr>
        <p:spPr>
          <a:xfrm>
            <a:off x="88011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34" name="Rechteck 533">
            <a:extLst>
              <a:ext uri="{FF2B5EF4-FFF2-40B4-BE49-F238E27FC236}">
                <a16:creationId xmlns:a16="http://schemas.microsoft.com/office/drawing/2014/main" id="{D5849280-5D54-41F6-A016-D8FEC5F96512}"/>
              </a:ext>
            </a:extLst>
          </p:cNvPr>
          <p:cNvSpPr/>
          <p:nvPr>
            <p:custDataLst>
              <p:tags r:id="rId101"/>
            </p:custDataLst>
          </p:nvPr>
        </p:nvSpPr>
        <p:spPr>
          <a:xfrm>
            <a:off x="89789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35" name="Rechteck 534">
            <a:extLst>
              <a:ext uri="{FF2B5EF4-FFF2-40B4-BE49-F238E27FC236}">
                <a16:creationId xmlns:a16="http://schemas.microsoft.com/office/drawing/2014/main" id="{5F28EAC8-2B67-4258-A7D7-5775B19C2B4D}"/>
              </a:ext>
            </a:extLst>
          </p:cNvPr>
          <p:cNvSpPr/>
          <p:nvPr>
            <p:custDataLst>
              <p:tags r:id="rId102"/>
            </p:custDataLst>
          </p:nvPr>
        </p:nvSpPr>
        <p:spPr>
          <a:xfrm>
            <a:off x="91567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36" name="Rechteck 535">
            <a:extLst>
              <a:ext uri="{FF2B5EF4-FFF2-40B4-BE49-F238E27FC236}">
                <a16:creationId xmlns:a16="http://schemas.microsoft.com/office/drawing/2014/main" id="{8B2B6430-FCBE-46C6-9570-543024B94A79}"/>
              </a:ext>
            </a:extLst>
          </p:cNvPr>
          <p:cNvSpPr/>
          <p:nvPr>
            <p:custDataLst>
              <p:tags r:id="rId103"/>
            </p:custDataLst>
          </p:nvPr>
        </p:nvSpPr>
        <p:spPr>
          <a:xfrm>
            <a:off x="93345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37" name="Rechteck 536">
            <a:extLst>
              <a:ext uri="{FF2B5EF4-FFF2-40B4-BE49-F238E27FC236}">
                <a16:creationId xmlns:a16="http://schemas.microsoft.com/office/drawing/2014/main" id="{FC029389-7FBC-47A9-ADB9-7F3583D0279A}"/>
              </a:ext>
            </a:extLst>
          </p:cNvPr>
          <p:cNvSpPr/>
          <p:nvPr>
            <p:custDataLst>
              <p:tags r:id="rId104"/>
            </p:custDataLst>
          </p:nvPr>
        </p:nvSpPr>
        <p:spPr>
          <a:xfrm>
            <a:off x="95123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38" name="Rechteck 537">
            <a:extLst>
              <a:ext uri="{FF2B5EF4-FFF2-40B4-BE49-F238E27FC236}">
                <a16:creationId xmlns:a16="http://schemas.microsoft.com/office/drawing/2014/main" id="{AC40E721-9AE2-4914-84CE-9FE0F140767C}"/>
              </a:ext>
            </a:extLst>
          </p:cNvPr>
          <p:cNvSpPr/>
          <p:nvPr>
            <p:custDataLst>
              <p:tags r:id="rId105"/>
            </p:custDataLst>
          </p:nvPr>
        </p:nvSpPr>
        <p:spPr>
          <a:xfrm>
            <a:off x="96901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39" name="Rechteck 538">
            <a:extLst>
              <a:ext uri="{FF2B5EF4-FFF2-40B4-BE49-F238E27FC236}">
                <a16:creationId xmlns:a16="http://schemas.microsoft.com/office/drawing/2014/main" id="{495BA28D-9EF0-4080-9505-DE00874534D8}"/>
              </a:ext>
            </a:extLst>
          </p:cNvPr>
          <p:cNvSpPr/>
          <p:nvPr>
            <p:custDataLst>
              <p:tags r:id="rId106"/>
            </p:custDataLst>
          </p:nvPr>
        </p:nvSpPr>
        <p:spPr>
          <a:xfrm>
            <a:off x="98679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40" name="Rechteck 539">
            <a:extLst>
              <a:ext uri="{FF2B5EF4-FFF2-40B4-BE49-F238E27FC236}">
                <a16:creationId xmlns:a16="http://schemas.microsoft.com/office/drawing/2014/main" id="{21AFFE9B-288A-4905-815C-6A04421894D1}"/>
              </a:ext>
            </a:extLst>
          </p:cNvPr>
          <p:cNvSpPr/>
          <p:nvPr>
            <p:custDataLst>
              <p:tags r:id="rId107"/>
            </p:custDataLst>
          </p:nvPr>
        </p:nvSpPr>
        <p:spPr>
          <a:xfrm>
            <a:off x="100457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41" name="Rechteck 540">
            <a:extLst>
              <a:ext uri="{FF2B5EF4-FFF2-40B4-BE49-F238E27FC236}">
                <a16:creationId xmlns:a16="http://schemas.microsoft.com/office/drawing/2014/main" id="{8FF66DC2-89BD-475E-8ECE-151951515817}"/>
              </a:ext>
            </a:extLst>
          </p:cNvPr>
          <p:cNvSpPr/>
          <p:nvPr>
            <p:custDataLst>
              <p:tags r:id="rId108"/>
            </p:custDataLst>
          </p:nvPr>
        </p:nvSpPr>
        <p:spPr>
          <a:xfrm>
            <a:off x="102235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42" name="Rechteck 541">
            <a:extLst>
              <a:ext uri="{FF2B5EF4-FFF2-40B4-BE49-F238E27FC236}">
                <a16:creationId xmlns:a16="http://schemas.microsoft.com/office/drawing/2014/main" id="{4295580F-2593-4E1C-80A1-CC7D4595A0A3}"/>
              </a:ext>
            </a:extLst>
          </p:cNvPr>
          <p:cNvSpPr/>
          <p:nvPr>
            <p:custDataLst>
              <p:tags r:id="rId109"/>
            </p:custDataLst>
          </p:nvPr>
        </p:nvSpPr>
        <p:spPr>
          <a:xfrm>
            <a:off x="103124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43" name="Rechteck 542">
            <a:extLst>
              <a:ext uri="{FF2B5EF4-FFF2-40B4-BE49-F238E27FC236}">
                <a16:creationId xmlns:a16="http://schemas.microsoft.com/office/drawing/2014/main" id="{858C4C27-BFBE-44CA-875B-559D15863E9F}"/>
              </a:ext>
            </a:extLst>
          </p:cNvPr>
          <p:cNvSpPr/>
          <p:nvPr>
            <p:custDataLst>
              <p:tags r:id="rId110"/>
            </p:custDataLst>
          </p:nvPr>
        </p:nvSpPr>
        <p:spPr>
          <a:xfrm>
            <a:off x="104013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44" name="Rechteck 543">
            <a:extLst>
              <a:ext uri="{FF2B5EF4-FFF2-40B4-BE49-F238E27FC236}">
                <a16:creationId xmlns:a16="http://schemas.microsoft.com/office/drawing/2014/main" id="{4F5C3798-13DC-4834-B139-A085DABDEA99}"/>
              </a:ext>
            </a:extLst>
          </p:cNvPr>
          <p:cNvSpPr/>
          <p:nvPr>
            <p:custDataLst>
              <p:tags r:id="rId111"/>
            </p:custDataLst>
          </p:nvPr>
        </p:nvSpPr>
        <p:spPr>
          <a:xfrm>
            <a:off x="104902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45" name="Rechteck 544">
            <a:extLst>
              <a:ext uri="{FF2B5EF4-FFF2-40B4-BE49-F238E27FC236}">
                <a16:creationId xmlns:a16="http://schemas.microsoft.com/office/drawing/2014/main" id="{1B09C186-7F2B-403A-95F4-F12A8D9666E7}"/>
              </a:ext>
            </a:extLst>
          </p:cNvPr>
          <p:cNvSpPr/>
          <p:nvPr>
            <p:custDataLst>
              <p:tags r:id="rId112"/>
            </p:custDataLst>
          </p:nvPr>
        </p:nvSpPr>
        <p:spPr>
          <a:xfrm>
            <a:off x="105791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46" name="Rechteck 545">
            <a:extLst>
              <a:ext uri="{FF2B5EF4-FFF2-40B4-BE49-F238E27FC236}">
                <a16:creationId xmlns:a16="http://schemas.microsoft.com/office/drawing/2014/main" id="{5E0F2B24-B484-4CEA-9D9C-BEEEAC0E9620}"/>
              </a:ext>
            </a:extLst>
          </p:cNvPr>
          <p:cNvSpPr/>
          <p:nvPr>
            <p:custDataLst>
              <p:tags r:id="rId113"/>
            </p:custDataLst>
          </p:nvPr>
        </p:nvSpPr>
        <p:spPr>
          <a:xfrm>
            <a:off x="106680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47" name="Rechteck 546">
            <a:extLst>
              <a:ext uri="{FF2B5EF4-FFF2-40B4-BE49-F238E27FC236}">
                <a16:creationId xmlns:a16="http://schemas.microsoft.com/office/drawing/2014/main" id="{09F3D367-2E63-46E2-A6AD-60540B2FC883}"/>
              </a:ext>
            </a:extLst>
          </p:cNvPr>
          <p:cNvSpPr/>
          <p:nvPr>
            <p:custDataLst>
              <p:tags r:id="rId114"/>
            </p:custDataLst>
          </p:nvPr>
        </p:nvSpPr>
        <p:spPr>
          <a:xfrm>
            <a:off x="107569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48" name="Rechteck 547">
            <a:extLst>
              <a:ext uri="{FF2B5EF4-FFF2-40B4-BE49-F238E27FC236}">
                <a16:creationId xmlns:a16="http://schemas.microsoft.com/office/drawing/2014/main" id="{F41318B5-7045-4E9C-A1AD-9ECDAD4BA185}"/>
              </a:ext>
            </a:extLst>
          </p:cNvPr>
          <p:cNvSpPr/>
          <p:nvPr>
            <p:custDataLst>
              <p:tags r:id="rId115"/>
            </p:custDataLst>
          </p:nvPr>
        </p:nvSpPr>
        <p:spPr>
          <a:xfrm>
            <a:off x="8978900" y="2659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49" name="Rechteck 548">
            <a:extLst>
              <a:ext uri="{FF2B5EF4-FFF2-40B4-BE49-F238E27FC236}">
                <a16:creationId xmlns:a16="http://schemas.microsoft.com/office/drawing/2014/main" id="{1D208045-2C31-4D12-925F-36C8FA4A5160}"/>
              </a:ext>
            </a:extLst>
          </p:cNvPr>
          <p:cNvSpPr/>
          <p:nvPr>
            <p:custDataLst>
              <p:tags r:id="rId116"/>
            </p:custDataLst>
          </p:nvPr>
        </p:nvSpPr>
        <p:spPr>
          <a:xfrm>
            <a:off x="9334500" y="2659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50" name="Rechteck 549">
            <a:extLst>
              <a:ext uri="{FF2B5EF4-FFF2-40B4-BE49-F238E27FC236}">
                <a16:creationId xmlns:a16="http://schemas.microsoft.com/office/drawing/2014/main" id="{360F709C-AFB7-49A5-BB92-B93F4BA43863}"/>
              </a:ext>
            </a:extLst>
          </p:cNvPr>
          <p:cNvSpPr/>
          <p:nvPr>
            <p:custDataLst>
              <p:tags r:id="rId117"/>
            </p:custDataLst>
          </p:nvPr>
        </p:nvSpPr>
        <p:spPr>
          <a:xfrm>
            <a:off x="9512300" y="2659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51" name="Rechteck 550">
            <a:extLst>
              <a:ext uri="{FF2B5EF4-FFF2-40B4-BE49-F238E27FC236}">
                <a16:creationId xmlns:a16="http://schemas.microsoft.com/office/drawing/2014/main" id="{A893864B-5D9F-472E-BC94-6DA8F40D5D9B}"/>
              </a:ext>
            </a:extLst>
          </p:cNvPr>
          <p:cNvSpPr/>
          <p:nvPr>
            <p:custDataLst>
              <p:tags r:id="rId118"/>
            </p:custDataLst>
          </p:nvPr>
        </p:nvSpPr>
        <p:spPr>
          <a:xfrm>
            <a:off x="10045700" y="2659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52" name="Rechteck 551">
            <a:extLst>
              <a:ext uri="{FF2B5EF4-FFF2-40B4-BE49-F238E27FC236}">
                <a16:creationId xmlns:a16="http://schemas.microsoft.com/office/drawing/2014/main" id="{2515ED73-5B2A-48E8-9804-826E84C537EE}"/>
              </a:ext>
            </a:extLst>
          </p:cNvPr>
          <p:cNvSpPr/>
          <p:nvPr>
            <p:custDataLst>
              <p:tags r:id="rId119"/>
            </p:custDataLst>
          </p:nvPr>
        </p:nvSpPr>
        <p:spPr>
          <a:xfrm>
            <a:off x="82677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53" name="Rechteck 552">
            <a:extLst>
              <a:ext uri="{FF2B5EF4-FFF2-40B4-BE49-F238E27FC236}">
                <a16:creationId xmlns:a16="http://schemas.microsoft.com/office/drawing/2014/main" id="{875B9F38-CE91-476F-A928-711967E8AD61}"/>
              </a:ext>
            </a:extLst>
          </p:cNvPr>
          <p:cNvSpPr/>
          <p:nvPr>
            <p:custDataLst>
              <p:tags r:id="rId120"/>
            </p:custDataLst>
          </p:nvPr>
        </p:nvSpPr>
        <p:spPr>
          <a:xfrm>
            <a:off x="86233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54" name="Rechteck 553">
            <a:extLst>
              <a:ext uri="{FF2B5EF4-FFF2-40B4-BE49-F238E27FC236}">
                <a16:creationId xmlns:a16="http://schemas.microsoft.com/office/drawing/2014/main" id="{6E931EE8-586B-49A6-97EC-80ADF03335DC}"/>
              </a:ext>
            </a:extLst>
          </p:cNvPr>
          <p:cNvSpPr/>
          <p:nvPr>
            <p:custDataLst>
              <p:tags r:id="rId121"/>
            </p:custDataLst>
          </p:nvPr>
        </p:nvSpPr>
        <p:spPr>
          <a:xfrm>
            <a:off x="88011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55" name="Rechteck 554">
            <a:extLst>
              <a:ext uri="{FF2B5EF4-FFF2-40B4-BE49-F238E27FC236}">
                <a16:creationId xmlns:a16="http://schemas.microsoft.com/office/drawing/2014/main" id="{4B1F58FE-8306-436B-AD1E-DD6D382FBDB4}"/>
              </a:ext>
            </a:extLst>
          </p:cNvPr>
          <p:cNvSpPr/>
          <p:nvPr>
            <p:custDataLst>
              <p:tags r:id="rId122"/>
            </p:custDataLst>
          </p:nvPr>
        </p:nvSpPr>
        <p:spPr>
          <a:xfrm>
            <a:off x="88900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56" name="Rechteck 555">
            <a:extLst>
              <a:ext uri="{FF2B5EF4-FFF2-40B4-BE49-F238E27FC236}">
                <a16:creationId xmlns:a16="http://schemas.microsoft.com/office/drawing/2014/main" id="{EC1B1276-85D8-46B4-B38D-F3EBF4CE63FC}"/>
              </a:ext>
            </a:extLst>
          </p:cNvPr>
          <p:cNvSpPr/>
          <p:nvPr>
            <p:custDataLst>
              <p:tags r:id="rId123"/>
            </p:custDataLst>
          </p:nvPr>
        </p:nvSpPr>
        <p:spPr>
          <a:xfrm>
            <a:off x="89789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57" name="Rechteck 556">
            <a:extLst>
              <a:ext uri="{FF2B5EF4-FFF2-40B4-BE49-F238E27FC236}">
                <a16:creationId xmlns:a16="http://schemas.microsoft.com/office/drawing/2014/main" id="{BB6C4904-4044-412D-AF5D-DD1B63B135D0}"/>
              </a:ext>
            </a:extLst>
          </p:cNvPr>
          <p:cNvSpPr/>
          <p:nvPr>
            <p:custDataLst>
              <p:tags r:id="rId124"/>
            </p:custDataLst>
          </p:nvPr>
        </p:nvSpPr>
        <p:spPr>
          <a:xfrm>
            <a:off x="93345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58" name="Rechteck 557">
            <a:extLst>
              <a:ext uri="{FF2B5EF4-FFF2-40B4-BE49-F238E27FC236}">
                <a16:creationId xmlns:a16="http://schemas.microsoft.com/office/drawing/2014/main" id="{9BE3556A-943C-493A-91A1-E582B964471E}"/>
              </a:ext>
            </a:extLst>
          </p:cNvPr>
          <p:cNvSpPr/>
          <p:nvPr>
            <p:custDataLst>
              <p:tags r:id="rId125"/>
            </p:custDataLst>
          </p:nvPr>
        </p:nvSpPr>
        <p:spPr>
          <a:xfrm>
            <a:off x="94234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59" name="Rechteck 558">
            <a:extLst>
              <a:ext uri="{FF2B5EF4-FFF2-40B4-BE49-F238E27FC236}">
                <a16:creationId xmlns:a16="http://schemas.microsoft.com/office/drawing/2014/main" id="{AB363615-2444-43F0-9607-97CF386FC6F1}"/>
              </a:ext>
            </a:extLst>
          </p:cNvPr>
          <p:cNvSpPr/>
          <p:nvPr>
            <p:custDataLst>
              <p:tags r:id="rId126"/>
            </p:custDataLst>
          </p:nvPr>
        </p:nvSpPr>
        <p:spPr>
          <a:xfrm>
            <a:off x="95123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60" name="Rechteck 559">
            <a:extLst>
              <a:ext uri="{FF2B5EF4-FFF2-40B4-BE49-F238E27FC236}">
                <a16:creationId xmlns:a16="http://schemas.microsoft.com/office/drawing/2014/main" id="{70398AAB-F451-44AE-8C16-A0C7990110BF}"/>
              </a:ext>
            </a:extLst>
          </p:cNvPr>
          <p:cNvSpPr/>
          <p:nvPr>
            <p:custDataLst>
              <p:tags r:id="rId127"/>
            </p:custDataLst>
          </p:nvPr>
        </p:nvSpPr>
        <p:spPr>
          <a:xfrm>
            <a:off x="96012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61" name="Rechteck 560">
            <a:extLst>
              <a:ext uri="{FF2B5EF4-FFF2-40B4-BE49-F238E27FC236}">
                <a16:creationId xmlns:a16="http://schemas.microsoft.com/office/drawing/2014/main" id="{56865480-C1E8-4532-95EE-5809CA6A3EA7}"/>
              </a:ext>
            </a:extLst>
          </p:cNvPr>
          <p:cNvSpPr/>
          <p:nvPr>
            <p:custDataLst>
              <p:tags r:id="rId128"/>
            </p:custDataLst>
          </p:nvPr>
        </p:nvSpPr>
        <p:spPr>
          <a:xfrm>
            <a:off x="96901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62" name="Rechteck 561">
            <a:extLst>
              <a:ext uri="{FF2B5EF4-FFF2-40B4-BE49-F238E27FC236}">
                <a16:creationId xmlns:a16="http://schemas.microsoft.com/office/drawing/2014/main" id="{1B2B4C0D-7E81-44D8-BA74-A6ABEE1B2886}"/>
              </a:ext>
            </a:extLst>
          </p:cNvPr>
          <p:cNvSpPr/>
          <p:nvPr>
            <p:custDataLst>
              <p:tags r:id="rId129"/>
            </p:custDataLst>
          </p:nvPr>
        </p:nvSpPr>
        <p:spPr>
          <a:xfrm>
            <a:off x="98679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63" name="Rechteck 562">
            <a:extLst>
              <a:ext uri="{FF2B5EF4-FFF2-40B4-BE49-F238E27FC236}">
                <a16:creationId xmlns:a16="http://schemas.microsoft.com/office/drawing/2014/main" id="{EFEAD176-E464-4A0E-88B4-2EA0CC2FDB7D}"/>
              </a:ext>
            </a:extLst>
          </p:cNvPr>
          <p:cNvSpPr/>
          <p:nvPr>
            <p:custDataLst>
              <p:tags r:id="rId130"/>
            </p:custDataLst>
          </p:nvPr>
        </p:nvSpPr>
        <p:spPr>
          <a:xfrm>
            <a:off x="100457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64" name="Rechteck 563">
            <a:extLst>
              <a:ext uri="{FF2B5EF4-FFF2-40B4-BE49-F238E27FC236}">
                <a16:creationId xmlns:a16="http://schemas.microsoft.com/office/drawing/2014/main" id="{C7994F8C-1355-459E-B53C-1E911822F361}"/>
              </a:ext>
            </a:extLst>
          </p:cNvPr>
          <p:cNvSpPr/>
          <p:nvPr>
            <p:custDataLst>
              <p:tags r:id="rId131"/>
            </p:custDataLst>
          </p:nvPr>
        </p:nvSpPr>
        <p:spPr>
          <a:xfrm>
            <a:off x="101346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65" name="Rechteck 564">
            <a:extLst>
              <a:ext uri="{FF2B5EF4-FFF2-40B4-BE49-F238E27FC236}">
                <a16:creationId xmlns:a16="http://schemas.microsoft.com/office/drawing/2014/main" id="{12C7AA4E-1CCD-4C80-B0CF-640BE52CF72C}"/>
              </a:ext>
            </a:extLst>
          </p:cNvPr>
          <p:cNvSpPr/>
          <p:nvPr>
            <p:custDataLst>
              <p:tags r:id="rId132"/>
            </p:custDataLst>
          </p:nvPr>
        </p:nvSpPr>
        <p:spPr>
          <a:xfrm>
            <a:off x="102235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66" name="Rechteck 565">
            <a:extLst>
              <a:ext uri="{FF2B5EF4-FFF2-40B4-BE49-F238E27FC236}">
                <a16:creationId xmlns:a16="http://schemas.microsoft.com/office/drawing/2014/main" id="{90652D14-EECE-4FAB-ACF4-28C71AFAE16F}"/>
              </a:ext>
            </a:extLst>
          </p:cNvPr>
          <p:cNvSpPr/>
          <p:nvPr>
            <p:custDataLst>
              <p:tags r:id="rId133"/>
            </p:custDataLst>
          </p:nvPr>
        </p:nvSpPr>
        <p:spPr>
          <a:xfrm>
            <a:off x="103124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67" name="Rechteck 566">
            <a:extLst>
              <a:ext uri="{FF2B5EF4-FFF2-40B4-BE49-F238E27FC236}">
                <a16:creationId xmlns:a16="http://schemas.microsoft.com/office/drawing/2014/main" id="{35B238D4-1286-466B-B402-7AC93DCC44A4}"/>
              </a:ext>
            </a:extLst>
          </p:cNvPr>
          <p:cNvSpPr/>
          <p:nvPr>
            <p:custDataLst>
              <p:tags r:id="rId134"/>
            </p:custDataLst>
          </p:nvPr>
        </p:nvSpPr>
        <p:spPr>
          <a:xfrm>
            <a:off x="104013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68" name="Rechteck 567">
            <a:extLst>
              <a:ext uri="{FF2B5EF4-FFF2-40B4-BE49-F238E27FC236}">
                <a16:creationId xmlns:a16="http://schemas.microsoft.com/office/drawing/2014/main" id="{6C24B70B-6669-47F4-9FF0-DD874FFE5548}"/>
              </a:ext>
            </a:extLst>
          </p:cNvPr>
          <p:cNvSpPr/>
          <p:nvPr>
            <p:custDataLst>
              <p:tags r:id="rId135"/>
            </p:custDataLst>
          </p:nvPr>
        </p:nvSpPr>
        <p:spPr>
          <a:xfrm>
            <a:off x="104902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69" name="Rechteck 568">
            <a:extLst>
              <a:ext uri="{FF2B5EF4-FFF2-40B4-BE49-F238E27FC236}">
                <a16:creationId xmlns:a16="http://schemas.microsoft.com/office/drawing/2014/main" id="{B26839BC-126A-4249-A7A1-FA7D54AE08F9}"/>
              </a:ext>
            </a:extLst>
          </p:cNvPr>
          <p:cNvSpPr/>
          <p:nvPr>
            <p:custDataLst>
              <p:tags r:id="rId136"/>
            </p:custDataLst>
          </p:nvPr>
        </p:nvSpPr>
        <p:spPr>
          <a:xfrm>
            <a:off x="107569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70" name="Rechteck 569">
            <a:extLst>
              <a:ext uri="{FF2B5EF4-FFF2-40B4-BE49-F238E27FC236}">
                <a16:creationId xmlns:a16="http://schemas.microsoft.com/office/drawing/2014/main" id="{250B5A42-9E91-4E15-B9E1-011077061D81}"/>
              </a:ext>
            </a:extLst>
          </p:cNvPr>
          <p:cNvSpPr/>
          <p:nvPr>
            <p:custDataLst>
              <p:tags r:id="rId137"/>
            </p:custDataLst>
          </p:nvPr>
        </p:nvSpPr>
        <p:spPr>
          <a:xfrm>
            <a:off x="82677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71" name="Rechteck 570">
            <a:extLst>
              <a:ext uri="{FF2B5EF4-FFF2-40B4-BE49-F238E27FC236}">
                <a16:creationId xmlns:a16="http://schemas.microsoft.com/office/drawing/2014/main" id="{696ED895-D9F9-4B2E-91E5-F193DCC590F8}"/>
              </a:ext>
            </a:extLst>
          </p:cNvPr>
          <p:cNvSpPr/>
          <p:nvPr>
            <p:custDataLst>
              <p:tags r:id="rId138"/>
            </p:custDataLst>
          </p:nvPr>
        </p:nvSpPr>
        <p:spPr>
          <a:xfrm>
            <a:off x="83566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72" name="Rechteck 571">
            <a:extLst>
              <a:ext uri="{FF2B5EF4-FFF2-40B4-BE49-F238E27FC236}">
                <a16:creationId xmlns:a16="http://schemas.microsoft.com/office/drawing/2014/main" id="{EED123CD-7F92-4CD2-87DD-E459C515ECA5}"/>
              </a:ext>
            </a:extLst>
          </p:cNvPr>
          <p:cNvSpPr/>
          <p:nvPr>
            <p:custDataLst>
              <p:tags r:id="rId139"/>
            </p:custDataLst>
          </p:nvPr>
        </p:nvSpPr>
        <p:spPr>
          <a:xfrm>
            <a:off x="84455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73" name="Rechteck 572">
            <a:extLst>
              <a:ext uri="{FF2B5EF4-FFF2-40B4-BE49-F238E27FC236}">
                <a16:creationId xmlns:a16="http://schemas.microsoft.com/office/drawing/2014/main" id="{50BF7039-F613-48C7-9713-D847B05FDA2C}"/>
              </a:ext>
            </a:extLst>
          </p:cNvPr>
          <p:cNvSpPr/>
          <p:nvPr>
            <p:custDataLst>
              <p:tags r:id="rId140"/>
            </p:custDataLst>
          </p:nvPr>
        </p:nvSpPr>
        <p:spPr>
          <a:xfrm>
            <a:off x="92456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74" name="Rechteck 573">
            <a:extLst>
              <a:ext uri="{FF2B5EF4-FFF2-40B4-BE49-F238E27FC236}">
                <a16:creationId xmlns:a16="http://schemas.microsoft.com/office/drawing/2014/main" id="{39BE85F4-D94A-4115-9719-6EF7EC380267}"/>
              </a:ext>
            </a:extLst>
          </p:cNvPr>
          <p:cNvSpPr/>
          <p:nvPr>
            <p:custDataLst>
              <p:tags r:id="rId141"/>
            </p:custDataLst>
          </p:nvPr>
        </p:nvSpPr>
        <p:spPr>
          <a:xfrm>
            <a:off x="93345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75" name="Rechteck 574">
            <a:extLst>
              <a:ext uri="{FF2B5EF4-FFF2-40B4-BE49-F238E27FC236}">
                <a16:creationId xmlns:a16="http://schemas.microsoft.com/office/drawing/2014/main" id="{E5ABDAB9-B042-4017-9D5B-E5FB39F22B96}"/>
              </a:ext>
            </a:extLst>
          </p:cNvPr>
          <p:cNvSpPr/>
          <p:nvPr>
            <p:custDataLst>
              <p:tags r:id="rId142"/>
            </p:custDataLst>
          </p:nvPr>
        </p:nvSpPr>
        <p:spPr>
          <a:xfrm>
            <a:off x="98679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76" name="Rechteck 575">
            <a:extLst>
              <a:ext uri="{FF2B5EF4-FFF2-40B4-BE49-F238E27FC236}">
                <a16:creationId xmlns:a16="http://schemas.microsoft.com/office/drawing/2014/main" id="{911CDD39-D448-4832-8B1B-DC5ABD9E6E7F}"/>
              </a:ext>
            </a:extLst>
          </p:cNvPr>
          <p:cNvSpPr/>
          <p:nvPr>
            <p:custDataLst>
              <p:tags r:id="rId143"/>
            </p:custDataLst>
          </p:nvPr>
        </p:nvSpPr>
        <p:spPr>
          <a:xfrm>
            <a:off x="101346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77" name="Rechteck 576">
            <a:extLst>
              <a:ext uri="{FF2B5EF4-FFF2-40B4-BE49-F238E27FC236}">
                <a16:creationId xmlns:a16="http://schemas.microsoft.com/office/drawing/2014/main" id="{6AFE49D4-F52D-4742-9D36-5128BE5AED89}"/>
              </a:ext>
            </a:extLst>
          </p:cNvPr>
          <p:cNvSpPr/>
          <p:nvPr>
            <p:custDataLst>
              <p:tags r:id="rId144"/>
            </p:custDataLst>
          </p:nvPr>
        </p:nvSpPr>
        <p:spPr>
          <a:xfrm>
            <a:off x="102235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78" name="Rechteck 577">
            <a:extLst>
              <a:ext uri="{FF2B5EF4-FFF2-40B4-BE49-F238E27FC236}">
                <a16:creationId xmlns:a16="http://schemas.microsoft.com/office/drawing/2014/main" id="{36980067-200F-4C0C-AF5D-D509947229D2}"/>
              </a:ext>
            </a:extLst>
          </p:cNvPr>
          <p:cNvSpPr/>
          <p:nvPr>
            <p:custDataLst>
              <p:tags r:id="rId145"/>
            </p:custDataLst>
          </p:nvPr>
        </p:nvSpPr>
        <p:spPr>
          <a:xfrm>
            <a:off x="103124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79" name="Rechteck 578">
            <a:extLst>
              <a:ext uri="{FF2B5EF4-FFF2-40B4-BE49-F238E27FC236}">
                <a16:creationId xmlns:a16="http://schemas.microsoft.com/office/drawing/2014/main" id="{A8B2BB63-0B0E-4349-B372-299F89CFD96C}"/>
              </a:ext>
            </a:extLst>
          </p:cNvPr>
          <p:cNvSpPr/>
          <p:nvPr>
            <p:custDataLst>
              <p:tags r:id="rId146"/>
            </p:custDataLst>
          </p:nvPr>
        </p:nvSpPr>
        <p:spPr>
          <a:xfrm>
            <a:off x="104013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80" name="Rechteck 579">
            <a:extLst>
              <a:ext uri="{FF2B5EF4-FFF2-40B4-BE49-F238E27FC236}">
                <a16:creationId xmlns:a16="http://schemas.microsoft.com/office/drawing/2014/main" id="{AC539084-D682-40AE-B725-2719327DE0E6}"/>
              </a:ext>
            </a:extLst>
          </p:cNvPr>
          <p:cNvSpPr/>
          <p:nvPr>
            <p:custDataLst>
              <p:tags r:id="rId147"/>
            </p:custDataLst>
          </p:nvPr>
        </p:nvSpPr>
        <p:spPr>
          <a:xfrm>
            <a:off x="104902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81" name="Rechteck 580">
            <a:extLst>
              <a:ext uri="{FF2B5EF4-FFF2-40B4-BE49-F238E27FC236}">
                <a16:creationId xmlns:a16="http://schemas.microsoft.com/office/drawing/2014/main" id="{0454B42C-7F94-4D76-818C-696F19C2FA26}"/>
              </a:ext>
            </a:extLst>
          </p:cNvPr>
          <p:cNvSpPr/>
          <p:nvPr>
            <p:custDataLst>
              <p:tags r:id="rId148"/>
            </p:custDataLst>
          </p:nvPr>
        </p:nvSpPr>
        <p:spPr>
          <a:xfrm>
            <a:off x="105791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82" name="Rechteck 581">
            <a:extLst>
              <a:ext uri="{FF2B5EF4-FFF2-40B4-BE49-F238E27FC236}">
                <a16:creationId xmlns:a16="http://schemas.microsoft.com/office/drawing/2014/main" id="{4F9E8273-C624-484D-B669-9DB78CD2AE54}"/>
              </a:ext>
            </a:extLst>
          </p:cNvPr>
          <p:cNvSpPr/>
          <p:nvPr>
            <p:custDataLst>
              <p:tags r:id="rId149"/>
            </p:custDataLst>
          </p:nvPr>
        </p:nvSpPr>
        <p:spPr>
          <a:xfrm>
            <a:off x="106680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83" name="Rechteck 582">
            <a:extLst>
              <a:ext uri="{FF2B5EF4-FFF2-40B4-BE49-F238E27FC236}">
                <a16:creationId xmlns:a16="http://schemas.microsoft.com/office/drawing/2014/main" id="{D125CEDD-EBF5-4D5A-B302-806AA6CD6DFA}"/>
              </a:ext>
            </a:extLst>
          </p:cNvPr>
          <p:cNvSpPr/>
          <p:nvPr>
            <p:custDataLst>
              <p:tags r:id="rId150"/>
            </p:custDataLst>
          </p:nvPr>
        </p:nvSpPr>
        <p:spPr>
          <a:xfrm>
            <a:off x="107569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84" name="Rechteck 583">
            <a:extLst>
              <a:ext uri="{FF2B5EF4-FFF2-40B4-BE49-F238E27FC236}">
                <a16:creationId xmlns:a16="http://schemas.microsoft.com/office/drawing/2014/main" id="{DD813F69-B8A8-4DCB-8944-B6845880036D}"/>
              </a:ext>
            </a:extLst>
          </p:cNvPr>
          <p:cNvSpPr/>
          <p:nvPr>
            <p:custDataLst>
              <p:tags r:id="rId151"/>
            </p:custDataLst>
          </p:nvPr>
        </p:nvSpPr>
        <p:spPr>
          <a:xfrm>
            <a:off x="82677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85" name="Rechteck 584">
            <a:extLst>
              <a:ext uri="{FF2B5EF4-FFF2-40B4-BE49-F238E27FC236}">
                <a16:creationId xmlns:a16="http://schemas.microsoft.com/office/drawing/2014/main" id="{1E1ACC31-5340-481A-B6FF-4B07010B1E94}"/>
              </a:ext>
            </a:extLst>
          </p:cNvPr>
          <p:cNvSpPr/>
          <p:nvPr>
            <p:custDataLst>
              <p:tags r:id="rId152"/>
            </p:custDataLst>
          </p:nvPr>
        </p:nvSpPr>
        <p:spPr>
          <a:xfrm>
            <a:off x="85344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86" name="Rechteck 585">
            <a:extLst>
              <a:ext uri="{FF2B5EF4-FFF2-40B4-BE49-F238E27FC236}">
                <a16:creationId xmlns:a16="http://schemas.microsoft.com/office/drawing/2014/main" id="{EA635F63-6F7F-4E49-BDC2-8BACDD30A2DE}"/>
              </a:ext>
            </a:extLst>
          </p:cNvPr>
          <p:cNvSpPr/>
          <p:nvPr>
            <p:custDataLst>
              <p:tags r:id="rId153"/>
            </p:custDataLst>
          </p:nvPr>
        </p:nvSpPr>
        <p:spPr>
          <a:xfrm>
            <a:off x="88011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87" name="Rechteck 586">
            <a:extLst>
              <a:ext uri="{FF2B5EF4-FFF2-40B4-BE49-F238E27FC236}">
                <a16:creationId xmlns:a16="http://schemas.microsoft.com/office/drawing/2014/main" id="{F0105B82-CAF8-4E52-8C56-DAB199259BBD}"/>
              </a:ext>
            </a:extLst>
          </p:cNvPr>
          <p:cNvSpPr/>
          <p:nvPr>
            <p:custDataLst>
              <p:tags r:id="rId154"/>
            </p:custDataLst>
          </p:nvPr>
        </p:nvSpPr>
        <p:spPr>
          <a:xfrm>
            <a:off x="88900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88" name="Rechteck 587">
            <a:extLst>
              <a:ext uri="{FF2B5EF4-FFF2-40B4-BE49-F238E27FC236}">
                <a16:creationId xmlns:a16="http://schemas.microsoft.com/office/drawing/2014/main" id="{4909C8F9-3A08-41CC-A9C5-1F76E22E9539}"/>
              </a:ext>
            </a:extLst>
          </p:cNvPr>
          <p:cNvSpPr/>
          <p:nvPr>
            <p:custDataLst>
              <p:tags r:id="rId155"/>
            </p:custDataLst>
          </p:nvPr>
        </p:nvSpPr>
        <p:spPr>
          <a:xfrm>
            <a:off x="90678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89" name="Rechteck 588">
            <a:extLst>
              <a:ext uri="{FF2B5EF4-FFF2-40B4-BE49-F238E27FC236}">
                <a16:creationId xmlns:a16="http://schemas.microsoft.com/office/drawing/2014/main" id="{AE8AFECD-5655-43E7-BC2D-A75D9EC3449B}"/>
              </a:ext>
            </a:extLst>
          </p:cNvPr>
          <p:cNvSpPr/>
          <p:nvPr>
            <p:custDataLst>
              <p:tags r:id="rId156"/>
            </p:custDataLst>
          </p:nvPr>
        </p:nvSpPr>
        <p:spPr>
          <a:xfrm>
            <a:off x="92456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90" name="Rechteck 589">
            <a:extLst>
              <a:ext uri="{FF2B5EF4-FFF2-40B4-BE49-F238E27FC236}">
                <a16:creationId xmlns:a16="http://schemas.microsoft.com/office/drawing/2014/main" id="{AA83F06F-B11E-4937-A499-DB8204A6B274}"/>
              </a:ext>
            </a:extLst>
          </p:cNvPr>
          <p:cNvSpPr/>
          <p:nvPr>
            <p:custDataLst>
              <p:tags r:id="rId157"/>
            </p:custDataLst>
          </p:nvPr>
        </p:nvSpPr>
        <p:spPr>
          <a:xfrm>
            <a:off x="93345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91" name="Rechteck 590">
            <a:extLst>
              <a:ext uri="{FF2B5EF4-FFF2-40B4-BE49-F238E27FC236}">
                <a16:creationId xmlns:a16="http://schemas.microsoft.com/office/drawing/2014/main" id="{6AB130B5-F5ED-4B25-819B-11E9F35FAD4E}"/>
              </a:ext>
            </a:extLst>
          </p:cNvPr>
          <p:cNvSpPr/>
          <p:nvPr>
            <p:custDataLst>
              <p:tags r:id="rId158"/>
            </p:custDataLst>
          </p:nvPr>
        </p:nvSpPr>
        <p:spPr>
          <a:xfrm>
            <a:off x="94234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92" name="Rechteck 591">
            <a:extLst>
              <a:ext uri="{FF2B5EF4-FFF2-40B4-BE49-F238E27FC236}">
                <a16:creationId xmlns:a16="http://schemas.microsoft.com/office/drawing/2014/main" id="{762C5DA5-8658-408C-BD8D-F5348D7385E5}"/>
              </a:ext>
            </a:extLst>
          </p:cNvPr>
          <p:cNvSpPr/>
          <p:nvPr>
            <p:custDataLst>
              <p:tags r:id="rId159"/>
            </p:custDataLst>
          </p:nvPr>
        </p:nvSpPr>
        <p:spPr>
          <a:xfrm>
            <a:off x="95123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93" name="Rechteck 592">
            <a:extLst>
              <a:ext uri="{FF2B5EF4-FFF2-40B4-BE49-F238E27FC236}">
                <a16:creationId xmlns:a16="http://schemas.microsoft.com/office/drawing/2014/main" id="{05512B20-09C5-43F4-AC40-92421A037B65}"/>
              </a:ext>
            </a:extLst>
          </p:cNvPr>
          <p:cNvSpPr/>
          <p:nvPr>
            <p:custDataLst>
              <p:tags r:id="rId160"/>
            </p:custDataLst>
          </p:nvPr>
        </p:nvSpPr>
        <p:spPr>
          <a:xfrm>
            <a:off x="96012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94" name="Rechteck 593">
            <a:extLst>
              <a:ext uri="{FF2B5EF4-FFF2-40B4-BE49-F238E27FC236}">
                <a16:creationId xmlns:a16="http://schemas.microsoft.com/office/drawing/2014/main" id="{1950B579-8F2E-46D9-8CD3-6BB51E6268C8}"/>
              </a:ext>
            </a:extLst>
          </p:cNvPr>
          <p:cNvSpPr/>
          <p:nvPr>
            <p:custDataLst>
              <p:tags r:id="rId161"/>
            </p:custDataLst>
          </p:nvPr>
        </p:nvSpPr>
        <p:spPr>
          <a:xfrm>
            <a:off x="100457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95" name="Rechteck 594">
            <a:extLst>
              <a:ext uri="{FF2B5EF4-FFF2-40B4-BE49-F238E27FC236}">
                <a16:creationId xmlns:a16="http://schemas.microsoft.com/office/drawing/2014/main" id="{E9BD463A-BF4F-43AA-871F-B8D849457AFD}"/>
              </a:ext>
            </a:extLst>
          </p:cNvPr>
          <p:cNvSpPr/>
          <p:nvPr>
            <p:custDataLst>
              <p:tags r:id="rId162"/>
            </p:custDataLst>
          </p:nvPr>
        </p:nvSpPr>
        <p:spPr>
          <a:xfrm>
            <a:off x="101346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96" name="Rechteck 595">
            <a:extLst>
              <a:ext uri="{FF2B5EF4-FFF2-40B4-BE49-F238E27FC236}">
                <a16:creationId xmlns:a16="http://schemas.microsoft.com/office/drawing/2014/main" id="{7400E69E-AB38-4220-A1E7-36B0940644CE}"/>
              </a:ext>
            </a:extLst>
          </p:cNvPr>
          <p:cNvSpPr/>
          <p:nvPr>
            <p:custDataLst>
              <p:tags r:id="rId163"/>
            </p:custDataLst>
          </p:nvPr>
        </p:nvSpPr>
        <p:spPr>
          <a:xfrm>
            <a:off x="104013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97" name="Rechteck 596">
            <a:extLst>
              <a:ext uri="{FF2B5EF4-FFF2-40B4-BE49-F238E27FC236}">
                <a16:creationId xmlns:a16="http://schemas.microsoft.com/office/drawing/2014/main" id="{5238BB79-3934-4D69-BA17-EA54B8BDEEE2}"/>
              </a:ext>
            </a:extLst>
          </p:cNvPr>
          <p:cNvSpPr/>
          <p:nvPr>
            <p:custDataLst>
              <p:tags r:id="rId164"/>
            </p:custDataLst>
          </p:nvPr>
        </p:nvSpPr>
        <p:spPr>
          <a:xfrm>
            <a:off x="107569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98" name="Rechteck 597">
            <a:extLst>
              <a:ext uri="{FF2B5EF4-FFF2-40B4-BE49-F238E27FC236}">
                <a16:creationId xmlns:a16="http://schemas.microsoft.com/office/drawing/2014/main" id="{50601B12-BABF-4B2D-94F7-B5D1669788D9}"/>
              </a:ext>
            </a:extLst>
          </p:cNvPr>
          <p:cNvSpPr/>
          <p:nvPr>
            <p:custDataLst>
              <p:tags r:id="rId165"/>
            </p:custDataLst>
          </p:nvPr>
        </p:nvSpPr>
        <p:spPr>
          <a:xfrm>
            <a:off x="84455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99" name="Rechteck 598">
            <a:extLst>
              <a:ext uri="{FF2B5EF4-FFF2-40B4-BE49-F238E27FC236}">
                <a16:creationId xmlns:a16="http://schemas.microsoft.com/office/drawing/2014/main" id="{BF4BABFF-13E2-4717-BB17-A69208278394}"/>
              </a:ext>
            </a:extLst>
          </p:cNvPr>
          <p:cNvSpPr/>
          <p:nvPr>
            <p:custDataLst>
              <p:tags r:id="rId166"/>
            </p:custDataLst>
          </p:nvPr>
        </p:nvSpPr>
        <p:spPr>
          <a:xfrm>
            <a:off x="86233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00" name="Rechteck 599">
            <a:extLst>
              <a:ext uri="{FF2B5EF4-FFF2-40B4-BE49-F238E27FC236}">
                <a16:creationId xmlns:a16="http://schemas.microsoft.com/office/drawing/2014/main" id="{4B384224-D350-4A1A-9BCE-7C893CE67321}"/>
              </a:ext>
            </a:extLst>
          </p:cNvPr>
          <p:cNvSpPr/>
          <p:nvPr>
            <p:custDataLst>
              <p:tags r:id="rId167"/>
            </p:custDataLst>
          </p:nvPr>
        </p:nvSpPr>
        <p:spPr>
          <a:xfrm>
            <a:off x="87122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01" name="Rechteck 600">
            <a:extLst>
              <a:ext uri="{FF2B5EF4-FFF2-40B4-BE49-F238E27FC236}">
                <a16:creationId xmlns:a16="http://schemas.microsoft.com/office/drawing/2014/main" id="{0C86BA6E-456A-4ADF-A007-992FE896BC5F}"/>
              </a:ext>
            </a:extLst>
          </p:cNvPr>
          <p:cNvSpPr/>
          <p:nvPr>
            <p:custDataLst>
              <p:tags r:id="rId168"/>
            </p:custDataLst>
          </p:nvPr>
        </p:nvSpPr>
        <p:spPr>
          <a:xfrm>
            <a:off x="88900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02" name="Rechteck 601">
            <a:extLst>
              <a:ext uri="{FF2B5EF4-FFF2-40B4-BE49-F238E27FC236}">
                <a16:creationId xmlns:a16="http://schemas.microsoft.com/office/drawing/2014/main" id="{966FBF71-2DD4-4694-9D75-F52EEC8E6660}"/>
              </a:ext>
            </a:extLst>
          </p:cNvPr>
          <p:cNvSpPr/>
          <p:nvPr>
            <p:custDataLst>
              <p:tags r:id="rId169"/>
            </p:custDataLst>
          </p:nvPr>
        </p:nvSpPr>
        <p:spPr>
          <a:xfrm>
            <a:off x="89789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03" name="Rechteck 602">
            <a:extLst>
              <a:ext uri="{FF2B5EF4-FFF2-40B4-BE49-F238E27FC236}">
                <a16:creationId xmlns:a16="http://schemas.microsoft.com/office/drawing/2014/main" id="{436DE0A9-475C-4C9E-8B31-B97B565A4953}"/>
              </a:ext>
            </a:extLst>
          </p:cNvPr>
          <p:cNvSpPr/>
          <p:nvPr>
            <p:custDataLst>
              <p:tags r:id="rId170"/>
            </p:custDataLst>
          </p:nvPr>
        </p:nvSpPr>
        <p:spPr>
          <a:xfrm>
            <a:off x="90678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04" name="Rechteck 603">
            <a:extLst>
              <a:ext uri="{FF2B5EF4-FFF2-40B4-BE49-F238E27FC236}">
                <a16:creationId xmlns:a16="http://schemas.microsoft.com/office/drawing/2014/main" id="{85E5FEA1-9381-444B-BBC8-01B42AB70E7D}"/>
              </a:ext>
            </a:extLst>
          </p:cNvPr>
          <p:cNvSpPr/>
          <p:nvPr>
            <p:custDataLst>
              <p:tags r:id="rId171"/>
            </p:custDataLst>
          </p:nvPr>
        </p:nvSpPr>
        <p:spPr>
          <a:xfrm>
            <a:off x="91567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05" name="Rechteck 604">
            <a:extLst>
              <a:ext uri="{FF2B5EF4-FFF2-40B4-BE49-F238E27FC236}">
                <a16:creationId xmlns:a16="http://schemas.microsoft.com/office/drawing/2014/main" id="{8660465A-8F34-4616-AA93-AAA367E1971C}"/>
              </a:ext>
            </a:extLst>
          </p:cNvPr>
          <p:cNvSpPr/>
          <p:nvPr>
            <p:custDataLst>
              <p:tags r:id="rId172"/>
            </p:custDataLst>
          </p:nvPr>
        </p:nvSpPr>
        <p:spPr>
          <a:xfrm>
            <a:off x="92456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06" name="Rechteck 605">
            <a:extLst>
              <a:ext uri="{FF2B5EF4-FFF2-40B4-BE49-F238E27FC236}">
                <a16:creationId xmlns:a16="http://schemas.microsoft.com/office/drawing/2014/main" id="{1D7531D9-9446-41D8-B5E7-FFDD94C538FF}"/>
              </a:ext>
            </a:extLst>
          </p:cNvPr>
          <p:cNvSpPr/>
          <p:nvPr>
            <p:custDataLst>
              <p:tags r:id="rId173"/>
            </p:custDataLst>
          </p:nvPr>
        </p:nvSpPr>
        <p:spPr>
          <a:xfrm>
            <a:off x="93345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07" name="Rechteck 606">
            <a:extLst>
              <a:ext uri="{FF2B5EF4-FFF2-40B4-BE49-F238E27FC236}">
                <a16:creationId xmlns:a16="http://schemas.microsoft.com/office/drawing/2014/main" id="{A610EB4F-9090-4E32-9870-8EB974323E33}"/>
              </a:ext>
            </a:extLst>
          </p:cNvPr>
          <p:cNvSpPr/>
          <p:nvPr>
            <p:custDataLst>
              <p:tags r:id="rId174"/>
            </p:custDataLst>
          </p:nvPr>
        </p:nvSpPr>
        <p:spPr>
          <a:xfrm>
            <a:off x="94234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08" name="Rechteck 607">
            <a:extLst>
              <a:ext uri="{FF2B5EF4-FFF2-40B4-BE49-F238E27FC236}">
                <a16:creationId xmlns:a16="http://schemas.microsoft.com/office/drawing/2014/main" id="{B6061905-91FC-4C51-9C48-CB02E7EDC2A6}"/>
              </a:ext>
            </a:extLst>
          </p:cNvPr>
          <p:cNvSpPr/>
          <p:nvPr>
            <p:custDataLst>
              <p:tags r:id="rId175"/>
            </p:custDataLst>
          </p:nvPr>
        </p:nvSpPr>
        <p:spPr>
          <a:xfrm>
            <a:off x="96012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09" name="Rechteck 608">
            <a:extLst>
              <a:ext uri="{FF2B5EF4-FFF2-40B4-BE49-F238E27FC236}">
                <a16:creationId xmlns:a16="http://schemas.microsoft.com/office/drawing/2014/main" id="{02E491BF-F13B-4D22-AE33-77725DF4CBEC}"/>
              </a:ext>
            </a:extLst>
          </p:cNvPr>
          <p:cNvSpPr/>
          <p:nvPr>
            <p:custDataLst>
              <p:tags r:id="rId176"/>
            </p:custDataLst>
          </p:nvPr>
        </p:nvSpPr>
        <p:spPr>
          <a:xfrm>
            <a:off x="96901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10" name="Rechteck 609">
            <a:extLst>
              <a:ext uri="{FF2B5EF4-FFF2-40B4-BE49-F238E27FC236}">
                <a16:creationId xmlns:a16="http://schemas.microsoft.com/office/drawing/2014/main" id="{3850ADCE-D3DA-41FD-BB7E-D2C4782038EA}"/>
              </a:ext>
            </a:extLst>
          </p:cNvPr>
          <p:cNvSpPr/>
          <p:nvPr>
            <p:custDataLst>
              <p:tags r:id="rId177"/>
            </p:custDataLst>
          </p:nvPr>
        </p:nvSpPr>
        <p:spPr>
          <a:xfrm>
            <a:off x="97790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11" name="Rechteck 610">
            <a:extLst>
              <a:ext uri="{FF2B5EF4-FFF2-40B4-BE49-F238E27FC236}">
                <a16:creationId xmlns:a16="http://schemas.microsoft.com/office/drawing/2014/main" id="{3A76760B-15B4-47A0-8A38-2FAD64ADDDDB}"/>
              </a:ext>
            </a:extLst>
          </p:cNvPr>
          <p:cNvSpPr/>
          <p:nvPr>
            <p:custDataLst>
              <p:tags r:id="rId178"/>
            </p:custDataLst>
          </p:nvPr>
        </p:nvSpPr>
        <p:spPr>
          <a:xfrm>
            <a:off x="98679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12" name="Rechteck 611">
            <a:extLst>
              <a:ext uri="{FF2B5EF4-FFF2-40B4-BE49-F238E27FC236}">
                <a16:creationId xmlns:a16="http://schemas.microsoft.com/office/drawing/2014/main" id="{866FB73E-AC11-43EC-B6A3-553BCB167B2F}"/>
              </a:ext>
            </a:extLst>
          </p:cNvPr>
          <p:cNvSpPr/>
          <p:nvPr>
            <p:custDataLst>
              <p:tags r:id="rId179"/>
            </p:custDataLst>
          </p:nvPr>
        </p:nvSpPr>
        <p:spPr>
          <a:xfrm>
            <a:off x="99568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13" name="Rechteck 612">
            <a:extLst>
              <a:ext uri="{FF2B5EF4-FFF2-40B4-BE49-F238E27FC236}">
                <a16:creationId xmlns:a16="http://schemas.microsoft.com/office/drawing/2014/main" id="{3F376F9F-D05B-4349-A645-1F5B06601543}"/>
              </a:ext>
            </a:extLst>
          </p:cNvPr>
          <p:cNvSpPr/>
          <p:nvPr>
            <p:custDataLst>
              <p:tags r:id="rId180"/>
            </p:custDataLst>
          </p:nvPr>
        </p:nvSpPr>
        <p:spPr>
          <a:xfrm>
            <a:off x="100457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14" name="Rechteck 613">
            <a:extLst>
              <a:ext uri="{FF2B5EF4-FFF2-40B4-BE49-F238E27FC236}">
                <a16:creationId xmlns:a16="http://schemas.microsoft.com/office/drawing/2014/main" id="{83361BD3-4633-482C-807C-EAA27D378AC1}"/>
              </a:ext>
            </a:extLst>
          </p:cNvPr>
          <p:cNvSpPr/>
          <p:nvPr>
            <p:custDataLst>
              <p:tags r:id="rId181"/>
            </p:custDataLst>
          </p:nvPr>
        </p:nvSpPr>
        <p:spPr>
          <a:xfrm>
            <a:off x="101346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15" name="Rechteck 614">
            <a:extLst>
              <a:ext uri="{FF2B5EF4-FFF2-40B4-BE49-F238E27FC236}">
                <a16:creationId xmlns:a16="http://schemas.microsoft.com/office/drawing/2014/main" id="{2197D493-9DAB-4F18-9229-52564BA1A5BD}"/>
              </a:ext>
            </a:extLst>
          </p:cNvPr>
          <p:cNvSpPr/>
          <p:nvPr>
            <p:custDataLst>
              <p:tags r:id="rId182"/>
            </p:custDataLst>
          </p:nvPr>
        </p:nvSpPr>
        <p:spPr>
          <a:xfrm>
            <a:off x="102235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16" name="Rechteck 615">
            <a:extLst>
              <a:ext uri="{FF2B5EF4-FFF2-40B4-BE49-F238E27FC236}">
                <a16:creationId xmlns:a16="http://schemas.microsoft.com/office/drawing/2014/main" id="{D552DFEE-DAE2-4F85-8953-93DBDA2BBCE4}"/>
              </a:ext>
            </a:extLst>
          </p:cNvPr>
          <p:cNvSpPr/>
          <p:nvPr>
            <p:custDataLst>
              <p:tags r:id="rId183"/>
            </p:custDataLst>
          </p:nvPr>
        </p:nvSpPr>
        <p:spPr>
          <a:xfrm>
            <a:off x="104013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17" name="Rechteck 616">
            <a:extLst>
              <a:ext uri="{FF2B5EF4-FFF2-40B4-BE49-F238E27FC236}">
                <a16:creationId xmlns:a16="http://schemas.microsoft.com/office/drawing/2014/main" id="{83FDC738-40BB-471B-B5F7-D38E58008892}"/>
              </a:ext>
            </a:extLst>
          </p:cNvPr>
          <p:cNvSpPr/>
          <p:nvPr>
            <p:custDataLst>
              <p:tags r:id="rId184"/>
            </p:custDataLst>
          </p:nvPr>
        </p:nvSpPr>
        <p:spPr>
          <a:xfrm>
            <a:off x="104902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18" name="Rechteck 617">
            <a:extLst>
              <a:ext uri="{FF2B5EF4-FFF2-40B4-BE49-F238E27FC236}">
                <a16:creationId xmlns:a16="http://schemas.microsoft.com/office/drawing/2014/main" id="{E088EEEC-77F2-4F4A-8040-FA65723B61DF}"/>
              </a:ext>
            </a:extLst>
          </p:cNvPr>
          <p:cNvSpPr/>
          <p:nvPr>
            <p:custDataLst>
              <p:tags r:id="rId185"/>
            </p:custDataLst>
          </p:nvPr>
        </p:nvSpPr>
        <p:spPr>
          <a:xfrm>
            <a:off x="106680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19" name="Rechteck 618">
            <a:extLst>
              <a:ext uri="{FF2B5EF4-FFF2-40B4-BE49-F238E27FC236}">
                <a16:creationId xmlns:a16="http://schemas.microsoft.com/office/drawing/2014/main" id="{B821C793-3DAB-422B-AE70-B4323ABC582C}"/>
              </a:ext>
            </a:extLst>
          </p:cNvPr>
          <p:cNvSpPr/>
          <p:nvPr>
            <p:custDataLst>
              <p:tags r:id="rId186"/>
            </p:custDataLst>
          </p:nvPr>
        </p:nvSpPr>
        <p:spPr>
          <a:xfrm>
            <a:off x="107569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20" name="Rechteck 619">
            <a:extLst>
              <a:ext uri="{FF2B5EF4-FFF2-40B4-BE49-F238E27FC236}">
                <a16:creationId xmlns:a16="http://schemas.microsoft.com/office/drawing/2014/main" id="{AECD8F35-19FC-4F82-A0CD-2280002EF198}"/>
              </a:ext>
            </a:extLst>
          </p:cNvPr>
          <p:cNvSpPr/>
          <p:nvPr>
            <p:custDataLst>
              <p:tags r:id="rId187"/>
            </p:custDataLst>
          </p:nvPr>
        </p:nvSpPr>
        <p:spPr>
          <a:xfrm>
            <a:off x="82677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21" name="Rechteck 620">
            <a:extLst>
              <a:ext uri="{FF2B5EF4-FFF2-40B4-BE49-F238E27FC236}">
                <a16:creationId xmlns:a16="http://schemas.microsoft.com/office/drawing/2014/main" id="{C92D1D1E-038A-46FA-B662-7C111348A736}"/>
              </a:ext>
            </a:extLst>
          </p:cNvPr>
          <p:cNvSpPr/>
          <p:nvPr>
            <p:custDataLst>
              <p:tags r:id="rId188"/>
            </p:custDataLst>
          </p:nvPr>
        </p:nvSpPr>
        <p:spPr>
          <a:xfrm>
            <a:off x="84455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22" name="Rechteck 621">
            <a:extLst>
              <a:ext uri="{FF2B5EF4-FFF2-40B4-BE49-F238E27FC236}">
                <a16:creationId xmlns:a16="http://schemas.microsoft.com/office/drawing/2014/main" id="{1A7ADE93-3E04-4594-9570-005EE5B9A8E9}"/>
              </a:ext>
            </a:extLst>
          </p:cNvPr>
          <p:cNvSpPr/>
          <p:nvPr>
            <p:custDataLst>
              <p:tags r:id="rId189"/>
            </p:custDataLst>
          </p:nvPr>
        </p:nvSpPr>
        <p:spPr>
          <a:xfrm>
            <a:off x="85344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23" name="Rechteck 622">
            <a:extLst>
              <a:ext uri="{FF2B5EF4-FFF2-40B4-BE49-F238E27FC236}">
                <a16:creationId xmlns:a16="http://schemas.microsoft.com/office/drawing/2014/main" id="{5B6CB604-8DFB-42EC-A8E4-1B91D195C4A7}"/>
              </a:ext>
            </a:extLst>
          </p:cNvPr>
          <p:cNvSpPr/>
          <p:nvPr>
            <p:custDataLst>
              <p:tags r:id="rId190"/>
            </p:custDataLst>
          </p:nvPr>
        </p:nvSpPr>
        <p:spPr>
          <a:xfrm>
            <a:off x="86233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24" name="Rechteck 623">
            <a:extLst>
              <a:ext uri="{FF2B5EF4-FFF2-40B4-BE49-F238E27FC236}">
                <a16:creationId xmlns:a16="http://schemas.microsoft.com/office/drawing/2014/main" id="{523A44AA-A427-43F0-9115-AD547BD55B3F}"/>
              </a:ext>
            </a:extLst>
          </p:cNvPr>
          <p:cNvSpPr/>
          <p:nvPr>
            <p:custDataLst>
              <p:tags r:id="rId191"/>
            </p:custDataLst>
          </p:nvPr>
        </p:nvSpPr>
        <p:spPr>
          <a:xfrm>
            <a:off x="88011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25" name="Rechteck 624">
            <a:extLst>
              <a:ext uri="{FF2B5EF4-FFF2-40B4-BE49-F238E27FC236}">
                <a16:creationId xmlns:a16="http://schemas.microsoft.com/office/drawing/2014/main" id="{0242D60C-0339-41F8-9E9D-737CA8BB3615}"/>
              </a:ext>
            </a:extLst>
          </p:cNvPr>
          <p:cNvSpPr/>
          <p:nvPr>
            <p:custDataLst>
              <p:tags r:id="rId192"/>
            </p:custDataLst>
          </p:nvPr>
        </p:nvSpPr>
        <p:spPr>
          <a:xfrm>
            <a:off x="88900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26" name="Rechteck 625">
            <a:extLst>
              <a:ext uri="{FF2B5EF4-FFF2-40B4-BE49-F238E27FC236}">
                <a16:creationId xmlns:a16="http://schemas.microsoft.com/office/drawing/2014/main" id="{CC397A02-A202-47C2-A095-1C7586932329}"/>
              </a:ext>
            </a:extLst>
          </p:cNvPr>
          <p:cNvSpPr/>
          <p:nvPr>
            <p:custDataLst>
              <p:tags r:id="rId193"/>
            </p:custDataLst>
          </p:nvPr>
        </p:nvSpPr>
        <p:spPr>
          <a:xfrm>
            <a:off x="90678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27" name="Rechteck 626">
            <a:extLst>
              <a:ext uri="{FF2B5EF4-FFF2-40B4-BE49-F238E27FC236}">
                <a16:creationId xmlns:a16="http://schemas.microsoft.com/office/drawing/2014/main" id="{E6C99ECF-7275-4270-87BC-528CC6790DFE}"/>
              </a:ext>
            </a:extLst>
          </p:cNvPr>
          <p:cNvSpPr/>
          <p:nvPr>
            <p:custDataLst>
              <p:tags r:id="rId194"/>
            </p:custDataLst>
          </p:nvPr>
        </p:nvSpPr>
        <p:spPr>
          <a:xfrm>
            <a:off x="91567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28" name="Rechteck 627">
            <a:extLst>
              <a:ext uri="{FF2B5EF4-FFF2-40B4-BE49-F238E27FC236}">
                <a16:creationId xmlns:a16="http://schemas.microsoft.com/office/drawing/2014/main" id="{410F29C7-F020-4978-B920-8BADFAF332DE}"/>
              </a:ext>
            </a:extLst>
          </p:cNvPr>
          <p:cNvSpPr/>
          <p:nvPr>
            <p:custDataLst>
              <p:tags r:id="rId195"/>
            </p:custDataLst>
          </p:nvPr>
        </p:nvSpPr>
        <p:spPr>
          <a:xfrm>
            <a:off x="93345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29" name="Rechteck 628">
            <a:extLst>
              <a:ext uri="{FF2B5EF4-FFF2-40B4-BE49-F238E27FC236}">
                <a16:creationId xmlns:a16="http://schemas.microsoft.com/office/drawing/2014/main" id="{1888DF48-C6B6-4B60-AFAF-2748BBC5A3F8}"/>
              </a:ext>
            </a:extLst>
          </p:cNvPr>
          <p:cNvSpPr/>
          <p:nvPr>
            <p:custDataLst>
              <p:tags r:id="rId196"/>
            </p:custDataLst>
          </p:nvPr>
        </p:nvSpPr>
        <p:spPr>
          <a:xfrm>
            <a:off x="94234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30" name="Rechteck 629">
            <a:extLst>
              <a:ext uri="{FF2B5EF4-FFF2-40B4-BE49-F238E27FC236}">
                <a16:creationId xmlns:a16="http://schemas.microsoft.com/office/drawing/2014/main" id="{3356DA7B-54B0-47BD-A7C0-631A3BC9D5FF}"/>
              </a:ext>
            </a:extLst>
          </p:cNvPr>
          <p:cNvSpPr/>
          <p:nvPr>
            <p:custDataLst>
              <p:tags r:id="rId197"/>
            </p:custDataLst>
          </p:nvPr>
        </p:nvSpPr>
        <p:spPr>
          <a:xfrm>
            <a:off x="98679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31" name="Rechteck 630">
            <a:extLst>
              <a:ext uri="{FF2B5EF4-FFF2-40B4-BE49-F238E27FC236}">
                <a16:creationId xmlns:a16="http://schemas.microsoft.com/office/drawing/2014/main" id="{268D067A-D3D0-4CB2-B03F-F9A9B1E58AB1}"/>
              </a:ext>
            </a:extLst>
          </p:cNvPr>
          <p:cNvSpPr/>
          <p:nvPr>
            <p:custDataLst>
              <p:tags r:id="rId198"/>
            </p:custDataLst>
          </p:nvPr>
        </p:nvSpPr>
        <p:spPr>
          <a:xfrm>
            <a:off x="100457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32" name="Rechteck 631">
            <a:extLst>
              <a:ext uri="{FF2B5EF4-FFF2-40B4-BE49-F238E27FC236}">
                <a16:creationId xmlns:a16="http://schemas.microsoft.com/office/drawing/2014/main" id="{B9B6897B-7A48-471D-B666-93056E7D8E43}"/>
              </a:ext>
            </a:extLst>
          </p:cNvPr>
          <p:cNvSpPr/>
          <p:nvPr>
            <p:custDataLst>
              <p:tags r:id="rId199"/>
            </p:custDataLst>
          </p:nvPr>
        </p:nvSpPr>
        <p:spPr>
          <a:xfrm>
            <a:off x="106680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33" name="Rechteck 632">
            <a:extLst>
              <a:ext uri="{FF2B5EF4-FFF2-40B4-BE49-F238E27FC236}">
                <a16:creationId xmlns:a16="http://schemas.microsoft.com/office/drawing/2014/main" id="{F7B2C9BD-C652-48BB-8F11-EA69BD249490}"/>
              </a:ext>
            </a:extLst>
          </p:cNvPr>
          <p:cNvSpPr/>
          <p:nvPr>
            <p:custDataLst>
              <p:tags r:id="rId200"/>
            </p:custDataLst>
          </p:nvPr>
        </p:nvSpPr>
        <p:spPr>
          <a:xfrm>
            <a:off x="86233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34" name="Rechteck 633">
            <a:extLst>
              <a:ext uri="{FF2B5EF4-FFF2-40B4-BE49-F238E27FC236}">
                <a16:creationId xmlns:a16="http://schemas.microsoft.com/office/drawing/2014/main" id="{2AD25870-1E49-4699-84F8-2660BF814AA3}"/>
              </a:ext>
            </a:extLst>
          </p:cNvPr>
          <p:cNvSpPr/>
          <p:nvPr>
            <p:custDataLst>
              <p:tags r:id="rId201"/>
            </p:custDataLst>
          </p:nvPr>
        </p:nvSpPr>
        <p:spPr>
          <a:xfrm>
            <a:off x="87122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35" name="Rechteck 634">
            <a:extLst>
              <a:ext uri="{FF2B5EF4-FFF2-40B4-BE49-F238E27FC236}">
                <a16:creationId xmlns:a16="http://schemas.microsoft.com/office/drawing/2014/main" id="{964F664A-EC62-48A8-94D5-A1FC3A2BCBCF}"/>
              </a:ext>
            </a:extLst>
          </p:cNvPr>
          <p:cNvSpPr/>
          <p:nvPr>
            <p:custDataLst>
              <p:tags r:id="rId202"/>
            </p:custDataLst>
          </p:nvPr>
        </p:nvSpPr>
        <p:spPr>
          <a:xfrm>
            <a:off x="88900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36" name="Rechteck 635">
            <a:extLst>
              <a:ext uri="{FF2B5EF4-FFF2-40B4-BE49-F238E27FC236}">
                <a16:creationId xmlns:a16="http://schemas.microsoft.com/office/drawing/2014/main" id="{5A5650DF-DAB9-4AA0-9494-5FBB0B25F477}"/>
              </a:ext>
            </a:extLst>
          </p:cNvPr>
          <p:cNvSpPr/>
          <p:nvPr>
            <p:custDataLst>
              <p:tags r:id="rId203"/>
            </p:custDataLst>
          </p:nvPr>
        </p:nvSpPr>
        <p:spPr>
          <a:xfrm>
            <a:off x="89789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37" name="Rechteck 636">
            <a:extLst>
              <a:ext uri="{FF2B5EF4-FFF2-40B4-BE49-F238E27FC236}">
                <a16:creationId xmlns:a16="http://schemas.microsoft.com/office/drawing/2014/main" id="{901B9FE3-5885-4D42-898A-BEEE50DE92A8}"/>
              </a:ext>
            </a:extLst>
          </p:cNvPr>
          <p:cNvSpPr/>
          <p:nvPr>
            <p:custDataLst>
              <p:tags r:id="rId204"/>
            </p:custDataLst>
          </p:nvPr>
        </p:nvSpPr>
        <p:spPr>
          <a:xfrm>
            <a:off x="90678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38" name="Rechteck 637">
            <a:extLst>
              <a:ext uri="{FF2B5EF4-FFF2-40B4-BE49-F238E27FC236}">
                <a16:creationId xmlns:a16="http://schemas.microsoft.com/office/drawing/2014/main" id="{AFB59235-7548-437B-863B-F229C902B4E7}"/>
              </a:ext>
            </a:extLst>
          </p:cNvPr>
          <p:cNvSpPr/>
          <p:nvPr>
            <p:custDataLst>
              <p:tags r:id="rId205"/>
            </p:custDataLst>
          </p:nvPr>
        </p:nvSpPr>
        <p:spPr>
          <a:xfrm>
            <a:off x="91567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39" name="Rechteck 638">
            <a:extLst>
              <a:ext uri="{FF2B5EF4-FFF2-40B4-BE49-F238E27FC236}">
                <a16:creationId xmlns:a16="http://schemas.microsoft.com/office/drawing/2014/main" id="{0DE41BF2-7DA2-4051-83C3-0B2E6566EA98}"/>
              </a:ext>
            </a:extLst>
          </p:cNvPr>
          <p:cNvSpPr/>
          <p:nvPr>
            <p:custDataLst>
              <p:tags r:id="rId206"/>
            </p:custDataLst>
          </p:nvPr>
        </p:nvSpPr>
        <p:spPr>
          <a:xfrm>
            <a:off x="94234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40" name="Rechteck 639">
            <a:extLst>
              <a:ext uri="{FF2B5EF4-FFF2-40B4-BE49-F238E27FC236}">
                <a16:creationId xmlns:a16="http://schemas.microsoft.com/office/drawing/2014/main" id="{70F17A09-B636-4A18-9E69-578CA1C735A4}"/>
              </a:ext>
            </a:extLst>
          </p:cNvPr>
          <p:cNvSpPr/>
          <p:nvPr>
            <p:custDataLst>
              <p:tags r:id="rId207"/>
            </p:custDataLst>
          </p:nvPr>
        </p:nvSpPr>
        <p:spPr>
          <a:xfrm>
            <a:off x="95123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41" name="Rechteck 640">
            <a:extLst>
              <a:ext uri="{FF2B5EF4-FFF2-40B4-BE49-F238E27FC236}">
                <a16:creationId xmlns:a16="http://schemas.microsoft.com/office/drawing/2014/main" id="{63117887-0AF3-4CBB-BE8A-E2CC579654B1}"/>
              </a:ext>
            </a:extLst>
          </p:cNvPr>
          <p:cNvSpPr/>
          <p:nvPr>
            <p:custDataLst>
              <p:tags r:id="rId208"/>
            </p:custDataLst>
          </p:nvPr>
        </p:nvSpPr>
        <p:spPr>
          <a:xfrm>
            <a:off x="96901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42" name="Rechteck 641">
            <a:extLst>
              <a:ext uri="{FF2B5EF4-FFF2-40B4-BE49-F238E27FC236}">
                <a16:creationId xmlns:a16="http://schemas.microsoft.com/office/drawing/2014/main" id="{245A76DA-FBEA-4597-8F77-BE550A730075}"/>
              </a:ext>
            </a:extLst>
          </p:cNvPr>
          <p:cNvSpPr/>
          <p:nvPr>
            <p:custDataLst>
              <p:tags r:id="rId209"/>
            </p:custDataLst>
          </p:nvPr>
        </p:nvSpPr>
        <p:spPr>
          <a:xfrm>
            <a:off x="97790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43" name="Rechteck 642">
            <a:extLst>
              <a:ext uri="{FF2B5EF4-FFF2-40B4-BE49-F238E27FC236}">
                <a16:creationId xmlns:a16="http://schemas.microsoft.com/office/drawing/2014/main" id="{4C771042-D453-4A4C-89E2-AB12EEFBCEDA}"/>
              </a:ext>
            </a:extLst>
          </p:cNvPr>
          <p:cNvSpPr/>
          <p:nvPr>
            <p:custDataLst>
              <p:tags r:id="rId210"/>
            </p:custDataLst>
          </p:nvPr>
        </p:nvSpPr>
        <p:spPr>
          <a:xfrm>
            <a:off x="100457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44" name="Rechteck 643">
            <a:extLst>
              <a:ext uri="{FF2B5EF4-FFF2-40B4-BE49-F238E27FC236}">
                <a16:creationId xmlns:a16="http://schemas.microsoft.com/office/drawing/2014/main" id="{DD2378FC-7890-4984-9972-160BA18D963E}"/>
              </a:ext>
            </a:extLst>
          </p:cNvPr>
          <p:cNvSpPr/>
          <p:nvPr>
            <p:custDataLst>
              <p:tags r:id="rId211"/>
            </p:custDataLst>
          </p:nvPr>
        </p:nvSpPr>
        <p:spPr>
          <a:xfrm>
            <a:off x="102235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45" name="Rechteck 644">
            <a:extLst>
              <a:ext uri="{FF2B5EF4-FFF2-40B4-BE49-F238E27FC236}">
                <a16:creationId xmlns:a16="http://schemas.microsoft.com/office/drawing/2014/main" id="{92B48329-0D91-4517-9AFA-8F6F99B73E90}"/>
              </a:ext>
            </a:extLst>
          </p:cNvPr>
          <p:cNvSpPr/>
          <p:nvPr>
            <p:custDataLst>
              <p:tags r:id="rId212"/>
            </p:custDataLst>
          </p:nvPr>
        </p:nvSpPr>
        <p:spPr>
          <a:xfrm>
            <a:off x="103124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46" name="Rechteck 645">
            <a:extLst>
              <a:ext uri="{FF2B5EF4-FFF2-40B4-BE49-F238E27FC236}">
                <a16:creationId xmlns:a16="http://schemas.microsoft.com/office/drawing/2014/main" id="{B49D27E9-A37D-451F-B5E7-D1117D73C8C4}"/>
              </a:ext>
            </a:extLst>
          </p:cNvPr>
          <p:cNvSpPr/>
          <p:nvPr>
            <p:custDataLst>
              <p:tags r:id="rId213"/>
            </p:custDataLst>
          </p:nvPr>
        </p:nvSpPr>
        <p:spPr>
          <a:xfrm>
            <a:off x="104013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47" name="Rechteck 646">
            <a:extLst>
              <a:ext uri="{FF2B5EF4-FFF2-40B4-BE49-F238E27FC236}">
                <a16:creationId xmlns:a16="http://schemas.microsoft.com/office/drawing/2014/main" id="{F4342E6B-070C-4497-BE33-0E6665191EB1}"/>
              </a:ext>
            </a:extLst>
          </p:cNvPr>
          <p:cNvSpPr/>
          <p:nvPr>
            <p:custDataLst>
              <p:tags r:id="rId214"/>
            </p:custDataLst>
          </p:nvPr>
        </p:nvSpPr>
        <p:spPr>
          <a:xfrm>
            <a:off x="104902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48" name="Rechteck 647">
            <a:extLst>
              <a:ext uri="{FF2B5EF4-FFF2-40B4-BE49-F238E27FC236}">
                <a16:creationId xmlns:a16="http://schemas.microsoft.com/office/drawing/2014/main" id="{A8E24905-ADC2-4DA1-8FDC-5A08EED7EB67}"/>
              </a:ext>
            </a:extLst>
          </p:cNvPr>
          <p:cNvSpPr/>
          <p:nvPr>
            <p:custDataLst>
              <p:tags r:id="rId215"/>
            </p:custDataLst>
          </p:nvPr>
        </p:nvSpPr>
        <p:spPr>
          <a:xfrm>
            <a:off x="105791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49" name="Rechteck 648">
            <a:extLst>
              <a:ext uri="{FF2B5EF4-FFF2-40B4-BE49-F238E27FC236}">
                <a16:creationId xmlns:a16="http://schemas.microsoft.com/office/drawing/2014/main" id="{A4CC9E45-1E04-4687-AFDA-0C859848783F}"/>
              </a:ext>
            </a:extLst>
          </p:cNvPr>
          <p:cNvSpPr/>
          <p:nvPr>
            <p:custDataLst>
              <p:tags r:id="rId216"/>
            </p:custDataLst>
          </p:nvPr>
        </p:nvSpPr>
        <p:spPr>
          <a:xfrm>
            <a:off x="106680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50" name="Rechteck 649">
            <a:extLst>
              <a:ext uri="{FF2B5EF4-FFF2-40B4-BE49-F238E27FC236}">
                <a16:creationId xmlns:a16="http://schemas.microsoft.com/office/drawing/2014/main" id="{3C0B9759-E2CC-41ED-9D9F-721F4437A806}"/>
              </a:ext>
            </a:extLst>
          </p:cNvPr>
          <p:cNvSpPr/>
          <p:nvPr>
            <p:custDataLst>
              <p:tags r:id="rId217"/>
            </p:custDataLst>
          </p:nvPr>
        </p:nvSpPr>
        <p:spPr>
          <a:xfrm>
            <a:off x="107569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51" name="Rechteck 650">
            <a:extLst>
              <a:ext uri="{FF2B5EF4-FFF2-40B4-BE49-F238E27FC236}">
                <a16:creationId xmlns:a16="http://schemas.microsoft.com/office/drawing/2014/main" id="{5F410DDD-9A2A-4F8E-AD93-B281FC905340}"/>
              </a:ext>
            </a:extLst>
          </p:cNvPr>
          <p:cNvSpPr/>
          <p:nvPr>
            <p:custDataLst>
              <p:tags r:id="rId218"/>
            </p:custDataLst>
          </p:nvPr>
        </p:nvSpPr>
        <p:spPr>
          <a:xfrm>
            <a:off x="82677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52" name="Rechteck 651">
            <a:extLst>
              <a:ext uri="{FF2B5EF4-FFF2-40B4-BE49-F238E27FC236}">
                <a16:creationId xmlns:a16="http://schemas.microsoft.com/office/drawing/2014/main" id="{1FA791E8-E243-428A-B0EE-EBBF5FCE59A0}"/>
              </a:ext>
            </a:extLst>
          </p:cNvPr>
          <p:cNvSpPr/>
          <p:nvPr>
            <p:custDataLst>
              <p:tags r:id="rId219"/>
            </p:custDataLst>
          </p:nvPr>
        </p:nvSpPr>
        <p:spPr>
          <a:xfrm>
            <a:off x="83566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53" name="Rechteck 652">
            <a:extLst>
              <a:ext uri="{FF2B5EF4-FFF2-40B4-BE49-F238E27FC236}">
                <a16:creationId xmlns:a16="http://schemas.microsoft.com/office/drawing/2014/main" id="{E0AD13A6-BD38-4590-8B8E-AFBD3B631871}"/>
              </a:ext>
            </a:extLst>
          </p:cNvPr>
          <p:cNvSpPr/>
          <p:nvPr>
            <p:custDataLst>
              <p:tags r:id="rId220"/>
            </p:custDataLst>
          </p:nvPr>
        </p:nvSpPr>
        <p:spPr>
          <a:xfrm>
            <a:off x="85344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54" name="Rechteck 653">
            <a:extLst>
              <a:ext uri="{FF2B5EF4-FFF2-40B4-BE49-F238E27FC236}">
                <a16:creationId xmlns:a16="http://schemas.microsoft.com/office/drawing/2014/main" id="{CCE0C4E5-6003-4216-84F4-4C1B656B5289}"/>
              </a:ext>
            </a:extLst>
          </p:cNvPr>
          <p:cNvSpPr/>
          <p:nvPr>
            <p:custDataLst>
              <p:tags r:id="rId221"/>
            </p:custDataLst>
          </p:nvPr>
        </p:nvSpPr>
        <p:spPr>
          <a:xfrm>
            <a:off x="88011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55" name="Rechteck 654">
            <a:extLst>
              <a:ext uri="{FF2B5EF4-FFF2-40B4-BE49-F238E27FC236}">
                <a16:creationId xmlns:a16="http://schemas.microsoft.com/office/drawing/2014/main" id="{47A0EBA3-F2E5-43E7-8771-56ABD91A9FCA}"/>
              </a:ext>
            </a:extLst>
          </p:cNvPr>
          <p:cNvSpPr/>
          <p:nvPr>
            <p:custDataLst>
              <p:tags r:id="rId222"/>
            </p:custDataLst>
          </p:nvPr>
        </p:nvSpPr>
        <p:spPr>
          <a:xfrm>
            <a:off x="88900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56" name="Rechteck 655">
            <a:extLst>
              <a:ext uri="{FF2B5EF4-FFF2-40B4-BE49-F238E27FC236}">
                <a16:creationId xmlns:a16="http://schemas.microsoft.com/office/drawing/2014/main" id="{BE7D8034-33DE-47ED-A145-FE701B2C95B9}"/>
              </a:ext>
            </a:extLst>
          </p:cNvPr>
          <p:cNvSpPr/>
          <p:nvPr>
            <p:custDataLst>
              <p:tags r:id="rId223"/>
            </p:custDataLst>
          </p:nvPr>
        </p:nvSpPr>
        <p:spPr>
          <a:xfrm>
            <a:off x="92456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57" name="Rechteck 656">
            <a:extLst>
              <a:ext uri="{FF2B5EF4-FFF2-40B4-BE49-F238E27FC236}">
                <a16:creationId xmlns:a16="http://schemas.microsoft.com/office/drawing/2014/main" id="{ADBD244F-BF89-4C90-AD19-A66ABDE37A14}"/>
              </a:ext>
            </a:extLst>
          </p:cNvPr>
          <p:cNvSpPr/>
          <p:nvPr>
            <p:custDataLst>
              <p:tags r:id="rId224"/>
            </p:custDataLst>
          </p:nvPr>
        </p:nvSpPr>
        <p:spPr>
          <a:xfrm>
            <a:off x="93345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58" name="Rechteck 657">
            <a:extLst>
              <a:ext uri="{FF2B5EF4-FFF2-40B4-BE49-F238E27FC236}">
                <a16:creationId xmlns:a16="http://schemas.microsoft.com/office/drawing/2014/main" id="{3A962207-3901-42EB-AAC2-1BD693654664}"/>
              </a:ext>
            </a:extLst>
          </p:cNvPr>
          <p:cNvSpPr/>
          <p:nvPr>
            <p:custDataLst>
              <p:tags r:id="rId225"/>
            </p:custDataLst>
          </p:nvPr>
        </p:nvSpPr>
        <p:spPr>
          <a:xfrm>
            <a:off x="96901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59" name="Rechteck 658">
            <a:extLst>
              <a:ext uri="{FF2B5EF4-FFF2-40B4-BE49-F238E27FC236}">
                <a16:creationId xmlns:a16="http://schemas.microsoft.com/office/drawing/2014/main" id="{134A16E8-F230-42AD-B04C-9747A35DF87E}"/>
              </a:ext>
            </a:extLst>
          </p:cNvPr>
          <p:cNvSpPr/>
          <p:nvPr>
            <p:custDataLst>
              <p:tags r:id="rId226"/>
            </p:custDataLst>
          </p:nvPr>
        </p:nvSpPr>
        <p:spPr>
          <a:xfrm>
            <a:off x="97790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60" name="Rechteck 659">
            <a:extLst>
              <a:ext uri="{FF2B5EF4-FFF2-40B4-BE49-F238E27FC236}">
                <a16:creationId xmlns:a16="http://schemas.microsoft.com/office/drawing/2014/main" id="{7691B7B9-086D-418B-81EB-CAB8F742C555}"/>
              </a:ext>
            </a:extLst>
          </p:cNvPr>
          <p:cNvSpPr/>
          <p:nvPr>
            <p:custDataLst>
              <p:tags r:id="rId227"/>
            </p:custDataLst>
          </p:nvPr>
        </p:nvSpPr>
        <p:spPr>
          <a:xfrm>
            <a:off x="98679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61" name="Rechteck 660">
            <a:extLst>
              <a:ext uri="{FF2B5EF4-FFF2-40B4-BE49-F238E27FC236}">
                <a16:creationId xmlns:a16="http://schemas.microsoft.com/office/drawing/2014/main" id="{2DBB7A42-99D1-4A97-99B9-AA5DDD1AF637}"/>
              </a:ext>
            </a:extLst>
          </p:cNvPr>
          <p:cNvSpPr/>
          <p:nvPr>
            <p:custDataLst>
              <p:tags r:id="rId228"/>
            </p:custDataLst>
          </p:nvPr>
        </p:nvSpPr>
        <p:spPr>
          <a:xfrm>
            <a:off x="100457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62" name="Rechteck 661">
            <a:extLst>
              <a:ext uri="{FF2B5EF4-FFF2-40B4-BE49-F238E27FC236}">
                <a16:creationId xmlns:a16="http://schemas.microsoft.com/office/drawing/2014/main" id="{FB0748CE-FA03-46AF-861F-2E070FC8779C}"/>
              </a:ext>
            </a:extLst>
          </p:cNvPr>
          <p:cNvSpPr/>
          <p:nvPr>
            <p:custDataLst>
              <p:tags r:id="rId229"/>
            </p:custDataLst>
          </p:nvPr>
        </p:nvSpPr>
        <p:spPr>
          <a:xfrm>
            <a:off x="103124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63" name="Rechteck 662">
            <a:extLst>
              <a:ext uri="{FF2B5EF4-FFF2-40B4-BE49-F238E27FC236}">
                <a16:creationId xmlns:a16="http://schemas.microsoft.com/office/drawing/2014/main" id="{C7E23663-A5F5-429A-9627-AB110209C8C4}"/>
              </a:ext>
            </a:extLst>
          </p:cNvPr>
          <p:cNvSpPr/>
          <p:nvPr>
            <p:custDataLst>
              <p:tags r:id="rId230"/>
            </p:custDataLst>
          </p:nvPr>
        </p:nvSpPr>
        <p:spPr>
          <a:xfrm>
            <a:off x="104013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64" name="Rechteck 663">
            <a:extLst>
              <a:ext uri="{FF2B5EF4-FFF2-40B4-BE49-F238E27FC236}">
                <a16:creationId xmlns:a16="http://schemas.microsoft.com/office/drawing/2014/main" id="{AFF59D3D-D652-404E-823F-81331B12C91E}"/>
              </a:ext>
            </a:extLst>
          </p:cNvPr>
          <p:cNvSpPr/>
          <p:nvPr>
            <p:custDataLst>
              <p:tags r:id="rId231"/>
            </p:custDataLst>
          </p:nvPr>
        </p:nvSpPr>
        <p:spPr>
          <a:xfrm>
            <a:off x="104902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65" name="Rechteck 664">
            <a:extLst>
              <a:ext uri="{FF2B5EF4-FFF2-40B4-BE49-F238E27FC236}">
                <a16:creationId xmlns:a16="http://schemas.microsoft.com/office/drawing/2014/main" id="{3249E3DD-B3C8-42C7-83C2-4C1642E45EAE}"/>
              </a:ext>
            </a:extLst>
          </p:cNvPr>
          <p:cNvSpPr/>
          <p:nvPr>
            <p:custDataLst>
              <p:tags r:id="rId232"/>
            </p:custDataLst>
          </p:nvPr>
        </p:nvSpPr>
        <p:spPr>
          <a:xfrm>
            <a:off x="105791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66" name="Rechteck 665">
            <a:extLst>
              <a:ext uri="{FF2B5EF4-FFF2-40B4-BE49-F238E27FC236}">
                <a16:creationId xmlns:a16="http://schemas.microsoft.com/office/drawing/2014/main" id="{64F5CE7C-CD3A-4724-92A9-C16AD2684EAF}"/>
              </a:ext>
            </a:extLst>
          </p:cNvPr>
          <p:cNvSpPr/>
          <p:nvPr>
            <p:custDataLst>
              <p:tags r:id="rId233"/>
            </p:custDataLst>
          </p:nvPr>
        </p:nvSpPr>
        <p:spPr>
          <a:xfrm>
            <a:off x="107569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67" name="Rechteck 666">
            <a:extLst>
              <a:ext uri="{FF2B5EF4-FFF2-40B4-BE49-F238E27FC236}">
                <a16:creationId xmlns:a16="http://schemas.microsoft.com/office/drawing/2014/main" id="{C98A0D42-E6F0-456D-85F5-ACD1BDB3DF50}"/>
              </a:ext>
            </a:extLst>
          </p:cNvPr>
          <p:cNvSpPr/>
          <p:nvPr>
            <p:custDataLst>
              <p:tags r:id="rId234"/>
            </p:custDataLst>
          </p:nvPr>
        </p:nvSpPr>
        <p:spPr>
          <a:xfrm>
            <a:off x="8445500" y="3370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68" name="Rechteck 667">
            <a:extLst>
              <a:ext uri="{FF2B5EF4-FFF2-40B4-BE49-F238E27FC236}">
                <a16:creationId xmlns:a16="http://schemas.microsoft.com/office/drawing/2014/main" id="{0CB8DFC4-9D1D-4D3F-9180-CA7A2F42E0EF}"/>
              </a:ext>
            </a:extLst>
          </p:cNvPr>
          <p:cNvSpPr/>
          <p:nvPr>
            <p:custDataLst>
              <p:tags r:id="rId235"/>
            </p:custDataLst>
          </p:nvPr>
        </p:nvSpPr>
        <p:spPr>
          <a:xfrm>
            <a:off x="9067800" y="3370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69" name="Rechteck 668">
            <a:extLst>
              <a:ext uri="{FF2B5EF4-FFF2-40B4-BE49-F238E27FC236}">
                <a16:creationId xmlns:a16="http://schemas.microsoft.com/office/drawing/2014/main" id="{BE8FC9AD-F3D5-441C-BC43-397B2B47B565}"/>
              </a:ext>
            </a:extLst>
          </p:cNvPr>
          <p:cNvSpPr/>
          <p:nvPr>
            <p:custDataLst>
              <p:tags r:id="rId236"/>
            </p:custDataLst>
          </p:nvPr>
        </p:nvSpPr>
        <p:spPr>
          <a:xfrm>
            <a:off x="9156700" y="3370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70" name="Rechteck 669">
            <a:extLst>
              <a:ext uri="{FF2B5EF4-FFF2-40B4-BE49-F238E27FC236}">
                <a16:creationId xmlns:a16="http://schemas.microsoft.com/office/drawing/2014/main" id="{0C7ACEAD-4BB1-44F3-91CC-F69168C57E1B}"/>
              </a:ext>
            </a:extLst>
          </p:cNvPr>
          <p:cNvSpPr/>
          <p:nvPr>
            <p:custDataLst>
              <p:tags r:id="rId237"/>
            </p:custDataLst>
          </p:nvPr>
        </p:nvSpPr>
        <p:spPr>
          <a:xfrm>
            <a:off x="9334500" y="3370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71" name="Rechteck 670">
            <a:extLst>
              <a:ext uri="{FF2B5EF4-FFF2-40B4-BE49-F238E27FC236}">
                <a16:creationId xmlns:a16="http://schemas.microsoft.com/office/drawing/2014/main" id="{E81F9747-F95B-4CD0-800D-96C81D5297F5}"/>
              </a:ext>
            </a:extLst>
          </p:cNvPr>
          <p:cNvSpPr/>
          <p:nvPr>
            <p:custDataLst>
              <p:tags r:id="rId238"/>
            </p:custDataLst>
          </p:nvPr>
        </p:nvSpPr>
        <p:spPr>
          <a:xfrm>
            <a:off x="9512300" y="3370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72" name="Rechteck 671">
            <a:extLst>
              <a:ext uri="{FF2B5EF4-FFF2-40B4-BE49-F238E27FC236}">
                <a16:creationId xmlns:a16="http://schemas.microsoft.com/office/drawing/2014/main" id="{8CDB4FE9-1F3E-4406-9D2D-8D9356731DD1}"/>
              </a:ext>
            </a:extLst>
          </p:cNvPr>
          <p:cNvSpPr/>
          <p:nvPr>
            <p:custDataLst>
              <p:tags r:id="rId239"/>
            </p:custDataLst>
          </p:nvPr>
        </p:nvSpPr>
        <p:spPr>
          <a:xfrm>
            <a:off x="9779000" y="3370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73" name="Rechteck 672">
            <a:extLst>
              <a:ext uri="{FF2B5EF4-FFF2-40B4-BE49-F238E27FC236}">
                <a16:creationId xmlns:a16="http://schemas.microsoft.com/office/drawing/2014/main" id="{568B5C9A-FF94-4F8E-BF7B-88024E15F610}"/>
              </a:ext>
            </a:extLst>
          </p:cNvPr>
          <p:cNvSpPr/>
          <p:nvPr>
            <p:custDataLst>
              <p:tags r:id="rId240"/>
            </p:custDataLst>
          </p:nvPr>
        </p:nvSpPr>
        <p:spPr>
          <a:xfrm>
            <a:off x="9956800" y="3370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74" name="Rechteck 673">
            <a:extLst>
              <a:ext uri="{FF2B5EF4-FFF2-40B4-BE49-F238E27FC236}">
                <a16:creationId xmlns:a16="http://schemas.microsoft.com/office/drawing/2014/main" id="{FA9D3DB2-CF4A-4177-98CB-C03BF8080690}"/>
              </a:ext>
            </a:extLst>
          </p:cNvPr>
          <p:cNvSpPr/>
          <p:nvPr>
            <p:custDataLst>
              <p:tags r:id="rId241"/>
            </p:custDataLst>
          </p:nvPr>
        </p:nvSpPr>
        <p:spPr>
          <a:xfrm>
            <a:off x="10134600" y="3370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75" name="Rechteck 674">
            <a:extLst>
              <a:ext uri="{FF2B5EF4-FFF2-40B4-BE49-F238E27FC236}">
                <a16:creationId xmlns:a16="http://schemas.microsoft.com/office/drawing/2014/main" id="{CFFBB7AC-5631-4EC0-B53F-7CA7371D5E26}"/>
              </a:ext>
            </a:extLst>
          </p:cNvPr>
          <p:cNvSpPr/>
          <p:nvPr>
            <p:custDataLst>
              <p:tags r:id="rId242"/>
            </p:custDataLst>
          </p:nvPr>
        </p:nvSpPr>
        <p:spPr>
          <a:xfrm>
            <a:off x="10668000" y="3370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76" name="Rechteck 675">
            <a:extLst>
              <a:ext uri="{FF2B5EF4-FFF2-40B4-BE49-F238E27FC236}">
                <a16:creationId xmlns:a16="http://schemas.microsoft.com/office/drawing/2014/main" id="{F6686502-1518-4E6C-82DA-E14948D39642}"/>
              </a:ext>
            </a:extLst>
          </p:cNvPr>
          <p:cNvSpPr/>
          <p:nvPr>
            <p:custDataLst>
              <p:tags r:id="rId243"/>
            </p:custDataLst>
          </p:nvPr>
        </p:nvSpPr>
        <p:spPr>
          <a:xfrm>
            <a:off x="10756900" y="3370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77" name="Rechteck 676">
            <a:extLst>
              <a:ext uri="{FF2B5EF4-FFF2-40B4-BE49-F238E27FC236}">
                <a16:creationId xmlns:a16="http://schemas.microsoft.com/office/drawing/2014/main" id="{C7AD3807-742A-4994-9C34-D5B5412F5D9C}"/>
              </a:ext>
            </a:extLst>
          </p:cNvPr>
          <p:cNvSpPr/>
          <p:nvPr>
            <p:custDataLst>
              <p:tags r:id="rId244"/>
            </p:custDataLst>
          </p:nvPr>
        </p:nvSpPr>
        <p:spPr>
          <a:xfrm>
            <a:off x="82677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78" name="Rechteck 677">
            <a:extLst>
              <a:ext uri="{FF2B5EF4-FFF2-40B4-BE49-F238E27FC236}">
                <a16:creationId xmlns:a16="http://schemas.microsoft.com/office/drawing/2014/main" id="{9AD5BCC8-D7E2-47B7-8744-8A96FEDF812D}"/>
              </a:ext>
            </a:extLst>
          </p:cNvPr>
          <p:cNvSpPr/>
          <p:nvPr>
            <p:custDataLst>
              <p:tags r:id="rId245"/>
            </p:custDataLst>
          </p:nvPr>
        </p:nvSpPr>
        <p:spPr>
          <a:xfrm>
            <a:off x="84455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79" name="Rechteck 678">
            <a:extLst>
              <a:ext uri="{FF2B5EF4-FFF2-40B4-BE49-F238E27FC236}">
                <a16:creationId xmlns:a16="http://schemas.microsoft.com/office/drawing/2014/main" id="{47D8DFDE-C866-4D0B-BDA8-011F2FC166AF}"/>
              </a:ext>
            </a:extLst>
          </p:cNvPr>
          <p:cNvSpPr/>
          <p:nvPr>
            <p:custDataLst>
              <p:tags r:id="rId246"/>
            </p:custDataLst>
          </p:nvPr>
        </p:nvSpPr>
        <p:spPr>
          <a:xfrm>
            <a:off x="86233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80" name="Rechteck 679">
            <a:extLst>
              <a:ext uri="{FF2B5EF4-FFF2-40B4-BE49-F238E27FC236}">
                <a16:creationId xmlns:a16="http://schemas.microsoft.com/office/drawing/2014/main" id="{3FB827B1-17D0-4F69-86B8-9899D06E1499}"/>
              </a:ext>
            </a:extLst>
          </p:cNvPr>
          <p:cNvSpPr/>
          <p:nvPr>
            <p:custDataLst>
              <p:tags r:id="rId247"/>
            </p:custDataLst>
          </p:nvPr>
        </p:nvSpPr>
        <p:spPr>
          <a:xfrm>
            <a:off x="88011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81" name="Rechteck 680">
            <a:extLst>
              <a:ext uri="{FF2B5EF4-FFF2-40B4-BE49-F238E27FC236}">
                <a16:creationId xmlns:a16="http://schemas.microsoft.com/office/drawing/2014/main" id="{B228154E-6C1C-41C4-BF30-D0EA6B00BDBF}"/>
              </a:ext>
            </a:extLst>
          </p:cNvPr>
          <p:cNvSpPr/>
          <p:nvPr>
            <p:custDataLst>
              <p:tags r:id="rId248"/>
            </p:custDataLst>
          </p:nvPr>
        </p:nvSpPr>
        <p:spPr>
          <a:xfrm>
            <a:off x="88900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82" name="Rechteck 681">
            <a:extLst>
              <a:ext uri="{FF2B5EF4-FFF2-40B4-BE49-F238E27FC236}">
                <a16:creationId xmlns:a16="http://schemas.microsoft.com/office/drawing/2014/main" id="{08849076-876B-4FCC-8D70-FC50D5286291}"/>
              </a:ext>
            </a:extLst>
          </p:cNvPr>
          <p:cNvSpPr/>
          <p:nvPr>
            <p:custDataLst>
              <p:tags r:id="rId249"/>
            </p:custDataLst>
          </p:nvPr>
        </p:nvSpPr>
        <p:spPr>
          <a:xfrm>
            <a:off x="90678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83" name="Rechteck 682">
            <a:extLst>
              <a:ext uri="{FF2B5EF4-FFF2-40B4-BE49-F238E27FC236}">
                <a16:creationId xmlns:a16="http://schemas.microsoft.com/office/drawing/2014/main" id="{1AD859C4-D56A-42B2-BF33-3CD214407AA8}"/>
              </a:ext>
            </a:extLst>
          </p:cNvPr>
          <p:cNvSpPr/>
          <p:nvPr>
            <p:custDataLst>
              <p:tags r:id="rId250"/>
            </p:custDataLst>
          </p:nvPr>
        </p:nvSpPr>
        <p:spPr>
          <a:xfrm>
            <a:off x="91567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84" name="Rechteck 683">
            <a:extLst>
              <a:ext uri="{FF2B5EF4-FFF2-40B4-BE49-F238E27FC236}">
                <a16:creationId xmlns:a16="http://schemas.microsoft.com/office/drawing/2014/main" id="{22E7233E-8B91-43D3-9381-3A0A3D91AE4F}"/>
              </a:ext>
            </a:extLst>
          </p:cNvPr>
          <p:cNvSpPr/>
          <p:nvPr>
            <p:custDataLst>
              <p:tags r:id="rId251"/>
            </p:custDataLst>
          </p:nvPr>
        </p:nvSpPr>
        <p:spPr>
          <a:xfrm>
            <a:off x="92456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85" name="Rechteck 684">
            <a:extLst>
              <a:ext uri="{FF2B5EF4-FFF2-40B4-BE49-F238E27FC236}">
                <a16:creationId xmlns:a16="http://schemas.microsoft.com/office/drawing/2014/main" id="{C21B20C7-F139-444E-AD1F-9C4B283D0593}"/>
              </a:ext>
            </a:extLst>
          </p:cNvPr>
          <p:cNvSpPr/>
          <p:nvPr>
            <p:custDataLst>
              <p:tags r:id="rId252"/>
            </p:custDataLst>
          </p:nvPr>
        </p:nvSpPr>
        <p:spPr>
          <a:xfrm>
            <a:off x="93345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86" name="Rechteck 685">
            <a:extLst>
              <a:ext uri="{FF2B5EF4-FFF2-40B4-BE49-F238E27FC236}">
                <a16:creationId xmlns:a16="http://schemas.microsoft.com/office/drawing/2014/main" id="{C4A63D88-6468-4F59-A8FC-8BE35956CB27}"/>
              </a:ext>
            </a:extLst>
          </p:cNvPr>
          <p:cNvSpPr/>
          <p:nvPr>
            <p:custDataLst>
              <p:tags r:id="rId253"/>
            </p:custDataLst>
          </p:nvPr>
        </p:nvSpPr>
        <p:spPr>
          <a:xfrm>
            <a:off x="94234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87" name="Rechteck 686">
            <a:extLst>
              <a:ext uri="{FF2B5EF4-FFF2-40B4-BE49-F238E27FC236}">
                <a16:creationId xmlns:a16="http://schemas.microsoft.com/office/drawing/2014/main" id="{AF961D2B-02CC-4201-B1B3-A3FDF99D0C95}"/>
              </a:ext>
            </a:extLst>
          </p:cNvPr>
          <p:cNvSpPr/>
          <p:nvPr>
            <p:custDataLst>
              <p:tags r:id="rId254"/>
            </p:custDataLst>
          </p:nvPr>
        </p:nvSpPr>
        <p:spPr>
          <a:xfrm>
            <a:off x="95123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88" name="Rechteck 687">
            <a:extLst>
              <a:ext uri="{FF2B5EF4-FFF2-40B4-BE49-F238E27FC236}">
                <a16:creationId xmlns:a16="http://schemas.microsoft.com/office/drawing/2014/main" id="{6AACA1C0-E446-464A-AC33-76B5A33DE874}"/>
              </a:ext>
            </a:extLst>
          </p:cNvPr>
          <p:cNvSpPr/>
          <p:nvPr>
            <p:custDataLst>
              <p:tags r:id="rId255"/>
            </p:custDataLst>
          </p:nvPr>
        </p:nvSpPr>
        <p:spPr>
          <a:xfrm>
            <a:off x="96012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89" name="Rechteck 688">
            <a:extLst>
              <a:ext uri="{FF2B5EF4-FFF2-40B4-BE49-F238E27FC236}">
                <a16:creationId xmlns:a16="http://schemas.microsoft.com/office/drawing/2014/main" id="{7941B0A9-DE7D-4D3B-8901-4BA4216EAB49}"/>
              </a:ext>
            </a:extLst>
          </p:cNvPr>
          <p:cNvSpPr/>
          <p:nvPr>
            <p:custDataLst>
              <p:tags r:id="rId256"/>
            </p:custDataLst>
          </p:nvPr>
        </p:nvSpPr>
        <p:spPr>
          <a:xfrm>
            <a:off x="96901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90" name="Rechteck 689">
            <a:extLst>
              <a:ext uri="{FF2B5EF4-FFF2-40B4-BE49-F238E27FC236}">
                <a16:creationId xmlns:a16="http://schemas.microsoft.com/office/drawing/2014/main" id="{F2195570-9CCF-46EF-A321-CCD7E03AE7F4}"/>
              </a:ext>
            </a:extLst>
          </p:cNvPr>
          <p:cNvSpPr/>
          <p:nvPr>
            <p:custDataLst>
              <p:tags r:id="rId257"/>
            </p:custDataLst>
          </p:nvPr>
        </p:nvSpPr>
        <p:spPr>
          <a:xfrm>
            <a:off x="99568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91" name="Rechteck 690">
            <a:extLst>
              <a:ext uri="{FF2B5EF4-FFF2-40B4-BE49-F238E27FC236}">
                <a16:creationId xmlns:a16="http://schemas.microsoft.com/office/drawing/2014/main" id="{B2FD26DB-11FD-41CE-AB59-7AE0356A0712}"/>
              </a:ext>
            </a:extLst>
          </p:cNvPr>
          <p:cNvSpPr/>
          <p:nvPr>
            <p:custDataLst>
              <p:tags r:id="rId258"/>
            </p:custDataLst>
          </p:nvPr>
        </p:nvSpPr>
        <p:spPr>
          <a:xfrm>
            <a:off x="100457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92" name="Rechteck 691">
            <a:extLst>
              <a:ext uri="{FF2B5EF4-FFF2-40B4-BE49-F238E27FC236}">
                <a16:creationId xmlns:a16="http://schemas.microsoft.com/office/drawing/2014/main" id="{AE8487A7-BDE7-4AF1-8CCA-2843F3197F49}"/>
              </a:ext>
            </a:extLst>
          </p:cNvPr>
          <p:cNvSpPr/>
          <p:nvPr>
            <p:custDataLst>
              <p:tags r:id="rId259"/>
            </p:custDataLst>
          </p:nvPr>
        </p:nvSpPr>
        <p:spPr>
          <a:xfrm>
            <a:off x="101346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93" name="Rechteck 692">
            <a:extLst>
              <a:ext uri="{FF2B5EF4-FFF2-40B4-BE49-F238E27FC236}">
                <a16:creationId xmlns:a16="http://schemas.microsoft.com/office/drawing/2014/main" id="{F894A8AF-D81E-4FF0-A4D8-2F26DD3A9C41}"/>
              </a:ext>
            </a:extLst>
          </p:cNvPr>
          <p:cNvSpPr/>
          <p:nvPr>
            <p:custDataLst>
              <p:tags r:id="rId260"/>
            </p:custDataLst>
          </p:nvPr>
        </p:nvSpPr>
        <p:spPr>
          <a:xfrm>
            <a:off x="103124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94" name="Rechteck 693">
            <a:extLst>
              <a:ext uri="{FF2B5EF4-FFF2-40B4-BE49-F238E27FC236}">
                <a16:creationId xmlns:a16="http://schemas.microsoft.com/office/drawing/2014/main" id="{9C6D6725-6190-4C3F-A943-95D7887D8A1F}"/>
              </a:ext>
            </a:extLst>
          </p:cNvPr>
          <p:cNvSpPr/>
          <p:nvPr>
            <p:custDataLst>
              <p:tags r:id="rId261"/>
            </p:custDataLst>
          </p:nvPr>
        </p:nvSpPr>
        <p:spPr>
          <a:xfrm>
            <a:off x="106680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95" name="Rechteck 694">
            <a:extLst>
              <a:ext uri="{FF2B5EF4-FFF2-40B4-BE49-F238E27FC236}">
                <a16:creationId xmlns:a16="http://schemas.microsoft.com/office/drawing/2014/main" id="{9B031F62-D0B5-4E33-9482-CB6CD6F4B567}"/>
              </a:ext>
            </a:extLst>
          </p:cNvPr>
          <p:cNvSpPr/>
          <p:nvPr>
            <p:custDataLst>
              <p:tags r:id="rId262"/>
            </p:custDataLst>
          </p:nvPr>
        </p:nvSpPr>
        <p:spPr>
          <a:xfrm>
            <a:off x="82677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96" name="Rechteck 695">
            <a:extLst>
              <a:ext uri="{FF2B5EF4-FFF2-40B4-BE49-F238E27FC236}">
                <a16:creationId xmlns:a16="http://schemas.microsoft.com/office/drawing/2014/main" id="{387755EA-A332-4B11-9BE6-6F815AD140CF}"/>
              </a:ext>
            </a:extLst>
          </p:cNvPr>
          <p:cNvSpPr/>
          <p:nvPr>
            <p:custDataLst>
              <p:tags r:id="rId263"/>
            </p:custDataLst>
          </p:nvPr>
        </p:nvSpPr>
        <p:spPr>
          <a:xfrm>
            <a:off x="87122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97" name="Rechteck 696">
            <a:extLst>
              <a:ext uri="{FF2B5EF4-FFF2-40B4-BE49-F238E27FC236}">
                <a16:creationId xmlns:a16="http://schemas.microsoft.com/office/drawing/2014/main" id="{709608C2-8C26-47A6-ADE2-9887AF7CE061}"/>
              </a:ext>
            </a:extLst>
          </p:cNvPr>
          <p:cNvSpPr/>
          <p:nvPr>
            <p:custDataLst>
              <p:tags r:id="rId264"/>
            </p:custDataLst>
          </p:nvPr>
        </p:nvSpPr>
        <p:spPr>
          <a:xfrm>
            <a:off x="90678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98" name="Rechteck 697">
            <a:extLst>
              <a:ext uri="{FF2B5EF4-FFF2-40B4-BE49-F238E27FC236}">
                <a16:creationId xmlns:a16="http://schemas.microsoft.com/office/drawing/2014/main" id="{1FAD2F6E-8C8B-4588-8D21-8B494C63DD17}"/>
              </a:ext>
            </a:extLst>
          </p:cNvPr>
          <p:cNvSpPr/>
          <p:nvPr>
            <p:custDataLst>
              <p:tags r:id="rId265"/>
            </p:custDataLst>
          </p:nvPr>
        </p:nvSpPr>
        <p:spPr>
          <a:xfrm>
            <a:off x="93345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99" name="Rechteck 698">
            <a:extLst>
              <a:ext uri="{FF2B5EF4-FFF2-40B4-BE49-F238E27FC236}">
                <a16:creationId xmlns:a16="http://schemas.microsoft.com/office/drawing/2014/main" id="{DB7E4C58-D0A1-4C53-90AD-0F2E7C6C64E6}"/>
              </a:ext>
            </a:extLst>
          </p:cNvPr>
          <p:cNvSpPr/>
          <p:nvPr>
            <p:custDataLst>
              <p:tags r:id="rId266"/>
            </p:custDataLst>
          </p:nvPr>
        </p:nvSpPr>
        <p:spPr>
          <a:xfrm>
            <a:off x="98679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00" name="Rechteck 699">
            <a:extLst>
              <a:ext uri="{FF2B5EF4-FFF2-40B4-BE49-F238E27FC236}">
                <a16:creationId xmlns:a16="http://schemas.microsoft.com/office/drawing/2014/main" id="{C914320C-CC01-445D-8B00-9091DFC63F50}"/>
              </a:ext>
            </a:extLst>
          </p:cNvPr>
          <p:cNvSpPr/>
          <p:nvPr>
            <p:custDataLst>
              <p:tags r:id="rId267"/>
            </p:custDataLst>
          </p:nvPr>
        </p:nvSpPr>
        <p:spPr>
          <a:xfrm>
            <a:off x="100457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01" name="Rechteck 700">
            <a:extLst>
              <a:ext uri="{FF2B5EF4-FFF2-40B4-BE49-F238E27FC236}">
                <a16:creationId xmlns:a16="http://schemas.microsoft.com/office/drawing/2014/main" id="{E9A35454-F926-4440-8F54-04E53C52CAE5}"/>
              </a:ext>
            </a:extLst>
          </p:cNvPr>
          <p:cNvSpPr/>
          <p:nvPr>
            <p:custDataLst>
              <p:tags r:id="rId268"/>
            </p:custDataLst>
          </p:nvPr>
        </p:nvSpPr>
        <p:spPr>
          <a:xfrm>
            <a:off x="102235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02" name="Rechteck 701">
            <a:extLst>
              <a:ext uri="{FF2B5EF4-FFF2-40B4-BE49-F238E27FC236}">
                <a16:creationId xmlns:a16="http://schemas.microsoft.com/office/drawing/2014/main" id="{E89BE879-3899-47A8-BD3B-D1A0A4CF1429}"/>
              </a:ext>
            </a:extLst>
          </p:cNvPr>
          <p:cNvSpPr/>
          <p:nvPr>
            <p:custDataLst>
              <p:tags r:id="rId269"/>
            </p:custDataLst>
          </p:nvPr>
        </p:nvSpPr>
        <p:spPr>
          <a:xfrm>
            <a:off x="103124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03" name="Rechteck 702">
            <a:extLst>
              <a:ext uri="{FF2B5EF4-FFF2-40B4-BE49-F238E27FC236}">
                <a16:creationId xmlns:a16="http://schemas.microsoft.com/office/drawing/2014/main" id="{04C5DADA-748E-477D-86C5-3EA54175E6B2}"/>
              </a:ext>
            </a:extLst>
          </p:cNvPr>
          <p:cNvSpPr/>
          <p:nvPr>
            <p:custDataLst>
              <p:tags r:id="rId270"/>
            </p:custDataLst>
          </p:nvPr>
        </p:nvSpPr>
        <p:spPr>
          <a:xfrm>
            <a:off x="104013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04" name="Rechteck 703">
            <a:extLst>
              <a:ext uri="{FF2B5EF4-FFF2-40B4-BE49-F238E27FC236}">
                <a16:creationId xmlns:a16="http://schemas.microsoft.com/office/drawing/2014/main" id="{2E3D98D8-5EDF-4AB8-B93B-4FA4200944CB}"/>
              </a:ext>
            </a:extLst>
          </p:cNvPr>
          <p:cNvSpPr/>
          <p:nvPr>
            <p:custDataLst>
              <p:tags r:id="rId271"/>
            </p:custDataLst>
          </p:nvPr>
        </p:nvSpPr>
        <p:spPr>
          <a:xfrm>
            <a:off x="104902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05" name="Rechteck 704">
            <a:extLst>
              <a:ext uri="{FF2B5EF4-FFF2-40B4-BE49-F238E27FC236}">
                <a16:creationId xmlns:a16="http://schemas.microsoft.com/office/drawing/2014/main" id="{D85E3648-D71D-4BA6-9DC1-B2A0CC94EAC3}"/>
              </a:ext>
            </a:extLst>
          </p:cNvPr>
          <p:cNvSpPr/>
          <p:nvPr>
            <p:custDataLst>
              <p:tags r:id="rId272"/>
            </p:custDataLst>
          </p:nvPr>
        </p:nvSpPr>
        <p:spPr>
          <a:xfrm>
            <a:off x="106680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06" name="Rechteck 705">
            <a:extLst>
              <a:ext uri="{FF2B5EF4-FFF2-40B4-BE49-F238E27FC236}">
                <a16:creationId xmlns:a16="http://schemas.microsoft.com/office/drawing/2014/main" id="{7694AC83-5457-4B23-BBAB-8B1C1AE05769}"/>
              </a:ext>
            </a:extLst>
          </p:cNvPr>
          <p:cNvSpPr/>
          <p:nvPr>
            <p:custDataLst>
              <p:tags r:id="rId273"/>
            </p:custDataLst>
          </p:nvPr>
        </p:nvSpPr>
        <p:spPr>
          <a:xfrm>
            <a:off x="107569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07" name="Rechteck 706">
            <a:extLst>
              <a:ext uri="{FF2B5EF4-FFF2-40B4-BE49-F238E27FC236}">
                <a16:creationId xmlns:a16="http://schemas.microsoft.com/office/drawing/2014/main" id="{D099F7EB-6BC7-4A09-8C0A-3385F7147AFB}"/>
              </a:ext>
            </a:extLst>
          </p:cNvPr>
          <p:cNvSpPr/>
          <p:nvPr>
            <p:custDataLst>
              <p:tags r:id="rId274"/>
            </p:custDataLst>
          </p:nvPr>
        </p:nvSpPr>
        <p:spPr>
          <a:xfrm>
            <a:off x="84455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08" name="Rechteck 707">
            <a:extLst>
              <a:ext uri="{FF2B5EF4-FFF2-40B4-BE49-F238E27FC236}">
                <a16:creationId xmlns:a16="http://schemas.microsoft.com/office/drawing/2014/main" id="{ACEF5517-C24A-4AC9-89A1-B22310FCE1D2}"/>
              </a:ext>
            </a:extLst>
          </p:cNvPr>
          <p:cNvSpPr/>
          <p:nvPr>
            <p:custDataLst>
              <p:tags r:id="rId275"/>
            </p:custDataLst>
          </p:nvPr>
        </p:nvSpPr>
        <p:spPr>
          <a:xfrm>
            <a:off x="85344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09" name="Rechteck 708">
            <a:extLst>
              <a:ext uri="{FF2B5EF4-FFF2-40B4-BE49-F238E27FC236}">
                <a16:creationId xmlns:a16="http://schemas.microsoft.com/office/drawing/2014/main" id="{099CC9C9-EDF5-4631-80B6-6789CFCCA288}"/>
              </a:ext>
            </a:extLst>
          </p:cNvPr>
          <p:cNvSpPr/>
          <p:nvPr>
            <p:custDataLst>
              <p:tags r:id="rId276"/>
            </p:custDataLst>
          </p:nvPr>
        </p:nvSpPr>
        <p:spPr>
          <a:xfrm>
            <a:off x="86233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10" name="Rechteck 709">
            <a:extLst>
              <a:ext uri="{FF2B5EF4-FFF2-40B4-BE49-F238E27FC236}">
                <a16:creationId xmlns:a16="http://schemas.microsoft.com/office/drawing/2014/main" id="{AACCD0CE-ACBB-4083-BDC7-CD06D1388B96}"/>
              </a:ext>
            </a:extLst>
          </p:cNvPr>
          <p:cNvSpPr/>
          <p:nvPr>
            <p:custDataLst>
              <p:tags r:id="rId277"/>
            </p:custDataLst>
          </p:nvPr>
        </p:nvSpPr>
        <p:spPr>
          <a:xfrm>
            <a:off x="88011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11" name="Rechteck 710">
            <a:extLst>
              <a:ext uri="{FF2B5EF4-FFF2-40B4-BE49-F238E27FC236}">
                <a16:creationId xmlns:a16="http://schemas.microsoft.com/office/drawing/2014/main" id="{019C6E95-EE46-402D-B9CC-B969BB70A7D9}"/>
              </a:ext>
            </a:extLst>
          </p:cNvPr>
          <p:cNvSpPr/>
          <p:nvPr>
            <p:custDataLst>
              <p:tags r:id="rId278"/>
            </p:custDataLst>
          </p:nvPr>
        </p:nvSpPr>
        <p:spPr>
          <a:xfrm>
            <a:off x="88900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12" name="Rechteck 711">
            <a:extLst>
              <a:ext uri="{FF2B5EF4-FFF2-40B4-BE49-F238E27FC236}">
                <a16:creationId xmlns:a16="http://schemas.microsoft.com/office/drawing/2014/main" id="{D2811684-FDF9-41FA-A09F-3E82106DD554}"/>
              </a:ext>
            </a:extLst>
          </p:cNvPr>
          <p:cNvSpPr/>
          <p:nvPr>
            <p:custDataLst>
              <p:tags r:id="rId279"/>
            </p:custDataLst>
          </p:nvPr>
        </p:nvSpPr>
        <p:spPr>
          <a:xfrm>
            <a:off x="90678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13" name="Rechteck 712">
            <a:extLst>
              <a:ext uri="{FF2B5EF4-FFF2-40B4-BE49-F238E27FC236}">
                <a16:creationId xmlns:a16="http://schemas.microsoft.com/office/drawing/2014/main" id="{25B6F90F-5927-4874-835A-4D297D662879}"/>
              </a:ext>
            </a:extLst>
          </p:cNvPr>
          <p:cNvSpPr/>
          <p:nvPr>
            <p:custDataLst>
              <p:tags r:id="rId280"/>
            </p:custDataLst>
          </p:nvPr>
        </p:nvSpPr>
        <p:spPr>
          <a:xfrm>
            <a:off x="94234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14" name="Rechteck 713">
            <a:extLst>
              <a:ext uri="{FF2B5EF4-FFF2-40B4-BE49-F238E27FC236}">
                <a16:creationId xmlns:a16="http://schemas.microsoft.com/office/drawing/2014/main" id="{6486E728-29C7-46A8-AB2E-D151851E6A4D}"/>
              </a:ext>
            </a:extLst>
          </p:cNvPr>
          <p:cNvSpPr/>
          <p:nvPr>
            <p:custDataLst>
              <p:tags r:id="rId281"/>
            </p:custDataLst>
          </p:nvPr>
        </p:nvSpPr>
        <p:spPr>
          <a:xfrm>
            <a:off x="95123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15" name="Rechteck 714">
            <a:extLst>
              <a:ext uri="{FF2B5EF4-FFF2-40B4-BE49-F238E27FC236}">
                <a16:creationId xmlns:a16="http://schemas.microsoft.com/office/drawing/2014/main" id="{66C38950-CDD8-425E-996F-1A54806CFC61}"/>
              </a:ext>
            </a:extLst>
          </p:cNvPr>
          <p:cNvSpPr/>
          <p:nvPr>
            <p:custDataLst>
              <p:tags r:id="rId282"/>
            </p:custDataLst>
          </p:nvPr>
        </p:nvSpPr>
        <p:spPr>
          <a:xfrm>
            <a:off x="96012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16" name="Rechteck 715">
            <a:extLst>
              <a:ext uri="{FF2B5EF4-FFF2-40B4-BE49-F238E27FC236}">
                <a16:creationId xmlns:a16="http://schemas.microsoft.com/office/drawing/2014/main" id="{1FE86D81-9412-438D-880D-503092DAB89E}"/>
              </a:ext>
            </a:extLst>
          </p:cNvPr>
          <p:cNvSpPr/>
          <p:nvPr>
            <p:custDataLst>
              <p:tags r:id="rId283"/>
            </p:custDataLst>
          </p:nvPr>
        </p:nvSpPr>
        <p:spPr>
          <a:xfrm>
            <a:off x="98679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17" name="Rechteck 716">
            <a:extLst>
              <a:ext uri="{FF2B5EF4-FFF2-40B4-BE49-F238E27FC236}">
                <a16:creationId xmlns:a16="http://schemas.microsoft.com/office/drawing/2014/main" id="{BCE4DB56-9741-43D7-9DAF-C2D0F6C95528}"/>
              </a:ext>
            </a:extLst>
          </p:cNvPr>
          <p:cNvSpPr/>
          <p:nvPr>
            <p:custDataLst>
              <p:tags r:id="rId284"/>
            </p:custDataLst>
          </p:nvPr>
        </p:nvSpPr>
        <p:spPr>
          <a:xfrm>
            <a:off x="100457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18" name="Rechteck 717">
            <a:extLst>
              <a:ext uri="{FF2B5EF4-FFF2-40B4-BE49-F238E27FC236}">
                <a16:creationId xmlns:a16="http://schemas.microsoft.com/office/drawing/2014/main" id="{CB113B40-C735-4AEB-9C40-82C1DC187D45}"/>
              </a:ext>
            </a:extLst>
          </p:cNvPr>
          <p:cNvSpPr/>
          <p:nvPr>
            <p:custDataLst>
              <p:tags r:id="rId285"/>
            </p:custDataLst>
          </p:nvPr>
        </p:nvSpPr>
        <p:spPr>
          <a:xfrm>
            <a:off x="101346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19" name="Rechteck 718">
            <a:extLst>
              <a:ext uri="{FF2B5EF4-FFF2-40B4-BE49-F238E27FC236}">
                <a16:creationId xmlns:a16="http://schemas.microsoft.com/office/drawing/2014/main" id="{6ACA85F9-767D-43D8-8CDE-7912B8255EC9}"/>
              </a:ext>
            </a:extLst>
          </p:cNvPr>
          <p:cNvSpPr/>
          <p:nvPr>
            <p:custDataLst>
              <p:tags r:id="rId286"/>
            </p:custDataLst>
          </p:nvPr>
        </p:nvSpPr>
        <p:spPr>
          <a:xfrm>
            <a:off x="102235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20" name="Rechteck 719">
            <a:extLst>
              <a:ext uri="{FF2B5EF4-FFF2-40B4-BE49-F238E27FC236}">
                <a16:creationId xmlns:a16="http://schemas.microsoft.com/office/drawing/2014/main" id="{1DCEF81E-F814-4971-92A9-E5F88083A117}"/>
              </a:ext>
            </a:extLst>
          </p:cNvPr>
          <p:cNvSpPr/>
          <p:nvPr>
            <p:custDataLst>
              <p:tags r:id="rId287"/>
            </p:custDataLst>
          </p:nvPr>
        </p:nvSpPr>
        <p:spPr>
          <a:xfrm>
            <a:off x="105791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21" name="Rechteck 720">
            <a:extLst>
              <a:ext uri="{FF2B5EF4-FFF2-40B4-BE49-F238E27FC236}">
                <a16:creationId xmlns:a16="http://schemas.microsoft.com/office/drawing/2014/main" id="{506CDA98-F5AF-4F3B-9EBD-89740F7E5D36}"/>
              </a:ext>
            </a:extLst>
          </p:cNvPr>
          <p:cNvSpPr/>
          <p:nvPr>
            <p:custDataLst>
              <p:tags r:id="rId288"/>
            </p:custDataLst>
          </p:nvPr>
        </p:nvSpPr>
        <p:spPr>
          <a:xfrm>
            <a:off x="107569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22" name="Rechteck 721">
            <a:extLst>
              <a:ext uri="{FF2B5EF4-FFF2-40B4-BE49-F238E27FC236}">
                <a16:creationId xmlns:a16="http://schemas.microsoft.com/office/drawing/2014/main" id="{00901A46-E4F9-4F25-887D-C9183A98BB80}"/>
              </a:ext>
            </a:extLst>
          </p:cNvPr>
          <p:cNvSpPr/>
          <p:nvPr>
            <p:custDataLst>
              <p:tags r:id="rId289"/>
            </p:custDataLst>
          </p:nvPr>
        </p:nvSpPr>
        <p:spPr>
          <a:xfrm>
            <a:off x="84455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23" name="Rechteck 722">
            <a:extLst>
              <a:ext uri="{FF2B5EF4-FFF2-40B4-BE49-F238E27FC236}">
                <a16:creationId xmlns:a16="http://schemas.microsoft.com/office/drawing/2014/main" id="{92333C27-65ED-4492-B5B3-0F7EC5ACE2F2}"/>
              </a:ext>
            </a:extLst>
          </p:cNvPr>
          <p:cNvSpPr/>
          <p:nvPr>
            <p:custDataLst>
              <p:tags r:id="rId290"/>
            </p:custDataLst>
          </p:nvPr>
        </p:nvSpPr>
        <p:spPr>
          <a:xfrm>
            <a:off x="85344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24" name="Rechteck 723">
            <a:extLst>
              <a:ext uri="{FF2B5EF4-FFF2-40B4-BE49-F238E27FC236}">
                <a16:creationId xmlns:a16="http://schemas.microsoft.com/office/drawing/2014/main" id="{06C9A168-6337-4B7C-BE0F-345FBAE79706}"/>
              </a:ext>
            </a:extLst>
          </p:cNvPr>
          <p:cNvSpPr/>
          <p:nvPr>
            <p:custDataLst>
              <p:tags r:id="rId291"/>
            </p:custDataLst>
          </p:nvPr>
        </p:nvSpPr>
        <p:spPr>
          <a:xfrm>
            <a:off x="86233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25" name="Rechteck 724">
            <a:extLst>
              <a:ext uri="{FF2B5EF4-FFF2-40B4-BE49-F238E27FC236}">
                <a16:creationId xmlns:a16="http://schemas.microsoft.com/office/drawing/2014/main" id="{8903093E-FB01-45EF-A300-F3E86C738EBB}"/>
              </a:ext>
            </a:extLst>
          </p:cNvPr>
          <p:cNvSpPr/>
          <p:nvPr>
            <p:custDataLst>
              <p:tags r:id="rId292"/>
            </p:custDataLst>
          </p:nvPr>
        </p:nvSpPr>
        <p:spPr>
          <a:xfrm>
            <a:off x="87122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26" name="Rechteck 725">
            <a:extLst>
              <a:ext uri="{FF2B5EF4-FFF2-40B4-BE49-F238E27FC236}">
                <a16:creationId xmlns:a16="http://schemas.microsoft.com/office/drawing/2014/main" id="{3CFCEC46-5F2D-4D96-A5B7-F022F3DBE156}"/>
              </a:ext>
            </a:extLst>
          </p:cNvPr>
          <p:cNvSpPr/>
          <p:nvPr>
            <p:custDataLst>
              <p:tags r:id="rId293"/>
            </p:custDataLst>
          </p:nvPr>
        </p:nvSpPr>
        <p:spPr>
          <a:xfrm>
            <a:off x="88900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27" name="Rechteck 726">
            <a:extLst>
              <a:ext uri="{FF2B5EF4-FFF2-40B4-BE49-F238E27FC236}">
                <a16:creationId xmlns:a16="http://schemas.microsoft.com/office/drawing/2014/main" id="{C658BE18-CC78-443C-989D-117BF2A283F5}"/>
              </a:ext>
            </a:extLst>
          </p:cNvPr>
          <p:cNvSpPr/>
          <p:nvPr>
            <p:custDataLst>
              <p:tags r:id="rId294"/>
            </p:custDataLst>
          </p:nvPr>
        </p:nvSpPr>
        <p:spPr>
          <a:xfrm>
            <a:off x="89789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28" name="Rechteck 727">
            <a:extLst>
              <a:ext uri="{FF2B5EF4-FFF2-40B4-BE49-F238E27FC236}">
                <a16:creationId xmlns:a16="http://schemas.microsoft.com/office/drawing/2014/main" id="{59BF6E0D-29D7-47C2-8A2F-89134945A02B}"/>
              </a:ext>
            </a:extLst>
          </p:cNvPr>
          <p:cNvSpPr/>
          <p:nvPr>
            <p:custDataLst>
              <p:tags r:id="rId295"/>
            </p:custDataLst>
          </p:nvPr>
        </p:nvSpPr>
        <p:spPr>
          <a:xfrm>
            <a:off x="90678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29" name="Rechteck 728">
            <a:extLst>
              <a:ext uri="{FF2B5EF4-FFF2-40B4-BE49-F238E27FC236}">
                <a16:creationId xmlns:a16="http://schemas.microsoft.com/office/drawing/2014/main" id="{F25A2212-0593-48BC-B5E1-2427380D7309}"/>
              </a:ext>
            </a:extLst>
          </p:cNvPr>
          <p:cNvSpPr/>
          <p:nvPr>
            <p:custDataLst>
              <p:tags r:id="rId296"/>
            </p:custDataLst>
          </p:nvPr>
        </p:nvSpPr>
        <p:spPr>
          <a:xfrm>
            <a:off x="93345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30" name="Rechteck 729">
            <a:extLst>
              <a:ext uri="{FF2B5EF4-FFF2-40B4-BE49-F238E27FC236}">
                <a16:creationId xmlns:a16="http://schemas.microsoft.com/office/drawing/2014/main" id="{8D67555C-EEFB-4890-82AA-99C3C1E5A377}"/>
              </a:ext>
            </a:extLst>
          </p:cNvPr>
          <p:cNvSpPr/>
          <p:nvPr>
            <p:custDataLst>
              <p:tags r:id="rId297"/>
            </p:custDataLst>
          </p:nvPr>
        </p:nvSpPr>
        <p:spPr>
          <a:xfrm>
            <a:off x="94234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31" name="Rechteck 730">
            <a:extLst>
              <a:ext uri="{FF2B5EF4-FFF2-40B4-BE49-F238E27FC236}">
                <a16:creationId xmlns:a16="http://schemas.microsoft.com/office/drawing/2014/main" id="{2B6B45CE-1277-49BB-953A-FC196E0C0C8F}"/>
              </a:ext>
            </a:extLst>
          </p:cNvPr>
          <p:cNvSpPr/>
          <p:nvPr>
            <p:custDataLst>
              <p:tags r:id="rId298"/>
            </p:custDataLst>
          </p:nvPr>
        </p:nvSpPr>
        <p:spPr>
          <a:xfrm>
            <a:off x="96012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32" name="Rechteck 731">
            <a:extLst>
              <a:ext uri="{FF2B5EF4-FFF2-40B4-BE49-F238E27FC236}">
                <a16:creationId xmlns:a16="http://schemas.microsoft.com/office/drawing/2014/main" id="{86B23237-8562-4C18-833A-CFCC7FE92ABB}"/>
              </a:ext>
            </a:extLst>
          </p:cNvPr>
          <p:cNvSpPr/>
          <p:nvPr>
            <p:custDataLst>
              <p:tags r:id="rId299"/>
            </p:custDataLst>
          </p:nvPr>
        </p:nvSpPr>
        <p:spPr>
          <a:xfrm>
            <a:off x="96901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33" name="Rechteck 732">
            <a:extLst>
              <a:ext uri="{FF2B5EF4-FFF2-40B4-BE49-F238E27FC236}">
                <a16:creationId xmlns:a16="http://schemas.microsoft.com/office/drawing/2014/main" id="{1FD45567-3E23-4ACF-8CB1-FDBFFD346FC2}"/>
              </a:ext>
            </a:extLst>
          </p:cNvPr>
          <p:cNvSpPr/>
          <p:nvPr>
            <p:custDataLst>
              <p:tags r:id="rId300"/>
            </p:custDataLst>
          </p:nvPr>
        </p:nvSpPr>
        <p:spPr>
          <a:xfrm>
            <a:off x="97790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34" name="Rechteck 733">
            <a:extLst>
              <a:ext uri="{FF2B5EF4-FFF2-40B4-BE49-F238E27FC236}">
                <a16:creationId xmlns:a16="http://schemas.microsoft.com/office/drawing/2014/main" id="{0C2B0484-26E9-4318-9B20-D4C84CEF3943}"/>
              </a:ext>
            </a:extLst>
          </p:cNvPr>
          <p:cNvSpPr/>
          <p:nvPr>
            <p:custDataLst>
              <p:tags r:id="rId301"/>
            </p:custDataLst>
          </p:nvPr>
        </p:nvSpPr>
        <p:spPr>
          <a:xfrm>
            <a:off x="99568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35" name="Rechteck 734">
            <a:extLst>
              <a:ext uri="{FF2B5EF4-FFF2-40B4-BE49-F238E27FC236}">
                <a16:creationId xmlns:a16="http://schemas.microsoft.com/office/drawing/2014/main" id="{BCF12479-38FD-413A-9465-B84D2A80E0D8}"/>
              </a:ext>
            </a:extLst>
          </p:cNvPr>
          <p:cNvSpPr/>
          <p:nvPr>
            <p:custDataLst>
              <p:tags r:id="rId302"/>
            </p:custDataLst>
          </p:nvPr>
        </p:nvSpPr>
        <p:spPr>
          <a:xfrm>
            <a:off x="100457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36" name="Rechteck 735">
            <a:extLst>
              <a:ext uri="{FF2B5EF4-FFF2-40B4-BE49-F238E27FC236}">
                <a16:creationId xmlns:a16="http://schemas.microsoft.com/office/drawing/2014/main" id="{1D4C839A-B737-4375-958B-C0C424F5B07A}"/>
              </a:ext>
            </a:extLst>
          </p:cNvPr>
          <p:cNvSpPr/>
          <p:nvPr>
            <p:custDataLst>
              <p:tags r:id="rId303"/>
            </p:custDataLst>
          </p:nvPr>
        </p:nvSpPr>
        <p:spPr>
          <a:xfrm>
            <a:off x="102235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37" name="Rechteck 736">
            <a:extLst>
              <a:ext uri="{FF2B5EF4-FFF2-40B4-BE49-F238E27FC236}">
                <a16:creationId xmlns:a16="http://schemas.microsoft.com/office/drawing/2014/main" id="{B8C81508-C215-4178-A13C-AAB8FB50549B}"/>
              </a:ext>
            </a:extLst>
          </p:cNvPr>
          <p:cNvSpPr/>
          <p:nvPr>
            <p:custDataLst>
              <p:tags r:id="rId304"/>
            </p:custDataLst>
          </p:nvPr>
        </p:nvSpPr>
        <p:spPr>
          <a:xfrm>
            <a:off x="106680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38" name="Rechteck 737">
            <a:extLst>
              <a:ext uri="{FF2B5EF4-FFF2-40B4-BE49-F238E27FC236}">
                <a16:creationId xmlns:a16="http://schemas.microsoft.com/office/drawing/2014/main" id="{535554C5-4AAC-4400-99FF-0072E04CFDCF}"/>
              </a:ext>
            </a:extLst>
          </p:cNvPr>
          <p:cNvSpPr/>
          <p:nvPr>
            <p:custDataLst>
              <p:tags r:id="rId305"/>
            </p:custDataLst>
          </p:nvPr>
        </p:nvSpPr>
        <p:spPr>
          <a:xfrm>
            <a:off x="107569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39" name="Rechteck 738">
            <a:extLst>
              <a:ext uri="{FF2B5EF4-FFF2-40B4-BE49-F238E27FC236}">
                <a16:creationId xmlns:a16="http://schemas.microsoft.com/office/drawing/2014/main" id="{A3586E8F-A0FE-47BE-AEE9-53C2E9D55620}"/>
              </a:ext>
            </a:extLst>
          </p:cNvPr>
          <p:cNvSpPr/>
          <p:nvPr>
            <p:custDataLst>
              <p:tags r:id="rId306"/>
            </p:custDataLst>
          </p:nvPr>
        </p:nvSpPr>
        <p:spPr>
          <a:xfrm>
            <a:off x="82677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40" name="Rechteck 739">
            <a:extLst>
              <a:ext uri="{FF2B5EF4-FFF2-40B4-BE49-F238E27FC236}">
                <a16:creationId xmlns:a16="http://schemas.microsoft.com/office/drawing/2014/main" id="{84AEF03C-C6FA-4718-89F3-C573119D5FC0}"/>
              </a:ext>
            </a:extLst>
          </p:cNvPr>
          <p:cNvSpPr/>
          <p:nvPr>
            <p:custDataLst>
              <p:tags r:id="rId307"/>
            </p:custDataLst>
          </p:nvPr>
        </p:nvSpPr>
        <p:spPr>
          <a:xfrm>
            <a:off x="83566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41" name="Rechteck 740">
            <a:extLst>
              <a:ext uri="{FF2B5EF4-FFF2-40B4-BE49-F238E27FC236}">
                <a16:creationId xmlns:a16="http://schemas.microsoft.com/office/drawing/2014/main" id="{4D2CC04A-CD98-41DD-B711-622FA195FE75}"/>
              </a:ext>
            </a:extLst>
          </p:cNvPr>
          <p:cNvSpPr/>
          <p:nvPr>
            <p:custDataLst>
              <p:tags r:id="rId308"/>
            </p:custDataLst>
          </p:nvPr>
        </p:nvSpPr>
        <p:spPr>
          <a:xfrm>
            <a:off x="84455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42" name="Rechteck 741">
            <a:extLst>
              <a:ext uri="{FF2B5EF4-FFF2-40B4-BE49-F238E27FC236}">
                <a16:creationId xmlns:a16="http://schemas.microsoft.com/office/drawing/2014/main" id="{3B6E62A3-6404-43A9-8BC3-012E730DD2F0}"/>
              </a:ext>
            </a:extLst>
          </p:cNvPr>
          <p:cNvSpPr/>
          <p:nvPr>
            <p:custDataLst>
              <p:tags r:id="rId309"/>
            </p:custDataLst>
          </p:nvPr>
        </p:nvSpPr>
        <p:spPr>
          <a:xfrm>
            <a:off x="86233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43" name="Rechteck 742">
            <a:extLst>
              <a:ext uri="{FF2B5EF4-FFF2-40B4-BE49-F238E27FC236}">
                <a16:creationId xmlns:a16="http://schemas.microsoft.com/office/drawing/2014/main" id="{94520007-A26C-43A8-942D-A8C37DDDB455}"/>
              </a:ext>
            </a:extLst>
          </p:cNvPr>
          <p:cNvSpPr/>
          <p:nvPr>
            <p:custDataLst>
              <p:tags r:id="rId310"/>
            </p:custDataLst>
          </p:nvPr>
        </p:nvSpPr>
        <p:spPr>
          <a:xfrm>
            <a:off x="88011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44" name="Rechteck 743">
            <a:extLst>
              <a:ext uri="{FF2B5EF4-FFF2-40B4-BE49-F238E27FC236}">
                <a16:creationId xmlns:a16="http://schemas.microsoft.com/office/drawing/2014/main" id="{E2443593-1785-4D8D-8AEE-A37B5A8D7367}"/>
              </a:ext>
            </a:extLst>
          </p:cNvPr>
          <p:cNvSpPr/>
          <p:nvPr>
            <p:custDataLst>
              <p:tags r:id="rId311"/>
            </p:custDataLst>
          </p:nvPr>
        </p:nvSpPr>
        <p:spPr>
          <a:xfrm>
            <a:off x="91567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45" name="Rechteck 744">
            <a:extLst>
              <a:ext uri="{FF2B5EF4-FFF2-40B4-BE49-F238E27FC236}">
                <a16:creationId xmlns:a16="http://schemas.microsoft.com/office/drawing/2014/main" id="{4F332A4A-1D89-4D84-932E-72140819AC9E}"/>
              </a:ext>
            </a:extLst>
          </p:cNvPr>
          <p:cNvSpPr/>
          <p:nvPr>
            <p:custDataLst>
              <p:tags r:id="rId312"/>
            </p:custDataLst>
          </p:nvPr>
        </p:nvSpPr>
        <p:spPr>
          <a:xfrm>
            <a:off x="92456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46" name="Rechteck 745">
            <a:extLst>
              <a:ext uri="{FF2B5EF4-FFF2-40B4-BE49-F238E27FC236}">
                <a16:creationId xmlns:a16="http://schemas.microsoft.com/office/drawing/2014/main" id="{4AEF43AE-D889-467E-BB85-75EC0F3CDD95}"/>
              </a:ext>
            </a:extLst>
          </p:cNvPr>
          <p:cNvSpPr/>
          <p:nvPr>
            <p:custDataLst>
              <p:tags r:id="rId313"/>
            </p:custDataLst>
          </p:nvPr>
        </p:nvSpPr>
        <p:spPr>
          <a:xfrm>
            <a:off x="94234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47" name="Rechteck 746">
            <a:extLst>
              <a:ext uri="{FF2B5EF4-FFF2-40B4-BE49-F238E27FC236}">
                <a16:creationId xmlns:a16="http://schemas.microsoft.com/office/drawing/2014/main" id="{572094A3-638D-46EA-8DAE-C5D3EE497DC7}"/>
              </a:ext>
            </a:extLst>
          </p:cNvPr>
          <p:cNvSpPr/>
          <p:nvPr>
            <p:custDataLst>
              <p:tags r:id="rId314"/>
            </p:custDataLst>
          </p:nvPr>
        </p:nvSpPr>
        <p:spPr>
          <a:xfrm>
            <a:off x="100457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48" name="Rechteck 747">
            <a:extLst>
              <a:ext uri="{FF2B5EF4-FFF2-40B4-BE49-F238E27FC236}">
                <a16:creationId xmlns:a16="http://schemas.microsoft.com/office/drawing/2014/main" id="{8F40687B-DF0F-40CD-A64A-52D0168A76A2}"/>
              </a:ext>
            </a:extLst>
          </p:cNvPr>
          <p:cNvSpPr/>
          <p:nvPr>
            <p:custDataLst>
              <p:tags r:id="rId315"/>
            </p:custDataLst>
          </p:nvPr>
        </p:nvSpPr>
        <p:spPr>
          <a:xfrm>
            <a:off x="101346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49" name="Rechteck 748">
            <a:extLst>
              <a:ext uri="{FF2B5EF4-FFF2-40B4-BE49-F238E27FC236}">
                <a16:creationId xmlns:a16="http://schemas.microsoft.com/office/drawing/2014/main" id="{06ACE98A-920E-472A-B117-8B3D2DE190AC}"/>
              </a:ext>
            </a:extLst>
          </p:cNvPr>
          <p:cNvSpPr/>
          <p:nvPr>
            <p:custDataLst>
              <p:tags r:id="rId316"/>
            </p:custDataLst>
          </p:nvPr>
        </p:nvSpPr>
        <p:spPr>
          <a:xfrm>
            <a:off x="102235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50" name="Rechteck 749">
            <a:extLst>
              <a:ext uri="{FF2B5EF4-FFF2-40B4-BE49-F238E27FC236}">
                <a16:creationId xmlns:a16="http://schemas.microsoft.com/office/drawing/2014/main" id="{3F46F1FD-C550-48BA-93A5-842029620DCF}"/>
              </a:ext>
            </a:extLst>
          </p:cNvPr>
          <p:cNvSpPr/>
          <p:nvPr>
            <p:custDataLst>
              <p:tags r:id="rId317"/>
            </p:custDataLst>
          </p:nvPr>
        </p:nvSpPr>
        <p:spPr>
          <a:xfrm>
            <a:off x="103124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51" name="Rechteck 750">
            <a:extLst>
              <a:ext uri="{FF2B5EF4-FFF2-40B4-BE49-F238E27FC236}">
                <a16:creationId xmlns:a16="http://schemas.microsoft.com/office/drawing/2014/main" id="{A941469D-20F4-430C-89C1-EE495A02CF3E}"/>
              </a:ext>
            </a:extLst>
          </p:cNvPr>
          <p:cNvSpPr/>
          <p:nvPr>
            <p:custDataLst>
              <p:tags r:id="rId318"/>
            </p:custDataLst>
          </p:nvPr>
        </p:nvSpPr>
        <p:spPr>
          <a:xfrm>
            <a:off x="104013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52" name="Rechteck 751">
            <a:extLst>
              <a:ext uri="{FF2B5EF4-FFF2-40B4-BE49-F238E27FC236}">
                <a16:creationId xmlns:a16="http://schemas.microsoft.com/office/drawing/2014/main" id="{5B2DE108-F5FA-4960-AC83-CC79CF3D2F39}"/>
              </a:ext>
            </a:extLst>
          </p:cNvPr>
          <p:cNvSpPr/>
          <p:nvPr>
            <p:custDataLst>
              <p:tags r:id="rId319"/>
            </p:custDataLst>
          </p:nvPr>
        </p:nvSpPr>
        <p:spPr>
          <a:xfrm>
            <a:off x="104902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53" name="Rechteck 752">
            <a:extLst>
              <a:ext uri="{FF2B5EF4-FFF2-40B4-BE49-F238E27FC236}">
                <a16:creationId xmlns:a16="http://schemas.microsoft.com/office/drawing/2014/main" id="{39465AAC-6B1D-426D-9F62-C332B5C6D28C}"/>
              </a:ext>
            </a:extLst>
          </p:cNvPr>
          <p:cNvSpPr/>
          <p:nvPr>
            <p:custDataLst>
              <p:tags r:id="rId320"/>
            </p:custDataLst>
          </p:nvPr>
        </p:nvSpPr>
        <p:spPr>
          <a:xfrm>
            <a:off x="107569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54" name="Rechteck 753">
            <a:extLst>
              <a:ext uri="{FF2B5EF4-FFF2-40B4-BE49-F238E27FC236}">
                <a16:creationId xmlns:a16="http://schemas.microsoft.com/office/drawing/2014/main" id="{8A184FE9-2351-456F-9922-A766BE83B847}"/>
              </a:ext>
            </a:extLst>
          </p:cNvPr>
          <p:cNvSpPr/>
          <p:nvPr>
            <p:custDataLst>
              <p:tags r:id="rId321"/>
            </p:custDataLst>
          </p:nvPr>
        </p:nvSpPr>
        <p:spPr>
          <a:xfrm>
            <a:off x="89789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55" name="Rechteck 754">
            <a:extLst>
              <a:ext uri="{FF2B5EF4-FFF2-40B4-BE49-F238E27FC236}">
                <a16:creationId xmlns:a16="http://schemas.microsoft.com/office/drawing/2014/main" id="{458D6095-AC22-4ACC-A86F-B81D1AF3DCF0}"/>
              </a:ext>
            </a:extLst>
          </p:cNvPr>
          <p:cNvSpPr/>
          <p:nvPr>
            <p:custDataLst>
              <p:tags r:id="rId322"/>
            </p:custDataLst>
          </p:nvPr>
        </p:nvSpPr>
        <p:spPr>
          <a:xfrm>
            <a:off x="91567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56" name="Rechteck 755">
            <a:extLst>
              <a:ext uri="{FF2B5EF4-FFF2-40B4-BE49-F238E27FC236}">
                <a16:creationId xmlns:a16="http://schemas.microsoft.com/office/drawing/2014/main" id="{0CC10055-3474-4073-9A6B-C952448EFB54}"/>
              </a:ext>
            </a:extLst>
          </p:cNvPr>
          <p:cNvSpPr/>
          <p:nvPr>
            <p:custDataLst>
              <p:tags r:id="rId323"/>
            </p:custDataLst>
          </p:nvPr>
        </p:nvSpPr>
        <p:spPr>
          <a:xfrm>
            <a:off x="92456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57" name="Rechteck 756">
            <a:extLst>
              <a:ext uri="{FF2B5EF4-FFF2-40B4-BE49-F238E27FC236}">
                <a16:creationId xmlns:a16="http://schemas.microsoft.com/office/drawing/2014/main" id="{18AB885A-78E1-42F7-BDAA-48FD4B284B5C}"/>
              </a:ext>
            </a:extLst>
          </p:cNvPr>
          <p:cNvSpPr/>
          <p:nvPr>
            <p:custDataLst>
              <p:tags r:id="rId324"/>
            </p:custDataLst>
          </p:nvPr>
        </p:nvSpPr>
        <p:spPr>
          <a:xfrm>
            <a:off x="93345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58" name="Rechteck 757">
            <a:extLst>
              <a:ext uri="{FF2B5EF4-FFF2-40B4-BE49-F238E27FC236}">
                <a16:creationId xmlns:a16="http://schemas.microsoft.com/office/drawing/2014/main" id="{16F921A5-FE39-4A99-ACF4-727FAFF9B475}"/>
              </a:ext>
            </a:extLst>
          </p:cNvPr>
          <p:cNvSpPr/>
          <p:nvPr>
            <p:custDataLst>
              <p:tags r:id="rId325"/>
            </p:custDataLst>
          </p:nvPr>
        </p:nvSpPr>
        <p:spPr>
          <a:xfrm>
            <a:off x="94234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59" name="Rechteck 758">
            <a:extLst>
              <a:ext uri="{FF2B5EF4-FFF2-40B4-BE49-F238E27FC236}">
                <a16:creationId xmlns:a16="http://schemas.microsoft.com/office/drawing/2014/main" id="{2DFF669A-D147-4B53-A144-AB25F1E74ABD}"/>
              </a:ext>
            </a:extLst>
          </p:cNvPr>
          <p:cNvSpPr/>
          <p:nvPr>
            <p:custDataLst>
              <p:tags r:id="rId326"/>
            </p:custDataLst>
          </p:nvPr>
        </p:nvSpPr>
        <p:spPr>
          <a:xfrm>
            <a:off x="95123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60" name="Rechteck 759">
            <a:extLst>
              <a:ext uri="{FF2B5EF4-FFF2-40B4-BE49-F238E27FC236}">
                <a16:creationId xmlns:a16="http://schemas.microsoft.com/office/drawing/2014/main" id="{DB3E2E3E-9361-4B8E-B357-6B2717DB20D4}"/>
              </a:ext>
            </a:extLst>
          </p:cNvPr>
          <p:cNvSpPr/>
          <p:nvPr>
            <p:custDataLst>
              <p:tags r:id="rId327"/>
            </p:custDataLst>
          </p:nvPr>
        </p:nvSpPr>
        <p:spPr>
          <a:xfrm>
            <a:off x="96901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61" name="Rechteck 760">
            <a:extLst>
              <a:ext uri="{FF2B5EF4-FFF2-40B4-BE49-F238E27FC236}">
                <a16:creationId xmlns:a16="http://schemas.microsoft.com/office/drawing/2014/main" id="{F42A297F-2A28-4964-9CAE-C51DB076378C}"/>
              </a:ext>
            </a:extLst>
          </p:cNvPr>
          <p:cNvSpPr/>
          <p:nvPr>
            <p:custDataLst>
              <p:tags r:id="rId328"/>
            </p:custDataLst>
          </p:nvPr>
        </p:nvSpPr>
        <p:spPr>
          <a:xfrm>
            <a:off x="99568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62" name="Rechteck 761">
            <a:extLst>
              <a:ext uri="{FF2B5EF4-FFF2-40B4-BE49-F238E27FC236}">
                <a16:creationId xmlns:a16="http://schemas.microsoft.com/office/drawing/2014/main" id="{65F46601-3B5B-453B-9189-10DFDB48DD4E}"/>
              </a:ext>
            </a:extLst>
          </p:cNvPr>
          <p:cNvSpPr/>
          <p:nvPr>
            <p:custDataLst>
              <p:tags r:id="rId329"/>
            </p:custDataLst>
          </p:nvPr>
        </p:nvSpPr>
        <p:spPr>
          <a:xfrm>
            <a:off x="100457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63" name="Rechteck 762">
            <a:extLst>
              <a:ext uri="{FF2B5EF4-FFF2-40B4-BE49-F238E27FC236}">
                <a16:creationId xmlns:a16="http://schemas.microsoft.com/office/drawing/2014/main" id="{C72B2B05-D3F1-413D-92EB-3B3AF3A1DC5B}"/>
              </a:ext>
            </a:extLst>
          </p:cNvPr>
          <p:cNvSpPr/>
          <p:nvPr>
            <p:custDataLst>
              <p:tags r:id="rId330"/>
            </p:custDataLst>
          </p:nvPr>
        </p:nvSpPr>
        <p:spPr>
          <a:xfrm>
            <a:off x="104013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64" name="Rechteck 763">
            <a:extLst>
              <a:ext uri="{FF2B5EF4-FFF2-40B4-BE49-F238E27FC236}">
                <a16:creationId xmlns:a16="http://schemas.microsoft.com/office/drawing/2014/main" id="{BD191C5F-A4D6-4765-9B9F-BEA2FA34B5FA}"/>
              </a:ext>
            </a:extLst>
          </p:cNvPr>
          <p:cNvSpPr/>
          <p:nvPr>
            <p:custDataLst>
              <p:tags r:id="rId331"/>
            </p:custDataLst>
          </p:nvPr>
        </p:nvSpPr>
        <p:spPr>
          <a:xfrm>
            <a:off x="107569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65" name="Rechteck 764">
            <a:extLst>
              <a:ext uri="{FF2B5EF4-FFF2-40B4-BE49-F238E27FC236}">
                <a16:creationId xmlns:a16="http://schemas.microsoft.com/office/drawing/2014/main" id="{F3EBB9E9-0C76-4F40-81D3-A70DB80F85C0}"/>
              </a:ext>
            </a:extLst>
          </p:cNvPr>
          <p:cNvSpPr/>
          <p:nvPr>
            <p:custDataLst>
              <p:tags r:id="rId332"/>
            </p:custDataLst>
          </p:nvPr>
        </p:nvSpPr>
        <p:spPr>
          <a:xfrm>
            <a:off x="82677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66" name="Rechteck 765">
            <a:extLst>
              <a:ext uri="{FF2B5EF4-FFF2-40B4-BE49-F238E27FC236}">
                <a16:creationId xmlns:a16="http://schemas.microsoft.com/office/drawing/2014/main" id="{F83075FE-7348-4456-91CC-B77B976541E2}"/>
              </a:ext>
            </a:extLst>
          </p:cNvPr>
          <p:cNvSpPr/>
          <p:nvPr>
            <p:custDataLst>
              <p:tags r:id="rId333"/>
            </p:custDataLst>
          </p:nvPr>
        </p:nvSpPr>
        <p:spPr>
          <a:xfrm>
            <a:off x="83566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67" name="Rechteck 766">
            <a:extLst>
              <a:ext uri="{FF2B5EF4-FFF2-40B4-BE49-F238E27FC236}">
                <a16:creationId xmlns:a16="http://schemas.microsoft.com/office/drawing/2014/main" id="{4262387A-77FB-4A6E-97F2-A260FB48A31C}"/>
              </a:ext>
            </a:extLst>
          </p:cNvPr>
          <p:cNvSpPr/>
          <p:nvPr>
            <p:custDataLst>
              <p:tags r:id="rId334"/>
            </p:custDataLst>
          </p:nvPr>
        </p:nvSpPr>
        <p:spPr>
          <a:xfrm>
            <a:off x="84455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68" name="Rechteck 767">
            <a:extLst>
              <a:ext uri="{FF2B5EF4-FFF2-40B4-BE49-F238E27FC236}">
                <a16:creationId xmlns:a16="http://schemas.microsoft.com/office/drawing/2014/main" id="{C85ACD83-224E-420F-A611-59154E1E4926}"/>
              </a:ext>
            </a:extLst>
          </p:cNvPr>
          <p:cNvSpPr/>
          <p:nvPr>
            <p:custDataLst>
              <p:tags r:id="rId335"/>
            </p:custDataLst>
          </p:nvPr>
        </p:nvSpPr>
        <p:spPr>
          <a:xfrm>
            <a:off x="85344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69" name="Rechteck 768">
            <a:extLst>
              <a:ext uri="{FF2B5EF4-FFF2-40B4-BE49-F238E27FC236}">
                <a16:creationId xmlns:a16="http://schemas.microsoft.com/office/drawing/2014/main" id="{54037EE5-040B-4618-BF70-6B59EFCE6F7A}"/>
              </a:ext>
            </a:extLst>
          </p:cNvPr>
          <p:cNvSpPr/>
          <p:nvPr>
            <p:custDataLst>
              <p:tags r:id="rId336"/>
            </p:custDataLst>
          </p:nvPr>
        </p:nvSpPr>
        <p:spPr>
          <a:xfrm>
            <a:off x="86233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70" name="Rechteck 769">
            <a:extLst>
              <a:ext uri="{FF2B5EF4-FFF2-40B4-BE49-F238E27FC236}">
                <a16:creationId xmlns:a16="http://schemas.microsoft.com/office/drawing/2014/main" id="{D88EF9BD-E755-499D-A18F-35543F12BC9B}"/>
              </a:ext>
            </a:extLst>
          </p:cNvPr>
          <p:cNvSpPr/>
          <p:nvPr>
            <p:custDataLst>
              <p:tags r:id="rId337"/>
            </p:custDataLst>
          </p:nvPr>
        </p:nvSpPr>
        <p:spPr>
          <a:xfrm>
            <a:off x="87122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71" name="Rechteck 770">
            <a:extLst>
              <a:ext uri="{FF2B5EF4-FFF2-40B4-BE49-F238E27FC236}">
                <a16:creationId xmlns:a16="http://schemas.microsoft.com/office/drawing/2014/main" id="{468C7786-CE0C-4BC0-8A64-CBCEA2DA972C}"/>
              </a:ext>
            </a:extLst>
          </p:cNvPr>
          <p:cNvSpPr/>
          <p:nvPr>
            <p:custDataLst>
              <p:tags r:id="rId338"/>
            </p:custDataLst>
          </p:nvPr>
        </p:nvSpPr>
        <p:spPr>
          <a:xfrm>
            <a:off x="88011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72" name="Rechteck 771">
            <a:extLst>
              <a:ext uri="{FF2B5EF4-FFF2-40B4-BE49-F238E27FC236}">
                <a16:creationId xmlns:a16="http://schemas.microsoft.com/office/drawing/2014/main" id="{E38AC416-FE44-4E2A-9E40-65B7B65EA0D1}"/>
              </a:ext>
            </a:extLst>
          </p:cNvPr>
          <p:cNvSpPr/>
          <p:nvPr>
            <p:custDataLst>
              <p:tags r:id="rId339"/>
            </p:custDataLst>
          </p:nvPr>
        </p:nvSpPr>
        <p:spPr>
          <a:xfrm>
            <a:off x="89789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73" name="Rechteck 772">
            <a:extLst>
              <a:ext uri="{FF2B5EF4-FFF2-40B4-BE49-F238E27FC236}">
                <a16:creationId xmlns:a16="http://schemas.microsoft.com/office/drawing/2014/main" id="{E899E865-3B67-4DAF-B19D-06211E056535}"/>
              </a:ext>
            </a:extLst>
          </p:cNvPr>
          <p:cNvSpPr/>
          <p:nvPr>
            <p:custDataLst>
              <p:tags r:id="rId340"/>
            </p:custDataLst>
          </p:nvPr>
        </p:nvSpPr>
        <p:spPr>
          <a:xfrm>
            <a:off x="90678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74" name="Rechteck 773">
            <a:extLst>
              <a:ext uri="{FF2B5EF4-FFF2-40B4-BE49-F238E27FC236}">
                <a16:creationId xmlns:a16="http://schemas.microsoft.com/office/drawing/2014/main" id="{C01FE5DB-65A6-43D9-B3DE-F114E8AACF03}"/>
              </a:ext>
            </a:extLst>
          </p:cNvPr>
          <p:cNvSpPr/>
          <p:nvPr>
            <p:custDataLst>
              <p:tags r:id="rId341"/>
            </p:custDataLst>
          </p:nvPr>
        </p:nvSpPr>
        <p:spPr>
          <a:xfrm>
            <a:off x="93345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75" name="Rechteck 774">
            <a:extLst>
              <a:ext uri="{FF2B5EF4-FFF2-40B4-BE49-F238E27FC236}">
                <a16:creationId xmlns:a16="http://schemas.microsoft.com/office/drawing/2014/main" id="{F1FAD4BA-704C-4F11-A2DD-B7CA77F30E0D}"/>
              </a:ext>
            </a:extLst>
          </p:cNvPr>
          <p:cNvSpPr/>
          <p:nvPr>
            <p:custDataLst>
              <p:tags r:id="rId342"/>
            </p:custDataLst>
          </p:nvPr>
        </p:nvSpPr>
        <p:spPr>
          <a:xfrm>
            <a:off x="96901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76" name="Rechteck 775">
            <a:extLst>
              <a:ext uri="{FF2B5EF4-FFF2-40B4-BE49-F238E27FC236}">
                <a16:creationId xmlns:a16="http://schemas.microsoft.com/office/drawing/2014/main" id="{30C5C0DF-3C6E-462A-9AC7-9B48C7F86E98}"/>
              </a:ext>
            </a:extLst>
          </p:cNvPr>
          <p:cNvSpPr/>
          <p:nvPr>
            <p:custDataLst>
              <p:tags r:id="rId343"/>
            </p:custDataLst>
          </p:nvPr>
        </p:nvSpPr>
        <p:spPr>
          <a:xfrm>
            <a:off x="97790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77" name="Rechteck 776">
            <a:extLst>
              <a:ext uri="{FF2B5EF4-FFF2-40B4-BE49-F238E27FC236}">
                <a16:creationId xmlns:a16="http://schemas.microsoft.com/office/drawing/2014/main" id="{A109181F-1F9E-4311-8382-0FE1880F7C64}"/>
              </a:ext>
            </a:extLst>
          </p:cNvPr>
          <p:cNvSpPr/>
          <p:nvPr>
            <p:custDataLst>
              <p:tags r:id="rId344"/>
            </p:custDataLst>
          </p:nvPr>
        </p:nvSpPr>
        <p:spPr>
          <a:xfrm>
            <a:off x="99568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78" name="Rechteck 777">
            <a:extLst>
              <a:ext uri="{FF2B5EF4-FFF2-40B4-BE49-F238E27FC236}">
                <a16:creationId xmlns:a16="http://schemas.microsoft.com/office/drawing/2014/main" id="{6E8E03AE-04E7-4397-B6A7-AD420F36B334}"/>
              </a:ext>
            </a:extLst>
          </p:cNvPr>
          <p:cNvSpPr/>
          <p:nvPr>
            <p:custDataLst>
              <p:tags r:id="rId345"/>
            </p:custDataLst>
          </p:nvPr>
        </p:nvSpPr>
        <p:spPr>
          <a:xfrm>
            <a:off x="100457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79" name="Rechteck 778">
            <a:extLst>
              <a:ext uri="{FF2B5EF4-FFF2-40B4-BE49-F238E27FC236}">
                <a16:creationId xmlns:a16="http://schemas.microsoft.com/office/drawing/2014/main" id="{2CA93037-F72F-48F4-8A05-67448F62FACC}"/>
              </a:ext>
            </a:extLst>
          </p:cNvPr>
          <p:cNvSpPr/>
          <p:nvPr>
            <p:custDataLst>
              <p:tags r:id="rId346"/>
            </p:custDataLst>
          </p:nvPr>
        </p:nvSpPr>
        <p:spPr>
          <a:xfrm>
            <a:off x="102235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80" name="Rechteck 779">
            <a:extLst>
              <a:ext uri="{FF2B5EF4-FFF2-40B4-BE49-F238E27FC236}">
                <a16:creationId xmlns:a16="http://schemas.microsoft.com/office/drawing/2014/main" id="{E13031C7-BB15-4F78-B2A5-06817BA7D2DF}"/>
              </a:ext>
            </a:extLst>
          </p:cNvPr>
          <p:cNvSpPr/>
          <p:nvPr>
            <p:custDataLst>
              <p:tags r:id="rId347"/>
            </p:custDataLst>
          </p:nvPr>
        </p:nvSpPr>
        <p:spPr>
          <a:xfrm>
            <a:off x="104013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81" name="Rechteck 780">
            <a:extLst>
              <a:ext uri="{FF2B5EF4-FFF2-40B4-BE49-F238E27FC236}">
                <a16:creationId xmlns:a16="http://schemas.microsoft.com/office/drawing/2014/main" id="{6CFE454B-7745-42F9-BCFF-9336C66AD749}"/>
              </a:ext>
            </a:extLst>
          </p:cNvPr>
          <p:cNvSpPr/>
          <p:nvPr>
            <p:custDataLst>
              <p:tags r:id="rId348"/>
            </p:custDataLst>
          </p:nvPr>
        </p:nvSpPr>
        <p:spPr>
          <a:xfrm>
            <a:off x="104902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82" name="Rechteck 781">
            <a:extLst>
              <a:ext uri="{FF2B5EF4-FFF2-40B4-BE49-F238E27FC236}">
                <a16:creationId xmlns:a16="http://schemas.microsoft.com/office/drawing/2014/main" id="{D23D9DDC-1DE1-4F6D-810F-8A2C6B5A5476}"/>
              </a:ext>
            </a:extLst>
          </p:cNvPr>
          <p:cNvSpPr/>
          <p:nvPr>
            <p:custDataLst>
              <p:tags r:id="rId349"/>
            </p:custDataLst>
          </p:nvPr>
        </p:nvSpPr>
        <p:spPr>
          <a:xfrm>
            <a:off x="105791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83" name="Rechteck 782">
            <a:extLst>
              <a:ext uri="{FF2B5EF4-FFF2-40B4-BE49-F238E27FC236}">
                <a16:creationId xmlns:a16="http://schemas.microsoft.com/office/drawing/2014/main" id="{C6953CBF-28DD-42A6-8F63-CFE7A960B9BC}"/>
              </a:ext>
            </a:extLst>
          </p:cNvPr>
          <p:cNvSpPr/>
          <p:nvPr>
            <p:custDataLst>
              <p:tags r:id="rId350"/>
            </p:custDataLst>
          </p:nvPr>
        </p:nvSpPr>
        <p:spPr>
          <a:xfrm>
            <a:off x="107569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84" name="Rechteck 783">
            <a:extLst>
              <a:ext uri="{FF2B5EF4-FFF2-40B4-BE49-F238E27FC236}">
                <a16:creationId xmlns:a16="http://schemas.microsoft.com/office/drawing/2014/main" id="{00FF5BBF-C756-44F0-8152-8DB204DBD1C0}"/>
              </a:ext>
            </a:extLst>
          </p:cNvPr>
          <p:cNvSpPr/>
          <p:nvPr>
            <p:custDataLst>
              <p:tags r:id="rId351"/>
            </p:custDataLst>
          </p:nvPr>
        </p:nvSpPr>
        <p:spPr>
          <a:xfrm>
            <a:off x="8267700" y="4081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85" name="Rechteck 784">
            <a:extLst>
              <a:ext uri="{FF2B5EF4-FFF2-40B4-BE49-F238E27FC236}">
                <a16:creationId xmlns:a16="http://schemas.microsoft.com/office/drawing/2014/main" id="{A8B71A7B-E1BE-4A3C-861A-80E8A1F70D34}"/>
              </a:ext>
            </a:extLst>
          </p:cNvPr>
          <p:cNvSpPr/>
          <p:nvPr>
            <p:custDataLst>
              <p:tags r:id="rId352"/>
            </p:custDataLst>
          </p:nvPr>
        </p:nvSpPr>
        <p:spPr>
          <a:xfrm>
            <a:off x="8801100" y="4081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86" name="Rechteck 785">
            <a:extLst>
              <a:ext uri="{FF2B5EF4-FFF2-40B4-BE49-F238E27FC236}">
                <a16:creationId xmlns:a16="http://schemas.microsoft.com/office/drawing/2014/main" id="{856E834C-D0A2-4D0B-A735-79612ADA04EF}"/>
              </a:ext>
            </a:extLst>
          </p:cNvPr>
          <p:cNvSpPr/>
          <p:nvPr>
            <p:custDataLst>
              <p:tags r:id="rId353"/>
            </p:custDataLst>
          </p:nvPr>
        </p:nvSpPr>
        <p:spPr>
          <a:xfrm>
            <a:off x="9156700" y="4081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87" name="Rechteck 786">
            <a:extLst>
              <a:ext uri="{FF2B5EF4-FFF2-40B4-BE49-F238E27FC236}">
                <a16:creationId xmlns:a16="http://schemas.microsoft.com/office/drawing/2014/main" id="{EF4F8B68-9CCA-4D4B-92CA-4AA2F7C07913}"/>
              </a:ext>
            </a:extLst>
          </p:cNvPr>
          <p:cNvSpPr/>
          <p:nvPr>
            <p:custDataLst>
              <p:tags r:id="rId354"/>
            </p:custDataLst>
          </p:nvPr>
        </p:nvSpPr>
        <p:spPr>
          <a:xfrm>
            <a:off x="9334500" y="4081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88" name="Rechteck 787">
            <a:extLst>
              <a:ext uri="{FF2B5EF4-FFF2-40B4-BE49-F238E27FC236}">
                <a16:creationId xmlns:a16="http://schemas.microsoft.com/office/drawing/2014/main" id="{19C58063-E1AA-4ADB-817C-F430DE1D7C90}"/>
              </a:ext>
            </a:extLst>
          </p:cNvPr>
          <p:cNvSpPr/>
          <p:nvPr>
            <p:custDataLst>
              <p:tags r:id="rId355"/>
            </p:custDataLst>
          </p:nvPr>
        </p:nvSpPr>
        <p:spPr>
          <a:xfrm>
            <a:off x="9512300" y="4081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89" name="Rechteck 788">
            <a:extLst>
              <a:ext uri="{FF2B5EF4-FFF2-40B4-BE49-F238E27FC236}">
                <a16:creationId xmlns:a16="http://schemas.microsoft.com/office/drawing/2014/main" id="{B34994DB-1D5A-4175-AEF9-AE6400F14A14}"/>
              </a:ext>
            </a:extLst>
          </p:cNvPr>
          <p:cNvSpPr/>
          <p:nvPr>
            <p:custDataLst>
              <p:tags r:id="rId356"/>
            </p:custDataLst>
          </p:nvPr>
        </p:nvSpPr>
        <p:spPr>
          <a:xfrm>
            <a:off x="9779000" y="4081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90" name="Rechteck 789">
            <a:extLst>
              <a:ext uri="{FF2B5EF4-FFF2-40B4-BE49-F238E27FC236}">
                <a16:creationId xmlns:a16="http://schemas.microsoft.com/office/drawing/2014/main" id="{84E5C04E-CDA7-4930-BBB0-CF44D2B9068C}"/>
              </a:ext>
            </a:extLst>
          </p:cNvPr>
          <p:cNvSpPr/>
          <p:nvPr>
            <p:custDataLst>
              <p:tags r:id="rId357"/>
            </p:custDataLst>
          </p:nvPr>
        </p:nvSpPr>
        <p:spPr>
          <a:xfrm>
            <a:off x="10045700" y="4081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91" name="Rechteck 790">
            <a:extLst>
              <a:ext uri="{FF2B5EF4-FFF2-40B4-BE49-F238E27FC236}">
                <a16:creationId xmlns:a16="http://schemas.microsoft.com/office/drawing/2014/main" id="{43049E89-09C2-45C7-B5B4-1FB0B473033C}"/>
              </a:ext>
            </a:extLst>
          </p:cNvPr>
          <p:cNvSpPr/>
          <p:nvPr>
            <p:custDataLst>
              <p:tags r:id="rId358"/>
            </p:custDataLst>
          </p:nvPr>
        </p:nvSpPr>
        <p:spPr>
          <a:xfrm>
            <a:off x="10401300" y="4081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92" name="Rechteck 791">
            <a:extLst>
              <a:ext uri="{FF2B5EF4-FFF2-40B4-BE49-F238E27FC236}">
                <a16:creationId xmlns:a16="http://schemas.microsoft.com/office/drawing/2014/main" id="{C8BE8012-C0F9-4786-B34F-4A205FD02DBD}"/>
              </a:ext>
            </a:extLst>
          </p:cNvPr>
          <p:cNvSpPr/>
          <p:nvPr>
            <p:custDataLst>
              <p:tags r:id="rId359"/>
            </p:custDataLst>
          </p:nvPr>
        </p:nvSpPr>
        <p:spPr>
          <a:xfrm>
            <a:off x="10668000" y="4081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93" name="Rechteck 792">
            <a:extLst>
              <a:ext uri="{FF2B5EF4-FFF2-40B4-BE49-F238E27FC236}">
                <a16:creationId xmlns:a16="http://schemas.microsoft.com/office/drawing/2014/main" id="{379E96E5-3520-432D-82E6-6C775EF8AE71}"/>
              </a:ext>
            </a:extLst>
          </p:cNvPr>
          <p:cNvSpPr/>
          <p:nvPr>
            <p:custDataLst>
              <p:tags r:id="rId360"/>
            </p:custDataLst>
          </p:nvPr>
        </p:nvSpPr>
        <p:spPr>
          <a:xfrm>
            <a:off x="82677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94" name="Rechteck 793">
            <a:extLst>
              <a:ext uri="{FF2B5EF4-FFF2-40B4-BE49-F238E27FC236}">
                <a16:creationId xmlns:a16="http://schemas.microsoft.com/office/drawing/2014/main" id="{8CDBD344-21DE-40BF-89A4-FF69FD4D3454}"/>
              </a:ext>
            </a:extLst>
          </p:cNvPr>
          <p:cNvSpPr/>
          <p:nvPr>
            <p:custDataLst>
              <p:tags r:id="rId361"/>
            </p:custDataLst>
          </p:nvPr>
        </p:nvSpPr>
        <p:spPr>
          <a:xfrm>
            <a:off x="84455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95" name="Rechteck 794">
            <a:extLst>
              <a:ext uri="{FF2B5EF4-FFF2-40B4-BE49-F238E27FC236}">
                <a16:creationId xmlns:a16="http://schemas.microsoft.com/office/drawing/2014/main" id="{BB87288E-B495-4AC1-A53E-E40FC5868AB3}"/>
              </a:ext>
            </a:extLst>
          </p:cNvPr>
          <p:cNvSpPr/>
          <p:nvPr>
            <p:custDataLst>
              <p:tags r:id="rId362"/>
            </p:custDataLst>
          </p:nvPr>
        </p:nvSpPr>
        <p:spPr>
          <a:xfrm>
            <a:off x="85344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96" name="Rechteck 795">
            <a:extLst>
              <a:ext uri="{FF2B5EF4-FFF2-40B4-BE49-F238E27FC236}">
                <a16:creationId xmlns:a16="http://schemas.microsoft.com/office/drawing/2014/main" id="{53D77540-B0BB-4235-BAB0-235AC01EAA04}"/>
              </a:ext>
            </a:extLst>
          </p:cNvPr>
          <p:cNvSpPr/>
          <p:nvPr>
            <p:custDataLst>
              <p:tags r:id="rId363"/>
            </p:custDataLst>
          </p:nvPr>
        </p:nvSpPr>
        <p:spPr>
          <a:xfrm>
            <a:off x="86233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97" name="Rechteck 796">
            <a:extLst>
              <a:ext uri="{FF2B5EF4-FFF2-40B4-BE49-F238E27FC236}">
                <a16:creationId xmlns:a16="http://schemas.microsoft.com/office/drawing/2014/main" id="{C785F843-2EBF-4EB0-BC9F-1EAB094F55A1}"/>
              </a:ext>
            </a:extLst>
          </p:cNvPr>
          <p:cNvSpPr/>
          <p:nvPr>
            <p:custDataLst>
              <p:tags r:id="rId364"/>
            </p:custDataLst>
          </p:nvPr>
        </p:nvSpPr>
        <p:spPr>
          <a:xfrm>
            <a:off x="88011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98" name="Rechteck 797">
            <a:extLst>
              <a:ext uri="{FF2B5EF4-FFF2-40B4-BE49-F238E27FC236}">
                <a16:creationId xmlns:a16="http://schemas.microsoft.com/office/drawing/2014/main" id="{0F31E3A1-0372-4FDD-B9F5-84820E256481}"/>
              </a:ext>
            </a:extLst>
          </p:cNvPr>
          <p:cNvSpPr/>
          <p:nvPr>
            <p:custDataLst>
              <p:tags r:id="rId365"/>
            </p:custDataLst>
          </p:nvPr>
        </p:nvSpPr>
        <p:spPr>
          <a:xfrm>
            <a:off x="89789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99" name="Rechteck 798">
            <a:extLst>
              <a:ext uri="{FF2B5EF4-FFF2-40B4-BE49-F238E27FC236}">
                <a16:creationId xmlns:a16="http://schemas.microsoft.com/office/drawing/2014/main" id="{485CF99E-42E8-4251-BBFA-CE07BF09E9C3}"/>
              </a:ext>
            </a:extLst>
          </p:cNvPr>
          <p:cNvSpPr/>
          <p:nvPr>
            <p:custDataLst>
              <p:tags r:id="rId366"/>
            </p:custDataLst>
          </p:nvPr>
        </p:nvSpPr>
        <p:spPr>
          <a:xfrm>
            <a:off x="90678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00" name="Rechteck 799">
            <a:extLst>
              <a:ext uri="{FF2B5EF4-FFF2-40B4-BE49-F238E27FC236}">
                <a16:creationId xmlns:a16="http://schemas.microsoft.com/office/drawing/2014/main" id="{90DDFD9C-6CF4-4852-80B6-EC6F50AC1FA8}"/>
              </a:ext>
            </a:extLst>
          </p:cNvPr>
          <p:cNvSpPr/>
          <p:nvPr>
            <p:custDataLst>
              <p:tags r:id="rId367"/>
            </p:custDataLst>
          </p:nvPr>
        </p:nvSpPr>
        <p:spPr>
          <a:xfrm>
            <a:off x="94234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01" name="Rechteck 800">
            <a:extLst>
              <a:ext uri="{FF2B5EF4-FFF2-40B4-BE49-F238E27FC236}">
                <a16:creationId xmlns:a16="http://schemas.microsoft.com/office/drawing/2014/main" id="{AAF814F7-60BC-417E-BD33-154F8349CE42}"/>
              </a:ext>
            </a:extLst>
          </p:cNvPr>
          <p:cNvSpPr/>
          <p:nvPr>
            <p:custDataLst>
              <p:tags r:id="rId368"/>
            </p:custDataLst>
          </p:nvPr>
        </p:nvSpPr>
        <p:spPr>
          <a:xfrm>
            <a:off x="95123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02" name="Rechteck 801">
            <a:extLst>
              <a:ext uri="{FF2B5EF4-FFF2-40B4-BE49-F238E27FC236}">
                <a16:creationId xmlns:a16="http://schemas.microsoft.com/office/drawing/2014/main" id="{CB06B978-4591-4BB9-AA3F-A7822E8569F0}"/>
              </a:ext>
            </a:extLst>
          </p:cNvPr>
          <p:cNvSpPr/>
          <p:nvPr>
            <p:custDataLst>
              <p:tags r:id="rId369"/>
            </p:custDataLst>
          </p:nvPr>
        </p:nvSpPr>
        <p:spPr>
          <a:xfrm>
            <a:off x="96012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03" name="Rechteck 802">
            <a:extLst>
              <a:ext uri="{FF2B5EF4-FFF2-40B4-BE49-F238E27FC236}">
                <a16:creationId xmlns:a16="http://schemas.microsoft.com/office/drawing/2014/main" id="{EBE25533-57D6-412F-BC72-48959F6147E0}"/>
              </a:ext>
            </a:extLst>
          </p:cNvPr>
          <p:cNvSpPr/>
          <p:nvPr>
            <p:custDataLst>
              <p:tags r:id="rId370"/>
            </p:custDataLst>
          </p:nvPr>
        </p:nvSpPr>
        <p:spPr>
          <a:xfrm>
            <a:off x="96901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04" name="Rechteck 803">
            <a:extLst>
              <a:ext uri="{FF2B5EF4-FFF2-40B4-BE49-F238E27FC236}">
                <a16:creationId xmlns:a16="http://schemas.microsoft.com/office/drawing/2014/main" id="{D07FF666-4110-4A7D-B8FD-2234970BDD04}"/>
              </a:ext>
            </a:extLst>
          </p:cNvPr>
          <p:cNvSpPr/>
          <p:nvPr>
            <p:custDataLst>
              <p:tags r:id="rId371"/>
            </p:custDataLst>
          </p:nvPr>
        </p:nvSpPr>
        <p:spPr>
          <a:xfrm>
            <a:off x="98679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05" name="Rechteck 804">
            <a:extLst>
              <a:ext uri="{FF2B5EF4-FFF2-40B4-BE49-F238E27FC236}">
                <a16:creationId xmlns:a16="http://schemas.microsoft.com/office/drawing/2014/main" id="{3F7346BD-7077-40B1-B065-92CCB4CB88C2}"/>
              </a:ext>
            </a:extLst>
          </p:cNvPr>
          <p:cNvSpPr/>
          <p:nvPr>
            <p:custDataLst>
              <p:tags r:id="rId372"/>
            </p:custDataLst>
          </p:nvPr>
        </p:nvSpPr>
        <p:spPr>
          <a:xfrm>
            <a:off x="99568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06" name="Rechteck 805">
            <a:extLst>
              <a:ext uri="{FF2B5EF4-FFF2-40B4-BE49-F238E27FC236}">
                <a16:creationId xmlns:a16="http://schemas.microsoft.com/office/drawing/2014/main" id="{1AB1B7EC-94D1-41AC-868F-808467574B1B}"/>
              </a:ext>
            </a:extLst>
          </p:cNvPr>
          <p:cNvSpPr/>
          <p:nvPr>
            <p:custDataLst>
              <p:tags r:id="rId373"/>
            </p:custDataLst>
          </p:nvPr>
        </p:nvSpPr>
        <p:spPr>
          <a:xfrm>
            <a:off x="100457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07" name="Rechteck 806">
            <a:extLst>
              <a:ext uri="{FF2B5EF4-FFF2-40B4-BE49-F238E27FC236}">
                <a16:creationId xmlns:a16="http://schemas.microsoft.com/office/drawing/2014/main" id="{FAEBD157-B208-4908-8A99-EC1B658186FA}"/>
              </a:ext>
            </a:extLst>
          </p:cNvPr>
          <p:cNvSpPr/>
          <p:nvPr>
            <p:custDataLst>
              <p:tags r:id="rId374"/>
            </p:custDataLst>
          </p:nvPr>
        </p:nvSpPr>
        <p:spPr>
          <a:xfrm>
            <a:off x="101346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08" name="Rechteck 807">
            <a:extLst>
              <a:ext uri="{FF2B5EF4-FFF2-40B4-BE49-F238E27FC236}">
                <a16:creationId xmlns:a16="http://schemas.microsoft.com/office/drawing/2014/main" id="{073865F7-EFF2-4CA1-8D07-FB757CCFEC97}"/>
              </a:ext>
            </a:extLst>
          </p:cNvPr>
          <p:cNvSpPr/>
          <p:nvPr>
            <p:custDataLst>
              <p:tags r:id="rId375"/>
            </p:custDataLst>
          </p:nvPr>
        </p:nvSpPr>
        <p:spPr>
          <a:xfrm>
            <a:off x="102235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09" name="Rechteck 808">
            <a:extLst>
              <a:ext uri="{FF2B5EF4-FFF2-40B4-BE49-F238E27FC236}">
                <a16:creationId xmlns:a16="http://schemas.microsoft.com/office/drawing/2014/main" id="{DF3C6771-7908-437D-9263-BD52F7093814}"/>
              </a:ext>
            </a:extLst>
          </p:cNvPr>
          <p:cNvSpPr/>
          <p:nvPr>
            <p:custDataLst>
              <p:tags r:id="rId376"/>
            </p:custDataLst>
          </p:nvPr>
        </p:nvSpPr>
        <p:spPr>
          <a:xfrm>
            <a:off x="103124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10" name="Rechteck 809">
            <a:extLst>
              <a:ext uri="{FF2B5EF4-FFF2-40B4-BE49-F238E27FC236}">
                <a16:creationId xmlns:a16="http://schemas.microsoft.com/office/drawing/2014/main" id="{90E79098-AA38-4D64-8720-16638870B288}"/>
              </a:ext>
            </a:extLst>
          </p:cNvPr>
          <p:cNvSpPr/>
          <p:nvPr>
            <p:custDataLst>
              <p:tags r:id="rId377"/>
            </p:custDataLst>
          </p:nvPr>
        </p:nvSpPr>
        <p:spPr>
          <a:xfrm>
            <a:off x="104013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11" name="Rechteck 810">
            <a:extLst>
              <a:ext uri="{FF2B5EF4-FFF2-40B4-BE49-F238E27FC236}">
                <a16:creationId xmlns:a16="http://schemas.microsoft.com/office/drawing/2014/main" id="{35A2D841-11C1-4F22-BDCD-6BB4D43AD4D2}"/>
              </a:ext>
            </a:extLst>
          </p:cNvPr>
          <p:cNvSpPr/>
          <p:nvPr>
            <p:custDataLst>
              <p:tags r:id="rId378"/>
            </p:custDataLst>
          </p:nvPr>
        </p:nvSpPr>
        <p:spPr>
          <a:xfrm>
            <a:off x="104902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12" name="Rechteck 811">
            <a:extLst>
              <a:ext uri="{FF2B5EF4-FFF2-40B4-BE49-F238E27FC236}">
                <a16:creationId xmlns:a16="http://schemas.microsoft.com/office/drawing/2014/main" id="{089CFB8E-8D70-4DF4-ABA2-F0A317BA08E7}"/>
              </a:ext>
            </a:extLst>
          </p:cNvPr>
          <p:cNvSpPr/>
          <p:nvPr>
            <p:custDataLst>
              <p:tags r:id="rId379"/>
            </p:custDataLst>
          </p:nvPr>
        </p:nvSpPr>
        <p:spPr>
          <a:xfrm>
            <a:off x="106680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13" name="Rechteck 812">
            <a:extLst>
              <a:ext uri="{FF2B5EF4-FFF2-40B4-BE49-F238E27FC236}">
                <a16:creationId xmlns:a16="http://schemas.microsoft.com/office/drawing/2014/main" id="{9F8F726B-867B-4FE3-8950-3C885ADA2587}"/>
              </a:ext>
            </a:extLst>
          </p:cNvPr>
          <p:cNvSpPr/>
          <p:nvPr>
            <p:custDataLst>
              <p:tags r:id="rId380"/>
            </p:custDataLst>
          </p:nvPr>
        </p:nvSpPr>
        <p:spPr>
          <a:xfrm>
            <a:off x="82677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14" name="Rechteck 813">
            <a:extLst>
              <a:ext uri="{FF2B5EF4-FFF2-40B4-BE49-F238E27FC236}">
                <a16:creationId xmlns:a16="http://schemas.microsoft.com/office/drawing/2014/main" id="{B2A7A043-ECC9-44D0-9DD5-72BF90002461}"/>
              </a:ext>
            </a:extLst>
          </p:cNvPr>
          <p:cNvSpPr/>
          <p:nvPr>
            <p:custDataLst>
              <p:tags r:id="rId381"/>
            </p:custDataLst>
          </p:nvPr>
        </p:nvSpPr>
        <p:spPr>
          <a:xfrm>
            <a:off x="84455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15" name="Rechteck 814">
            <a:extLst>
              <a:ext uri="{FF2B5EF4-FFF2-40B4-BE49-F238E27FC236}">
                <a16:creationId xmlns:a16="http://schemas.microsoft.com/office/drawing/2014/main" id="{02594949-039D-4603-A78F-313A71DB745A}"/>
              </a:ext>
            </a:extLst>
          </p:cNvPr>
          <p:cNvSpPr/>
          <p:nvPr>
            <p:custDataLst>
              <p:tags r:id="rId382"/>
            </p:custDataLst>
          </p:nvPr>
        </p:nvSpPr>
        <p:spPr>
          <a:xfrm>
            <a:off x="85344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16" name="Rechteck 815">
            <a:extLst>
              <a:ext uri="{FF2B5EF4-FFF2-40B4-BE49-F238E27FC236}">
                <a16:creationId xmlns:a16="http://schemas.microsoft.com/office/drawing/2014/main" id="{1982A50F-C5D2-43C9-8880-D62413C1A5B0}"/>
              </a:ext>
            </a:extLst>
          </p:cNvPr>
          <p:cNvSpPr/>
          <p:nvPr>
            <p:custDataLst>
              <p:tags r:id="rId383"/>
            </p:custDataLst>
          </p:nvPr>
        </p:nvSpPr>
        <p:spPr>
          <a:xfrm>
            <a:off x="86233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17" name="Rechteck 816">
            <a:extLst>
              <a:ext uri="{FF2B5EF4-FFF2-40B4-BE49-F238E27FC236}">
                <a16:creationId xmlns:a16="http://schemas.microsoft.com/office/drawing/2014/main" id="{0F68A601-0A7A-4D45-AB6B-EB81586F1BF0}"/>
              </a:ext>
            </a:extLst>
          </p:cNvPr>
          <p:cNvSpPr/>
          <p:nvPr>
            <p:custDataLst>
              <p:tags r:id="rId384"/>
            </p:custDataLst>
          </p:nvPr>
        </p:nvSpPr>
        <p:spPr>
          <a:xfrm>
            <a:off x="88011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18" name="Rechteck 817">
            <a:extLst>
              <a:ext uri="{FF2B5EF4-FFF2-40B4-BE49-F238E27FC236}">
                <a16:creationId xmlns:a16="http://schemas.microsoft.com/office/drawing/2014/main" id="{AD25A7AA-89A3-49DE-9A2F-8FAF2E65EDCF}"/>
              </a:ext>
            </a:extLst>
          </p:cNvPr>
          <p:cNvSpPr/>
          <p:nvPr>
            <p:custDataLst>
              <p:tags r:id="rId385"/>
            </p:custDataLst>
          </p:nvPr>
        </p:nvSpPr>
        <p:spPr>
          <a:xfrm>
            <a:off x="90678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19" name="Rechteck 818">
            <a:extLst>
              <a:ext uri="{FF2B5EF4-FFF2-40B4-BE49-F238E27FC236}">
                <a16:creationId xmlns:a16="http://schemas.microsoft.com/office/drawing/2014/main" id="{B55945B6-910A-432B-B352-043248FE85E2}"/>
              </a:ext>
            </a:extLst>
          </p:cNvPr>
          <p:cNvSpPr/>
          <p:nvPr>
            <p:custDataLst>
              <p:tags r:id="rId386"/>
            </p:custDataLst>
          </p:nvPr>
        </p:nvSpPr>
        <p:spPr>
          <a:xfrm>
            <a:off x="94234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20" name="Rechteck 819">
            <a:extLst>
              <a:ext uri="{FF2B5EF4-FFF2-40B4-BE49-F238E27FC236}">
                <a16:creationId xmlns:a16="http://schemas.microsoft.com/office/drawing/2014/main" id="{8C588D51-4946-45A9-81D6-0B803177BD3A}"/>
              </a:ext>
            </a:extLst>
          </p:cNvPr>
          <p:cNvSpPr/>
          <p:nvPr>
            <p:custDataLst>
              <p:tags r:id="rId387"/>
            </p:custDataLst>
          </p:nvPr>
        </p:nvSpPr>
        <p:spPr>
          <a:xfrm>
            <a:off x="97790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21" name="Rechteck 820">
            <a:extLst>
              <a:ext uri="{FF2B5EF4-FFF2-40B4-BE49-F238E27FC236}">
                <a16:creationId xmlns:a16="http://schemas.microsoft.com/office/drawing/2014/main" id="{A99E62E5-0745-4DEE-A1EE-3CC3B5EB7E00}"/>
              </a:ext>
            </a:extLst>
          </p:cNvPr>
          <p:cNvSpPr/>
          <p:nvPr>
            <p:custDataLst>
              <p:tags r:id="rId388"/>
            </p:custDataLst>
          </p:nvPr>
        </p:nvSpPr>
        <p:spPr>
          <a:xfrm>
            <a:off x="98679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22" name="Rechteck 821">
            <a:extLst>
              <a:ext uri="{FF2B5EF4-FFF2-40B4-BE49-F238E27FC236}">
                <a16:creationId xmlns:a16="http://schemas.microsoft.com/office/drawing/2014/main" id="{3986F0B2-2928-4D98-BDCA-C6F19F575E17}"/>
              </a:ext>
            </a:extLst>
          </p:cNvPr>
          <p:cNvSpPr/>
          <p:nvPr>
            <p:custDataLst>
              <p:tags r:id="rId389"/>
            </p:custDataLst>
          </p:nvPr>
        </p:nvSpPr>
        <p:spPr>
          <a:xfrm>
            <a:off x="99568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23" name="Rechteck 822">
            <a:extLst>
              <a:ext uri="{FF2B5EF4-FFF2-40B4-BE49-F238E27FC236}">
                <a16:creationId xmlns:a16="http://schemas.microsoft.com/office/drawing/2014/main" id="{BD7F1CD2-D403-4F59-86BF-D2CAD5CC618D}"/>
              </a:ext>
            </a:extLst>
          </p:cNvPr>
          <p:cNvSpPr/>
          <p:nvPr>
            <p:custDataLst>
              <p:tags r:id="rId390"/>
            </p:custDataLst>
          </p:nvPr>
        </p:nvSpPr>
        <p:spPr>
          <a:xfrm>
            <a:off x="100457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24" name="Rechteck 823">
            <a:extLst>
              <a:ext uri="{FF2B5EF4-FFF2-40B4-BE49-F238E27FC236}">
                <a16:creationId xmlns:a16="http://schemas.microsoft.com/office/drawing/2014/main" id="{FE149808-97F9-4EC2-B8E6-F793F9A72D0C}"/>
              </a:ext>
            </a:extLst>
          </p:cNvPr>
          <p:cNvSpPr/>
          <p:nvPr>
            <p:custDataLst>
              <p:tags r:id="rId391"/>
            </p:custDataLst>
          </p:nvPr>
        </p:nvSpPr>
        <p:spPr>
          <a:xfrm>
            <a:off x="101346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25" name="Rechteck 824">
            <a:extLst>
              <a:ext uri="{FF2B5EF4-FFF2-40B4-BE49-F238E27FC236}">
                <a16:creationId xmlns:a16="http://schemas.microsoft.com/office/drawing/2014/main" id="{5E854768-0284-4EC4-A94C-F0633C7E68EF}"/>
              </a:ext>
            </a:extLst>
          </p:cNvPr>
          <p:cNvSpPr/>
          <p:nvPr>
            <p:custDataLst>
              <p:tags r:id="rId392"/>
            </p:custDataLst>
          </p:nvPr>
        </p:nvSpPr>
        <p:spPr>
          <a:xfrm>
            <a:off x="106680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26" name="Rechteck 825">
            <a:extLst>
              <a:ext uri="{FF2B5EF4-FFF2-40B4-BE49-F238E27FC236}">
                <a16:creationId xmlns:a16="http://schemas.microsoft.com/office/drawing/2014/main" id="{3212A576-6E5E-4603-82D9-8EC60F66B419}"/>
              </a:ext>
            </a:extLst>
          </p:cNvPr>
          <p:cNvSpPr/>
          <p:nvPr>
            <p:custDataLst>
              <p:tags r:id="rId393"/>
            </p:custDataLst>
          </p:nvPr>
        </p:nvSpPr>
        <p:spPr>
          <a:xfrm>
            <a:off x="82677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27" name="Rechteck 826">
            <a:extLst>
              <a:ext uri="{FF2B5EF4-FFF2-40B4-BE49-F238E27FC236}">
                <a16:creationId xmlns:a16="http://schemas.microsoft.com/office/drawing/2014/main" id="{DA54D827-10CD-4D93-B44F-27A63B5BAD51}"/>
              </a:ext>
            </a:extLst>
          </p:cNvPr>
          <p:cNvSpPr/>
          <p:nvPr>
            <p:custDataLst>
              <p:tags r:id="rId394"/>
            </p:custDataLst>
          </p:nvPr>
        </p:nvSpPr>
        <p:spPr>
          <a:xfrm>
            <a:off x="84455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28" name="Rechteck 827">
            <a:extLst>
              <a:ext uri="{FF2B5EF4-FFF2-40B4-BE49-F238E27FC236}">
                <a16:creationId xmlns:a16="http://schemas.microsoft.com/office/drawing/2014/main" id="{6008EFF3-98F8-45E6-BA76-9D31FF85B8F9}"/>
              </a:ext>
            </a:extLst>
          </p:cNvPr>
          <p:cNvSpPr/>
          <p:nvPr>
            <p:custDataLst>
              <p:tags r:id="rId395"/>
            </p:custDataLst>
          </p:nvPr>
        </p:nvSpPr>
        <p:spPr>
          <a:xfrm>
            <a:off x="85344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29" name="Rechteck 828">
            <a:extLst>
              <a:ext uri="{FF2B5EF4-FFF2-40B4-BE49-F238E27FC236}">
                <a16:creationId xmlns:a16="http://schemas.microsoft.com/office/drawing/2014/main" id="{69A029F4-D973-4DE6-9614-1141F38DE47A}"/>
              </a:ext>
            </a:extLst>
          </p:cNvPr>
          <p:cNvSpPr/>
          <p:nvPr>
            <p:custDataLst>
              <p:tags r:id="rId396"/>
            </p:custDataLst>
          </p:nvPr>
        </p:nvSpPr>
        <p:spPr>
          <a:xfrm>
            <a:off x="86233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30" name="Rechteck 829">
            <a:extLst>
              <a:ext uri="{FF2B5EF4-FFF2-40B4-BE49-F238E27FC236}">
                <a16:creationId xmlns:a16="http://schemas.microsoft.com/office/drawing/2014/main" id="{31033ACE-20C5-4E2E-81D0-4EC452B7F6A6}"/>
              </a:ext>
            </a:extLst>
          </p:cNvPr>
          <p:cNvSpPr/>
          <p:nvPr>
            <p:custDataLst>
              <p:tags r:id="rId397"/>
            </p:custDataLst>
          </p:nvPr>
        </p:nvSpPr>
        <p:spPr>
          <a:xfrm>
            <a:off x="88011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31" name="Rechteck 830">
            <a:extLst>
              <a:ext uri="{FF2B5EF4-FFF2-40B4-BE49-F238E27FC236}">
                <a16:creationId xmlns:a16="http://schemas.microsoft.com/office/drawing/2014/main" id="{8532AD93-E129-4A53-BF28-3855098AAA26}"/>
              </a:ext>
            </a:extLst>
          </p:cNvPr>
          <p:cNvSpPr/>
          <p:nvPr>
            <p:custDataLst>
              <p:tags r:id="rId398"/>
            </p:custDataLst>
          </p:nvPr>
        </p:nvSpPr>
        <p:spPr>
          <a:xfrm>
            <a:off x="90678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32" name="Rechteck 831">
            <a:extLst>
              <a:ext uri="{FF2B5EF4-FFF2-40B4-BE49-F238E27FC236}">
                <a16:creationId xmlns:a16="http://schemas.microsoft.com/office/drawing/2014/main" id="{7A7A96BC-6126-41AC-BF22-C6889AE07290}"/>
              </a:ext>
            </a:extLst>
          </p:cNvPr>
          <p:cNvSpPr/>
          <p:nvPr>
            <p:custDataLst>
              <p:tags r:id="rId399"/>
            </p:custDataLst>
          </p:nvPr>
        </p:nvSpPr>
        <p:spPr>
          <a:xfrm>
            <a:off x="91567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33" name="Rechteck 832">
            <a:extLst>
              <a:ext uri="{FF2B5EF4-FFF2-40B4-BE49-F238E27FC236}">
                <a16:creationId xmlns:a16="http://schemas.microsoft.com/office/drawing/2014/main" id="{8A2B6C7F-6365-4B49-8B0D-3F02CA065A42}"/>
              </a:ext>
            </a:extLst>
          </p:cNvPr>
          <p:cNvSpPr/>
          <p:nvPr>
            <p:custDataLst>
              <p:tags r:id="rId400"/>
            </p:custDataLst>
          </p:nvPr>
        </p:nvSpPr>
        <p:spPr>
          <a:xfrm>
            <a:off x="93345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34" name="Rechteck 833">
            <a:extLst>
              <a:ext uri="{FF2B5EF4-FFF2-40B4-BE49-F238E27FC236}">
                <a16:creationId xmlns:a16="http://schemas.microsoft.com/office/drawing/2014/main" id="{2ED0938D-89DF-4E8D-9A04-B2EFAB078D4E}"/>
              </a:ext>
            </a:extLst>
          </p:cNvPr>
          <p:cNvSpPr/>
          <p:nvPr>
            <p:custDataLst>
              <p:tags r:id="rId401"/>
            </p:custDataLst>
          </p:nvPr>
        </p:nvSpPr>
        <p:spPr>
          <a:xfrm>
            <a:off x="94234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35" name="Rechteck 834">
            <a:extLst>
              <a:ext uri="{FF2B5EF4-FFF2-40B4-BE49-F238E27FC236}">
                <a16:creationId xmlns:a16="http://schemas.microsoft.com/office/drawing/2014/main" id="{21E9C021-3F3F-4C09-9A27-43DCD946BF9B}"/>
              </a:ext>
            </a:extLst>
          </p:cNvPr>
          <p:cNvSpPr/>
          <p:nvPr>
            <p:custDataLst>
              <p:tags r:id="rId402"/>
            </p:custDataLst>
          </p:nvPr>
        </p:nvSpPr>
        <p:spPr>
          <a:xfrm>
            <a:off x="95123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36" name="Rechteck 835">
            <a:extLst>
              <a:ext uri="{FF2B5EF4-FFF2-40B4-BE49-F238E27FC236}">
                <a16:creationId xmlns:a16="http://schemas.microsoft.com/office/drawing/2014/main" id="{A6A675DF-6206-4D0E-B6E1-836C89760A39}"/>
              </a:ext>
            </a:extLst>
          </p:cNvPr>
          <p:cNvSpPr/>
          <p:nvPr>
            <p:custDataLst>
              <p:tags r:id="rId403"/>
            </p:custDataLst>
          </p:nvPr>
        </p:nvSpPr>
        <p:spPr>
          <a:xfrm>
            <a:off x="96012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37" name="Rechteck 836">
            <a:extLst>
              <a:ext uri="{FF2B5EF4-FFF2-40B4-BE49-F238E27FC236}">
                <a16:creationId xmlns:a16="http://schemas.microsoft.com/office/drawing/2014/main" id="{6997D8E3-F2F2-484A-A907-029CBC0570E7}"/>
              </a:ext>
            </a:extLst>
          </p:cNvPr>
          <p:cNvSpPr/>
          <p:nvPr>
            <p:custDataLst>
              <p:tags r:id="rId404"/>
            </p:custDataLst>
          </p:nvPr>
        </p:nvSpPr>
        <p:spPr>
          <a:xfrm>
            <a:off x="98679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38" name="Rechteck 837">
            <a:extLst>
              <a:ext uri="{FF2B5EF4-FFF2-40B4-BE49-F238E27FC236}">
                <a16:creationId xmlns:a16="http://schemas.microsoft.com/office/drawing/2014/main" id="{86D7EDA7-CD71-47CD-BBF2-459A54B13AA3}"/>
              </a:ext>
            </a:extLst>
          </p:cNvPr>
          <p:cNvSpPr/>
          <p:nvPr>
            <p:custDataLst>
              <p:tags r:id="rId405"/>
            </p:custDataLst>
          </p:nvPr>
        </p:nvSpPr>
        <p:spPr>
          <a:xfrm>
            <a:off x="104902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39" name="Rechteck 838">
            <a:extLst>
              <a:ext uri="{FF2B5EF4-FFF2-40B4-BE49-F238E27FC236}">
                <a16:creationId xmlns:a16="http://schemas.microsoft.com/office/drawing/2014/main" id="{FC0035DF-9193-42FC-8C2D-DE64012FAE45}"/>
              </a:ext>
            </a:extLst>
          </p:cNvPr>
          <p:cNvSpPr/>
          <p:nvPr>
            <p:custDataLst>
              <p:tags r:id="rId406"/>
            </p:custDataLst>
          </p:nvPr>
        </p:nvSpPr>
        <p:spPr>
          <a:xfrm>
            <a:off x="105791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40" name="Rechteck 839">
            <a:extLst>
              <a:ext uri="{FF2B5EF4-FFF2-40B4-BE49-F238E27FC236}">
                <a16:creationId xmlns:a16="http://schemas.microsoft.com/office/drawing/2014/main" id="{42AB5255-4A61-424B-A5AA-3C2605A8E0E2}"/>
              </a:ext>
            </a:extLst>
          </p:cNvPr>
          <p:cNvSpPr/>
          <p:nvPr>
            <p:custDataLst>
              <p:tags r:id="rId407"/>
            </p:custDataLst>
          </p:nvPr>
        </p:nvSpPr>
        <p:spPr>
          <a:xfrm>
            <a:off x="106680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41" name="Rechteck 840">
            <a:extLst>
              <a:ext uri="{FF2B5EF4-FFF2-40B4-BE49-F238E27FC236}">
                <a16:creationId xmlns:a16="http://schemas.microsoft.com/office/drawing/2014/main" id="{CA292F80-75EF-4F7E-837B-396DF877A637}"/>
              </a:ext>
            </a:extLst>
          </p:cNvPr>
          <p:cNvSpPr/>
          <p:nvPr>
            <p:custDataLst>
              <p:tags r:id="rId408"/>
            </p:custDataLst>
          </p:nvPr>
        </p:nvSpPr>
        <p:spPr>
          <a:xfrm>
            <a:off x="107569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42" name="Rechteck 841">
            <a:extLst>
              <a:ext uri="{FF2B5EF4-FFF2-40B4-BE49-F238E27FC236}">
                <a16:creationId xmlns:a16="http://schemas.microsoft.com/office/drawing/2014/main" id="{6D6774C9-9E4F-4677-BA9A-8ABCD63605FC}"/>
              </a:ext>
            </a:extLst>
          </p:cNvPr>
          <p:cNvSpPr/>
          <p:nvPr>
            <p:custDataLst>
              <p:tags r:id="rId409"/>
            </p:custDataLst>
          </p:nvPr>
        </p:nvSpPr>
        <p:spPr>
          <a:xfrm>
            <a:off x="82677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43" name="Rechteck 842">
            <a:extLst>
              <a:ext uri="{FF2B5EF4-FFF2-40B4-BE49-F238E27FC236}">
                <a16:creationId xmlns:a16="http://schemas.microsoft.com/office/drawing/2014/main" id="{DB1F91A1-AE80-4305-9AB6-56D26E813234}"/>
              </a:ext>
            </a:extLst>
          </p:cNvPr>
          <p:cNvSpPr/>
          <p:nvPr>
            <p:custDataLst>
              <p:tags r:id="rId410"/>
            </p:custDataLst>
          </p:nvPr>
        </p:nvSpPr>
        <p:spPr>
          <a:xfrm>
            <a:off x="88011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44" name="Rechteck 843">
            <a:extLst>
              <a:ext uri="{FF2B5EF4-FFF2-40B4-BE49-F238E27FC236}">
                <a16:creationId xmlns:a16="http://schemas.microsoft.com/office/drawing/2014/main" id="{9FEDB000-0F9E-4043-8EBA-9650D5851D84}"/>
              </a:ext>
            </a:extLst>
          </p:cNvPr>
          <p:cNvSpPr/>
          <p:nvPr>
            <p:custDataLst>
              <p:tags r:id="rId411"/>
            </p:custDataLst>
          </p:nvPr>
        </p:nvSpPr>
        <p:spPr>
          <a:xfrm>
            <a:off x="95123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45" name="Rechteck 844">
            <a:extLst>
              <a:ext uri="{FF2B5EF4-FFF2-40B4-BE49-F238E27FC236}">
                <a16:creationId xmlns:a16="http://schemas.microsoft.com/office/drawing/2014/main" id="{B9F68B32-DB7B-4400-ADD6-6A71D1DCED47}"/>
              </a:ext>
            </a:extLst>
          </p:cNvPr>
          <p:cNvSpPr/>
          <p:nvPr>
            <p:custDataLst>
              <p:tags r:id="rId412"/>
            </p:custDataLst>
          </p:nvPr>
        </p:nvSpPr>
        <p:spPr>
          <a:xfrm>
            <a:off x="96012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46" name="Rechteck 845">
            <a:extLst>
              <a:ext uri="{FF2B5EF4-FFF2-40B4-BE49-F238E27FC236}">
                <a16:creationId xmlns:a16="http://schemas.microsoft.com/office/drawing/2014/main" id="{6BA7ED5F-8259-419E-BECB-71AA2075F15C}"/>
              </a:ext>
            </a:extLst>
          </p:cNvPr>
          <p:cNvSpPr/>
          <p:nvPr>
            <p:custDataLst>
              <p:tags r:id="rId413"/>
            </p:custDataLst>
          </p:nvPr>
        </p:nvSpPr>
        <p:spPr>
          <a:xfrm>
            <a:off x="96901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47" name="Rechteck 846">
            <a:extLst>
              <a:ext uri="{FF2B5EF4-FFF2-40B4-BE49-F238E27FC236}">
                <a16:creationId xmlns:a16="http://schemas.microsoft.com/office/drawing/2014/main" id="{FBE01D1A-F938-4243-8329-72C9EA754F39}"/>
              </a:ext>
            </a:extLst>
          </p:cNvPr>
          <p:cNvSpPr/>
          <p:nvPr>
            <p:custDataLst>
              <p:tags r:id="rId414"/>
            </p:custDataLst>
          </p:nvPr>
        </p:nvSpPr>
        <p:spPr>
          <a:xfrm>
            <a:off x="99568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48" name="Rechteck 847">
            <a:extLst>
              <a:ext uri="{FF2B5EF4-FFF2-40B4-BE49-F238E27FC236}">
                <a16:creationId xmlns:a16="http://schemas.microsoft.com/office/drawing/2014/main" id="{FA536664-B9BD-4E80-A42E-564C405B8E94}"/>
              </a:ext>
            </a:extLst>
          </p:cNvPr>
          <p:cNvSpPr/>
          <p:nvPr>
            <p:custDataLst>
              <p:tags r:id="rId415"/>
            </p:custDataLst>
          </p:nvPr>
        </p:nvSpPr>
        <p:spPr>
          <a:xfrm>
            <a:off x="100457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49" name="Rechteck 848">
            <a:extLst>
              <a:ext uri="{FF2B5EF4-FFF2-40B4-BE49-F238E27FC236}">
                <a16:creationId xmlns:a16="http://schemas.microsoft.com/office/drawing/2014/main" id="{0DCC4121-4233-43B5-A7CC-F80D233E5944}"/>
              </a:ext>
            </a:extLst>
          </p:cNvPr>
          <p:cNvSpPr/>
          <p:nvPr>
            <p:custDataLst>
              <p:tags r:id="rId416"/>
            </p:custDataLst>
          </p:nvPr>
        </p:nvSpPr>
        <p:spPr>
          <a:xfrm>
            <a:off x="101346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50" name="Rechteck 849">
            <a:extLst>
              <a:ext uri="{FF2B5EF4-FFF2-40B4-BE49-F238E27FC236}">
                <a16:creationId xmlns:a16="http://schemas.microsoft.com/office/drawing/2014/main" id="{9D9FDFD7-1F56-4CD6-8611-49CDBBA78EB5}"/>
              </a:ext>
            </a:extLst>
          </p:cNvPr>
          <p:cNvSpPr/>
          <p:nvPr>
            <p:custDataLst>
              <p:tags r:id="rId417"/>
            </p:custDataLst>
          </p:nvPr>
        </p:nvSpPr>
        <p:spPr>
          <a:xfrm>
            <a:off x="102235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51" name="Rechteck 850">
            <a:extLst>
              <a:ext uri="{FF2B5EF4-FFF2-40B4-BE49-F238E27FC236}">
                <a16:creationId xmlns:a16="http://schemas.microsoft.com/office/drawing/2014/main" id="{8A98EA39-00A0-4499-8476-9482064FEB34}"/>
              </a:ext>
            </a:extLst>
          </p:cNvPr>
          <p:cNvSpPr/>
          <p:nvPr>
            <p:custDataLst>
              <p:tags r:id="rId418"/>
            </p:custDataLst>
          </p:nvPr>
        </p:nvSpPr>
        <p:spPr>
          <a:xfrm>
            <a:off x="103124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52" name="Rechteck 851">
            <a:extLst>
              <a:ext uri="{FF2B5EF4-FFF2-40B4-BE49-F238E27FC236}">
                <a16:creationId xmlns:a16="http://schemas.microsoft.com/office/drawing/2014/main" id="{210E0F12-31AB-4A6C-8C4B-F701C7427AA6}"/>
              </a:ext>
            </a:extLst>
          </p:cNvPr>
          <p:cNvSpPr/>
          <p:nvPr>
            <p:custDataLst>
              <p:tags r:id="rId419"/>
            </p:custDataLst>
          </p:nvPr>
        </p:nvSpPr>
        <p:spPr>
          <a:xfrm>
            <a:off x="104013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53" name="Rechteck 852">
            <a:extLst>
              <a:ext uri="{FF2B5EF4-FFF2-40B4-BE49-F238E27FC236}">
                <a16:creationId xmlns:a16="http://schemas.microsoft.com/office/drawing/2014/main" id="{7262306D-926F-4695-902E-1A8DFB628F3F}"/>
              </a:ext>
            </a:extLst>
          </p:cNvPr>
          <p:cNvSpPr/>
          <p:nvPr>
            <p:custDataLst>
              <p:tags r:id="rId420"/>
            </p:custDataLst>
          </p:nvPr>
        </p:nvSpPr>
        <p:spPr>
          <a:xfrm>
            <a:off x="104902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54" name="Rechteck 853">
            <a:extLst>
              <a:ext uri="{FF2B5EF4-FFF2-40B4-BE49-F238E27FC236}">
                <a16:creationId xmlns:a16="http://schemas.microsoft.com/office/drawing/2014/main" id="{74AFD4CD-4076-4C45-A91E-59E0CAA2BED3}"/>
              </a:ext>
            </a:extLst>
          </p:cNvPr>
          <p:cNvSpPr/>
          <p:nvPr>
            <p:custDataLst>
              <p:tags r:id="rId421"/>
            </p:custDataLst>
          </p:nvPr>
        </p:nvSpPr>
        <p:spPr>
          <a:xfrm>
            <a:off x="106680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55" name="Rechteck 854">
            <a:extLst>
              <a:ext uri="{FF2B5EF4-FFF2-40B4-BE49-F238E27FC236}">
                <a16:creationId xmlns:a16="http://schemas.microsoft.com/office/drawing/2014/main" id="{EF8D7615-2844-4874-A043-F64191A1B923}"/>
              </a:ext>
            </a:extLst>
          </p:cNvPr>
          <p:cNvSpPr/>
          <p:nvPr>
            <p:custDataLst>
              <p:tags r:id="rId422"/>
            </p:custDataLst>
          </p:nvPr>
        </p:nvSpPr>
        <p:spPr>
          <a:xfrm>
            <a:off x="107569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56" name="Rechteck 855">
            <a:extLst>
              <a:ext uri="{FF2B5EF4-FFF2-40B4-BE49-F238E27FC236}">
                <a16:creationId xmlns:a16="http://schemas.microsoft.com/office/drawing/2014/main" id="{63D15CDB-1BFF-48AD-A6DD-0F45CE70ACA2}"/>
              </a:ext>
            </a:extLst>
          </p:cNvPr>
          <p:cNvSpPr/>
          <p:nvPr>
            <p:custDataLst>
              <p:tags r:id="rId423"/>
            </p:custDataLst>
          </p:nvPr>
        </p:nvSpPr>
        <p:spPr>
          <a:xfrm>
            <a:off x="82677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57" name="Rechteck 856">
            <a:extLst>
              <a:ext uri="{FF2B5EF4-FFF2-40B4-BE49-F238E27FC236}">
                <a16:creationId xmlns:a16="http://schemas.microsoft.com/office/drawing/2014/main" id="{CEDAA98E-092E-44EF-A6A4-0D6A8D056010}"/>
              </a:ext>
            </a:extLst>
          </p:cNvPr>
          <p:cNvSpPr/>
          <p:nvPr>
            <p:custDataLst>
              <p:tags r:id="rId424"/>
            </p:custDataLst>
          </p:nvPr>
        </p:nvSpPr>
        <p:spPr>
          <a:xfrm>
            <a:off x="83566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58" name="Rechteck 857">
            <a:extLst>
              <a:ext uri="{FF2B5EF4-FFF2-40B4-BE49-F238E27FC236}">
                <a16:creationId xmlns:a16="http://schemas.microsoft.com/office/drawing/2014/main" id="{8643C3AC-0F3B-4EE1-A347-7BB6CCFDE9F6}"/>
              </a:ext>
            </a:extLst>
          </p:cNvPr>
          <p:cNvSpPr/>
          <p:nvPr>
            <p:custDataLst>
              <p:tags r:id="rId425"/>
            </p:custDataLst>
          </p:nvPr>
        </p:nvSpPr>
        <p:spPr>
          <a:xfrm>
            <a:off x="84455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59" name="Rechteck 858">
            <a:extLst>
              <a:ext uri="{FF2B5EF4-FFF2-40B4-BE49-F238E27FC236}">
                <a16:creationId xmlns:a16="http://schemas.microsoft.com/office/drawing/2014/main" id="{F3C72E82-A5D2-4F61-A0C3-D159F0219FBB}"/>
              </a:ext>
            </a:extLst>
          </p:cNvPr>
          <p:cNvSpPr/>
          <p:nvPr>
            <p:custDataLst>
              <p:tags r:id="rId426"/>
            </p:custDataLst>
          </p:nvPr>
        </p:nvSpPr>
        <p:spPr>
          <a:xfrm>
            <a:off x="85344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60" name="Rechteck 859">
            <a:extLst>
              <a:ext uri="{FF2B5EF4-FFF2-40B4-BE49-F238E27FC236}">
                <a16:creationId xmlns:a16="http://schemas.microsoft.com/office/drawing/2014/main" id="{F0D1A7C7-6D44-4AD2-970D-F674DF981EA6}"/>
              </a:ext>
            </a:extLst>
          </p:cNvPr>
          <p:cNvSpPr/>
          <p:nvPr>
            <p:custDataLst>
              <p:tags r:id="rId427"/>
            </p:custDataLst>
          </p:nvPr>
        </p:nvSpPr>
        <p:spPr>
          <a:xfrm>
            <a:off x="86233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61" name="Rechteck 860">
            <a:extLst>
              <a:ext uri="{FF2B5EF4-FFF2-40B4-BE49-F238E27FC236}">
                <a16:creationId xmlns:a16="http://schemas.microsoft.com/office/drawing/2014/main" id="{77C2E548-87B7-49C4-AC50-38DFAD1A0CCB}"/>
              </a:ext>
            </a:extLst>
          </p:cNvPr>
          <p:cNvSpPr/>
          <p:nvPr>
            <p:custDataLst>
              <p:tags r:id="rId428"/>
            </p:custDataLst>
          </p:nvPr>
        </p:nvSpPr>
        <p:spPr>
          <a:xfrm>
            <a:off x="87122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62" name="Rechteck 861">
            <a:extLst>
              <a:ext uri="{FF2B5EF4-FFF2-40B4-BE49-F238E27FC236}">
                <a16:creationId xmlns:a16="http://schemas.microsoft.com/office/drawing/2014/main" id="{D4972BB6-9337-4368-BF48-5F395E762100}"/>
              </a:ext>
            </a:extLst>
          </p:cNvPr>
          <p:cNvSpPr/>
          <p:nvPr>
            <p:custDataLst>
              <p:tags r:id="rId429"/>
            </p:custDataLst>
          </p:nvPr>
        </p:nvSpPr>
        <p:spPr>
          <a:xfrm>
            <a:off x="88011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63" name="Rechteck 862">
            <a:extLst>
              <a:ext uri="{FF2B5EF4-FFF2-40B4-BE49-F238E27FC236}">
                <a16:creationId xmlns:a16="http://schemas.microsoft.com/office/drawing/2014/main" id="{075638D7-0034-47E9-BE68-75CD9D09ABDA}"/>
              </a:ext>
            </a:extLst>
          </p:cNvPr>
          <p:cNvSpPr/>
          <p:nvPr>
            <p:custDataLst>
              <p:tags r:id="rId430"/>
            </p:custDataLst>
          </p:nvPr>
        </p:nvSpPr>
        <p:spPr>
          <a:xfrm>
            <a:off x="89789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64" name="Rechteck 863">
            <a:extLst>
              <a:ext uri="{FF2B5EF4-FFF2-40B4-BE49-F238E27FC236}">
                <a16:creationId xmlns:a16="http://schemas.microsoft.com/office/drawing/2014/main" id="{5D57CE06-A9B7-42FF-B6D0-DFA0BEB2D89F}"/>
              </a:ext>
            </a:extLst>
          </p:cNvPr>
          <p:cNvSpPr/>
          <p:nvPr>
            <p:custDataLst>
              <p:tags r:id="rId431"/>
            </p:custDataLst>
          </p:nvPr>
        </p:nvSpPr>
        <p:spPr>
          <a:xfrm>
            <a:off x="94234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65" name="Rechteck 864">
            <a:extLst>
              <a:ext uri="{FF2B5EF4-FFF2-40B4-BE49-F238E27FC236}">
                <a16:creationId xmlns:a16="http://schemas.microsoft.com/office/drawing/2014/main" id="{7B54594C-266F-45CD-8C68-9DBA6F60BA8D}"/>
              </a:ext>
            </a:extLst>
          </p:cNvPr>
          <p:cNvSpPr/>
          <p:nvPr>
            <p:custDataLst>
              <p:tags r:id="rId432"/>
            </p:custDataLst>
          </p:nvPr>
        </p:nvSpPr>
        <p:spPr>
          <a:xfrm>
            <a:off x="95123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66" name="Rechteck 865">
            <a:extLst>
              <a:ext uri="{FF2B5EF4-FFF2-40B4-BE49-F238E27FC236}">
                <a16:creationId xmlns:a16="http://schemas.microsoft.com/office/drawing/2014/main" id="{DBE44979-789D-4450-92AC-CC1CEE3B1F4D}"/>
              </a:ext>
            </a:extLst>
          </p:cNvPr>
          <p:cNvSpPr/>
          <p:nvPr>
            <p:custDataLst>
              <p:tags r:id="rId433"/>
            </p:custDataLst>
          </p:nvPr>
        </p:nvSpPr>
        <p:spPr>
          <a:xfrm>
            <a:off x="100457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67" name="Rechteck 866">
            <a:extLst>
              <a:ext uri="{FF2B5EF4-FFF2-40B4-BE49-F238E27FC236}">
                <a16:creationId xmlns:a16="http://schemas.microsoft.com/office/drawing/2014/main" id="{0ECB167C-309D-4446-8FC6-9088194D4FE6}"/>
              </a:ext>
            </a:extLst>
          </p:cNvPr>
          <p:cNvSpPr/>
          <p:nvPr>
            <p:custDataLst>
              <p:tags r:id="rId434"/>
            </p:custDataLst>
          </p:nvPr>
        </p:nvSpPr>
        <p:spPr>
          <a:xfrm>
            <a:off x="103124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68" name="Rechteck 867">
            <a:extLst>
              <a:ext uri="{FF2B5EF4-FFF2-40B4-BE49-F238E27FC236}">
                <a16:creationId xmlns:a16="http://schemas.microsoft.com/office/drawing/2014/main" id="{024A3EBF-729D-4F75-9127-334A04AB87F6}"/>
              </a:ext>
            </a:extLst>
          </p:cNvPr>
          <p:cNvSpPr/>
          <p:nvPr>
            <p:custDataLst>
              <p:tags r:id="rId435"/>
            </p:custDataLst>
          </p:nvPr>
        </p:nvSpPr>
        <p:spPr>
          <a:xfrm>
            <a:off x="104013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69" name="Rechteck 868">
            <a:extLst>
              <a:ext uri="{FF2B5EF4-FFF2-40B4-BE49-F238E27FC236}">
                <a16:creationId xmlns:a16="http://schemas.microsoft.com/office/drawing/2014/main" id="{49620C49-6BB2-4D3A-A7C1-E3052E08C5E3}"/>
              </a:ext>
            </a:extLst>
          </p:cNvPr>
          <p:cNvSpPr/>
          <p:nvPr>
            <p:custDataLst>
              <p:tags r:id="rId436"/>
            </p:custDataLst>
          </p:nvPr>
        </p:nvSpPr>
        <p:spPr>
          <a:xfrm>
            <a:off x="106680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51539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Definition of Plasma and Plasma Wakefield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0572E3-E0E2-2CD5-6276-FEE467384BDA}"/>
              </a:ext>
            </a:extLst>
          </p:cNvPr>
          <p:cNvSpPr txBox="1"/>
          <p:nvPr/>
        </p:nvSpPr>
        <p:spPr>
          <a:xfrm>
            <a:off x="407988" y="1052736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Plasma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4F2535-C564-65A6-C032-975A55B39605}"/>
              </a:ext>
            </a:extLst>
          </p:cNvPr>
          <p:cNvSpPr txBox="1"/>
          <p:nvPr/>
        </p:nvSpPr>
        <p:spPr>
          <a:xfrm>
            <a:off x="394205" y="3784127"/>
            <a:ext cx="19534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Plasma Wakefields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4DEA50-CB79-E272-41B6-B39CA5B4EBEB}"/>
              </a:ext>
            </a:extLst>
          </p:cNvPr>
          <p:cNvSpPr txBox="1"/>
          <p:nvPr/>
        </p:nvSpPr>
        <p:spPr>
          <a:xfrm>
            <a:off x="5687010" y="1127649"/>
            <a:ext cx="609700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b="1" i="0" u="none" strike="noStrike" dirty="0">
                <a:solidFill>
                  <a:schemeClr val="tx2"/>
                </a:solidFill>
                <a:effectLst/>
                <a:latin typeface="+mj-lt"/>
              </a:rPr>
              <a:t>Plasma: ionised gas (4</a:t>
            </a:r>
            <a:r>
              <a:rPr lang="en-GB" b="1" i="0" u="none" strike="noStrike" baseline="30000" dirty="0">
                <a:solidFill>
                  <a:schemeClr val="tx2"/>
                </a:solidFill>
                <a:effectLst/>
                <a:latin typeface="+mj-lt"/>
              </a:rPr>
              <a:t>th</a:t>
            </a:r>
            <a:r>
              <a:rPr lang="en-GB" b="1" i="0" u="none" strike="noStrike" dirty="0">
                <a:solidFill>
                  <a:schemeClr val="tx2"/>
                </a:solidFill>
                <a:effectLst/>
                <a:latin typeface="+mj-lt"/>
              </a:rPr>
              <a:t> state of matter)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b="1" i="0" u="none" strike="noStrike" dirty="0">
                <a:solidFill>
                  <a:schemeClr val="tx2"/>
                </a:solidFill>
                <a:effectLst/>
                <a:latin typeface="+mj-lt"/>
              </a:rPr>
              <a:t>Quasi-neutrality:</a:t>
            </a:r>
            <a:r>
              <a:rPr lang="en-GB" b="0" i="0" u="none" strike="noStrike" dirty="0">
                <a:solidFill>
                  <a:schemeClr val="tx2"/>
                </a:solidFill>
                <a:effectLst/>
                <a:latin typeface="+mj-lt"/>
              </a:rPr>
              <a:t> the overall charge of a plasma is about zero.</a:t>
            </a:r>
            <a:endParaRPr lang="en-GB" b="1" i="0" u="none" strike="noStrike" dirty="0">
              <a:solidFill>
                <a:schemeClr val="tx2"/>
              </a:solidFill>
              <a:effectLst/>
              <a:latin typeface="+mj-lt"/>
            </a:endParaRP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b="1" i="0" u="none" strike="noStrike" dirty="0">
                <a:solidFill>
                  <a:schemeClr val="tx2"/>
                </a:solidFill>
                <a:effectLst/>
                <a:latin typeface="+mj-lt"/>
              </a:rPr>
              <a:t>Collective effects: </a:t>
            </a:r>
            <a:r>
              <a:rPr lang="en-GB" b="0" i="0" u="none" strike="noStrike" dirty="0">
                <a:solidFill>
                  <a:schemeClr val="tx2"/>
                </a:solidFill>
                <a:effectLst/>
                <a:latin typeface="+mj-lt"/>
              </a:rPr>
              <a:t>Charged particles must be close enough together that each particle influences many nearby charged particles.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b="1" i="0" u="none" strike="noStrike" dirty="0">
                <a:solidFill>
                  <a:schemeClr val="tx2"/>
                </a:solidFill>
                <a:effectLst/>
                <a:latin typeface="+mj-lt"/>
              </a:rPr>
              <a:t>Electrostatic interactions dominate</a:t>
            </a:r>
            <a:r>
              <a:rPr lang="en-GB" b="0" i="0" u="none" strike="noStrike" dirty="0">
                <a:solidFill>
                  <a:schemeClr val="tx2"/>
                </a:solidFill>
                <a:effectLst/>
                <a:latin typeface="+mj-lt"/>
              </a:rPr>
              <a:t> over collisions or ordinary gas kinetics.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21A21A-8ACA-38AF-1149-12C9797A9A09}"/>
              </a:ext>
            </a:extLst>
          </p:cNvPr>
          <p:cNvSpPr txBox="1"/>
          <p:nvPr/>
        </p:nvSpPr>
        <p:spPr>
          <a:xfrm>
            <a:off x="5687010" y="3861048"/>
            <a:ext cx="60970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solidFill>
                  <a:schemeClr val="tx2"/>
                </a:solidFill>
                <a:effectLst/>
                <a:latin typeface="+mj-lt"/>
              </a:rPr>
              <a:t>Plasma Wakefields: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+mj-lt"/>
              </a:rPr>
              <a:t>a</a:t>
            </a:r>
            <a:r>
              <a:rPr lang="en-GB" i="0" u="none" strike="noStrike" dirty="0">
                <a:solidFill>
                  <a:schemeClr val="tx2"/>
                </a:solidFill>
                <a:effectLst/>
                <a:latin typeface="+mj-lt"/>
              </a:rPr>
              <a:t>re the </a:t>
            </a:r>
            <a:r>
              <a:rPr lang="en-GB" b="1" i="0" u="none" strike="noStrike" dirty="0">
                <a:solidFill>
                  <a:schemeClr val="tx2"/>
                </a:solidFill>
                <a:effectLst/>
                <a:latin typeface="+mj-lt"/>
              </a:rPr>
              <a:t>fields</a:t>
            </a:r>
            <a:r>
              <a:rPr lang="en-GB" b="0" i="0" u="none" strike="noStrike" dirty="0">
                <a:solidFill>
                  <a:schemeClr val="tx2"/>
                </a:solidFill>
                <a:effectLst/>
                <a:latin typeface="+mj-lt"/>
              </a:rPr>
              <a:t> created/sustained by collective motion of plasma particles.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0C269967-E8AD-4DAF-B779-E01556D523A7}"/>
              </a:ext>
            </a:extLst>
          </p:cNvPr>
          <p:cNvSpPr/>
          <p:nvPr/>
        </p:nvSpPr>
        <p:spPr>
          <a:xfrm rot="10800000">
            <a:off x="7536160" y="5522317"/>
            <a:ext cx="2592288" cy="288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7517508-68DC-D832-3E2C-1E562328C301}"/>
              </a:ext>
            </a:extLst>
          </p:cNvPr>
          <p:cNvSpPr/>
          <p:nvPr/>
        </p:nvSpPr>
        <p:spPr>
          <a:xfrm>
            <a:off x="8324590" y="5481207"/>
            <a:ext cx="392883" cy="37025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BD71385-C585-09D7-F174-114A47E3B148}"/>
              </a:ext>
            </a:extLst>
          </p:cNvPr>
          <p:cNvCxnSpPr/>
          <p:nvPr/>
        </p:nvCxnSpPr>
        <p:spPr>
          <a:xfrm>
            <a:off x="8521031" y="5373216"/>
            <a:ext cx="1607417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F9570F2-F10A-7712-151F-86B8E4B83558}"/>
              </a:ext>
            </a:extLst>
          </p:cNvPr>
          <p:cNvSpPr txBox="1"/>
          <p:nvPr/>
        </p:nvSpPr>
        <p:spPr>
          <a:xfrm>
            <a:off x="6992939" y="5856393"/>
            <a:ext cx="13681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FF00"/>
                </a:solidFill>
              </a:rPr>
              <a:t>Electric field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8992752-54D0-3538-18E0-1C7D4F2F728E}"/>
              </a:ext>
            </a:extLst>
          </p:cNvPr>
          <p:cNvSpPr txBox="1"/>
          <p:nvPr/>
        </p:nvSpPr>
        <p:spPr>
          <a:xfrm>
            <a:off x="8760296" y="5085184"/>
            <a:ext cx="13681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Acceleration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35F3477-EB1C-AF40-4DF8-A40A06117496}"/>
              </a:ext>
            </a:extLst>
          </p:cNvPr>
          <p:cNvSpPr/>
          <p:nvPr/>
        </p:nvSpPr>
        <p:spPr>
          <a:xfrm>
            <a:off x="2441929" y="16162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8484B3E-335E-A712-3655-9EE3038155DF}"/>
              </a:ext>
            </a:extLst>
          </p:cNvPr>
          <p:cNvSpPr/>
          <p:nvPr/>
        </p:nvSpPr>
        <p:spPr>
          <a:xfrm>
            <a:off x="1930976" y="16162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8F24207-6F26-B9B6-6128-62FE82895FDD}"/>
              </a:ext>
            </a:extLst>
          </p:cNvPr>
          <p:cNvSpPr/>
          <p:nvPr/>
        </p:nvSpPr>
        <p:spPr>
          <a:xfrm>
            <a:off x="1442201" y="16171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2D9331D-6010-B113-D707-F309111CF54A}"/>
              </a:ext>
            </a:extLst>
          </p:cNvPr>
          <p:cNvSpPr/>
          <p:nvPr/>
        </p:nvSpPr>
        <p:spPr>
          <a:xfrm>
            <a:off x="946529" y="16171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2F05DA83-9F63-C7FA-7B88-D4D157800B0C}"/>
              </a:ext>
            </a:extLst>
          </p:cNvPr>
          <p:cNvSpPr/>
          <p:nvPr/>
        </p:nvSpPr>
        <p:spPr>
          <a:xfrm>
            <a:off x="2673234" y="198757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D1C6776-1B58-2759-CA49-881FB3A1E2B3}"/>
              </a:ext>
            </a:extLst>
          </p:cNvPr>
          <p:cNvSpPr/>
          <p:nvPr/>
        </p:nvSpPr>
        <p:spPr>
          <a:xfrm>
            <a:off x="2162281" y="198757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80B51E3-A36F-5635-BF7E-603CECE02880}"/>
              </a:ext>
            </a:extLst>
          </p:cNvPr>
          <p:cNvSpPr/>
          <p:nvPr/>
        </p:nvSpPr>
        <p:spPr>
          <a:xfrm>
            <a:off x="1673506" y="198850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0ADD4BD-3780-2D89-738C-E35E5C360E0D}"/>
              </a:ext>
            </a:extLst>
          </p:cNvPr>
          <p:cNvSpPr/>
          <p:nvPr/>
        </p:nvSpPr>
        <p:spPr>
          <a:xfrm>
            <a:off x="1177834" y="198850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B6419E3-D2E8-5C88-B54F-079499582E89}"/>
              </a:ext>
            </a:extLst>
          </p:cNvPr>
          <p:cNvSpPr/>
          <p:nvPr/>
        </p:nvSpPr>
        <p:spPr>
          <a:xfrm>
            <a:off x="2457210" y="237069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26A9A04-CED0-B249-4292-5336EB319B60}"/>
              </a:ext>
            </a:extLst>
          </p:cNvPr>
          <p:cNvSpPr/>
          <p:nvPr/>
        </p:nvSpPr>
        <p:spPr>
          <a:xfrm>
            <a:off x="1913902" y="231809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97D5571-9674-30CF-60B7-123F306DCA6C}"/>
              </a:ext>
            </a:extLst>
          </p:cNvPr>
          <p:cNvSpPr/>
          <p:nvPr/>
        </p:nvSpPr>
        <p:spPr>
          <a:xfrm>
            <a:off x="1457482" y="23716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22E3581-626D-742F-0ABD-3C0F75918275}"/>
              </a:ext>
            </a:extLst>
          </p:cNvPr>
          <p:cNvSpPr/>
          <p:nvPr/>
        </p:nvSpPr>
        <p:spPr>
          <a:xfrm>
            <a:off x="961810" y="23716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C55ED65-2B80-AEE9-C9E0-F31E67F2CC50}"/>
              </a:ext>
            </a:extLst>
          </p:cNvPr>
          <p:cNvSpPr/>
          <p:nvPr/>
        </p:nvSpPr>
        <p:spPr>
          <a:xfrm>
            <a:off x="2721577" y="275412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AFEB15B-3F9D-3989-2184-E34863D5F2CB}"/>
              </a:ext>
            </a:extLst>
          </p:cNvPr>
          <p:cNvSpPr/>
          <p:nvPr/>
        </p:nvSpPr>
        <p:spPr>
          <a:xfrm>
            <a:off x="2210624" y="275412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B893CBE-8E0F-256F-099D-B5D5D1D2692E}"/>
              </a:ext>
            </a:extLst>
          </p:cNvPr>
          <p:cNvSpPr/>
          <p:nvPr/>
        </p:nvSpPr>
        <p:spPr>
          <a:xfrm>
            <a:off x="1721849" y="275504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8D8BB4C-9CBB-4A34-06EC-7BB32417D7D7}"/>
              </a:ext>
            </a:extLst>
          </p:cNvPr>
          <p:cNvSpPr/>
          <p:nvPr/>
        </p:nvSpPr>
        <p:spPr>
          <a:xfrm>
            <a:off x="1226177" y="275504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4B0235D-07D0-4980-14D3-26F702655015}"/>
              </a:ext>
            </a:extLst>
          </p:cNvPr>
          <p:cNvSpPr/>
          <p:nvPr/>
        </p:nvSpPr>
        <p:spPr>
          <a:xfrm>
            <a:off x="2799598" y="282506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DAA27B9-1691-8AFE-C6E7-AEF98FAB3A9A}"/>
              </a:ext>
            </a:extLst>
          </p:cNvPr>
          <p:cNvSpPr/>
          <p:nvPr/>
        </p:nvSpPr>
        <p:spPr>
          <a:xfrm>
            <a:off x="1907054" y="231490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533A1AF-3F34-A94E-1C4A-48CCCE121B5D}"/>
              </a:ext>
            </a:extLst>
          </p:cNvPr>
          <p:cNvSpPr/>
          <p:nvPr/>
        </p:nvSpPr>
        <p:spPr>
          <a:xfrm>
            <a:off x="2419494" y="201795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9095D69-5504-DD0D-2DDD-A041D6C8E71F}"/>
              </a:ext>
            </a:extLst>
          </p:cNvPr>
          <p:cNvSpPr/>
          <p:nvPr/>
        </p:nvSpPr>
        <p:spPr>
          <a:xfrm>
            <a:off x="2018265" y="165604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996C67C3-929E-8AB9-32B7-708C1D366AE0}"/>
              </a:ext>
            </a:extLst>
          </p:cNvPr>
          <p:cNvSpPr/>
          <p:nvPr/>
        </p:nvSpPr>
        <p:spPr>
          <a:xfrm>
            <a:off x="2634823" y="166824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6A88500-3B9E-0B6B-698E-8723A8D4EF26}"/>
              </a:ext>
            </a:extLst>
          </p:cNvPr>
          <p:cNvSpPr/>
          <p:nvPr/>
        </p:nvSpPr>
        <p:spPr>
          <a:xfrm>
            <a:off x="1330873" y="285990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85D96D74-650C-3DBF-70F3-C7938E920364}"/>
              </a:ext>
            </a:extLst>
          </p:cNvPr>
          <p:cNvSpPr/>
          <p:nvPr/>
        </p:nvSpPr>
        <p:spPr>
          <a:xfrm>
            <a:off x="1580389" y="171296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CCED89CD-73B5-66F9-22DD-3BE9064CD8A5}"/>
              </a:ext>
            </a:extLst>
          </p:cNvPr>
          <p:cNvSpPr/>
          <p:nvPr/>
        </p:nvSpPr>
        <p:spPr>
          <a:xfrm>
            <a:off x="2196978" y="277284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9CA5043-E4B4-CC6D-DF2F-89EF8932237A}"/>
              </a:ext>
            </a:extLst>
          </p:cNvPr>
          <p:cNvSpPr/>
          <p:nvPr/>
        </p:nvSpPr>
        <p:spPr>
          <a:xfrm>
            <a:off x="2229349" y="245600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BD475DD-DADE-3F29-9566-DD2C19309533}"/>
              </a:ext>
            </a:extLst>
          </p:cNvPr>
          <p:cNvSpPr/>
          <p:nvPr/>
        </p:nvSpPr>
        <p:spPr>
          <a:xfrm>
            <a:off x="1090545" y="258128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19C9298-5282-A258-31E7-DBE6E13F0A21}"/>
              </a:ext>
            </a:extLst>
          </p:cNvPr>
          <p:cNvSpPr/>
          <p:nvPr/>
        </p:nvSpPr>
        <p:spPr>
          <a:xfrm>
            <a:off x="1523662" y="200647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EB50E1C8-3580-8F27-D3F4-95330F5024FF}"/>
              </a:ext>
            </a:extLst>
          </p:cNvPr>
          <p:cNvSpPr/>
          <p:nvPr/>
        </p:nvSpPr>
        <p:spPr>
          <a:xfrm>
            <a:off x="1108889" y="168505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597ECF8-3886-5F20-A7A4-51AE49D0ED0B}"/>
              </a:ext>
            </a:extLst>
          </p:cNvPr>
          <p:cNvSpPr/>
          <p:nvPr/>
        </p:nvSpPr>
        <p:spPr>
          <a:xfrm>
            <a:off x="1249842" y="213981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B4D6976-36EF-9955-D3AE-01E71C06B3E7}"/>
              </a:ext>
            </a:extLst>
          </p:cNvPr>
          <p:cNvSpPr/>
          <p:nvPr/>
        </p:nvSpPr>
        <p:spPr>
          <a:xfrm>
            <a:off x="1416227" y="245505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2909E650-2A14-CE7C-41AE-2C777FBB6E04}"/>
              </a:ext>
            </a:extLst>
          </p:cNvPr>
          <p:cNvSpPr/>
          <p:nvPr/>
        </p:nvSpPr>
        <p:spPr>
          <a:xfrm>
            <a:off x="2701077" y="231490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64EDAF7-13EF-BBDE-D799-A34592A5D514}"/>
              </a:ext>
            </a:extLst>
          </p:cNvPr>
          <p:cNvSpPr/>
          <p:nvPr/>
        </p:nvSpPr>
        <p:spPr>
          <a:xfrm>
            <a:off x="1873110" y="273321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BCB5C0D-5D78-A789-426C-2197B5B1376C}"/>
              </a:ext>
            </a:extLst>
          </p:cNvPr>
          <p:cNvGrpSpPr/>
          <p:nvPr/>
        </p:nvGrpSpPr>
        <p:grpSpPr>
          <a:xfrm>
            <a:off x="211922" y="4281857"/>
            <a:ext cx="5611427" cy="1574949"/>
            <a:chOff x="211922" y="4281857"/>
            <a:chExt cx="5611427" cy="1574949"/>
          </a:xfrm>
        </p:grpSpPr>
        <p:sp>
          <p:nvSpPr>
            <p:cNvPr id="4185" name="Oval 4184">
              <a:extLst>
                <a:ext uri="{FF2B5EF4-FFF2-40B4-BE49-F238E27FC236}">
                  <a16:creationId xmlns:a16="http://schemas.microsoft.com/office/drawing/2014/main" id="{A8DCAD74-008D-ECE2-F352-E193E2C03DFA}"/>
                </a:ext>
              </a:extLst>
            </p:cNvPr>
            <p:cNvSpPr/>
            <p:nvPr/>
          </p:nvSpPr>
          <p:spPr>
            <a:xfrm>
              <a:off x="4167165" y="4755424"/>
              <a:ext cx="1656184" cy="617614"/>
            </a:xfrm>
            <a:prstGeom prst="ellipse">
              <a:avLst/>
            </a:prstGeom>
            <a:solidFill>
              <a:schemeClr val="accent2"/>
            </a:solidFill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96E11C9-0180-470A-DA21-59D9EE87F049}"/>
                </a:ext>
              </a:extLst>
            </p:cNvPr>
            <p:cNvGrpSpPr/>
            <p:nvPr/>
          </p:nvGrpSpPr>
          <p:grpSpPr>
            <a:xfrm>
              <a:off x="211922" y="4281857"/>
              <a:ext cx="5132049" cy="1574949"/>
              <a:chOff x="211922" y="4281857"/>
              <a:chExt cx="5132049" cy="1574949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F2263C6A-D473-D0E3-E2B7-17EFE656B996}"/>
                  </a:ext>
                </a:extLst>
              </p:cNvPr>
              <p:cNvSpPr/>
              <p:nvPr/>
            </p:nvSpPr>
            <p:spPr>
              <a:xfrm>
                <a:off x="1707322" y="4285915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EC94A2BC-E986-8A17-EC6C-A6DA8DAB865F}"/>
                  </a:ext>
                </a:extLst>
              </p:cNvPr>
              <p:cNvSpPr/>
              <p:nvPr/>
            </p:nvSpPr>
            <p:spPr>
              <a:xfrm>
                <a:off x="1196369" y="4285915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172384C4-8510-D68E-4257-AD6646EE2931}"/>
                  </a:ext>
                </a:extLst>
              </p:cNvPr>
              <p:cNvSpPr/>
              <p:nvPr/>
            </p:nvSpPr>
            <p:spPr>
              <a:xfrm>
                <a:off x="2180816" y="428388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F65EECF4-201F-9F04-9E01-ED6458D790E5}"/>
                  </a:ext>
                </a:extLst>
              </p:cNvPr>
              <p:cNvSpPr/>
              <p:nvPr/>
            </p:nvSpPr>
            <p:spPr>
              <a:xfrm>
                <a:off x="707594" y="4286839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EC56D4CA-C5BA-FEE0-C0D7-23580256BD3E}"/>
                  </a:ext>
                </a:extLst>
              </p:cNvPr>
              <p:cNvSpPr/>
              <p:nvPr/>
            </p:nvSpPr>
            <p:spPr>
              <a:xfrm>
                <a:off x="211922" y="4286839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2ACD94AD-4E75-6AE8-9AEF-623AEB0E3772}"/>
                  </a:ext>
                </a:extLst>
              </p:cNvPr>
              <p:cNvSpPr/>
              <p:nvPr/>
            </p:nvSpPr>
            <p:spPr>
              <a:xfrm>
                <a:off x="4158781" y="428388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56851397-EBF6-8349-8DC9-DB81B6467C20}"/>
                  </a:ext>
                </a:extLst>
              </p:cNvPr>
              <p:cNvSpPr/>
              <p:nvPr/>
            </p:nvSpPr>
            <p:spPr>
              <a:xfrm>
                <a:off x="3647828" y="428388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5154825-060D-6322-F759-66BC86E57543}"/>
                  </a:ext>
                </a:extLst>
              </p:cNvPr>
              <p:cNvSpPr/>
              <p:nvPr/>
            </p:nvSpPr>
            <p:spPr>
              <a:xfrm>
                <a:off x="4632275" y="4281857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664DAB40-7CCC-D248-E79F-B015D51E84BA}"/>
                  </a:ext>
                </a:extLst>
              </p:cNvPr>
              <p:cNvSpPr/>
              <p:nvPr/>
            </p:nvSpPr>
            <p:spPr>
              <a:xfrm>
                <a:off x="3159053" y="4284810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BA0E11B5-A490-A60F-5702-BBA28A73E8CB}"/>
                  </a:ext>
                </a:extLst>
              </p:cNvPr>
              <p:cNvSpPr/>
              <p:nvPr/>
            </p:nvSpPr>
            <p:spPr>
              <a:xfrm>
                <a:off x="2663381" y="4284810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096" name="Oval 4095">
                <a:extLst>
                  <a:ext uri="{FF2B5EF4-FFF2-40B4-BE49-F238E27FC236}">
                    <a16:creationId xmlns:a16="http://schemas.microsoft.com/office/drawing/2014/main" id="{F6D6BC0D-FBD2-2A23-9695-DC0D4B53AD5C}"/>
                  </a:ext>
                </a:extLst>
              </p:cNvPr>
              <p:cNvSpPr/>
              <p:nvPr/>
            </p:nvSpPr>
            <p:spPr>
              <a:xfrm>
                <a:off x="1938627" y="4657292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097" name="Oval 4096">
                <a:extLst>
                  <a:ext uri="{FF2B5EF4-FFF2-40B4-BE49-F238E27FC236}">
                    <a16:creationId xmlns:a16="http://schemas.microsoft.com/office/drawing/2014/main" id="{AE74490A-8E2F-740A-BC38-E9369EC2CF01}"/>
                  </a:ext>
                </a:extLst>
              </p:cNvPr>
              <p:cNvSpPr/>
              <p:nvPr/>
            </p:nvSpPr>
            <p:spPr>
              <a:xfrm>
                <a:off x="1427674" y="4657292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01" name="Oval 4100">
                <a:extLst>
                  <a:ext uri="{FF2B5EF4-FFF2-40B4-BE49-F238E27FC236}">
                    <a16:creationId xmlns:a16="http://schemas.microsoft.com/office/drawing/2014/main" id="{36E4A4B1-FB2E-CDB7-E348-3300DFA04371}"/>
                  </a:ext>
                </a:extLst>
              </p:cNvPr>
              <p:cNvSpPr/>
              <p:nvPr/>
            </p:nvSpPr>
            <p:spPr>
              <a:xfrm>
                <a:off x="2412121" y="4655263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03" name="Oval 4102">
                <a:extLst>
                  <a:ext uri="{FF2B5EF4-FFF2-40B4-BE49-F238E27FC236}">
                    <a16:creationId xmlns:a16="http://schemas.microsoft.com/office/drawing/2014/main" id="{475C2F59-FB72-0E6A-1FD5-19932B206268}"/>
                  </a:ext>
                </a:extLst>
              </p:cNvPr>
              <p:cNvSpPr/>
              <p:nvPr/>
            </p:nvSpPr>
            <p:spPr>
              <a:xfrm>
                <a:off x="938899" y="465821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05" name="Oval 4104">
                <a:extLst>
                  <a:ext uri="{FF2B5EF4-FFF2-40B4-BE49-F238E27FC236}">
                    <a16:creationId xmlns:a16="http://schemas.microsoft.com/office/drawing/2014/main" id="{4D03037D-6732-4333-6737-CAE53EFEC722}"/>
                  </a:ext>
                </a:extLst>
              </p:cNvPr>
              <p:cNvSpPr/>
              <p:nvPr/>
            </p:nvSpPr>
            <p:spPr>
              <a:xfrm>
                <a:off x="443227" y="465821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07" name="Oval 4106">
                <a:extLst>
                  <a:ext uri="{FF2B5EF4-FFF2-40B4-BE49-F238E27FC236}">
                    <a16:creationId xmlns:a16="http://schemas.microsoft.com/office/drawing/2014/main" id="{E719405D-7393-1732-75FD-99EF3D78E533}"/>
                  </a:ext>
                </a:extLst>
              </p:cNvPr>
              <p:cNvSpPr/>
              <p:nvPr/>
            </p:nvSpPr>
            <p:spPr>
              <a:xfrm>
                <a:off x="4390086" y="4655263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08" name="Oval 4107">
                <a:extLst>
                  <a:ext uri="{FF2B5EF4-FFF2-40B4-BE49-F238E27FC236}">
                    <a16:creationId xmlns:a16="http://schemas.microsoft.com/office/drawing/2014/main" id="{066D859F-7736-5AC1-A79F-F73722D77F04}"/>
                  </a:ext>
                </a:extLst>
              </p:cNvPr>
              <p:cNvSpPr/>
              <p:nvPr/>
            </p:nvSpPr>
            <p:spPr>
              <a:xfrm>
                <a:off x="3879133" y="4655263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09" name="Oval 4108">
                <a:extLst>
                  <a:ext uri="{FF2B5EF4-FFF2-40B4-BE49-F238E27FC236}">
                    <a16:creationId xmlns:a16="http://schemas.microsoft.com/office/drawing/2014/main" id="{483135E2-C8B7-928F-B32B-2CF2BA84BE00}"/>
                  </a:ext>
                </a:extLst>
              </p:cNvPr>
              <p:cNvSpPr/>
              <p:nvPr/>
            </p:nvSpPr>
            <p:spPr>
              <a:xfrm>
                <a:off x="4863580" y="4653234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10" name="Oval 4109">
                <a:extLst>
                  <a:ext uri="{FF2B5EF4-FFF2-40B4-BE49-F238E27FC236}">
                    <a16:creationId xmlns:a16="http://schemas.microsoft.com/office/drawing/2014/main" id="{BD89B9A5-E682-E1F4-5FFD-6F21873BE6AF}"/>
                  </a:ext>
                </a:extLst>
              </p:cNvPr>
              <p:cNvSpPr/>
              <p:nvPr/>
            </p:nvSpPr>
            <p:spPr>
              <a:xfrm>
                <a:off x="3390358" y="4656187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11" name="Oval 4110">
                <a:extLst>
                  <a:ext uri="{FF2B5EF4-FFF2-40B4-BE49-F238E27FC236}">
                    <a16:creationId xmlns:a16="http://schemas.microsoft.com/office/drawing/2014/main" id="{6CC08E30-A357-81FF-5D54-E67477058704}"/>
                  </a:ext>
                </a:extLst>
              </p:cNvPr>
              <p:cNvSpPr/>
              <p:nvPr/>
            </p:nvSpPr>
            <p:spPr>
              <a:xfrm>
                <a:off x="2894686" y="4656187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12" name="Oval 4111">
                <a:extLst>
                  <a:ext uri="{FF2B5EF4-FFF2-40B4-BE49-F238E27FC236}">
                    <a16:creationId xmlns:a16="http://schemas.microsoft.com/office/drawing/2014/main" id="{6B68F1F7-4B68-10BA-BB35-BEBD7F294502}"/>
                  </a:ext>
                </a:extLst>
              </p:cNvPr>
              <p:cNvSpPr/>
              <p:nvPr/>
            </p:nvSpPr>
            <p:spPr>
              <a:xfrm>
                <a:off x="1722603" y="504040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13" name="Oval 4112">
                <a:extLst>
                  <a:ext uri="{FF2B5EF4-FFF2-40B4-BE49-F238E27FC236}">
                    <a16:creationId xmlns:a16="http://schemas.microsoft.com/office/drawing/2014/main" id="{6B742763-2F2B-7B1B-09C3-BBACE38D3459}"/>
                  </a:ext>
                </a:extLst>
              </p:cNvPr>
              <p:cNvSpPr/>
              <p:nvPr/>
            </p:nvSpPr>
            <p:spPr>
              <a:xfrm>
                <a:off x="1211650" y="504040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14" name="Oval 4113">
                <a:extLst>
                  <a:ext uri="{FF2B5EF4-FFF2-40B4-BE49-F238E27FC236}">
                    <a16:creationId xmlns:a16="http://schemas.microsoft.com/office/drawing/2014/main" id="{3C72D7D5-5A74-06DD-B61C-5AEEE8CA0223}"/>
                  </a:ext>
                </a:extLst>
              </p:cNvPr>
              <p:cNvSpPr/>
              <p:nvPr/>
            </p:nvSpPr>
            <p:spPr>
              <a:xfrm>
                <a:off x="2196097" y="5038377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15" name="Oval 4114">
                <a:extLst>
                  <a:ext uri="{FF2B5EF4-FFF2-40B4-BE49-F238E27FC236}">
                    <a16:creationId xmlns:a16="http://schemas.microsoft.com/office/drawing/2014/main" id="{A02F838E-2D40-D98A-0E10-6D2A7B9E760B}"/>
                  </a:ext>
                </a:extLst>
              </p:cNvPr>
              <p:cNvSpPr/>
              <p:nvPr/>
            </p:nvSpPr>
            <p:spPr>
              <a:xfrm>
                <a:off x="722875" y="5041330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16" name="Oval 4115">
                <a:extLst>
                  <a:ext uri="{FF2B5EF4-FFF2-40B4-BE49-F238E27FC236}">
                    <a16:creationId xmlns:a16="http://schemas.microsoft.com/office/drawing/2014/main" id="{E2861A30-B8AC-105B-B567-E2ED05FBA9BA}"/>
                  </a:ext>
                </a:extLst>
              </p:cNvPr>
              <p:cNvSpPr/>
              <p:nvPr/>
            </p:nvSpPr>
            <p:spPr>
              <a:xfrm>
                <a:off x="227203" y="5041330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17" name="Oval 4116">
                <a:extLst>
                  <a:ext uri="{FF2B5EF4-FFF2-40B4-BE49-F238E27FC236}">
                    <a16:creationId xmlns:a16="http://schemas.microsoft.com/office/drawing/2014/main" id="{16402829-1467-EFFB-E6A6-098DE9C013C8}"/>
                  </a:ext>
                </a:extLst>
              </p:cNvPr>
              <p:cNvSpPr/>
              <p:nvPr/>
            </p:nvSpPr>
            <p:spPr>
              <a:xfrm>
                <a:off x="4174062" y="5038377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18" name="Oval 4117">
                <a:extLst>
                  <a:ext uri="{FF2B5EF4-FFF2-40B4-BE49-F238E27FC236}">
                    <a16:creationId xmlns:a16="http://schemas.microsoft.com/office/drawing/2014/main" id="{F3116330-B9AD-BA9E-0D38-E8711015CF19}"/>
                  </a:ext>
                </a:extLst>
              </p:cNvPr>
              <p:cNvSpPr/>
              <p:nvPr/>
            </p:nvSpPr>
            <p:spPr>
              <a:xfrm>
                <a:off x="3663109" y="5038377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19" name="Oval 4118">
                <a:extLst>
                  <a:ext uri="{FF2B5EF4-FFF2-40B4-BE49-F238E27FC236}">
                    <a16:creationId xmlns:a16="http://schemas.microsoft.com/office/drawing/2014/main" id="{8DFB58E6-2481-9799-E0ED-5401D16183A5}"/>
                  </a:ext>
                </a:extLst>
              </p:cNvPr>
              <p:cNvSpPr/>
              <p:nvPr/>
            </p:nvSpPr>
            <p:spPr>
              <a:xfrm>
                <a:off x="4647556" y="5036348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20" name="Oval 4119">
                <a:extLst>
                  <a:ext uri="{FF2B5EF4-FFF2-40B4-BE49-F238E27FC236}">
                    <a16:creationId xmlns:a16="http://schemas.microsoft.com/office/drawing/2014/main" id="{0DDDB74D-51CC-6129-6424-F209C8A4B70C}"/>
                  </a:ext>
                </a:extLst>
              </p:cNvPr>
              <p:cNvSpPr/>
              <p:nvPr/>
            </p:nvSpPr>
            <p:spPr>
              <a:xfrm>
                <a:off x="3174334" y="5039301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21" name="Oval 4120">
                <a:extLst>
                  <a:ext uri="{FF2B5EF4-FFF2-40B4-BE49-F238E27FC236}">
                    <a16:creationId xmlns:a16="http://schemas.microsoft.com/office/drawing/2014/main" id="{809058C5-EB08-1765-8C47-9FC7BC22DB1D}"/>
                  </a:ext>
                </a:extLst>
              </p:cNvPr>
              <p:cNvSpPr/>
              <p:nvPr/>
            </p:nvSpPr>
            <p:spPr>
              <a:xfrm>
                <a:off x="2678662" y="5039301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22" name="Oval 4121">
                <a:extLst>
                  <a:ext uri="{FF2B5EF4-FFF2-40B4-BE49-F238E27FC236}">
                    <a16:creationId xmlns:a16="http://schemas.microsoft.com/office/drawing/2014/main" id="{E8EA67FA-A92F-BFD2-7C09-7A22E3DB4F1B}"/>
                  </a:ext>
                </a:extLst>
              </p:cNvPr>
              <p:cNvSpPr/>
              <p:nvPr/>
            </p:nvSpPr>
            <p:spPr>
              <a:xfrm>
                <a:off x="1986970" y="5423834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23" name="Oval 4122">
                <a:extLst>
                  <a:ext uri="{FF2B5EF4-FFF2-40B4-BE49-F238E27FC236}">
                    <a16:creationId xmlns:a16="http://schemas.microsoft.com/office/drawing/2014/main" id="{BF0222B1-BD7A-8DAB-0807-AA075CB301FC}"/>
                  </a:ext>
                </a:extLst>
              </p:cNvPr>
              <p:cNvSpPr/>
              <p:nvPr/>
            </p:nvSpPr>
            <p:spPr>
              <a:xfrm>
                <a:off x="1476017" y="5423834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24" name="Oval 4123">
                <a:extLst>
                  <a:ext uri="{FF2B5EF4-FFF2-40B4-BE49-F238E27FC236}">
                    <a16:creationId xmlns:a16="http://schemas.microsoft.com/office/drawing/2014/main" id="{6A3B411C-21DD-9C10-907B-1FF8EE09D9B1}"/>
                  </a:ext>
                </a:extLst>
              </p:cNvPr>
              <p:cNvSpPr/>
              <p:nvPr/>
            </p:nvSpPr>
            <p:spPr>
              <a:xfrm>
                <a:off x="2460464" y="5421805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25" name="Oval 4124">
                <a:extLst>
                  <a:ext uri="{FF2B5EF4-FFF2-40B4-BE49-F238E27FC236}">
                    <a16:creationId xmlns:a16="http://schemas.microsoft.com/office/drawing/2014/main" id="{5591CB67-9AF2-227F-959F-F496D58523FD}"/>
                  </a:ext>
                </a:extLst>
              </p:cNvPr>
              <p:cNvSpPr/>
              <p:nvPr/>
            </p:nvSpPr>
            <p:spPr>
              <a:xfrm>
                <a:off x="987242" y="5424758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26" name="Oval 4125">
                <a:extLst>
                  <a:ext uri="{FF2B5EF4-FFF2-40B4-BE49-F238E27FC236}">
                    <a16:creationId xmlns:a16="http://schemas.microsoft.com/office/drawing/2014/main" id="{1A1772CA-95C3-D8A6-4BBC-093819599F63}"/>
                  </a:ext>
                </a:extLst>
              </p:cNvPr>
              <p:cNvSpPr/>
              <p:nvPr/>
            </p:nvSpPr>
            <p:spPr>
              <a:xfrm>
                <a:off x="491570" y="5424758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27" name="Oval 4126">
                <a:extLst>
                  <a:ext uri="{FF2B5EF4-FFF2-40B4-BE49-F238E27FC236}">
                    <a16:creationId xmlns:a16="http://schemas.microsoft.com/office/drawing/2014/main" id="{D6BF2D33-7CD8-BB49-6DDF-9233660D5F37}"/>
                  </a:ext>
                </a:extLst>
              </p:cNvPr>
              <p:cNvSpPr/>
              <p:nvPr/>
            </p:nvSpPr>
            <p:spPr>
              <a:xfrm>
                <a:off x="4438429" y="5421805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28" name="Oval 4127">
                <a:extLst>
                  <a:ext uri="{FF2B5EF4-FFF2-40B4-BE49-F238E27FC236}">
                    <a16:creationId xmlns:a16="http://schemas.microsoft.com/office/drawing/2014/main" id="{E35F8086-3B0C-0BF0-40F3-9A7FF238B6E3}"/>
                  </a:ext>
                </a:extLst>
              </p:cNvPr>
              <p:cNvSpPr/>
              <p:nvPr/>
            </p:nvSpPr>
            <p:spPr>
              <a:xfrm>
                <a:off x="3927476" y="5421805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29" name="Oval 4128">
                <a:extLst>
                  <a:ext uri="{FF2B5EF4-FFF2-40B4-BE49-F238E27FC236}">
                    <a16:creationId xmlns:a16="http://schemas.microsoft.com/office/drawing/2014/main" id="{387FFE3F-7E2C-E027-F865-D83DE0717943}"/>
                  </a:ext>
                </a:extLst>
              </p:cNvPr>
              <p:cNvSpPr/>
              <p:nvPr/>
            </p:nvSpPr>
            <p:spPr>
              <a:xfrm>
                <a:off x="4911923" y="541977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30" name="Oval 4129">
                <a:extLst>
                  <a:ext uri="{FF2B5EF4-FFF2-40B4-BE49-F238E27FC236}">
                    <a16:creationId xmlns:a16="http://schemas.microsoft.com/office/drawing/2014/main" id="{156B5E89-2999-BFD8-9A33-20D2C2C64096}"/>
                  </a:ext>
                </a:extLst>
              </p:cNvPr>
              <p:cNvSpPr/>
              <p:nvPr/>
            </p:nvSpPr>
            <p:spPr>
              <a:xfrm>
                <a:off x="3438701" y="5422729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31" name="Oval 4130">
                <a:extLst>
                  <a:ext uri="{FF2B5EF4-FFF2-40B4-BE49-F238E27FC236}">
                    <a16:creationId xmlns:a16="http://schemas.microsoft.com/office/drawing/2014/main" id="{B86930E7-6BE1-5536-7F5B-5B1ACBD07FA7}"/>
                  </a:ext>
                </a:extLst>
              </p:cNvPr>
              <p:cNvSpPr/>
              <p:nvPr/>
            </p:nvSpPr>
            <p:spPr>
              <a:xfrm>
                <a:off x="2943029" y="5422729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32" name="Oval 4131">
                <a:extLst>
                  <a:ext uri="{FF2B5EF4-FFF2-40B4-BE49-F238E27FC236}">
                    <a16:creationId xmlns:a16="http://schemas.microsoft.com/office/drawing/2014/main" id="{8ECB561D-5A7E-2AD4-B00B-4BFCF7F2B823}"/>
                  </a:ext>
                </a:extLst>
              </p:cNvPr>
              <p:cNvSpPr/>
              <p:nvPr/>
            </p:nvSpPr>
            <p:spPr>
              <a:xfrm>
                <a:off x="4688745" y="4603140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33" name="Oval 4132">
                <a:extLst>
                  <a:ext uri="{FF2B5EF4-FFF2-40B4-BE49-F238E27FC236}">
                    <a16:creationId xmlns:a16="http://schemas.microsoft.com/office/drawing/2014/main" id="{DC1C79EA-2E80-99FB-F6EE-184CAFAD77BA}"/>
                  </a:ext>
                </a:extLst>
              </p:cNvPr>
              <p:cNvSpPr/>
              <p:nvPr/>
            </p:nvSpPr>
            <p:spPr>
              <a:xfrm>
                <a:off x="3711195" y="4562531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34" name="Oval 4133">
                <a:extLst>
                  <a:ext uri="{FF2B5EF4-FFF2-40B4-BE49-F238E27FC236}">
                    <a16:creationId xmlns:a16="http://schemas.microsoft.com/office/drawing/2014/main" id="{C3C2EA7C-D60E-91CF-FCE6-2911272A81D4}"/>
                  </a:ext>
                </a:extLst>
              </p:cNvPr>
              <p:cNvSpPr/>
              <p:nvPr/>
            </p:nvSpPr>
            <p:spPr>
              <a:xfrm>
                <a:off x="4863580" y="4750248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35" name="Oval 4134">
                <a:extLst>
                  <a:ext uri="{FF2B5EF4-FFF2-40B4-BE49-F238E27FC236}">
                    <a16:creationId xmlns:a16="http://schemas.microsoft.com/office/drawing/2014/main" id="{E2B747A6-4656-F74F-B8A2-58EF5D2D80C8}"/>
                  </a:ext>
                </a:extLst>
              </p:cNvPr>
              <p:cNvSpPr/>
              <p:nvPr/>
            </p:nvSpPr>
            <p:spPr>
              <a:xfrm>
                <a:off x="3567179" y="4809530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36" name="Oval 4135">
                <a:extLst>
                  <a:ext uri="{FF2B5EF4-FFF2-40B4-BE49-F238E27FC236}">
                    <a16:creationId xmlns:a16="http://schemas.microsoft.com/office/drawing/2014/main" id="{D573C674-4AC0-76B7-870E-42404B6F8EC5}"/>
                  </a:ext>
                </a:extLst>
              </p:cNvPr>
              <p:cNvSpPr/>
              <p:nvPr/>
            </p:nvSpPr>
            <p:spPr>
              <a:xfrm>
                <a:off x="4274434" y="439131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37" name="Oval 4136">
                <a:extLst>
                  <a:ext uri="{FF2B5EF4-FFF2-40B4-BE49-F238E27FC236}">
                    <a16:creationId xmlns:a16="http://schemas.microsoft.com/office/drawing/2014/main" id="{3232A460-5307-EAF3-9F25-A311178DB110}"/>
                  </a:ext>
                </a:extLst>
              </p:cNvPr>
              <p:cNvSpPr/>
              <p:nvPr/>
            </p:nvSpPr>
            <p:spPr>
              <a:xfrm>
                <a:off x="4009842" y="441745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38" name="Oval 4137">
                <a:extLst>
                  <a:ext uri="{FF2B5EF4-FFF2-40B4-BE49-F238E27FC236}">
                    <a16:creationId xmlns:a16="http://schemas.microsoft.com/office/drawing/2014/main" id="{96B71F59-499A-80DB-C498-2CE16AD23DC9}"/>
                  </a:ext>
                </a:extLst>
              </p:cNvPr>
              <p:cNvSpPr/>
              <p:nvPr/>
            </p:nvSpPr>
            <p:spPr>
              <a:xfrm>
                <a:off x="3579032" y="510239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39" name="Oval 4138">
                <a:extLst>
                  <a:ext uri="{FF2B5EF4-FFF2-40B4-BE49-F238E27FC236}">
                    <a16:creationId xmlns:a16="http://schemas.microsoft.com/office/drawing/2014/main" id="{CB90678B-9B15-CF6E-0231-19F93D184351}"/>
                  </a:ext>
                </a:extLst>
              </p:cNvPr>
              <p:cNvSpPr/>
              <p:nvPr/>
            </p:nvSpPr>
            <p:spPr>
              <a:xfrm>
                <a:off x="4505868" y="4431887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40" name="Oval 4139">
                <a:extLst>
                  <a:ext uri="{FF2B5EF4-FFF2-40B4-BE49-F238E27FC236}">
                    <a16:creationId xmlns:a16="http://schemas.microsoft.com/office/drawing/2014/main" id="{B1E80DD1-FAEE-4B5B-14AC-968E4FAD07BF}"/>
                  </a:ext>
                </a:extLst>
              </p:cNvPr>
              <p:cNvSpPr/>
              <p:nvPr/>
            </p:nvSpPr>
            <p:spPr>
              <a:xfrm>
                <a:off x="4254961" y="5455758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41" name="Oval 4140">
                <a:extLst>
                  <a:ext uri="{FF2B5EF4-FFF2-40B4-BE49-F238E27FC236}">
                    <a16:creationId xmlns:a16="http://schemas.microsoft.com/office/drawing/2014/main" id="{95302D17-28D6-3B23-0C93-DAD72BA94AC0}"/>
                  </a:ext>
                </a:extLst>
              </p:cNvPr>
              <p:cNvSpPr/>
              <p:nvPr/>
            </p:nvSpPr>
            <p:spPr>
              <a:xfrm>
                <a:off x="4983931" y="4935679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42" name="Oval 4141">
                <a:extLst>
                  <a:ext uri="{FF2B5EF4-FFF2-40B4-BE49-F238E27FC236}">
                    <a16:creationId xmlns:a16="http://schemas.microsoft.com/office/drawing/2014/main" id="{439154BD-04A4-B501-459D-315A51F59487}"/>
                  </a:ext>
                </a:extLst>
              </p:cNvPr>
              <p:cNvSpPr/>
              <p:nvPr/>
            </p:nvSpPr>
            <p:spPr>
              <a:xfrm>
                <a:off x="4454570" y="5389024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43" name="Oval 4142">
                <a:extLst>
                  <a:ext uri="{FF2B5EF4-FFF2-40B4-BE49-F238E27FC236}">
                    <a16:creationId xmlns:a16="http://schemas.microsoft.com/office/drawing/2014/main" id="{1077B19C-C206-B512-0DC4-AEB838BC74DF}"/>
                  </a:ext>
                </a:extLst>
              </p:cNvPr>
              <p:cNvSpPr/>
              <p:nvPr/>
            </p:nvSpPr>
            <p:spPr>
              <a:xfrm>
                <a:off x="4701156" y="5359915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44" name="Oval 4143">
                <a:extLst>
                  <a:ext uri="{FF2B5EF4-FFF2-40B4-BE49-F238E27FC236}">
                    <a16:creationId xmlns:a16="http://schemas.microsoft.com/office/drawing/2014/main" id="{E5D74DE2-08EE-151C-31C9-2090F19DF80E}"/>
                  </a:ext>
                </a:extLst>
              </p:cNvPr>
              <p:cNvSpPr/>
              <p:nvPr/>
            </p:nvSpPr>
            <p:spPr>
              <a:xfrm>
                <a:off x="4824947" y="5208283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45" name="Oval 4144">
                <a:extLst>
                  <a:ext uri="{FF2B5EF4-FFF2-40B4-BE49-F238E27FC236}">
                    <a16:creationId xmlns:a16="http://schemas.microsoft.com/office/drawing/2014/main" id="{C502142E-F0E1-CAA5-1880-39DB2F34A13E}"/>
                  </a:ext>
                </a:extLst>
              </p:cNvPr>
              <p:cNvSpPr/>
              <p:nvPr/>
            </p:nvSpPr>
            <p:spPr>
              <a:xfrm>
                <a:off x="4965523" y="5107614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46" name="Oval 4145">
                <a:extLst>
                  <a:ext uri="{FF2B5EF4-FFF2-40B4-BE49-F238E27FC236}">
                    <a16:creationId xmlns:a16="http://schemas.microsoft.com/office/drawing/2014/main" id="{9D2CB694-1844-DF1E-A633-0C4924F5C9A7}"/>
                  </a:ext>
                </a:extLst>
              </p:cNvPr>
              <p:cNvSpPr/>
              <p:nvPr/>
            </p:nvSpPr>
            <p:spPr>
              <a:xfrm>
                <a:off x="1635695" y="4893189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47" name="Oval 4146">
                <a:extLst>
                  <a:ext uri="{FF2B5EF4-FFF2-40B4-BE49-F238E27FC236}">
                    <a16:creationId xmlns:a16="http://schemas.microsoft.com/office/drawing/2014/main" id="{D2283473-90E3-34DA-E798-F22650F171F6}"/>
                  </a:ext>
                </a:extLst>
              </p:cNvPr>
              <p:cNvSpPr/>
              <p:nvPr/>
            </p:nvSpPr>
            <p:spPr>
              <a:xfrm>
                <a:off x="3885343" y="4494154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48" name="Oval 4147">
                <a:extLst>
                  <a:ext uri="{FF2B5EF4-FFF2-40B4-BE49-F238E27FC236}">
                    <a16:creationId xmlns:a16="http://schemas.microsoft.com/office/drawing/2014/main" id="{29BF46DD-5B51-F0E3-F3E0-8BD91004CB9B}"/>
                  </a:ext>
                </a:extLst>
              </p:cNvPr>
              <p:cNvSpPr/>
              <p:nvPr/>
            </p:nvSpPr>
            <p:spPr>
              <a:xfrm>
                <a:off x="3766016" y="528882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49" name="Oval 4148">
                <a:extLst>
                  <a:ext uri="{FF2B5EF4-FFF2-40B4-BE49-F238E27FC236}">
                    <a16:creationId xmlns:a16="http://schemas.microsoft.com/office/drawing/2014/main" id="{B497B53F-77B7-B880-9A7E-F79CCA092403}"/>
                  </a:ext>
                </a:extLst>
              </p:cNvPr>
              <p:cNvSpPr/>
              <p:nvPr/>
            </p:nvSpPr>
            <p:spPr>
              <a:xfrm>
                <a:off x="3986232" y="5372443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50" name="Oval 4149">
                <a:extLst>
                  <a:ext uri="{FF2B5EF4-FFF2-40B4-BE49-F238E27FC236}">
                    <a16:creationId xmlns:a16="http://schemas.microsoft.com/office/drawing/2014/main" id="{2C811C71-E497-BDC2-254F-70610947AF16}"/>
                  </a:ext>
                </a:extLst>
              </p:cNvPr>
              <p:cNvSpPr/>
              <p:nvPr/>
            </p:nvSpPr>
            <p:spPr>
              <a:xfrm>
                <a:off x="3405207" y="492714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51" name="Oval 4150">
                <a:extLst>
                  <a:ext uri="{FF2B5EF4-FFF2-40B4-BE49-F238E27FC236}">
                    <a16:creationId xmlns:a16="http://schemas.microsoft.com/office/drawing/2014/main" id="{8BAC2B33-CCA1-A2DC-362E-111C111EE329}"/>
                  </a:ext>
                </a:extLst>
              </p:cNvPr>
              <p:cNvSpPr/>
              <p:nvPr/>
            </p:nvSpPr>
            <p:spPr>
              <a:xfrm>
                <a:off x="1763792" y="509886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52" name="Oval 4151">
                <a:extLst>
                  <a:ext uri="{FF2B5EF4-FFF2-40B4-BE49-F238E27FC236}">
                    <a16:creationId xmlns:a16="http://schemas.microsoft.com/office/drawing/2014/main" id="{2E04804D-D3E4-0247-101E-85677593A2D8}"/>
                  </a:ext>
                </a:extLst>
              </p:cNvPr>
              <p:cNvSpPr/>
              <p:nvPr/>
            </p:nvSpPr>
            <p:spPr>
              <a:xfrm>
                <a:off x="1874842" y="527079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53" name="Oval 4152">
                <a:extLst>
                  <a:ext uri="{FF2B5EF4-FFF2-40B4-BE49-F238E27FC236}">
                    <a16:creationId xmlns:a16="http://schemas.microsoft.com/office/drawing/2014/main" id="{D6C265AA-262F-838B-9F47-5497193E0579}"/>
                  </a:ext>
                </a:extLst>
              </p:cNvPr>
              <p:cNvSpPr/>
              <p:nvPr/>
            </p:nvSpPr>
            <p:spPr>
              <a:xfrm>
                <a:off x="2058978" y="5404398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54" name="Oval 4153">
                <a:extLst>
                  <a:ext uri="{FF2B5EF4-FFF2-40B4-BE49-F238E27FC236}">
                    <a16:creationId xmlns:a16="http://schemas.microsoft.com/office/drawing/2014/main" id="{4C85A6D2-29FB-3DAC-1560-02EE860345DA}"/>
                  </a:ext>
                </a:extLst>
              </p:cNvPr>
              <p:cNvSpPr/>
              <p:nvPr/>
            </p:nvSpPr>
            <p:spPr>
              <a:xfrm>
                <a:off x="1807703" y="4746883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55" name="Oval 4154">
                <a:extLst>
                  <a:ext uri="{FF2B5EF4-FFF2-40B4-BE49-F238E27FC236}">
                    <a16:creationId xmlns:a16="http://schemas.microsoft.com/office/drawing/2014/main" id="{A133AA74-EBF3-AE1C-FA49-8B0347B16BB3}"/>
                  </a:ext>
                </a:extLst>
              </p:cNvPr>
              <p:cNvSpPr/>
              <p:nvPr/>
            </p:nvSpPr>
            <p:spPr>
              <a:xfrm>
                <a:off x="3131402" y="480010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56" name="Oval 4155">
                <a:extLst>
                  <a:ext uri="{FF2B5EF4-FFF2-40B4-BE49-F238E27FC236}">
                    <a16:creationId xmlns:a16="http://schemas.microsoft.com/office/drawing/2014/main" id="{9F3E2441-58A6-A91A-4958-F2DF270FD435}"/>
                  </a:ext>
                </a:extLst>
              </p:cNvPr>
              <p:cNvSpPr/>
              <p:nvPr/>
            </p:nvSpPr>
            <p:spPr>
              <a:xfrm>
                <a:off x="2306192" y="544602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57" name="Oval 4156">
                <a:extLst>
                  <a:ext uri="{FF2B5EF4-FFF2-40B4-BE49-F238E27FC236}">
                    <a16:creationId xmlns:a16="http://schemas.microsoft.com/office/drawing/2014/main" id="{AE5F3F66-2CC7-473D-4164-4A8587B31DB1}"/>
                  </a:ext>
                </a:extLst>
              </p:cNvPr>
              <p:cNvSpPr/>
              <p:nvPr/>
            </p:nvSpPr>
            <p:spPr>
              <a:xfrm>
                <a:off x="2505173" y="5503443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58" name="Oval 4157">
                <a:extLst>
                  <a:ext uri="{FF2B5EF4-FFF2-40B4-BE49-F238E27FC236}">
                    <a16:creationId xmlns:a16="http://schemas.microsoft.com/office/drawing/2014/main" id="{64AE839A-B14C-BE1D-E1CF-9EC0311DAA9F}"/>
                  </a:ext>
                </a:extLst>
              </p:cNvPr>
              <p:cNvSpPr/>
              <p:nvPr/>
            </p:nvSpPr>
            <p:spPr>
              <a:xfrm>
                <a:off x="2537751" y="4388610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59" name="Oval 4158">
                <a:extLst>
                  <a:ext uri="{FF2B5EF4-FFF2-40B4-BE49-F238E27FC236}">
                    <a16:creationId xmlns:a16="http://schemas.microsoft.com/office/drawing/2014/main" id="{1630B42F-C74B-E4D8-A64D-803A30FD358A}"/>
                  </a:ext>
                </a:extLst>
              </p:cNvPr>
              <p:cNvSpPr/>
              <p:nvPr/>
            </p:nvSpPr>
            <p:spPr>
              <a:xfrm>
                <a:off x="1900911" y="4595451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60" name="Oval 4159">
                <a:extLst>
                  <a:ext uri="{FF2B5EF4-FFF2-40B4-BE49-F238E27FC236}">
                    <a16:creationId xmlns:a16="http://schemas.microsoft.com/office/drawing/2014/main" id="{DF19DA04-6648-7AE6-335D-79281CC3749D}"/>
                  </a:ext>
                </a:extLst>
              </p:cNvPr>
              <p:cNvSpPr/>
              <p:nvPr/>
            </p:nvSpPr>
            <p:spPr>
              <a:xfrm>
                <a:off x="2277189" y="440804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61" name="Oval 4160">
                <a:extLst>
                  <a:ext uri="{FF2B5EF4-FFF2-40B4-BE49-F238E27FC236}">
                    <a16:creationId xmlns:a16="http://schemas.microsoft.com/office/drawing/2014/main" id="{1D711639-D340-642C-6CF0-739E8D35F3FA}"/>
                  </a:ext>
                </a:extLst>
              </p:cNvPr>
              <p:cNvSpPr/>
              <p:nvPr/>
            </p:nvSpPr>
            <p:spPr>
              <a:xfrm>
                <a:off x="2788750" y="446898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62" name="Oval 4161">
                <a:extLst>
                  <a:ext uri="{FF2B5EF4-FFF2-40B4-BE49-F238E27FC236}">
                    <a16:creationId xmlns:a16="http://schemas.microsoft.com/office/drawing/2014/main" id="{175EAEFF-924C-4C96-138B-317FFDDEF407}"/>
                  </a:ext>
                </a:extLst>
              </p:cNvPr>
              <p:cNvSpPr/>
              <p:nvPr/>
            </p:nvSpPr>
            <p:spPr>
              <a:xfrm>
                <a:off x="2947896" y="4627849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63" name="Oval 4162">
                <a:extLst>
                  <a:ext uri="{FF2B5EF4-FFF2-40B4-BE49-F238E27FC236}">
                    <a16:creationId xmlns:a16="http://schemas.microsoft.com/office/drawing/2014/main" id="{6DD3DAE3-C41D-8247-A027-480C62873B01}"/>
                  </a:ext>
                </a:extLst>
              </p:cNvPr>
              <p:cNvSpPr/>
              <p:nvPr/>
            </p:nvSpPr>
            <p:spPr>
              <a:xfrm>
                <a:off x="3073852" y="4621897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64" name="Oval 4163">
                <a:extLst>
                  <a:ext uri="{FF2B5EF4-FFF2-40B4-BE49-F238E27FC236}">
                    <a16:creationId xmlns:a16="http://schemas.microsoft.com/office/drawing/2014/main" id="{2FB11BD0-99CE-8064-975C-AA912567EBD2}"/>
                  </a:ext>
                </a:extLst>
              </p:cNvPr>
              <p:cNvSpPr/>
              <p:nvPr/>
            </p:nvSpPr>
            <p:spPr>
              <a:xfrm>
                <a:off x="1337877" y="457502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65" name="Oval 4164">
                <a:extLst>
                  <a:ext uri="{FF2B5EF4-FFF2-40B4-BE49-F238E27FC236}">
                    <a16:creationId xmlns:a16="http://schemas.microsoft.com/office/drawing/2014/main" id="{433BE44F-5489-9E19-B1B5-FB1F5C8FAD46}"/>
                  </a:ext>
                </a:extLst>
              </p:cNvPr>
              <p:cNvSpPr/>
              <p:nvPr/>
            </p:nvSpPr>
            <p:spPr>
              <a:xfrm>
                <a:off x="1548913" y="4720101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66" name="Oval 4165">
                <a:extLst>
                  <a:ext uri="{FF2B5EF4-FFF2-40B4-BE49-F238E27FC236}">
                    <a16:creationId xmlns:a16="http://schemas.microsoft.com/office/drawing/2014/main" id="{98290CBD-55DD-49B7-0B13-D507537F5A66}"/>
                  </a:ext>
                </a:extLst>
              </p:cNvPr>
              <p:cNvSpPr/>
              <p:nvPr/>
            </p:nvSpPr>
            <p:spPr>
              <a:xfrm>
                <a:off x="2708860" y="5430973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67" name="Oval 4166">
                <a:extLst>
                  <a:ext uri="{FF2B5EF4-FFF2-40B4-BE49-F238E27FC236}">
                    <a16:creationId xmlns:a16="http://schemas.microsoft.com/office/drawing/2014/main" id="{F2E15FED-A7DC-ED78-336A-9FD63246F1C9}"/>
                  </a:ext>
                </a:extLst>
              </p:cNvPr>
              <p:cNvSpPr/>
              <p:nvPr/>
            </p:nvSpPr>
            <p:spPr>
              <a:xfrm>
                <a:off x="2919808" y="5371805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68" name="Oval 4167">
                <a:extLst>
                  <a:ext uri="{FF2B5EF4-FFF2-40B4-BE49-F238E27FC236}">
                    <a16:creationId xmlns:a16="http://schemas.microsoft.com/office/drawing/2014/main" id="{20DEF480-9C1B-6007-BA46-E3FBF61073D3}"/>
                  </a:ext>
                </a:extLst>
              </p:cNvPr>
              <p:cNvSpPr/>
              <p:nvPr/>
            </p:nvSpPr>
            <p:spPr>
              <a:xfrm>
                <a:off x="3073852" y="5230511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69" name="Oval 4168">
                <a:extLst>
                  <a:ext uri="{FF2B5EF4-FFF2-40B4-BE49-F238E27FC236}">
                    <a16:creationId xmlns:a16="http://schemas.microsoft.com/office/drawing/2014/main" id="{09561D0B-1D03-F599-F1CF-D18E8C0F145C}"/>
                  </a:ext>
                </a:extLst>
              </p:cNvPr>
              <p:cNvSpPr/>
              <p:nvPr/>
            </p:nvSpPr>
            <p:spPr>
              <a:xfrm>
                <a:off x="3122241" y="4993274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70" name="Oval 4169">
                <a:extLst>
                  <a:ext uri="{FF2B5EF4-FFF2-40B4-BE49-F238E27FC236}">
                    <a16:creationId xmlns:a16="http://schemas.microsoft.com/office/drawing/2014/main" id="{31621188-A3D4-CA31-92A6-2C51218FA717}"/>
                  </a:ext>
                </a:extLst>
              </p:cNvPr>
              <p:cNvSpPr/>
              <p:nvPr/>
            </p:nvSpPr>
            <p:spPr>
              <a:xfrm>
                <a:off x="2106395" y="4536391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71" name="Oval 4170">
                <a:extLst>
                  <a:ext uri="{FF2B5EF4-FFF2-40B4-BE49-F238E27FC236}">
                    <a16:creationId xmlns:a16="http://schemas.microsoft.com/office/drawing/2014/main" id="{BE8603FA-041B-2DB4-25D8-0C407BB45A18}"/>
                  </a:ext>
                </a:extLst>
              </p:cNvPr>
              <p:cNvSpPr/>
              <p:nvPr/>
            </p:nvSpPr>
            <p:spPr>
              <a:xfrm>
                <a:off x="3283802" y="495250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72" name="Oval 4171">
                <a:extLst>
                  <a:ext uri="{FF2B5EF4-FFF2-40B4-BE49-F238E27FC236}">
                    <a16:creationId xmlns:a16="http://schemas.microsoft.com/office/drawing/2014/main" id="{27177B7E-E1D2-1CFD-DA57-0D55A11D6F4E}"/>
                  </a:ext>
                </a:extLst>
              </p:cNvPr>
              <p:cNvSpPr/>
              <p:nvPr/>
            </p:nvSpPr>
            <p:spPr>
              <a:xfrm>
                <a:off x="734943" y="5402927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73" name="Oval 4172">
                <a:extLst>
                  <a:ext uri="{FF2B5EF4-FFF2-40B4-BE49-F238E27FC236}">
                    <a16:creationId xmlns:a16="http://schemas.microsoft.com/office/drawing/2014/main" id="{56EC8BA0-F55F-82FB-FDB9-CB4934013D4C}"/>
                  </a:ext>
                </a:extLst>
              </p:cNvPr>
              <p:cNvSpPr/>
              <p:nvPr/>
            </p:nvSpPr>
            <p:spPr>
              <a:xfrm>
                <a:off x="845782" y="4382675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74" name="Oval 4173">
                <a:extLst>
                  <a:ext uri="{FF2B5EF4-FFF2-40B4-BE49-F238E27FC236}">
                    <a16:creationId xmlns:a16="http://schemas.microsoft.com/office/drawing/2014/main" id="{91A6145F-29F6-C247-FABB-3FB0A50477F3}"/>
                  </a:ext>
                </a:extLst>
              </p:cNvPr>
              <p:cNvSpPr/>
              <p:nvPr/>
            </p:nvSpPr>
            <p:spPr>
              <a:xfrm>
                <a:off x="1349311" y="5336589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75" name="Oval 4174">
                <a:extLst>
                  <a:ext uri="{FF2B5EF4-FFF2-40B4-BE49-F238E27FC236}">
                    <a16:creationId xmlns:a16="http://schemas.microsoft.com/office/drawing/2014/main" id="{37941A38-9C03-D850-3C52-04A8B6829D20}"/>
                  </a:ext>
                </a:extLst>
              </p:cNvPr>
              <p:cNvSpPr/>
              <p:nvPr/>
            </p:nvSpPr>
            <p:spPr>
              <a:xfrm>
                <a:off x="1494742" y="5125717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76" name="Oval 4175">
                <a:extLst>
                  <a:ext uri="{FF2B5EF4-FFF2-40B4-BE49-F238E27FC236}">
                    <a16:creationId xmlns:a16="http://schemas.microsoft.com/office/drawing/2014/main" id="{314E8504-C8AD-01CE-6A22-C2382CEF7D9C}"/>
                  </a:ext>
                </a:extLst>
              </p:cNvPr>
              <p:cNvSpPr/>
              <p:nvPr/>
            </p:nvSpPr>
            <p:spPr>
              <a:xfrm>
                <a:off x="3337606" y="5105275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77" name="Oval 4176">
                <a:extLst>
                  <a:ext uri="{FF2B5EF4-FFF2-40B4-BE49-F238E27FC236}">
                    <a16:creationId xmlns:a16="http://schemas.microsoft.com/office/drawing/2014/main" id="{1626D5D7-C46E-30FF-EA25-E63E7F377E93}"/>
                  </a:ext>
                </a:extLst>
              </p:cNvPr>
              <p:cNvSpPr/>
              <p:nvPr/>
            </p:nvSpPr>
            <p:spPr>
              <a:xfrm>
                <a:off x="355938" y="527079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78" name="Oval 4177">
                <a:extLst>
                  <a:ext uri="{FF2B5EF4-FFF2-40B4-BE49-F238E27FC236}">
                    <a16:creationId xmlns:a16="http://schemas.microsoft.com/office/drawing/2014/main" id="{FE09291D-D6BD-B2CC-D1C9-D5543E0F5064}"/>
                  </a:ext>
                </a:extLst>
              </p:cNvPr>
              <p:cNvSpPr/>
              <p:nvPr/>
            </p:nvSpPr>
            <p:spPr>
              <a:xfrm>
                <a:off x="984682" y="446898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79" name="Oval 4178">
                <a:extLst>
                  <a:ext uri="{FF2B5EF4-FFF2-40B4-BE49-F238E27FC236}">
                    <a16:creationId xmlns:a16="http://schemas.microsoft.com/office/drawing/2014/main" id="{C898151C-DC9E-0885-D90A-0CD19D66B597}"/>
                  </a:ext>
                </a:extLst>
              </p:cNvPr>
              <p:cNvSpPr/>
              <p:nvPr/>
            </p:nvSpPr>
            <p:spPr>
              <a:xfrm>
                <a:off x="679903" y="4461169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80" name="Oval 4179">
                <a:extLst>
                  <a:ext uri="{FF2B5EF4-FFF2-40B4-BE49-F238E27FC236}">
                    <a16:creationId xmlns:a16="http://schemas.microsoft.com/office/drawing/2014/main" id="{58E580F9-388C-E0BC-0229-9C3D139D2093}"/>
                  </a:ext>
                </a:extLst>
              </p:cNvPr>
              <p:cNvSpPr/>
              <p:nvPr/>
            </p:nvSpPr>
            <p:spPr>
              <a:xfrm>
                <a:off x="508177" y="451937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81" name="Oval 4180">
                <a:extLst>
                  <a:ext uri="{FF2B5EF4-FFF2-40B4-BE49-F238E27FC236}">
                    <a16:creationId xmlns:a16="http://schemas.microsoft.com/office/drawing/2014/main" id="{34916ADF-ED8C-024B-078B-774BE3E160ED}"/>
                  </a:ext>
                </a:extLst>
              </p:cNvPr>
              <p:cNvSpPr/>
              <p:nvPr/>
            </p:nvSpPr>
            <p:spPr>
              <a:xfrm>
                <a:off x="534200" y="5375590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82" name="Oval 4181">
                <a:extLst>
                  <a:ext uri="{FF2B5EF4-FFF2-40B4-BE49-F238E27FC236}">
                    <a16:creationId xmlns:a16="http://schemas.microsoft.com/office/drawing/2014/main" id="{C281F1BB-1283-EBC8-BCCA-91BE3BB65316}"/>
                  </a:ext>
                </a:extLst>
              </p:cNvPr>
              <p:cNvSpPr/>
              <p:nvPr/>
            </p:nvSpPr>
            <p:spPr>
              <a:xfrm>
                <a:off x="884415" y="5443761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83" name="Oval 4182">
                <a:extLst>
                  <a:ext uri="{FF2B5EF4-FFF2-40B4-BE49-F238E27FC236}">
                    <a16:creationId xmlns:a16="http://schemas.microsoft.com/office/drawing/2014/main" id="{DAEFE8B7-62F5-BEE0-2648-F434B0222DFE}"/>
                  </a:ext>
                </a:extLst>
              </p:cNvPr>
              <p:cNvSpPr/>
              <p:nvPr/>
            </p:nvSpPr>
            <p:spPr>
              <a:xfrm>
                <a:off x="1163892" y="445456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84" name="Oval 4183">
                <a:extLst>
                  <a:ext uri="{FF2B5EF4-FFF2-40B4-BE49-F238E27FC236}">
                    <a16:creationId xmlns:a16="http://schemas.microsoft.com/office/drawing/2014/main" id="{A4D4059C-2F52-C5AD-A896-57AA18E79F54}"/>
                  </a:ext>
                </a:extLst>
              </p:cNvPr>
              <p:cNvSpPr/>
              <p:nvPr/>
            </p:nvSpPr>
            <p:spPr>
              <a:xfrm>
                <a:off x="1138503" y="5402927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86" name="Arrow: Right 4185">
                <a:extLst>
                  <a:ext uri="{FF2B5EF4-FFF2-40B4-BE49-F238E27FC236}">
                    <a16:creationId xmlns:a16="http://schemas.microsoft.com/office/drawing/2014/main" id="{1BD9D790-46EC-4270-8D2E-D4B08EF49097}"/>
                  </a:ext>
                </a:extLst>
              </p:cNvPr>
              <p:cNvSpPr/>
              <p:nvPr/>
            </p:nvSpPr>
            <p:spPr>
              <a:xfrm>
                <a:off x="4405433" y="4984431"/>
                <a:ext cx="7920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87" name="Arrow: Right 4186">
                <a:extLst>
                  <a:ext uri="{FF2B5EF4-FFF2-40B4-BE49-F238E27FC236}">
                    <a16:creationId xmlns:a16="http://schemas.microsoft.com/office/drawing/2014/main" id="{BA719AD6-DC02-EA51-9D67-BA45BC66DD72}"/>
                  </a:ext>
                </a:extLst>
              </p:cNvPr>
              <p:cNvSpPr/>
              <p:nvPr/>
            </p:nvSpPr>
            <p:spPr>
              <a:xfrm>
                <a:off x="2669027" y="5003974"/>
                <a:ext cx="7920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88" name="Arrow: Right 4187">
                <a:extLst>
                  <a:ext uri="{FF2B5EF4-FFF2-40B4-BE49-F238E27FC236}">
                    <a16:creationId xmlns:a16="http://schemas.microsoft.com/office/drawing/2014/main" id="{E9EE81D5-9171-0077-9F44-A9DD302E4476}"/>
                  </a:ext>
                </a:extLst>
              </p:cNvPr>
              <p:cNvSpPr/>
              <p:nvPr/>
            </p:nvSpPr>
            <p:spPr>
              <a:xfrm flipH="1">
                <a:off x="3591101" y="4984431"/>
                <a:ext cx="7920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89" name="Arrow: Right 4188">
                <a:extLst>
                  <a:ext uri="{FF2B5EF4-FFF2-40B4-BE49-F238E27FC236}">
                    <a16:creationId xmlns:a16="http://schemas.microsoft.com/office/drawing/2014/main" id="{1F614A06-FBD6-AAAE-A18E-95BB330A9C74}"/>
                  </a:ext>
                </a:extLst>
              </p:cNvPr>
              <p:cNvSpPr/>
              <p:nvPr/>
            </p:nvSpPr>
            <p:spPr>
              <a:xfrm flipH="1">
                <a:off x="1856078" y="5002341"/>
                <a:ext cx="7920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90" name="Arrow: Right 4189">
                <a:extLst>
                  <a:ext uri="{FF2B5EF4-FFF2-40B4-BE49-F238E27FC236}">
                    <a16:creationId xmlns:a16="http://schemas.microsoft.com/office/drawing/2014/main" id="{92C1EF9B-6555-A1E0-6794-3E1E08E62ACA}"/>
                  </a:ext>
                </a:extLst>
              </p:cNvPr>
              <p:cNvSpPr/>
              <p:nvPr/>
            </p:nvSpPr>
            <p:spPr>
              <a:xfrm rot="16200000">
                <a:off x="4158828" y="4660264"/>
                <a:ext cx="4836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91" name="Arrow: Right 4190">
                <a:extLst>
                  <a:ext uri="{FF2B5EF4-FFF2-40B4-BE49-F238E27FC236}">
                    <a16:creationId xmlns:a16="http://schemas.microsoft.com/office/drawing/2014/main" id="{9661FAB0-DB8E-2671-0890-D68A8DDEADC8}"/>
                  </a:ext>
                </a:extLst>
              </p:cNvPr>
              <p:cNvSpPr/>
              <p:nvPr/>
            </p:nvSpPr>
            <p:spPr>
              <a:xfrm rot="16200000">
                <a:off x="2415548" y="4687390"/>
                <a:ext cx="4836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92" name="Arrow: Right 4191">
                <a:extLst>
                  <a:ext uri="{FF2B5EF4-FFF2-40B4-BE49-F238E27FC236}">
                    <a16:creationId xmlns:a16="http://schemas.microsoft.com/office/drawing/2014/main" id="{ED77B6EA-C674-C629-7C0F-778623F47878}"/>
                  </a:ext>
                </a:extLst>
              </p:cNvPr>
              <p:cNvSpPr/>
              <p:nvPr/>
            </p:nvSpPr>
            <p:spPr>
              <a:xfrm rot="5400000" flipV="1">
                <a:off x="2417384" y="5316954"/>
                <a:ext cx="4836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93" name="Arrow: Right 4192">
                <a:extLst>
                  <a:ext uri="{FF2B5EF4-FFF2-40B4-BE49-F238E27FC236}">
                    <a16:creationId xmlns:a16="http://schemas.microsoft.com/office/drawing/2014/main" id="{BE3E6939-383E-ACF0-C242-AF957729C755}"/>
                  </a:ext>
                </a:extLst>
              </p:cNvPr>
              <p:cNvSpPr/>
              <p:nvPr/>
            </p:nvSpPr>
            <p:spPr>
              <a:xfrm rot="5400000" flipV="1">
                <a:off x="4156992" y="5295706"/>
                <a:ext cx="4836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" name="Datumsplatzhalter 2">
            <a:extLst>
              <a:ext uri="{FF2B5EF4-FFF2-40B4-BE49-F238E27FC236}">
                <a16:creationId xmlns:a16="http://schemas.microsoft.com/office/drawing/2014/main" id="{E2646E9C-5F06-8150-E9E0-46C96EE668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5354CFB2-EB30-6F3F-991F-8B781CC8F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29847152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F5BAC9-FA87-75DE-18AB-CD51E1594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We quantify the acceleration process using the acceleration gradient</a:t>
            </a:r>
          </a:p>
          <a:p>
            <a:pPr marL="285750" indent="-285750"/>
            <a:endParaRPr lang="en-US" dirty="0">
              <a:solidFill>
                <a:schemeClr val="tx2"/>
              </a:solidFill>
            </a:endParaRPr>
          </a:p>
          <a:p>
            <a:pPr marL="285750" indent="-285750"/>
            <a:r>
              <a:rPr lang="en-US" dirty="0">
                <a:solidFill>
                  <a:schemeClr val="tx2"/>
                </a:solidFill>
              </a:rPr>
              <a:t>Plasma wakefields allow to accelerate charged particles with ~ 1-100 GeV/m</a:t>
            </a:r>
          </a:p>
          <a:p>
            <a:pPr lvl="1"/>
            <a:endParaRPr lang="en-GB" dirty="0">
              <a:solidFill>
                <a:schemeClr val="tx2"/>
              </a:solidFill>
            </a:endParaRPr>
          </a:p>
          <a:p>
            <a:pPr marL="285750" indent="-285750"/>
            <a:r>
              <a:rPr lang="en-GB" dirty="0">
                <a:solidFill>
                  <a:schemeClr val="tx2"/>
                </a:solidFill>
              </a:rPr>
              <a:t>High gradients are important when using linear accelerators (e.g. for light particles) to minimize synchrotron radiation losses</a:t>
            </a:r>
          </a:p>
          <a:p>
            <a:pPr marL="742950" lvl="1" indent="-285750"/>
            <a:r>
              <a:rPr lang="en-GB" dirty="0">
                <a:solidFill>
                  <a:schemeClr val="tx2"/>
                </a:solidFill>
              </a:rPr>
              <a:t>For linear accelerators, their length defines the final beam energy</a:t>
            </a:r>
            <a:endParaRPr lang="en-US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9261C2-D261-077C-7F8B-4C224BC5A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Let Us Repeat…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193BE3-733B-022B-5C52-8F07349A6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Datumsplatzhalter 2">
            <a:extLst>
              <a:ext uri="{FF2B5EF4-FFF2-40B4-BE49-F238E27FC236}">
                <a16:creationId xmlns:a16="http://schemas.microsoft.com/office/drawing/2014/main" id="{DC85AE67-4037-F2D3-782D-318464326B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id="{FB9168B6-A601-0AB3-36FE-2191E928C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2797810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9A9F53-FC0D-0D39-A4C7-391966D853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68F402-FDC0-B3FA-C8C0-EC1B7D9C4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1199A8F-EC49-BD42-C3A2-387CEC46F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7E070F8-A36A-C419-4BD9-6715855064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7812" y="2691034"/>
            <a:ext cx="2305050" cy="230505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CD263AF-0827-D431-0C01-8F272C497B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13670" y="2708126"/>
            <a:ext cx="2762250" cy="184785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FAEDF92-F085-6D78-3893-021E1996FD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50048" y="2708126"/>
            <a:ext cx="1847850" cy="230505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9AF99D83-59F0-EEF4-D5B7-A37D94B0C0A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96310" y="2708126"/>
            <a:ext cx="2762250" cy="1847850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7D327466-459D-F1F3-90E6-550A50909CC9}"/>
              </a:ext>
            </a:extLst>
          </p:cNvPr>
          <p:cNvSpPr txBox="1"/>
          <p:nvPr/>
        </p:nvSpPr>
        <p:spPr>
          <a:xfrm>
            <a:off x="3431704" y="3137753"/>
            <a:ext cx="119321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Physics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of plasma wakefields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CE9348C-19A6-E59C-90E6-41F0CA3F1A48}"/>
              </a:ext>
            </a:extLst>
          </p:cNvPr>
          <p:cNvSpPr txBox="1"/>
          <p:nvPr/>
        </p:nvSpPr>
        <p:spPr>
          <a:xfrm>
            <a:off x="1072740" y="2860754"/>
            <a:ext cx="15121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Introduction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41B536D-3232-FC66-F45A-631371EB67BD}"/>
              </a:ext>
            </a:extLst>
          </p:cNvPr>
          <p:cNvSpPr txBox="1"/>
          <p:nvPr/>
        </p:nvSpPr>
        <p:spPr>
          <a:xfrm>
            <a:off x="7870328" y="3291094"/>
            <a:ext cx="13681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AWAKE Experiment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FA80AB11-40FC-BF85-30E6-7BCDFECED6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984432" y="2708126"/>
            <a:ext cx="1847850" cy="230505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10C6D4AF-4478-545F-A7CF-DCBC010C82DF}"/>
              </a:ext>
            </a:extLst>
          </p:cNvPr>
          <p:cNvSpPr txBox="1"/>
          <p:nvPr/>
        </p:nvSpPr>
        <p:spPr>
          <a:xfrm>
            <a:off x="10248180" y="2924944"/>
            <a:ext cx="1368152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What’s next?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Summary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A823D99-2133-6E1B-CFD2-7E47BF2DE10B}"/>
              </a:ext>
            </a:extLst>
          </p:cNvPr>
          <p:cNvSpPr txBox="1"/>
          <p:nvPr/>
        </p:nvSpPr>
        <p:spPr>
          <a:xfrm>
            <a:off x="5685730" y="3845768"/>
            <a:ext cx="11932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State of the Art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Datumsplatzhalter 2">
            <a:extLst>
              <a:ext uri="{FF2B5EF4-FFF2-40B4-BE49-F238E27FC236}">
                <a16:creationId xmlns:a16="http://schemas.microsoft.com/office/drawing/2014/main" id="{829491B0-AEF5-5821-4F7E-FB03E5A5B1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0742D8FB-C63A-A3C2-AE3D-76916C43E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9560095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FE612-DC56-75F4-12DF-9A1E6FA10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620688"/>
            <a:ext cx="11376025" cy="1065742"/>
          </a:xfrm>
        </p:spPr>
        <p:txBody>
          <a:bodyPr/>
          <a:lstStyle/>
          <a:p>
            <a:pPr algn="ctr"/>
            <a:r>
              <a:rPr lang="en-US" sz="5400" dirty="0"/>
              <a:t>How to Create </a:t>
            </a:r>
            <a:br>
              <a:rPr lang="en-US" sz="5400" dirty="0"/>
            </a:br>
            <a:r>
              <a:rPr lang="en-US" sz="5400" dirty="0"/>
              <a:t>Plasma Wakefields?</a:t>
            </a:r>
            <a:endParaRPr lang="en-GB" sz="5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75FD10-54F2-4686-1E64-EE6FEE294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839F39-E37E-247A-650D-6B9DABC963E9}"/>
              </a:ext>
            </a:extLst>
          </p:cNvPr>
          <p:cNvSpPr txBox="1"/>
          <p:nvPr/>
        </p:nvSpPr>
        <p:spPr>
          <a:xfrm>
            <a:off x="5291880" y="2157569"/>
            <a:ext cx="16158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Two ingredients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A4C045-71E8-FBED-DBDC-2D3A5465099E}"/>
              </a:ext>
            </a:extLst>
          </p:cNvPr>
          <p:cNvSpPr txBox="1"/>
          <p:nvPr/>
        </p:nvSpPr>
        <p:spPr>
          <a:xfrm>
            <a:off x="1991544" y="3429000"/>
            <a:ext cx="97462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Plasma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(Medium)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798F6B-8B56-2D7E-FF79-E04D8A887C86}"/>
              </a:ext>
            </a:extLst>
          </p:cNvPr>
          <p:cNvSpPr txBox="1"/>
          <p:nvPr/>
        </p:nvSpPr>
        <p:spPr>
          <a:xfrm>
            <a:off x="6724735" y="3315515"/>
            <a:ext cx="3783087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Relativistic charged particle beam or 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Short intense laser pulse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(Energy source)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2" name="Picture 11" descr="A picture containing font, design, typography&#10;&#10;Description automatically generated">
            <a:extLst>
              <a:ext uri="{FF2B5EF4-FFF2-40B4-BE49-F238E27FC236}">
                <a16:creationId xmlns:a16="http://schemas.microsoft.com/office/drawing/2014/main" id="{7C711DF4-2889-10A9-467B-0DEA838261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2210" y="4993867"/>
            <a:ext cx="1468139" cy="923423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E40E306-6ACE-2EB3-90F9-DD581A57016B}"/>
              </a:ext>
            </a:extLst>
          </p:cNvPr>
          <p:cNvCxnSpPr/>
          <p:nvPr/>
        </p:nvCxnSpPr>
        <p:spPr>
          <a:xfrm>
            <a:off x="8328248" y="4414963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23970C8D-B626-0B91-315F-0AC56AB9B782}"/>
              </a:ext>
            </a:extLst>
          </p:cNvPr>
          <p:cNvSpPr/>
          <p:nvPr/>
        </p:nvSpPr>
        <p:spPr>
          <a:xfrm>
            <a:off x="2895599" y="415997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22413A4-A7A7-5369-D126-A0A3FF49C61B}"/>
              </a:ext>
            </a:extLst>
          </p:cNvPr>
          <p:cNvSpPr/>
          <p:nvPr/>
        </p:nvSpPr>
        <p:spPr>
          <a:xfrm>
            <a:off x="2384646" y="415997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1CD3738-5389-6B49-E33E-E939E523A4DC}"/>
              </a:ext>
            </a:extLst>
          </p:cNvPr>
          <p:cNvSpPr/>
          <p:nvPr/>
        </p:nvSpPr>
        <p:spPr>
          <a:xfrm>
            <a:off x="1895871" y="416090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1158665-7546-CDA8-AB06-BB3DA5554E66}"/>
              </a:ext>
            </a:extLst>
          </p:cNvPr>
          <p:cNvSpPr/>
          <p:nvPr/>
        </p:nvSpPr>
        <p:spPr>
          <a:xfrm>
            <a:off x="1400199" y="416090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A457DA6-1663-96E6-2858-E60F03076583}"/>
              </a:ext>
            </a:extLst>
          </p:cNvPr>
          <p:cNvSpPr/>
          <p:nvPr/>
        </p:nvSpPr>
        <p:spPr>
          <a:xfrm>
            <a:off x="3126904" y="453135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ED84BB6-954A-9D36-0DB6-69D91E5CF9D1}"/>
              </a:ext>
            </a:extLst>
          </p:cNvPr>
          <p:cNvSpPr/>
          <p:nvPr/>
        </p:nvSpPr>
        <p:spPr>
          <a:xfrm>
            <a:off x="2615951" y="453135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2506DE5-18DF-D190-75F6-16843A3AF2B2}"/>
              </a:ext>
            </a:extLst>
          </p:cNvPr>
          <p:cNvSpPr/>
          <p:nvPr/>
        </p:nvSpPr>
        <p:spPr>
          <a:xfrm>
            <a:off x="2127176" y="453228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CA0C888-761E-2209-F28C-736A439F16A2}"/>
              </a:ext>
            </a:extLst>
          </p:cNvPr>
          <p:cNvSpPr/>
          <p:nvPr/>
        </p:nvSpPr>
        <p:spPr>
          <a:xfrm>
            <a:off x="1631504" y="453228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4C555B5-734C-2C0D-8C4C-596D46A7066C}"/>
              </a:ext>
            </a:extLst>
          </p:cNvPr>
          <p:cNvSpPr/>
          <p:nvPr/>
        </p:nvSpPr>
        <p:spPr>
          <a:xfrm>
            <a:off x="2910880" y="491447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ADBFE58-C7C1-9357-3D3B-30F01D37F6D1}"/>
              </a:ext>
            </a:extLst>
          </p:cNvPr>
          <p:cNvSpPr/>
          <p:nvPr/>
        </p:nvSpPr>
        <p:spPr>
          <a:xfrm>
            <a:off x="2367572" y="486187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AECB433-9DB4-C836-7A29-42A0FE02508D}"/>
              </a:ext>
            </a:extLst>
          </p:cNvPr>
          <p:cNvSpPr/>
          <p:nvPr/>
        </p:nvSpPr>
        <p:spPr>
          <a:xfrm>
            <a:off x="1911152" y="491539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997E0B7-8AE8-0C86-207B-A6DFEF365119}"/>
              </a:ext>
            </a:extLst>
          </p:cNvPr>
          <p:cNvSpPr/>
          <p:nvPr/>
        </p:nvSpPr>
        <p:spPr>
          <a:xfrm>
            <a:off x="1415480" y="491539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1CA6191-ED2D-AD4F-7EDE-0E467635E66D}"/>
              </a:ext>
            </a:extLst>
          </p:cNvPr>
          <p:cNvSpPr/>
          <p:nvPr/>
        </p:nvSpPr>
        <p:spPr>
          <a:xfrm>
            <a:off x="3175247" y="529789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D58DA18-1AFF-1E22-59D8-47DD0CD7701C}"/>
              </a:ext>
            </a:extLst>
          </p:cNvPr>
          <p:cNvSpPr/>
          <p:nvPr/>
        </p:nvSpPr>
        <p:spPr>
          <a:xfrm>
            <a:off x="2664294" y="529789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923627C-B569-6E75-B877-1039020CAE91}"/>
              </a:ext>
            </a:extLst>
          </p:cNvPr>
          <p:cNvSpPr/>
          <p:nvPr/>
        </p:nvSpPr>
        <p:spPr>
          <a:xfrm>
            <a:off x="2175519" y="529882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DDA8BA2-1B69-F594-8591-B468C0848BC4}"/>
              </a:ext>
            </a:extLst>
          </p:cNvPr>
          <p:cNvSpPr/>
          <p:nvPr/>
        </p:nvSpPr>
        <p:spPr>
          <a:xfrm>
            <a:off x="1679847" y="529882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A7F2012-D208-7AAB-277F-E9CDBC4A5217}"/>
              </a:ext>
            </a:extLst>
          </p:cNvPr>
          <p:cNvSpPr/>
          <p:nvPr/>
        </p:nvSpPr>
        <p:spPr>
          <a:xfrm>
            <a:off x="3253268" y="536884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568F3B7-5DB8-4CA9-4BB9-66F5F4204A96}"/>
              </a:ext>
            </a:extLst>
          </p:cNvPr>
          <p:cNvSpPr/>
          <p:nvPr/>
        </p:nvSpPr>
        <p:spPr>
          <a:xfrm>
            <a:off x="2360724" y="485868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19F50CB-1EF0-13D3-6E94-3833E5BB7E97}"/>
              </a:ext>
            </a:extLst>
          </p:cNvPr>
          <p:cNvSpPr/>
          <p:nvPr/>
        </p:nvSpPr>
        <p:spPr>
          <a:xfrm>
            <a:off x="2873164" y="456173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84A4C93-71F5-6D66-640E-4BBB2A76FBF4}"/>
              </a:ext>
            </a:extLst>
          </p:cNvPr>
          <p:cNvSpPr/>
          <p:nvPr/>
        </p:nvSpPr>
        <p:spPr>
          <a:xfrm>
            <a:off x="2471935" y="419982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823AB82-4496-EBCC-49C2-4987EF4B4A8D}"/>
              </a:ext>
            </a:extLst>
          </p:cNvPr>
          <p:cNvSpPr/>
          <p:nvPr/>
        </p:nvSpPr>
        <p:spPr>
          <a:xfrm>
            <a:off x="3088493" y="421202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4524C7B8-C4D6-618D-33BC-3A378D74A7F6}"/>
              </a:ext>
            </a:extLst>
          </p:cNvPr>
          <p:cNvSpPr/>
          <p:nvPr/>
        </p:nvSpPr>
        <p:spPr>
          <a:xfrm>
            <a:off x="1784543" y="540368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9112710-19AA-9636-DE93-66F79DA69D71}"/>
              </a:ext>
            </a:extLst>
          </p:cNvPr>
          <p:cNvSpPr/>
          <p:nvPr/>
        </p:nvSpPr>
        <p:spPr>
          <a:xfrm>
            <a:off x="2034059" y="425673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61D1765-DC5B-3F5D-772D-220ED1E188CD}"/>
              </a:ext>
            </a:extLst>
          </p:cNvPr>
          <p:cNvSpPr/>
          <p:nvPr/>
        </p:nvSpPr>
        <p:spPr>
          <a:xfrm>
            <a:off x="2650648" y="531661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BAA708F-29BB-F10B-9304-29007B3A8407}"/>
              </a:ext>
            </a:extLst>
          </p:cNvPr>
          <p:cNvSpPr/>
          <p:nvPr/>
        </p:nvSpPr>
        <p:spPr>
          <a:xfrm>
            <a:off x="2683019" y="499978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4E2287A-099A-080A-6A90-58FE48338071}"/>
              </a:ext>
            </a:extLst>
          </p:cNvPr>
          <p:cNvSpPr/>
          <p:nvPr/>
        </p:nvSpPr>
        <p:spPr>
          <a:xfrm>
            <a:off x="1544215" y="512506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EA346DC7-75D3-6AEF-C083-D38769943C37}"/>
              </a:ext>
            </a:extLst>
          </p:cNvPr>
          <p:cNvSpPr/>
          <p:nvPr/>
        </p:nvSpPr>
        <p:spPr>
          <a:xfrm>
            <a:off x="1977332" y="455024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0E01F77-0F70-CE7A-1492-D0F124E56262}"/>
              </a:ext>
            </a:extLst>
          </p:cNvPr>
          <p:cNvSpPr/>
          <p:nvPr/>
        </p:nvSpPr>
        <p:spPr>
          <a:xfrm>
            <a:off x="1562559" y="422883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7AFEFC4-1A7F-DF83-AE98-40B55F42CF98}"/>
              </a:ext>
            </a:extLst>
          </p:cNvPr>
          <p:cNvSpPr/>
          <p:nvPr/>
        </p:nvSpPr>
        <p:spPr>
          <a:xfrm>
            <a:off x="1703512" y="468359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DB7C777-9CC3-A611-6789-99F6DF56FEDB}"/>
              </a:ext>
            </a:extLst>
          </p:cNvPr>
          <p:cNvSpPr/>
          <p:nvPr/>
        </p:nvSpPr>
        <p:spPr>
          <a:xfrm>
            <a:off x="1869897" y="499883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21E48C6-0B03-EA0F-790C-8D3A8FEEC181}"/>
              </a:ext>
            </a:extLst>
          </p:cNvPr>
          <p:cNvSpPr/>
          <p:nvPr/>
        </p:nvSpPr>
        <p:spPr>
          <a:xfrm>
            <a:off x="3154747" y="485868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33690F8-FACD-2287-266A-89A91ADF5BDD}"/>
              </a:ext>
            </a:extLst>
          </p:cNvPr>
          <p:cNvSpPr/>
          <p:nvPr/>
        </p:nvSpPr>
        <p:spPr>
          <a:xfrm>
            <a:off x="2326780" y="527699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845E3F4-2EEF-74AD-D8C1-2FA150D96602}"/>
              </a:ext>
            </a:extLst>
          </p:cNvPr>
          <p:cNvSpPr/>
          <p:nvPr/>
        </p:nvSpPr>
        <p:spPr>
          <a:xfrm>
            <a:off x="7824192" y="4212025"/>
            <a:ext cx="1368759" cy="432047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B489F58-D37B-FB3A-9681-397D71B0C11E}"/>
              </a:ext>
            </a:extLst>
          </p:cNvPr>
          <p:cNvCxnSpPr>
            <a:stCxn id="7" idx="2"/>
            <a:endCxn id="8" idx="0"/>
          </p:cNvCxnSpPr>
          <p:nvPr/>
        </p:nvCxnSpPr>
        <p:spPr>
          <a:xfrm flipH="1">
            <a:off x="2478857" y="2434568"/>
            <a:ext cx="3620969" cy="994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2E9347F-9C50-16CD-FCEA-3734E36FCF66}"/>
              </a:ext>
            </a:extLst>
          </p:cNvPr>
          <p:cNvCxnSpPr>
            <a:stCxn id="7" idx="2"/>
            <a:endCxn id="9" idx="0"/>
          </p:cNvCxnSpPr>
          <p:nvPr/>
        </p:nvCxnSpPr>
        <p:spPr>
          <a:xfrm>
            <a:off x="6099826" y="2434568"/>
            <a:ext cx="2516453" cy="8809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2B380D00-C815-F24B-D42F-30160B35C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109740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CC885-2B5F-7EBE-0B95-D5394853A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B08C6A-9576-AA6C-809C-3E15EE653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16.07.2025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E60063-2679-A993-B608-3F966B36F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98A138-F661-309A-3F01-E71974E6A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 descr="A person on a surfboard riding a wave&#10;&#10;Description automatically generated with medium confidence">
            <a:extLst>
              <a:ext uri="{FF2B5EF4-FFF2-40B4-BE49-F238E27FC236}">
                <a16:creationId xmlns:a16="http://schemas.microsoft.com/office/drawing/2014/main" id="{5ABACF0D-AEAD-160C-9DB4-B0A1B4119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81295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380C99-89A1-0C86-8834-105DB560A854}"/>
              </a:ext>
            </a:extLst>
          </p:cNvPr>
          <p:cNvSpPr txBox="1"/>
          <p:nvPr/>
        </p:nvSpPr>
        <p:spPr>
          <a:xfrm>
            <a:off x="9336360" y="5157192"/>
            <a:ext cx="23216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Image from https://revbalance.com/improving-balance-for-wakesurfing/</a:t>
            </a:r>
          </a:p>
        </p:txBody>
      </p:sp>
    </p:spTree>
    <p:extLst>
      <p:ext uri="{BB962C8B-B14F-4D97-AF65-F5344CB8AC3E}">
        <p14:creationId xmlns:p14="http://schemas.microsoft.com/office/powerpoint/2010/main" val="2503101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6DD0A-B5FC-8D33-1B9E-623BA663F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Energy Source: The Driver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D6EF62-4180-CEEC-4B3B-E658A7562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17517B4-E829-ABC5-BC3D-17CDBBC997B1}"/>
              </a:ext>
            </a:extLst>
          </p:cNvPr>
          <p:cNvSpPr/>
          <p:nvPr/>
        </p:nvSpPr>
        <p:spPr>
          <a:xfrm>
            <a:off x="862181" y="3370702"/>
            <a:ext cx="1620788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e- bunch</a:t>
            </a:r>
            <a:endParaRPr lang="en-GB" dirty="0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06AE3D1C-4D2B-8FB9-28B2-565CBAF6F24F}"/>
              </a:ext>
            </a:extLst>
          </p:cNvPr>
          <p:cNvSpPr/>
          <p:nvPr/>
        </p:nvSpPr>
        <p:spPr>
          <a:xfrm>
            <a:off x="1613198" y="3721233"/>
            <a:ext cx="14401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B0CDE876-1102-2ED4-AED7-7276F4DF2A9D}"/>
              </a:ext>
            </a:extLst>
          </p:cNvPr>
          <p:cNvSpPr/>
          <p:nvPr/>
        </p:nvSpPr>
        <p:spPr>
          <a:xfrm rot="379457">
            <a:off x="948996" y="3658353"/>
            <a:ext cx="14401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90CB9ED7-C4A3-9CFE-0CD3-8CEDA01F96C2}"/>
              </a:ext>
            </a:extLst>
          </p:cNvPr>
          <p:cNvSpPr/>
          <p:nvPr/>
        </p:nvSpPr>
        <p:spPr>
          <a:xfrm rot="21311007">
            <a:off x="2198804" y="3675952"/>
            <a:ext cx="14401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FA5D05C4-4ACA-08CA-89CA-6DFBFE3A738D}"/>
              </a:ext>
            </a:extLst>
          </p:cNvPr>
          <p:cNvSpPr/>
          <p:nvPr/>
        </p:nvSpPr>
        <p:spPr>
          <a:xfrm rot="233368">
            <a:off x="1285276" y="3703796"/>
            <a:ext cx="14401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57C599A1-F9AA-58B3-5E5A-2CF875F54DCC}"/>
              </a:ext>
            </a:extLst>
          </p:cNvPr>
          <p:cNvSpPr/>
          <p:nvPr/>
        </p:nvSpPr>
        <p:spPr>
          <a:xfrm rot="21412594">
            <a:off x="1921680" y="3718487"/>
            <a:ext cx="14401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CA456E4D-4F0D-4573-201B-FD1F6437CBC6}"/>
              </a:ext>
            </a:extLst>
          </p:cNvPr>
          <p:cNvSpPr/>
          <p:nvPr/>
        </p:nvSpPr>
        <p:spPr>
          <a:xfrm rot="10800000">
            <a:off x="1632099" y="1736268"/>
            <a:ext cx="14401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F176CD33-9DF8-CB50-E4B2-DB2E420F3F55}"/>
              </a:ext>
            </a:extLst>
          </p:cNvPr>
          <p:cNvSpPr/>
          <p:nvPr/>
        </p:nvSpPr>
        <p:spPr>
          <a:xfrm rot="10515475">
            <a:off x="976924" y="1787038"/>
            <a:ext cx="14401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285EAB81-DA12-E69B-DBC4-C69D18E91ED0}"/>
              </a:ext>
            </a:extLst>
          </p:cNvPr>
          <p:cNvSpPr/>
          <p:nvPr/>
        </p:nvSpPr>
        <p:spPr>
          <a:xfrm rot="11320010">
            <a:off x="2234820" y="1777217"/>
            <a:ext cx="14401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55B932D2-D779-9AAA-BD3A-471493FF0FAD}"/>
              </a:ext>
            </a:extLst>
          </p:cNvPr>
          <p:cNvSpPr/>
          <p:nvPr/>
        </p:nvSpPr>
        <p:spPr>
          <a:xfrm rot="10609262">
            <a:off x="1298957" y="1733207"/>
            <a:ext cx="14401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918CB15F-CAD6-2EB3-C31B-761522F97849}"/>
              </a:ext>
            </a:extLst>
          </p:cNvPr>
          <p:cNvSpPr/>
          <p:nvPr/>
        </p:nvSpPr>
        <p:spPr>
          <a:xfrm rot="11108033">
            <a:off x="1949219" y="1754756"/>
            <a:ext cx="14401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F9C445-22BC-669A-B2BA-9A1CB8108EAF}"/>
              </a:ext>
            </a:extLst>
          </p:cNvPr>
          <p:cNvSpPr txBox="1"/>
          <p:nvPr/>
        </p:nvSpPr>
        <p:spPr>
          <a:xfrm>
            <a:off x="3375683" y="1342295"/>
            <a:ext cx="7400837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</a:rPr>
              <a:t>Relativistic charged particle bunches or laser pulses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b="0" i="0" u="none" strike="noStrike" dirty="0">
                <a:solidFill>
                  <a:schemeClr val="tx2"/>
                </a:solidFill>
                <a:effectLst/>
              </a:rPr>
              <a:t>Relativistic charged particle bunches carry almost purely </a:t>
            </a:r>
            <a:r>
              <a:rPr lang="en-GB" b="1" i="0" u="none" strike="noStrike" dirty="0">
                <a:solidFill>
                  <a:schemeClr val="accent1"/>
                </a:solidFill>
                <a:effectLst/>
              </a:rPr>
              <a:t>transverse electric</a:t>
            </a:r>
            <a:r>
              <a:rPr lang="en-GB" b="0" i="0" u="none" strike="noStrike" dirty="0">
                <a:solidFill>
                  <a:schemeClr val="accent1"/>
                </a:solidFill>
                <a:effectLst/>
              </a:rPr>
              <a:t> </a:t>
            </a:r>
            <a:r>
              <a:rPr lang="en-GB" b="0" i="0" u="none" strike="noStrike" dirty="0">
                <a:solidFill>
                  <a:schemeClr val="tx2"/>
                </a:solidFill>
                <a:effectLst/>
              </a:rPr>
              <a:t>fields</a:t>
            </a: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i="0" u="none" strike="noStrike" dirty="0">
                <a:solidFill>
                  <a:schemeClr val="tx2"/>
                </a:solidFill>
                <a:effectLst/>
              </a:rPr>
              <a:t>What we need </a:t>
            </a:r>
            <a:r>
              <a:rPr lang="en-GB" sz="1800" b="1" i="0" u="none" strike="noStrike" dirty="0">
                <a:solidFill>
                  <a:schemeClr val="tx2"/>
                </a:solidFill>
                <a:effectLst/>
                <a:sym typeface="Wingdings" panose="05000000000000000000" pitchFamily="2" charset="2"/>
              </a:rPr>
              <a:t> 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</a:rPr>
              <a:t>longitudinal electric field to accelerate charged particles</a:t>
            </a:r>
            <a:endParaRPr lang="en-GB" dirty="0">
              <a:solidFill>
                <a:schemeClr val="tx2"/>
              </a:solidFill>
              <a:effectLst/>
            </a:endParaRPr>
          </a:p>
          <a:p>
            <a:br>
              <a:rPr lang="en-GB" dirty="0">
                <a:solidFill>
                  <a:schemeClr val="tx2"/>
                </a:solidFill>
              </a:rPr>
            </a:br>
            <a:endParaRPr lang="en-GB" dirty="0">
              <a:solidFill>
                <a:schemeClr val="tx2"/>
              </a:solidFill>
              <a:effectLst/>
            </a:endParaRPr>
          </a:p>
          <a:p>
            <a:r>
              <a:rPr lang="en-GB" b="1" dirty="0">
                <a:solidFill>
                  <a:schemeClr val="accent1"/>
                </a:solidFill>
              </a:rPr>
              <a:t>Trick: 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</a:rPr>
              <a:t>Use plasma to convert the transverse electric field of the proton bunch into a longitudinal electric field in the plasma.</a:t>
            </a:r>
            <a:endParaRPr lang="en-GB" dirty="0">
              <a:solidFill>
                <a:schemeClr val="tx2"/>
              </a:solidFill>
            </a:endParaRPr>
          </a:p>
          <a:p>
            <a:br>
              <a:rPr lang="en-GB" dirty="0">
                <a:solidFill>
                  <a:schemeClr val="tx2"/>
                </a:solidFill>
              </a:rPr>
            </a:b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D61AA65-750C-B9FA-256A-751D5E34147A}"/>
              </a:ext>
            </a:extLst>
          </p:cNvPr>
          <p:cNvSpPr/>
          <p:nvPr/>
        </p:nvSpPr>
        <p:spPr>
          <a:xfrm>
            <a:off x="9694371" y="446655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6CF4CA60-0E1E-FB25-E9CA-A9A28B14762D}"/>
              </a:ext>
            </a:extLst>
          </p:cNvPr>
          <p:cNvSpPr/>
          <p:nvPr/>
        </p:nvSpPr>
        <p:spPr>
          <a:xfrm>
            <a:off x="9183418" y="446655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78D1CF6-3EB7-E2B7-85D3-89F9BE04B3EE}"/>
              </a:ext>
            </a:extLst>
          </p:cNvPr>
          <p:cNvSpPr/>
          <p:nvPr/>
        </p:nvSpPr>
        <p:spPr>
          <a:xfrm>
            <a:off x="8694643" y="446748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B4AFFA-2986-3CF5-521D-653439DA11D7}"/>
              </a:ext>
            </a:extLst>
          </p:cNvPr>
          <p:cNvSpPr/>
          <p:nvPr/>
        </p:nvSpPr>
        <p:spPr>
          <a:xfrm>
            <a:off x="8198971" y="446748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4514E74B-B048-17AC-6891-2E0001BABA0C}"/>
              </a:ext>
            </a:extLst>
          </p:cNvPr>
          <p:cNvSpPr/>
          <p:nvPr/>
        </p:nvSpPr>
        <p:spPr>
          <a:xfrm>
            <a:off x="9925676" y="483793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24A5751-EF44-E440-EA60-2A2FB44D7465}"/>
              </a:ext>
            </a:extLst>
          </p:cNvPr>
          <p:cNvSpPr/>
          <p:nvPr/>
        </p:nvSpPr>
        <p:spPr>
          <a:xfrm>
            <a:off x="9414723" y="483793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C7A99CB-ECAA-718D-ACB8-604A384EE0A0}"/>
              </a:ext>
            </a:extLst>
          </p:cNvPr>
          <p:cNvSpPr/>
          <p:nvPr/>
        </p:nvSpPr>
        <p:spPr>
          <a:xfrm>
            <a:off x="8925948" y="483885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AD42610C-65F9-06B1-44D7-EEBA09E103C7}"/>
              </a:ext>
            </a:extLst>
          </p:cNvPr>
          <p:cNvSpPr/>
          <p:nvPr/>
        </p:nvSpPr>
        <p:spPr>
          <a:xfrm>
            <a:off x="8430276" y="483885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216" name="Oval 9215">
            <a:extLst>
              <a:ext uri="{FF2B5EF4-FFF2-40B4-BE49-F238E27FC236}">
                <a16:creationId xmlns:a16="http://schemas.microsoft.com/office/drawing/2014/main" id="{BA5118B8-27F5-7AE3-9044-122143C2C8BF}"/>
              </a:ext>
            </a:extLst>
          </p:cNvPr>
          <p:cNvSpPr/>
          <p:nvPr/>
        </p:nvSpPr>
        <p:spPr>
          <a:xfrm>
            <a:off x="9709652" y="522104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217" name="Oval 9216">
            <a:extLst>
              <a:ext uri="{FF2B5EF4-FFF2-40B4-BE49-F238E27FC236}">
                <a16:creationId xmlns:a16="http://schemas.microsoft.com/office/drawing/2014/main" id="{647AA53B-47F0-77C9-924E-76E03D510254}"/>
              </a:ext>
            </a:extLst>
          </p:cNvPr>
          <p:cNvSpPr/>
          <p:nvPr/>
        </p:nvSpPr>
        <p:spPr>
          <a:xfrm>
            <a:off x="9166344" y="516845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219" name="Oval 9218">
            <a:extLst>
              <a:ext uri="{FF2B5EF4-FFF2-40B4-BE49-F238E27FC236}">
                <a16:creationId xmlns:a16="http://schemas.microsoft.com/office/drawing/2014/main" id="{F020731D-62C5-4881-C104-CA626F85787D}"/>
              </a:ext>
            </a:extLst>
          </p:cNvPr>
          <p:cNvSpPr/>
          <p:nvPr/>
        </p:nvSpPr>
        <p:spPr>
          <a:xfrm>
            <a:off x="8709924" y="522197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221" name="Oval 9220">
            <a:extLst>
              <a:ext uri="{FF2B5EF4-FFF2-40B4-BE49-F238E27FC236}">
                <a16:creationId xmlns:a16="http://schemas.microsoft.com/office/drawing/2014/main" id="{06DB3FA8-0533-A77E-B6DD-5354E3880BF0}"/>
              </a:ext>
            </a:extLst>
          </p:cNvPr>
          <p:cNvSpPr/>
          <p:nvPr/>
        </p:nvSpPr>
        <p:spPr>
          <a:xfrm>
            <a:off x="8214252" y="522197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222" name="Oval 9221">
            <a:extLst>
              <a:ext uri="{FF2B5EF4-FFF2-40B4-BE49-F238E27FC236}">
                <a16:creationId xmlns:a16="http://schemas.microsoft.com/office/drawing/2014/main" id="{EDBF5C61-8306-38AD-E9BE-5A73A9C57775}"/>
              </a:ext>
            </a:extLst>
          </p:cNvPr>
          <p:cNvSpPr/>
          <p:nvPr/>
        </p:nvSpPr>
        <p:spPr>
          <a:xfrm>
            <a:off x="9974019" y="560447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223" name="Oval 9222">
            <a:extLst>
              <a:ext uri="{FF2B5EF4-FFF2-40B4-BE49-F238E27FC236}">
                <a16:creationId xmlns:a16="http://schemas.microsoft.com/office/drawing/2014/main" id="{8DB419D3-90B7-6AFD-E8F3-F8CE7CB51DDE}"/>
              </a:ext>
            </a:extLst>
          </p:cNvPr>
          <p:cNvSpPr/>
          <p:nvPr/>
        </p:nvSpPr>
        <p:spPr>
          <a:xfrm>
            <a:off x="9463066" y="560447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224" name="Oval 9223">
            <a:extLst>
              <a:ext uri="{FF2B5EF4-FFF2-40B4-BE49-F238E27FC236}">
                <a16:creationId xmlns:a16="http://schemas.microsoft.com/office/drawing/2014/main" id="{9652D1C4-E450-99FC-A87F-95F512A3E7DD}"/>
              </a:ext>
            </a:extLst>
          </p:cNvPr>
          <p:cNvSpPr/>
          <p:nvPr/>
        </p:nvSpPr>
        <p:spPr>
          <a:xfrm>
            <a:off x="8974291" y="56054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225" name="Oval 9224">
            <a:extLst>
              <a:ext uri="{FF2B5EF4-FFF2-40B4-BE49-F238E27FC236}">
                <a16:creationId xmlns:a16="http://schemas.microsoft.com/office/drawing/2014/main" id="{990DEF05-1FCF-AE6B-74BB-FBD51AF024E5}"/>
              </a:ext>
            </a:extLst>
          </p:cNvPr>
          <p:cNvSpPr/>
          <p:nvPr/>
        </p:nvSpPr>
        <p:spPr>
          <a:xfrm>
            <a:off x="8478619" y="56054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226" name="Oval 9225">
            <a:extLst>
              <a:ext uri="{FF2B5EF4-FFF2-40B4-BE49-F238E27FC236}">
                <a16:creationId xmlns:a16="http://schemas.microsoft.com/office/drawing/2014/main" id="{9E782E4D-458A-36AB-C75E-3159A3D4CD7B}"/>
              </a:ext>
            </a:extLst>
          </p:cNvPr>
          <p:cNvSpPr/>
          <p:nvPr/>
        </p:nvSpPr>
        <p:spPr>
          <a:xfrm>
            <a:off x="10052040" y="567542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27" name="Oval 9226">
            <a:extLst>
              <a:ext uri="{FF2B5EF4-FFF2-40B4-BE49-F238E27FC236}">
                <a16:creationId xmlns:a16="http://schemas.microsoft.com/office/drawing/2014/main" id="{1AB5F592-025B-3E01-9916-FC9112CACCE1}"/>
              </a:ext>
            </a:extLst>
          </p:cNvPr>
          <p:cNvSpPr/>
          <p:nvPr/>
        </p:nvSpPr>
        <p:spPr>
          <a:xfrm>
            <a:off x="9159496" y="516526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28" name="Oval 9227">
            <a:extLst>
              <a:ext uri="{FF2B5EF4-FFF2-40B4-BE49-F238E27FC236}">
                <a16:creationId xmlns:a16="http://schemas.microsoft.com/office/drawing/2014/main" id="{0D49C7EA-F086-C0D1-8EB9-F9C1F793F131}"/>
              </a:ext>
            </a:extLst>
          </p:cNvPr>
          <p:cNvSpPr/>
          <p:nvPr/>
        </p:nvSpPr>
        <p:spPr>
          <a:xfrm>
            <a:off x="9671936" y="486831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29" name="Oval 9228">
            <a:extLst>
              <a:ext uri="{FF2B5EF4-FFF2-40B4-BE49-F238E27FC236}">
                <a16:creationId xmlns:a16="http://schemas.microsoft.com/office/drawing/2014/main" id="{0BF758CD-3995-3189-44D0-1B3065CEC8CD}"/>
              </a:ext>
            </a:extLst>
          </p:cNvPr>
          <p:cNvSpPr/>
          <p:nvPr/>
        </p:nvSpPr>
        <p:spPr>
          <a:xfrm>
            <a:off x="9270707" y="450640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30" name="Oval 9229">
            <a:extLst>
              <a:ext uri="{FF2B5EF4-FFF2-40B4-BE49-F238E27FC236}">
                <a16:creationId xmlns:a16="http://schemas.microsoft.com/office/drawing/2014/main" id="{C5EE6F0C-E08C-7064-2DAB-CF782C7F5F21}"/>
              </a:ext>
            </a:extLst>
          </p:cNvPr>
          <p:cNvSpPr/>
          <p:nvPr/>
        </p:nvSpPr>
        <p:spPr>
          <a:xfrm>
            <a:off x="9887265" y="451860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31" name="Oval 9230">
            <a:extLst>
              <a:ext uri="{FF2B5EF4-FFF2-40B4-BE49-F238E27FC236}">
                <a16:creationId xmlns:a16="http://schemas.microsoft.com/office/drawing/2014/main" id="{F011A954-1270-713F-9711-28459B194C52}"/>
              </a:ext>
            </a:extLst>
          </p:cNvPr>
          <p:cNvSpPr/>
          <p:nvPr/>
        </p:nvSpPr>
        <p:spPr>
          <a:xfrm>
            <a:off x="8583315" y="571026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32" name="Oval 9231">
            <a:extLst>
              <a:ext uri="{FF2B5EF4-FFF2-40B4-BE49-F238E27FC236}">
                <a16:creationId xmlns:a16="http://schemas.microsoft.com/office/drawing/2014/main" id="{A2DC747B-E78F-96C4-30F0-B858EC13E437}"/>
              </a:ext>
            </a:extLst>
          </p:cNvPr>
          <p:cNvSpPr/>
          <p:nvPr/>
        </p:nvSpPr>
        <p:spPr>
          <a:xfrm>
            <a:off x="8832831" y="456331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33" name="Oval 9232">
            <a:extLst>
              <a:ext uri="{FF2B5EF4-FFF2-40B4-BE49-F238E27FC236}">
                <a16:creationId xmlns:a16="http://schemas.microsoft.com/office/drawing/2014/main" id="{C830A7A2-FFB2-DF0E-3DAD-AD649A3DFE78}"/>
              </a:ext>
            </a:extLst>
          </p:cNvPr>
          <p:cNvSpPr/>
          <p:nvPr/>
        </p:nvSpPr>
        <p:spPr>
          <a:xfrm>
            <a:off x="9449420" y="562319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34" name="Oval 9233">
            <a:extLst>
              <a:ext uri="{FF2B5EF4-FFF2-40B4-BE49-F238E27FC236}">
                <a16:creationId xmlns:a16="http://schemas.microsoft.com/office/drawing/2014/main" id="{19274C08-0B73-32F0-1D92-AC19D18087AD}"/>
              </a:ext>
            </a:extLst>
          </p:cNvPr>
          <p:cNvSpPr/>
          <p:nvPr/>
        </p:nvSpPr>
        <p:spPr>
          <a:xfrm>
            <a:off x="9481791" y="530636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35" name="Oval 9234">
            <a:extLst>
              <a:ext uri="{FF2B5EF4-FFF2-40B4-BE49-F238E27FC236}">
                <a16:creationId xmlns:a16="http://schemas.microsoft.com/office/drawing/2014/main" id="{C27A2479-76DF-3FCF-658A-50B274033B36}"/>
              </a:ext>
            </a:extLst>
          </p:cNvPr>
          <p:cNvSpPr/>
          <p:nvPr/>
        </p:nvSpPr>
        <p:spPr>
          <a:xfrm>
            <a:off x="8342987" y="543164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36" name="Oval 9235">
            <a:extLst>
              <a:ext uri="{FF2B5EF4-FFF2-40B4-BE49-F238E27FC236}">
                <a16:creationId xmlns:a16="http://schemas.microsoft.com/office/drawing/2014/main" id="{DECE55AC-9DCD-099A-6743-F5E807AB1709}"/>
              </a:ext>
            </a:extLst>
          </p:cNvPr>
          <p:cNvSpPr/>
          <p:nvPr/>
        </p:nvSpPr>
        <p:spPr>
          <a:xfrm>
            <a:off x="8776104" y="485682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37" name="Oval 9236">
            <a:extLst>
              <a:ext uri="{FF2B5EF4-FFF2-40B4-BE49-F238E27FC236}">
                <a16:creationId xmlns:a16="http://schemas.microsoft.com/office/drawing/2014/main" id="{E0173A30-5138-D7AA-E687-ED8AF3204A4B}"/>
              </a:ext>
            </a:extLst>
          </p:cNvPr>
          <p:cNvSpPr/>
          <p:nvPr/>
        </p:nvSpPr>
        <p:spPr>
          <a:xfrm>
            <a:off x="8361331" y="453541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38" name="Oval 9237">
            <a:extLst>
              <a:ext uri="{FF2B5EF4-FFF2-40B4-BE49-F238E27FC236}">
                <a16:creationId xmlns:a16="http://schemas.microsoft.com/office/drawing/2014/main" id="{F23C93DB-BAEF-1C81-7AED-90B90AA9F3F5}"/>
              </a:ext>
            </a:extLst>
          </p:cNvPr>
          <p:cNvSpPr/>
          <p:nvPr/>
        </p:nvSpPr>
        <p:spPr>
          <a:xfrm>
            <a:off x="8502284" y="499017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39" name="Oval 9238">
            <a:extLst>
              <a:ext uri="{FF2B5EF4-FFF2-40B4-BE49-F238E27FC236}">
                <a16:creationId xmlns:a16="http://schemas.microsoft.com/office/drawing/2014/main" id="{31C18AA3-E507-0D48-06B3-D8BFB02C1546}"/>
              </a:ext>
            </a:extLst>
          </p:cNvPr>
          <p:cNvSpPr/>
          <p:nvPr/>
        </p:nvSpPr>
        <p:spPr>
          <a:xfrm>
            <a:off x="8668669" y="530540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40" name="Oval 9239">
            <a:extLst>
              <a:ext uri="{FF2B5EF4-FFF2-40B4-BE49-F238E27FC236}">
                <a16:creationId xmlns:a16="http://schemas.microsoft.com/office/drawing/2014/main" id="{AF52466D-BE05-8196-8DF8-9E588B0C6217}"/>
              </a:ext>
            </a:extLst>
          </p:cNvPr>
          <p:cNvSpPr/>
          <p:nvPr/>
        </p:nvSpPr>
        <p:spPr>
          <a:xfrm>
            <a:off x="9953519" y="516526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41" name="Oval 9240">
            <a:extLst>
              <a:ext uri="{FF2B5EF4-FFF2-40B4-BE49-F238E27FC236}">
                <a16:creationId xmlns:a16="http://schemas.microsoft.com/office/drawing/2014/main" id="{C2082E02-7C81-D053-571A-8B6C6517C57F}"/>
              </a:ext>
            </a:extLst>
          </p:cNvPr>
          <p:cNvSpPr/>
          <p:nvPr/>
        </p:nvSpPr>
        <p:spPr>
          <a:xfrm>
            <a:off x="9125552" y="558357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E0F9A8FA-8787-FD62-1F35-FCCAE140961E}"/>
              </a:ext>
            </a:extLst>
          </p:cNvPr>
          <p:cNvCxnSpPr/>
          <p:nvPr/>
        </p:nvCxnSpPr>
        <p:spPr>
          <a:xfrm>
            <a:off x="2279576" y="3501008"/>
            <a:ext cx="68468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B2AFD82E-667A-923F-7A81-1BACCC3157C8}"/>
              </a:ext>
            </a:extLst>
          </p:cNvPr>
          <p:cNvSpPr txBox="1"/>
          <p:nvPr/>
        </p:nvSpPr>
        <p:spPr>
          <a:xfrm>
            <a:off x="2482969" y="3582733"/>
            <a:ext cx="56425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v ~&lt;c</a:t>
            </a:r>
            <a:endParaRPr lang="en-GB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61F0378-4D77-E35E-C4A2-FBD240F92C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17" name="Fußzeilenplatzhalter 3">
            <a:extLst>
              <a:ext uri="{FF2B5EF4-FFF2-40B4-BE49-F238E27FC236}">
                <a16:creationId xmlns:a16="http://schemas.microsoft.com/office/drawing/2014/main" id="{57C1D94A-DA41-B2B0-8845-E004BBAAE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  <p:pic>
        <p:nvPicPr>
          <p:cNvPr id="19" name="Grafik 18" descr="Ein Bild, das Screenshot, Kreis, Nacht enthält.&#10;&#10;KI-generierte Inhalte können fehlerhaft sein.">
            <a:extLst>
              <a:ext uri="{FF2B5EF4-FFF2-40B4-BE49-F238E27FC236}">
                <a16:creationId xmlns:a16="http://schemas.microsoft.com/office/drawing/2014/main" id="{FCF96E73-3307-BCC3-89D7-C07A5935F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52" y="224865"/>
            <a:ext cx="2108748" cy="1112476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1AF28DEF-007A-90C5-EFB1-BA23A5BAD09C}"/>
              </a:ext>
            </a:extLst>
          </p:cNvPr>
          <p:cNvSpPr txBox="1"/>
          <p:nvPr/>
        </p:nvSpPr>
        <p:spPr>
          <a:xfrm>
            <a:off x="412625" y="77589"/>
            <a:ext cx="7309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At rest: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918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9216" grpId="0" animBg="1"/>
      <p:bldP spid="9217" grpId="0" animBg="1"/>
      <p:bldP spid="9219" grpId="0" animBg="1"/>
      <p:bldP spid="9221" grpId="0" animBg="1"/>
      <p:bldP spid="9222" grpId="0" animBg="1"/>
      <p:bldP spid="9223" grpId="0" animBg="1"/>
      <p:bldP spid="9224" grpId="0" animBg="1"/>
      <p:bldP spid="9225" grpId="0" animBg="1"/>
      <p:bldP spid="9226" grpId="0" animBg="1"/>
      <p:bldP spid="9227" grpId="0" animBg="1"/>
      <p:bldP spid="9228" grpId="0" animBg="1"/>
      <p:bldP spid="9229" grpId="0" animBg="1"/>
      <p:bldP spid="9230" grpId="0" animBg="1"/>
      <p:bldP spid="9231" grpId="0" animBg="1"/>
      <p:bldP spid="9232" grpId="0" animBg="1"/>
      <p:bldP spid="9233" grpId="0" animBg="1"/>
      <p:bldP spid="9234" grpId="0" animBg="1"/>
      <p:bldP spid="9235" grpId="0" animBg="1"/>
      <p:bldP spid="9236" grpId="0" animBg="1"/>
      <p:bldP spid="9237" grpId="0" animBg="1"/>
      <p:bldP spid="9238" grpId="0" animBg="1"/>
      <p:bldP spid="9239" grpId="0" animBg="1"/>
      <p:bldP spid="9240" grpId="0" animBg="1"/>
      <p:bldP spid="924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AC4E2-B70C-1F06-E307-D5DEBB74E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to Drive a Plasma Wave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260071-F53A-FC7D-D321-54D213F7A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FB5A0F2-7F7B-D145-9C95-08E0AFDCF326}"/>
              </a:ext>
            </a:extLst>
          </p:cNvPr>
          <p:cNvSpPr/>
          <p:nvPr/>
        </p:nvSpPr>
        <p:spPr>
          <a:xfrm>
            <a:off x="1903388" y="159133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4775558-5850-4523-0EDC-6B06CB0454C5}"/>
              </a:ext>
            </a:extLst>
          </p:cNvPr>
          <p:cNvSpPr/>
          <p:nvPr/>
        </p:nvSpPr>
        <p:spPr>
          <a:xfrm>
            <a:off x="1392435" y="159133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4B3BF28-AFF7-5BA3-2C5A-B9155F9661FF}"/>
              </a:ext>
            </a:extLst>
          </p:cNvPr>
          <p:cNvSpPr/>
          <p:nvPr/>
        </p:nvSpPr>
        <p:spPr>
          <a:xfrm>
            <a:off x="2376882" y="158931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C21514B-7FC6-1066-1A7B-D2A1C8317253}"/>
              </a:ext>
            </a:extLst>
          </p:cNvPr>
          <p:cNvSpPr/>
          <p:nvPr/>
        </p:nvSpPr>
        <p:spPr>
          <a:xfrm>
            <a:off x="903660" y="159226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34E7606-58B7-FBB4-E6D7-FE8DBF358243}"/>
              </a:ext>
            </a:extLst>
          </p:cNvPr>
          <p:cNvSpPr/>
          <p:nvPr/>
        </p:nvSpPr>
        <p:spPr>
          <a:xfrm>
            <a:off x="407988" y="159226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CB90317-F7B3-0209-2D14-E3CFDF68D9C5}"/>
              </a:ext>
            </a:extLst>
          </p:cNvPr>
          <p:cNvSpPr/>
          <p:nvPr/>
        </p:nvSpPr>
        <p:spPr>
          <a:xfrm>
            <a:off x="4354847" y="158931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E8BCFFB-C763-0E2D-2B38-2510A7E0AB2A}"/>
              </a:ext>
            </a:extLst>
          </p:cNvPr>
          <p:cNvSpPr/>
          <p:nvPr/>
        </p:nvSpPr>
        <p:spPr>
          <a:xfrm>
            <a:off x="3843894" y="158931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4B32AA9-9975-861E-2186-575713F801D6}"/>
              </a:ext>
            </a:extLst>
          </p:cNvPr>
          <p:cNvSpPr/>
          <p:nvPr/>
        </p:nvSpPr>
        <p:spPr>
          <a:xfrm>
            <a:off x="4828341" y="158728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FD51019-903E-618F-3EE6-9EF9D7BFCBCC}"/>
              </a:ext>
            </a:extLst>
          </p:cNvPr>
          <p:cNvSpPr/>
          <p:nvPr/>
        </p:nvSpPr>
        <p:spPr>
          <a:xfrm>
            <a:off x="3355119" y="159023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A886D30-6E19-6CF9-413E-E67D39EB19D6}"/>
              </a:ext>
            </a:extLst>
          </p:cNvPr>
          <p:cNvSpPr/>
          <p:nvPr/>
        </p:nvSpPr>
        <p:spPr>
          <a:xfrm>
            <a:off x="2859447" y="159023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4DC109E-C25C-7F54-821F-412D810F81BD}"/>
              </a:ext>
            </a:extLst>
          </p:cNvPr>
          <p:cNvSpPr/>
          <p:nvPr/>
        </p:nvSpPr>
        <p:spPr>
          <a:xfrm>
            <a:off x="2134693" y="19627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2FF7EDC-F3DD-7C01-578F-2880841A6BD1}"/>
              </a:ext>
            </a:extLst>
          </p:cNvPr>
          <p:cNvSpPr/>
          <p:nvPr/>
        </p:nvSpPr>
        <p:spPr>
          <a:xfrm>
            <a:off x="1623740" y="19627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5BB7C34-F168-2BAF-1E2B-EDA07E358770}"/>
              </a:ext>
            </a:extLst>
          </p:cNvPr>
          <p:cNvSpPr/>
          <p:nvPr/>
        </p:nvSpPr>
        <p:spPr>
          <a:xfrm>
            <a:off x="2608187" y="19606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EF27DF5-70A3-C134-CECA-4CAE4887372E}"/>
              </a:ext>
            </a:extLst>
          </p:cNvPr>
          <p:cNvSpPr/>
          <p:nvPr/>
        </p:nvSpPr>
        <p:spPr>
          <a:xfrm>
            <a:off x="1134965" y="196364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8854C7A-9A21-3776-691B-A02F289FBA39}"/>
              </a:ext>
            </a:extLst>
          </p:cNvPr>
          <p:cNvSpPr/>
          <p:nvPr/>
        </p:nvSpPr>
        <p:spPr>
          <a:xfrm>
            <a:off x="639293" y="196364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4804A76-F086-60C4-3959-8D95E4E89FD6}"/>
              </a:ext>
            </a:extLst>
          </p:cNvPr>
          <p:cNvSpPr/>
          <p:nvPr/>
        </p:nvSpPr>
        <p:spPr>
          <a:xfrm>
            <a:off x="4586152" y="19606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6EBDF5A-4421-DA73-5245-AFC0D7DCE521}"/>
              </a:ext>
            </a:extLst>
          </p:cNvPr>
          <p:cNvSpPr/>
          <p:nvPr/>
        </p:nvSpPr>
        <p:spPr>
          <a:xfrm>
            <a:off x="4075199" y="19606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4B0D82F-7585-096E-B897-2FFC31C79841}"/>
              </a:ext>
            </a:extLst>
          </p:cNvPr>
          <p:cNvSpPr/>
          <p:nvPr/>
        </p:nvSpPr>
        <p:spPr>
          <a:xfrm>
            <a:off x="5059646" y="195865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693A69A-5A83-4EE2-1D54-7AD23904C8D0}"/>
              </a:ext>
            </a:extLst>
          </p:cNvPr>
          <p:cNvSpPr/>
          <p:nvPr/>
        </p:nvSpPr>
        <p:spPr>
          <a:xfrm>
            <a:off x="3586424" y="196161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3779699-C603-7219-3434-EE83B7BAB06A}"/>
              </a:ext>
            </a:extLst>
          </p:cNvPr>
          <p:cNvSpPr/>
          <p:nvPr/>
        </p:nvSpPr>
        <p:spPr>
          <a:xfrm>
            <a:off x="3090752" y="196161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FA1CA2B-61CB-6100-D61E-0DEFBEB7F6B9}"/>
              </a:ext>
            </a:extLst>
          </p:cNvPr>
          <p:cNvSpPr/>
          <p:nvPr/>
        </p:nvSpPr>
        <p:spPr>
          <a:xfrm>
            <a:off x="1918669" y="234583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D40EC45-3D87-33E1-32A0-0571E4DAE3B7}"/>
              </a:ext>
            </a:extLst>
          </p:cNvPr>
          <p:cNvSpPr/>
          <p:nvPr/>
        </p:nvSpPr>
        <p:spPr>
          <a:xfrm>
            <a:off x="1407716" y="234583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3F008DC6-1E61-E4A4-EE20-451E2D6A9A89}"/>
              </a:ext>
            </a:extLst>
          </p:cNvPr>
          <p:cNvSpPr/>
          <p:nvPr/>
        </p:nvSpPr>
        <p:spPr>
          <a:xfrm>
            <a:off x="2392163" y="23438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D942941-1B26-5DFF-28BE-C925BD3C168D}"/>
              </a:ext>
            </a:extLst>
          </p:cNvPr>
          <p:cNvSpPr/>
          <p:nvPr/>
        </p:nvSpPr>
        <p:spPr>
          <a:xfrm>
            <a:off x="918941" y="234675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CF0C020-74A7-D5A0-C894-8F1CDEC9551D}"/>
              </a:ext>
            </a:extLst>
          </p:cNvPr>
          <p:cNvSpPr/>
          <p:nvPr/>
        </p:nvSpPr>
        <p:spPr>
          <a:xfrm>
            <a:off x="423269" y="234675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FD08230-477D-374E-B07C-AFA6719453A5}"/>
              </a:ext>
            </a:extLst>
          </p:cNvPr>
          <p:cNvSpPr/>
          <p:nvPr/>
        </p:nvSpPr>
        <p:spPr>
          <a:xfrm>
            <a:off x="4370128" y="23438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8074FC4-08B9-BB24-FF6C-026C43AD5630}"/>
              </a:ext>
            </a:extLst>
          </p:cNvPr>
          <p:cNvSpPr/>
          <p:nvPr/>
        </p:nvSpPr>
        <p:spPr>
          <a:xfrm>
            <a:off x="3859175" y="23438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9062C9FC-5C71-C364-B1AC-E4796C4E8856}"/>
              </a:ext>
            </a:extLst>
          </p:cNvPr>
          <p:cNvSpPr/>
          <p:nvPr/>
        </p:nvSpPr>
        <p:spPr>
          <a:xfrm>
            <a:off x="4843622" y="234177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37571AA-D5A7-EF5D-C66B-295E94191CCB}"/>
              </a:ext>
            </a:extLst>
          </p:cNvPr>
          <p:cNvSpPr/>
          <p:nvPr/>
        </p:nvSpPr>
        <p:spPr>
          <a:xfrm>
            <a:off x="3370400" y="23447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196A007-AB96-C262-49FD-F23396445F19}"/>
              </a:ext>
            </a:extLst>
          </p:cNvPr>
          <p:cNvSpPr/>
          <p:nvPr/>
        </p:nvSpPr>
        <p:spPr>
          <a:xfrm>
            <a:off x="2874728" y="23447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385CB90C-5797-BB7E-F55C-A95E8BEEF07A}"/>
              </a:ext>
            </a:extLst>
          </p:cNvPr>
          <p:cNvSpPr/>
          <p:nvPr/>
        </p:nvSpPr>
        <p:spPr>
          <a:xfrm>
            <a:off x="2183036" y="272925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4C52BA7-4BAA-8183-4DA3-D7613E2CFE9B}"/>
              </a:ext>
            </a:extLst>
          </p:cNvPr>
          <p:cNvSpPr/>
          <p:nvPr/>
        </p:nvSpPr>
        <p:spPr>
          <a:xfrm>
            <a:off x="1672083" y="272925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3081011B-7387-7A35-8D7C-D34957512C71}"/>
              </a:ext>
            </a:extLst>
          </p:cNvPr>
          <p:cNvSpPr/>
          <p:nvPr/>
        </p:nvSpPr>
        <p:spPr>
          <a:xfrm>
            <a:off x="2656530" y="272722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7D84714B-7F5D-12B0-6D01-493E85B21D4A}"/>
              </a:ext>
            </a:extLst>
          </p:cNvPr>
          <p:cNvSpPr/>
          <p:nvPr/>
        </p:nvSpPr>
        <p:spPr>
          <a:xfrm>
            <a:off x="1183308" y="273018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05FF0E2-496C-EF55-0463-6CE83754065B}"/>
              </a:ext>
            </a:extLst>
          </p:cNvPr>
          <p:cNvSpPr/>
          <p:nvPr/>
        </p:nvSpPr>
        <p:spPr>
          <a:xfrm>
            <a:off x="687636" y="273018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2FDD8C9-F7DC-72BD-B3D3-77D277CB6329}"/>
              </a:ext>
            </a:extLst>
          </p:cNvPr>
          <p:cNvSpPr/>
          <p:nvPr/>
        </p:nvSpPr>
        <p:spPr>
          <a:xfrm>
            <a:off x="4634495" y="272722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08D9A822-A839-3967-BC31-586D7C9BD87F}"/>
              </a:ext>
            </a:extLst>
          </p:cNvPr>
          <p:cNvSpPr/>
          <p:nvPr/>
        </p:nvSpPr>
        <p:spPr>
          <a:xfrm>
            <a:off x="4123542" y="272722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05C2567F-60D2-4C06-D478-B0DE8ACEAB1D}"/>
              </a:ext>
            </a:extLst>
          </p:cNvPr>
          <p:cNvSpPr/>
          <p:nvPr/>
        </p:nvSpPr>
        <p:spPr>
          <a:xfrm>
            <a:off x="5107989" y="272520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4CA094B-4EF9-6363-FA2C-70DA0778D08E}"/>
              </a:ext>
            </a:extLst>
          </p:cNvPr>
          <p:cNvSpPr/>
          <p:nvPr/>
        </p:nvSpPr>
        <p:spPr>
          <a:xfrm>
            <a:off x="3634767" y="272815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4414E50-413C-EC58-88C8-647EEFF0E6FC}"/>
              </a:ext>
            </a:extLst>
          </p:cNvPr>
          <p:cNvSpPr/>
          <p:nvPr/>
        </p:nvSpPr>
        <p:spPr>
          <a:xfrm>
            <a:off x="3139095" y="272815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280" name="Oval 10279">
            <a:extLst>
              <a:ext uri="{FF2B5EF4-FFF2-40B4-BE49-F238E27FC236}">
                <a16:creationId xmlns:a16="http://schemas.microsoft.com/office/drawing/2014/main" id="{94D3E04B-2222-5A7D-4B3C-E1208C6948E6}"/>
              </a:ext>
            </a:extLst>
          </p:cNvPr>
          <p:cNvSpPr/>
          <p:nvPr/>
        </p:nvSpPr>
        <p:spPr>
          <a:xfrm>
            <a:off x="4884811" y="190856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1" name="Oval 10280">
            <a:extLst>
              <a:ext uri="{FF2B5EF4-FFF2-40B4-BE49-F238E27FC236}">
                <a16:creationId xmlns:a16="http://schemas.microsoft.com/office/drawing/2014/main" id="{935C13E8-E16B-1654-58B2-ECF14616F41F}"/>
              </a:ext>
            </a:extLst>
          </p:cNvPr>
          <p:cNvSpPr/>
          <p:nvPr/>
        </p:nvSpPr>
        <p:spPr>
          <a:xfrm>
            <a:off x="3907261" y="186795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2" name="Oval 10281">
            <a:extLst>
              <a:ext uri="{FF2B5EF4-FFF2-40B4-BE49-F238E27FC236}">
                <a16:creationId xmlns:a16="http://schemas.microsoft.com/office/drawing/2014/main" id="{111D51AE-C362-E028-3A27-1B4017EC0182}"/>
              </a:ext>
            </a:extLst>
          </p:cNvPr>
          <p:cNvSpPr/>
          <p:nvPr/>
        </p:nvSpPr>
        <p:spPr>
          <a:xfrm>
            <a:off x="5059646" y="205567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3" name="Oval 10282">
            <a:extLst>
              <a:ext uri="{FF2B5EF4-FFF2-40B4-BE49-F238E27FC236}">
                <a16:creationId xmlns:a16="http://schemas.microsoft.com/office/drawing/2014/main" id="{3010BF78-EF1C-C604-08A4-5011619C97F1}"/>
              </a:ext>
            </a:extLst>
          </p:cNvPr>
          <p:cNvSpPr/>
          <p:nvPr/>
        </p:nvSpPr>
        <p:spPr>
          <a:xfrm>
            <a:off x="3763245" y="211495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4" name="Oval 10283">
            <a:extLst>
              <a:ext uri="{FF2B5EF4-FFF2-40B4-BE49-F238E27FC236}">
                <a16:creationId xmlns:a16="http://schemas.microsoft.com/office/drawing/2014/main" id="{F9B939E3-3A84-19F7-4630-F22665A87E5D}"/>
              </a:ext>
            </a:extLst>
          </p:cNvPr>
          <p:cNvSpPr/>
          <p:nvPr/>
        </p:nvSpPr>
        <p:spPr>
          <a:xfrm>
            <a:off x="4470500" y="169673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5" name="Oval 10284">
            <a:extLst>
              <a:ext uri="{FF2B5EF4-FFF2-40B4-BE49-F238E27FC236}">
                <a16:creationId xmlns:a16="http://schemas.microsoft.com/office/drawing/2014/main" id="{62A9B4E5-9DE5-AB17-CAD0-E1BCBF0DE9F3}"/>
              </a:ext>
            </a:extLst>
          </p:cNvPr>
          <p:cNvSpPr/>
          <p:nvPr/>
        </p:nvSpPr>
        <p:spPr>
          <a:xfrm>
            <a:off x="4205908" y="172287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6" name="Oval 10285">
            <a:extLst>
              <a:ext uri="{FF2B5EF4-FFF2-40B4-BE49-F238E27FC236}">
                <a16:creationId xmlns:a16="http://schemas.microsoft.com/office/drawing/2014/main" id="{23DD88C7-8F11-95EE-C6B6-89243340B0ED}"/>
              </a:ext>
            </a:extLst>
          </p:cNvPr>
          <p:cNvSpPr/>
          <p:nvPr/>
        </p:nvSpPr>
        <p:spPr>
          <a:xfrm>
            <a:off x="3775098" y="240782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7" name="Oval 10286">
            <a:extLst>
              <a:ext uri="{FF2B5EF4-FFF2-40B4-BE49-F238E27FC236}">
                <a16:creationId xmlns:a16="http://schemas.microsoft.com/office/drawing/2014/main" id="{4E0735DA-8A44-89E1-72CF-3C14E757647C}"/>
              </a:ext>
            </a:extLst>
          </p:cNvPr>
          <p:cNvSpPr/>
          <p:nvPr/>
        </p:nvSpPr>
        <p:spPr>
          <a:xfrm>
            <a:off x="4701934" y="173731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8" name="Oval 10287">
            <a:extLst>
              <a:ext uri="{FF2B5EF4-FFF2-40B4-BE49-F238E27FC236}">
                <a16:creationId xmlns:a16="http://schemas.microsoft.com/office/drawing/2014/main" id="{BC7D1BDD-AB9B-8FD1-FFAC-EC5F2143D376}"/>
              </a:ext>
            </a:extLst>
          </p:cNvPr>
          <p:cNvSpPr/>
          <p:nvPr/>
        </p:nvSpPr>
        <p:spPr>
          <a:xfrm>
            <a:off x="4451027" y="276118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9" name="Oval 10288">
            <a:extLst>
              <a:ext uri="{FF2B5EF4-FFF2-40B4-BE49-F238E27FC236}">
                <a16:creationId xmlns:a16="http://schemas.microsoft.com/office/drawing/2014/main" id="{210B95BB-2D9C-8C54-20FB-34E1349A82E4}"/>
              </a:ext>
            </a:extLst>
          </p:cNvPr>
          <p:cNvSpPr/>
          <p:nvPr/>
        </p:nvSpPr>
        <p:spPr>
          <a:xfrm>
            <a:off x="5179997" y="224110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0" name="Oval 10289">
            <a:extLst>
              <a:ext uri="{FF2B5EF4-FFF2-40B4-BE49-F238E27FC236}">
                <a16:creationId xmlns:a16="http://schemas.microsoft.com/office/drawing/2014/main" id="{9F9E4469-E2F5-1696-D450-35A42645B990}"/>
              </a:ext>
            </a:extLst>
          </p:cNvPr>
          <p:cNvSpPr/>
          <p:nvPr/>
        </p:nvSpPr>
        <p:spPr>
          <a:xfrm>
            <a:off x="4650636" y="269444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1" name="Oval 10290">
            <a:extLst>
              <a:ext uri="{FF2B5EF4-FFF2-40B4-BE49-F238E27FC236}">
                <a16:creationId xmlns:a16="http://schemas.microsoft.com/office/drawing/2014/main" id="{5C2F697C-7CC8-E0D0-D1C0-671E242692CC}"/>
              </a:ext>
            </a:extLst>
          </p:cNvPr>
          <p:cNvSpPr/>
          <p:nvPr/>
        </p:nvSpPr>
        <p:spPr>
          <a:xfrm>
            <a:off x="4897222" y="266533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2" name="Oval 10291">
            <a:extLst>
              <a:ext uri="{FF2B5EF4-FFF2-40B4-BE49-F238E27FC236}">
                <a16:creationId xmlns:a16="http://schemas.microsoft.com/office/drawing/2014/main" id="{0C8E6F7E-A896-8EF8-D4E5-1433F386C3F0}"/>
              </a:ext>
            </a:extLst>
          </p:cNvPr>
          <p:cNvSpPr/>
          <p:nvPr/>
        </p:nvSpPr>
        <p:spPr>
          <a:xfrm>
            <a:off x="5021013" y="251370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3" name="Oval 10292">
            <a:extLst>
              <a:ext uri="{FF2B5EF4-FFF2-40B4-BE49-F238E27FC236}">
                <a16:creationId xmlns:a16="http://schemas.microsoft.com/office/drawing/2014/main" id="{5E8D6A00-FD3D-D09C-51CF-3DAC46F5C391}"/>
              </a:ext>
            </a:extLst>
          </p:cNvPr>
          <p:cNvSpPr/>
          <p:nvPr/>
        </p:nvSpPr>
        <p:spPr>
          <a:xfrm>
            <a:off x="5161589" y="241303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4" name="Oval 10293">
            <a:extLst>
              <a:ext uri="{FF2B5EF4-FFF2-40B4-BE49-F238E27FC236}">
                <a16:creationId xmlns:a16="http://schemas.microsoft.com/office/drawing/2014/main" id="{DA25B49F-1BAB-4A30-8243-38FF5CE427C4}"/>
              </a:ext>
            </a:extLst>
          </p:cNvPr>
          <p:cNvSpPr/>
          <p:nvPr/>
        </p:nvSpPr>
        <p:spPr>
          <a:xfrm>
            <a:off x="1831761" y="219861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5" name="Oval 10294">
            <a:extLst>
              <a:ext uri="{FF2B5EF4-FFF2-40B4-BE49-F238E27FC236}">
                <a16:creationId xmlns:a16="http://schemas.microsoft.com/office/drawing/2014/main" id="{0B64C64A-50A7-9950-D8F8-81010DAC2733}"/>
              </a:ext>
            </a:extLst>
          </p:cNvPr>
          <p:cNvSpPr/>
          <p:nvPr/>
        </p:nvSpPr>
        <p:spPr>
          <a:xfrm>
            <a:off x="4081409" y="179957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6" name="Oval 10295">
            <a:extLst>
              <a:ext uri="{FF2B5EF4-FFF2-40B4-BE49-F238E27FC236}">
                <a16:creationId xmlns:a16="http://schemas.microsoft.com/office/drawing/2014/main" id="{AE6F1F90-9436-092E-CDE1-A0A3EE2BCCA2}"/>
              </a:ext>
            </a:extLst>
          </p:cNvPr>
          <p:cNvSpPr/>
          <p:nvPr/>
        </p:nvSpPr>
        <p:spPr>
          <a:xfrm>
            <a:off x="3962082" y="259424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7" name="Oval 10296">
            <a:extLst>
              <a:ext uri="{FF2B5EF4-FFF2-40B4-BE49-F238E27FC236}">
                <a16:creationId xmlns:a16="http://schemas.microsoft.com/office/drawing/2014/main" id="{49E22A11-0CC0-7D61-3595-AB8C5C9C1D09}"/>
              </a:ext>
            </a:extLst>
          </p:cNvPr>
          <p:cNvSpPr/>
          <p:nvPr/>
        </p:nvSpPr>
        <p:spPr>
          <a:xfrm>
            <a:off x="4182298" y="267786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8" name="Oval 10297">
            <a:extLst>
              <a:ext uri="{FF2B5EF4-FFF2-40B4-BE49-F238E27FC236}">
                <a16:creationId xmlns:a16="http://schemas.microsoft.com/office/drawing/2014/main" id="{470BFB4F-DE40-2297-E2C0-A505E1F92DD2}"/>
              </a:ext>
            </a:extLst>
          </p:cNvPr>
          <p:cNvSpPr/>
          <p:nvPr/>
        </p:nvSpPr>
        <p:spPr>
          <a:xfrm>
            <a:off x="3601273" y="223256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9" name="Oval 10298">
            <a:extLst>
              <a:ext uri="{FF2B5EF4-FFF2-40B4-BE49-F238E27FC236}">
                <a16:creationId xmlns:a16="http://schemas.microsoft.com/office/drawing/2014/main" id="{1223D7B3-AFB0-1138-ED50-DD4B4A341D98}"/>
              </a:ext>
            </a:extLst>
          </p:cNvPr>
          <p:cNvSpPr/>
          <p:nvPr/>
        </p:nvSpPr>
        <p:spPr>
          <a:xfrm>
            <a:off x="1959858" y="240429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0" name="Oval 10299">
            <a:extLst>
              <a:ext uri="{FF2B5EF4-FFF2-40B4-BE49-F238E27FC236}">
                <a16:creationId xmlns:a16="http://schemas.microsoft.com/office/drawing/2014/main" id="{943CC41A-E1FC-7A31-B14B-16853E648F77}"/>
              </a:ext>
            </a:extLst>
          </p:cNvPr>
          <p:cNvSpPr/>
          <p:nvPr/>
        </p:nvSpPr>
        <p:spPr>
          <a:xfrm>
            <a:off x="2070908" y="257622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1" name="Oval 10300">
            <a:extLst>
              <a:ext uri="{FF2B5EF4-FFF2-40B4-BE49-F238E27FC236}">
                <a16:creationId xmlns:a16="http://schemas.microsoft.com/office/drawing/2014/main" id="{B2EBCA68-CC62-020B-0A82-33FD81ECFBBB}"/>
              </a:ext>
            </a:extLst>
          </p:cNvPr>
          <p:cNvSpPr/>
          <p:nvPr/>
        </p:nvSpPr>
        <p:spPr>
          <a:xfrm>
            <a:off x="2255044" y="270982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2" name="Oval 10301">
            <a:extLst>
              <a:ext uri="{FF2B5EF4-FFF2-40B4-BE49-F238E27FC236}">
                <a16:creationId xmlns:a16="http://schemas.microsoft.com/office/drawing/2014/main" id="{834C9A9D-3133-0D4D-8204-3D7AE3DA679B}"/>
              </a:ext>
            </a:extLst>
          </p:cNvPr>
          <p:cNvSpPr/>
          <p:nvPr/>
        </p:nvSpPr>
        <p:spPr>
          <a:xfrm>
            <a:off x="2003769" y="205230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3" name="Oval 10302">
            <a:extLst>
              <a:ext uri="{FF2B5EF4-FFF2-40B4-BE49-F238E27FC236}">
                <a16:creationId xmlns:a16="http://schemas.microsoft.com/office/drawing/2014/main" id="{CEBBBF06-FCC6-2159-09BE-47E3B6E8298A}"/>
              </a:ext>
            </a:extLst>
          </p:cNvPr>
          <p:cNvSpPr/>
          <p:nvPr/>
        </p:nvSpPr>
        <p:spPr>
          <a:xfrm>
            <a:off x="3327468" y="210553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4" name="Oval 10303">
            <a:extLst>
              <a:ext uri="{FF2B5EF4-FFF2-40B4-BE49-F238E27FC236}">
                <a16:creationId xmlns:a16="http://schemas.microsoft.com/office/drawing/2014/main" id="{875CE051-E527-FD67-15D2-2185E8A632C3}"/>
              </a:ext>
            </a:extLst>
          </p:cNvPr>
          <p:cNvSpPr/>
          <p:nvPr/>
        </p:nvSpPr>
        <p:spPr>
          <a:xfrm>
            <a:off x="2502258" y="275144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5" name="Oval 10304">
            <a:extLst>
              <a:ext uri="{FF2B5EF4-FFF2-40B4-BE49-F238E27FC236}">
                <a16:creationId xmlns:a16="http://schemas.microsoft.com/office/drawing/2014/main" id="{25A4A434-F459-6EDA-D239-6E3112612D59}"/>
              </a:ext>
            </a:extLst>
          </p:cNvPr>
          <p:cNvSpPr/>
          <p:nvPr/>
        </p:nvSpPr>
        <p:spPr>
          <a:xfrm>
            <a:off x="2701239" y="280886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6" name="Oval 10305">
            <a:extLst>
              <a:ext uri="{FF2B5EF4-FFF2-40B4-BE49-F238E27FC236}">
                <a16:creationId xmlns:a16="http://schemas.microsoft.com/office/drawing/2014/main" id="{F730199D-2884-D6E7-6BD7-0F91F59C0602}"/>
              </a:ext>
            </a:extLst>
          </p:cNvPr>
          <p:cNvSpPr/>
          <p:nvPr/>
        </p:nvSpPr>
        <p:spPr>
          <a:xfrm>
            <a:off x="2733817" y="169403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7" name="Oval 10306">
            <a:extLst>
              <a:ext uri="{FF2B5EF4-FFF2-40B4-BE49-F238E27FC236}">
                <a16:creationId xmlns:a16="http://schemas.microsoft.com/office/drawing/2014/main" id="{BAEE3B0D-8126-FA48-B385-956BED5E0381}"/>
              </a:ext>
            </a:extLst>
          </p:cNvPr>
          <p:cNvSpPr/>
          <p:nvPr/>
        </p:nvSpPr>
        <p:spPr>
          <a:xfrm>
            <a:off x="2096977" y="190087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8" name="Oval 10307">
            <a:extLst>
              <a:ext uri="{FF2B5EF4-FFF2-40B4-BE49-F238E27FC236}">
                <a16:creationId xmlns:a16="http://schemas.microsoft.com/office/drawing/2014/main" id="{4E9581AD-3AA6-E981-EAB3-C54E527E9F32}"/>
              </a:ext>
            </a:extLst>
          </p:cNvPr>
          <p:cNvSpPr/>
          <p:nvPr/>
        </p:nvSpPr>
        <p:spPr>
          <a:xfrm>
            <a:off x="2473255" y="171347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9" name="Oval 10308">
            <a:extLst>
              <a:ext uri="{FF2B5EF4-FFF2-40B4-BE49-F238E27FC236}">
                <a16:creationId xmlns:a16="http://schemas.microsoft.com/office/drawing/2014/main" id="{A2CFA110-AA21-FC3B-57F6-D02351432E81}"/>
              </a:ext>
            </a:extLst>
          </p:cNvPr>
          <p:cNvSpPr/>
          <p:nvPr/>
        </p:nvSpPr>
        <p:spPr>
          <a:xfrm>
            <a:off x="2984816" y="177441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0" name="Oval 10309">
            <a:extLst>
              <a:ext uri="{FF2B5EF4-FFF2-40B4-BE49-F238E27FC236}">
                <a16:creationId xmlns:a16="http://schemas.microsoft.com/office/drawing/2014/main" id="{57A343F1-9AEE-B579-4C06-C03E77F4B4AE}"/>
              </a:ext>
            </a:extLst>
          </p:cNvPr>
          <p:cNvSpPr/>
          <p:nvPr/>
        </p:nvSpPr>
        <p:spPr>
          <a:xfrm>
            <a:off x="3143962" y="193327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1" name="Oval 10310">
            <a:extLst>
              <a:ext uri="{FF2B5EF4-FFF2-40B4-BE49-F238E27FC236}">
                <a16:creationId xmlns:a16="http://schemas.microsoft.com/office/drawing/2014/main" id="{6BEDFE41-BDB9-6B08-C984-0DB640E31B45}"/>
              </a:ext>
            </a:extLst>
          </p:cNvPr>
          <p:cNvSpPr/>
          <p:nvPr/>
        </p:nvSpPr>
        <p:spPr>
          <a:xfrm>
            <a:off x="3269918" y="192732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2" name="Oval 10311">
            <a:extLst>
              <a:ext uri="{FF2B5EF4-FFF2-40B4-BE49-F238E27FC236}">
                <a16:creationId xmlns:a16="http://schemas.microsoft.com/office/drawing/2014/main" id="{F3E055D1-C0A6-3199-0F4C-88C9A97D3AE2}"/>
              </a:ext>
            </a:extLst>
          </p:cNvPr>
          <p:cNvSpPr/>
          <p:nvPr/>
        </p:nvSpPr>
        <p:spPr>
          <a:xfrm>
            <a:off x="1533943" y="188044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3" name="Oval 10312">
            <a:extLst>
              <a:ext uri="{FF2B5EF4-FFF2-40B4-BE49-F238E27FC236}">
                <a16:creationId xmlns:a16="http://schemas.microsoft.com/office/drawing/2014/main" id="{5476C187-8541-A460-0A78-80C0E19F064F}"/>
              </a:ext>
            </a:extLst>
          </p:cNvPr>
          <p:cNvSpPr/>
          <p:nvPr/>
        </p:nvSpPr>
        <p:spPr>
          <a:xfrm>
            <a:off x="1744979" y="202552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4" name="Oval 10313">
            <a:extLst>
              <a:ext uri="{FF2B5EF4-FFF2-40B4-BE49-F238E27FC236}">
                <a16:creationId xmlns:a16="http://schemas.microsoft.com/office/drawing/2014/main" id="{0A628846-D195-D3AE-D7D5-DCC29D7D9D46}"/>
              </a:ext>
            </a:extLst>
          </p:cNvPr>
          <p:cNvSpPr/>
          <p:nvPr/>
        </p:nvSpPr>
        <p:spPr>
          <a:xfrm>
            <a:off x="2904926" y="273639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5" name="Oval 10314">
            <a:extLst>
              <a:ext uri="{FF2B5EF4-FFF2-40B4-BE49-F238E27FC236}">
                <a16:creationId xmlns:a16="http://schemas.microsoft.com/office/drawing/2014/main" id="{8338C135-0FE8-02BB-0DE3-A5680DEEEC99}"/>
              </a:ext>
            </a:extLst>
          </p:cNvPr>
          <p:cNvSpPr/>
          <p:nvPr/>
        </p:nvSpPr>
        <p:spPr>
          <a:xfrm>
            <a:off x="3115874" y="267722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6" name="Oval 10315">
            <a:extLst>
              <a:ext uri="{FF2B5EF4-FFF2-40B4-BE49-F238E27FC236}">
                <a16:creationId xmlns:a16="http://schemas.microsoft.com/office/drawing/2014/main" id="{69B5D8E6-DFEA-9DF6-AE9A-1BD5DA8353E6}"/>
              </a:ext>
            </a:extLst>
          </p:cNvPr>
          <p:cNvSpPr/>
          <p:nvPr/>
        </p:nvSpPr>
        <p:spPr>
          <a:xfrm>
            <a:off x="3269918" y="253593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7" name="Oval 10316">
            <a:extLst>
              <a:ext uri="{FF2B5EF4-FFF2-40B4-BE49-F238E27FC236}">
                <a16:creationId xmlns:a16="http://schemas.microsoft.com/office/drawing/2014/main" id="{2DCE1B2A-7842-5D31-C9AB-76D2DA30EE4D}"/>
              </a:ext>
            </a:extLst>
          </p:cNvPr>
          <p:cNvSpPr/>
          <p:nvPr/>
        </p:nvSpPr>
        <p:spPr>
          <a:xfrm>
            <a:off x="3318307" y="229869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8" name="Oval 10317">
            <a:extLst>
              <a:ext uri="{FF2B5EF4-FFF2-40B4-BE49-F238E27FC236}">
                <a16:creationId xmlns:a16="http://schemas.microsoft.com/office/drawing/2014/main" id="{44FC02B8-5235-4E94-2110-6E3C3C54060E}"/>
              </a:ext>
            </a:extLst>
          </p:cNvPr>
          <p:cNvSpPr/>
          <p:nvPr/>
        </p:nvSpPr>
        <p:spPr>
          <a:xfrm>
            <a:off x="2302461" y="184181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9" name="Oval 10318">
            <a:extLst>
              <a:ext uri="{FF2B5EF4-FFF2-40B4-BE49-F238E27FC236}">
                <a16:creationId xmlns:a16="http://schemas.microsoft.com/office/drawing/2014/main" id="{CFC1E12E-1892-A50D-C24B-F9C41245C5B0}"/>
              </a:ext>
            </a:extLst>
          </p:cNvPr>
          <p:cNvSpPr/>
          <p:nvPr/>
        </p:nvSpPr>
        <p:spPr>
          <a:xfrm>
            <a:off x="3479868" y="225793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0" name="Oval 10319">
            <a:extLst>
              <a:ext uri="{FF2B5EF4-FFF2-40B4-BE49-F238E27FC236}">
                <a16:creationId xmlns:a16="http://schemas.microsoft.com/office/drawing/2014/main" id="{D093E60D-D118-DC8D-B636-B71AAECF0DC7}"/>
              </a:ext>
            </a:extLst>
          </p:cNvPr>
          <p:cNvSpPr/>
          <p:nvPr/>
        </p:nvSpPr>
        <p:spPr>
          <a:xfrm>
            <a:off x="931009" y="27083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1" name="Oval 10320">
            <a:extLst>
              <a:ext uri="{FF2B5EF4-FFF2-40B4-BE49-F238E27FC236}">
                <a16:creationId xmlns:a16="http://schemas.microsoft.com/office/drawing/2014/main" id="{189301AE-9998-9935-03CB-EA1F5202C712}"/>
              </a:ext>
            </a:extLst>
          </p:cNvPr>
          <p:cNvSpPr/>
          <p:nvPr/>
        </p:nvSpPr>
        <p:spPr>
          <a:xfrm>
            <a:off x="1041848" y="168809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2" name="Oval 10321">
            <a:extLst>
              <a:ext uri="{FF2B5EF4-FFF2-40B4-BE49-F238E27FC236}">
                <a16:creationId xmlns:a16="http://schemas.microsoft.com/office/drawing/2014/main" id="{4183130F-8CB8-F7C0-7B53-E50A110CEE2D}"/>
              </a:ext>
            </a:extLst>
          </p:cNvPr>
          <p:cNvSpPr/>
          <p:nvPr/>
        </p:nvSpPr>
        <p:spPr>
          <a:xfrm>
            <a:off x="1545377" y="264201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3" name="Oval 10322">
            <a:extLst>
              <a:ext uri="{FF2B5EF4-FFF2-40B4-BE49-F238E27FC236}">
                <a16:creationId xmlns:a16="http://schemas.microsoft.com/office/drawing/2014/main" id="{876E6A8F-F311-21C1-43D6-2995265F0469}"/>
              </a:ext>
            </a:extLst>
          </p:cNvPr>
          <p:cNvSpPr/>
          <p:nvPr/>
        </p:nvSpPr>
        <p:spPr>
          <a:xfrm>
            <a:off x="1690808" y="243114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4" name="Oval 10323">
            <a:extLst>
              <a:ext uri="{FF2B5EF4-FFF2-40B4-BE49-F238E27FC236}">
                <a16:creationId xmlns:a16="http://schemas.microsoft.com/office/drawing/2014/main" id="{3E998023-E297-4B16-2519-2BE6D9CB10E4}"/>
              </a:ext>
            </a:extLst>
          </p:cNvPr>
          <p:cNvSpPr/>
          <p:nvPr/>
        </p:nvSpPr>
        <p:spPr>
          <a:xfrm>
            <a:off x="3533672" y="241069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9" name="Oval 10328">
            <a:extLst>
              <a:ext uri="{FF2B5EF4-FFF2-40B4-BE49-F238E27FC236}">
                <a16:creationId xmlns:a16="http://schemas.microsoft.com/office/drawing/2014/main" id="{4EE4D954-399C-8C43-9BDC-F651FB4069FC}"/>
              </a:ext>
            </a:extLst>
          </p:cNvPr>
          <p:cNvSpPr/>
          <p:nvPr/>
        </p:nvSpPr>
        <p:spPr>
          <a:xfrm>
            <a:off x="552004" y="257622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0" name="Oval 10329">
            <a:extLst>
              <a:ext uri="{FF2B5EF4-FFF2-40B4-BE49-F238E27FC236}">
                <a16:creationId xmlns:a16="http://schemas.microsoft.com/office/drawing/2014/main" id="{4341C96F-6601-97C3-2B0E-AD7A27E3245A}"/>
              </a:ext>
            </a:extLst>
          </p:cNvPr>
          <p:cNvSpPr/>
          <p:nvPr/>
        </p:nvSpPr>
        <p:spPr>
          <a:xfrm>
            <a:off x="1180748" y="177441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1" name="Oval 10330">
            <a:extLst>
              <a:ext uri="{FF2B5EF4-FFF2-40B4-BE49-F238E27FC236}">
                <a16:creationId xmlns:a16="http://schemas.microsoft.com/office/drawing/2014/main" id="{4DADFB0F-05A0-D20B-BBBE-5A5311B98E5D}"/>
              </a:ext>
            </a:extLst>
          </p:cNvPr>
          <p:cNvSpPr/>
          <p:nvPr/>
        </p:nvSpPr>
        <p:spPr>
          <a:xfrm>
            <a:off x="875969" y="176659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2" name="Oval 10331">
            <a:extLst>
              <a:ext uri="{FF2B5EF4-FFF2-40B4-BE49-F238E27FC236}">
                <a16:creationId xmlns:a16="http://schemas.microsoft.com/office/drawing/2014/main" id="{72784832-1B7C-88BF-F7E1-5EB9AB455716}"/>
              </a:ext>
            </a:extLst>
          </p:cNvPr>
          <p:cNvSpPr/>
          <p:nvPr/>
        </p:nvSpPr>
        <p:spPr>
          <a:xfrm>
            <a:off x="704243" y="182479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3" name="Oval 10332">
            <a:extLst>
              <a:ext uri="{FF2B5EF4-FFF2-40B4-BE49-F238E27FC236}">
                <a16:creationId xmlns:a16="http://schemas.microsoft.com/office/drawing/2014/main" id="{25016A9B-A328-73F8-090F-76BC5199C5BC}"/>
              </a:ext>
            </a:extLst>
          </p:cNvPr>
          <p:cNvSpPr/>
          <p:nvPr/>
        </p:nvSpPr>
        <p:spPr>
          <a:xfrm>
            <a:off x="730266" y="268101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4" name="Oval 10333">
            <a:extLst>
              <a:ext uri="{FF2B5EF4-FFF2-40B4-BE49-F238E27FC236}">
                <a16:creationId xmlns:a16="http://schemas.microsoft.com/office/drawing/2014/main" id="{534CD5F8-82C5-C573-2F71-DF97FE29C23B}"/>
              </a:ext>
            </a:extLst>
          </p:cNvPr>
          <p:cNvSpPr/>
          <p:nvPr/>
        </p:nvSpPr>
        <p:spPr>
          <a:xfrm>
            <a:off x="1080481" y="274918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5" name="Oval 10334">
            <a:extLst>
              <a:ext uri="{FF2B5EF4-FFF2-40B4-BE49-F238E27FC236}">
                <a16:creationId xmlns:a16="http://schemas.microsoft.com/office/drawing/2014/main" id="{B9ED8650-C7A2-61C0-726F-81D4DA5B69BC}"/>
              </a:ext>
            </a:extLst>
          </p:cNvPr>
          <p:cNvSpPr/>
          <p:nvPr/>
        </p:nvSpPr>
        <p:spPr>
          <a:xfrm>
            <a:off x="1359958" y="175998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6" name="Oval 10335">
            <a:extLst>
              <a:ext uri="{FF2B5EF4-FFF2-40B4-BE49-F238E27FC236}">
                <a16:creationId xmlns:a16="http://schemas.microsoft.com/office/drawing/2014/main" id="{A5286093-9260-E37A-BEDD-A1805F11A0DB}"/>
              </a:ext>
            </a:extLst>
          </p:cNvPr>
          <p:cNvSpPr/>
          <p:nvPr/>
        </p:nvSpPr>
        <p:spPr>
          <a:xfrm>
            <a:off x="1334569" y="27083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7" name="Oval 10336">
            <a:extLst>
              <a:ext uri="{FF2B5EF4-FFF2-40B4-BE49-F238E27FC236}">
                <a16:creationId xmlns:a16="http://schemas.microsoft.com/office/drawing/2014/main" id="{15B5C808-66D1-2086-ACDE-504EAE446517}"/>
              </a:ext>
            </a:extLst>
          </p:cNvPr>
          <p:cNvSpPr/>
          <p:nvPr/>
        </p:nvSpPr>
        <p:spPr>
          <a:xfrm>
            <a:off x="4363231" y="2060848"/>
            <a:ext cx="1656184" cy="617614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-- - - - -</a:t>
            </a:r>
            <a:endParaRPr lang="en-GB" b="1" dirty="0"/>
          </a:p>
        </p:txBody>
      </p:sp>
      <p:sp>
        <p:nvSpPr>
          <p:cNvPr id="10443" name="TextBox 10442">
            <a:extLst>
              <a:ext uri="{FF2B5EF4-FFF2-40B4-BE49-F238E27FC236}">
                <a16:creationId xmlns:a16="http://schemas.microsoft.com/office/drawing/2014/main" id="{F540AC99-580A-EE7D-5F62-ECC8A1DE9343}"/>
              </a:ext>
            </a:extLst>
          </p:cNvPr>
          <p:cNvSpPr txBox="1"/>
          <p:nvPr/>
        </p:nvSpPr>
        <p:spPr>
          <a:xfrm>
            <a:off x="6489741" y="1759986"/>
            <a:ext cx="4502049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effectLst/>
              </a:rPr>
              <a:t>Important to understand</a:t>
            </a:r>
            <a:br>
              <a:rPr lang="en-GB" b="1" dirty="0"/>
            </a:br>
            <a:endParaRPr lang="en-GB" dirty="0"/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</a:rPr>
              <a:t>Rb ions are heavy and do not move significantly on the timescale of the electrons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Wakefield is moving with the particle bunch (</a:t>
            </a:r>
            <a:r>
              <a:rPr lang="en-GB" dirty="0" err="1">
                <a:solidFill>
                  <a:schemeClr val="tx2"/>
                </a:solidFill>
              </a:rPr>
              <a:t>v~c</a:t>
            </a:r>
            <a:r>
              <a:rPr lang="en-GB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Plasma electron motion is mostly </a:t>
            </a:r>
            <a:r>
              <a:rPr lang="en-GB" b="1" dirty="0"/>
              <a:t>transverse</a:t>
            </a:r>
            <a:endParaRPr lang="en-GB" dirty="0"/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Electrons do not move significantly longitudinally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b="0" i="0" u="none" strike="noStrike" dirty="0">
              <a:solidFill>
                <a:schemeClr val="tx2"/>
              </a:solidFill>
              <a:effectLst/>
            </a:endParaRPr>
          </a:p>
          <a:p>
            <a:br>
              <a:rPr lang="en-GB" dirty="0">
                <a:solidFill>
                  <a:schemeClr val="tx2"/>
                </a:solidFill>
              </a:rPr>
            </a:br>
            <a:br>
              <a:rPr lang="en-GB" dirty="0">
                <a:solidFill>
                  <a:schemeClr val="tx2"/>
                </a:solidFill>
              </a:rPr>
            </a:br>
            <a:br>
              <a:rPr lang="en-GB" dirty="0">
                <a:solidFill>
                  <a:schemeClr val="tx2"/>
                </a:solidFill>
              </a:rPr>
            </a:b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CA76D14D-57F7-17FB-5E6F-645FF029A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  <p:pic>
        <p:nvPicPr>
          <p:cNvPr id="6" name="Grafik 240">
            <a:extLst>
              <a:ext uri="{FF2B5EF4-FFF2-40B4-BE49-F238E27FC236}">
                <a16:creationId xmlns:a16="http://schemas.microsoft.com/office/drawing/2014/main" id="{C67EDC1E-326E-D477-8E7F-718EAF7E2B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994" y="3859833"/>
            <a:ext cx="2323444" cy="9293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feld 19">
            <a:extLst>
              <a:ext uri="{FF2B5EF4-FFF2-40B4-BE49-F238E27FC236}">
                <a16:creationId xmlns:a16="http://schemas.microsoft.com/office/drawing/2014/main" id="{9AAEC57E-94D7-EC9C-EC0A-B079294EAB05}"/>
              </a:ext>
            </a:extLst>
          </p:cNvPr>
          <p:cNvSpPr txBox="1"/>
          <p:nvPr/>
        </p:nvSpPr>
        <p:spPr>
          <a:xfrm>
            <a:off x="3252174" y="3520186"/>
            <a:ext cx="2162171" cy="1477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e.g. ~3 mm for </a:t>
            </a:r>
            <a:br>
              <a:rPr lang="en-US" sz="18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0" i="0" u="none" strike="noStrike" kern="1200" cap="none" spc="0" baseline="0" dirty="0" err="1">
                <a:uFillTx/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800" b="0" i="0" u="none" strike="noStrike" kern="1200" cap="none" spc="0" baseline="-25000" dirty="0" err="1">
                <a:uFillTx/>
                <a:latin typeface="Arial" panose="020B0604020202020204" pitchFamily="34" charset="0"/>
                <a:cs typeface="Arial" panose="020B0604020202020204" pitchFamily="34" charset="0"/>
              </a:rPr>
              <a:t>pe</a:t>
            </a:r>
            <a:r>
              <a:rPr lang="en-GB" sz="18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 = 10</a:t>
            </a:r>
            <a:r>
              <a:rPr lang="en-GB" sz="1800" b="0" i="0" u="none" strike="noStrike" kern="1200" cap="none" spc="0" baseline="3000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14 </a:t>
            </a:r>
            <a:r>
              <a:rPr lang="en-GB" sz="18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  <a:r>
              <a:rPr lang="en-GB" sz="1800" b="0" i="0" u="none" strike="noStrike" kern="1200" cap="none" spc="0" baseline="3000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r>
              <a:rPr lang="en-GB" sz="18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18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18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~30 </a:t>
            </a:r>
            <a:r>
              <a:rPr lang="el-GR" sz="18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8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m for </a:t>
            </a:r>
            <a:br>
              <a:rPr lang="en-US" sz="18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0" i="0" u="none" strike="noStrike" kern="1200" cap="none" spc="0" baseline="0" dirty="0" err="1">
                <a:uFillTx/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800" b="0" i="0" u="none" strike="noStrike" kern="1200" cap="none" spc="0" baseline="-25000" dirty="0" err="1">
                <a:uFillTx/>
                <a:latin typeface="Arial" panose="020B0604020202020204" pitchFamily="34" charset="0"/>
                <a:cs typeface="Arial" panose="020B0604020202020204" pitchFamily="34" charset="0"/>
              </a:rPr>
              <a:t>pe</a:t>
            </a:r>
            <a:r>
              <a:rPr lang="en-GB" sz="18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 = 10</a:t>
            </a:r>
            <a:r>
              <a:rPr lang="en-GB" sz="1800" b="0" i="0" u="none" strike="noStrike" kern="1200" cap="none" spc="0" baseline="3000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18 </a:t>
            </a:r>
            <a:r>
              <a:rPr lang="en-GB" sz="1800" b="0" i="0" u="none" strike="noStrike" kern="1200" cap="none" spc="0" baseline="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  <a:r>
              <a:rPr lang="en-GB" sz="1800" b="0" i="0" u="none" strike="noStrike" kern="1200" cap="none" spc="0" baseline="30000" dirty="0">
                <a:uFillTx/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endParaRPr lang="en-GB" sz="1800" b="0" i="0" u="none" strike="noStrike" kern="1200" cap="none" spc="0" baseline="0" dirty="0"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624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3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AC4E2-B70C-1F06-E307-D5DEBB74E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to Drive a Plasma Wave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260071-F53A-FC7D-D321-54D213F7A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FB5A0F2-7F7B-D145-9C95-08E0AFDCF326}"/>
              </a:ext>
            </a:extLst>
          </p:cNvPr>
          <p:cNvSpPr/>
          <p:nvPr/>
        </p:nvSpPr>
        <p:spPr>
          <a:xfrm>
            <a:off x="1903388" y="159133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4775558-5850-4523-0EDC-6B06CB0454C5}"/>
              </a:ext>
            </a:extLst>
          </p:cNvPr>
          <p:cNvSpPr/>
          <p:nvPr/>
        </p:nvSpPr>
        <p:spPr>
          <a:xfrm>
            <a:off x="1392435" y="159133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4B3BF28-AFF7-5BA3-2C5A-B9155F9661FF}"/>
              </a:ext>
            </a:extLst>
          </p:cNvPr>
          <p:cNvSpPr/>
          <p:nvPr/>
        </p:nvSpPr>
        <p:spPr>
          <a:xfrm>
            <a:off x="2376882" y="158931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C21514B-7FC6-1066-1A7B-D2A1C8317253}"/>
              </a:ext>
            </a:extLst>
          </p:cNvPr>
          <p:cNvSpPr/>
          <p:nvPr/>
        </p:nvSpPr>
        <p:spPr>
          <a:xfrm>
            <a:off x="903660" y="159226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34E7606-58B7-FBB4-E6D7-FE8DBF358243}"/>
              </a:ext>
            </a:extLst>
          </p:cNvPr>
          <p:cNvSpPr/>
          <p:nvPr/>
        </p:nvSpPr>
        <p:spPr>
          <a:xfrm>
            <a:off x="407988" y="159226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CB90317-F7B3-0209-2D14-E3CFDF68D9C5}"/>
              </a:ext>
            </a:extLst>
          </p:cNvPr>
          <p:cNvSpPr/>
          <p:nvPr/>
        </p:nvSpPr>
        <p:spPr>
          <a:xfrm>
            <a:off x="4354847" y="158931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E8BCFFB-C763-0E2D-2B38-2510A7E0AB2A}"/>
              </a:ext>
            </a:extLst>
          </p:cNvPr>
          <p:cNvSpPr/>
          <p:nvPr/>
        </p:nvSpPr>
        <p:spPr>
          <a:xfrm>
            <a:off x="3843894" y="158931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4B32AA9-9975-861E-2186-575713F801D6}"/>
              </a:ext>
            </a:extLst>
          </p:cNvPr>
          <p:cNvSpPr/>
          <p:nvPr/>
        </p:nvSpPr>
        <p:spPr>
          <a:xfrm>
            <a:off x="4828341" y="158728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FD51019-903E-618F-3EE6-9EF9D7BFCBCC}"/>
              </a:ext>
            </a:extLst>
          </p:cNvPr>
          <p:cNvSpPr/>
          <p:nvPr/>
        </p:nvSpPr>
        <p:spPr>
          <a:xfrm>
            <a:off x="3355119" y="159023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A886D30-6E19-6CF9-413E-E67D39EB19D6}"/>
              </a:ext>
            </a:extLst>
          </p:cNvPr>
          <p:cNvSpPr/>
          <p:nvPr/>
        </p:nvSpPr>
        <p:spPr>
          <a:xfrm>
            <a:off x="2859447" y="159023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4DC109E-C25C-7F54-821F-412D810F81BD}"/>
              </a:ext>
            </a:extLst>
          </p:cNvPr>
          <p:cNvSpPr/>
          <p:nvPr/>
        </p:nvSpPr>
        <p:spPr>
          <a:xfrm>
            <a:off x="2134693" y="19627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2FF7EDC-F3DD-7C01-578F-2880841A6BD1}"/>
              </a:ext>
            </a:extLst>
          </p:cNvPr>
          <p:cNvSpPr/>
          <p:nvPr/>
        </p:nvSpPr>
        <p:spPr>
          <a:xfrm>
            <a:off x="1623740" y="19627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5BB7C34-F168-2BAF-1E2B-EDA07E358770}"/>
              </a:ext>
            </a:extLst>
          </p:cNvPr>
          <p:cNvSpPr/>
          <p:nvPr/>
        </p:nvSpPr>
        <p:spPr>
          <a:xfrm>
            <a:off x="2608187" y="19606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EF27DF5-70A3-C134-CECA-4CAE4887372E}"/>
              </a:ext>
            </a:extLst>
          </p:cNvPr>
          <p:cNvSpPr/>
          <p:nvPr/>
        </p:nvSpPr>
        <p:spPr>
          <a:xfrm>
            <a:off x="1134965" y="196364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8854C7A-9A21-3776-691B-A02F289FBA39}"/>
              </a:ext>
            </a:extLst>
          </p:cNvPr>
          <p:cNvSpPr/>
          <p:nvPr/>
        </p:nvSpPr>
        <p:spPr>
          <a:xfrm>
            <a:off x="639293" y="196364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4804A76-F086-60C4-3959-8D95E4E89FD6}"/>
              </a:ext>
            </a:extLst>
          </p:cNvPr>
          <p:cNvSpPr/>
          <p:nvPr/>
        </p:nvSpPr>
        <p:spPr>
          <a:xfrm>
            <a:off x="4586152" y="19606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6EBDF5A-4421-DA73-5245-AFC0D7DCE521}"/>
              </a:ext>
            </a:extLst>
          </p:cNvPr>
          <p:cNvSpPr/>
          <p:nvPr/>
        </p:nvSpPr>
        <p:spPr>
          <a:xfrm>
            <a:off x="4075199" y="19606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4B0D82F-7585-096E-B897-2FFC31C79841}"/>
              </a:ext>
            </a:extLst>
          </p:cNvPr>
          <p:cNvSpPr/>
          <p:nvPr/>
        </p:nvSpPr>
        <p:spPr>
          <a:xfrm>
            <a:off x="5059646" y="195865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693A69A-5A83-4EE2-1D54-7AD23904C8D0}"/>
              </a:ext>
            </a:extLst>
          </p:cNvPr>
          <p:cNvSpPr/>
          <p:nvPr/>
        </p:nvSpPr>
        <p:spPr>
          <a:xfrm>
            <a:off x="3586424" y="196161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3779699-C603-7219-3434-EE83B7BAB06A}"/>
              </a:ext>
            </a:extLst>
          </p:cNvPr>
          <p:cNvSpPr/>
          <p:nvPr/>
        </p:nvSpPr>
        <p:spPr>
          <a:xfrm>
            <a:off x="3090752" y="196161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FA1CA2B-61CB-6100-D61E-0DEFBEB7F6B9}"/>
              </a:ext>
            </a:extLst>
          </p:cNvPr>
          <p:cNvSpPr/>
          <p:nvPr/>
        </p:nvSpPr>
        <p:spPr>
          <a:xfrm>
            <a:off x="1918669" y="234583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D40EC45-3D87-33E1-32A0-0571E4DAE3B7}"/>
              </a:ext>
            </a:extLst>
          </p:cNvPr>
          <p:cNvSpPr/>
          <p:nvPr/>
        </p:nvSpPr>
        <p:spPr>
          <a:xfrm>
            <a:off x="1407716" y="234583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3F008DC6-1E61-E4A4-EE20-451E2D6A9A89}"/>
              </a:ext>
            </a:extLst>
          </p:cNvPr>
          <p:cNvSpPr/>
          <p:nvPr/>
        </p:nvSpPr>
        <p:spPr>
          <a:xfrm>
            <a:off x="2392163" y="23438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D942941-1B26-5DFF-28BE-C925BD3C168D}"/>
              </a:ext>
            </a:extLst>
          </p:cNvPr>
          <p:cNvSpPr/>
          <p:nvPr/>
        </p:nvSpPr>
        <p:spPr>
          <a:xfrm>
            <a:off x="918941" y="234675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CF0C020-74A7-D5A0-C894-8F1CDEC9551D}"/>
              </a:ext>
            </a:extLst>
          </p:cNvPr>
          <p:cNvSpPr/>
          <p:nvPr/>
        </p:nvSpPr>
        <p:spPr>
          <a:xfrm>
            <a:off x="423269" y="234675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FD08230-477D-374E-B07C-AFA6719453A5}"/>
              </a:ext>
            </a:extLst>
          </p:cNvPr>
          <p:cNvSpPr/>
          <p:nvPr/>
        </p:nvSpPr>
        <p:spPr>
          <a:xfrm>
            <a:off x="4370128" y="23438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8074FC4-08B9-BB24-FF6C-026C43AD5630}"/>
              </a:ext>
            </a:extLst>
          </p:cNvPr>
          <p:cNvSpPr/>
          <p:nvPr/>
        </p:nvSpPr>
        <p:spPr>
          <a:xfrm>
            <a:off x="3859175" y="23438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9062C9FC-5C71-C364-B1AC-E4796C4E8856}"/>
              </a:ext>
            </a:extLst>
          </p:cNvPr>
          <p:cNvSpPr/>
          <p:nvPr/>
        </p:nvSpPr>
        <p:spPr>
          <a:xfrm>
            <a:off x="4843622" y="234177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37571AA-D5A7-EF5D-C66B-295E94191CCB}"/>
              </a:ext>
            </a:extLst>
          </p:cNvPr>
          <p:cNvSpPr/>
          <p:nvPr/>
        </p:nvSpPr>
        <p:spPr>
          <a:xfrm>
            <a:off x="3370400" y="23447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196A007-AB96-C262-49FD-F23396445F19}"/>
              </a:ext>
            </a:extLst>
          </p:cNvPr>
          <p:cNvSpPr/>
          <p:nvPr/>
        </p:nvSpPr>
        <p:spPr>
          <a:xfrm>
            <a:off x="2874728" y="23447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385CB90C-5797-BB7E-F55C-A95E8BEEF07A}"/>
              </a:ext>
            </a:extLst>
          </p:cNvPr>
          <p:cNvSpPr/>
          <p:nvPr/>
        </p:nvSpPr>
        <p:spPr>
          <a:xfrm>
            <a:off x="2183036" y="272925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4C52BA7-4BAA-8183-4DA3-D7613E2CFE9B}"/>
              </a:ext>
            </a:extLst>
          </p:cNvPr>
          <p:cNvSpPr/>
          <p:nvPr/>
        </p:nvSpPr>
        <p:spPr>
          <a:xfrm>
            <a:off x="1672083" y="272925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3081011B-7387-7A35-8D7C-D34957512C71}"/>
              </a:ext>
            </a:extLst>
          </p:cNvPr>
          <p:cNvSpPr/>
          <p:nvPr/>
        </p:nvSpPr>
        <p:spPr>
          <a:xfrm>
            <a:off x="2656530" y="272722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7D84714B-7F5D-12B0-6D01-493E85B21D4A}"/>
              </a:ext>
            </a:extLst>
          </p:cNvPr>
          <p:cNvSpPr/>
          <p:nvPr/>
        </p:nvSpPr>
        <p:spPr>
          <a:xfrm>
            <a:off x="1183308" y="273018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05FF0E2-496C-EF55-0463-6CE83754065B}"/>
              </a:ext>
            </a:extLst>
          </p:cNvPr>
          <p:cNvSpPr/>
          <p:nvPr/>
        </p:nvSpPr>
        <p:spPr>
          <a:xfrm>
            <a:off x="687636" y="273018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2FDD8C9-F7DC-72BD-B3D3-77D277CB6329}"/>
              </a:ext>
            </a:extLst>
          </p:cNvPr>
          <p:cNvSpPr/>
          <p:nvPr/>
        </p:nvSpPr>
        <p:spPr>
          <a:xfrm>
            <a:off x="4634495" y="272722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08D9A822-A839-3967-BC31-586D7C9BD87F}"/>
              </a:ext>
            </a:extLst>
          </p:cNvPr>
          <p:cNvSpPr/>
          <p:nvPr/>
        </p:nvSpPr>
        <p:spPr>
          <a:xfrm>
            <a:off x="4123542" y="272722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05C2567F-60D2-4C06-D478-B0DE8ACEAB1D}"/>
              </a:ext>
            </a:extLst>
          </p:cNvPr>
          <p:cNvSpPr/>
          <p:nvPr/>
        </p:nvSpPr>
        <p:spPr>
          <a:xfrm>
            <a:off x="5107989" y="272520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4CA094B-4EF9-6363-FA2C-70DA0778D08E}"/>
              </a:ext>
            </a:extLst>
          </p:cNvPr>
          <p:cNvSpPr/>
          <p:nvPr/>
        </p:nvSpPr>
        <p:spPr>
          <a:xfrm>
            <a:off x="3634767" y="272815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4414E50-413C-EC58-88C8-647EEFF0E6FC}"/>
              </a:ext>
            </a:extLst>
          </p:cNvPr>
          <p:cNvSpPr/>
          <p:nvPr/>
        </p:nvSpPr>
        <p:spPr>
          <a:xfrm>
            <a:off x="3139095" y="272815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280" name="Oval 10279">
            <a:extLst>
              <a:ext uri="{FF2B5EF4-FFF2-40B4-BE49-F238E27FC236}">
                <a16:creationId xmlns:a16="http://schemas.microsoft.com/office/drawing/2014/main" id="{94D3E04B-2222-5A7D-4B3C-E1208C6948E6}"/>
              </a:ext>
            </a:extLst>
          </p:cNvPr>
          <p:cNvSpPr/>
          <p:nvPr/>
        </p:nvSpPr>
        <p:spPr>
          <a:xfrm>
            <a:off x="4884811" y="190856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1" name="Oval 10280">
            <a:extLst>
              <a:ext uri="{FF2B5EF4-FFF2-40B4-BE49-F238E27FC236}">
                <a16:creationId xmlns:a16="http://schemas.microsoft.com/office/drawing/2014/main" id="{935C13E8-E16B-1654-58B2-ECF14616F41F}"/>
              </a:ext>
            </a:extLst>
          </p:cNvPr>
          <p:cNvSpPr/>
          <p:nvPr/>
        </p:nvSpPr>
        <p:spPr>
          <a:xfrm>
            <a:off x="3907261" y="186795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2" name="Oval 10281">
            <a:extLst>
              <a:ext uri="{FF2B5EF4-FFF2-40B4-BE49-F238E27FC236}">
                <a16:creationId xmlns:a16="http://schemas.microsoft.com/office/drawing/2014/main" id="{111D51AE-C362-E028-3A27-1B4017EC0182}"/>
              </a:ext>
            </a:extLst>
          </p:cNvPr>
          <p:cNvSpPr/>
          <p:nvPr/>
        </p:nvSpPr>
        <p:spPr>
          <a:xfrm>
            <a:off x="5059646" y="205567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3" name="Oval 10282">
            <a:extLst>
              <a:ext uri="{FF2B5EF4-FFF2-40B4-BE49-F238E27FC236}">
                <a16:creationId xmlns:a16="http://schemas.microsoft.com/office/drawing/2014/main" id="{3010BF78-EF1C-C604-08A4-5011619C97F1}"/>
              </a:ext>
            </a:extLst>
          </p:cNvPr>
          <p:cNvSpPr/>
          <p:nvPr/>
        </p:nvSpPr>
        <p:spPr>
          <a:xfrm>
            <a:off x="3763245" y="211495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4" name="Oval 10283">
            <a:extLst>
              <a:ext uri="{FF2B5EF4-FFF2-40B4-BE49-F238E27FC236}">
                <a16:creationId xmlns:a16="http://schemas.microsoft.com/office/drawing/2014/main" id="{F9B939E3-3A84-19F7-4630-F22665A87E5D}"/>
              </a:ext>
            </a:extLst>
          </p:cNvPr>
          <p:cNvSpPr/>
          <p:nvPr/>
        </p:nvSpPr>
        <p:spPr>
          <a:xfrm>
            <a:off x="4470500" y="169673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5" name="Oval 10284">
            <a:extLst>
              <a:ext uri="{FF2B5EF4-FFF2-40B4-BE49-F238E27FC236}">
                <a16:creationId xmlns:a16="http://schemas.microsoft.com/office/drawing/2014/main" id="{62A9B4E5-9DE5-AB17-CAD0-E1BCBF0DE9F3}"/>
              </a:ext>
            </a:extLst>
          </p:cNvPr>
          <p:cNvSpPr/>
          <p:nvPr/>
        </p:nvSpPr>
        <p:spPr>
          <a:xfrm>
            <a:off x="4205908" y="172287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6" name="Oval 10285">
            <a:extLst>
              <a:ext uri="{FF2B5EF4-FFF2-40B4-BE49-F238E27FC236}">
                <a16:creationId xmlns:a16="http://schemas.microsoft.com/office/drawing/2014/main" id="{23DD88C7-8F11-95EE-C6B6-89243340B0ED}"/>
              </a:ext>
            </a:extLst>
          </p:cNvPr>
          <p:cNvSpPr/>
          <p:nvPr/>
        </p:nvSpPr>
        <p:spPr>
          <a:xfrm>
            <a:off x="3775098" y="240782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7" name="Oval 10286">
            <a:extLst>
              <a:ext uri="{FF2B5EF4-FFF2-40B4-BE49-F238E27FC236}">
                <a16:creationId xmlns:a16="http://schemas.microsoft.com/office/drawing/2014/main" id="{4E0735DA-8A44-89E1-72CF-3C14E757647C}"/>
              </a:ext>
            </a:extLst>
          </p:cNvPr>
          <p:cNvSpPr/>
          <p:nvPr/>
        </p:nvSpPr>
        <p:spPr>
          <a:xfrm>
            <a:off x="4701934" y="173731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8" name="Oval 10287">
            <a:extLst>
              <a:ext uri="{FF2B5EF4-FFF2-40B4-BE49-F238E27FC236}">
                <a16:creationId xmlns:a16="http://schemas.microsoft.com/office/drawing/2014/main" id="{BC7D1BDD-AB9B-8FD1-FFAC-EC5F2143D376}"/>
              </a:ext>
            </a:extLst>
          </p:cNvPr>
          <p:cNvSpPr/>
          <p:nvPr/>
        </p:nvSpPr>
        <p:spPr>
          <a:xfrm>
            <a:off x="4451027" y="276118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9" name="Oval 10288">
            <a:extLst>
              <a:ext uri="{FF2B5EF4-FFF2-40B4-BE49-F238E27FC236}">
                <a16:creationId xmlns:a16="http://schemas.microsoft.com/office/drawing/2014/main" id="{210B95BB-2D9C-8C54-20FB-34E1349A82E4}"/>
              </a:ext>
            </a:extLst>
          </p:cNvPr>
          <p:cNvSpPr/>
          <p:nvPr/>
        </p:nvSpPr>
        <p:spPr>
          <a:xfrm>
            <a:off x="5179997" y="224110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0" name="Oval 10289">
            <a:extLst>
              <a:ext uri="{FF2B5EF4-FFF2-40B4-BE49-F238E27FC236}">
                <a16:creationId xmlns:a16="http://schemas.microsoft.com/office/drawing/2014/main" id="{9F9E4469-E2F5-1696-D450-35A42645B990}"/>
              </a:ext>
            </a:extLst>
          </p:cNvPr>
          <p:cNvSpPr/>
          <p:nvPr/>
        </p:nvSpPr>
        <p:spPr>
          <a:xfrm>
            <a:off x="4650636" y="269444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1" name="Oval 10290">
            <a:extLst>
              <a:ext uri="{FF2B5EF4-FFF2-40B4-BE49-F238E27FC236}">
                <a16:creationId xmlns:a16="http://schemas.microsoft.com/office/drawing/2014/main" id="{5C2F697C-7CC8-E0D0-D1C0-671E242692CC}"/>
              </a:ext>
            </a:extLst>
          </p:cNvPr>
          <p:cNvSpPr/>
          <p:nvPr/>
        </p:nvSpPr>
        <p:spPr>
          <a:xfrm>
            <a:off x="4897222" y="266533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2" name="Oval 10291">
            <a:extLst>
              <a:ext uri="{FF2B5EF4-FFF2-40B4-BE49-F238E27FC236}">
                <a16:creationId xmlns:a16="http://schemas.microsoft.com/office/drawing/2014/main" id="{0C8E6F7E-A896-8EF8-D4E5-1433F386C3F0}"/>
              </a:ext>
            </a:extLst>
          </p:cNvPr>
          <p:cNvSpPr/>
          <p:nvPr/>
        </p:nvSpPr>
        <p:spPr>
          <a:xfrm>
            <a:off x="5021013" y="251370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3" name="Oval 10292">
            <a:extLst>
              <a:ext uri="{FF2B5EF4-FFF2-40B4-BE49-F238E27FC236}">
                <a16:creationId xmlns:a16="http://schemas.microsoft.com/office/drawing/2014/main" id="{5E8D6A00-FD3D-D09C-51CF-3DAC46F5C391}"/>
              </a:ext>
            </a:extLst>
          </p:cNvPr>
          <p:cNvSpPr/>
          <p:nvPr/>
        </p:nvSpPr>
        <p:spPr>
          <a:xfrm>
            <a:off x="5161589" y="241303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4" name="Oval 10293">
            <a:extLst>
              <a:ext uri="{FF2B5EF4-FFF2-40B4-BE49-F238E27FC236}">
                <a16:creationId xmlns:a16="http://schemas.microsoft.com/office/drawing/2014/main" id="{DA25B49F-1BAB-4A30-8243-38FF5CE427C4}"/>
              </a:ext>
            </a:extLst>
          </p:cNvPr>
          <p:cNvSpPr/>
          <p:nvPr/>
        </p:nvSpPr>
        <p:spPr>
          <a:xfrm>
            <a:off x="1831761" y="219861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5" name="Oval 10294">
            <a:extLst>
              <a:ext uri="{FF2B5EF4-FFF2-40B4-BE49-F238E27FC236}">
                <a16:creationId xmlns:a16="http://schemas.microsoft.com/office/drawing/2014/main" id="{0B64C64A-50A7-9950-D8F8-81010DAC2733}"/>
              </a:ext>
            </a:extLst>
          </p:cNvPr>
          <p:cNvSpPr/>
          <p:nvPr/>
        </p:nvSpPr>
        <p:spPr>
          <a:xfrm>
            <a:off x="4081409" y="179957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6" name="Oval 10295">
            <a:extLst>
              <a:ext uri="{FF2B5EF4-FFF2-40B4-BE49-F238E27FC236}">
                <a16:creationId xmlns:a16="http://schemas.microsoft.com/office/drawing/2014/main" id="{AE6F1F90-9436-092E-CDE1-A0A3EE2BCCA2}"/>
              </a:ext>
            </a:extLst>
          </p:cNvPr>
          <p:cNvSpPr/>
          <p:nvPr/>
        </p:nvSpPr>
        <p:spPr>
          <a:xfrm>
            <a:off x="3962082" y="259424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7" name="Oval 10296">
            <a:extLst>
              <a:ext uri="{FF2B5EF4-FFF2-40B4-BE49-F238E27FC236}">
                <a16:creationId xmlns:a16="http://schemas.microsoft.com/office/drawing/2014/main" id="{49E22A11-0CC0-7D61-3595-AB8C5C9C1D09}"/>
              </a:ext>
            </a:extLst>
          </p:cNvPr>
          <p:cNvSpPr/>
          <p:nvPr/>
        </p:nvSpPr>
        <p:spPr>
          <a:xfrm>
            <a:off x="4182298" y="267786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8" name="Oval 10297">
            <a:extLst>
              <a:ext uri="{FF2B5EF4-FFF2-40B4-BE49-F238E27FC236}">
                <a16:creationId xmlns:a16="http://schemas.microsoft.com/office/drawing/2014/main" id="{470BFB4F-DE40-2297-E2C0-A505E1F92DD2}"/>
              </a:ext>
            </a:extLst>
          </p:cNvPr>
          <p:cNvSpPr/>
          <p:nvPr/>
        </p:nvSpPr>
        <p:spPr>
          <a:xfrm>
            <a:off x="3601273" y="223256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9" name="Oval 10298">
            <a:extLst>
              <a:ext uri="{FF2B5EF4-FFF2-40B4-BE49-F238E27FC236}">
                <a16:creationId xmlns:a16="http://schemas.microsoft.com/office/drawing/2014/main" id="{1223D7B3-AFB0-1138-ED50-DD4B4A341D98}"/>
              </a:ext>
            </a:extLst>
          </p:cNvPr>
          <p:cNvSpPr/>
          <p:nvPr/>
        </p:nvSpPr>
        <p:spPr>
          <a:xfrm>
            <a:off x="1959858" y="240429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0" name="Oval 10299">
            <a:extLst>
              <a:ext uri="{FF2B5EF4-FFF2-40B4-BE49-F238E27FC236}">
                <a16:creationId xmlns:a16="http://schemas.microsoft.com/office/drawing/2014/main" id="{943CC41A-E1FC-7A31-B14B-16853E648F77}"/>
              </a:ext>
            </a:extLst>
          </p:cNvPr>
          <p:cNvSpPr/>
          <p:nvPr/>
        </p:nvSpPr>
        <p:spPr>
          <a:xfrm>
            <a:off x="2070908" y="257622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1" name="Oval 10300">
            <a:extLst>
              <a:ext uri="{FF2B5EF4-FFF2-40B4-BE49-F238E27FC236}">
                <a16:creationId xmlns:a16="http://schemas.microsoft.com/office/drawing/2014/main" id="{B2EBCA68-CC62-020B-0A82-33FD81ECFBBB}"/>
              </a:ext>
            </a:extLst>
          </p:cNvPr>
          <p:cNvSpPr/>
          <p:nvPr/>
        </p:nvSpPr>
        <p:spPr>
          <a:xfrm>
            <a:off x="2255044" y="270982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2" name="Oval 10301">
            <a:extLst>
              <a:ext uri="{FF2B5EF4-FFF2-40B4-BE49-F238E27FC236}">
                <a16:creationId xmlns:a16="http://schemas.microsoft.com/office/drawing/2014/main" id="{834C9A9D-3133-0D4D-8204-3D7AE3DA679B}"/>
              </a:ext>
            </a:extLst>
          </p:cNvPr>
          <p:cNvSpPr/>
          <p:nvPr/>
        </p:nvSpPr>
        <p:spPr>
          <a:xfrm>
            <a:off x="2003769" y="205230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3" name="Oval 10302">
            <a:extLst>
              <a:ext uri="{FF2B5EF4-FFF2-40B4-BE49-F238E27FC236}">
                <a16:creationId xmlns:a16="http://schemas.microsoft.com/office/drawing/2014/main" id="{CEBBBF06-FCC6-2159-09BE-47E3B6E8298A}"/>
              </a:ext>
            </a:extLst>
          </p:cNvPr>
          <p:cNvSpPr/>
          <p:nvPr/>
        </p:nvSpPr>
        <p:spPr>
          <a:xfrm>
            <a:off x="3327468" y="210553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4" name="Oval 10303">
            <a:extLst>
              <a:ext uri="{FF2B5EF4-FFF2-40B4-BE49-F238E27FC236}">
                <a16:creationId xmlns:a16="http://schemas.microsoft.com/office/drawing/2014/main" id="{875CE051-E527-FD67-15D2-2185E8A632C3}"/>
              </a:ext>
            </a:extLst>
          </p:cNvPr>
          <p:cNvSpPr/>
          <p:nvPr/>
        </p:nvSpPr>
        <p:spPr>
          <a:xfrm>
            <a:off x="2502258" y="275144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5" name="Oval 10304">
            <a:extLst>
              <a:ext uri="{FF2B5EF4-FFF2-40B4-BE49-F238E27FC236}">
                <a16:creationId xmlns:a16="http://schemas.microsoft.com/office/drawing/2014/main" id="{25A4A434-F459-6EDA-D239-6E3112612D59}"/>
              </a:ext>
            </a:extLst>
          </p:cNvPr>
          <p:cNvSpPr/>
          <p:nvPr/>
        </p:nvSpPr>
        <p:spPr>
          <a:xfrm>
            <a:off x="2701239" y="280886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6" name="Oval 10305">
            <a:extLst>
              <a:ext uri="{FF2B5EF4-FFF2-40B4-BE49-F238E27FC236}">
                <a16:creationId xmlns:a16="http://schemas.microsoft.com/office/drawing/2014/main" id="{F730199D-2884-D6E7-6BD7-0F91F59C0602}"/>
              </a:ext>
            </a:extLst>
          </p:cNvPr>
          <p:cNvSpPr/>
          <p:nvPr/>
        </p:nvSpPr>
        <p:spPr>
          <a:xfrm>
            <a:off x="2733817" y="169403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7" name="Oval 10306">
            <a:extLst>
              <a:ext uri="{FF2B5EF4-FFF2-40B4-BE49-F238E27FC236}">
                <a16:creationId xmlns:a16="http://schemas.microsoft.com/office/drawing/2014/main" id="{BAEE3B0D-8126-FA48-B385-956BED5E0381}"/>
              </a:ext>
            </a:extLst>
          </p:cNvPr>
          <p:cNvSpPr/>
          <p:nvPr/>
        </p:nvSpPr>
        <p:spPr>
          <a:xfrm>
            <a:off x="2096977" y="190087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8" name="Oval 10307">
            <a:extLst>
              <a:ext uri="{FF2B5EF4-FFF2-40B4-BE49-F238E27FC236}">
                <a16:creationId xmlns:a16="http://schemas.microsoft.com/office/drawing/2014/main" id="{4E9581AD-3AA6-E981-EAB3-C54E527E9F32}"/>
              </a:ext>
            </a:extLst>
          </p:cNvPr>
          <p:cNvSpPr/>
          <p:nvPr/>
        </p:nvSpPr>
        <p:spPr>
          <a:xfrm>
            <a:off x="2473255" y="171347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9" name="Oval 10308">
            <a:extLst>
              <a:ext uri="{FF2B5EF4-FFF2-40B4-BE49-F238E27FC236}">
                <a16:creationId xmlns:a16="http://schemas.microsoft.com/office/drawing/2014/main" id="{A2CFA110-AA21-FC3B-57F6-D02351432E81}"/>
              </a:ext>
            </a:extLst>
          </p:cNvPr>
          <p:cNvSpPr/>
          <p:nvPr/>
        </p:nvSpPr>
        <p:spPr>
          <a:xfrm>
            <a:off x="2984816" y="177441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0" name="Oval 10309">
            <a:extLst>
              <a:ext uri="{FF2B5EF4-FFF2-40B4-BE49-F238E27FC236}">
                <a16:creationId xmlns:a16="http://schemas.microsoft.com/office/drawing/2014/main" id="{57A343F1-9AEE-B579-4C06-C03E77F4B4AE}"/>
              </a:ext>
            </a:extLst>
          </p:cNvPr>
          <p:cNvSpPr/>
          <p:nvPr/>
        </p:nvSpPr>
        <p:spPr>
          <a:xfrm>
            <a:off x="3143962" y="193327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1" name="Oval 10310">
            <a:extLst>
              <a:ext uri="{FF2B5EF4-FFF2-40B4-BE49-F238E27FC236}">
                <a16:creationId xmlns:a16="http://schemas.microsoft.com/office/drawing/2014/main" id="{6BEDFE41-BDB9-6B08-C984-0DB640E31B45}"/>
              </a:ext>
            </a:extLst>
          </p:cNvPr>
          <p:cNvSpPr/>
          <p:nvPr/>
        </p:nvSpPr>
        <p:spPr>
          <a:xfrm>
            <a:off x="3269918" y="192732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2" name="Oval 10311">
            <a:extLst>
              <a:ext uri="{FF2B5EF4-FFF2-40B4-BE49-F238E27FC236}">
                <a16:creationId xmlns:a16="http://schemas.microsoft.com/office/drawing/2014/main" id="{F3E055D1-C0A6-3199-0F4C-88C9A97D3AE2}"/>
              </a:ext>
            </a:extLst>
          </p:cNvPr>
          <p:cNvSpPr/>
          <p:nvPr/>
        </p:nvSpPr>
        <p:spPr>
          <a:xfrm>
            <a:off x="1533943" y="188044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3" name="Oval 10312">
            <a:extLst>
              <a:ext uri="{FF2B5EF4-FFF2-40B4-BE49-F238E27FC236}">
                <a16:creationId xmlns:a16="http://schemas.microsoft.com/office/drawing/2014/main" id="{5476C187-8541-A460-0A78-80C0E19F064F}"/>
              </a:ext>
            </a:extLst>
          </p:cNvPr>
          <p:cNvSpPr/>
          <p:nvPr/>
        </p:nvSpPr>
        <p:spPr>
          <a:xfrm>
            <a:off x="1744979" y="202552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4" name="Oval 10313">
            <a:extLst>
              <a:ext uri="{FF2B5EF4-FFF2-40B4-BE49-F238E27FC236}">
                <a16:creationId xmlns:a16="http://schemas.microsoft.com/office/drawing/2014/main" id="{0A628846-D195-D3AE-D7D5-DCC29D7D9D46}"/>
              </a:ext>
            </a:extLst>
          </p:cNvPr>
          <p:cNvSpPr/>
          <p:nvPr/>
        </p:nvSpPr>
        <p:spPr>
          <a:xfrm>
            <a:off x="2904926" y="273639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5" name="Oval 10314">
            <a:extLst>
              <a:ext uri="{FF2B5EF4-FFF2-40B4-BE49-F238E27FC236}">
                <a16:creationId xmlns:a16="http://schemas.microsoft.com/office/drawing/2014/main" id="{8338C135-0FE8-02BB-0DE3-A5680DEEEC99}"/>
              </a:ext>
            </a:extLst>
          </p:cNvPr>
          <p:cNvSpPr/>
          <p:nvPr/>
        </p:nvSpPr>
        <p:spPr>
          <a:xfrm>
            <a:off x="3115874" y="267722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6" name="Oval 10315">
            <a:extLst>
              <a:ext uri="{FF2B5EF4-FFF2-40B4-BE49-F238E27FC236}">
                <a16:creationId xmlns:a16="http://schemas.microsoft.com/office/drawing/2014/main" id="{69B5D8E6-DFEA-9DF6-AE9A-1BD5DA8353E6}"/>
              </a:ext>
            </a:extLst>
          </p:cNvPr>
          <p:cNvSpPr/>
          <p:nvPr/>
        </p:nvSpPr>
        <p:spPr>
          <a:xfrm>
            <a:off x="3269918" y="253593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7" name="Oval 10316">
            <a:extLst>
              <a:ext uri="{FF2B5EF4-FFF2-40B4-BE49-F238E27FC236}">
                <a16:creationId xmlns:a16="http://schemas.microsoft.com/office/drawing/2014/main" id="{2DCE1B2A-7842-5D31-C9AB-76D2DA30EE4D}"/>
              </a:ext>
            </a:extLst>
          </p:cNvPr>
          <p:cNvSpPr/>
          <p:nvPr/>
        </p:nvSpPr>
        <p:spPr>
          <a:xfrm>
            <a:off x="3318307" y="229869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8" name="Oval 10317">
            <a:extLst>
              <a:ext uri="{FF2B5EF4-FFF2-40B4-BE49-F238E27FC236}">
                <a16:creationId xmlns:a16="http://schemas.microsoft.com/office/drawing/2014/main" id="{44FC02B8-5235-4E94-2110-6E3C3C54060E}"/>
              </a:ext>
            </a:extLst>
          </p:cNvPr>
          <p:cNvSpPr/>
          <p:nvPr/>
        </p:nvSpPr>
        <p:spPr>
          <a:xfrm>
            <a:off x="2302461" y="184181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9" name="Oval 10318">
            <a:extLst>
              <a:ext uri="{FF2B5EF4-FFF2-40B4-BE49-F238E27FC236}">
                <a16:creationId xmlns:a16="http://schemas.microsoft.com/office/drawing/2014/main" id="{CFC1E12E-1892-A50D-C24B-F9C41245C5B0}"/>
              </a:ext>
            </a:extLst>
          </p:cNvPr>
          <p:cNvSpPr/>
          <p:nvPr/>
        </p:nvSpPr>
        <p:spPr>
          <a:xfrm>
            <a:off x="3479868" y="225793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0" name="Oval 10319">
            <a:extLst>
              <a:ext uri="{FF2B5EF4-FFF2-40B4-BE49-F238E27FC236}">
                <a16:creationId xmlns:a16="http://schemas.microsoft.com/office/drawing/2014/main" id="{D093E60D-D118-DC8D-B636-B71AAECF0DC7}"/>
              </a:ext>
            </a:extLst>
          </p:cNvPr>
          <p:cNvSpPr/>
          <p:nvPr/>
        </p:nvSpPr>
        <p:spPr>
          <a:xfrm>
            <a:off x="931009" y="27083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1" name="Oval 10320">
            <a:extLst>
              <a:ext uri="{FF2B5EF4-FFF2-40B4-BE49-F238E27FC236}">
                <a16:creationId xmlns:a16="http://schemas.microsoft.com/office/drawing/2014/main" id="{189301AE-9998-9935-03CB-EA1F5202C712}"/>
              </a:ext>
            </a:extLst>
          </p:cNvPr>
          <p:cNvSpPr/>
          <p:nvPr/>
        </p:nvSpPr>
        <p:spPr>
          <a:xfrm>
            <a:off x="1041848" y="168809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2" name="Oval 10321">
            <a:extLst>
              <a:ext uri="{FF2B5EF4-FFF2-40B4-BE49-F238E27FC236}">
                <a16:creationId xmlns:a16="http://schemas.microsoft.com/office/drawing/2014/main" id="{4183130F-8CB8-F7C0-7B53-E50A110CEE2D}"/>
              </a:ext>
            </a:extLst>
          </p:cNvPr>
          <p:cNvSpPr/>
          <p:nvPr/>
        </p:nvSpPr>
        <p:spPr>
          <a:xfrm>
            <a:off x="1545377" y="264201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3" name="Oval 10322">
            <a:extLst>
              <a:ext uri="{FF2B5EF4-FFF2-40B4-BE49-F238E27FC236}">
                <a16:creationId xmlns:a16="http://schemas.microsoft.com/office/drawing/2014/main" id="{876E6A8F-F311-21C1-43D6-2995265F0469}"/>
              </a:ext>
            </a:extLst>
          </p:cNvPr>
          <p:cNvSpPr/>
          <p:nvPr/>
        </p:nvSpPr>
        <p:spPr>
          <a:xfrm>
            <a:off x="1690808" y="243114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4" name="Oval 10323">
            <a:extLst>
              <a:ext uri="{FF2B5EF4-FFF2-40B4-BE49-F238E27FC236}">
                <a16:creationId xmlns:a16="http://schemas.microsoft.com/office/drawing/2014/main" id="{3E998023-E297-4B16-2519-2BE6D9CB10E4}"/>
              </a:ext>
            </a:extLst>
          </p:cNvPr>
          <p:cNvSpPr/>
          <p:nvPr/>
        </p:nvSpPr>
        <p:spPr>
          <a:xfrm>
            <a:off x="3533672" y="241069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9" name="Oval 10328">
            <a:extLst>
              <a:ext uri="{FF2B5EF4-FFF2-40B4-BE49-F238E27FC236}">
                <a16:creationId xmlns:a16="http://schemas.microsoft.com/office/drawing/2014/main" id="{4EE4D954-399C-8C43-9BDC-F651FB4069FC}"/>
              </a:ext>
            </a:extLst>
          </p:cNvPr>
          <p:cNvSpPr/>
          <p:nvPr/>
        </p:nvSpPr>
        <p:spPr>
          <a:xfrm>
            <a:off x="552004" y="257622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0" name="Oval 10329">
            <a:extLst>
              <a:ext uri="{FF2B5EF4-FFF2-40B4-BE49-F238E27FC236}">
                <a16:creationId xmlns:a16="http://schemas.microsoft.com/office/drawing/2014/main" id="{4341C96F-6601-97C3-2B0E-AD7A27E3245A}"/>
              </a:ext>
            </a:extLst>
          </p:cNvPr>
          <p:cNvSpPr/>
          <p:nvPr/>
        </p:nvSpPr>
        <p:spPr>
          <a:xfrm>
            <a:off x="1180748" y="177441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1" name="Oval 10330">
            <a:extLst>
              <a:ext uri="{FF2B5EF4-FFF2-40B4-BE49-F238E27FC236}">
                <a16:creationId xmlns:a16="http://schemas.microsoft.com/office/drawing/2014/main" id="{4DADFB0F-05A0-D20B-BBBE-5A5311B98E5D}"/>
              </a:ext>
            </a:extLst>
          </p:cNvPr>
          <p:cNvSpPr/>
          <p:nvPr/>
        </p:nvSpPr>
        <p:spPr>
          <a:xfrm>
            <a:off x="875969" y="176659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2" name="Oval 10331">
            <a:extLst>
              <a:ext uri="{FF2B5EF4-FFF2-40B4-BE49-F238E27FC236}">
                <a16:creationId xmlns:a16="http://schemas.microsoft.com/office/drawing/2014/main" id="{72784832-1B7C-88BF-F7E1-5EB9AB455716}"/>
              </a:ext>
            </a:extLst>
          </p:cNvPr>
          <p:cNvSpPr/>
          <p:nvPr/>
        </p:nvSpPr>
        <p:spPr>
          <a:xfrm>
            <a:off x="704243" y="182479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3" name="Oval 10332">
            <a:extLst>
              <a:ext uri="{FF2B5EF4-FFF2-40B4-BE49-F238E27FC236}">
                <a16:creationId xmlns:a16="http://schemas.microsoft.com/office/drawing/2014/main" id="{25016A9B-A328-73F8-090F-76BC5199C5BC}"/>
              </a:ext>
            </a:extLst>
          </p:cNvPr>
          <p:cNvSpPr/>
          <p:nvPr/>
        </p:nvSpPr>
        <p:spPr>
          <a:xfrm>
            <a:off x="730266" y="268101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4" name="Oval 10333">
            <a:extLst>
              <a:ext uri="{FF2B5EF4-FFF2-40B4-BE49-F238E27FC236}">
                <a16:creationId xmlns:a16="http://schemas.microsoft.com/office/drawing/2014/main" id="{534CD5F8-82C5-C573-2F71-DF97FE29C23B}"/>
              </a:ext>
            </a:extLst>
          </p:cNvPr>
          <p:cNvSpPr/>
          <p:nvPr/>
        </p:nvSpPr>
        <p:spPr>
          <a:xfrm>
            <a:off x="1080481" y="274918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5" name="Oval 10334">
            <a:extLst>
              <a:ext uri="{FF2B5EF4-FFF2-40B4-BE49-F238E27FC236}">
                <a16:creationId xmlns:a16="http://schemas.microsoft.com/office/drawing/2014/main" id="{B9ED8650-C7A2-61C0-726F-81D4DA5B69BC}"/>
              </a:ext>
            </a:extLst>
          </p:cNvPr>
          <p:cNvSpPr/>
          <p:nvPr/>
        </p:nvSpPr>
        <p:spPr>
          <a:xfrm>
            <a:off x="1359958" y="175998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6" name="Oval 10335">
            <a:extLst>
              <a:ext uri="{FF2B5EF4-FFF2-40B4-BE49-F238E27FC236}">
                <a16:creationId xmlns:a16="http://schemas.microsoft.com/office/drawing/2014/main" id="{A5286093-9260-E37A-BEDD-A1805F11A0DB}"/>
              </a:ext>
            </a:extLst>
          </p:cNvPr>
          <p:cNvSpPr/>
          <p:nvPr/>
        </p:nvSpPr>
        <p:spPr>
          <a:xfrm>
            <a:off x="1334569" y="27083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7" name="Oval 10336">
            <a:extLst>
              <a:ext uri="{FF2B5EF4-FFF2-40B4-BE49-F238E27FC236}">
                <a16:creationId xmlns:a16="http://schemas.microsoft.com/office/drawing/2014/main" id="{15B5C808-66D1-2086-ACDE-504EAE446517}"/>
              </a:ext>
            </a:extLst>
          </p:cNvPr>
          <p:cNvSpPr/>
          <p:nvPr/>
        </p:nvSpPr>
        <p:spPr>
          <a:xfrm>
            <a:off x="4363231" y="2060848"/>
            <a:ext cx="1656184" cy="617614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38" name="Oval 10337">
            <a:extLst>
              <a:ext uri="{FF2B5EF4-FFF2-40B4-BE49-F238E27FC236}">
                <a16:creationId xmlns:a16="http://schemas.microsoft.com/office/drawing/2014/main" id="{A9783C4C-C76B-418D-4634-B3049A8E20B7}"/>
              </a:ext>
            </a:extLst>
          </p:cNvPr>
          <p:cNvSpPr/>
          <p:nvPr/>
        </p:nvSpPr>
        <p:spPr>
          <a:xfrm>
            <a:off x="1907965" y="38023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39" name="Oval 10338">
            <a:extLst>
              <a:ext uri="{FF2B5EF4-FFF2-40B4-BE49-F238E27FC236}">
                <a16:creationId xmlns:a16="http://schemas.microsoft.com/office/drawing/2014/main" id="{66DA0237-14EA-43FB-D17A-84AA1E09CEF1}"/>
              </a:ext>
            </a:extLst>
          </p:cNvPr>
          <p:cNvSpPr/>
          <p:nvPr/>
        </p:nvSpPr>
        <p:spPr>
          <a:xfrm>
            <a:off x="1397012" y="38023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0" name="Oval 10339">
            <a:extLst>
              <a:ext uri="{FF2B5EF4-FFF2-40B4-BE49-F238E27FC236}">
                <a16:creationId xmlns:a16="http://schemas.microsoft.com/office/drawing/2014/main" id="{E35DD698-BC4B-6D79-8D6B-43B4EC3E29FE}"/>
              </a:ext>
            </a:extLst>
          </p:cNvPr>
          <p:cNvSpPr/>
          <p:nvPr/>
        </p:nvSpPr>
        <p:spPr>
          <a:xfrm>
            <a:off x="2381459" y="380029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1" name="Oval 10340">
            <a:extLst>
              <a:ext uri="{FF2B5EF4-FFF2-40B4-BE49-F238E27FC236}">
                <a16:creationId xmlns:a16="http://schemas.microsoft.com/office/drawing/2014/main" id="{08E36091-0D97-E133-F144-057BD668E9AE}"/>
              </a:ext>
            </a:extLst>
          </p:cNvPr>
          <p:cNvSpPr/>
          <p:nvPr/>
        </p:nvSpPr>
        <p:spPr>
          <a:xfrm>
            <a:off x="908237" y="380324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2" name="Oval 10341">
            <a:extLst>
              <a:ext uri="{FF2B5EF4-FFF2-40B4-BE49-F238E27FC236}">
                <a16:creationId xmlns:a16="http://schemas.microsoft.com/office/drawing/2014/main" id="{277A85CE-75EC-9427-40C4-D266E1D6176B}"/>
              </a:ext>
            </a:extLst>
          </p:cNvPr>
          <p:cNvSpPr/>
          <p:nvPr/>
        </p:nvSpPr>
        <p:spPr>
          <a:xfrm>
            <a:off x="412565" y="380324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3" name="Oval 10342">
            <a:extLst>
              <a:ext uri="{FF2B5EF4-FFF2-40B4-BE49-F238E27FC236}">
                <a16:creationId xmlns:a16="http://schemas.microsoft.com/office/drawing/2014/main" id="{E517D947-0AB3-B7CF-EAEC-1EB73F1FD1B2}"/>
              </a:ext>
            </a:extLst>
          </p:cNvPr>
          <p:cNvSpPr/>
          <p:nvPr/>
        </p:nvSpPr>
        <p:spPr>
          <a:xfrm>
            <a:off x="4359424" y="380029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4" name="Oval 10343">
            <a:extLst>
              <a:ext uri="{FF2B5EF4-FFF2-40B4-BE49-F238E27FC236}">
                <a16:creationId xmlns:a16="http://schemas.microsoft.com/office/drawing/2014/main" id="{2AE98A06-7431-4765-71BC-632D8892A987}"/>
              </a:ext>
            </a:extLst>
          </p:cNvPr>
          <p:cNvSpPr/>
          <p:nvPr/>
        </p:nvSpPr>
        <p:spPr>
          <a:xfrm>
            <a:off x="3848471" y="380029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5" name="Oval 10344">
            <a:extLst>
              <a:ext uri="{FF2B5EF4-FFF2-40B4-BE49-F238E27FC236}">
                <a16:creationId xmlns:a16="http://schemas.microsoft.com/office/drawing/2014/main" id="{72A04A33-57B9-1939-A00C-D423064164AF}"/>
              </a:ext>
            </a:extLst>
          </p:cNvPr>
          <p:cNvSpPr/>
          <p:nvPr/>
        </p:nvSpPr>
        <p:spPr>
          <a:xfrm>
            <a:off x="4832918" y="379826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6" name="Oval 10345">
            <a:extLst>
              <a:ext uri="{FF2B5EF4-FFF2-40B4-BE49-F238E27FC236}">
                <a16:creationId xmlns:a16="http://schemas.microsoft.com/office/drawing/2014/main" id="{4F2D8325-7C8E-A846-A9C9-4A6D4850A0CE}"/>
              </a:ext>
            </a:extLst>
          </p:cNvPr>
          <p:cNvSpPr/>
          <p:nvPr/>
        </p:nvSpPr>
        <p:spPr>
          <a:xfrm>
            <a:off x="3359696" y="380122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7" name="Oval 10346">
            <a:extLst>
              <a:ext uri="{FF2B5EF4-FFF2-40B4-BE49-F238E27FC236}">
                <a16:creationId xmlns:a16="http://schemas.microsoft.com/office/drawing/2014/main" id="{B68CD29A-E0C7-A025-E899-29386ABA22ED}"/>
              </a:ext>
            </a:extLst>
          </p:cNvPr>
          <p:cNvSpPr/>
          <p:nvPr/>
        </p:nvSpPr>
        <p:spPr>
          <a:xfrm>
            <a:off x="2864024" y="380122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8" name="Oval 10347">
            <a:extLst>
              <a:ext uri="{FF2B5EF4-FFF2-40B4-BE49-F238E27FC236}">
                <a16:creationId xmlns:a16="http://schemas.microsoft.com/office/drawing/2014/main" id="{5AEC376E-06C1-C4C1-98EF-631CCE8511E9}"/>
              </a:ext>
            </a:extLst>
          </p:cNvPr>
          <p:cNvSpPr/>
          <p:nvPr/>
        </p:nvSpPr>
        <p:spPr>
          <a:xfrm>
            <a:off x="2139270" y="417370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9" name="Oval 10348">
            <a:extLst>
              <a:ext uri="{FF2B5EF4-FFF2-40B4-BE49-F238E27FC236}">
                <a16:creationId xmlns:a16="http://schemas.microsoft.com/office/drawing/2014/main" id="{1F23B108-ADC2-A01A-18A3-7FE5840FCA7F}"/>
              </a:ext>
            </a:extLst>
          </p:cNvPr>
          <p:cNvSpPr/>
          <p:nvPr/>
        </p:nvSpPr>
        <p:spPr>
          <a:xfrm>
            <a:off x="1628317" y="417370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0" name="Oval 10349">
            <a:extLst>
              <a:ext uri="{FF2B5EF4-FFF2-40B4-BE49-F238E27FC236}">
                <a16:creationId xmlns:a16="http://schemas.microsoft.com/office/drawing/2014/main" id="{9FAA7FD0-C994-F104-0EA3-E079C7996A7F}"/>
              </a:ext>
            </a:extLst>
          </p:cNvPr>
          <p:cNvSpPr/>
          <p:nvPr/>
        </p:nvSpPr>
        <p:spPr>
          <a:xfrm>
            <a:off x="2612764" y="417167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1" name="Oval 10350">
            <a:extLst>
              <a:ext uri="{FF2B5EF4-FFF2-40B4-BE49-F238E27FC236}">
                <a16:creationId xmlns:a16="http://schemas.microsoft.com/office/drawing/2014/main" id="{AD407887-FD61-EB03-406B-61BD189778B7}"/>
              </a:ext>
            </a:extLst>
          </p:cNvPr>
          <p:cNvSpPr/>
          <p:nvPr/>
        </p:nvSpPr>
        <p:spPr>
          <a:xfrm>
            <a:off x="1139542" y="417462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2" name="Oval 10351">
            <a:extLst>
              <a:ext uri="{FF2B5EF4-FFF2-40B4-BE49-F238E27FC236}">
                <a16:creationId xmlns:a16="http://schemas.microsoft.com/office/drawing/2014/main" id="{34771E44-B3DD-BE40-7FC1-A2FC77678795}"/>
              </a:ext>
            </a:extLst>
          </p:cNvPr>
          <p:cNvSpPr/>
          <p:nvPr/>
        </p:nvSpPr>
        <p:spPr>
          <a:xfrm>
            <a:off x="643870" y="417462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3" name="Oval 10352">
            <a:extLst>
              <a:ext uri="{FF2B5EF4-FFF2-40B4-BE49-F238E27FC236}">
                <a16:creationId xmlns:a16="http://schemas.microsoft.com/office/drawing/2014/main" id="{64E16700-B15F-9237-DD84-3190F44ACD41}"/>
              </a:ext>
            </a:extLst>
          </p:cNvPr>
          <p:cNvSpPr/>
          <p:nvPr/>
        </p:nvSpPr>
        <p:spPr>
          <a:xfrm>
            <a:off x="4590729" y="417167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4" name="Oval 10353">
            <a:extLst>
              <a:ext uri="{FF2B5EF4-FFF2-40B4-BE49-F238E27FC236}">
                <a16:creationId xmlns:a16="http://schemas.microsoft.com/office/drawing/2014/main" id="{A6E168B4-8B8D-4319-8192-39443FE4AA71}"/>
              </a:ext>
            </a:extLst>
          </p:cNvPr>
          <p:cNvSpPr/>
          <p:nvPr/>
        </p:nvSpPr>
        <p:spPr>
          <a:xfrm>
            <a:off x="4079776" y="417167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5" name="Oval 10354">
            <a:extLst>
              <a:ext uri="{FF2B5EF4-FFF2-40B4-BE49-F238E27FC236}">
                <a16:creationId xmlns:a16="http://schemas.microsoft.com/office/drawing/2014/main" id="{5A23D7D7-206A-6B1E-D84B-BF2A46990C5B}"/>
              </a:ext>
            </a:extLst>
          </p:cNvPr>
          <p:cNvSpPr/>
          <p:nvPr/>
        </p:nvSpPr>
        <p:spPr>
          <a:xfrm>
            <a:off x="5064223" y="416964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6" name="Oval 10355">
            <a:extLst>
              <a:ext uri="{FF2B5EF4-FFF2-40B4-BE49-F238E27FC236}">
                <a16:creationId xmlns:a16="http://schemas.microsoft.com/office/drawing/2014/main" id="{699C8034-90F0-7B50-6BFB-32810B96093D}"/>
              </a:ext>
            </a:extLst>
          </p:cNvPr>
          <p:cNvSpPr/>
          <p:nvPr/>
        </p:nvSpPr>
        <p:spPr>
          <a:xfrm>
            <a:off x="3591001" y="417259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7" name="Oval 10356">
            <a:extLst>
              <a:ext uri="{FF2B5EF4-FFF2-40B4-BE49-F238E27FC236}">
                <a16:creationId xmlns:a16="http://schemas.microsoft.com/office/drawing/2014/main" id="{65ABF2D8-5A33-DD0B-9141-94D30C04CF9D}"/>
              </a:ext>
            </a:extLst>
          </p:cNvPr>
          <p:cNvSpPr/>
          <p:nvPr/>
        </p:nvSpPr>
        <p:spPr>
          <a:xfrm>
            <a:off x="3095329" y="417259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8" name="Oval 10357">
            <a:extLst>
              <a:ext uri="{FF2B5EF4-FFF2-40B4-BE49-F238E27FC236}">
                <a16:creationId xmlns:a16="http://schemas.microsoft.com/office/drawing/2014/main" id="{26BF57F5-7553-021A-5785-8B0B164A7A68}"/>
              </a:ext>
            </a:extLst>
          </p:cNvPr>
          <p:cNvSpPr/>
          <p:nvPr/>
        </p:nvSpPr>
        <p:spPr>
          <a:xfrm>
            <a:off x="1923246" y="45568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9" name="Oval 10358">
            <a:extLst>
              <a:ext uri="{FF2B5EF4-FFF2-40B4-BE49-F238E27FC236}">
                <a16:creationId xmlns:a16="http://schemas.microsoft.com/office/drawing/2014/main" id="{5D37FD4C-81AE-143A-5272-5BE06EBA9483}"/>
              </a:ext>
            </a:extLst>
          </p:cNvPr>
          <p:cNvSpPr/>
          <p:nvPr/>
        </p:nvSpPr>
        <p:spPr>
          <a:xfrm>
            <a:off x="1412293" y="45568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0" name="Oval 10359">
            <a:extLst>
              <a:ext uri="{FF2B5EF4-FFF2-40B4-BE49-F238E27FC236}">
                <a16:creationId xmlns:a16="http://schemas.microsoft.com/office/drawing/2014/main" id="{C4265A39-06BB-16AF-8459-8801FB4A03FA}"/>
              </a:ext>
            </a:extLst>
          </p:cNvPr>
          <p:cNvSpPr/>
          <p:nvPr/>
        </p:nvSpPr>
        <p:spPr>
          <a:xfrm>
            <a:off x="2396740" y="45547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1" name="Oval 10360">
            <a:extLst>
              <a:ext uri="{FF2B5EF4-FFF2-40B4-BE49-F238E27FC236}">
                <a16:creationId xmlns:a16="http://schemas.microsoft.com/office/drawing/2014/main" id="{F6510517-DAAE-D089-7649-BCAEC1703A42}"/>
              </a:ext>
            </a:extLst>
          </p:cNvPr>
          <p:cNvSpPr/>
          <p:nvPr/>
        </p:nvSpPr>
        <p:spPr>
          <a:xfrm>
            <a:off x="923518" y="455774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2" name="Oval 10361">
            <a:extLst>
              <a:ext uri="{FF2B5EF4-FFF2-40B4-BE49-F238E27FC236}">
                <a16:creationId xmlns:a16="http://schemas.microsoft.com/office/drawing/2014/main" id="{933B8B8C-288B-D0EB-EE6B-BD52E7AD4C73}"/>
              </a:ext>
            </a:extLst>
          </p:cNvPr>
          <p:cNvSpPr/>
          <p:nvPr/>
        </p:nvSpPr>
        <p:spPr>
          <a:xfrm>
            <a:off x="427846" y="455774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3" name="Oval 10362">
            <a:extLst>
              <a:ext uri="{FF2B5EF4-FFF2-40B4-BE49-F238E27FC236}">
                <a16:creationId xmlns:a16="http://schemas.microsoft.com/office/drawing/2014/main" id="{79FA009D-0579-24EF-98BB-E9FA770C6173}"/>
              </a:ext>
            </a:extLst>
          </p:cNvPr>
          <p:cNvSpPr/>
          <p:nvPr/>
        </p:nvSpPr>
        <p:spPr>
          <a:xfrm>
            <a:off x="4374705" y="45547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4" name="Oval 10363">
            <a:extLst>
              <a:ext uri="{FF2B5EF4-FFF2-40B4-BE49-F238E27FC236}">
                <a16:creationId xmlns:a16="http://schemas.microsoft.com/office/drawing/2014/main" id="{140593E1-89D3-D7E3-139B-2BBB270978F1}"/>
              </a:ext>
            </a:extLst>
          </p:cNvPr>
          <p:cNvSpPr/>
          <p:nvPr/>
        </p:nvSpPr>
        <p:spPr>
          <a:xfrm>
            <a:off x="3863752" y="45547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5" name="Oval 10364">
            <a:extLst>
              <a:ext uri="{FF2B5EF4-FFF2-40B4-BE49-F238E27FC236}">
                <a16:creationId xmlns:a16="http://schemas.microsoft.com/office/drawing/2014/main" id="{CC83884F-69E7-C12D-77C5-7081DCB1D1E4}"/>
              </a:ext>
            </a:extLst>
          </p:cNvPr>
          <p:cNvSpPr/>
          <p:nvPr/>
        </p:nvSpPr>
        <p:spPr>
          <a:xfrm>
            <a:off x="4848199" y="455275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6" name="Oval 10365">
            <a:extLst>
              <a:ext uri="{FF2B5EF4-FFF2-40B4-BE49-F238E27FC236}">
                <a16:creationId xmlns:a16="http://schemas.microsoft.com/office/drawing/2014/main" id="{5664726B-225C-CBB8-1003-68D531BBAE8E}"/>
              </a:ext>
            </a:extLst>
          </p:cNvPr>
          <p:cNvSpPr/>
          <p:nvPr/>
        </p:nvSpPr>
        <p:spPr>
          <a:xfrm>
            <a:off x="3374977" y="455571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7" name="Oval 10366">
            <a:extLst>
              <a:ext uri="{FF2B5EF4-FFF2-40B4-BE49-F238E27FC236}">
                <a16:creationId xmlns:a16="http://schemas.microsoft.com/office/drawing/2014/main" id="{F8F097EC-B977-87CF-1E6A-2F6F8EF23282}"/>
              </a:ext>
            </a:extLst>
          </p:cNvPr>
          <p:cNvSpPr/>
          <p:nvPr/>
        </p:nvSpPr>
        <p:spPr>
          <a:xfrm>
            <a:off x="2879305" y="455571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8" name="Oval 10367">
            <a:extLst>
              <a:ext uri="{FF2B5EF4-FFF2-40B4-BE49-F238E27FC236}">
                <a16:creationId xmlns:a16="http://schemas.microsoft.com/office/drawing/2014/main" id="{FD11981A-82E4-D063-EE36-52D7ECF54B6E}"/>
              </a:ext>
            </a:extLst>
          </p:cNvPr>
          <p:cNvSpPr/>
          <p:nvPr/>
        </p:nvSpPr>
        <p:spPr>
          <a:xfrm>
            <a:off x="2187613" y="494024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9" name="Oval 10368">
            <a:extLst>
              <a:ext uri="{FF2B5EF4-FFF2-40B4-BE49-F238E27FC236}">
                <a16:creationId xmlns:a16="http://schemas.microsoft.com/office/drawing/2014/main" id="{26A7CE44-B0C5-4826-ED00-6827B731B6D4}"/>
              </a:ext>
            </a:extLst>
          </p:cNvPr>
          <p:cNvSpPr/>
          <p:nvPr/>
        </p:nvSpPr>
        <p:spPr>
          <a:xfrm>
            <a:off x="1676660" y="494024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0" name="Oval 10369">
            <a:extLst>
              <a:ext uri="{FF2B5EF4-FFF2-40B4-BE49-F238E27FC236}">
                <a16:creationId xmlns:a16="http://schemas.microsoft.com/office/drawing/2014/main" id="{641F7E06-E0C7-F1C5-D3A4-723E26BE589F}"/>
              </a:ext>
            </a:extLst>
          </p:cNvPr>
          <p:cNvSpPr/>
          <p:nvPr/>
        </p:nvSpPr>
        <p:spPr>
          <a:xfrm>
            <a:off x="2661107" y="493821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1" name="Oval 10370">
            <a:extLst>
              <a:ext uri="{FF2B5EF4-FFF2-40B4-BE49-F238E27FC236}">
                <a16:creationId xmlns:a16="http://schemas.microsoft.com/office/drawing/2014/main" id="{27FAB33B-BAB0-40D8-3573-9AF686CD6790}"/>
              </a:ext>
            </a:extLst>
          </p:cNvPr>
          <p:cNvSpPr/>
          <p:nvPr/>
        </p:nvSpPr>
        <p:spPr>
          <a:xfrm>
            <a:off x="1187885" y="494116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2" name="Oval 10371">
            <a:extLst>
              <a:ext uri="{FF2B5EF4-FFF2-40B4-BE49-F238E27FC236}">
                <a16:creationId xmlns:a16="http://schemas.microsoft.com/office/drawing/2014/main" id="{32D308C8-969B-F42E-CD91-6D871270A008}"/>
              </a:ext>
            </a:extLst>
          </p:cNvPr>
          <p:cNvSpPr/>
          <p:nvPr/>
        </p:nvSpPr>
        <p:spPr>
          <a:xfrm>
            <a:off x="692213" y="494116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3" name="Oval 10372">
            <a:extLst>
              <a:ext uri="{FF2B5EF4-FFF2-40B4-BE49-F238E27FC236}">
                <a16:creationId xmlns:a16="http://schemas.microsoft.com/office/drawing/2014/main" id="{0A87AE9D-C1F7-C039-2533-442C10455E74}"/>
              </a:ext>
            </a:extLst>
          </p:cNvPr>
          <p:cNvSpPr/>
          <p:nvPr/>
        </p:nvSpPr>
        <p:spPr>
          <a:xfrm>
            <a:off x="4639072" y="493821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4" name="Oval 10373">
            <a:extLst>
              <a:ext uri="{FF2B5EF4-FFF2-40B4-BE49-F238E27FC236}">
                <a16:creationId xmlns:a16="http://schemas.microsoft.com/office/drawing/2014/main" id="{AD88A66F-EBCB-B6EA-627D-A95C23FAB85F}"/>
              </a:ext>
            </a:extLst>
          </p:cNvPr>
          <p:cNvSpPr/>
          <p:nvPr/>
        </p:nvSpPr>
        <p:spPr>
          <a:xfrm>
            <a:off x="4128119" y="493821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5" name="Oval 10374">
            <a:extLst>
              <a:ext uri="{FF2B5EF4-FFF2-40B4-BE49-F238E27FC236}">
                <a16:creationId xmlns:a16="http://schemas.microsoft.com/office/drawing/2014/main" id="{27392ABE-26ED-FE9C-4202-E7F9BA5B0F07}"/>
              </a:ext>
            </a:extLst>
          </p:cNvPr>
          <p:cNvSpPr/>
          <p:nvPr/>
        </p:nvSpPr>
        <p:spPr>
          <a:xfrm>
            <a:off x="5112566" y="493618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6" name="Oval 10375">
            <a:extLst>
              <a:ext uri="{FF2B5EF4-FFF2-40B4-BE49-F238E27FC236}">
                <a16:creationId xmlns:a16="http://schemas.microsoft.com/office/drawing/2014/main" id="{7CCDE834-D4E6-3CCD-1B9A-A0BB57217681}"/>
              </a:ext>
            </a:extLst>
          </p:cNvPr>
          <p:cNvSpPr/>
          <p:nvPr/>
        </p:nvSpPr>
        <p:spPr>
          <a:xfrm>
            <a:off x="3639344" y="493913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7" name="Oval 10376">
            <a:extLst>
              <a:ext uri="{FF2B5EF4-FFF2-40B4-BE49-F238E27FC236}">
                <a16:creationId xmlns:a16="http://schemas.microsoft.com/office/drawing/2014/main" id="{496FC199-34D7-3A92-12C5-AF87C71FDC60}"/>
              </a:ext>
            </a:extLst>
          </p:cNvPr>
          <p:cNvSpPr/>
          <p:nvPr/>
        </p:nvSpPr>
        <p:spPr>
          <a:xfrm>
            <a:off x="3143672" y="493913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8" name="Oval 10377">
            <a:extLst>
              <a:ext uri="{FF2B5EF4-FFF2-40B4-BE49-F238E27FC236}">
                <a16:creationId xmlns:a16="http://schemas.microsoft.com/office/drawing/2014/main" id="{E7D403B4-1BD7-2374-24C3-04DEDB83C357}"/>
              </a:ext>
            </a:extLst>
          </p:cNvPr>
          <p:cNvSpPr/>
          <p:nvPr/>
        </p:nvSpPr>
        <p:spPr>
          <a:xfrm>
            <a:off x="4889388" y="411955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79" name="Oval 10378">
            <a:extLst>
              <a:ext uri="{FF2B5EF4-FFF2-40B4-BE49-F238E27FC236}">
                <a16:creationId xmlns:a16="http://schemas.microsoft.com/office/drawing/2014/main" id="{BFE45BED-F7DB-0542-49F1-5FB34D9F63F3}"/>
              </a:ext>
            </a:extLst>
          </p:cNvPr>
          <p:cNvSpPr/>
          <p:nvPr/>
        </p:nvSpPr>
        <p:spPr>
          <a:xfrm>
            <a:off x="3911838" y="407894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0" name="Oval 10379">
            <a:extLst>
              <a:ext uri="{FF2B5EF4-FFF2-40B4-BE49-F238E27FC236}">
                <a16:creationId xmlns:a16="http://schemas.microsoft.com/office/drawing/2014/main" id="{07B458EE-5385-D71A-DE11-E1C042B11809}"/>
              </a:ext>
            </a:extLst>
          </p:cNvPr>
          <p:cNvSpPr/>
          <p:nvPr/>
        </p:nvSpPr>
        <p:spPr>
          <a:xfrm>
            <a:off x="5064223" y="426665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1" name="Oval 10380">
            <a:extLst>
              <a:ext uri="{FF2B5EF4-FFF2-40B4-BE49-F238E27FC236}">
                <a16:creationId xmlns:a16="http://schemas.microsoft.com/office/drawing/2014/main" id="{C2DE042F-2CAB-99BD-5C9B-73B6EBA7FB82}"/>
              </a:ext>
            </a:extLst>
          </p:cNvPr>
          <p:cNvSpPr/>
          <p:nvPr/>
        </p:nvSpPr>
        <p:spPr>
          <a:xfrm>
            <a:off x="3767822" y="432594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2" name="Oval 10381">
            <a:extLst>
              <a:ext uri="{FF2B5EF4-FFF2-40B4-BE49-F238E27FC236}">
                <a16:creationId xmlns:a16="http://schemas.microsoft.com/office/drawing/2014/main" id="{F1635131-6DC2-7565-1FE6-8591E2BAFE57}"/>
              </a:ext>
            </a:extLst>
          </p:cNvPr>
          <p:cNvSpPr/>
          <p:nvPr/>
        </p:nvSpPr>
        <p:spPr>
          <a:xfrm>
            <a:off x="4475077" y="390772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3" name="Oval 10382">
            <a:extLst>
              <a:ext uri="{FF2B5EF4-FFF2-40B4-BE49-F238E27FC236}">
                <a16:creationId xmlns:a16="http://schemas.microsoft.com/office/drawing/2014/main" id="{1B100262-9D59-65BE-4686-F5501F92D84D}"/>
              </a:ext>
            </a:extLst>
          </p:cNvPr>
          <p:cNvSpPr/>
          <p:nvPr/>
        </p:nvSpPr>
        <p:spPr>
          <a:xfrm>
            <a:off x="4210485" y="393386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4" name="Oval 10383">
            <a:extLst>
              <a:ext uri="{FF2B5EF4-FFF2-40B4-BE49-F238E27FC236}">
                <a16:creationId xmlns:a16="http://schemas.microsoft.com/office/drawing/2014/main" id="{C3A24E92-ED53-5040-419E-2A3417086D94}"/>
              </a:ext>
            </a:extLst>
          </p:cNvPr>
          <p:cNvSpPr/>
          <p:nvPr/>
        </p:nvSpPr>
        <p:spPr>
          <a:xfrm>
            <a:off x="3779675" y="461880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5" name="Oval 10384">
            <a:extLst>
              <a:ext uri="{FF2B5EF4-FFF2-40B4-BE49-F238E27FC236}">
                <a16:creationId xmlns:a16="http://schemas.microsoft.com/office/drawing/2014/main" id="{E7611B28-17C3-A9FB-D12D-693C48A48864}"/>
              </a:ext>
            </a:extLst>
          </p:cNvPr>
          <p:cNvSpPr/>
          <p:nvPr/>
        </p:nvSpPr>
        <p:spPr>
          <a:xfrm>
            <a:off x="4706511" y="394829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6" name="Oval 10385">
            <a:extLst>
              <a:ext uri="{FF2B5EF4-FFF2-40B4-BE49-F238E27FC236}">
                <a16:creationId xmlns:a16="http://schemas.microsoft.com/office/drawing/2014/main" id="{A2C4993B-07B6-F9B5-C083-89392581B59B}"/>
              </a:ext>
            </a:extLst>
          </p:cNvPr>
          <p:cNvSpPr/>
          <p:nvPr/>
        </p:nvSpPr>
        <p:spPr>
          <a:xfrm>
            <a:off x="4455604" y="497216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7" name="Oval 10386">
            <a:extLst>
              <a:ext uri="{FF2B5EF4-FFF2-40B4-BE49-F238E27FC236}">
                <a16:creationId xmlns:a16="http://schemas.microsoft.com/office/drawing/2014/main" id="{AC00FDAB-BF07-96FD-E2E0-F245149B8837}"/>
              </a:ext>
            </a:extLst>
          </p:cNvPr>
          <p:cNvSpPr/>
          <p:nvPr/>
        </p:nvSpPr>
        <p:spPr>
          <a:xfrm>
            <a:off x="5184574" y="445208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8" name="Oval 10387">
            <a:extLst>
              <a:ext uri="{FF2B5EF4-FFF2-40B4-BE49-F238E27FC236}">
                <a16:creationId xmlns:a16="http://schemas.microsoft.com/office/drawing/2014/main" id="{A825A666-938C-6B7A-B8FF-161877AAAE7C}"/>
              </a:ext>
            </a:extLst>
          </p:cNvPr>
          <p:cNvSpPr/>
          <p:nvPr/>
        </p:nvSpPr>
        <p:spPr>
          <a:xfrm>
            <a:off x="4655213" y="490543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9" name="Oval 10388">
            <a:extLst>
              <a:ext uri="{FF2B5EF4-FFF2-40B4-BE49-F238E27FC236}">
                <a16:creationId xmlns:a16="http://schemas.microsoft.com/office/drawing/2014/main" id="{3E598C5C-F0E5-3D10-C011-3A4B0BF36296}"/>
              </a:ext>
            </a:extLst>
          </p:cNvPr>
          <p:cNvSpPr/>
          <p:nvPr/>
        </p:nvSpPr>
        <p:spPr>
          <a:xfrm>
            <a:off x="4901799" y="487632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0" name="Oval 10389">
            <a:extLst>
              <a:ext uri="{FF2B5EF4-FFF2-40B4-BE49-F238E27FC236}">
                <a16:creationId xmlns:a16="http://schemas.microsoft.com/office/drawing/2014/main" id="{ED39582E-0BC8-351E-0C0B-A33FD892C28E}"/>
              </a:ext>
            </a:extLst>
          </p:cNvPr>
          <p:cNvSpPr/>
          <p:nvPr/>
        </p:nvSpPr>
        <p:spPr>
          <a:xfrm>
            <a:off x="5025590" y="472469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1" name="Oval 10390">
            <a:extLst>
              <a:ext uri="{FF2B5EF4-FFF2-40B4-BE49-F238E27FC236}">
                <a16:creationId xmlns:a16="http://schemas.microsoft.com/office/drawing/2014/main" id="{41AF451B-C528-F431-8270-FB2EBE5E22A8}"/>
              </a:ext>
            </a:extLst>
          </p:cNvPr>
          <p:cNvSpPr/>
          <p:nvPr/>
        </p:nvSpPr>
        <p:spPr>
          <a:xfrm>
            <a:off x="5166166" y="462402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2" name="Oval 10391">
            <a:extLst>
              <a:ext uri="{FF2B5EF4-FFF2-40B4-BE49-F238E27FC236}">
                <a16:creationId xmlns:a16="http://schemas.microsoft.com/office/drawing/2014/main" id="{207A398E-C703-F198-7117-B104B2DA858D}"/>
              </a:ext>
            </a:extLst>
          </p:cNvPr>
          <p:cNvSpPr/>
          <p:nvPr/>
        </p:nvSpPr>
        <p:spPr>
          <a:xfrm>
            <a:off x="1836338" y="440959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3" name="Oval 10392">
            <a:extLst>
              <a:ext uri="{FF2B5EF4-FFF2-40B4-BE49-F238E27FC236}">
                <a16:creationId xmlns:a16="http://schemas.microsoft.com/office/drawing/2014/main" id="{CC93E01B-48C8-196F-DAA4-5DD5EA79E126}"/>
              </a:ext>
            </a:extLst>
          </p:cNvPr>
          <p:cNvSpPr/>
          <p:nvPr/>
        </p:nvSpPr>
        <p:spPr>
          <a:xfrm>
            <a:off x="4085986" y="401056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4" name="Oval 10393">
            <a:extLst>
              <a:ext uri="{FF2B5EF4-FFF2-40B4-BE49-F238E27FC236}">
                <a16:creationId xmlns:a16="http://schemas.microsoft.com/office/drawing/2014/main" id="{D1A92C7E-84DE-F023-BEAE-29FD8ED09AFB}"/>
              </a:ext>
            </a:extLst>
          </p:cNvPr>
          <p:cNvSpPr/>
          <p:nvPr/>
        </p:nvSpPr>
        <p:spPr>
          <a:xfrm>
            <a:off x="3966659" y="480523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5" name="Oval 10394">
            <a:extLst>
              <a:ext uri="{FF2B5EF4-FFF2-40B4-BE49-F238E27FC236}">
                <a16:creationId xmlns:a16="http://schemas.microsoft.com/office/drawing/2014/main" id="{C40325CB-770E-AD27-0399-327DA1E7D38D}"/>
              </a:ext>
            </a:extLst>
          </p:cNvPr>
          <p:cNvSpPr/>
          <p:nvPr/>
        </p:nvSpPr>
        <p:spPr>
          <a:xfrm>
            <a:off x="4186875" y="488885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6" name="Oval 10395">
            <a:extLst>
              <a:ext uri="{FF2B5EF4-FFF2-40B4-BE49-F238E27FC236}">
                <a16:creationId xmlns:a16="http://schemas.microsoft.com/office/drawing/2014/main" id="{153CCBA5-72C3-BE81-408F-82187D487662}"/>
              </a:ext>
            </a:extLst>
          </p:cNvPr>
          <p:cNvSpPr/>
          <p:nvPr/>
        </p:nvSpPr>
        <p:spPr>
          <a:xfrm>
            <a:off x="3605850" y="444355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7" name="Oval 10396">
            <a:extLst>
              <a:ext uri="{FF2B5EF4-FFF2-40B4-BE49-F238E27FC236}">
                <a16:creationId xmlns:a16="http://schemas.microsoft.com/office/drawing/2014/main" id="{D0699A6A-7030-0BAC-08D2-22563AD66999}"/>
              </a:ext>
            </a:extLst>
          </p:cNvPr>
          <p:cNvSpPr/>
          <p:nvPr/>
        </p:nvSpPr>
        <p:spPr>
          <a:xfrm>
            <a:off x="1964435" y="461527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8" name="Oval 10397">
            <a:extLst>
              <a:ext uri="{FF2B5EF4-FFF2-40B4-BE49-F238E27FC236}">
                <a16:creationId xmlns:a16="http://schemas.microsoft.com/office/drawing/2014/main" id="{EA6AC9B0-E6C8-F3CE-F636-751F4E87F976}"/>
              </a:ext>
            </a:extLst>
          </p:cNvPr>
          <p:cNvSpPr/>
          <p:nvPr/>
        </p:nvSpPr>
        <p:spPr>
          <a:xfrm>
            <a:off x="2075485" y="478720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9" name="Oval 10398">
            <a:extLst>
              <a:ext uri="{FF2B5EF4-FFF2-40B4-BE49-F238E27FC236}">
                <a16:creationId xmlns:a16="http://schemas.microsoft.com/office/drawing/2014/main" id="{E91E3121-1505-CEF7-EDF2-B95DA41C2145}"/>
              </a:ext>
            </a:extLst>
          </p:cNvPr>
          <p:cNvSpPr/>
          <p:nvPr/>
        </p:nvSpPr>
        <p:spPr>
          <a:xfrm>
            <a:off x="2259621" y="492080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0" name="Oval 10399">
            <a:extLst>
              <a:ext uri="{FF2B5EF4-FFF2-40B4-BE49-F238E27FC236}">
                <a16:creationId xmlns:a16="http://schemas.microsoft.com/office/drawing/2014/main" id="{B2D67DF2-EFB3-56D6-BC81-07A5758363B1}"/>
              </a:ext>
            </a:extLst>
          </p:cNvPr>
          <p:cNvSpPr/>
          <p:nvPr/>
        </p:nvSpPr>
        <p:spPr>
          <a:xfrm>
            <a:off x="2008346" y="426329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1" name="Oval 10400">
            <a:extLst>
              <a:ext uri="{FF2B5EF4-FFF2-40B4-BE49-F238E27FC236}">
                <a16:creationId xmlns:a16="http://schemas.microsoft.com/office/drawing/2014/main" id="{4941C0C3-0C92-13DB-B98D-AD602868434D}"/>
              </a:ext>
            </a:extLst>
          </p:cNvPr>
          <p:cNvSpPr/>
          <p:nvPr/>
        </p:nvSpPr>
        <p:spPr>
          <a:xfrm>
            <a:off x="3332045" y="431651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2" name="Oval 10401">
            <a:extLst>
              <a:ext uri="{FF2B5EF4-FFF2-40B4-BE49-F238E27FC236}">
                <a16:creationId xmlns:a16="http://schemas.microsoft.com/office/drawing/2014/main" id="{0618E5DE-908B-19C6-F03B-EA4966ECFA02}"/>
              </a:ext>
            </a:extLst>
          </p:cNvPr>
          <p:cNvSpPr/>
          <p:nvPr/>
        </p:nvSpPr>
        <p:spPr>
          <a:xfrm>
            <a:off x="2506835" y="496243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3" name="Oval 10402">
            <a:extLst>
              <a:ext uri="{FF2B5EF4-FFF2-40B4-BE49-F238E27FC236}">
                <a16:creationId xmlns:a16="http://schemas.microsoft.com/office/drawing/2014/main" id="{B0368EB8-EB13-C5ED-A8A9-6F60C64DCC57}"/>
              </a:ext>
            </a:extLst>
          </p:cNvPr>
          <p:cNvSpPr/>
          <p:nvPr/>
        </p:nvSpPr>
        <p:spPr>
          <a:xfrm>
            <a:off x="2705816" y="501985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4" name="Oval 10403">
            <a:extLst>
              <a:ext uri="{FF2B5EF4-FFF2-40B4-BE49-F238E27FC236}">
                <a16:creationId xmlns:a16="http://schemas.microsoft.com/office/drawing/2014/main" id="{0D0F80D3-F91C-12E7-835E-8B2DF101B72A}"/>
              </a:ext>
            </a:extLst>
          </p:cNvPr>
          <p:cNvSpPr/>
          <p:nvPr/>
        </p:nvSpPr>
        <p:spPr>
          <a:xfrm>
            <a:off x="2738394" y="390502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5" name="Oval 10404">
            <a:extLst>
              <a:ext uri="{FF2B5EF4-FFF2-40B4-BE49-F238E27FC236}">
                <a16:creationId xmlns:a16="http://schemas.microsoft.com/office/drawing/2014/main" id="{3CFA27E6-1CE1-8AA3-101D-1E4C22B55866}"/>
              </a:ext>
            </a:extLst>
          </p:cNvPr>
          <p:cNvSpPr/>
          <p:nvPr/>
        </p:nvSpPr>
        <p:spPr>
          <a:xfrm>
            <a:off x="2101554" y="411186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6" name="Oval 10405">
            <a:extLst>
              <a:ext uri="{FF2B5EF4-FFF2-40B4-BE49-F238E27FC236}">
                <a16:creationId xmlns:a16="http://schemas.microsoft.com/office/drawing/2014/main" id="{C48086F7-E25A-785E-03BF-3F4D24ABF84A}"/>
              </a:ext>
            </a:extLst>
          </p:cNvPr>
          <p:cNvSpPr/>
          <p:nvPr/>
        </p:nvSpPr>
        <p:spPr>
          <a:xfrm>
            <a:off x="2477832" y="392445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7" name="Oval 10406">
            <a:extLst>
              <a:ext uri="{FF2B5EF4-FFF2-40B4-BE49-F238E27FC236}">
                <a16:creationId xmlns:a16="http://schemas.microsoft.com/office/drawing/2014/main" id="{57AED6D8-225C-508B-5FEB-488F5F33A08F}"/>
              </a:ext>
            </a:extLst>
          </p:cNvPr>
          <p:cNvSpPr/>
          <p:nvPr/>
        </p:nvSpPr>
        <p:spPr>
          <a:xfrm>
            <a:off x="2989393" y="398539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8" name="Oval 10407">
            <a:extLst>
              <a:ext uri="{FF2B5EF4-FFF2-40B4-BE49-F238E27FC236}">
                <a16:creationId xmlns:a16="http://schemas.microsoft.com/office/drawing/2014/main" id="{28D87270-9C11-0CC3-26AA-B05C5E75C6EE}"/>
              </a:ext>
            </a:extLst>
          </p:cNvPr>
          <p:cNvSpPr/>
          <p:nvPr/>
        </p:nvSpPr>
        <p:spPr>
          <a:xfrm>
            <a:off x="3148539" y="414425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9" name="Oval 10408">
            <a:extLst>
              <a:ext uri="{FF2B5EF4-FFF2-40B4-BE49-F238E27FC236}">
                <a16:creationId xmlns:a16="http://schemas.microsoft.com/office/drawing/2014/main" id="{5706CB89-5838-709F-35C4-A880EFE2FD95}"/>
              </a:ext>
            </a:extLst>
          </p:cNvPr>
          <p:cNvSpPr/>
          <p:nvPr/>
        </p:nvSpPr>
        <p:spPr>
          <a:xfrm>
            <a:off x="3274495" y="413830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0" name="Oval 10409">
            <a:extLst>
              <a:ext uri="{FF2B5EF4-FFF2-40B4-BE49-F238E27FC236}">
                <a16:creationId xmlns:a16="http://schemas.microsoft.com/office/drawing/2014/main" id="{02A283CD-3E88-E953-EE7B-FF4CE539E2F5}"/>
              </a:ext>
            </a:extLst>
          </p:cNvPr>
          <p:cNvSpPr/>
          <p:nvPr/>
        </p:nvSpPr>
        <p:spPr>
          <a:xfrm>
            <a:off x="1538520" y="409143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1" name="Oval 10410">
            <a:extLst>
              <a:ext uri="{FF2B5EF4-FFF2-40B4-BE49-F238E27FC236}">
                <a16:creationId xmlns:a16="http://schemas.microsoft.com/office/drawing/2014/main" id="{D5C0B048-C639-887E-AEDE-D154CE3608E6}"/>
              </a:ext>
            </a:extLst>
          </p:cNvPr>
          <p:cNvSpPr/>
          <p:nvPr/>
        </p:nvSpPr>
        <p:spPr>
          <a:xfrm>
            <a:off x="1749556" y="423651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2" name="Oval 10411">
            <a:extLst>
              <a:ext uri="{FF2B5EF4-FFF2-40B4-BE49-F238E27FC236}">
                <a16:creationId xmlns:a16="http://schemas.microsoft.com/office/drawing/2014/main" id="{96E91DA5-CD0B-67EA-BFDC-92AC96D41387}"/>
              </a:ext>
            </a:extLst>
          </p:cNvPr>
          <p:cNvSpPr/>
          <p:nvPr/>
        </p:nvSpPr>
        <p:spPr>
          <a:xfrm>
            <a:off x="2909503" y="494738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3" name="Oval 10412">
            <a:extLst>
              <a:ext uri="{FF2B5EF4-FFF2-40B4-BE49-F238E27FC236}">
                <a16:creationId xmlns:a16="http://schemas.microsoft.com/office/drawing/2014/main" id="{62A6EFC6-F7F6-E707-6A3E-161EDCD24889}"/>
              </a:ext>
            </a:extLst>
          </p:cNvPr>
          <p:cNvSpPr/>
          <p:nvPr/>
        </p:nvSpPr>
        <p:spPr>
          <a:xfrm>
            <a:off x="3120451" y="488821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4" name="Oval 10413">
            <a:extLst>
              <a:ext uri="{FF2B5EF4-FFF2-40B4-BE49-F238E27FC236}">
                <a16:creationId xmlns:a16="http://schemas.microsoft.com/office/drawing/2014/main" id="{9761735A-E94D-35AE-9FC2-12009B7FFC02}"/>
              </a:ext>
            </a:extLst>
          </p:cNvPr>
          <p:cNvSpPr/>
          <p:nvPr/>
        </p:nvSpPr>
        <p:spPr>
          <a:xfrm>
            <a:off x="3274495" y="474692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5" name="Oval 10414">
            <a:extLst>
              <a:ext uri="{FF2B5EF4-FFF2-40B4-BE49-F238E27FC236}">
                <a16:creationId xmlns:a16="http://schemas.microsoft.com/office/drawing/2014/main" id="{F90DA65B-776C-662D-A603-4DAC55D4ED0A}"/>
              </a:ext>
            </a:extLst>
          </p:cNvPr>
          <p:cNvSpPr/>
          <p:nvPr/>
        </p:nvSpPr>
        <p:spPr>
          <a:xfrm>
            <a:off x="3322884" y="450968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6" name="Oval 10415">
            <a:extLst>
              <a:ext uri="{FF2B5EF4-FFF2-40B4-BE49-F238E27FC236}">
                <a16:creationId xmlns:a16="http://schemas.microsoft.com/office/drawing/2014/main" id="{D657A9CC-2E51-6A12-0C18-E23B64FF4487}"/>
              </a:ext>
            </a:extLst>
          </p:cNvPr>
          <p:cNvSpPr/>
          <p:nvPr/>
        </p:nvSpPr>
        <p:spPr>
          <a:xfrm>
            <a:off x="2307038" y="405280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7" name="Oval 10416">
            <a:extLst>
              <a:ext uri="{FF2B5EF4-FFF2-40B4-BE49-F238E27FC236}">
                <a16:creationId xmlns:a16="http://schemas.microsoft.com/office/drawing/2014/main" id="{BB5FEAA8-424D-F410-BC24-9DC52F7A9808}"/>
              </a:ext>
            </a:extLst>
          </p:cNvPr>
          <p:cNvSpPr/>
          <p:nvPr/>
        </p:nvSpPr>
        <p:spPr>
          <a:xfrm>
            <a:off x="3484445" y="446891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8" name="Oval 10417">
            <a:extLst>
              <a:ext uri="{FF2B5EF4-FFF2-40B4-BE49-F238E27FC236}">
                <a16:creationId xmlns:a16="http://schemas.microsoft.com/office/drawing/2014/main" id="{F8926A76-D5EB-CBD0-CDA9-0F5A59F15108}"/>
              </a:ext>
            </a:extLst>
          </p:cNvPr>
          <p:cNvSpPr/>
          <p:nvPr/>
        </p:nvSpPr>
        <p:spPr>
          <a:xfrm>
            <a:off x="935586" y="491933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9" name="Oval 10418">
            <a:extLst>
              <a:ext uri="{FF2B5EF4-FFF2-40B4-BE49-F238E27FC236}">
                <a16:creationId xmlns:a16="http://schemas.microsoft.com/office/drawing/2014/main" id="{B92FC9C6-A273-18FB-2EFA-DBA860CAF13B}"/>
              </a:ext>
            </a:extLst>
          </p:cNvPr>
          <p:cNvSpPr/>
          <p:nvPr/>
        </p:nvSpPr>
        <p:spPr>
          <a:xfrm>
            <a:off x="1046425" y="389908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0" name="Oval 10419">
            <a:extLst>
              <a:ext uri="{FF2B5EF4-FFF2-40B4-BE49-F238E27FC236}">
                <a16:creationId xmlns:a16="http://schemas.microsoft.com/office/drawing/2014/main" id="{59A495CE-8A71-6B8B-BCD9-3C96DF47816D}"/>
              </a:ext>
            </a:extLst>
          </p:cNvPr>
          <p:cNvSpPr/>
          <p:nvPr/>
        </p:nvSpPr>
        <p:spPr>
          <a:xfrm>
            <a:off x="1549954" y="485299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1" name="Oval 10420">
            <a:extLst>
              <a:ext uri="{FF2B5EF4-FFF2-40B4-BE49-F238E27FC236}">
                <a16:creationId xmlns:a16="http://schemas.microsoft.com/office/drawing/2014/main" id="{E4E9AEE8-2F15-93BE-4EA3-1CF492A1684A}"/>
              </a:ext>
            </a:extLst>
          </p:cNvPr>
          <p:cNvSpPr/>
          <p:nvPr/>
        </p:nvSpPr>
        <p:spPr>
          <a:xfrm>
            <a:off x="1695385" y="464212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2" name="Oval 10421">
            <a:extLst>
              <a:ext uri="{FF2B5EF4-FFF2-40B4-BE49-F238E27FC236}">
                <a16:creationId xmlns:a16="http://schemas.microsoft.com/office/drawing/2014/main" id="{818FADB2-19B3-16FA-5CC8-FA2F682C6783}"/>
              </a:ext>
            </a:extLst>
          </p:cNvPr>
          <p:cNvSpPr/>
          <p:nvPr/>
        </p:nvSpPr>
        <p:spPr>
          <a:xfrm>
            <a:off x="3538249" y="462168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3" name="Oval 10422">
            <a:extLst>
              <a:ext uri="{FF2B5EF4-FFF2-40B4-BE49-F238E27FC236}">
                <a16:creationId xmlns:a16="http://schemas.microsoft.com/office/drawing/2014/main" id="{630D8569-D5D7-553B-1395-9609667DC79D}"/>
              </a:ext>
            </a:extLst>
          </p:cNvPr>
          <p:cNvSpPr/>
          <p:nvPr/>
        </p:nvSpPr>
        <p:spPr>
          <a:xfrm>
            <a:off x="556581" y="478720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4" name="Oval 10423">
            <a:extLst>
              <a:ext uri="{FF2B5EF4-FFF2-40B4-BE49-F238E27FC236}">
                <a16:creationId xmlns:a16="http://schemas.microsoft.com/office/drawing/2014/main" id="{B145CF10-A346-E003-FA21-747C7F58EA98}"/>
              </a:ext>
            </a:extLst>
          </p:cNvPr>
          <p:cNvSpPr/>
          <p:nvPr/>
        </p:nvSpPr>
        <p:spPr>
          <a:xfrm>
            <a:off x="1185325" y="398539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5" name="Oval 10424">
            <a:extLst>
              <a:ext uri="{FF2B5EF4-FFF2-40B4-BE49-F238E27FC236}">
                <a16:creationId xmlns:a16="http://schemas.microsoft.com/office/drawing/2014/main" id="{5BB95DF5-95D1-1F40-A117-24C7BFD677D4}"/>
              </a:ext>
            </a:extLst>
          </p:cNvPr>
          <p:cNvSpPr/>
          <p:nvPr/>
        </p:nvSpPr>
        <p:spPr>
          <a:xfrm>
            <a:off x="880546" y="397757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6" name="Oval 10425">
            <a:extLst>
              <a:ext uri="{FF2B5EF4-FFF2-40B4-BE49-F238E27FC236}">
                <a16:creationId xmlns:a16="http://schemas.microsoft.com/office/drawing/2014/main" id="{43213D9E-3208-AE2A-E6B7-80434AAF641C}"/>
              </a:ext>
            </a:extLst>
          </p:cNvPr>
          <p:cNvSpPr/>
          <p:nvPr/>
        </p:nvSpPr>
        <p:spPr>
          <a:xfrm>
            <a:off x="708820" y="403578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7" name="Oval 10426">
            <a:extLst>
              <a:ext uri="{FF2B5EF4-FFF2-40B4-BE49-F238E27FC236}">
                <a16:creationId xmlns:a16="http://schemas.microsoft.com/office/drawing/2014/main" id="{D2226179-F765-0787-552A-B759B2A3EED2}"/>
              </a:ext>
            </a:extLst>
          </p:cNvPr>
          <p:cNvSpPr/>
          <p:nvPr/>
        </p:nvSpPr>
        <p:spPr>
          <a:xfrm>
            <a:off x="734843" y="489200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8" name="Oval 10427">
            <a:extLst>
              <a:ext uri="{FF2B5EF4-FFF2-40B4-BE49-F238E27FC236}">
                <a16:creationId xmlns:a16="http://schemas.microsoft.com/office/drawing/2014/main" id="{4158BBB8-31CA-A0D9-5F95-F80A0E2D926D}"/>
              </a:ext>
            </a:extLst>
          </p:cNvPr>
          <p:cNvSpPr/>
          <p:nvPr/>
        </p:nvSpPr>
        <p:spPr>
          <a:xfrm>
            <a:off x="1085058" y="496017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9" name="Oval 10428">
            <a:extLst>
              <a:ext uri="{FF2B5EF4-FFF2-40B4-BE49-F238E27FC236}">
                <a16:creationId xmlns:a16="http://schemas.microsoft.com/office/drawing/2014/main" id="{CE9956C0-5448-29FC-24FA-3F189B98118F}"/>
              </a:ext>
            </a:extLst>
          </p:cNvPr>
          <p:cNvSpPr/>
          <p:nvPr/>
        </p:nvSpPr>
        <p:spPr>
          <a:xfrm>
            <a:off x="1364535" y="397097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30" name="Oval 10429">
            <a:extLst>
              <a:ext uri="{FF2B5EF4-FFF2-40B4-BE49-F238E27FC236}">
                <a16:creationId xmlns:a16="http://schemas.microsoft.com/office/drawing/2014/main" id="{EAB1E2AC-9A21-CCEC-0E76-75DC3F3A0FD4}"/>
              </a:ext>
            </a:extLst>
          </p:cNvPr>
          <p:cNvSpPr/>
          <p:nvPr/>
        </p:nvSpPr>
        <p:spPr>
          <a:xfrm>
            <a:off x="1339146" y="491933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31" name="Oval 10430">
            <a:extLst>
              <a:ext uri="{FF2B5EF4-FFF2-40B4-BE49-F238E27FC236}">
                <a16:creationId xmlns:a16="http://schemas.microsoft.com/office/drawing/2014/main" id="{F0D22F48-2B20-04D8-C935-1CED0DD4EBAF}"/>
              </a:ext>
            </a:extLst>
          </p:cNvPr>
          <p:cNvSpPr/>
          <p:nvPr/>
        </p:nvSpPr>
        <p:spPr>
          <a:xfrm>
            <a:off x="4367808" y="4271834"/>
            <a:ext cx="1656184" cy="617614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32" name="Arrow: Right 10431">
            <a:extLst>
              <a:ext uri="{FF2B5EF4-FFF2-40B4-BE49-F238E27FC236}">
                <a16:creationId xmlns:a16="http://schemas.microsoft.com/office/drawing/2014/main" id="{A2A5E165-76F7-B9E8-8FA6-B3593692B9F0}"/>
              </a:ext>
            </a:extLst>
          </p:cNvPr>
          <p:cNvSpPr/>
          <p:nvPr/>
        </p:nvSpPr>
        <p:spPr>
          <a:xfrm>
            <a:off x="4606076" y="4500841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33" name="Arrow: Right 10432">
            <a:extLst>
              <a:ext uri="{FF2B5EF4-FFF2-40B4-BE49-F238E27FC236}">
                <a16:creationId xmlns:a16="http://schemas.microsoft.com/office/drawing/2014/main" id="{410735C5-1BE7-4B0F-6014-8488DD2BB1CB}"/>
              </a:ext>
            </a:extLst>
          </p:cNvPr>
          <p:cNvSpPr/>
          <p:nvPr/>
        </p:nvSpPr>
        <p:spPr>
          <a:xfrm>
            <a:off x="2869670" y="4520384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35" name="Arrow: Right 10434">
            <a:extLst>
              <a:ext uri="{FF2B5EF4-FFF2-40B4-BE49-F238E27FC236}">
                <a16:creationId xmlns:a16="http://schemas.microsoft.com/office/drawing/2014/main" id="{42406E40-4E45-D2AA-8EA4-662B7F1684DA}"/>
              </a:ext>
            </a:extLst>
          </p:cNvPr>
          <p:cNvSpPr/>
          <p:nvPr/>
        </p:nvSpPr>
        <p:spPr>
          <a:xfrm flipH="1">
            <a:off x="3791744" y="4500841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36" name="Arrow: Right 10435">
            <a:extLst>
              <a:ext uri="{FF2B5EF4-FFF2-40B4-BE49-F238E27FC236}">
                <a16:creationId xmlns:a16="http://schemas.microsoft.com/office/drawing/2014/main" id="{986639A4-80D4-E9E8-147B-4D19B63836FC}"/>
              </a:ext>
            </a:extLst>
          </p:cNvPr>
          <p:cNvSpPr/>
          <p:nvPr/>
        </p:nvSpPr>
        <p:spPr>
          <a:xfrm flipH="1">
            <a:off x="2056721" y="4518751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38" name="Arrow: Right 10437">
            <a:extLst>
              <a:ext uri="{FF2B5EF4-FFF2-40B4-BE49-F238E27FC236}">
                <a16:creationId xmlns:a16="http://schemas.microsoft.com/office/drawing/2014/main" id="{8DAE5F3E-DCAD-562D-21A5-48DF6DF44CD1}"/>
              </a:ext>
            </a:extLst>
          </p:cNvPr>
          <p:cNvSpPr/>
          <p:nvPr/>
        </p:nvSpPr>
        <p:spPr>
          <a:xfrm rot="16200000">
            <a:off x="4359471" y="4176674"/>
            <a:ext cx="4836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39" name="Arrow: Right 10438">
            <a:extLst>
              <a:ext uri="{FF2B5EF4-FFF2-40B4-BE49-F238E27FC236}">
                <a16:creationId xmlns:a16="http://schemas.microsoft.com/office/drawing/2014/main" id="{70D65ABC-28AF-74DD-D2E6-9630D1A26EA3}"/>
              </a:ext>
            </a:extLst>
          </p:cNvPr>
          <p:cNvSpPr/>
          <p:nvPr/>
        </p:nvSpPr>
        <p:spPr>
          <a:xfrm rot="16200000">
            <a:off x="2616191" y="4203800"/>
            <a:ext cx="4836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40" name="Arrow: Right 10439">
            <a:extLst>
              <a:ext uri="{FF2B5EF4-FFF2-40B4-BE49-F238E27FC236}">
                <a16:creationId xmlns:a16="http://schemas.microsoft.com/office/drawing/2014/main" id="{E4A45B5E-7600-C1EE-FCCF-9390342EED7B}"/>
              </a:ext>
            </a:extLst>
          </p:cNvPr>
          <p:cNvSpPr/>
          <p:nvPr/>
        </p:nvSpPr>
        <p:spPr>
          <a:xfrm rot="5400000" flipV="1">
            <a:off x="2618027" y="4833364"/>
            <a:ext cx="4836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41" name="Arrow: Right 10440">
            <a:extLst>
              <a:ext uri="{FF2B5EF4-FFF2-40B4-BE49-F238E27FC236}">
                <a16:creationId xmlns:a16="http://schemas.microsoft.com/office/drawing/2014/main" id="{BD8383E3-F135-11F7-8982-CE7E513ABB99}"/>
              </a:ext>
            </a:extLst>
          </p:cNvPr>
          <p:cNvSpPr/>
          <p:nvPr/>
        </p:nvSpPr>
        <p:spPr>
          <a:xfrm rot="5400000" flipV="1">
            <a:off x="4357635" y="4812116"/>
            <a:ext cx="4836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43" name="TextBox 10442">
            <a:extLst>
              <a:ext uri="{FF2B5EF4-FFF2-40B4-BE49-F238E27FC236}">
                <a16:creationId xmlns:a16="http://schemas.microsoft.com/office/drawing/2014/main" id="{F540AC99-580A-EE7D-5F62-ECC8A1DE9343}"/>
              </a:ext>
            </a:extLst>
          </p:cNvPr>
          <p:cNvSpPr txBox="1"/>
          <p:nvPr/>
        </p:nvSpPr>
        <p:spPr>
          <a:xfrm>
            <a:off x="6489741" y="1759986"/>
            <a:ext cx="45020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2"/>
                </a:solidFill>
              </a:rPr>
              <a:t>Charge separation </a:t>
            </a: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 electric field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(longitudinal and transverse)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C313D2-DDAF-7D44-EB63-5377D01476AD}"/>
              </a:ext>
            </a:extLst>
          </p:cNvPr>
          <p:cNvSpPr txBox="1"/>
          <p:nvPr/>
        </p:nvSpPr>
        <p:spPr>
          <a:xfrm>
            <a:off x="6744072" y="4020389"/>
            <a:ext cx="277086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Where should we place an electron bunch to be accelerated?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4FADEDA3-7B48-AB93-CFCD-47C60FCB8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6677" y="4363040"/>
            <a:ext cx="1623635" cy="153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63514021-5838-4CD0-81CE-4D48373E575F}"/>
              </a:ext>
            </a:extLst>
          </p:cNvPr>
          <p:cNvSpPr/>
          <p:nvPr/>
        </p:nvSpPr>
        <p:spPr>
          <a:xfrm rot="16200000">
            <a:off x="3517500" y="4778152"/>
            <a:ext cx="4836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DB7E6283-64CE-7E04-B77D-EFA988C217D6}"/>
              </a:ext>
            </a:extLst>
          </p:cNvPr>
          <p:cNvSpPr/>
          <p:nvPr/>
        </p:nvSpPr>
        <p:spPr>
          <a:xfrm rot="5400000" flipV="1">
            <a:off x="3504757" y="4222534"/>
            <a:ext cx="4836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2954A829-DEB5-123C-00B6-48AAC9FC17B5}"/>
              </a:ext>
            </a:extLst>
          </p:cNvPr>
          <p:cNvSpPr/>
          <p:nvPr/>
        </p:nvSpPr>
        <p:spPr>
          <a:xfrm rot="5400000" flipV="1">
            <a:off x="1809112" y="4235989"/>
            <a:ext cx="4836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E772008D-1286-7773-BA98-B5584A80C1A3}"/>
              </a:ext>
            </a:extLst>
          </p:cNvPr>
          <p:cNvSpPr/>
          <p:nvPr/>
        </p:nvSpPr>
        <p:spPr>
          <a:xfrm rot="16200000">
            <a:off x="1802134" y="4784769"/>
            <a:ext cx="4836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451431B-897E-DE17-F248-44BAF59B21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793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8" grpId="0" animBg="1"/>
      <p:bldP spid="10339" grpId="0" animBg="1"/>
      <p:bldP spid="10340" grpId="0" animBg="1"/>
      <p:bldP spid="10341" grpId="0" animBg="1"/>
      <p:bldP spid="10342" grpId="0" animBg="1"/>
      <p:bldP spid="10343" grpId="0" animBg="1"/>
      <p:bldP spid="10344" grpId="0" animBg="1"/>
      <p:bldP spid="10345" grpId="0" animBg="1"/>
      <p:bldP spid="10346" grpId="0" animBg="1"/>
      <p:bldP spid="10347" grpId="0" animBg="1"/>
      <p:bldP spid="10348" grpId="0" animBg="1"/>
      <p:bldP spid="10349" grpId="0" animBg="1"/>
      <p:bldP spid="10350" grpId="0" animBg="1"/>
      <p:bldP spid="10351" grpId="0" animBg="1"/>
      <p:bldP spid="10352" grpId="0" animBg="1"/>
      <p:bldP spid="10353" grpId="0" animBg="1"/>
      <p:bldP spid="10354" grpId="0" animBg="1"/>
      <p:bldP spid="10355" grpId="0" animBg="1"/>
      <p:bldP spid="10356" grpId="0" animBg="1"/>
      <p:bldP spid="10357" grpId="0" animBg="1"/>
      <p:bldP spid="10358" grpId="0" animBg="1"/>
      <p:bldP spid="10359" grpId="0" animBg="1"/>
      <p:bldP spid="10360" grpId="0" animBg="1"/>
      <p:bldP spid="10361" grpId="0" animBg="1"/>
      <p:bldP spid="10362" grpId="0" animBg="1"/>
      <p:bldP spid="10363" grpId="0" animBg="1"/>
      <p:bldP spid="10364" grpId="0" animBg="1"/>
      <p:bldP spid="10365" grpId="0" animBg="1"/>
      <p:bldP spid="10366" grpId="0" animBg="1"/>
      <p:bldP spid="10367" grpId="0" animBg="1"/>
      <p:bldP spid="10368" grpId="0" animBg="1"/>
      <p:bldP spid="10369" grpId="0" animBg="1"/>
      <p:bldP spid="10370" grpId="0" animBg="1"/>
      <p:bldP spid="10371" grpId="0" animBg="1"/>
      <p:bldP spid="10372" grpId="0" animBg="1"/>
      <p:bldP spid="10373" grpId="0" animBg="1"/>
      <p:bldP spid="10374" grpId="0" animBg="1"/>
      <p:bldP spid="10375" grpId="0" animBg="1"/>
      <p:bldP spid="10376" grpId="0" animBg="1"/>
      <p:bldP spid="10377" grpId="0" animBg="1"/>
      <p:bldP spid="10378" grpId="0" animBg="1"/>
      <p:bldP spid="10379" grpId="0" animBg="1"/>
      <p:bldP spid="10380" grpId="0" animBg="1"/>
      <p:bldP spid="10381" grpId="0" animBg="1"/>
      <p:bldP spid="10382" grpId="0" animBg="1"/>
      <p:bldP spid="10383" grpId="0" animBg="1"/>
      <p:bldP spid="10384" grpId="0" animBg="1"/>
      <p:bldP spid="10385" grpId="0" animBg="1"/>
      <p:bldP spid="10386" grpId="0" animBg="1"/>
      <p:bldP spid="10387" grpId="0" animBg="1"/>
      <p:bldP spid="10388" grpId="0" animBg="1"/>
      <p:bldP spid="10389" grpId="0" animBg="1"/>
      <p:bldP spid="10390" grpId="0" animBg="1"/>
      <p:bldP spid="10391" grpId="0" animBg="1"/>
      <p:bldP spid="10392" grpId="0" animBg="1"/>
      <p:bldP spid="10393" grpId="0" animBg="1"/>
      <p:bldP spid="10394" grpId="0" animBg="1"/>
      <p:bldP spid="10395" grpId="0" animBg="1"/>
      <p:bldP spid="10396" grpId="0" animBg="1"/>
      <p:bldP spid="10397" grpId="0" animBg="1"/>
      <p:bldP spid="10398" grpId="0" animBg="1"/>
      <p:bldP spid="10399" grpId="0" animBg="1"/>
      <p:bldP spid="10400" grpId="0" animBg="1"/>
      <p:bldP spid="10401" grpId="0" animBg="1"/>
      <p:bldP spid="10402" grpId="0" animBg="1"/>
      <p:bldP spid="10403" grpId="0" animBg="1"/>
      <p:bldP spid="10404" grpId="0" animBg="1"/>
      <p:bldP spid="10405" grpId="0" animBg="1"/>
      <p:bldP spid="10406" grpId="0" animBg="1"/>
      <p:bldP spid="10407" grpId="0" animBg="1"/>
      <p:bldP spid="10408" grpId="0" animBg="1"/>
      <p:bldP spid="10409" grpId="0" animBg="1"/>
      <p:bldP spid="10410" grpId="0" animBg="1"/>
      <p:bldP spid="10411" grpId="0" animBg="1"/>
      <p:bldP spid="10412" grpId="0" animBg="1"/>
      <p:bldP spid="10413" grpId="0" animBg="1"/>
      <p:bldP spid="10414" grpId="0" animBg="1"/>
      <p:bldP spid="10415" grpId="0" animBg="1"/>
      <p:bldP spid="10416" grpId="0" animBg="1"/>
      <p:bldP spid="10417" grpId="0" animBg="1"/>
      <p:bldP spid="10418" grpId="0" animBg="1"/>
      <p:bldP spid="10419" grpId="0" animBg="1"/>
      <p:bldP spid="10420" grpId="0" animBg="1"/>
      <p:bldP spid="10421" grpId="0" animBg="1"/>
      <p:bldP spid="10422" grpId="0" animBg="1"/>
      <p:bldP spid="10423" grpId="0" animBg="1"/>
      <p:bldP spid="10424" grpId="0" animBg="1"/>
      <p:bldP spid="10425" grpId="0" animBg="1"/>
      <p:bldP spid="10426" grpId="0" animBg="1"/>
      <p:bldP spid="10427" grpId="0" animBg="1"/>
      <p:bldP spid="10428" grpId="0" animBg="1"/>
      <p:bldP spid="10429" grpId="0" animBg="1"/>
      <p:bldP spid="10430" grpId="0" animBg="1"/>
      <p:bldP spid="10431" grpId="0" animBg="1"/>
      <p:bldP spid="10432" grpId="0" animBg="1"/>
      <p:bldP spid="10433" grpId="0" animBg="1"/>
      <p:bldP spid="10435" grpId="0" animBg="1"/>
      <p:bldP spid="10436" grpId="0" animBg="1"/>
      <p:bldP spid="10438" grpId="0" animBg="1"/>
      <p:bldP spid="10439" grpId="0" animBg="1"/>
      <p:bldP spid="10440" grpId="0" animBg="1"/>
      <p:bldP spid="10441" grpId="0" animBg="1"/>
      <p:bldP spid="6" grpId="0"/>
      <p:bldP spid="7" grpId="0" animBg="1"/>
      <p:bldP spid="8" grpId="0" animBg="1"/>
      <p:bldP spid="9" grpId="0" animBg="1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E34A5-D0BC-C78E-28CE-A892969F3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Plasma Wakefields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2F41F2-9108-2A5E-4FA2-2D4C93D8A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12" name="Arrow: Right 111">
            <a:extLst>
              <a:ext uri="{FF2B5EF4-FFF2-40B4-BE49-F238E27FC236}">
                <a16:creationId xmlns:a16="http://schemas.microsoft.com/office/drawing/2014/main" id="{7EF0BDBE-648C-A191-543D-563B54A57598}"/>
              </a:ext>
            </a:extLst>
          </p:cNvPr>
          <p:cNvSpPr/>
          <p:nvPr/>
        </p:nvSpPr>
        <p:spPr>
          <a:xfrm flipH="1">
            <a:off x="6182589" y="2466408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Arrow: Right 112">
            <a:extLst>
              <a:ext uri="{FF2B5EF4-FFF2-40B4-BE49-F238E27FC236}">
                <a16:creationId xmlns:a16="http://schemas.microsoft.com/office/drawing/2014/main" id="{89D36362-FCBA-2509-5370-1DAFE995A6ED}"/>
              </a:ext>
            </a:extLst>
          </p:cNvPr>
          <p:cNvSpPr/>
          <p:nvPr/>
        </p:nvSpPr>
        <p:spPr>
          <a:xfrm>
            <a:off x="6178668" y="2843678"/>
            <a:ext cx="792088" cy="230233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Arrow: Right 113">
            <a:extLst>
              <a:ext uri="{FF2B5EF4-FFF2-40B4-BE49-F238E27FC236}">
                <a16:creationId xmlns:a16="http://schemas.microsoft.com/office/drawing/2014/main" id="{BB953868-A97D-5F6B-3B50-57F2B0F86AE9}"/>
              </a:ext>
            </a:extLst>
          </p:cNvPr>
          <p:cNvSpPr/>
          <p:nvPr/>
        </p:nvSpPr>
        <p:spPr>
          <a:xfrm rot="5400000" flipV="1">
            <a:off x="6285303" y="3377180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Arrow: Right 114">
            <a:extLst>
              <a:ext uri="{FF2B5EF4-FFF2-40B4-BE49-F238E27FC236}">
                <a16:creationId xmlns:a16="http://schemas.microsoft.com/office/drawing/2014/main" id="{E41E39DA-62A7-7B90-6AF2-CFF5E6F46CBF}"/>
              </a:ext>
            </a:extLst>
          </p:cNvPr>
          <p:cNvSpPr/>
          <p:nvPr/>
        </p:nvSpPr>
        <p:spPr>
          <a:xfrm rot="16200000">
            <a:off x="6287007" y="3973064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986DCDD-1C69-F3A9-1FD9-D9497B33D11E}"/>
              </a:ext>
            </a:extLst>
          </p:cNvPr>
          <p:cNvSpPr txBox="1"/>
          <p:nvPr/>
        </p:nvSpPr>
        <p:spPr>
          <a:xfrm>
            <a:off x="7113258" y="2419642"/>
            <a:ext cx="45268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Accelerating for negatively charged particles</a:t>
            </a:r>
            <a:endParaRPr lang="en-GB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99E7F6E6-986E-E849-6403-81AAB7CBF7BA}"/>
              </a:ext>
            </a:extLst>
          </p:cNvPr>
          <p:cNvSpPr txBox="1"/>
          <p:nvPr/>
        </p:nvSpPr>
        <p:spPr>
          <a:xfrm>
            <a:off x="7113258" y="2774035"/>
            <a:ext cx="46679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Decelerating for negatively charged particles</a:t>
            </a:r>
            <a:endParaRPr lang="en-GB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79F93C56-3F73-7013-4591-9F055829F48F}"/>
              </a:ext>
            </a:extLst>
          </p:cNvPr>
          <p:cNvSpPr txBox="1"/>
          <p:nvPr/>
        </p:nvSpPr>
        <p:spPr>
          <a:xfrm>
            <a:off x="6771072" y="3353795"/>
            <a:ext cx="419345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Focusing for negatively charged particles</a:t>
            </a:r>
            <a:endParaRPr lang="en-GB" dirty="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3564F4B7-7602-9462-7CD9-A768AD0813AD}"/>
              </a:ext>
            </a:extLst>
          </p:cNvPr>
          <p:cNvSpPr txBox="1"/>
          <p:nvPr/>
        </p:nvSpPr>
        <p:spPr>
          <a:xfrm>
            <a:off x="6771072" y="3922845"/>
            <a:ext cx="448840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Defocusing for negatively charged particles</a:t>
            </a:r>
            <a:endParaRPr lang="en-GB" dirty="0"/>
          </a:p>
        </p:txBody>
      </p:sp>
      <p:sp>
        <p:nvSpPr>
          <p:cNvPr id="123" name="Oval 5">
            <a:extLst>
              <a:ext uri="{FF2B5EF4-FFF2-40B4-BE49-F238E27FC236}">
                <a16:creationId xmlns:a16="http://schemas.microsoft.com/office/drawing/2014/main" id="{E82625F3-DBD1-27C6-5362-909CDA279A04}"/>
              </a:ext>
            </a:extLst>
          </p:cNvPr>
          <p:cNvSpPr/>
          <p:nvPr/>
        </p:nvSpPr>
        <p:spPr>
          <a:xfrm>
            <a:off x="2142787" y="299389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4" name="Oval 6">
            <a:extLst>
              <a:ext uri="{FF2B5EF4-FFF2-40B4-BE49-F238E27FC236}">
                <a16:creationId xmlns:a16="http://schemas.microsoft.com/office/drawing/2014/main" id="{E39CECAD-C901-A7DA-2352-C8FE0EC0C466}"/>
              </a:ext>
            </a:extLst>
          </p:cNvPr>
          <p:cNvSpPr/>
          <p:nvPr/>
        </p:nvSpPr>
        <p:spPr>
          <a:xfrm>
            <a:off x="1631834" y="299389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5" name="Oval 7">
            <a:extLst>
              <a:ext uri="{FF2B5EF4-FFF2-40B4-BE49-F238E27FC236}">
                <a16:creationId xmlns:a16="http://schemas.microsoft.com/office/drawing/2014/main" id="{1C8024A4-A013-1085-A273-CBE0398C2901}"/>
              </a:ext>
            </a:extLst>
          </p:cNvPr>
          <p:cNvSpPr/>
          <p:nvPr/>
        </p:nvSpPr>
        <p:spPr>
          <a:xfrm>
            <a:off x="2616281" y="299186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6" name="Oval 8">
            <a:extLst>
              <a:ext uri="{FF2B5EF4-FFF2-40B4-BE49-F238E27FC236}">
                <a16:creationId xmlns:a16="http://schemas.microsoft.com/office/drawing/2014/main" id="{45339842-3207-67BC-91D2-82511DB28A3E}"/>
              </a:ext>
            </a:extLst>
          </p:cNvPr>
          <p:cNvSpPr/>
          <p:nvPr/>
        </p:nvSpPr>
        <p:spPr>
          <a:xfrm>
            <a:off x="1143059" y="299482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7" name="Oval 9">
            <a:extLst>
              <a:ext uri="{FF2B5EF4-FFF2-40B4-BE49-F238E27FC236}">
                <a16:creationId xmlns:a16="http://schemas.microsoft.com/office/drawing/2014/main" id="{BB10A8EE-F3E9-72FF-09AD-1EF092C01595}"/>
              </a:ext>
            </a:extLst>
          </p:cNvPr>
          <p:cNvSpPr/>
          <p:nvPr/>
        </p:nvSpPr>
        <p:spPr>
          <a:xfrm>
            <a:off x="647387" y="299482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8" name="Oval 10">
            <a:extLst>
              <a:ext uri="{FF2B5EF4-FFF2-40B4-BE49-F238E27FC236}">
                <a16:creationId xmlns:a16="http://schemas.microsoft.com/office/drawing/2014/main" id="{175C9F6E-3F15-7977-7D43-81744770EB28}"/>
              </a:ext>
            </a:extLst>
          </p:cNvPr>
          <p:cNvSpPr/>
          <p:nvPr/>
        </p:nvSpPr>
        <p:spPr>
          <a:xfrm>
            <a:off x="4594246" y="299186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9" name="Oval 11">
            <a:extLst>
              <a:ext uri="{FF2B5EF4-FFF2-40B4-BE49-F238E27FC236}">
                <a16:creationId xmlns:a16="http://schemas.microsoft.com/office/drawing/2014/main" id="{1AEF3D17-86BA-BB21-B2AD-076E3EBFC4F4}"/>
              </a:ext>
            </a:extLst>
          </p:cNvPr>
          <p:cNvSpPr/>
          <p:nvPr/>
        </p:nvSpPr>
        <p:spPr>
          <a:xfrm>
            <a:off x="4083293" y="299186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0" name="Oval 12">
            <a:extLst>
              <a:ext uri="{FF2B5EF4-FFF2-40B4-BE49-F238E27FC236}">
                <a16:creationId xmlns:a16="http://schemas.microsoft.com/office/drawing/2014/main" id="{C7349273-C54A-49AD-D83F-F8F82CA00393}"/>
              </a:ext>
            </a:extLst>
          </p:cNvPr>
          <p:cNvSpPr/>
          <p:nvPr/>
        </p:nvSpPr>
        <p:spPr>
          <a:xfrm>
            <a:off x="5067740" y="298984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1" name="Oval 13">
            <a:extLst>
              <a:ext uri="{FF2B5EF4-FFF2-40B4-BE49-F238E27FC236}">
                <a16:creationId xmlns:a16="http://schemas.microsoft.com/office/drawing/2014/main" id="{06FC13BE-15BE-241A-C829-A36C00FFDFA0}"/>
              </a:ext>
            </a:extLst>
          </p:cNvPr>
          <p:cNvSpPr/>
          <p:nvPr/>
        </p:nvSpPr>
        <p:spPr>
          <a:xfrm>
            <a:off x="3594518" y="299279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2" name="Oval 14">
            <a:extLst>
              <a:ext uri="{FF2B5EF4-FFF2-40B4-BE49-F238E27FC236}">
                <a16:creationId xmlns:a16="http://schemas.microsoft.com/office/drawing/2014/main" id="{A6933EF2-7022-D79F-6391-308A8763257C}"/>
              </a:ext>
            </a:extLst>
          </p:cNvPr>
          <p:cNvSpPr/>
          <p:nvPr/>
        </p:nvSpPr>
        <p:spPr>
          <a:xfrm>
            <a:off x="3098846" y="299279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3" name="Oval 15">
            <a:extLst>
              <a:ext uri="{FF2B5EF4-FFF2-40B4-BE49-F238E27FC236}">
                <a16:creationId xmlns:a16="http://schemas.microsoft.com/office/drawing/2014/main" id="{7458F477-9B8A-B224-D4B8-1A9B6A12224F}"/>
              </a:ext>
            </a:extLst>
          </p:cNvPr>
          <p:cNvSpPr/>
          <p:nvPr/>
        </p:nvSpPr>
        <p:spPr>
          <a:xfrm>
            <a:off x="2374092" y="336527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4" name="Oval 16">
            <a:extLst>
              <a:ext uri="{FF2B5EF4-FFF2-40B4-BE49-F238E27FC236}">
                <a16:creationId xmlns:a16="http://schemas.microsoft.com/office/drawing/2014/main" id="{9DBBC4AC-2B81-7C81-4897-2C58C6ECC533}"/>
              </a:ext>
            </a:extLst>
          </p:cNvPr>
          <p:cNvSpPr/>
          <p:nvPr/>
        </p:nvSpPr>
        <p:spPr>
          <a:xfrm>
            <a:off x="1863139" y="336527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5" name="Oval 17">
            <a:extLst>
              <a:ext uri="{FF2B5EF4-FFF2-40B4-BE49-F238E27FC236}">
                <a16:creationId xmlns:a16="http://schemas.microsoft.com/office/drawing/2014/main" id="{38720707-460D-8A41-29EE-8394DA3877E4}"/>
              </a:ext>
            </a:extLst>
          </p:cNvPr>
          <p:cNvSpPr/>
          <p:nvPr/>
        </p:nvSpPr>
        <p:spPr>
          <a:xfrm>
            <a:off x="2847586" y="336324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6" name="Oval 18">
            <a:extLst>
              <a:ext uri="{FF2B5EF4-FFF2-40B4-BE49-F238E27FC236}">
                <a16:creationId xmlns:a16="http://schemas.microsoft.com/office/drawing/2014/main" id="{DD6F213C-DE8D-2326-AC68-E7014C899C11}"/>
              </a:ext>
            </a:extLst>
          </p:cNvPr>
          <p:cNvSpPr/>
          <p:nvPr/>
        </p:nvSpPr>
        <p:spPr>
          <a:xfrm>
            <a:off x="1374364" y="336619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7" name="Oval 19">
            <a:extLst>
              <a:ext uri="{FF2B5EF4-FFF2-40B4-BE49-F238E27FC236}">
                <a16:creationId xmlns:a16="http://schemas.microsoft.com/office/drawing/2014/main" id="{80471996-2205-C704-71FD-F40209605AA4}"/>
              </a:ext>
            </a:extLst>
          </p:cNvPr>
          <p:cNvSpPr/>
          <p:nvPr/>
        </p:nvSpPr>
        <p:spPr>
          <a:xfrm>
            <a:off x="878692" y="336619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8" name="Oval 20">
            <a:extLst>
              <a:ext uri="{FF2B5EF4-FFF2-40B4-BE49-F238E27FC236}">
                <a16:creationId xmlns:a16="http://schemas.microsoft.com/office/drawing/2014/main" id="{287B6F40-D931-63B7-D0D0-FD5DDCAF2981}"/>
              </a:ext>
            </a:extLst>
          </p:cNvPr>
          <p:cNvSpPr/>
          <p:nvPr/>
        </p:nvSpPr>
        <p:spPr>
          <a:xfrm>
            <a:off x="4825551" y="336324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9" name="Oval 21">
            <a:extLst>
              <a:ext uri="{FF2B5EF4-FFF2-40B4-BE49-F238E27FC236}">
                <a16:creationId xmlns:a16="http://schemas.microsoft.com/office/drawing/2014/main" id="{30944A85-9701-9A67-B59D-3D8244CBF0F4}"/>
              </a:ext>
            </a:extLst>
          </p:cNvPr>
          <p:cNvSpPr/>
          <p:nvPr/>
        </p:nvSpPr>
        <p:spPr>
          <a:xfrm>
            <a:off x="4314598" y="336324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0" name="Oval 22">
            <a:extLst>
              <a:ext uri="{FF2B5EF4-FFF2-40B4-BE49-F238E27FC236}">
                <a16:creationId xmlns:a16="http://schemas.microsoft.com/office/drawing/2014/main" id="{86402E18-465C-3140-22C0-CDECB14A8908}"/>
              </a:ext>
            </a:extLst>
          </p:cNvPr>
          <p:cNvSpPr/>
          <p:nvPr/>
        </p:nvSpPr>
        <p:spPr>
          <a:xfrm>
            <a:off x="5299045" y="336121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1" name="Oval 23">
            <a:extLst>
              <a:ext uri="{FF2B5EF4-FFF2-40B4-BE49-F238E27FC236}">
                <a16:creationId xmlns:a16="http://schemas.microsoft.com/office/drawing/2014/main" id="{49DEC286-4299-641A-4C16-FFFEB80A5B25}"/>
              </a:ext>
            </a:extLst>
          </p:cNvPr>
          <p:cNvSpPr/>
          <p:nvPr/>
        </p:nvSpPr>
        <p:spPr>
          <a:xfrm>
            <a:off x="3825823" y="336417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2" name="Oval 24">
            <a:extLst>
              <a:ext uri="{FF2B5EF4-FFF2-40B4-BE49-F238E27FC236}">
                <a16:creationId xmlns:a16="http://schemas.microsoft.com/office/drawing/2014/main" id="{D5E39F42-3EDB-A96C-7081-03C9661FAB82}"/>
              </a:ext>
            </a:extLst>
          </p:cNvPr>
          <p:cNvSpPr/>
          <p:nvPr/>
        </p:nvSpPr>
        <p:spPr>
          <a:xfrm>
            <a:off x="3330151" y="336417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3" name="Oval 25">
            <a:extLst>
              <a:ext uri="{FF2B5EF4-FFF2-40B4-BE49-F238E27FC236}">
                <a16:creationId xmlns:a16="http://schemas.microsoft.com/office/drawing/2014/main" id="{25070E18-C95B-D689-A86E-5E989C97532F}"/>
              </a:ext>
            </a:extLst>
          </p:cNvPr>
          <p:cNvSpPr/>
          <p:nvPr/>
        </p:nvSpPr>
        <p:spPr>
          <a:xfrm>
            <a:off x="2158068" y="374838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4" name="Oval 26">
            <a:extLst>
              <a:ext uri="{FF2B5EF4-FFF2-40B4-BE49-F238E27FC236}">
                <a16:creationId xmlns:a16="http://schemas.microsoft.com/office/drawing/2014/main" id="{FE2B2825-C2BB-C866-1621-836F1C59F682}"/>
              </a:ext>
            </a:extLst>
          </p:cNvPr>
          <p:cNvSpPr/>
          <p:nvPr/>
        </p:nvSpPr>
        <p:spPr>
          <a:xfrm>
            <a:off x="1647115" y="374838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5" name="Oval 27">
            <a:extLst>
              <a:ext uri="{FF2B5EF4-FFF2-40B4-BE49-F238E27FC236}">
                <a16:creationId xmlns:a16="http://schemas.microsoft.com/office/drawing/2014/main" id="{D5C63699-5E85-13FA-893A-B1ED6502F455}"/>
              </a:ext>
            </a:extLst>
          </p:cNvPr>
          <p:cNvSpPr/>
          <p:nvPr/>
        </p:nvSpPr>
        <p:spPr>
          <a:xfrm>
            <a:off x="2631562" y="374636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6" name="Oval 28">
            <a:extLst>
              <a:ext uri="{FF2B5EF4-FFF2-40B4-BE49-F238E27FC236}">
                <a16:creationId xmlns:a16="http://schemas.microsoft.com/office/drawing/2014/main" id="{13DC1994-2E61-8FAC-1DE7-657B46E21392}"/>
              </a:ext>
            </a:extLst>
          </p:cNvPr>
          <p:cNvSpPr/>
          <p:nvPr/>
        </p:nvSpPr>
        <p:spPr>
          <a:xfrm>
            <a:off x="1158340" y="374931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7" name="Oval 29">
            <a:extLst>
              <a:ext uri="{FF2B5EF4-FFF2-40B4-BE49-F238E27FC236}">
                <a16:creationId xmlns:a16="http://schemas.microsoft.com/office/drawing/2014/main" id="{E5AEC808-99A6-BC27-AA03-795DE3A78C5C}"/>
              </a:ext>
            </a:extLst>
          </p:cNvPr>
          <p:cNvSpPr/>
          <p:nvPr/>
        </p:nvSpPr>
        <p:spPr>
          <a:xfrm>
            <a:off x="662668" y="374931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8" name="Oval 30">
            <a:extLst>
              <a:ext uri="{FF2B5EF4-FFF2-40B4-BE49-F238E27FC236}">
                <a16:creationId xmlns:a16="http://schemas.microsoft.com/office/drawing/2014/main" id="{CC6CDD88-3762-BDBE-0CB9-0385585DE0E6}"/>
              </a:ext>
            </a:extLst>
          </p:cNvPr>
          <p:cNvSpPr/>
          <p:nvPr/>
        </p:nvSpPr>
        <p:spPr>
          <a:xfrm>
            <a:off x="4609527" y="374636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9" name="Oval 31">
            <a:extLst>
              <a:ext uri="{FF2B5EF4-FFF2-40B4-BE49-F238E27FC236}">
                <a16:creationId xmlns:a16="http://schemas.microsoft.com/office/drawing/2014/main" id="{AE72DB95-B6ED-8259-0E69-12DDC07CFFBA}"/>
              </a:ext>
            </a:extLst>
          </p:cNvPr>
          <p:cNvSpPr/>
          <p:nvPr/>
        </p:nvSpPr>
        <p:spPr>
          <a:xfrm>
            <a:off x="4098574" y="374636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0" name="Oval 32">
            <a:extLst>
              <a:ext uri="{FF2B5EF4-FFF2-40B4-BE49-F238E27FC236}">
                <a16:creationId xmlns:a16="http://schemas.microsoft.com/office/drawing/2014/main" id="{4C25FF25-B5B2-C740-09E6-C277047F354A}"/>
              </a:ext>
            </a:extLst>
          </p:cNvPr>
          <p:cNvSpPr/>
          <p:nvPr/>
        </p:nvSpPr>
        <p:spPr>
          <a:xfrm>
            <a:off x="5083021" y="374433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1" name="Oval 33">
            <a:extLst>
              <a:ext uri="{FF2B5EF4-FFF2-40B4-BE49-F238E27FC236}">
                <a16:creationId xmlns:a16="http://schemas.microsoft.com/office/drawing/2014/main" id="{31A7CC3D-98F2-3494-A106-721BE32E1F04}"/>
              </a:ext>
            </a:extLst>
          </p:cNvPr>
          <p:cNvSpPr/>
          <p:nvPr/>
        </p:nvSpPr>
        <p:spPr>
          <a:xfrm>
            <a:off x="3609799" y="374728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2" name="Oval 34">
            <a:extLst>
              <a:ext uri="{FF2B5EF4-FFF2-40B4-BE49-F238E27FC236}">
                <a16:creationId xmlns:a16="http://schemas.microsoft.com/office/drawing/2014/main" id="{C253D788-787B-DF9E-65C6-EC04305F5439}"/>
              </a:ext>
            </a:extLst>
          </p:cNvPr>
          <p:cNvSpPr/>
          <p:nvPr/>
        </p:nvSpPr>
        <p:spPr>
          <a:xfrm>
            <a:off x="3114127" y="374728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3" name="Oval 35">
            <a:extLst>
              <a:ext uri="{FF2B5EF4-FFF2-40B4-BE49-F238E27FC236}">
                <a16:creationId xmlns:a16="http://schemas.microsoft.com/office/drawing/2014/main" id="{D7328D2C-5440-A3CC-251E-1C7A95C60E90}"/>
              </a:ext>
            </a:extLst>
          </p:cNvPr>
          <p:cNvSpPr/>
          <p:nvPr/>
        </p:nvSpPr>
        <p:spPr>
          <a:xfrm>
            <a:off x="2422435" y="413181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4" name="Oval 36">
            <a:extLst>
              <a:ext uri="{FF2B5EF4-FFF2-40B4-BE49-F238E27FC236}">
                <a16:creationId xmlns:a16="http://schemas.microsoft.com/office/drawing/2014/main" id="{E52314A9-0B81-F1E2-8AD5-E2E828FDFFE3}"/>
              </a:ext>
            </a:extLst>
          </p:cNvPr>
          <p:cNvSpPr/>
          <p:nvPr/>
        </p:nvSpPr>
        <p:spPr>
          <a:xfrm>
            <a:off x="1911482" y="413181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5" name="Oval 37">
            <a:extLst>
              <a:ext uri="{FF2B5EF4-FFF2-40B4-BE49-F238E27FC236}">
                <a16:creationId xmlns:a16="http://schemas.microsoft.com/office/drawing/2014/main" id="{7BB31C0A-0938-94A9-B0D0-D93F7AFD1E80}"/>
              </a:ext>
            </a:extLst>
          </p:cNvPr>
          <p:cNvSpPr/>
          <p:nvPr/>
        </p:nvSpPr>
        <p:spPr>
          <a:xfrm>
            <a:off x="2895929" y="412978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6" name="Oval 38">
            <a:extLst>
              <a:ext uri="{FF2B5EF4-FFF2-40B4-BE49-F238E27FC236}">
                <a16:creationId xmlns:a16="http://schemas.microsoft.com/office/drawing/2014/main" id="{3DA31D81-16DD-4335-731A-613E2A9CD6FB}"/>
              </a:ext>
            </a:extLst>
          </p:cNvPr>
          <p:cNvSpPr/>
          <p:nvPr/>
        </p:nvSpPr>
        <p:spPr>
          <a:xfrm>
            <a:off x="1422707" y="413274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7" name="Oval 39">
            <a:extLst>
              <a:ext uri="{FF2B5EF4-FFF2-40B4-BE49-F238E27FC236}">
                <a16:creationId xmlns:a16="http://schemas.microsoft.com/office/drawing/2014/main" id="{28B197C5-8967-151A-ED48-6F60B1FAB8B5}"/>
              </a:ext>
            </a:extLst>
          </p:cNvPr>
          <p:cNvSpPr/>
          <p:nvPr/>
        </p:nvSpPr>
        <p:spPr>
          <a:xfrm>
            <a:off x="927035" y="413274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8" name="Oval 40">
            <a:extLst>
              <a:ext uri="{FF2B5EF4-FFF2-40B4-BE49-F238E27FC236}">
                <a16:creationId xmlns:a16="http://schemas.microsoft.com/office/drawing/2014/main" id="{918CA142-7797-F1A0-DFE5-E278E7AF9464}"/>
              </a:ext>
            </a:extLst>
          </p:cNvPr>
          <p:cNvSpPr/>
          <p:nvPr/>
        </p:nvSpPr>
        <p:spPr>
          <a:xfrm>
            <a:off x="4873894" y="412978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9" name="Oval 41">
            <a:extLst>
              <a:ext uri="{FF2B5EF4-FFF2-40B4-BE49-F238E27FC236}">
                <a16:creationId xmlns:a16="http://schemas.microsoft.com/office/drawing/2014/main" id="{BBE26C91-0651-B190-05B7-E3B8965FCFC3}"/>
              </a:ext>
            </a:extLst>
          </p:cNvPr>
          <p:cNvSpPr/>
          <p:nvPr/>
        </p:nvSpPr>
        <p:spPr>
          <a:xfrm>
            <a:off x="4362941" y="412978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0" name="Oval 42">
            <a:extLst>
              <a:ext uri="{FF2B5EF4-FFF2-40B4-BE49-F238E27FC236}">
                <a16:creationId xmlns:a16="http://schemas.microsoft.com/office/drawing/2014/main" id="{990963E4-CB1C-8698-13C0-80AB9784C34D}"/>
              </a:ext>
            </a:extLst>
          </p:cNvPr>
          <p:cNvSpPr/>
          <p:nvPr/>
        </p:nvSpPr>
        <p:spPr>
          <a:xfrm>
            <a:off x="5347388" y="412775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1" name="Oval 43">
            <a:extLst>
              <a:ext uri="{FF2B5EF4-FFF2-40B4-BE49-F238E27FC236}">
                <a16:creationId xmlns:a16="http://schemas.microsoft.com/office/drawing/2014/main" id="{F262EEEA-3733-C1D5-75F5-0438FAA8E589}"/>
              </a:ext>
            </a:extLst>
          </p:cNvPr>
          <p:cNvSpPr/>
          <p:nvPr/>
        </p:nvSpPr>
        <p:spPr>
          <a:xfrm>
            <a:off x="3874166" y="413071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2" name="Oval 44">
            <a:extLst>
              <a:ext uri="{FF2B5EF4-FFF2-40B4-BE49-F238E27FC236}">
                <a16:creationId xmlns:a16="http://schemas.microsoft.com/office/drawing/2014/main" id="{952F459A-C148-E8BF-A653-65432951CDBE}"/>
              </a:ext>
            </a:extLst>
          </p:cNvPr>
          <p:cNvSpPr/>
          <p:nvPr/>
        </p:nvSpPr>
        <p:spPr>
          <a:xfrm>
            <a:off x="3378494" y="413071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3" name="Oval 45">
            <a:extLst>
              <a:ext uri="{FF2B5EF4-FFF2-40B4-BE49-F238E27FC236}">
                <a16:creationId xmlns:a16="http://schemas.microsoft.com/office/drawing/2014/main" id="{5702B81D-4B17-5C94-6167-3AE2E84F4E26}"/>
              </a:ext>
            </a:extLst>
          </p:cNvPr>
          <p:cNvSpPr/>
          <p:nvPr/>
        </p:nvSpPr>
        <p:spPr>
          <a:xfrm>
            <a:off x="5124210" y="331112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4" name="Oval 46">
            <a:extLst>
              <a:ext uri="{FF2B5EF4-FFF2-40B4-BE49-F238E27FC236}">
                <a16:creationId xmlns:a16="http://schemas.microsoft.com/office/drawing/2014/main" id="{4BF9E604-EA20-A4F6-A4C6-233ED1054171}"/>
              </a:ext>
            </a:extLst>
          </p:cNvPr>
          <p:cNvSpPr/>
          <p:nvPr/>
        </p:nvSpPr>
        <p:spPr>
          <a:xfrm>
            <a:off x="4146660" y="327051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5" name="Oval 47">
            <a:extLst>
              <a:ext uri="{FF2B5EF4-FFF2-40B4-BE49-F238E27FC236}">
                <a16:creationId xmlns:a16="http://schemas.microsoft.com/office/drawing/2014/main" id="{3317F4C4-69F3-E258-69D1-8B4577B3D95E}"/>
              </a:ext>
            </a:extLst>
          </p:cNvPr>
          <p:cNvSpPr/>
          <p:nvPr/>
        </p:nvSpPr>
        <p:spPr>
          <a:xfrm>
            <a:off x="5299045" y="345823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6" name="Oval 48">
            <a:extLst>
              <a:ext uri="{FF2B5EF4-FFF2-40B4-BE49-F238E27FC236}">
                <a16:creationId xmlns:a16="http://schemas.microsoft.com/office/drawing/2014/main" id="{82248046-18A6-3D94-7FD4-0F7DFF4CA25A}"/>
              </a:ext>
            </a:extLst>
          </p:cNvPr>
          <p:cNvSpPr/>
          <p:nvPr/>
        </p:nvSpPr>
        <p:spPr>
          <a:xfrm>
            <a:off x="4002644" y="351751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7" name="Oval 49">
            <a:extLst>
              <a:ext uri="{FF2B5EF4-FFF2-40B4-BE49-F238E27FC236}">
                <a16:creationId xmlns:a16="http://schemas.microsoft.com/office/drawing/2014/main" id="{E0984C34-293D-0684-241D-93AD74A522A1}"/>
              </a:ext>
            </a:extLst>
          </p:cNvPr>
          <p:cNvSpPr/>
          <p:nvPr/>
        </p:nvSpPr>
        <p:spPr>
          <a:xfrm>
            <a:off x="4709899" y="309929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8" name="Oval 50">
            <a:extLst>
              <a:ext uri="{FF2B5EF4-FFF2-40B4-BE49-F238E27FC236}">
                <a16:creationId xmlns:a16="http://schemas.microsoft.com/office/drawing/2014/main" id="{7A1B1646-0557-05D2-C956-572466A09C7E}"/>
              </a:ext>
            </a:extLst>
          </p:cNvPr>
          <p:cNvSpPr/>
          <p:nvPr/>
        </p:nvSpPr>
        <p:spPr>
          <a:xfrm>
            <a:off x="4445307" y="312543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9" name="Oval 51">
            <a:extLst>
              <a:ext uri="{FF2B5EF4-FFF2-40B4-BE49-F238E27FC236}">
                <a16:creationId xmlns:a16="http://schemas.microsoft.com/office/drawing/2014/main" id="{0D7C014D-F101-51F6-8DD4-62BE191A1161}"/>
              </a:ext>
            </a:extLst>
          </p:cNvPr>
          <p:cNvSpPr/>
          <p:nvPr/>
        </p:nvSpPr>
        <p:spPr>
          <a:xfrm>
            <a:off x="4014497" y="381037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0" name="Oval 52">
            <a:extLst>
              <a:ext uri="{FF2B5EF4-FFF2-40B4-BE49-F238E27FC236}">
                <a16:creationId xmlns:a16="http://schemas.microsoft.com/office/drawing/2014/main" id="{2ED666A0-29F5-836E-4CA7-2C99FFC731F1}"/>
              </a:ext>
            </a:extLst>
          </p:cNvPr>
          <p:cNvSpPr/>
          <p:nvPr/>
        </p:nvSpPr>
        <p:spPr>
          <a:xfrm>
            <a:off x="4941333" y="313987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1" name="Oval 53">
            <a:extLst>
              <a:ext uri="{FF2B5EF4-FFF2-40B4-BE49-F238E27FC236}">
                <a16:creationId xmlns:a16="http://schemas.microsoft.com/office/drawing/2014/main" id="{823C30F4-37B5-FB43-254A-163A89C557B2}"/>
              </a:ext>
            </a:extLst>
          </p:cNvPr>
          <p:cNvSpPr/>
          <p:nvPr/>
        </p:nvSpPr>
        <p:spPr>
          <a:xfrm>
            <a:off x="4690426" y="416374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2" name="Oval 54">
            <a:extLst>
              <a:ext uri="{FF2B5EF4-FFF2-40B4-BE49-F238E27FC236}">
                <a16:creationId xmlns:a16="http://schemas.microsoft.com/office/drawing/2014/main" id="{D1300382-902E-A569-31D7-D0ACC8BBC83E}"/>
              </a:ext>
            </a:extLst>
          </p:cNvPr>
          <p:cNvSpPr/>
          <p:nvPr/>
        </p:nvSpPr>
        <p:spPr>
          <a:xfrm>
            <a:off x="5419396" y="364366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3" name="Oval 55">
            <a:extLst>
              <a:ext uri="{FF2B5EF4-FFF2-40B4-BE49-F238E27FC236}">
                <a16:creationId xmlns:a16="http://schemas.microsoft.com/office/drawing/2014/main" id="{5AD166BE-3A7A-A507-4D13-0C8467C7A8F9}"/>
              </a:ext>
            </a:extLst>
          </p:cNvPr>
          <p:cNvSpPr/>
          <p:nvPr/>
        </p:nvSpPr>
        <p:spPr>
          <a:xfrm>
            <a:off x="4890035" y="409700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4" name="Oval 56">
            <a:extLst>
              <a:ext uri="{FF2B5EF4-FFF2-40B4-BE49-F238E27FC236}">
                <a16:creationId xmlns:a16="http://schemas.microsoft.com/office/drawing/2014/main" id="{657E228A-F58A-2647-BB57-A79B2C61E067}"/>
              </a:ext>
            </a:extLst>
          </p:cNvPr>
          <p:cNvSpPr/>
          <p:nvPr/>
        </p:nvSpPr>
        <p:spPr>
          <a:xfrm>
            <a:off x="5136621" y="406789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5" name="Oval 57">
            <a:extLst>
              <a:ext uri="{FF2B5EF4-FFF2-40B4-BE49-F238E27FC236}">
                <a16:creationId xmlns:a16="http://schemas.microsoft.com/office/drawing/2014/main" id="{8BAC87C1-4C37-4438-29DC-8EF426868362}"/>
              </a:ext>
            </a:extLst>
          </p:cNvPr>
          <p:cNvSpPr/>
          <p:nvPr/>
        </p:nvSpPr>
        <p:spPr>
          <a:xfrm>
            <a:off x="5260412" y="391626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6" name="Oval 58">
            <a:extLst>
              <a:ext uri="{FF2B5EF4-FFF2-40B4-BE49-F238E27FC236}">
                <a16:creationId xmlns:a16="http://schemas.microsoft.com/office/drawing/2014/main" id="{98535934-7B45-2B56-C85C-4F6C6B94C5F1}"/>
              </a:ext>
            </a:extLst>
          </p:cNvPr>
          <p:cNvSpPr/>
          <p:nvPr/>
        </p:nvSpPr>
        <p:spPr>
          <a:xfrm>
            <a:off x="5400988" y="381559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7" name="Oval 59">
            <a:extLst>
              <a:ext uri="{FF2B5EF4-FFF2-40B4-BE49-F238E27FC236}">
                <a16:creationId xmlns:a16="http://schemas.microsoft.com/office/drawing/2014/main" id="{B70E4B06-1444-9013-AF7E-8BF799CC3795}"/>
              </a:ext>
            </a:extLst>
          </p:cNvPr>
          <p:cNvSpPr/>
          <p:nvPr/>
        </p:nvSpPr>
        <p:spPr>
          <a:xfrm>
            <a:off x="2071160" y="360117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8" name="Oval 60">
            <a:extLst>
              <a:ext uri="{FF2B5EF4-FFF2-40B4-BE49-F238E27FC236}">
                <a16:creationId xmlns:a16="http://schemas.microsoft.com/office/drawing/2014/main" id="{D6924AD0-3A7D-53CF-386E-00D785F818BB}"/>
              </a:ext>
            </a:extLst>
          </p:cNvPr>
          <p:cNvSpPr/>
          <p:nvPr/>
        </p:nvSpPr>
        <p:spPr>
          <a:xfrm>
            <a:off x="4320808" y="320213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9" name="Oval 61">
            <a:extLst>
              <a:ext uri="{FF2B5EF4-FFF2-40B4-BE49-F238E27FC236}">
                <a16:creationId xmlns:a16="http://schemas.microsoft.com/office/drawing/2014/main" id="{A592E231-A3C2-4499-F7A0-2113430D4962}"/>
              </a:ext>
            </a:extLst>
          </p:cNvPr>
          <p:cNvSpPr/>
          <p:nvPr/>
        </p:nvSpPr>
        <p:spPr>
          <a:xfrm>
            <a:off x="4201481" y="399680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0" name="Oval 62">
            <a:extLst>
              <a:ext uri="{FF2B5EF4-FFF2-40B4-BE49-F238E27FC236}">
                <a16:creationId xmlns:a16="http://schemas.microsoft.com/office/drawing/2014/main" id="{75A0676F-62C1-AB29-436D-3A33FACA00FE}"/>
              </a:ext>
            </a:extLst>
          </p:cNvPr>
          <p:cNvSpPr/>
          <p:nvPr/>
        </p:nvSpPr>
        <p:spPr>
          <a:xfrm>
            <a:off x="4421697" y="408042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1" name="Oval 63">
            <a:extLst>
              <a:ext uri="{FF2B5EF4-FFF2-40B4-BE49-F238E27FC236}">
                <a16:creationId xmlns:a16="http://schemas.microsoft.com/office/drawing/2014/main" id="{3C468B6D-2A2F-EC45-2F24-46E9AA233928}"/>
              </a:ext>
            </a:extLst>
          </p:cNvPr>
          <p:cNvSpPr/>
          <p:nvPr/>
        </p:nvSpPr>
        <p:spPr>
          <a:xfrm>
            <a:off x="3840672" y="363512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2" name="Oval 64">
            <a:extLst>
              <a:ext uri="{FF2B5EF4-FFF2-40B4-BE49-F238E27FC236}">
                <a16:creationId xmlns:a16="http://schemas.microsoft.com/office/drawing/2014/main" id="{A20E36B6-3AB4-EF16-3072-3F007ACE186B}"/>
              </a:ext>
            </a:extLst>
          </p:cNvPr>
          <p:cNvSpPr/>
          <p:nvPr/>
        </p:nvSpPr>
        <p:spPr>
          <a:xfrm>
            <a:off x="2199257" y="380684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3" name="Oval 65">
            <a:extLst>
              <a:ext uri="{FF2B5EF4-FFF2-40B4-BE49-F238E27FC236}">
                <a16:creationId xmlns:a16="http://schemas.microsoft.com/office/drawing/2014/main" id="{E460FEDA-9CC4-8CA6-0D4C-ABC4A361C574}"/>
              </a:ext>
            </a:extLst>
          </p:cNvPr>
          <p:cNvSpPr/>
          <p:nvPr/>
        </p:nvSpPr>
        <p:spPr>
          <a:xfrm>
            <a:off x="2310307" y="397877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4" name="Oval 66">
            <a:extLst>
              <a:ext uri="{FF2B5EF4-FFF2-40B4-BE49-F238E27FC236}">
                <a16:creationId xmlns:a16="http://schemas.microsoft.com/office/drawing/2014/main" id="{A95B57B2-B64B-9681-BDC4-69461EBF99E1}"/>
              </a:ext>
            </a:extLst>
          </p:cNvPr>
          <p:cNvSpPr/>
          <p:nvPr/>
        </p:nvSpPr>
        <p:spPr>
          <a:xfrm>
            <a:off x="2494443" y="411238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5" name="Oval 67">
            <a:extLst>
              <a:ext uri="{FF2B5EF4-FFF2-40B4-BE49-F238E27FC236}">
                <a16:creationId xmlns:a16="http://schemas.microsoft.com/office/drawing/2014/main" id="{C757648D-0D82-D19F-F010-740D735AF551}"/>
              </a:ext>
            </a:extLst>
          </p:cNvPr>
          <p:cNvSpPr/>
          <p:nvPr/>
        </p:nvSpPr>
        <p:spPr>
          <a:xfrm>
            <a:off x="2243168" y="345486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6" name="Oval 68">
            <a:extLst>
              <a:ext uri="{FF2B5EF4-FFF2-40B4-BE49-F238E27FC236}">
                <a16:creationId xmlns:a16="http://schemas.microsoft.com/office/drawing/2014/main" id="{B4124C88-9D6B-35E7-D65F-EFEA6ADEB6D2}"/>
              </a:ext>
            </a:extLst>
          </p:cNvPr>
          <p:cNvSpPr/>
          <p:nvPr/>
        </p:nvSpPr>
        <p:spPr>
          <a:xfrm>
            <a:off x="3566867" y="350808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7" name="Oval 69">
            <a:extLst>
              <a:ext uri="{FF2B5EF4-FFF2-40B4-BE49-F238E27FC236}">
                <a16:creationId xmlns:a16="http://schemas.microsoft.com/office/drawing/2014/main" id="{FAB95A1D-E788-BB21-2A15-01D86A7A746F}"/>
              </a:ext>
            </a:extLst>
          </p:cNvPr>
          <p:cNvSpPr/>
          <p:nvPr/>
        </p:nvSpPr>
        <p:spPr>
          <a:xfrm>
            <a:off x="2741657" y="415400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8" name="Oval 70">
            <a:extLst>
              <a:ext uri="{FF2B5EF4-FFF2-40B4-BE49-F238E27FC236}">
                <a16:creationId xmlns:a16="http://schemas.microsoft.com/office/drawing/2014/main" id="{10A82B5C-8224-A4F5-67E9-59FF89AE4240}"/>
              </a:ext>
            </a:extLst>
          </p:cNvPr>
          <p:cNvSpPr/>
          <p:nvPr/>
        </p:nvSpPr>
        <p:spPr>
          <a:xfrm>
            <a:off x="2940638" y="421142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9" name="Oval 71">
            <a:extLst>
              <a:ext uri="{FF2B5EF4-FFF2-40B4-BE49-F238E27FC236}">
                <a16:creationId xmlns:a16="http://schemas.microsoft.com/office/drawing/2014/main" id="{A88D5834-0745-A7BC-4031-DF60925CD051}"/>
              </a:ext>
            </a:extLst>
          </p:cNvPr>
          <p:cNvSpPr/>
          <p:nvPr/>
        </p:nvSpPr>
        <p:spPr>
          <a:xfrm>
            <a:off x="2973216" y="309659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0" name="Oval 72">
            <a:extLst>
              <a:ext uri="{FF2B5EF4-FFF2-40B4-BE49-F238E27FC236}">
                <a16:creationId xmlns:a16="http://schemas.microsoft.com/office/drawing/2014/main" id="{8A0A57BD-4E71-7093-8DAF-A9A2CB712A2D}"/>
              </a:ext>
            </a:extLst>
          </p:cNvPr>
          <p:cNvSpPr/>
          <p:nvPr/>
        </p:nvSpPr>
        <p:spPr>
          <a:xfrm>
            <a:off x="2336376" y="330343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1" name="Oval 73">
            <a:extLst>
              <a:ext uri="{FF2B5EF4-FFF2-40B4-BE49-F238E27FC236}">
                <a16:creationId xmlns:a16="http://schemas.microsoft.com/office/drawing/2014/main" id="{2F80EBC2-533E-A4B6-7A98-C612822A1CDB}"/>
              </a:ext>
            </a:extLst>
          </p:cNvPr>
          <p:cNvSpPr/>
          <p:nvPr/>
        </p:nvSpPr>
        <p:spPr>
          <a:xfrm>
            <a:off x="2712654" y="311602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2" name="Oval 74">
            <a:extLst>
              <a:ext uri="{FF2B5EF4-FFF2-40B4-BE49-F238E27FC236}">
                <a16:creationId xmlns:a16="http://schemas.microsoft.com/office/drawing/2014/main" id="{D1EEEA03-9C7D-0457-7620-45B7DFA278CD}"/>
              </a:ext>
            </a:extLst>
          </p:cNvPr>
          <p:cNvSpPr/>
          <p:nvPr/>
        </p:nvSpPr>
        <p:spPr>
          <a:xfrm>
            <a:off x="3224215" y="317696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3" name="Oval 75">
            <a:extLst>
              <a:ext uri="{FF2B5EF4-FFF2-40B4-BE49-F238E27FC236}">
                <a16:creationId xmlns:a16="http://schemas.microsoft.com/office/drawing/2014/main" id="{D7B197D2-91B5-9864-71D0-563445EB5372}"/>
              </a:ext>
            </a:extLst>
          </p:cNvPr>
          <p:cNvSpPr/>
          <p:nvPr/>
        </p:nvSpPr>
        <p:spPr>
          <a:xfrm>
            <a:off x="3383361" y="333583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4" name="Oval 76">
            <a:extLst>
              <a:ext uri="{FF2B5EF4-FFF2-40B4-BE49-F238E27FC236}">
                <a16:creationId xmlns:a16="http://schemas.microsoft.com/office/drawing/2014/main" id="{F690FB16-CA6A-3070-F019-FDACFE75A56A}"/>
              </a:ext>
            </a:extLst>
          </p:cNvPr>
          <p:cNvSpPr/>
          <p:nvPr/>
        </p:nvSpPr>
        <p:spPr>
          <a:xfrm>
            <a:off x="3509317" y="332988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5" name="Oval 77">
            <a:extLst>
              <a:ext uri="{FF2B5EF4-FFF2-40B4-BE49-F238E27FC236}">
                <a16:creationId xmlns:a16="http://schemas.microsoft.com/office/drawing/2014/main" id="{9A5EFE6C-B9D5-C1BC-1644-150E72E777A7}"/>
              </a:ext>
            </a:extLst>
          </p:cNvPr>
          <p:cNvSpPr/>
          <p:nvPr/>
        </p:nvSpPr>
        <p:spPr>
          <a:xfrm>
            <a:off x="1773342" y="328300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6" name="Oval 78">
            <a:extLst>
              <a:ext uri="{FF2B5EF4-FFF2-40B4-BE49-F238E27FC236}">
                <a16:creationId xmlns:a16="http://schemas.microsoft.com/office/drawing/2014/main" id="{E2B5011A-A764-DAF3-05DF-56B34BF0C8C6}"/>
              </a:ext>
            </a:extLst>
          </p:cNvPr>
          <p:cNvSpPr/>
          <p:nvPr/>
        </p:nvSpPr>
        <p:spPr>
          <a:xfrm>
            <a:off x="1984378" y="342808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7" name="Oval 79">
            <a:extLst>
              <a:ext uri="{FF2B5EF4-FFF2-40B4-BE49-F238E27FC236}">
                <a16:creationId xmlns:a16="http://schemas.microsoft.com/office/drawing/2014/main" id="{F0783529-0199-ADF4-99BE-1CCEBD68B43C}"/>
              </a:ext>
            </a:extLst>
          </p:cNvPr>
          <p:cNvSpPr/>
          <p:nvPr/>
        </p:nvSpPr>
        <p:spPr>
          <a:xfrm>
            <a:off x="3144325" y="413895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8" name="Oval 80">
            <a:extLst>
              <a:ext uri="{FF2B5EF4-FFF2-40B4-BE49-F238E27FC236}">
                <a16:creationId xmlns:a16="http://schemas.microsoft.com/office/drawing/2014/main" id="{20699A3B-5992-A496-8DB5-98A7CB9433D2}"/>
              </a:ext>
            </a:extLst>
          </p:cNvPr>
          <p:cNvSpPr/>
          <p:nvPr/>
        </p:nvSpPr>
        <p:spPr>
          <a:xfrm>
            <a:off x="3355273" y="407978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9" name="Oval 81">
            <a:extLst>
              <a:ext uri="{FF2B5EF4-FFF2-40B4-BE49-F238E27FC236}">
                <a16:creationId xmlns:a16="http://schemas.microsoft.com/office/drawing/2014/main" id="{17ED45F6-63C7-2105-6606-B73812702072}"/>
              </a:ext>
            </a:extLst>
          </p:cNvPr>
          <p:cNvSpPr/>
          <p:nvPr/>
        </p:nvSpPr>
        <p:spPr>
          <a:xfrm>
            <a:off x="3509317" y="393849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0" name="Oval 82">
            <a:extLst>
              <a:ext uri="{FF2B5EF4-FFF2-40B4-BE49-F238E27FC236}">
                <a16:creationId xmlns:a16="http://schemas.microsoft.com/office/drawing/2014/main" id="{B0D193F4-5C36-1CA9-DFBF-43E7092892BE}"/>
              </a:ext>
            </a:extLst>
          </p:cNvPr>
          <p:cNvSpPr/>
          <p:nvPr/>
        </p:nvSpPr>
        <p:spPr>
          <a:xfrm>
            <a:off x="3557706" y="370125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1" name="Oval 83">
            <a:extLst>
              <a:ext uri="{FF2B5EF4-FFF2-40B4-BE49-F238E27FC236}">
                <a16:creationId xmlns:a16="http://schemas.microsoft.com/office/drawing/2014/main" id="{F5E6E870-0E7C-4F5D-CEEB-B1B1CA8B3089}"/>
              </a:ext>
            </a:extLst>
          </p:cNvPr>
          <p:cNvSpPr/>
          <p:nvPr/>
        </p:nvSpPr>
        <p:spPr>
          <a:xfrm>
            <a:off x="2541860" y="324437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2" name="Oval 84">
            <a:extLst>
              <a:ext uri="{FF2B5EF4-FFF2-40B4-BE49-F238E27FC236}">
                <a16:creationId xmlns:a16="http://schemas.microsoft.com/office/drawing/2014/main" id="{F506104F-5D97-80EF-68E7-32BE6C7161B0}"/>
              </a:ext>
            </a:extLst>
          </p:cNvPr>
          <p:cNvSpPr/>
          <p:nvPr/>
        </p:nvSpPr>
        <p:spPr>
          <a:xfrm>
            <a:off x="3719267" y="366048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3" name="Oval 85">
            <a:extLst>
              <a:ext uri="{FF2B5EF4-FFF2-40B4-BE49-F238E27FC236}">
                <a16:creationId xmlns:a16="http://schemas.microsoft.com/office/drawing/2014/main" id="{B52E1FB6-7EBC-70CF-3866-E0EFE09BB718}"/>
              </a:ext>
            </a:extLst>
          </p:cNvPr>
          <p:cNvSpPr/>
          <p:nvPr/>
        </p:nvSpPr>
        <p:spPr>
          <a:xfrm>
            <a:off x="1170408" y="411091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4" name="Oval 86">
            <a:extLst>
              <a:ext uri="{FF2B5EF4-FFF2-40B4-BE49-F238E27FC236}">
                <a16:creationId xmlns:a16="http://schemas.microsoft.com/office/drawing/2014/main" id="{838AB73D-ECF4-1210-FAD5-0B8F1EF67A23}"/>
              </a:ext>
            </a:extLst>
          </p:cNvPr>
          <p:cNvSpPr/>
          <p:nvPr/>
        </p:nvSpPr>
        <p:spPr>
          <a:xfrm>
            <a:off x="1281247" y="309065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5" name="Oval 87">
            <a:extLst>
              <a:ext uri="{FF2B5EF4-FFF2-40B4-BE49-F238E27FC236}">
                <a16:creationId xmlns:a16="http://schemas.microsoft.com/office/drawing/2014/main" id="{8C44A9BC-A12B-93CB-90D6-01E2A398CA65}"/>
              </a:ext>
            </a:extLst>
          </p:cNvPr>
          <p:cNvSpPr/>
          <p:nvPr/>
        </p:nvSpPr>
        <p:spPr>
          <a:xfrm>
            <a:off x="1784776" y="404457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6" name="Oval 88">
            <a:extLst>
              <a:ext uri="{FF2B5EF4-FFF2-40B4-BE49-F238E27FC236}">
                <a16:creationId xmlns:a16="http://schemas.microsoft.com/office/drawing/2014/main" id="{1BE6D28F-0349-6453-DAFC-09621F580827}"/>
              </a:ext>
            </a:extLst>
          </p:cNvPr>
          <p:cNvSpPr/>
          <p:nvPr/>
        </p:nvSpPr>
        <p:spPr>
          <a:xfrm>
            <a:off x="1930207" y="383370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7" name="Oval 89">
            <a:extLst>
              <a:ext uri="{FF2B5EF4-FFF2-40B4-BE49-F238E27FC236}">
                <a16:creationId xmlns:a16="http://schemas.microsoft.com/office/drawing/2014/main" id="{54451445-706B-32D4-4F4D-A28A2DE44C88}"/>
              </a:ext>
            </a:extLst>
          </p:cNvPr>
          <p:cNvSpPr/>
          <p:nvPr/>
        </p:nvSpPr>
        <p:spPr>
          <a:xfrm>
            <a:off x="3773071" y="381325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8" name="Oval 90">
            <a:extLst>
              <a:ext uri="{FF2B5EF4-FFF2-40B4-BE49-F238E27FC236}">
                <a16:creationId xmlns:a16="http://schemas.microsoft.com/office/drawing/2014/main" id="{C82F7AC8-A4B0-0116-F4E5-C2AF3EB709EA}"/>
              </a:ext>
            </a:extLst>
          </p:cNvPr>
          <p:cNvSpPr/>
          <p:nvPr/>
        </p:nvSpPr>
        <p:spPr>
          <a:xfrm>
            <a:off x="791403" y="397877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9" name="Oval 91">
            <a:extLst>
              <a:ext uri="{FF2B5EF4-FFF2-40B4-BE49-F238E27FC236}">
                <a16:creationId xmlns:a16="http://schemas.microsoft.com/office/drawing/2014/main" id="{88C6A32F-1CC5-283C-6EA0-01CB57156648}"/>
              </a:ext>
            </a:extLst>
          </p:cNvPr>
          <p:cNvSpPr/>
          <p:nvPr/>
        </p:nvSpPr>
        <p:spPr>
          <a:xfrm>
            <a:off x="1420147" y="317696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0" name="Oval 92">
            <a:extLst>
              <a:ext uri="{FF2B5EF4-FFF2-40B4-BE49-F238E27FC236}">
                <a16:creationId xmlns:a16="http://schemas.microsoft.com/office/drawing/2014/main" id="{938371B5-71D2-6AF5-5B0F-FE68A5193738}"/>
              </a:ext>
            </a:extLst>
          </p:cNvPr>
          <p:cNvSpPr/>
          <p:nvPr/>
        </p:nvSpPr>
        <p:spPr>
          <a:xfrm>
            <a:off x="1115368" y="316915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1" name="Oval 93">
            <a:extLst>
              <a:ext uri="{FF2B5EF4-FFF2-40B4-BE49-F238E27FC236}">
                <a16:creationId xmlns:a16="http://schemas.microsoft.com/office/drawing/2014/main" id="{04495DDF-9D76-D9AC-CDFB-7AE5AA918842}"/>
              </a:ext>
            </a:extLst>
          </p:cNvPr>
          <p:cNvSpPr/>
          <p:nvPr/>
        </p:nvSpPr>
        <p:spPr>
          <a:xfrm>
            <a:off x="943642" y="322735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2" name="Oval 94">
            <a:extLst>
              <a:ext uri="{FF2B5EF4-FFF2-40B4-BE49-F238E27FC236}">
                <a16:creationId xmlns:a16="http://schemas.microsoft.com/office/drawing/2014/main" id="{2F0F8151-2848-3B6C-5E8F-763D235C090B}"/>
              </a:ext>
            </a:extLst>
          </p:cNvPr>
          <p:cNvSpPr/>
          <p:nvPr/>
        </p:nvSpPr>
        <p:spPr>
          <a:xfrm>
            <a:off x="969665" y="408357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3" name="Oval 95">
            <a:extLst>
              <a:ext uri="{FF2B5EF4-FFF2-40B4-BE49-F238E27FC236}">
                <a16:creationId xmlns:a16="http://schemas.microsoft.com/office/drawing/2014/main" id="{02CEFA27-2D6B-DFE1-F64A-A638725A28F8}"/>
              </a:ext>
            </a:extLst>
          </p:cNvPr>
          <p:cNvSpPr/>
          <p:nvPr/>
        </p:nvSpPr>
        <p:spPr>
          <a:xfrm>
            <a:off x="1319880" y="415174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4" name="Oval 96">
            <a:extLst>
              <a:ext uri="{FF2B5EF4-FFF2-40B4-BE49-F238E27FC236}">
                <a16:creationId xmlns:a16="http://schemas.microsoft.com/office/drawing/2014/main" id="{82D69F41-7E28-EC22-FABC-17F4C1070EB4}"/>
              </a:ext>
            </a:extLst>
          </p:cNvPr>
          <p:cNvSpPr/>
          <p:nvPr/>
        </p:nvSpPr>
        <p:spPr>
          <a:xfrm>
            <a:off x="1599357" y="316254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5" name="Oval 97">
            <a:extLst>
              <a:ext uri="{FF2B5EF4-FFF2-40B4-BE49-F238E27FC236}">
                <a16:creationId xmlns:a16="http://schemas.microsoft.com/office/drawing/2014/main" id="{299BCDA3-2E57-9828-F97B-21D17F3AC1D6}"/>
              </a:ext>
            </a:extLst>
          </p:cNvPr>
          <p:cNvSpPr/>
          <p:nvPr/>
        </p:nvSpPr>
        <p:spPr>
          <a:xfrm>
            <a:off x="1573968" y="411091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6" name="Oval 98">
            <a:extLst>
              <a:ext uri="{FF2B5EF4-FFF2-40B4-BE49-F238E27FC236}">
                <a16:creationId xmlns:a16="http://schemas.microsoft.com/office/drawing/2014/main" id="{8AF27981-725B-B68E-7DA4-CA021CD45D25}"/>
              </a:ext>
            </a:extLst>
          </p:cNvPr>
          <p:cNvSpPr/>
          <p:nvPr/>
        </p:nvSpPr>
        <p:spPr>
          <a:xfrm>
            <a:off x="4602630" y="3463407"/>
            <a:ext cx="1656184" cy="617614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Arrow: Right 99">
            <a:extLst>
              <a:ext uri="{FF2B5EF4-FFF2-40B4-BE49-F238E27FC236}">
                <a16:creationId xmlns:a16="http://schemas.microsoft.com/office/drawing/2014/main" id="{B6306F10-34AF-AAAF-23A2-A3F7DE4D515E}"/>
              </a:ext>
            </a:extLst>
          </p:cNvPr>
          <p:cNvSpPr/>
          <p:nvPr/>
        </p:nvSpPr>
        <p:spPr>
          <a:xfrm>
            <a:off x="4840898" y="3692414"/>
            <a:ext cx="792088" cy="230233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8" name="Arrow: Right 100">
            <a:extLst>
              <a:ext uri="{FF2B5EF4-FFF2-40B4-BE49-F238E27FC236}">
                <a16:creationId xmlns:a16="http://schemas.microsoft.com/office/drawing/2014/main" id="{7A14DEA3-0430-2E0A-9A1A-FEB283127E95}"/>
              </a:ext>
            </a:extLst>
          </p:cNvPr>
          <p:cNvSpPr/>
          <p:nvPr/>
        </p:nvSpPr>
        <p:spPr>
          <a:xfrm>
            <a:off x="3104492" y="3711957"/>
            <a:ext cx="792088" cy="23023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Arrow: Right 101">
            <a:extLst>
              <a:ext uri="{FF2B5EF4-FFF2-40B4-BE49-F238E27FC236}">
                <a16:creationId xmlns:a16="http://schemas.microsoft.com/office/drawing/2014/main" id="{CF5D4A0E-9F41-A4EB-072A-D3DD19869171}"/>
              </a:ext>
            </a:extLst>
          </p:cNvPr>
          <p:cNvSpPr/>
          <p:nvPr/>
        </p:nvSpPr>
        <p:spPr>
          <a:xfrm flipH="1">
            <a:off x="4026566" y="3692414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0" name="Arrow: Right 102">
            <a:extLst>
              <a:ext uri="{FF2B5EF4-FFF2-40B4-BE49-F238E27FC236}">
                <a16:creationId xmlns:a16="http://schemas.microsoft.com/office/drawing/2014/main" id="{E09A89FB-EE1E-5103-5F6A-A32C257E8E65}"/>
              </a:ext>
            </a:extLst>
          </p:cNvPr>
          <p:cNvSpPr/>
          <p:nvPr/>
        </p:nvSpPr>
        <p:spPr>
          <a:xfrm flipH="1">
            <a:off x="2291543" y="3710324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" name="Arrow: Right 103">
            <a:extLst>
              <a:ext uri="{FF2B5EF4-FFF2-40B4-BE49-F238E27FC236}">
                <a16:creationId xmlns:a16="http://schemas.microsoft.com/office/drawing/2014/main" id="{FA545123-E270-B409-1721-E1AD775FA192}"/>
              </a:ext>
            </a:extLst>
          </p:cNvPr>
          <p:cNvSpPr/>
          <p:nvPr/>
        </p:nvSpPr>
        <p:spPr>
          <a:xfrm rot="16200000">
            <a:off x="4594293" y="3368247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2" name="Arrow: Right 104">
            <a:extLst>
              <a:ext uri="{FF2B5EF4-FFF2-40B4-BE49-F238E27FC236}">
                <a16:creationId xmlns:a16="http://schemas.microsoft.com/office/drawing/2014/main" id="{C4CDF3D0-218B-2DAD-5233-3FF3908E7A49}"/>
              </a:ext>
            </a:extLst>
          </p:cNvPr>
          <p:cNvSpPr/>
          <p:nvPr/>
        </p:nvSpPr>
        <p:spPr>
          <a:xfrm rot="16200000">
            <a:off x="2851013" y="3395373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3" name="Arrow: Right 105">
            <a:extLst>
              <a:ext uri="{FF2B5EF4-FFF2-40B4-BE49-F238E27FC236}">
                <a16:creationId xmlns:a16="http://schemas.microsoft.com/office/drawing/2014/main" id="{64079C1F-34B5-D5EF-ADF2-7B382073B06F}"/>
              </a:ext>
            </a:extLst>
          </p:cNvPr>
          <p:cNvSpPr/>
          <p:nvPr/>
        </p:nvSpPr>
        <p:spPr>
          <a:xfrm rot="5400000" flipV="1">
            <a:off x="2852849" y="4024937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4" name="Arrow: Right 106">
            <a:extLst>
              <a:ext uri="{FF2B5EF4-FFF2-40B4-BE49-F238E27FC236}">
                <a16:creationId xmlns:a16="http://schemas.microsoft.com/office/drawing/2014/main" id="{6A244243-5B45-DD28-6D66-128105968020}"/>
              </a:ext>
            </a:extLst>
          </p:cNvPr>
          <p:cNvSpPr/>
          <p:nvPr/>
        </p:nvSpPr>
        <p:spPr>
          <a:xfrm rot="5400000" flipV="1">
            <a:off x="4592457" y="4003689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5" name="Arrow: Right 107">
            <a:extLst>
              <a:ext uri="{FF2B5EF4-FFF2-40B4-BE49-F238E27FC236}">
                <a16:creationId xmlns:a16="http://schemas.microsoft.com/office/drawing/2014/main" id="{914A0491-B01C-AE79-2C9B-BDE1272426A5}"/>
              </a:ext>
            </a:extLst>
          </p:cNvPr>
          <p:cNvSpPr/>
          <p:nvPr/>
        </p:nvSpPr>
        <p:spPr>
          <a:xfrm rot="5400000" flipV="1">
            <a:off x="3717302" y="3460887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6" name="Arrow: Right 108">
            <a:extLst>
              <a:ext uri="{FF2B5EF4-FFF2-40B4-BE49-F238E27FC236}">
                <a16:creationId xmlns:a16="http://schemas.microsoft.com/office/drawing/2014/main" id="{D848E8D7-0CAB-2136-1B96-AB1D9F982F94}"/>
              </a:ext>
            </a:extLst>
          </p:cNvPr>
          <p:cNvSpPr/>
          <p:nvPr/>
        </p:nvSpPr>
        <p:spPr>
          <a:xfrm rot="5400000" flipV="1">
            <a:off x="2021288" y="3419415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Arrow: Right 109">
            <a:extLst>
              <a:ext uri="{FF2B5EF4-FFF2-40B4-BE49-F238E27FC236}">
                <a16:creationId xmlns:a16="http://schemas.microsoft.com/office/drawing/2014/main" id="{6F622F33-1C67-8743-FFD8-CC5BCFA6DB8B}"/>
              </a:ext>
            </a:extLst>
          </p:cNvPr>
          <p:cNvSpPr/>
          <p:nvPr/>
        </p:nvSpPr>
        <p:spPr>
          <a:xfrm rot="16200000">
            <a:off x="3719570" y="3985420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Arrow: Right 110">
            <a:extLst>
              <a:ext uri="{FF2B5EF4-FFF2-40B4-BE49-F238E27FC236}">
                <a16:creationId xmlns:a16="http://schemas.microsoft.com/office/drawing/2014/main" id="{986DED5C-53F1-CAB2-4CF5-3A7531A24BE9}"/>
              </a:ext>
            </a:extLst>
          </p:cNvPr>
          <p:cNvSpPr/>
          <p:nvPr/>
        </p:nvSpPr>
        <p:spPr>
          <a:xfrm rot="16200000">
            <a:off x="2009946" y="3965309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9" name="Oval 119">
            <a:extLst>
              <a:ext uri="{FF2B5EF4-FFF2-40B4-BE49-F238E27FC236}">
                <a16:creationId xmlns:a16="http://schemas.microsoft.com/office/drawing/2014/main" id="{FDB8CDDB-F8E7-E7B4-4689-617A4DC3BF48}"/>
              </a:ext>
            </a:extLst>
          </p:cNvPr>
          <p:cNvSpPr/>
          <p:nvPr/>
        </p:nvSpPr>
        <p:spPr>
          <a:xfrm>
            <a:off x="4265069" y="3596403"/>
            <a:ext cx="288032" cy="29015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30" name="Oval 120">
            <a:extLst>
              <a:ext uri="{FF2B5EF4-FFF2-40B4-BE49-F238E27FC236}">
                <a16:creationId xmlns:a16="http://schemas.microsoft.com/office/drawing/2014/main" id="{85EA78DD-2223-71C5-6BE9-B187D7D8318D}"/>
              </a:ext>
            </a:extLst>
          </p:cNvPr>
          <p:cNvSpPr/>
          <p:nvPr/>
        </p:nvSpPr>
        <p:spPr>
          <a:xfrm>
            <a:off x="4380907" y="3677083"/>
            <a:ext cx="288032" cy="29015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31" name="Oval 121">
            <a:extLst>
              <a:ext uri="{FF2B5EF4-FFF2-40B4-BE49-F238E27FC236}">
                <a16:creationId xmlns:a16="http://schemas.microsoft.com/office/drawing/2014/main" id="{4396E47D-81D8-EFC8-D4CB-23AD1FDC9A69}"/>
              </a:ext>
            </a:extLst>
          </p:cNvPr>
          <p:cNvSpPr/>
          <p:nvPr/>
        </p:nvSpPr>
        <p:spPr>
          <a:xfrm>
            <a:off x="4262156" y="3709049"/>
            <a:ext cx="288032" cy="29015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671C1FD-6694-FEC4-F87E-D60A9ADD36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46DCBF3D-478B-97B7-83B4-C5C8EB538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3412267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22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pPr>
              <a:buSzPts val="1000"/>
            </a:pPr>
            <a:fld id="{00000000-1234-1234-1234-123412341234}" type="slidenum">
              <a:rPr lang="en"/>
              <a:pPr>
                <a:buSzPts val="1000"/>
              </a:pPr>
              <a:t>29</a:t>
            </a:fld>
            <a:endParaRPr/>
          </a:p>
        </p:txBody>
      </p:sp>
      <p:sp>
        <p:nvSpPr>
          <p:cNvPr id="383" name="Google Shape;383;p22"/>
          <p:cNvSpPr txBox="1">
            <a:spLocks noGrp="1"/>
          </p:cNvSpPr>
          <p:nvPr>
            <p:ph type="title" idx="4294967295"/>
          </p:nvPr>
        </p:nvSpPr>
        <p:spPr>
          <a:xfrm>
            <a:off x="423102" y="247388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SzPct val="111111"/>
            </a:pPr>
            <a:r>
              <a:rPr lang="en" dirty="0"/>
              <a:t>Plasma Acts As a Transformer</a:t>
            </a:r>
            <a:br>
              <a:rPr lang="en" dirty="0"/>
            </a:br>
            <a:r>
              <a:rPr lang="en" sz="2700" dirty="0">
                <a:solidFill>
                  <a:schemeClr val="accent2"/>
                </a:solidFill>
              </a:rPr>
              <a:t>Driver deposits energy, witness gains energy</a:t>
            </a:r>
            <a:endParaRPr sz="2700" b="1" dirty="0">
              <a:solidFill>
                <a:schemeClr val="accent2"/>
              </a:solidFill>
            </a:endParaRP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622B9CC7-6D9D-1138-9C00-2214955E7559}"/>
              </a:ext>
            </a:extLst>
          </p:cNvPr>
          <p:cNvGrpSpPr/>
          <p:nvPr/>
        </p:nvGrpSpPr>
        <p:grpSpPr>
          <a:xfrm>
            <a:off x="422207" y="2001711"/>
            <a:ext cx="11367085" cy="3754257"/>
            <a:chOff x="422207" y="2001711"/>
            <a:chExt cx="11367085" cy="3754257"/>
          </a:xfrm>
        </p:grpSpPr>
        <p:sp>
          <p:nvSpPr>
            <p:cNvPr id="17" name="Gerader Verbinder 16">
              <a:extLst>
                <a:ext uri="{FF2B5EF4-FFF2-40B4-BE49-F238E27FC236}">
                  <a16:creationId xmlns:a16="http://schemas.microsoft.com/office/drawing/2014/main" id="{1F03A829-2FBA-69FC-083D-A4CD7B216EC7}"/>
                </a:ext>
              </a:extLst>
            </p:cNvPr>
            <p:cNvSpPr/>
            <p:nvPr/>
          </p:nvSpPr>
          <p:spPr>
            <a:xfrm>
              <a:off x="422207" y="2001711"/>
              <a:ext cx="11367085" cy="0"/>
            </a:xfrm>
            <a:prstGeom prst="line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1A79CEC4-ED01-B28E-D583-F574B1B12518}"/>
                </a:ext>
              </a:extLst>
            </p:cNvPr>
            <p:cNvSpPr/>
            <p:nvPr/>
          </p:nvSpPr>
          <p:spPr>
            <a:xfrm>
              <a:off x="422207" y="2001711"/>
              <a:ext cx="2273417" cy="3754257"/>
            </a:xfrm>
            <a:custGeom>
              <a:avLst/>
              <a:gdLst>
                <a:gd name="connsiteX0" fmla="*/ 0 w 2273417"/>
                <a:gd name="connsiteY0" fmla="*/ 0 h 3754257"/>
                <a:gd name="connsiteX1" fmla="*/ 2273417 w 2273417"/>
                <a:gd name="connsiteY1" fmla="*/ 0 h 3754257"/>
                <a:gd name="connsiteX2" fmla="*/ 2273417 w 2273417"/>
                <a:gd name="connsiteY2" fmla="*/ 3754257 h 3754257"/>
                <a:gd name="connsiteX3" fmla="*/ 0 w 2273417"/>
                <a:gd name="connsiteY3" fmla="*/ 3754257 h 3754257"/>
                <a:gd name="connsiteX4" fmla="*/ 0 w 2273417"/>
                <a:gd name="connsiteY4" fmla="*/ 0 h 3754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3417" h="3754257">
                  <a:moveTo>
                    <a:pt x="0" y="0"/>
                  </a:moveTo>
                  <a:lnTo>
                    <a:pt x="2273417" y="0"/>
                  </a:lnTo>
                  <a:lnTo>
                    <a:pt x="2273417" y="3754257"/>
                  </a:lnTo>
                  <a:lnTo>
                    <a:pt x="0" y="375425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t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2400" kern="1200" dirty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1EADEE94-E98A-F7EB-38D1-40A308540CB3}"/>
                </a:ext>
              </a:extLst>
            </p:cNvPr>
            <p:cNvSpPr/>
            <p:nvPr/>
          </p:nvSpPr>
          <p:spPr>
            <a:xfrm>
              <a:off x="2866130" y="2060371"/>
              <a:ext cx="8923161" cy="1173205"/>
            </a:xfrm>
            <a:custGeom>
              <a:avLst/>
              <a:gdLst>
                <a:gd name="connsiteX0" fmla="*/ 0 w 8923161"/>
                <a:gd name="connsiteY0" fmla="*/ 0 h 1173205"/>
                <a:gd name="connsiteX1" fmla="*/ 8923161 w 8923161"/>
                <a:gd name="connsiteY1" fmla="*/ 0 h 1173205"/>
                <a:gd name="connsiteX2" fmla="*/ 8923161 w 8923161"/>
                <a:gd name="connsiteY2" fmla="*/ 1173205 h 1173205"/>
                <a:gd name="connsiteX3" fmla="*/ 0 w 8923161"/>
                <a:gd name="connsiteY3" fmla="*/ 1173205 h 1173205"/>
                <a:gd name="connsiteX4" fmla="*/ 0 w 8923161"/>
                <a:gd name="connsiteY4" fmla="*/ 0 h 1173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23161" h="1173205">
                  <a:moveTo>
                    <a:pt x="0" y="0"/>
                  </a:moveTo>
                  <a:lnTo>
                    <a:pt x="8923161" y="0"/>
                  </a:lnTo>
                  <a:lnTo>
                    <a:pt x="8923161" y="1173205"/>
                  </a:lnTo>
                  <a:lnTo>
                    <a:pt x="0" y="117320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1" kern="1200" dirty="0">
                  <a:solidFill>
                    <a:schemeClr val="tx2"/>
                  </a:solidFill>
                </a:rPr>
                <a:t>Depletion: </a:t>
              </a:r>
              <a:r>
                <a:rPr lang="en-US" sz="1800" kern="1200" dirty="0">
                  <a:solidFill>
                    <a:schemeClr val="tx2"/>
                  </a:solidFill>
                </a:rPr>
                <a:t>The drive bunch/pulse running out of energy. Solution: couple in a new driver or use a more energetic driver</a:t>
              </a:r>
              <a:br>
                <a:rPr lang="en-US" sz="1800" kern="1200" dirty="0">
                  <a:solidFill>
                    <a:schemeClr val="tx2"/>
                  </a:solidFill>
                </a:rPr>
              </a:br>
              <a:endParaRPr lang="en-US" sz="1800" kern="1200" dirty="0">
                <a:solidFill>
                  <a:schemeClr val="tx2"/>
                </a:solidFill>
              </a:endParaRPr>
            </a:p>
          </p:txBody>
        </p:sp>
        <p:sp>
          <p:nvSpPr>
            <p:cNvPr id="25" name="Gerader Verbinder 24">
              <a:extLst>
                <a:ext uri="{FF2B5EF4-FFF2-40B4-BE49-F238E27FC236}">
                  <a16:creationId xmlns:a16="http://schemas.microsoft.com/office/drawing/2014/main" id="{4D76DC7F-1C11-FA8C-895A-4C48DA1FB041}"/>
                </a:ext>
              </a:extLst>
            </p:cNvPr>
            <p:cNvSpPr/>
            <p:nvPr/>
          </p:nvSpPr>
          <p:spPr>
            <a:xfrm>
              <a:off x="2695623" y="3233576"/>
              <a:ext cx="9093668" cy="0"/>
            </a:xfrm>
            <a:prstGeom prst="line">
              <a:avLst/>
            </a:prstGeom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BE523C76-4EC9-9E98-2B29-622BEB7C6F16}"/>
                </a:ext>
              </a:extLst>
            </p:cNvPr>
            <p:cNvSpPr/>
            <p:nvPr/>
          </p:nvSpPr>
          <p:spPr>
            <a:xfrm>
              <a:off x="2866130" y="3292236"/>
              <a:ext cx="8923161" cy="1173205"/>
            </a:xfrm>
            <a:custGeom>
              <a:avLst/>
              <a:gdLst>
                <a:gd name="connsiteX0" fmla="*/ 0 w 8923161"/>
                <a:gd name="connsiteY0" fmla="*/ 0 h 1173205"/>
                <a:gd name="connsiteX1" fmla="*/ 8923161 w 8923161"/>
                <a:gd name="connsiteY1" fmla="*/ 0 h 1173205"/>
                <a:gd name="connsiteX2" fmla="*/ 8923161 w 8923161"/>
                <a:gd name="connsiteY2" fmla="*/ 1173205 h 1173205"/>
                <a:gd name="connsiteX3" fmla="*/ 0 w 8923161"/>
                <a:gd name="connsiteY3" fmla="*/ 1173205 h 1173205"/>
                <a:gd name="connsiteX4" fmla="*/ 0 w 8923161"/>
                <a:gd name="connsiteY4" fmla="*/ 0 h 1173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23161" h="1173205">
                  <a:moveTo>
                    <a:pt x="0" y="0"/>
                  </a:moveTo>
                  <a:lnTo>
                    <a:pt x="8923161" y="0"/>
                  </a:lnTo>
                  <a:lnTo>
                    <a:pt x="8923161" y="1173205"/>
                  </a:lnTo>
                  <a:lnTo>
                    <a:pt x="0" y="117320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1" kern="1200" dirty="0">
                  <a:solidFill>
                    <a:schemeClr val="tx2"/>
                  </a:solidFill>
                </a:rPr>
                <a:t>Dephasing:</a:t>
              </a:r>
              <a:r>
                <a:rPr lang="en-US" sz="1800" kern="1200" dirty="0">
                  <a:solidFill>
                    <a:schemeClr val="tx2"/>
                  </a:solidFill>
                </a:rPr>
                <a:t> The witness bunch outruns the driver.  Solution: couple in a new driver or shape the plasma density</a:t>
              </a:r>
              <a:br>
                <a:rPr lang="en-US" sz="1800" kern="1200" dirty="0">
                  <a:solidFill>
                    <a:schemeClr val="tx2"/>
                  </a:solidFill>
                </a:rPr>
              </a:br>
              <a:endParaRPr lang="en-US" sz="1800" kern="1200" dirty="0">
                <a:solidFill>
                  <a:schemeClr val="tx2"/>
                </a:solidFill>
              </a:endParaRPr>
            </a:p>
          </p:txBody>
        </p:sp>
        <p:sp>
          <p:nvSpPr>
            <p:cNvPr id="27" name="Gerader Verbinder 26">
              <a:extLst>
                <a:ext uri="{FF2B5EF4-FFF2-40B4-BE49-F238E27FC236}">
                  <a16:creationId xmlns:a16="http://schemas.microsoft.com/office/drawing/2014/main" id="{15D3CFEC-80BC-823C-4B0F-460281109745}"/>
                </a:ext>
              </a:extLst>
            </p:cNvPr>
            <p:cNvSpPr/>
            <p:nvPr/>
          </p:nvSpPr>
          <p:spPr>
            <a:xfrm>
              <a:off x="2695623" y="4465442"/>
              <a:ext cx="9093668" cy="0"/>
            </a:xfrm>
            <a:prstGeom prst="line">
              <a:avLst/>
            </a:prstGeom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FF0EE7DE-5BAF-45EF-A0C2-A30B0BB9612E}"/>
                </a:ext>
              </a:extLst>
            </p:cNvPr>
            <p:cNvSpPr/>
            <p:nvPr/>
          </p:nvSpPr>
          <p:spPr>
            <a:xfrm>
              <a:off x="2866130" y="4524102"/>
              <a:ext cx="8923161" cy="1173205"/>
            </a:xfrm>
            <a:custGeom>
              <a:avLst/>
              <a:gdLst>
                <a:gd name="connsiteX0" fmla="*/ 0 w 8923161"/>
                <a:gd name="connsiteY0" fmla="*/ 0 h 1173205"/>
                <a:gd name="connsiteX1" fmla="*/ 8923161 w 8923161"/>
                <a:gd name="connsiteY1" fmla="*/ 0 h 1173205"/>
                <a:gd name="connsiteX2" fmla="*/ 8923161 w 8923161"/>
                <a:gd name="connsiteY2" fmla="*/ 1173205 h 1173205"/>
                <a:gd name="connsiteX3" fmla="*/ 0 w 8923161"/>
                <a:gd name="connsiteY3" fmla="*/ 1173205 h 1173205"/>
                <a:gd name="connsiteX4" fmla="*/ 0 w 8923161"/>
                <a:gd name="connsiteY4" fmla="*/ 0 h 1173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23161" h="1173205">
                  <a:moveTo>
                    <a:pt x="0" y="0"/>
                  </a:moveTo>
                  <a:lnTo>
                    <a:pt x="8923161" y="0"/>
                  </a:lnTo>
                  <a:lnTo>
                    <a:pt x="8923161" y="1173205"/>
                  </a:lnTo>
                  <a:lnTo>
                    <a:pt x="0" y="117320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1" kern="1200" dirty="0">
                  <a:solidFill>
                    <a:schemeClr val="tx2"/>
                  </a:solidFill>
                </a:rPr>
                <a:t>Diffraction: </a:t>
              </a:r>
              <a:r>
                <a:rPr lang="en-US" sz="1800" kern="1200" dirty="0">
                  <a:solidFill>
                    <a:schemeClr val="tx2"/>
                  </a:solidFill>
                </a:rPr>
                <a:t>Drive beam evolution. Solution: Guiding or use a more rigid driver</a:t>
              </a:r>
            </a:p>
          </p:txBody>
        </p:sp>
        <p:sp>
          <p:nvSpPr>
            <p:cNvPr id="29" name="Gerader Verbinder 28">
              <a:extLst>
                <a:ext uri="{FF2B5EF4-FFF2-40B4-BE49-F238E27FC236}">
                  <a16:creationId xmlns:a16="http://schemas.microsoft.com/office/drawing/2014/main" id="{A2F1674B-87AE-ECFA-236D-80B9E44D2FC0}"/>
                </a:ext>
              </a:extLst>
            </p:cNvPr>
            <p:cNvSpPr/>
            <p:nvPr/>
          </p:nvSpPr>
          <p:spPr>
            <a:xfrm>
              <a:off x="2695623" y="5697307"/>
              <a:ext cx="9093668" cy="0"/>
            </a:xfrm>
            <a:prstGeom prst="line">
              <a:avLst/>
            </a:prstGeom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0EFC9C54-CDD3-16CD-7FB4-BB89C7EE4E2B}"/>
              </a:ext>
            </a:extLst>
          </p:cNvPr>
          <p:cNvSpPr txBox="1"/>
          <p:nvPr/>
        </p:nvSpPr>
        <p:spPr>
          <a:xfrm>
            <a:off x="407988" y="1639028"/>
            <a:ext cx="113608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Acceleration distance typically limited by either</a:t>
            </a:r>
          </a:p>
          <a:p>
            <a:pPr algn="l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3C39D39A-0B30-BC3E-8B5D-C6E447638237}"/>
              </a:ext>
            </a:extLst>
          </p:cNvPr>
          <p:cNvSpPr/>
          <p:nvPr/>
        </p:nvSpPr>
        <p:spPr>
          <a:xfrm>
            <a:off x="1631504" y="2251637"/>
            <a:ext cx="216024" cy="50405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B4A66B5A-A9D0-2398-8D92-6216D9CD015E}"/>
              </a:ext>
            </a:extLst>
          </p:cNvPr>
          <p:cNvSpPr/>
          <p:nvPr/>
        </p:nvSpPr>
        <p:spPr>
          <a:xfrm>
            <a:off x="695400" y="242088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48C3053-BD9A-56B9-E7CA-846C51938C30}"/>
              </a:ext>
            </a:extLst>
          </p:cNvPr>
          <p:cNvSpPr txBox="1"/>
          <p:nvPr/>
        </p:nvSpPr>
        <p:spPr>
          <a:xfrm>
            <a:off x="1487488" y="1992735"/>
            <a:ext cx="5770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driver</a:t>
            </a:r>
            <a:endParaRPr lang="en-GB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0371AEA-1013-E597-A6F3-DF058B6C6212}"/>
              </a:ext>
            </a:extLst>
          </p:cNvPr>
          <p:cNvSpPr txBox="1"/>
          <p:nvPr/>
        </p:nvSpPr>
        <p:spPr>
          <a:xfrm>
            <a:off x="430015" y="2071881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witness</a:t>
            </a:r>
            <a:endParaRPr lang="en-GB" dirty="0"/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82E6428E-3132-D94A-4A2B-7A96F55E7368}"/>
              </a:ext>
            </a:extLst>
          </p:cNvPr>
          <p:cNvCxnSpPr/>
          <p:nvPr/>
        </p:nvCxnSpPr>
        <p:spPr>
          <a:xfrm flipH="1">
            <a:off x="1331116" y="2749515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lipse 10">
            <a:extLst>
              <a:ext uri="{FF2B5EF4-FFF2-40B4-BE49-F238E27FC236}">
                <a16:creationId xmlns:a16="http://schemas.microsoft.com/office/drawing/2014/main" id="{06CE4B11-9A47-B759-ED34-1D3C85177728}"/>
              </a:ext>
            </a:extLst>
          </p:cNvPr>
          <p:cNvSpPr/>
          <p:nvPr/>
        </p:nvSpPr>
        <p:spPr>
          <a:xfrm>
            <a:off x="1633569" y="3573016"/>
            <a:ext cx="216024" cy="50405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94CD10D1-3F85-476C-3DAA-CF580700BC01}"/>
              </a:ext>
            </a:extLst>
          </p:cNvPr>
          <p:cNvSpPr/>
          <p:nvPr/>
        </p:nvSpPr>
        <p:spPr>
          <a:xfrm>
            <a:off x="697465" y="3742267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F6E5A8E-80F3-101A-D887-1682E8C71E6E}"/>
              </a:ext>
            </a:extLst>
          </p:cNvPr>
          <p:cNvSpPr txBox="1"/>
          <p:nvPr/>
        </p:nvSpPr>
        <p:spPr>
          <a:xfrm>
            <a:off x="1489553" y="3314114"/>
            <a:ext cx="5770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driver</a:t>
            </a:r>
            <a:endParaRPr lang="en-GB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9AA862C-D63D-79D6-C807-01C63058CABE}"/>
              </a:ext>
            </a:extLst>
          </p:cNvPr>
          <p:cNvSpPr txBox="1"/>
          <p:nvPr/>
        </p:nvSpPr>
        <p:spPr>
          <a:xfrm>
            <a:off x="432080" y="3393260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witness</a:t>
            </a:r>
            <a:endParaRPr lang="en-GB" dirty="0"/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BB035620-D430-EC49-95F5-6659D0B7D138}"/>
              </a:ext>
            </a:extLst>
          </p:cNvPr>
          <p:cNvCxnSpPr>
            <a:cxnSpLocks/>
          </p:cNvCxnSpPr>
          <p:nvPr/>
        </p:nvCxnSpPr>
        <p:spPr>
          <a:xfrm>
            <a:off x="911424" y="3867226"/>
            <a:ext cx="12241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e 17">
            <a:extLst>
              <a:ext uri="{FF2B5EF4-FFF2-40B4-BE49-F238E27FC236}">
                <a16:creationId xmlns:a16="http://schemas.microsoft.com/office/drawing/2014/main" id="{88A24614-266C-B383-4FC2-7C0884BA04AA}"/>
              </a:ext>
            </a:extLst>
          </p:cNvPr>
          <p:cNvSpPr/>
          <p:nvPr/>
        </p:nvSpPr>
        <p:spPr>
          <a:xfrm>
            <a:off x="1633569" y="4768022"/>
            <a:ext cx="216024" cy="74921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2F183F78-CB03-6D8A-7959-82E2E82A3D55}"/>
              </a:ext>
            </a:extLst>
          </p:cNvPr>
          <p:cNvSpPr/>
          <p:nvPr/>
        </p:nvSpPr>
        <p:spPr>
          <a:xfrm>
            <a:off x="697465" y="4937273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C8A69F3-7638-C3FC-BC48-6049445B3776}"/>
              </a:ext>
            </a:extLst>
          </p:cNvPr>
          <p:cNvSpPr txBox="1"/>
          <p:nvPr/>
        </p:nvSpPr>
        <p:spPr>
          <a:xfrm>
            <a:off x="1489553" y="4509120"/>
            <a:ext cx="5770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driver</a:t>
            </a:r>
            <a:endParaRPr lang="en-GB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9E60DD7-00B8-6D3D-CB86-1A37BD980FB1}"/>
              </a:ext>
            </a:extLst>
          </p:cNvPr>
          <p:cNvSpPr txBox="1"/>
          <p:nvPr/>
        </p:nvSpPr>
        <p:spPr>
          <a:xfrm>
            <a:off x="432080" y="4588266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witness</a:t>
            </a:r>
            <a:endParaRPr lang="en-GB" dirty="0"/>
          </a:p>
        </p:txBody>
      </p: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14D94F73-78A3-D689-9588-93B8C4A367C9}"/>
              </a:ext>
            </a:extLst>
          </p:cNvPr>
          <p:cNvCxnSpPr/>
          <p:nvPr/>
        </p:nvCxnSpPr>
        <p:spPr>
          <a:xfrm>
            <a:off x="1991544" y="4786119"/>
            <a:ext cx="0" cy="7311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6">
            <a:extLst>
              <a:ext uri="{FF2B5EF4-FFF2-40B4-BE49-F238E27FC236}">
                <a16:creationId xmlns:a16="http://schemas.microsoft.com/office/drawing/2014/main" id="{3A1F4763-88A2-1892-9D8A-EA49D3F400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0496" y="368300"/>
            <a:ext cx="944059" cy="101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umsplatzhalter 2">
            <a:extLst>
              <a:ext uri="{FF2B5EF4-FFF2-40B4-BE49-F238E27FC236}">
                <a16:creationId xmlns:a16="http://schemas.microsoft.com/office/drawing/2014/main" id="{0E3AFDBE-C355-B247-C792-0815EF3ED9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C1137A43-EDFE-292A-4523-866737AF9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14" grpId="0"/>
      <p:bldP spid="18" grpId="0" animBg="1"/>
      <p:bldP spid="19" grpId="0" animBg="1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5432C-6EE4-3A48-B260-083AF2E7E36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What do you think </a:t>
            </a:r>
            <a:r>
              <a:rPr lang="en-GB" i="1"/>
              <a:t>plasma wakefield acceleration</a:t>
            </a:r>
            <a:r>
              <a:rPr lang="en-GB"/>
              <a:t> is?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B87DD-025D-AE43-4A03-910135B61E5D}"/>
              </a:ext>
            </a:extLst>
          </p:cNvPr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-FI"/>
              <a:t> </a:t>
            </a:r>
            <a:endParaRPr lang="en-FI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29FFB0EA-71A5-42CE-904A-74AD18719E96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3500" y="63500"/>
            <a:ext cx="2032000" cy="381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tIns="0" rIns="0" bIns="0" rtlCol="0" anchor="ctr" anchorCtr="1"/>
          <a:lstStyle/>
          <a:p>
            <a:pPr algn="l"/>
            <a:r>
              <a:rPr lang="en-GB"/>
              <a:t>##/##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001398CC-8BEF-4070-A231-BDF19AA43B2D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0096500" y="63500"/>
            <a:ext cx="2032000" cy="381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tIns="0" rIns="0" bIns="0" rtlCol="0" anchor="ctr" anchorCtr="1"/>
          <a:lstStyle/>
          <a:p>
            <a:pPr algn="l"/>
            <a:r>
              <a:rPr lang="en-GB"/>
              <a:t>Question slide</a:t>
            </a:r>
          </a:p>
        </p:txBody>
      </p:sp>
      <p:sp>
        <p:nvSpPr>
          <p:cNvPr id="6" name="Rechteck: obere Ecken abgeschnitten 5">
            <a:extLst>
              <a:ext uri="{FF2B5EF4-FFF2-40B4-BE49-F238E27FC236}">
                <a16:creationId xmlns:a16="http://schemas.microsoft.com/office/drawing/2014/main" id="{21825AE7-E942-43FB-87BE-CEF1C589B65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65100" y="254000"/>
            <a:ext cx="177800" cy="127000"/>
          </a:xfrm>
          <a:prstGeom prst="snip2Same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ECA0BFA0-A0D4-4313-A0FD-B00B8927BCDD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90500" y="127000"/>
            <a:ext cx="127000" cy="127000"/>
          </a:xfrm>
          <a:prstGeom prst="ellipse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4792C93A-6E6E-453D-BC5B-6728265B90F6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11341100" y="6007100"/>
            <a:ext cx="762000" cy="762000"/>
          </a:xfrm>
          <a:prstGeom prst="ellipse">
            <a:avLst/>
          </a:prstGeom>
          <a:solidFill>
            <a:srgbClr val="0033A0"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</a:srgbClr>
          </a:solidFill>
          <a:ln w="12700" cap="flat" cmpd="sng" algn="ctr">
            <a:solidFill>
              <a:srgbClr val="0033A0">
                <a:shade val="1500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rIns="0" rtlCol="0" anchor="ctr" anchorCtr="1"/>
          <a:lstStyle/>
          <a:p>
            <a:pPr algn="l"/>
            <a:endParaRPr lang="en-GB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5534A3F-569C-4C5B-AC02-54870F28ADF7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3429000" y="88900"/>
            <a:ext cx="2413000" cy="381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Join at: </a:t>
            </a:r>
            <a:r>
              <a:rPr lang="en-GB" b="1"/>
              <a:t>vevox.app</a:t>
            </a:r>
            <a:endParaRPr lang="en-GB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2E8B4F0-79B5-470C-BF0B-C202F7C836D3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6350000" y="101600"/>
            <a:ext cx="2413000" cy="381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ID: </a:t>
            </a:r>
            <a:r>
              <a:rPr lang="en-GB" b="1"/>
              <a:t>131-113-101</a:t>
            </a:r>
            <a:endParaRPr lang="en-GB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CD7B0A1-D092-4AE0-8ED1-AC65F11B6059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838200" y="179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 way to speed up plasma flow in natural lightning.</a:t>
            </a:r>
            <a:endParaRPr lang="en-GB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782CF22-9C87-42CF-8B8D-44678C510CEB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10337800" y="196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7F437A43-EE3B-43E2-BDEC-D75551C65FDB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38200" y="211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C227962E-FC88-4DD6-B132-00071FF1E17C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838200" y="211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F5E1030-2EB1-40E0-879A-F5E791AD06E3}"/>
              </a:ext>
            </a:extLst>
          </p:cNvPr>
          <p:cNvSpPr txBox="1"/>
          <p:nvPr>
            <p:custDataLst>
              <p:tags r:id="rId15"/>
            </p:custDataLst>
          </p:nvPr>
        </p:nvSpPr>
        <p:spPr>
          <a:xfrm>
            <a:off x="838200" y="2433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 method of accelerating particles using waves created in plasma.</a:t>
            </a:r>
            <a:endParaRPr lang="en-GB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7277B8B-2500-44F9-8F17-F28B80900AFE}"/>
              </a:ext>
            </a:extLst>
          </p:cNvPr>
          <p:cNvSpPr txBox="1"/>
          <p:nvPr>
            <p:custDataLst>
              <p:tags r:id="rId16"/>
            </p:custDataLst>
          </p:nvPr>
        </p:nvSpPr>
        <p:spPr>
          <a:xfrm>
            <a:off x="10337800" y="2598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4755191D-C54E-4E2B-87B1-5F18E3B3CBDD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838200" y="2750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119AC435-E710-4FC5-8D3C-F1EC9AE430DE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838200" y="2750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8042E452-FF3C-4837-9B98-1F49289BEAA5}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>
            <a:off x="838200" y="306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 technique for heating plasma to generate energy.</a:t>
            </a:r>
            <a:endParaRPr lang="en-GB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9D6F936-9B88-4442-8F50-2D148F608F88}"/>
              </a:ext>
            </a:extLst>
          </p:cNvPr>
          <p:cNvSpPr txBox="1"/>
          <p:nvPr>
            <p:custDataLst>
              <p:tags r:id="rId20"/>
            </p:custDataLst>
          </p:nvPr>
        </p:nvSpPr>
        <p:spPr>
          <a:xfrm>
            <a:off x="10337800" y="323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45770B65-D8B9-4A22-9DB6-D53D3BA74FC4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838200" y="338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A0965C5A-2389-4A4D-B7B3-2E1B00C123DD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838200" y="338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6350174-475F-46B5-8CD8-58BABB3FF936}"/>
              </a:ext>
            </a:extLst>
          </p:cNvPr>
          <p:cNvSpPr txBox="1"/>
          <p:nvPr>
            <p:custDataLst>
              <p:tags r:id="rId23"/>
            </p:custDataLst>
          </p:nvPr>
        </p:nvSpPr>
        <p:spPr>
          <a:xfrm>
            <a:off x="838200" y="3703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 way to slow down fast-moving ions in a laboratory.</a:t>
            </a:r>
            <a:endParaRPr lang="en-GB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AC6B0F81-1115-4FC4-9FBA-DCCF40AAD5C5}"/>
              </a:ext>
            </a:extLst>
          </p:cNvPr>
          <p:cNvSpPr txBox="1"/>
          <p:nvPr>
            <p:custDataLst>
              <p:tags r:id="rId24"/>
            </p:custDataLst>
          </p:nvPr>
        </p:nvSpPr>
        <p:spPr>
          <a:xfrm>
            <a:off x="10337800" y="3868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59BC5B27-9686-4764-8655-A2DF59322224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838200" y="4020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93D45FBC-2A0D-4E5A-B93A-E6608B5EDE03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838200" y="4020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D6F282B4-3B81-4021-9230-F6221D585493}"/>
              </a:ext>
            </a:extLst>
          </p:cNvPr>
          <p:cNvSpPr txBox="1"/>
          <p:nvPr>
            <p:custDataLst>
              <p:tags r:id="rId27"/>
            </p:custDataLst>
          </p:nvPr>
        </p:nvSpPr>
        <p:spPr>
          <a:xfrm>
            <a:off x="838200" y="433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 method of propelling spacecrafts using solar plasma.</a:t>
            </a:r>
            <a:endParaRPr lang="en-GB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207BE9FA-DBAF-4402-9A69-D91FC030AB52}"/>
              </a:ext>
            </a:extLst>
          </p:cNvPr>
          <p:cNvSpPr txBox="1"/>
          <p:nvPr>
            <p:custDataLst>
              <p:tags r:id="rId28"/>
            </p:custDataLst>
          </p:nvPr>
        </p:nvSpPr>
        <p:spPr>
          <a:xfrm>
            <a:off x="10337800" y="450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16FA9D61-6271-495E-9732-8A8A9C54EF61}"/>
              </a:ext>
            </a:extLst>
          </p:cNvPr>
          <p:cNvSpPr/>
          <p:nvPr>
            <p:custDataLst>
              <p:tags r:id="rId29"/>
            </p:custDataLst>
          </p:nvPr>
        </p:nvSpPr>
        <p:spPr>
          <a:xfrm>
            <a:off x="838200" y="465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30" name="Rechteck: abgerundete Ecken 29">
            <a:extLst>
              <a:ext uri="{FF2B5EF4-FFF2-40B4-BE49-F238E27FC236}">
                <a16:creationId xmlns:a16="http://schemas.microsoft.com/office/drawing/2014/main" id="{6A09857E-1945-49D6-B0EE-A7D8E7DFBE60}"/>
              </a:ext>
            </a:extLst>
          </p:cNvPr>
          <p:cNvSpPr/>
          <p:nvPr>
            <p:custDataLst>
              <p:tags r:id="rId30"/>
            </p:custDataLst>
          </p:nvPr>
        </p:nvSpPr>
        <p:spPr>
          <a:xfrm>
            <a:off x="838200" y="465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7BB119D1-2FF0-AD85-A5AA-FFB528A451B0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42900" y="5158637"/>
            <a:ext cx="936104" cy="929337"/>
          </a:xfrm>
          <a:prstGeom prst="rect">
            <a:avLst/>
          </a:prstGeom>
        </p:spPr>
      </p:pic>
      <p:sp>
        <p:nvSpPr>
          <p:cNvPr id="32" name="Textfeld 31">
            <a:extLst>
              <a:ext uri="{FF2B5EF4-FFF2-40B4-BE49-F238E27FC236}">
                <a16:creationId xmlns:a16="http://schemas.microsoft.com/office/drawing/2014/main" id="{CE27E516-82C6-4B9D-33D4-2F29FD73B92E}"/>
              </a:ext>
            </a:extLst>
          </p:cNvPr>
          <p:cNvSpPr txBox="1"/>
          <p:nvPr>
            <p:custDataLst>
              <p:tags r:id="rId31"/>
            </p:custDataLst>
          </p:nvPr>
        </p:nvSpPr>
        <p:spPr>
          <a:xfrm>
            <a:off x="1387944" y="5145450"/>
            <a:ext cx="3331157" cy="984885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 sz="1600" dirty="0">
                <a:solidFill>
                  <a:schemeClr val="tx2"/>
                </a:solidFill>
              </a:rPr>
              <a:t>Go to </a:t>
            </a:r>
            <a:r>
              <a:rPr lang="en-GB" sz="1600" b="1" dirty="0" err="1">
                <a:solidFill>
                  <a:schemeClr val="tx2"/>
                </a:solidFill>
              </a:rPr>
              <a:t>vevox.app</a:t>
            </a:r>
            <a:endParaRPr lang="en-GB" sz="1600" dirty="0">
              <a:solidFill>
                <a:schemeClr val="tx2"/>
              </a:solidFill>
            </a:endParaRPr>
          </a:p>
          <a:p>
            <a:pPr algn="l"/>
            <a:r>
              <a:rPr lang="en-GB" sz="1600" dirty="0">
                <a:solidFill>
                  <a:schemeClr val="tx2"/>
                </a:solidFill>
              </a:rPr>
              <a:t>Enter the session ID: </a:t>
            </a:r>
            <a:br>
              <a:rPr lang="en-GB" sz="1600" dirty="0">
                <a:solidFill>
                  <a:schemeClr val="tx2"/>
                </a:solidFill>
              </a:rPr>
            </a:br>
            <a:r>
              <a:rPr lang="en-GB" sz="1600" b="1" dirty="0">
                <a:solidFill>
                  <a:schemeClr val="tx2"/>
                </a:solidFill>
              </a:rPr>
              <a:t>131-113-101</a:t>
            </a:r>
            <a:endParaRPr lang="en-GB" sz="1600" dirty="0">
              <a:solidFill>
                <a:schemeClr val="tx2"/>
              </a:solidFill>
            </a:endParaRPr>
          </a:p>
          <a:p>
            <a:pPr algn="l"/>
            <a:r>
              <a:rPr lang="en-GB" sz="1600" dirty="0">
                <a:solidFill>
                  <a:schemeClr val="tx2"/>
                </a:solidFill>
              </a:rPr>
              <a:t>Or scan the QR code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273205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03F8E8-C784-5D4C-1FFE-657FD7E22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Driving plasma wakefields requires plasma, energy source (driver)</a:t>
            </a:r>
          </a:p>
          <a:p>
            <a:pPr marL="742950" lvl="1" indent="-285750"/>
            <a:r>
              <a:rPr lang="en-US" dirty="0">
                <a:solidFill>
                  <a:schemeClr val="tx2"/>
                </a:solidFill>
              </a:rPr>
              <a:t>Place a particle beam (witness) to be accelerated</a:t>
            </a:r>
          </a:p>
          <a:p>
            <a:pPr marL="742950" lvl="1" indent="-285750"/>
            <a:endParaRPr lang="en-US" dirty="0">
              <a:solidFill>
                <a:schemeClr val="tx2"/>
              </a:solidFill>
            </a:endParaRPr>
          </a:p>
          <a:p>
            <a:pPr marL="285750" indent="-285750"/>
            <a:r>
              <a:rPr lang="en-US" dirty="0">
                <a:solidFill>
                  <a:schemeClr val="tx2"/>
                </a:solidFill>
              </a:rPr>
              <a:t>Plasma acts as a transformer</a:t>
            </a:r>
          </a:p>
          <a:p>
            <a:pPr marL="742950" lvl="1" indent="-285750"/>
            <a:r>
              <a:rPr lang="en-US" dirty="0">
                <a:solidFill>
                  <a:schemeClr val="tx2"/>
                </a:solidFill>
              </a:rPr>
              <a:t>Drive beam energy is transferred to the witness bunch</a:t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  <a:p>
            <a:pPr marL="285750" indent="-285750"/>
            <a:r>
              <a:rPr lang="en-US" dirty="0">
                <a:solidFill>
                  <a:schemeClr val="tx2"/>
                </a:solidFill>
              </a:rPr>
              <a:t>What limits the energy gain:</a:t>
            </a:r>
          </a:p>
          <a:p>
            <a:pPr marL="742950" lvl="1" indent="-285750"/>
            <a:r>
              <a:rPr lang="en-GB" dirty="0">
                <a:solidFill>
                  <a:schemeClr val="tx2"/>
                </a:solidFill>
              </a:rPr>
              <a:t>Depletion: Driver runs out of energy</a:t>
            </a:r>
          </a:p>
          <a:p>
            <a:pPr marL="742950" lvl="1" indent="-285750"/>
            <a:r>
              <a:rPr lang="en-GB" dirty="0">
                <a:solidFill>
                  <a:schemeClr val="tx2"/>
                </a:solidFill>
              </a:rPr>
              <a:t>Dephasing: Accelerating bunch outruns the driver</a:t>
            </a:r>
          </a:p>
          <a:p>
            <a:pPr marL="742950" lvl="1" indent="-285750"/>
            <a:r>
              <a:rPr lang="en-GB" dirty="0">
                <a:solidFill>
                  <a:schemeClr val="tx2"/>
                </a:solidFill>
              </a:rPr>
              <a:t>Diffraction: Driver no longer intense enough</a:t>
            </a:r>
          </a:p>
          <a:p>
            <a:pPr marL="742950" lvl="1" indent="-285750"/>
            <a:endParaRPr lang="en-GB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9261C2-D261-077C-7F8B-4C224BC5A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Let Us Repeat…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193BE3-733B-022B-5C52-8F07349A6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8" name="Datumsplatzhalter 2">
            <a:extLst>
              <a:ext uri="{FF2B5EF4-FFF2-40B4-BE49-F238E27FC236}">
                <a16:creationId xmlns:a16="http://schemas.microsoft.com/office/drawing/2014/main" id="{5304D4D3-977B-3F61-5A05-631B434932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38BB0CCD-680E-D6A2-08EE-C70BF4F84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37666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8AE7DD-7984-B645-2B9A-0974D44EA3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9BAA09-658C-656C-EC85-12FA627F4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5464A02-AA71-7714-BB0B-74CA0A67E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9E25C3B-E89B-68AE-0B9A-E90C4EB997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7812" y="2691034"/>
            <a:ext cx="2305050" cy="230505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F686452-153E-95A1-034B-1D4B1B4603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13670" y="2708126"/>
            <a:ext cx="2762250" cy="184785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381131A-746D-0B4A-65D1-84610A1FE0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50048" y="2708126"/>
            <a:ext cx="1847850" cy="230505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35F38B2-9B36-96FC-9C2A-0BF94C398BE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96310" y="2708126"/>
            <a:ext cx="2762250" cy="1847850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61D35C2D-2C07-7D52-57E5-6E98A78974AB}"/>
              </a:ext>
            </a:extLst>
          </p:cNvPr>
          <p:cNvSpPr txBox="1"/>
          <p:nvPr/>
        </p:nvSpPr>
        <p:spPr>
          <a:xfrm>
            <a:off x="3431704" y="3137753"/>
            <a:ext cx="119321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Physics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of plasma wakefields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2CA07CF-4F55-7359-6635-369BCE16DB72}"/>
              </a:ext>
            </a:extLst>
          </p:cNvPr>
          <p:cNvSpPr txBox="1"/>
          <p:nvPr/>
        </p:nvSpPr>
        <p:spPr>
          <a:xfrm>
            <a:off x="1072740" y="2860754"/>
            <a:ext cx="15121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Introduction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314F736-5844-7FEA-5F69-8EB12C07719B}"/>
              </a:ext>
            </a:extLst>
          </p:cNvPr>
          <p:cNvSpPr txBox="1"/>
          <p:nvPr/>
        </p:nvSpPr>
        <p:spPr>
          <a:xfrm>
            <a:off x="7870328" y="3291094"/>
            <a:ext cx="13681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AWAKE Experiment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958A723B-EFC3-BA09-F15A-5F47F24A971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84432" y="2708126"/>
            <a:ext cx="1847850" cy="230505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492A3AD7-D0B8-7813-C249-5D18DEDF0C1D}"/>
              </a:ext>
            </a:extLst>
          </p:cNvPr>
          <p:cNvSpPr txBox="1"/>
          <p:nvPr/>
        </p:nvSpPr>
        <p:spPr>
          <a:xfrm>
            <a:off x="10248180" y="2924944"/>
            <a:ext cx="1368152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What’s next?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Summary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FF163E75-61E1-CAE0-F487-590EE165F592}"/>
              </a:ext>
            </a:extLst>
          </p:cNvPr>
          <p:cNvSpPr txBox="1"/>
          <p:nvPr/>
        </p:nvSpPr>
        <p:spPr>
          <a:xfrm>
            <a:off x="5685730" y="3845768"/>
            <a:ext cx="11932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State of the Art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Datumsplatzhalter 2">
            <a:extLst>
              <a:ext uri="{FF2B5EF4-FFF2-40B4-BE49-F238E27FC236}">
                <a16:creationId xmlns:a16="http://schemas.microsoft.com/office/drawing/2014/main" id="{15821BB1-40F2-0659-AE98-95C985AB7F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32FA76CF-CDA1-ADB7-40A0-24EF21F2F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17089014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4E67B3-7AD4-FD77-B991-3DD7B6C01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2A464B8-A4D2-1D73-DA88-0348AB163BA4}"/>
              </a:ext>
            </a:extLst>
          </p:cNvPr>
          <p:cNvSpPr txBox="1"/>
          <p:nvPr/>
        </p:nvSpPr>
        <p:spPr>
          <a:xfrm>
            <a:off x="2135560" y="4635623"/>
            <a:ext cx="11285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Reference: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2" name="Grafik 11" descr="Ein Bild, das Im Haus, Stahl, Bautechnik, Industrie enthält.&#10;&#10;KI-generierte Inhalte können fehlerhaft sein.">
            <a:extLst>
              <a:ext uri="{FF2B5EF4-FFF2-40B4-BE49-F238E27FC236}">
                <a16:creationId xmlns:a16="http://schemas.microsoft.com/office/drawing/2014/main" id="{13E221DB-305D-6410-BA71-471AC09D9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472" y="908720"/>
            <a:ext cx="4970092" cy="3311354"/>
          </a:xfrm>
          <a:prstGeom prst="rect">
            <a:avLst/>
          </a:prstGeom>
        </p:spPr>
      </p:pic>
      <p:pic>
        <p:nvPicPr>
          <p:cNvPr id="14" name="Grafik 13" descr="Ein Bild, das Pfeife Flöte Rohr, Bautechnik, Stahl, Industrie enthält.&#10;&#10;KI-generierte Inhalte können fehlerhaft sein.">
            <a:extLst>
              <a:ext uri="{FF2B5EF4-FFF2-40B4-BE49-F238E27FC236}">
                <a16:creationId xmlns:a16="http://schemas.microsoft.com/office/drawing/2014/main" id="{1E524109-FCEA-74FD-27DE-EEA5C77DB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437" y="908720"/>
            <a:ext cx="4973525" cy="3312368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BD323441-9B93-EA32-FEE7-2146C7DE64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7608" y="5013176"/>
            <a:ext cx="8744399" cy="1111307"/>
          </a:xfrm>
          <a:prstGeom prst="rect">
            <a:avLst/>
          </a:prstGeom>
        </p:spPr>
      </p:pic>
      <p:sp>
        <p:nvSpPr>
          <p:cNvPr id="15" name="Datumsplatzhalter 2">
            <a:extLst>
              <a:ext uri="{FF2B5EF4-FFF2-40B4-BE49-F238E27FC236}">
                <a16:creationId xmlns:a16="http://schemas.microsoft.com/office/drawing/2014/main" id="{F3A3238A-2AAA-35E0-6234-69FAFA84F2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16" name="Fußzeilenplatzhalter 3">
            <a:extLst>
              <a:ext uri="{FF2B5EF4-FFF2-40B4-BE49-F238E27FC236}">
                <a16:creationId xmlns:a16="http://schemas.microsoft.com/office/drawing/2014/main" id="{E811F263-E8F7-C862-FD9E-5060BC841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42623549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Bautechnik, Im Haus, Maschine, Industrie enthält.&#10;&#10;KI-generierte Inhalte können fehlerhaft sein.">
            <a:extLst>
              <a:ext uri="{FF2B5EF4-FFF2-40B4-BE49-F238E27FC236}">
                <a16:creationId xmlns:a16="http://schemas.microsoft.com/office/drawing/2014/main" id="{B2CF15F3-8EE9-A79F-D768-2196E7D017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990" b="4783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  <p:sp>
        <p:nvSpPr>
          <p:cNvPr id="3" name="Datumsplatzhalter 2" hidden="1">
            <a:extLst>
              <a:ext uri="{FF2B5EF4-FFF2-40B4-BE49-F238E27FC236}">
                <a16:creationId xmlns:a16="http://schemas.microsoft.com/office/drawing/2014/main" id="{CDDA3884-9B3E-3AF6-3BFB-7BFA63B13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CH"/>
              <a:t>16/08/2023</a:t>
            </a:r>
            <a:endParaRPr lang="en-US"/>
          </a:p>
        </p:txBody>
      </p:sp>
      <p:sp>
        <p:nvSpPr>
          <p:cNvPr id="5" name="Foliennummernplatzhalter 4" hidden="1">
            <a:extLst>
              <a:ext uri="{FF2B5EF4-FFF2-40B4-BE49-F238E27FC236}">
                <a16:creationId xmlns:a16="http://schemas.microsoft.com/office/drawing/2014/main" id="{12B65A76-73D0-B16B-8C09-7DC1E43A8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7560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02281-2D22-9118-329B-0A46A654A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State-of-the-Art Results</a:t>
            </a:r>
            <a:br>
              <a:rPr lang="en-US" dirty="0"/>
            </a:br>
            <a:r>
              <a:rPr lang="en-US" sz="2400" dirty="0">
                <a:solidFill>
                  <a:schemeClr val="accent2"/>
                </a:solidFill>
              </a:rPr>
              <a:t>Beam-Driven</a:t>
            </a:r>
            <a:endParaRPr lang="en-GB" sz="2400" dirty="0">
              <a:solidFill>
                <a:schemeClr val="accent2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E7813B-0791-D728-E8E8-58E5FE300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6631FD-8D64-BB3A-F1C1-88C46FD3627D}"/>
              </a:ext>
            </a:extLst>
          </p:cNvPr>
          <p:cNvSpPr txBox="1"/>
          <p:nvPr/>
        </p:nvSpPr>
        <p:spPr>
          <a:xfrm>
            <a:off x="407988" y="1328590"/>
            <a:ext cx="29879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SLAC (Stanford, California)</a:t>
            </a:r>
            <a:endParaRPr lang="en-GB" b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6CE561D-76D7-6188-8121-E9FEB166B0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3849161"/>
            <a:ext cx="5575031" cy="198097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8B0812E-8719-B048-7698-36F3F58D20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438" y="1560869"/>
            <a:ext cx="3653437" cy="452683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2BCDF89-BC78-601F-B76C-32C0282BF7A4}"/>
              </a:ext>
            </a:extLst>
          </p:cNvPr>
          <p:cNvSpPr txBox="1"/>
          <p:nvPr/>
        </p:nvSpPr>
        <p:spPr>
          <a:xfrm>
            <a:off x="10020300" y="4221088"/>
            <a:ext cx="17685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i="1" dirty="0">
                <a:solidFill>
                  <a:schemeClr val="tx2"/>
                </a:solidFill>
              </a:rPr>
              <a:t>Blumenfeld, I., Clayton, C., Decker, FJ. et al. Energy doubling of 42 GeV electrons in a metre-scale plasma wakefield accelerator. Nature </a:t>
            </a:r>
            <a:r>
              <a:rPr lang="en-GB" sz="1200" b="1" i="1" dirty="0">
                <a:solidFill>
                  <a:schemeClr val="tx2"/>
                </a:solidFill>
              </a:rPr>
              <a:t>445</a:t>
            </a:r>
            <a:r>
              <a:rPr lang="en-GB" sz="1200" i="1" dirty="0">
                <a:solidFill>
                  <a:schemeClr val="tx2"/>
                </a:solidFill>
              </a:rPr>
              <a:t>, 741–744 (2007). 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50A48784-90DC-B695-387D-64E14F7BCFFB}"/>
              </a:ext>
            </a:extLst>
          </p:cNvPr>
          <p:cNvGrpSpPr/>
          <p:nvPr/>
        </p:nvGrpSpPr>
        <p:grpSpPr>
          <a:xfrm>
            <a:off x="407988" y="1592263"/>
            <a:ext cx="2807692" cy="1889210"/>
            <a:chOff x="407988" y="1827822"/>
            <a:chExt cx="5920328" cy="3992932"/>
          </a:xfrm>
        </p:grpSpPr>
        <p:pic>
          <p:nvPicPr>
            <p:cNvPr id="12" name="Picture 11" descr="An aerial view of a road&#10;&#10;Description automatically generated">
              <a:extLst>
                <a:ext uri="{FF2B5EF4-FFF2-40B4-BE49-F238E27FC236}">
                  <a16:creationId xmlns:a16="http://schemas.microsoft.com/office/drawing/2014/main" id="{D26A4C14-15F3-CA6A-9B54-17E64F6245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7988" y="1827822"/>
              <a:ext cx="5920328" cy="3992932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313E908-9A77-994B-F816-D79CB52B45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43472" y="2852936"/>
              <a:ext cx="3888432" cy="2304256"/>
            </a:xfrm>
            <a:prstGeom prst="straightConnector1">
              <a:avLst/>
            </a:prstGeom>
            <a:ln w="57150">
              <a:headEnd type="arrow" w="med" len="med"/>
              <a:tailEnd type="arrow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CA2E2B5-663A-A975-4453-6217AB1298BF}"/>
                </a:ext>
              </a:extLst>
            </p:cNvPr>
            <p:cNvSpPr txBox="1"/>
            <p:nvPr/>
          </p:nvSpPr>
          <p:spPr>
            <a:xfrm rot="19774248">
              <a:off x="2965122" y="3843193"/>
              <a:ext cx="1275990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3200" b="1" dirty="0">
                  <a:solidFill>
                    <a:schemeClr val="accent3"/>
                  </a:solidFill>
                </a:rPr>
                <a:t>3.2 km</a:t>
              </a:r>
              <a:endParaRPr lang="en-GB" sz="3200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D84E04C7-BF8B-5C3F-6DDA-F8A62296FF44}"/>
              </a:ext>
            </a:extLst>
          </p:cNvPr>
          <p:cNvSpPr txBox="1"/>
          <p:nvPr/>
        </p:nvSpPr>
        <p:spPr>
          <a:xfrm>
            <a:off x="9849164" y="2613518"/>
            <a:ext cx="176850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42 GeV energy gain </a:t>
            </a:r>
          </a:p>
          <a:p>
            <a:pPr algn="ctr"/>
            <a:r>
              <a:rPr lang="en-US" b="1" dirty="0"/>
              <a:t>in 85 cm of plasma</a:t>
            </a:r>
          </a:p>
          <a:p>
            <a:pPr algn="ctr"/>
            <a:r>
              <a:rPr lang="en-US" b="1" dirty="0"/>
              <a:t>~ 50 GeV/m</a:t>
            </a:r>
            <a:endParaRPr lang="en-GB" b="1" dirty="0"/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9072082C-5CD8-F304-6692-BD861DB8E602}"/>
              </a:ext>
            </a:extLst>
          </p:cNvPr>
          <p:cNvCxnSpPr>
            <a:cxnSpLocks/>
          </p:cNvCxnSpPr>
          <p:nvPr/>
        </p:nvCxnSpPr>
        <p:spPr>
          <a:xfrm>
            <a:off x="7392144" y="1959322"/>
            <a:ext cx="0" cy="38164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umsplatzhalter 2">
            <a:extLst>
              <a:ext uri="{FF2B5EF4-FFF2-40B4-BE49-F238E27FC236}">
                <a16:creationId xmlns:a16="http://schemas.microsoft.com/office/drawing/2014/main" id="{6E3FD45E-A47A-5159-D04C-3B3B9A1E9E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D9CF2616-E59C-6654-15F4-84E004374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  <p:sp>
        <p:nvSpPr>
          <p:cNvPr id="4" name="Oval 10">
            <a:extLst>
              <a:ext uri="{FF2B5EF4-FFF2-40B4-BE49-F238E27FC236}">
                <a16:creationId xmlns:a16="http://schemas.microsoft.com/office/drawing/2014/main" id="{061F4610-424B-16D0-55E5-FD8F6E105767}"/>
              </a:ext>
            </a:extLst>
          </p:cNvPr>
          <p:cNvSpPr/>
          <p:nvPr/>
        </p:nvSpPr>
        <p:spPr>
          <a:xfrm>
            <a:off x="4581087" y="196138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" name="Oval 11">
            <a:extLst>
              <a:ext uri="{FF2B5EF4-FFF2-40B4-BE49-F238E27FC236}">
                <a16:creationId xmlns:a16="http://schemas.microsoft.com/office/drawing/2014/main" id="{9BA7A9B3-00EB-C645-D269-9A5DCA96D84D}"/>
              </a:ext>
            </a:extLst>
          </p:cNvPr>
          <p:cNvSpPr/>
          <p:nvPr/>
        </p:nvSpPr>
        <p:spPr>
          <a:xfrm>
            <a:off x="4070134" y="196138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" name="Oval 12">
            <a:extLst>
              <a:ext uri="{FF2B5EF4-FFF2-40B4-BE49-F238E27FC236}">
                <a16:creationId xmlns:a16="http://schemas.microsoft.com/office/drawing/2014/main" id="{5EEB7D2B-0E36-B17C-2436-964E0A2BF568}"/>
              </a:ext>
            </a:extLst>
          </p:cNvPr>
          <p:cNvSpPr/>
          <p:nvPr/>
        </p:nvSpPr>
        <p:spPr>
          <a:xfrm>
            <a:off x="5054581" y="195936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" name="Oval 13">
            <a:extLst>
              <a:ext uri="{FF2B5EF4-FFF2-40B4-BE49-F238E27FC236}">
                <a16:creationId xmlns:a16="http://schemas.microsoft.com/office/drawing/2014/main" id="{C0E1BFD8-8A67-F7DD-2E3B-C6C4AA376F95}"/>
              </a:ext>
            </a:extLst>
          </p:cNvPr>
          <p:cNvSpPr/>
          <p:nvPr/>
        </p:nvSpPr>
        <p:spPr>
          <a:xfrm>
            <a:off x="3581359" y="196231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" name="Oval 20">
            <a:extLst>
              <a:ext uri="{FF2B5EF4-FFF2-40B4-BE49-F238E27FC236}">
                <a16:creationId xmlns:a16="http://schemas.microsoft.com/office/drawing/2014/main" id="{AACF955C-BB8A-1B8B-CFEE-84D8C200D1E6}"/>
              </a:ext>
            </a:extLst>
          </p:cNvPr>
          <p:cNvSpPr/>
          <p:nvPr/>
        </p:nvSpPr>
        <p:spPr>
          <a:xfrm>
            <a:off x="4812392" y="233276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1" name="Oval 21">
            <a:extLst>
              <a:ext uri="{FF2B5EF4-FFF2-40B4-BE49-F238E27FC236}">
                <a16:creationId xmlns:a16="http://schemas.microsoft.com/office/drawing/2014/main" id="{268284C9-944B-AB95-ED5B-E63C8420EFD8}"/>
              </a:ext>
            </a:extLst>
          </p:cNvPr>
          <p:cNvSpPr/>
          <p:nvPr/>
        </p:nvSpPr>
        <p:spPr>
          <a:xfrm>
            <a:off x="4301439" y="233276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2" name="Oval 22">
            <a:extLst>
              <a:ext uri="{FF2B5EF4-FFF2-40B4-BE49-F238E27FC236}">
                <a16:creationId xmlns:a16="http://schemas.microsoft.com/office/drawing/2014/main" id="{4415DE2F-D069-7E2A-2C99-21856886B16B}"/>
              </a:ext>
            </a:extLst>
          </p:cNvPr>
          <p:cNvSpPr/>
          <p:nvPr/>
        </p:nvSpPr>
        <p:spPr>
          <a:xfrm>
            <a:off x="5285886" y="233073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3" name="Oval 23">
            <a:extLst>
              <a:ext uri="{FF2B5EF4-FFF2-40B4-BE49-F238E27FC236}">
                <a16:creationId xmlns:a16="http://schemas.microsoft.com/office/drawing/2014/main" id="{7A381B6D-AC1D-1997-F6FF-E4113253B74A}"/>
              </a:ext>
            </a:extLst>
          </p:cNvPr>
          <p:cNvSpPr/>
          <p:nvPr/>
        </p:nvSpPr>
        <p:spPr>
          <a:xfrm>
            <a:off x="3812664" y="233369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4" name="Oval 30">
            <a:extLst>
              <a:ext uri="{FF2B5EF4-FFF2-40B4-BE49-F238E27FC236}">
                <a16:creationId xmlns:a16="http://schemas.microsoft.com/office/drawing/2014/main" id="{72F6EE34-BB5F-91E9-0C5C-5E00140BB138}"/>
              </a:ext>
            </a:extLst>
          </p:cNvPr>
          <p:cNvSpPr/>
          <p:nvPr/>
        </p:nvSpPr>
        <p:spPr>
          <a:xfrm>
            <a:off x="4596368" y="271588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5" name="Oval 31">
            <a:extLst>
              <a:ext uri="{FF2B5EF4-FFF2-40B4-BE49-F238E27FC236}">
                <a16:creationId xmlns:a16="http://schemas.microsoft.com/office/drawing/2014/main" id="{82137582-6E10-65F2-D620-EEDEF70A946F}"/>
              </a:ext>
            </a:extLst>
          </p:cNvPr>
          <p:cNvSpPr/>
          <p:nvPr/>
        </p:nvSpPr>
        <p:spPr>
          <a:xfrm>
            <a:off x="4085415" y="271588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6" name="Oval 32">
            <a:extLst>
              <a:ext uri="{FF2B5EF4-FFF2-40B4-BE49-F238E27FC236}">
                <a16:creationId xmlns:a16="http://schemas.microsoft.com/office/drawing/2014/main" id="{FC1BDB0A-0B01-B33B-8EBB-7B37C33FB490}"/>
              </a:ext>
            </a:extLst>
          </p:cNvPr>
          <p:cNvSpPr/>
          <p:nvPr/>
        </p:nvSpPr>
        <p:spPr>
          <a:xfrm>
            <a:off x="5069862" y="271385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7" name="Oval 33">
            <a:extLst>
              <a:ext uri="{FF2B5EF4-FFF2-40B4-BE49-F238E27FC236}">
                <a16:creationId xmlns:a16="http://schemas.microsoft.com/office/drawing/2014/main" id="{4FD32C0D-2B5C-828A-82A6-FBF14BCD06BE}"/>
              </a:ext>
            </a:extLst>
          </p:cNvPr>
          <p:cNvSpPr/>
          <p:nvPr/>
        </p:nvSpPr>
        <p:spPr>
          <a:xfrm>
            <a:off x="3596640" y="271680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8" name="Oval 40">
            <a:extLst>
              <a:ext uri="{FF2B5EF4-FFF2-40B4-BE49-F238E27FC236}">
                <a16:creationId xmlns:a16="http://schemas.microsoft.com/office/drawing/2014/main" id="{5B74196F-838E-7E3F-A5B9-7EA3003D002C}"/>
              </a:ext>
            </a:extLst>
          </p:cNvPr>
          <p:cNvSpPr/>
          <p:nvPr/>
        </p:nvSpPr>
        <p:spPr>
          <a:xfrm>
            <a:off x="4860735" y="309930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9" name="Oval 41">
            <a:extLst>
              <a:ext uri="{FF2B5EF4-FFF2-40B4-BE49-F238E27FC236}">
                <a16:creationId xmlns:a16="http://schemas.microsoft.com/office/drawing/2014/main" id="{3C10F812-68D2-2DA6-FA65-849B4C8E50AF}"/>
              </a:ext>
            </a:extLst>
          </p:cNvPr>
          <p:cNvSpPr/>
          <p:nvPr/>
        </p:nvSpPr>
        <p:spPr>
          <a:xfrm>
            <a:off x="4349782" y="309930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0" name="Oval 42">
            <a:extLst>
              <a:ext uri="{FF2B5EF4-FFF2-40B4-BE49-F238E27FC236}">
                <a16:creationId xmlns:a16="http://schemas.microsoft.com/office/drawing/2014/main" id="{EAC438FC-967E-FA1B-7A5D-CF5290D2AB1D}"/>
              </a:ext>
            </a:extLst>
          </p:cNvPr>
          <p:cNvSpPr/>
          <p:nvPr/>
        </p:nvSpPr>
        <p:spPr>
          <a:xfrm>
            <a:off x="5334229" y="309727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1" name="Oval 43">
            <a:extLst>
              <a:ext uri="{FF2B5EF4-FFF2-40B4-BE49-F238E27FC236}">
                <a16:creationId xmlns:a16="http://schemas.microsoft.com/office/drawing/2014/main" id="{CFE8B772-4C2F-6E32-0B7F-D92B51562A9C}"/>
              </a:ext>
            </a:extLst>
          </p:cNvPr>
          <p:cNvSpPr/>
          <p:nvPr/>
        </p:nvSpPr>
        <p:spPr>
          <a:xfrm>
            <a:off x="3861007" y="310023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2" name="Oval 45">
            <a:extLst>
              <a:ext uri="{FF2B5EF4-FFF2-40B4-BE49-F238E27FC236}">
                <a16:creationId xmlns:a16="http://schemas.microsoft.com/office/drawing/2014/main" id="{E22A03BA-9E8B-522E-653F-D254528EF820}"/>
              </a:ext>
            </a:extLst>
          </p:cNvPr>
          <p:cNvSpPr/>
          <p:nvPr/>
        </p:nvSpPr>
        <p:spPr>
          <a:xfrm>
            <a:off x="5111051" y="228064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3" name="Oval 46">
            <a:extLst>
              <a:ext uri="{FF2B5EF4-FFF2-40B4-BE49-F238E27FC236}">
                <a16:creationId xmlns:a16="http://schemas.microsoft.com/office/drawing/2014/main" id="{B4D9F68D-7C60-F0E8-6D39-AB7CE151DD0D}"/>
              </a:ext>
            </a:extLst>
          </p:cNvPr>
          <p:cNvSpPr/>
          <p:nvPr/>
        </p:nvSpPr>
        <p:spPr>
          <a:xfrm>
            <a:off x="4133501" y="224003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4" name="Oval 47">
            <a:extLst>
              <a:ext uri="{FF2B5EF4-FFF2-40B4-BE49-F238E27FC236}">
                <a16:creationId xmlns:a16="http://schemas.microsoft.com/office/drawing/2014/main" id="{63796B3B-B8AB-D4BA-4201-89D8FAE2BE3B}"/>
              </a:ext>
            </a:extLst>
          </p:cNvPr>
          <p:cNvSpPr/>
          <p:nvPr/>
        </p:nvSpPr>
        <p:spPr>
          <a:xfrm>
            <a:off x="5285886" y="24277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5" name="Oval 48">
            <a:extLst>
              <a:ext uri="{FF2B5EF4-FFF2-40B4-BE49-F238E27FC236}">
                <a16:creationId xmlns:a16="http://schemas.microsoft.com/office/drawing/2014/main" id="{BCA7C24E-6023-0CA4-1678-E93193F0DA36}"/>
              </a:ext>
            </a:extLst>
          </p:cNvPr>
          <p:cNvSpPr/>
          <p:nvPr/>
        </p:nvSpPr>
        <p:spPr>
          <a:xfrm>
            <a:off x="3989485" y="248703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6" name="Oval 49">
            <a:extLst>
              <a:ext uri="{FF2B5EF4-FFF2-40B4-BE49-F238E27FC236}">
                <a16:creationId xmlns:a16="http://schemas.microsoft.com/office/drawing/2014/main" id="{C0511CC1-6D1A-DA86-F7B2-11CB7AA577CC}"/>
              </a:ext>
            </a:extLst>
          </p:cNvPr>
          <p:cNvSpPr/>
          <p:nvPr/>
        </p:nvSpPr>
        <p:spPr>
          <a:xfrm>
            <a:off x="4696740" y="206881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7" name="Oval 50">
            <a:extLst>
              <a:ext uri="{FF2B5EF4-FFF2-40B4-BE49-F238E27FC236}">
                <a16:creationId xmlns:a16="http://schemas.microsoft.com/office/drawing/2014/main" id="{25E0BA73-F7EF-2BD2-1D59-53852F86692F}"/>
              </a:ext>
            </a:extLst>
          </p:cNvPr>
          <p:cNvSpPr/>
          <p:nvPr/>
        </p:nvSpPr>
        <p:spPr>
          <a:xfrm>
            <a:off x="4432148" y="209495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8" name="Oval 51">
            <a:extLst>
              <a:ext uri="{FF2B5EF4-FFF2-40B4-BE49-F238E27FC236}">
                <a16:creationId xmlns:a16="http://schemas.microsoft.com/office/drawing/2014/main" id="{5CB58718-203E-A849-8BCF-1AF562823D18}"/>
              </a:ext>
            </a:extLst>
          </p:cNvPr>
          <p:cNvSpPr/>
          <p:nvPr/>
        </p:nvSpPr>
        <p:spPr>
          <a:xfrm>
            <a:off x="4001338" y="277989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9" name="Oval 52">
            <a:extLst>
              <a:ext uri="{FF2B5EF4-FFF2-40B4-BE49-F238E27FC236}">
                <a16:creationId xmlns:a16="http://schemas.microsoft.com/office/drawing/2014/main" id="{213FA931-397A-01D7-961C-D0EB477BADD5}"/>
              </a:ext>
            </a:extLst>
          </p:cNvPr>
          <p:cNvSpPr/>
          <p:nvPr/>
        </p:nvSpPr>
        <p:spPr>
          <a:xfrm>
            <a:off x="4928174" y="210939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0" name="Oval 53">
            <a:extLst>
              <a:ext uri="{FF2B5EF4-FFF2-40B4-BE49-F238E27FC236}">
                <a16:creationId xmlns:a16="http://schemas.microsoft.com/office/drawing/2014/main" id="{205D195B-E676-A989-8DC9-0035B01D9E9A}"/>
              </a:ext>
            </a:extLst>
          </p:cNvPr>
          <p:cNvSpPr/>
          <p:nvPr/>
        </p:nvSpPr>
        <p:spPr>
          <a:xfrm>
            <a:off x="4677267" y="313326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1" name="Oval 54">
            <a:extLst>
              <a:ext uri="{FF2B5EF4-FFF2-40B4-BE49-F238E27FC236}">
                <a16:creationId xmlns:a16="http://schemas.microsoft.com/office/drawing/2014/main" id="{9E07D1B4-29D1-A636-F6CD-DDEDEABF2E78}"/>
              </a:ext>
            </a:extLst>
          </p:cNvPr>
          <p:cNvSpPr/>
          <p:nvPr/>
        </p:nvSpPr>
        <p:spPr>
          <a:xfrm>
            <a:off x="5406237" y="261318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2" name="Oval 55">
            <a:extLst>
              <a:ext uri="{FF2B5EF4-FFF2-40B4-BE49-F238E27FC236}">
                <a16:creationId xmlns:a16="http://schemas.microsoft.com/office/drawing/2014/main" id="{245BCB0D-DDC2-73B9-4C48-2EE5D3BA058E}"/>
              </a:ext>
            </a:extLst>
          </p:cNvPr>
          <p:cNvSpPr/>
          <p:nvPr/>
        </p:nvSpPr>
        <p:spPr>
          <a:xfrm>
            <a:off x="4876876" y="306652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3" name="Oval 56">
            <a:extLst>
              <a:ext uri="{FF2B5EF4-FFF2-40B4-BE49-F238E27FC236}">
                <a16:creationId xmlns:a16="http://schemas.microsoft.com/office/drawing/2014/main" id="{0572FD5A-C063-4207-2142-A99D18EC9571}"/>
              </a:ext>
            </a:extLst>
          </p:cNvPr>
          <p:cNvSpPr/>
          <p:nvPr/>
        </p:nvSpPr>
        <p:spPr>
          <a:xfrm>
            <a:off x="5123462" y="303741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4" name="Oval 57">
            <a:extLst>
              <a:ext uri="{FF2B5EF4-FFF2-40B4-BE49-F238E27FC236}">
                <a16:creationId xmlns:a16="http://schemas.microsoft.com/office/drawing/2014/main" id="{171DB553-DC34-B629-50AD-39D1E87BAAE0}"/>
              </a:ext>
            </a:extLst>
          </p:cNvPr>
          <p:cNvSpPr/>
          <p:nvPr/>
        </p:nvSpPr>
        <p:spPr>
          <a:xfrm>
            <a:off x="5247253" y="288578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5" name="Oval 58">
            <a:extLst>
              <a:ext uri="{FF2B5EF4-FFF2-40B4-BE49-F238E27FC236}">
                <a16:creationId xmlns:a16="http://schemas.microsoft.com/office/drawing/2014/main" id="{FFA50CEA-13F3-5F25-9032-952FBB2751EE}"/>
              </a:ext>
            </a:extLst>
          </p:cNvPr>
          <p:cNvSpPr/>
          <p:nvPr/>
        </p:nvSpPr>
        <p:spPr>
          <a:xfrm>
            <a:off x="5387829" y="278511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6" name="Oval 60">
            <a:extLst>
              <a:ext uri="{FF2B5EF4-FFF2-40B4-BE49-F238E27FC236}">
                <a16:creationId xmlns:a16="http://schemas.microsoft.com/office/drawing/2014/main" id="{2FB1538B-D81F-D8B8-C4CC-C3BEACBF1978}"/>
              </a:ext>
            </a:extLst>
          </p:cNvPr>
          <p:cNvSpPr/>
          <p:nvPr/>
        </p:nvSpPr>
        <p:spPr>
          <a:xfrm>
            <a:off x="4307649" y="217165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7" name="Oval 61">
            <a:extLst>
              <a:ext uri="{FF2B5EF4-FFF2-40B4-BE49-F238E27FC236}">
                <a16:creationId xmlns:a16="http://schemas.microsoft.com/office/drawing/2014/main" id="{8DCDEE42-2A73-FA60-1342-CEB196083114}"/>
              </a:ext>
            </a:extLst>
          </p:cNvPr>
          <p:cNvSpPr/>
          <p:nvPr/>
        </p:nvSpPr>
        <p:spPr>
          <a:xfrm>
            <a:off x="4188322" y="296632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8" name="Oval 62">
            <a:extLst>
              <a:ext uri="{FF2B5EF4-FFF2-40B4-BE49-F238E27FC236}">
                <a16:creationId xmlns:a16="http://schemas.microsoft.com/office/drawing/2014/main" id="{55EE825D-812C-1BFB-A7FF-F7823206FB88}"/>
              </a:ext>
            </a:extLst>
          </p:cNvPr>
          <p:cNvSpPr/>
          <p:nvPr/>
        </p:nvSpPr>
        <p:spPr>
          <a:xfrm>
            <a:off x="4408538" y="304994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9" name="Oval 63">
            <a:extLst>
              <a:ext uri="{FF2B5EF4-FFF2-40B4-BE49-F238E27FC236}">
                <a16:creationId xmlns:a16="http://schemas.microsoft.com/office/drawing/2014/main" id="{C95747ED-1A26-4FCF-9181-E40A2AA2BDC3}"/>
              </a:ext>
            </a:extLst>
          </p:cNvPr>
          <p:cNvSpPr/>
          <p:nvPr/>
        </p:nvSpPr>
        <p:spPr>
          <a:xfrm>
            <a:off x="3827513" y="260464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0" name="Oval 68">
            <a:extLst>
              <a:ext uri="{FF2B5EF4-FFF2-40B4-BE49-F238E27FC236}">
                <a16:creationId xmlns:a16="http://schemas.microsoft.com/office/drawing/2014/main" id="{A3E71C47-8BFC-A185-3E52-17ABF31B057F}"/>
              </a:ext>
            </a:extLst>
          </p:cNvPr>
          <p:cNvSpPr/>
          <p:nvPr/>
        </p:nvSpPr>
        <p:spPr>
          <a:xfrm>
            <a:off x="3553708" y="247760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1" name="Oval 76">
            <a:extLst>
              <a:ext uri="{FF2B5EF4-FFF2-40B4-BE49-F238E27FC236}">
                <a16:creationId xmlns:a16="http://schemas.microsoft.com/office/drawing/2014/main" id="{A22F190B-A89E-6E82-1B7E-B10B6D874756}"/>
              </a:ext>
            </a:extLst>
          </p:cNvPr>
          <p:cNvSpPr/>
          <p:nvPr/>
        </p:nvSpPr>
        <p:spPr>
          <a:xfrm>
            <a:off x="3496158" y="229940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2" name="Oval 81">
            <a:extLst>
              <a:ext uri="{FF2B5EF4-FFF2-40B4-BE49-F238E27FC236}">
                <a16:creationId xmlns:a16="http://schemas.microsoft.com/office/drawing/2014/main" id="{7138627E-E461-31F5-04E3-140245D5E97C}"/>
              </a:ext>
            </a:extLst>
          </p:cNvPr>
          <p:cNvSpPr/>
          <p:nvPr/>
        </p:nvSpPr>
        <p:spPr>
          <a:xfrm>
            <a:off x="3496158" y="290801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3" name="Oval 82">
            <a:extLst>
              <a:ext uri="{FF2B5EF4-FFF2-40B4-BE49-F238E27FC236}">
                <a16:creationId xmlns:a16="http://schemas.microsoft.com/office/drawing/2014/main" id="{EA008EB0-B1A8-7E61-99D7-2BB2C046FA8C}"/>
              </a:ext>
            </a:extLst>
          </p:cNvPr>
          <p:cNvSpPr/>
          <p:nvPr/>
        </p:nvSpPr>
        <p:spPr>
          <a:xfrm>
            <a:off x="3544547" y="267077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4" name="Oval 84">
            <a:extLst>
              <a:ext uri="{FF2B5EF4-FFF2-40B4-BE49-F238E27FC236}">
                <a16:creationId xmlns:a16="http://schemas.microsoft.com/office/drawing/2014/main" id="{D39CB64E-E161-928B-C49F-4896EC3CCDE1}"/>
              </a:ext>
            </a:extLst>
          </p:cNvPr>
          <p:cNvSpPr/>
          <p:nvPr/>
        </p:nvSpPr>
        <p:spPr>
          <a:xfrm>
            <a:off x="3706108" y="263000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5" name="Oval 89">
            <a:extLst>
              <a:ext uri="{FF2B5EF4-FFF2-40B4-BE49-F238E27FC236}">
                <a16:creationId xmlns:a16="http://schemas.microsoft.com/office/drawing/2014/main" id="{9EF0D2C4-3DAA-46D0-5D29-91F863418BA3}"/>
              </a:ext>
            </a:extLst>
          </p:cNvPr>
          <p:cNvSpPr/>
          <p:nvPr/>
        </p:nvSpPr>
        <p:spPr>
          <a:xfrm>
            <a:off x="3759912" y="278277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6" name="Oval 98">
            <a:extLst>
              <a:ext uri="{FF2B5EF4-FFF2-40B4-BE49-F238E27FC236}">
                <a16:creationId xmlns:a16="http://schemas.microsoft.com/office/drawing/2014/main" id="{9FEE7342-1ED2-142A-2E4A-BF7E675D87EF}"/>
              </a:ext>
            </a:extLst>
          </p:cNvPr>
          <p:cNvSpPr/>
          <p:nvPr/>
        </p:nvSpPr>
        <p:spPr>
          <a:xfrm>
            <a:off x="3804304" y="2468488"/>
            <a:ext cx="2433176" cy="617614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Arrow: Right 99">
            <a:extLst>
              <a:ext uri="{FF2B5EF4-FFF2-40B4-BE49-F238E27FC236}">
                <a16:creationId xmlns:a16="http://schemas.microsoft.com/office/drawing/2014/main" id="{4AFB51C8-7055-E402-BAA4-0E22F04E8CF3}"/>
              </a:ext>
            </a:extLst>
          </p:cNvPr>
          <p:cNvSpPr/>
          <p:nvPr/>
        </p:nvSpPr>
        <p:spPr>
          <a:xfrm>
            <a:off x="4827739" y="2661934"/>
            <a:ext cx="792088" cy="230233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Arrow: Right 101">
            <a:extLst>
              <a:ext uri="{FF2B5EF4-FFF2-40B4-BE49-F238E27FC236}">
                <a16:creationId xmlns:a16="http://schemas.microsoft.com/office/drawing/2014/main" id="{79DC66B2-A43D-A25E-F3AB-4DCDD9F453E1}"/>
              </a:ext>
            </a:extLst>
          </p:cNvPr>
          <p:cNvSpPr/>
          <p:nvPr/>
        </p:nvSpPr>
        <p:spPr>
          <a:xfrm flipH="1">
            <a:off x="4013407" y="2661934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Arrow: Right 103">
            <a:extLst>
              <a:ext uri="{FF2B5EF4-FFF2-40B4-BE49-F238E27FC236}">
                <a16:creationId xmlns:a16="http://schemas.microsoft.com/office/drawing/2014/main" id="{78E27C44-F915-5F8F-F684-273CA73DB0C9}"/>
              </a:ext>
            </a:extLst>
          </p:cNvPr>
          <p:cNvSpPr/>
          <p:nvPr/>
        </p:nvSpPr>
        <p:spPr>
          <a:xfrm rot="16200000">
            <a:off x="4581134" y="2337767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Arrow: Right 106">
            <a:extLst>
              <a:ext uri="{FF2B5EF4-FFF2-40B4-BE49-F238E27FC236}">
                <a16:creationId xmlns:a16="http://schemas.microsoft.com/office/drawing/2014/main" id="{276BD1D4-906D-D89A-1944-91DA53BEB622}"/>
              </a:ext>
            </a:extLst>
          </p:cNvPr>
          <p:cNvSpPr/>
          <p:nvPr/>
        </p:nvSpPr>
        <p:spPr>
          <a:xfrm rot="5400000" flipV="1">
            <a:off x="4579298" y="2973209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Arrow: Right 107">
            <a:extLst>
              <a:ext uri="{FF2B5EF4-FFF2-40B4-BE49-F238E27FC236}">
                <a16:creationId xmlns:a16="http://schemas.microsoft.com/office/drawing/2014/main" id="{18AE52A6-462A-E418-A7D1-8C703103833C}"/>
              </a:ext>
            </a:extLst>
          </p:cNvPr>
          <p:cNvSpPr/>
          <p:nvPr/>
        </p:nvSpPr>
        <p:spPr>
          <a:xfrm rot="5400000" flipV="1">
            <a:off x="3704143" y="2430407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Arrow: Right 109">
            <a:extLst>
              <a:ext uri="{FF2B5EF4-FFF2-40B4-BE49-F238E27FC236}">
                <a16:creationId xmlns:a16="http://schemas.microsoft.com/office/drawing/2014/main" id="{B075EA58-6BCD-3D9B-8C11-71DC38DC135E}"/>
              </a:ext>
            </a:extLst>
          </p:cNvPr>
          <p:cNvSpPr/>
          <p:nvPr/>
        </p:nvSpPr>
        <p:spPr>
          <a:xfrm rot="16200000">
            <a:off x="3706411" y="2954940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009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7EB604-1FCE-016E-5FD6-89B6EC2C3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6" name="Picture 5" descr="A purple light on a black stand&#10;&#10;Description automatically generated">
            <a:extLst>
              <a:ext uri="{FF2B5EF4-FFF2-40B4-BE49-F238E27FC236}">
                <a16:creationId xmlns:a16="http://schemas.microsoft.com/office/drawing/2014/main" id="{52B73DB6-44E8-7F61-8887-8E58B24625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88" y="980728"/>
            <a:ext cx="11760899" cy="5004916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B9FDFFF-8B3C-0975-5E22-A05399920F27}"/>
              </a:ext>
            </a:extLst>
          </p:cNvPr>
          <p:cNvCxnSpPr/>
          <p:nvPr/>
        </p:nvCxnSpPr>
        <p:spPr>
          <a:xfrm>
            <a:off x="695400" y="3429000"/>
            <a:ext cx="8640960" cy="539750"/>
          </a:xfrm>
          <a:prstGeom prst="straightConnector1">
            <a:avLst/>
          </a:prstGeom>
          <a:ln w="57150">
            <a:headEnd type="arrow" w="med" len="med"/>
            <a:tailEnd type="arrow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A09CB6F-E746-A69C-66D1-F6380D56F74C}"/>
              </a:ext>
            </a:extLst>
          </p:cNvPr>
          <p:cNvSpPr txBox="1"/>
          <p:nvPr/>
        </p:nvSpPr>
        <p:spPr>
          <a:xfrm rot="247348">
            <a:off x="3935761" y="3748322"/>
            <a:ext cx="1397819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4000" dirty="0">
                <a:solidFill>
                  <a:schemeClr val="accent2"/>
                </a:solidFill>
              </a:rPr>
              <a:t>20 cm</a:t>
            </a:r>
            <a:endParaRPr lang="en-GB" sz="4000" dirty="0">
              <a:solidFill>
                <a:schemeClr val="accent2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6F23553-A59A-8A2B-7DB2-510A28D2A9F8}"/>
              </a:ext>
            </a:extLst>
          </p:cNvPr>
          <p:cNvSpPr txBox="1"/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dirty="0">
                <a:latin typeface="+mj-lt"/>
                <a:ea typeface="+mj-ea"/>
                <a:cs typeface="+mj-cs"/>
              </a:rPr>
              <a:t>Capillary Discharge Plasma</a:t>
            </a:r>
          </a:p>
        </p:txBody>
      </p:sp>
      <p:sp>
        <p:nvSpPr>
          <p:cNvPr id="5" name="Datumsplatzhalter 2">
            <a:extLst>
              <a:ext uri="{FF2B5EF4-FFF2-40B4-BE49-F238E27FC236}">
                <a16:creationId xmlns:a16="http://schemas.microsoft.com/office/drawing/2014/main" id="{C980FA6F-C6A8-BBCC-6DCF-2267499F0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7E22D2F-1EE9-E62E-5EFB-B0F7F6D66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10605797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3B6D0859-3299-8366-26C1-CA85BB85F62C}"/>
              </a:ext>
            </a:extLst>
          </p:cNvPr>
          <p:cNvSpPr txBox="1"/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dirty="0">
                <a:latin typeface="+mj-lt"/>
                <a:ea typeface="+mj-ea"/>
                <a:cs typeface="+mj-cs"/>
              </a:rPr>
              <a:t>Slit Jet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7EB604-1FCE-016E-5FD6-89B6EC2C3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FI" smtClean="0"/>
              <a:pPr>
                <a:spcAft>
                  <a:spcPts val="600"/>
                </a:spcAft>
              </a:pPr>
              <a:t>36</a:t>
            </a:fld>
            <a:endParaRPr lang="en-FI"/>
          </a:p>
        </p:txBody>
      </p:sp>
      <p:pic>
        <p:nvPicPr>
          <p:cNvPr id="5" name="Grafik 4" descr="Ein Bild, das Im Haus enthält.&#10;&#10;KI-generierte Inhalte können fehlerhaft sein.">
            <a:extLst>
              <a:ext uri="{FF2B5EF4-FFF2-40B4-BE49-F238E27FC236}">
                <a16:creationId xmlns:a16="http://schemas.microsoft.com/office/drawing/2014/main" id="{5F6C768E-5836-5105-0174-A9F5E7E4A9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8654" b="12015"/>
          <a:stretch>
            <a:fillRect/>
          </a:stretch>
        </p:blipFill>
        <p:spPr>
          <a:xfrm>
            <a:off x="838200" y="1798320"/>
            <a:ext cx="10515600" cy="4429760"/>
          </a:xfrm>
          <a:prstGeom prst="rect">
            <a:avLst/>
          </a:prstGeom>
          <a:noFill/>
        </p:spPr>
      </p:pic>
      <p:pic>
        <p:nvPicPr>
          <p:cNvPr id="11" name="Grafik 10" descr="Ein Bild, das Text, Screenshot, Diagramm, Schrift enthält.&#10;&#10;KI-generierte Inhalte können fehlerhaft sein.">
            <a:extLst>
              <a:ext uri="{FF2B5EF4-FFF2-40B4-BE49-F238E27FC236}">
                <a16:creationId xmlns:a16="http://schemas.microsoft.com/office/drawing/2014/main" id="{BDA28018-4709-7066-9D97-D74DC7FDC0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8248" y="333478"/>
            <a:ext cx="3305539" cy="1450305"/>
          </a:xfrm>
          <a:prstGeom prst="rect">
            <a:avLst/>
          </a:prstGeom>
        </p:spPr>
      </p:pic>
      <p:sp>
        <p:nvSpPr>
          <p:cNvPr id="2" name="Datumsplatzhalter 2">
            <a:extLst>
              <a:ext uri="{FF2B5EF4-FFF2-40B4-BE49-F238E27FC236}">
                <a16:creationId xmlns:a16="http://schemas.microsoft.com/office/drawing/2014/main" id="{8757A153-0F64-A4D2-8CDB-F6B7FB7FEF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B19AD415-7877-A6BF-A481-826E5661A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1119632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5432C-6EE4-3A48-B260-083AF2E7E36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Why is the plasma purple/pink?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B87DD-025D-AE43-4A03-910135B61E5D}"/>
              </a:ext>
            </a:extLst>
          </p:cNvPr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-FI"/>
              <a:t> </a:t>
            </a:r>
            <a:endParaRPr lang="en-FI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472EE599-59AD-4E26-A343-6BA2D542E9C4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3500" y="63500"/>
            <a:ext cx="2032000" cy="381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tIns="0" rIns="0" bIns="0" rtlCol="0" anchor="ctr" anchorCtr="1"/>
          <a:lstStyle/>
          <a:p>
            <a:pPr algn="l"/>
            <a:r>
              <a:rPr lang="en-GB"/>
              <a:t>0/0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EB2F5944-277E-45B6-95D6-A79DFFBF2426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0096500" y="63500"/>
            <a:ext cx="2032000" cy="381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tIns="0" rIns="0" bIns="0" rtlCol="0" anchor="ctr" anchorCtr="1"/>
          <a:lstStyle/>
          <a:p>
            <a:pPr algn="l"/>
            <a:r>
              <a:rPr lang="en-GB"/>
              <a:t>Question slide</a:t>
            </a:r>
          </a:p>
        </p:txBody>
      </p:sp>
      <p:sp>
        <p:nvSpPr>
          <p:cNvPr id="6" name="Rechteck: obere Ecken abgeschnitten 5">
            <a:extLst>
              <a:ext uri="{FF2B5EF4-FFF2-40B4-BE49-F238E27FC236}">
                <a16:creationId xmlns:a16="http://schemas.microsoft.com/office/drawing/2014/main" id="{A755ACC9-5FD1-478F-A207-0C25A2DF46FE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65100" y="254000"/>
            <a:ext cx="177800" cy="127000"/>
          </a:xfrm>
          <a:prstGeom prst="snip2Same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75B0D234-240F-41AC-9603-E51BA262E89C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90500" y="127000"/>
            <a:ext cx="127000" cy="127000"/>
          </a:xfrm>
          <a:prstGeom prst="ellipse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61771CE4-8339-413A-9DD7-33B083E0CFBF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11341100" y="6007100"/>
            <a:ext cx="762000" cy="762000"/>
          </a:xfrm>
          <a:prstGeom prst="ellipse">
            <a:avLst/>
          </a:prstGeom>
          <a:solidFill>
            <a:srgbClr val="0033A0"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</a:srgbClr>
          </a:solidFill>
          <a:ln w="12700" cap="flat" cmpd="sng" algn="ctr">
            <a:solidFill>
              <a:srgbClr val="0033A0">
                <a:shade val="1500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rIns="0" rtlCol="0" anchor="ctr" anchorCtr="1"/>
          <a:lstStyle/>
          <a:p>
            <a:pPr algn="l"/>
            <a:endParaRPr lang="en-GB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EA847E-A350-486D-ACA4-94AD5DBB735A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3429000" y="88900"/>
            <a:ext cx="2413000" cy="381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Join at: </a:t>
            </a:r>
            <a:r>
              <a:rPr lang="en-GB" b="1"/>
              <a:t>vevox.app</a:t>
            </a:r>
            <a:endParaRPr lang="en-GB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CF7652B-B6A5-4970-AACE-291DBA8AE86A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6350000" y="101600"/>
            <a:ext cx="2413000" cy="381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ID: </a:t>
            </a:r>
            <a:r>
              <a:rPr lang="en-GB" b="1"/>
              <a:t>131-113-101</a:t>
            </a:r>
            <a:endParaRPr lang="en-GB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17262CB-B420-4BDC-A42B-C7BF175295F6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838200" y="179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Because it was photoshopped to look good.</a:t>
            </a:r>
            <a:endParaRPr lang="en-GB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56D9F59-7619-4200-9929-A2B98FD72ADF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10337800" y="196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528E291A-8987-44DA-8FB6-16D1E761465E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38200" y="211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4BB19E78-B1AF-44AB-AD8B-39F42EF634F0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838200" y="211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E81A1C4-EC91-4D0A-BA41-0F6F9F8F96C0}"/>
              </a:ext>
            </a:extLst>
          </p:cNvPr>
          <p:cNvSpPr txBox="1"/>
          <p:nvPr>
            <p:custDataLst>
              <p:tags r:id="rId15"/>
            </p:custDataLst>
          </p:nvPr>
        </p:nvSpPr>
        <p:spPr>
          <a:xfrm>
            <a:off x="838200" y="2433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Because of the very high temperature.</a:t>
            </a:r>
            <a:endParaRPr lang="en-GB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67CE1E38-99B8-4CF2-9E31-921446BA84B2}"/>
              </a:ext>
            </a:extLst>
          </p:cNvPr>
          <p:cNvSpPr txBox="1"/>
          <p:nvPr>
            <p:custDataLst>
              <p:tags r:id="rId16"/>
            </p:custDataLst>
          </p:nvPr>
        </p:nvSpPr>
        <p:spPr>
          <a:xfrm>
            <a:off x="10337800" y="2598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657F37FB-7B8C-4D85-A7D5-9D35E94D0D81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838200" y="2750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D61B26E6-8720-4336-97A1-8A3DBB228E9E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838200" y="2750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470D23A-EF0D-427D-B17D-80ADDA378F68}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>
            <a:off x="838200" y="306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Because Hydrogen was used to create the plasma.</a:t>
            </a:r>
            <a:endParaRPr lang="en-GB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2D70E190-66A0-4452-A7B3-D9EB5EE1C94D}"/>
              </a:ext>
            </a:extLst>
          </p:cNvPr>
          <p:cNvSpPr txBox="1"/>
          <p:nvPr>
            <p:custDataLst>
              <p:tags r:id="rId20"/>
            </p:custDataLst>
          </p:nvPr>
        </p:nvSpPr>
        <p:spPr>
          <a:xfrm>
            <a:off x="10337800" y="323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74B3060D-66EB-4299-BE1B-9A288C0AF455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838200" y="338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3492035D-09BC-4318-AFF7-360F876CDEFA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838200" y="338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223E12EB-A4C3-4E5D-BD26-F3D242018AB0}"/>
              </a:ext>
            </a:extLst>
          </p:cNvPr>
          <p:cNvSpPr txBox="1"/>
          <p:nvPr>
            <p:custDataLst>
              <p:tags r:id="rId23"/>
            </p:custDataLst>
          </p:nvPr>
        </p:nvSpPr>
        <p:spPr>
          <a:xfrm>
            <a:off x="838200" y="3703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Because plasma absorbs all colors except pink.</a:t>
            </a:r>
            <a:endParaRPr lang="en-GB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8DA95E6B-8611-4407-87F4-8EA36235CDDF}"/>
              </a:ext>
            </a:extLst>
          </p:cNvPr>
          <p:cNvSpPr txBox="1"/>
          <p:nvPr>
            <p:custDataLst>
              <p:tags r:id="rId24"/>
            </p:custDataLst>
          </p:nvPr>
        </p:nvSpPr>
        <p:spPr>
          <a:xfrm>
            <a:off x="10337800" y="3868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0E588933-4919-4F14-9235-5709BD9ADBE4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838200" y="4020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7AA518F5-E6DB-4229-A391-E1441E6FB6C8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838200" y="4020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76E368CF-1660-D1BB-2EAD-DB51289C9E03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42900" y="5158637"/>
            <a:ext cx="936104" cy="9293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300088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5432C-6EE4-3A48-B260-083AF2E7E36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Why is the plasma purple/pink?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B87DD-025D-AE43-4A03-910135B61E5D}"/>
              </a:ext>
            </a:extLst>
          </p:cNvPr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-FI"/>
              <a:t> </a:t>
            </a:r>
            <a:endParaRPr lang="en-FI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E5672AF7-6632-4118-A612-888F87A83D07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3500" y="63500"/>
            <a:ext cx="2032000" cy="381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tIns="0" rIns="0" bIns="0" rtlCol="0" anchor="ctr" anchorCtr="1"/>
          <a:lstStyle/>
          <a:p>
            <a:pPr algn="l"/>
            <a:r>
              <a:rPr lang="en-GB"/>
              <a:t>0/0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50DD40DF-329F-4047-B824-F525E2790F4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0096500" y="63500"/>
            <a:ext cx="2032000" cy="381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tIns="0" rIns="0" bIns="0" rtlCol="0" anchor="ctr" anchorCtr="1"/>
          <a:lstStyle/>
          <a:p>
            <a:pPr algn="l"/>
            <a:r>
              <a:rPr lang="en-GB"/>
              <a:t>Preparing Results</a:t>
            </a:r>
          </a:p>
        </p:txBody>
      </p:sp>
      <p:sp>
        <p:nvSpPr>
          <p:cNvPr id="6" name="Rechteck: obere Ecken abgeschnitten 5">
            <a:extLst>
              <a:ext uri="{FF2B5EF4-FFF2-40B4-BE49-F238E27FC236}">
                <a16:creationId xmlns:a16="http://schemas.microsoft.com/office/drawing/2014/main" id="{94FD7393-B253-4425-B729-7CB8E1801894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65100" y="254000"/>
            <a:ext cx="177800" cy="127000"/>
          </a:xfrm>
          <a:prstGeom prst="snip2Same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FE1D7F77-EF6C-4104-99E0-8DF63B9B64E7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90500" y="127000"/>
            <a:ext cx="127000" cy="127000"/>
          </a:xfrm>
          <a:prstGeom prst="ellipse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778B843-BF6E-40EA-98C8-A8E640D570FC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429000" y="88900"/>
            <a:ext cx="2413000" cy="381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Join at: </a:t>
            </a:r>
            <a:r>
              <a:rPr lang="en-GB" b="1"/>
              <a:t>vevox.app</a:t>
            </a:r>
            <a:endParaRPr lang="en-GB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5897B6C-A31B-4B63-A691-7AABAB32740B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6350000" y="101600"/>
            <a:ext cx="2413000" cy="381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ID: </a:t>
            </a:r>
            <a:r>
              <a:rPr lang="en-GB" b="1"/>
              <a:t>131-113-101</a:t>
            </a:r>
            <a:endParaRPr lang="en-GB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EA275F4-BE68-401F-BB64-FDD6F6DA551A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838200" y="179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Because it was photoshopped to look good.</a:t>
            </a:r>
            <a:endParaRPr lang="en-GB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DB8C86B-9171-4424-A22B-5880EF714456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10337800" y="196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2E8974F8-974A-4CE6-B266-2F0CB730ED29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38200" y="211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B52D9391-62FE-407A-8A84-E3F5A124BF1E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38200" y="211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2183EE9-B6A0-4BAE-A9F5-F738B0D94938}"/>
              </a:ext>
            </a:extLst>
          </p:cNvPr>
          <p:cNvSpPr txBox="1"/>
          <p:nvPr>
            <p:custDataLst>
              <p:tags r:id="rId14"/>
            </p:custDataLst>
          </p:nvPr>
        </p:nvSpPr>
        <p:spPr>
          <a:xfrm>
            <a:off x="838200" y="2433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Because of the very high temperature.</a:t>
            </a:r>
            <a:endParaRPr lang="en-GB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BE5207E-B345-481A-B549-67B7CB4710C1}"/>
              </a:ext>
            </a:extLst>
          </p:cNvPr>
          <p:cNvSpPr txBox="1"/>
          <p:nvPr>
            <p:custDataLst>
              <p:tags r:id="rId15"/>
            </p:custDataLst>
          </p:nvPr>
        </p:nvSpPr>
        <p:spPr>
          <a:xfrm>
            <a:off x="10337800" y="2598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41B86D81-8785-4D1C-BED5-4ADCADC799BA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838200" y="2750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02F31019-A760-4779-99D4-FF32041CA4F7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838200" y="2750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3E128A6-BDFD-440D-BB0D-0A3D97057623}"/>
              </a:ext>
            </a:extLst>
          </p:cNvPr>
          <p:cNvSpPr txBox="1"/>
          <p:nvPr>
            <p:custDataLst>
              <p:tags r:id="rId18"/>
            </p:custDataLst>
          </p:nvPr>
        </p:nvSpPr>
        <p:spPr>
          <a:xfrm>
            <a:off x="838200" y="306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Because Hydrogen was used to create the plasma.</a:t>
            </a:r>
            <a:endParaRPr lang="en-GB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03106D4-C5C1-40F7-A09A-5B11AB71AF3F}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>
            <a:off x="10337800" y="323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90565060-833A-487F-85CB-0627B38C13AF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838200" y="338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BFE17070-61CB-4678-8D2F-0B46805B178E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838200" y="338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7D43F7E6-7E8A-4749-9642-BDCED1B7B8C2}"/>
              </a:ext>
            </a:extLst>
          </p:cNvPr>
          <p:cNvSpPr txBox="1"/>
          <p:nvPr>
            <p:custDataLst>
              <p:tags r:id="rId22"/>
            </p:custDataLst>
          </p:nvPr>
        </p:nvSpPr>
        <p:spPr>
          <a:xfrm>
            <a:off x="838200" y="3703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Because plasma absorbs all colors except pink.</a:t>
            </a:r>
            <a:endParaRPr lang="en-GB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DA26D4AD-9DC2-4CA8-8209-1232BFDC391C}"/>
              </a:ext>
            </a:extLst>
          </p:cNvPr>
          <p:cNvSpPr txBox="1"/>
          <p:nvPr>
            <p:custDataLst>
              <p:tags r:id="rId23"/>
            </p:custDataLst>
          </p:nvPr>
        </p:nvSpPr>
        <p:spPr>
          <a:xfrm>
            <a:off x="10337800" y="3868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C1BC5639-BCA9-49C1-875C-53DF6703A82A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838200" y="4020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2E72A871-2C87-4280-AE9C-B496853A9943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838200" y="4020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EE4067F0-1DCE-4E09-9094-C784F763A211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0" y="5486400"/>
            <a:ext cx="12192000" cy="1219200"/>
          </a:xfrm>
          <a:prstGeom prst="rect">
            <a:avLst/>
          </a:prstGeom>
          <a:solidFill>
            <a:srgbClr val="666666"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</a:srgbClr>
          </a:solidFill>
          <a:ln w="12700" cap="flat" cmpd="sng" algn="ctr">
            <a:solidFill>
              <a:srgbClr val="808080"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</a:srgbClr>
            </a:solidFill>
            <a:prstDash val="dash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r>
              <a:rPr lang="en-GB" sz="8000">
                <a:solidFill>
                  <a:srgbClr val="FFFFFF"/>
                </a:solidFill>
              </a:rPr>
              <a:t>RESULTS SLIDE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EDBDE727-FC53-4F31-9B2D-E412FC2E054F}"/>
              </a:ext>
            </a:extLst>
          </p:cNvPr>
          <p:cNvSpPr/>
          <p:nvPr>
            <p:custDataLst>
              <p:tags r:id="rId27"/>
            </p:custDataLst>
          </p:nvPr>
        </p:nvSpPr>
        <p:spPr>
          <a:xfrm>
            <a:off x="9893808" y="3417570"/>
            <a:ext cx="254000" cy="254000"/>
          </a:xfrm>
          <a:prstGeom prst="ellipse">
            <a:avLst/>
          </a:prstGeom>
          <a:solidFill>
            <a:srgbClr val="FFFFFF"/>
          </a:solidFill>
          <a:ln w="25400" cap="flat" cmpd="sng" algn="ctr">
            <a:solidFill>
              <a:srgbClr val="0033A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r>
              <a:rPr lang="en-GB" sz="2000" b="1">
                <a:solidFill>
                  <a:srgbClr val="0033A0"/>
                </a:solidFill>
              </a:rPr>
              <a:t>✓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88702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7">
            <a:extLst>
              <a:ext uri="{FF2B5EF4-FFF2-40B4-BE49-F238E27FC236}">
                <a16:creationId xmlns:a16="http://schemas.microsoft.com/office/drawing/2014/main" id="{F1BFFD5B-63FD-78E8-AC87-D53095756770}"/>
              </a:ext>
            </a:extLst>
          </p:cNvPr>
          <p:cNvSpPr txBox="1"/>
          <p:nvPr/>
        </p:nvSpPr>
        <p:spPr>
          <a:xfrm>
            <a:off x="416205" y="1279794"/>
            <a:ext cx="1436120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Laser System</a:t>
            </a:r>
            <a:endParaRPr lang="en-GB" sz="1800" b="0" i="0" u="none" strike="noStrike" kern="1200" cap="none" spc="0" baseline="0" dirty="0">
              <a:solidFill>
                <a:srgbClr val="2F2F2F"/>
              </a:solidFill>
              <a:uFillTx/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ECB946-31C7-8B40-39DF-05D0E001BAB2}"/>
              </a:ext>
            </a:extLst>
          </p:cNvPr>
          <p:cNvSpPr txBox="1"/>
          <p:nvPr/>
        </p:nvSpPr>
        <p:spPr>
          <a:xfrm>
            <a:off x="2639616" y="5046847"/>
            <a:ext cx="3715152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BELLA PW (Berkeley, California)</a:t>
            </a:r>
            <a:endParaRPr lang="en-GB" sz="1800" b="0" i="0" u="none" strike="noStrike" kern="1200" cap="none" spc="0" baseline="0">
              <a:solidFill>
                <a:srgbClr val="2F2F2F"/>
              </a:solidFill>
              <a:uFillTx/>
              <a:latin typeface="Arial"/>
            </a:endParaRPr>
          </a:p>
        </p:txBody>
      </p:sp>
      <p:pic>
        <p:nvPicPr>
          <p:cNvPr id="7" name="Picture 24" descr="Several people working in a factory&#10;&#10;Description automatically generated">
            <a:extLst>
              <a:ext uri="{FF2B5EF4-FFF2-40B4-BE49-F238E27FC236}">
                <a16:creationId xmlns:a16="http://schemas.microsoft.com/office/drawing/2014/main" id="{5CD34D1B-7FAC-8B00-1340-7E344695A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238" y="1592263"/>
            <a:ext cx="5613803" cy="342091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feld 14">
            <a:extLst>
              <a:ext uri="{FF2B5EF4-FFF2-40B4-BE49-F238E27FC236}">
                <a16:creationId xmlns:a16="http://schemas.microsoft.com/office/drawing/2014/main" id="{286F8F24-7D2A-9D88-9789-34CFE037568B}"/>
              </a:ext>
            </a:extLst>
          </p:cNvPr>
          <p:cNvSpPr txBox="1"/>
          <p:nvPr/>
        </p:nvSpPr>
        <p:spPr>
          <a:xfrm>
            <a:off x="2063553" y="5445224"/>
            <a:ext cx="2333969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40 J, 30 fs </a:t>
            </a:r>
            <a:r>
              <a:rPr lang="en-US" dirty="0">
                <a:solidFill>
                  <a:srgbClr val="0033A0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 1.2 PW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Focused to </a:t>
            </a:r>
            <a:r>
              <a:rPr lang="el-GR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σ</a:t>
            </a:r>
            <a:r>
              <a:rPr lang="en-US" sz="1800" b="0" i="0" u="none" strike="noStrike" kern="1200" cap="none" spc="0" baseline="-25000" dirty="0">
                <a:solidFill>
                  <a:srgbClr val="0033A0"/>
                </a:solidFill>
                <a:uFillTx/>
                <a:latin typeface="Arial"/>
              </a:rPr>
              <a:t>r</a:t>
            </a: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 = 50 </a:t>
            </a:r>
            <a:r>
              <a:rPr lang="el-GR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μ</a:t>
            </a:r>
            <a:r>
              <a:rPr lang="en-US" sz="1800" b="0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m</a:t>
            </a:r>
            <a:endParaRPr lang="en-GB" sz="1800" b="0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9" name="Grafik 15">
            <a:extLst>
              <a:ext uri="{FF2B5EF4-FFF2-40B4-BE49-F238E27FC236}">
                <a16:creationId xmlns:a16="http://schemas.microsoft.com/office/drawing/2014/main" id="{0E982521-C9F1-E902-89DA-FBF24F6314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1221" y="1556793"/>
            <a:ext cx="5217383" cy="198075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Grafik 16">
            <a:extLst>
              <a:ext uri="{FF2B5EF4-FFF2-40B4-BE49-F238E27FC236}">
                <a16:creationId xmlns:a16="http://schemas.microsoft.com/office/drawing/2014/main" id="{FD02C67E-63A5-3876-63EB-2BFE78C845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8842" y="3429000"/>
            <a:ext cx="3791148" cy="273699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Textfeld 17">
            <a:extLst>
              <a:ext uri="{FF2B5EF4-FFF2-40B4-BE49-F238E27FC236}">
                <a16:creationId xmlns:a16="http://schemas.microsoft.com/office/drawing/2014/main" id="{12AA4476-2C0C-91F0-5567-2716FFFE2B34}"/>
              </a:ext>
            </a:extLst>
          </p:cNvPr>
          <p:cNvSpPr txBox="1"/>
          <p:nvPr/>
        </p:nvSpPr>
        <p:spPr>
          <a:xfrm>
            <a:off x="9875840" y="4293098"/>
            <a:ext cx="1756891" cy="83099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9.2 GeV in</a:t>
            </a:r>
            <a:b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</a:b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 30 cm of plasma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0" cap="none" spc="0" baseline="0">
                <a:solidFill>
                  <a:srgbClr val="2F2F2F"/>
                </a:solidFill>
                <a:uFillTx/>
                <a:latin typeface="Wingdings" pitchFamily="2"/>
              </a:rPr>
              <a:t></a:t>
            </a: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 </a:t>
            </a:r>
            <a:r>
              <a:rPr lang="en-US" sz="1800" b="1" i="0" u="none" strike="noStrike" kern="1200" cap="none" spc="0" baseline="0">
                <a:solidFill>
                  <a:srgbClr val="FF0000"/>
                </a:solidFill>
                <a:uFillTx/>
                <a:latin typeface="Arial"/>
              </a:rPr>
              <a:t>30.6 GeV/m</a:t>
            </a:r>
            <a:endParaRPr lang="en-GB" sz="1800" b="1" i="0" u="none" strike="noStrike" kern="1200" cap="none" spc="0" baseline="0">
              <a:solidFill>
                <a:srgbClr val="FF0000"/>
              </a:solidFill>
              <a:uFillTx/>
              <a:latin typeface="Arial"/>
            </a:endParaRPr>
          </a:p>
        </p:txBody>
      </p:sp>
      <p:sp>
        <p:nvSpPr>
          <p:cNvPr id="12" name="Textfeld 18">
            <a:extLst>
              <a:ext uri="{FF2B5EF4-FFF2-40B4-BE49-F238E27FC236}">
                <a16:creationId xmlns:a16="http://schemas.microsoft.com/office/drawing/2014/main" id="{DE7DC3AF-8163-FEB1-744C-2ACC200CA148}"/>
              </a:ext>
            </a:extLst>
          </p:cNvPr>
          <p:cNvSpPr txBox="1"/>
          <p:nvPr/>
        </p:nvSpPr>
        <p:spPr>
          <a:xfrm>
            <a:off x="9112453" y="5906886"/>
            <a:ext cx="2520278" cy="184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Phys. Rev. Lett. </a:t>
            </a:r>
            <a:r>
              <a:rPr lang="en-GB" sz="1200" b="1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133</a:t>
            </a:r>
            <a:r>
              <a:rPr lang="en-GB" sz="12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, 255001 (2024).</a:t>
            </a:r>
          </a:p>
        </p:txBody>
      </p:sp>
      <p:sp>
        <p:nvSpPr>
          <p:cNvPr id="13" name="Foliennummernplatzhalter 17">
            <a:extLst>
              <a:ext uri="{FF2B5EF4-FFF2-40B4-BE49-F238E27FC236}">
                <a16:creationId xmlns:a16="http://schemas.microsoft.com/office/drawing/2014/main" id="{FC8817F6-0A4A-943C-DB1E-F31AC7513DA3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56B7AF8-FCAC-43D1-A2F1-B006D73E578C}" type="slidenum">
              <a:rPr lang="en-US" sz="10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39</a:t>
            </a:fld>
            <a:endParaRPr lang="en-US" sz="10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D0225F4E-9FB0-F1A5-E1D8-F4EF28AE6688}"/>
              </a:ext>
            </a:extLst>
          </p:cNvPr>
          <p:cNvSpPr txBox="1">
            <a:spLocks/>
          </p:cNvSpPr>
          <p:nvPr/>
        </p:nvSpPr>
        <p:spPr>
          <a:xfrm>
            <a:off x="419067" y="368532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State-of-the-Art Results</a:t>
            </a:r>
            <a:br>
              <a:rPr lang="en-US" dirty="0"/>
            </a:br>
            <a:r>
              <a:rPr lang="en-US" sz="2400" dirty="0">
                <a:solidFill>
                  <a:schemeClr val="accent2"/>
                </a:solidFill>
              </a:rPr>
              <a:t>Laser-Driven</a:t>
            </a:r>
            <a:endParaRPr lang="en-GB" sz="2400" dirty="0">
              <a:solidFill>
                <a:schemeClr val="accent2"/>
              </a:solidFill>
            </a:endParaRPr>
          </a:p>
        </p:txBody>
      </p:sp>
      <p:sp>
        <p:nvSpPr>
          <p:cNvPr id="2" name="Datumsplatzhalter 2">
            <a:extLst>
              <a:ext uri="{FF2B5EF4-FFF2-40B4-BE49-F238E27FC236}">
                <a16:creationId xmlns:a16="http://schemas.microsoft.com/office/drawing/2014/main" id="{0AD05048-997A-5FA9-EE51-17F8A8D5C1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14" name="Fußzeilenplatzhalter 3">
            <a:extLst>
              <a:ext uri="{FF2B5EF4-FFF2-40B4-BE49-F238E27FC236}">
                <a16:creationId xmlns:a16="http://schemas.microsoft.com/office/drawing/2014/main" id="{0805FB9F-C882-1729-D2E3-589FDFB9A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D97290E-B1B8-2428-F233-D1DC8DBAB467}"/>
              </a:ext>
            </a:extLst>
          </p:cNvPr>
          <p:cNvSpPr txBox="1"/>
          <p:nvPr/>
        </p:nvSpPr>
        <p:spPr>
          <a:xfrm>
            <a:off x="8075613" y="2709798"/>
            <a:ext cx="85921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/>
              <a:t>Wave-breaking</a:t>
            </a:r>
            <a:endParaRPr lang="en-GB" sz="1000" dirty="0"/>
          </a:p>
        </p:txBody>
      </p:sp>
      <p:pic>
        <p:nvPicPr>
          <p:cNvPr id="15" name="Grafik 14" descr="Ein Bild, das Natur, surfen, draußen, Wasserwelle enthält.&#10;&#10;KI-generierte Inhalte können fehlerhaft sein.">
            <a:extLst>
              <a:ext uri="{FF2B5EF4-FFF2-40B4-BE49-F238E27FC236}">
                <a16:creationId xmlns:a16="http://schemas.microsoft.com/office/drawing/2014/main" id="{84F1B120-EF96-9F50-6335-7E552D1C5D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0168" y="2444088"/>
            <a:ext cx="1228726" cy="817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5432C-6EE4-3A48-B260-083AF2E7E36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What do you think </a:t>
            </a:r>
            <a:r>
              <a:rPr lang="en-GB" i="1"/>
              <a:t>plasma wakefield acceleration</a:t>
            </a:r>
            <a:r>
              <a:rPr lang="en-GB"/>
              <a:t> is?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B87DD-025D-AE43-4A03-910135B61E5D}"/>
              </a:ext>
            </a:extLst>
          </p:cNvPr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-FI"/>
              <a:t> </a:t>
            </a:r>
            <a:endParaRPr lang="en-FI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EB6B3081-8FD6-4B1A-94A0-0D9634228130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3500" y="63500"/>
            <a:ext cx="2032000" cy="381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tIns="0" rIns="0" bIns="0" rtlCol="0" anchor="ctr" anchorCtr="1"/>
          <a:lstStyle/>
          <a:p>
            <a:pPr algn="l"/>
            <a:r>
              <a:rPr lang="en-GB"/>
              <a:t>##/##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3D915E77-A4E9-4277-AC66-E6F3AAE7C067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0096500" y="63500"/>
            <a:ext cx="2032000" cy="381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tIns="0" rIns="0" bIns="0" rtlCol="0" anchor="ctr" anchorCtr="1"/>
          <a:lstStyle/>
          <a:p>
            <a:pPr algn="l"/>
            <a:r>
              <a:rPr lang="en-GB"/>
              <a:t>Preparing Results</a:t>
            </a:r>
          </a:p>
        </p:txBody>
      </p:sp>
      <p:sp>
        <p:nvSpPr>
          <p:cNvPr id="6" name="Rechteck: obere Ecken abgeschnitten 5">
            <a:extLst>
              <a:ext uri="{FF2B5EF4-FFF2-40B4-BE49-F238E27FC236}">
                <a16:creationId xmlns:a16="http://schemas.microsoft.com/office/drawing/2014/main" id="{DD1AD6BC-9C54-4BF0-8174-4599766F149F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65100" y="254000"/>
            <a:ext cx="177800" cy="127000"/>
          </a:xfrm>
          <a:prstGeom prst="snip2Same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5B9B715B-42DC-4E6A-938B-7354FC0C97CD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90500" y="127000"/>
            <a:ext cx="127000" cy="127000"/>
          </a:xfrm>
          <a:prstGeom prst="ellipse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4D54E4D-6214-481D-9349-E54DAEA70119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429000" y="88900"/>
            <a:ext cx="2413000" cy="381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Join at: </a:t>
            </a:r>
            <a:r>
              <a:rPr lang="en-GB" b="1"/>
              <a:t>vevox.app</a:t>
            </a:r>
            <a:endParaRPr lang="en-GB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544095D-D5DD-4EDE-9F12-D00B56E980ED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6350000" y="101600"/>
            <a:ext cx="2413000" cy="381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ID: </a:t>
            </a:r>
            <a:r>
              <a:rPr lang="en-GB" b="1"/>
              <a:t>131-113-101</a:t>
            </a:r>
            <a:endParaRPr lang="en-GB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5B11C14-C8A2-4373-B5A8-071C70E6BF22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838200" y="179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 way to speed up plasma flow in natural lightning.</a:t>
            </a:r>
            <a:endParaRPr lang="en-GB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F9B8AAD-52A9-4DA0-9183-216882582D54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10337800" y="196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0129B4BE-E667-4E41-B92C-F53A24AECA0E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38200" y="211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C4974A9A-A897-461B-8668-36244855F4FE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38200" y="211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1A0D8D7-ED2F-44E9-A6E5-6F1A640514DF}"/>
              </a:ext>
            </a:extLst>
          </p:cNvPr>
          <p:cNvSpPr txBox="1"/>
          <p:nvPr>
            <p:custDataLst>
              <p:tags r:id="rId14"/>
            </p:custDataLst>
          </p:nvPr>
        </p:nvSpPr>
        <p:spPr>
          <a:xfrm>
            <a:off x="838200" y="2433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 method of accelerating particles using waves created in plasma.</a:t>
            </a:r>
            <a:endParaRPr lang="en-GB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2FB3494-9FEE-47F5-9A3C-00FDEFC3AA1A}"/>
              </a:ext>
            </a:extLst>
          </p:cNvPr>
          <p:cNvSpPr txBox="1"/>
          <p:nvPr>
            <p:custDataLst>
              <p:tags r:id="rId15"/>
            </p:custDataLst>
          </p:nvPr>
        </p:nvSpPr>
        <p:spPr>
          <a:xfrm>
            <a:off x="10337800" y="2598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F29EBD75-F757-4D34-AC9D-0D39B70D3912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838200" y="2750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D1F94619-AB1A-4DE7-871B-FC78E95B9E65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838200" y="2750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50BE0FC-F065-4A5F-8460-C86E1E26BC55}"/>
              </a:ext>
            </a:extLst>
          </p:cNvPr>
          <p:cNvSpPr txBox="1"/>
          <p:nvPr>
            <p:custDataLst>
              <p:tags r:id="rId18"/>
            </p:custDataLst>
          </p:nvPr>
        </p:nvSpPr>
        <p:spPr>
          <a:xfrm>
            <a:off x="838200" y="306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 technique for heating plasma to generate energy.</a:t>
            </a:r>
            <a:endParaRPr lang="en-GB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EED116E-A5D4-4448-82E8-0E4F2C2CC3C8}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>
            <a:off x="10337800" y="323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81A2BA90-661B-4086-BC1B-DE21B4DD6DEA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838200" y="338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FD431B7F-C37E-48AA-9A6C-F3471E2209FF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838200" y="338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A5A81432-3C53-47F0-B42E-1FA0D31884FD}"/>
              </a:ext>
            </a:extLst>
          </p:cNvPr>
          <p:cNvSpPr txBox="1"/>
          <p:nvPr>
            <p:custDataLst>
              <p:tags r:id="rId22"/>
            </p:custDataLst>
          </p:nvPr>
        </p:nvSpPr>
        <p:spPr>
          <a:xfrm>
            <a:off x="838200" y="3703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 way to slow down fast-moving ions in a laboratory.</a:t>
            </a:r>
            <a:endParaRPr lang="en-GB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635C7365-296D-4CF7-A33D-34DE70055784}"/>
              </a:ext>
            </a:extLst>
          </p:cNvPr>
          <p:cNvSpPr txBox="1"/>
          <p:nvPr>
            <p:custDataLst>
              <p:tags r:id="rId23"/>
            </p:custDataLst>
          </p:nvPr>
        </p:nvSpPr>
        <p:spPr>
          <a:xfrm>
            <a:off x="10337800" y="3868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38584417-1D9E-4404-8C2F-5E75A862A635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838200" y="4020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79C958C2-3334-4687-A2E9-A49061808412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838200" y="4020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E2E5ED2-DBDB-4247-B2E3-44D751EB0C45}"/>
              </a:ext>
            </a:extLst>
          </p:cNvPr>
          <p:cNvSpPr txBox="1"/>
          <p:nvPr>
            <p:custDataLst>
              <p:tags r:id="rId26"/>
            </p:custDataLst>
          </p:nvPr>
        </p:nvSpPr>
        <p:spPr>
          <a:xfrm>
            <a:off x="838200" y="433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 method of propelling spacecrafts using solar plasma.</a:t>
            </a:r>
            <a:endParaRPr lang="en-GB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D0D27F58-48E4-4777-A9A2-338B4325C056}"/>
              </a:ext>
            </a:extLst>
          </p:cNvPr>
          <p:cNvSpPr txBox="1"/>
          <p:nvPr>
            <p:custDataLst>
              <p:tags r:id="rId27"/>
            </p:custDataLst>
          </p:nvPr>
        </p:nvSpPr>
        <p:spPr>
          <a:xfrm>
            <a:off x="10337800" y="450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AA322DB4-F33D-4530-80B3-14B5B4BA9DCC}"/>
              </a:ext>
            </a:extLst>
          </p:cNvPr>
          <p:cNvSpPr/>
          <p:nvPr>
            <p:custDataLst>
              <p:tags r:id="rId28"/>
            </p:custDataLst>
          </p:nvPr>
        </p:nvSpPr>
        <p:spPr>
          <a:xfrm>
            <a:off x="838200" y="465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10DF3483-7795-467B-9681-31890B578A8D}"/>
              </a:ext>
            </a:extLst>
          </p:cNvPr>
          <p:cNvSpPr/>
          <p:nvPr>
            <p:custDataLst>
              <p:tags r:id="rId29"/>
            </p:custDataLst>
          </p:nvPr>
        </p:nvSpPr>
        <p:spPr>
          <a:xfrm>
            <a:off x="838200" y="465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51DC063B-6A35-445A-94CC-D32077B40ABE}"/>
              </a:ext>
            </a:extLst>
          </p:cNvPr>
          <p:cNvSpPr/>
          <p:nvPr>
            <p:custDataLst>
              <p:tags r:id="rId30"/>
            </p:custDataLst>
          </p:nvPr>
        </p:nvSpPr>
        <p:spPr>
          <a:xfrm>
            <a:off x="0" y="5486400"/>
            <a:ext cx="12192000" cy="1219200"/>
          </a:xfrm>
          <a:prstGeom prst="rect">
            <a:avLst/>
          </a:prstGeom>
          <a:solidFill>
            <a:srgbClr val="666666"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</a:srgbClr>
          </a:solidFill>
          <a:ln w="12700" cap="flat" cmpd="sng" algn="ctr">
            <a:solidFill>
              <a:srgbClr val="808080"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</a:srgbClr>
            </a:solidFill>
            <a:prstDash val="dash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r>
              <a:rPr lang="en-GB" sz="8000">
                <a:solidFill>
                  <a:srgbClr val="FFFFFF"/>
                </a:solidFill>
              </a:rPr>
              <a:t>RESULTS SLIDE</a:t>
            </a: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D9217DFB-3EEA-46BF-BEF9-A287D9575AE5}"/>
              </a:ext>
            </a:extLst>
          </p:cNvPr>
          <p:cNvSpPr/>
          <p:nvPr>
            <p:custDataLst>
              <p:tags r:id="rId31"/>
            </p:custDataLst>
          </p:nvPr>
        </p:nvSpPr>
        <p:spPr>
          <a:xfrm>
            <a:off x="9893808" y="2782570"/>
            <a:ext cx="254000" cy="254000"/>
          </a:xfrm>
          <a:prstGeom prst="ellipse">
            <a:avLst/>
          </a:prstGeom>
          <a:solidFill>
            <a:srgbClr val="FFFFFF"/>
          </a:solidFill>
          <a:ln w="25400" cap="flat" cmpd="sng" algn="ctr">
            <a:solidFill>
              <a:srgbClr val="0033A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r>
              <a:rPr lang="en-GB" sz="2000" b="1">
                <a:solidFill>
                  <a:srgbClr val="0033A0"/>
                </a:solidFill>
              </a:rPr>
              <a:t>✓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50876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A3BD1C-5783-4848-B3A0-93D5232A7B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Plasma wakefields acceleration has been demonstrated experimentally:</a:t>
            </a:r>
          </a:p>
          <a:p>
            <a:pPr marL="742950" lvl="1" indent="-285750"/>
            <a:r>
              <a:rPr lang="en-US" dirty="0">
                <a:solidFill>
                  <a:schemeClr val="tx2"/>
                </a:solidFill>
              </a:rPr>
              <a:t>~10 GeV in 30 cm of plasma </a:t>
            </a: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 ~30 GV/m</a:t>
            </a:r>
            <a:endParaRPr lang="en-US" dirty="0">
              <a:solidFill>
                <a:schemeClr val="tx2"/>
              </a:solidFill>
            </a:endParaRPr>
          </a:p>
          <a:p>
            <a:pPr marL="742950" lvl="1" indent="-285750"/>
            <a:r>
              <a:rPr lang="en-US" dirty="0">
                <a:solidFill>
                  <a:schemeClr val="tx2"/>
                </a:solidFill>
              </a:rPr>
              <a:t>42 GeV in 85 cm of plasma </a:t>
            </a: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 ~50 GV/m</a:t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9261C2-D261-077C-7F8B-4C224BC5A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Let Us Repeat…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193BE3-733B-022B-5C52-8F07349A6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7" name="Datumsplatzhalter 2">
            <a:extLst>
              <a:ext uri="{FF2B5EF4-FFF2-40B4-BE49-F238E27FC236}">
                <a16:creationId xmlns:a16="http://schemas.microsoft.com/office/drawing/2014/main" id="{D5EBF9CF-BA3F-E081-3FF3-59CE39A9EB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id="{6EC2C515-95B4-F234-98E3-8B31DA1A0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E25B05C-EB43-94A7-D0CD-933F904A1E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608" y="5013176"/>
            <a:ext cx="8744399" cy="111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3735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mit Pfeil 4">
            <a:extLst>
              <a:ext uri="{FF2B5EF4-FFF2-40B4-BE49-F238E27FC236}">
                <a16:creationId xmlns:a16="http://schemas.microsoft.com/office/drawing/2014/main" id="{41B4DEB7-79DF-ED55-E356-1B1510A5C69D}"/>
              </a:ext>
            </a:extLst>
          </p:cNvPr>
          <p:cNvCxnSpPr/>
          <p:nvPr/>
        </p:nvCxnSpPr>
        <p:spPr>
          <a:xfrm flipH="1">
            <a:off x="3954459" y="1128168"/>
            <a:ext cx="2145320" cy="1349471"/>
          </a:xfrm>
          <a:prstGeom prst="straightConnector1">
            <a:avLst/>
          </a:prstGeom>
          <a:noFill/>
          <a:ln w="6345" cap="flat">
            <a:solidFill>
              <a:srgbClr val="0033A0"/>
            </a:solidFill>
            <a:prstDash val="solid"/>
            <a:miter/>
            <a:tailEnd type="arrow"/>
          </a:ln>
        </p:spPr>
      </p:cxnSp>
      <p:sp>
        <p:nvSpPr>
          <p:cNvPr id="5" name="Textfeld 5">
            <a:extLst>
              <a:ext uri="{FF2B5EF4-FFF2-40B4-BE49-F238E27FC236}">
                <a16:creationId xmlns:a16="http://schemas.microsoft.com/office/drawing/2014/main" id="{96B6FE3D-BC32-06F2-CEBB-849A371B2701}"/>
              </a:ext>
            </a:extLst>
          </p:cNvPr>
          <p:cNvSpPr txBox="1"/>
          <p:nvPr/>
        </p:nvSpPr>
        <p:spPr>
          <a:xfrm>
            <a:off x="3372590" y="2451908"/>
            <a:ext cx="1564529" cy="55399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Staging</a:t>
            </a:r>
            <a:endParaRPr lang="en-GB" sz="36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cxnSp>
        <p:nvCxnSpPr>
          <p:cNvPr id="6" name="Gerade Verbindung mit Pfeil 6">
            <a:extLst>
              <a:ext uri="{FF2B5EF4-FFF2-40B4-BE49-F238E27FC236}">
                <a16:creationId xmlns:a16="http://schemas.microsoft.com/office/drawing/2014/main" id="{72D69140-43D7-C096-D429-5998A1AE645E}"/>
              </a:ext>
            </a:extLst>
          </p:cNvPr>
          <p:cNvCxnSpPr>
            <a:cxnSpLocks/>
          </p:cNvCxnSpPr>
          <p:nvPr/>
        </p:nvCxnSpPr>
        <p:spPr>
          <a:xfrm>
            <a:off x="6099779" y="1128168"/>
            <a:ext cx="2002682" cy="1323740"/>
          </a:xfrm>
          <a:prstGeom prst="straightConnector1">
            <a:avLst/>
          </a:prstGeom>
          <a:noFill/>
          <a:ln w="6345" cap="flat">
            <a:solidFill>
              <a:srgbClr val="0033A0"/>
            </a:solidFill>
            <a:prstDash val="solid"/>
            <a:miter/>
            <a:tailEnd type="arrow"/>
          </a:ln>
        </p:spPr>
      </p:cxnSp>
      <p:sp>
        <p:nvSpPr>
          <p:cNvPr id="7" name="Textfeld 7">
            <a:extLst>
              <a:ext uri="{FF2B5EF4-FFF2-40B4-BE49-F238E27FC236}">
                <a16:creationId xmlns:a16="http://schemas.microsoft.com/office/drawing/2014/main" id="{2D7EC4E5-8BBE-1488-8C81-76365B075D08}"/>
              </a:ext>
            </a:extLst>
          </p:cNvPr>
          <p:cNvSpPr txBox="1"/>
          <p:nvPr/>
        </p:nvSpPr>
        <p:spPr>
          <a:xfrm>
            <a:off x="6456038" y="2465935"/>
            <a:ext cx="3206005" cy="1107996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More energetic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drivers</a:t>
            </a:r>
            <a:endParaRPr lang="en-GB" sz="36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8" name="Textfeld 8">
            <a:extLst>
              <a:ext uri="{FF2B5EF4-FFF2-40B4-BE49-F238E27FC236}">
                <a16:creationId xmlns:a16="http://schemas.microsoft.com/office/drawing/2014/main" id="{77FC0CBE-D953-CB4D-28FA-0ECB74B167E9}"/>
              </a:ext>
            </a:extLst>
          </p:cNvPr>
          <p:cNvSpPr txBox="1"/>
          <p:nvPr/>
        </p:nvSpPr>
        <p:spPr>
          <a:xfrm>
            <a:off x="1536710" y="274502"/>
            <a:ext cx="9145133" cy="61555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b="1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How to Reach Even Higher Energies?</a:t>
            </a:r>
            <a:endParaRPr lang="en-GB" sz="4000" b="1" i="0" u="none" strike="noStrike" kern="1200" cap="none" spc="0" baseline="0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9" name="Rechteck 9">
            <a:extLst>
              <a:ext uri="{FF2B5EF4-FFF2-40B4-BE49-F238E27FC236}">
                <a16:creationId xmlns:a16="http://schemas.microsoft.com/office/drawing/2014/main" id="{A6FB4244-3D16-86AF-C479-7E69D2EF7338}"/>
              </a:ext>
            </a:extLst>
          </p:cNvPr>
          <p:cNvSpPr/>
          <p:nvPr/>
        </p:nvSpPr>
        <p:spPr>
          <a:xfrm>
            <a:off x="1775517" y="3512649"/>
            <a:ext cx="1152125" cy="648071"/>
          </a:xfrm>
          <a:prstGeom prst="rect">
            <a:avLst/>
          </a:prstGeom>
          <a:solidFill>
            <a:srgbClr val="0033A0"/>
          </a:solidFill>
          <a:ln w="12701" cap="flat">
            <a:solidFill>
              <a:srgbClr val="000F4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0" name="Rechteck 10">
            <a:extLst>
              <a:ext uri="{FF2B5EF4-FFF2-40B4-BE49-F238E27FC236}">
                <a16:creationId xmlns:a16="http://schemas.microsoft.com/office/drawing/2014/main" id="{37148C98-8258-0EE1-A511-183B5E8382FF}"/>
              </a:ext>
            </a:extLst>
          </p:cNvPr>
          <p:cNvSpPr/>
          <p:nvPr/>
        </p:nvSpPr>
        <p:spPr>
          <a:xfrm>
            <a:off x="4367805" y="3512649"/>
            <a:ext cx="1152125" cy="648071"/>
          </a:xfrm>
          <a:prstGeom prst="rect">
            <a:avLst/>
          </a:prstGeom>
          <a:solidFill>
            <a:srgbClr val="0033A0"/>
          </a:solidFill>
          <a:ln w="12701" cap="flat">
            <a:solidFill>
              <a:srgbClr val="000F4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" name="Trapezoid 11">
            <a:extLst>
              <a:ext uri="{FF2B5EF4-FFF2-40B4-BE49-F238E27FC236}">
                <a16:creationId xmlns:a16="http://schemas.microsoft.com/office/drawing/2014/main" id="{CA9BF9FD-8533-E5ED-A21B-2CC685146BEE}"/>
              </a:ext>
            </a:extLst>
          </p:cNvPr>
          <p:cNvSpPr/>
          <p:nvPr/>
        </p:nvSpPr>
        <p:spPr>
          <a:xfrm rot="5400013">
            <a:off x="1181793" y="3431977"/>
            <a:ext cx="360035" cy="8273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val 39939"/>
              <a:gd name="f8" fmla="+- 0 0 -270"/>
              <a:gd name="f9" fmla="+- 0 0 -90"/>
              <a:gd name="f10" fmla="abs f3"/>
              <a:gd name="f11" fmla="abs f4"/>
              <a:gd name="f12" fmla="abs f5"/>
              <a:gd name="f13" fmla="*/ f8 f0 1"/>
              <a:gd name="f14" fmla="*/ f9 f0 1"/>
              <a:gd name="f15" fmla="?: f10 f3 1"/>
              <a:gd name="f16" fmla="?: f11 f4 1"/>
              <a:gd name="f17" fmla="?: f12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+- f30 0 f6"/>
              <a:gd name="f33" fmla="+- f29 0 f6"/>
              <a:gd name="f34" fmla="*/ f30 f26 1"/>
              <a:gd name="f35" fmla="*/ f29 f26 1"/>
              <a:gd name="f36" fmla="*/ f32 1 2"/>
              <a:gd name="f37" fmla="*/ f32 1 3"/>
              <a:gd name="f38" fmla="*/ f33 1 4"/>
              <a:gd name="f39" fmla="min f33 f32"/>
              <a:gd name="f40" fmla="*/ 50000 f33 1"/>
              <a:gd name="f41" fmla="+- f6 f36 0"/>
              <a:gd name="f42" fmla="*/ f40 1 f39"/>
              <a:gd name="f43" fmla="*/ f39 f7 1"/>
              <a:gd name="f44" fmla="*/ f38 f7 1"/>
              <a:gd name="f45" fmla="*/ f37 f7 1"/>
              <a:gd name="f46" fmla="*/ f43 1 200000"/>
              <a:gd name="f47" fmla="*/ f43 1 100000"/>
              <a:gd name="f48" fmla="*/ f44 1 f42"/>
              <a:gd name="f49" fmla="*/ f45 1 f42"/>
              <a:gd name="f50" fmla="*/ f41 f26 1"/>
              <a:gd name="f51" fmla="+- f29 0 f47"/>
              <a:gd name="f52" fmla="+- f29 0 f46"/>
              <a:gd name="f53" fmla="+- f29 0 f48"/>
              <a:gd name="f54" fmla="*/ f48 f26 1"/>
              <a:gd name="f55" fmla="*/ f49 f26 1"/>
              <a:gd name="f56" fmla="*/ f47 f26 1"/>
              <a:gd name="f57" fmla="*/ f46 f26 1"/>
              <a:gd name="f58" fmla="*/ f53 f26 1"/>
              <a:gd name="f59" fmla="*/ f51 f26 1"/>
              <a:gd name="f60" fmla="*/ f52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57" y="f50"/>
              </a:cxn>
              <a:cxn ang="f25">
                <a:pos x="f60" y="f50"/>
              </a:cxn>
            </a:cxnLst>
            <a:rect l="f54" t="f55" r="f58" b="f34"/>
            <a:pathLst>
              <a:path>
                <a:moveTo>
                  <a:pt x="f31" y="f34"/>
                </a:moveTo>
                <a:lnTo>
                  <a:pt x="f56" y="f31"/>
                </a:lnTo>
                <a:lnTo>
                  <a:pt x="f59" y="f31"/>
                </a:lnTo>
                <a:lnTo>
                  <a:pt x="f35" y="f34"/>
                </a:lnTo>
                <a:close/>
              </a:path>
            </a:pathLst>
          </a:custGeom>
          <a:solidFill>
            <a:srgbClr val="C95ABD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2" name="Flussdiagramm: Sortieren 12">
            <a:extLst>
              <a:ext uri="{FF2B5EF4-FFF2-40B4-BE49-F238E27FC236}">
                <a16:creationId xmlns:a16="http://schemas.microsoft.com/office/drawing/2014/main" id="{227E885F-E5FC-8F10-EB80-22FA9C8E89FA}"/>
              </a:ext>
            </a:extLst>
          </p:cNvPr>
          <p:cNvSpPr/>
          <p:nvPr/>
        </p:nvSpPr>
        <p:spPr>
          <a:xfrm rot="16200004">
            <a:off x="3514711" y="3136707"/>
            <a:ext cx="278782" cy="1427424"/>
          </a:xfrm>
          <a:custGeom>
            <a:avLst/>
            <a:gdLst>
              <a:gd name="f0" fmla="val w"/>
              <a:gd name="f1" fmla="val h"/>
              <a:gd name="f2" fmla="val 0"/>
              <a:gd name="f3" fmla="val 2"/>
              <a:gd name="f4" fmla="val 1"/>
              <a:gd name="f5" fmla="*/ f0 1 2"/>
              <a:gd name="f6" fmla="*/ f1 1 2"/>
              <a:gd name="f7" fmla="+- f3 0 f2"/>
              <a:gd name="f8" fmla="*/ f7 1 2"/>
              <a:gd name="f9" fmla="*/ f7 1 4"/>
              <a:gd name="f10" fmla="*/ f7 3 1"/>
              <a:gd name="f11" fmla="*/ f10 1 4"/>
              <a:gd name="f12" fmla="*/ f9 1 f8"/>
              <a:gd name="f13" fmla="*/ f11 1 f8"/>
              <a:gd name="f14" fmla="*/ f12 f5 1"/>
              <a:gd name="f15" fmla="*/ f12 f6 1"/>
              <a:gd name="f16" fmla="*/ f13 f5 1"/>
              <a:gd name="f17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5" r="f16" b="f17"/>
            <a:pathLst>
              <a:path w="2" h="2" stroke="0">
                <a:moveTo>
                  <a:pt x="f2" y="f4"/>
                </a:moveTo>
                <a:lnTo>
                  <a:pt x="f4" y="f2"/>
                </a:lnTo>
                <a:lnTo>
                  <a:pt x="f3" y="f4"/>
                </a:lnTo>
                <a:lnTo>
                  <a:pt x="f4" y="f3"/>
                </a:lnTo>
                <a:close/>
              </a:path>
              <a:path w="2" h="2" fill="none">
                <a:moveTo>
                  <a:pt x="f2" y="f4"/>
                </a:moveTo>
                <a:lnTo>
                  <a:pt x="f3" y="f4"/>
                </a:lnTo>
              </a:path>
              <a:path w="2" h="2" fill="none">
                <a:moveTo>
                  <a:pt x="f2" y="f4"/>
                </a:moveTo>
                <a:lnTo>
                  <a:pt x="f4" y="f2"/>
                </a:lnTo>
                <a:lnTo>
                  <a:pt x="f3" y="f4"/>
                </a:lnTo>
                <a:lnTo>
                  <a:pt x="f4" y="f3"/>
                </a:lnTo>
                <a:close/>
              </a:path>
            </a:pathLst>
          </a:custGeom>
          <a:solidFill>
            <a:srgbClr val="A0DCE5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3" name="Flussdiagramm: Auszug 13">
            <a:extLst>
              <a:ext uri="{FF2B5EF4-FFF2-40B4-BE49-F238E27FC236}">
                <a16:creationId xmlns:a16="http://schemas.microsoft.com/office/drawing/2014/main" id="{B2B87331-2326-3907-39F7-1342D4DC485C}"/>
              </a:ext>
            </a:extLst>
          </p:cNvPr>
          <p:cNvSpPr/>
          <p:nvPr/>
        </p:nvSpPr>
        <p:spPr>
          <a:xfrm rot="16200004">
            <a:off x="5843944" y="3336586"/>
            <a:ext cx="360035" cy="100806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"/>
              <a:gd name="f7" fmla="val 1"/>
              <a:gd name="f8" fmla="+- 0 0 -270"/>
              <a:gd name="f9" fmla="+- 0 0 -90"/>
              <a:gd name="f10" fmla="*/ f3 1 2"/>
              <a:gd name="f11" fmla="*/ f4 1 2"/>
              <a:gd name="f12" fmla="+- f6 0 f5"/>
              <a:gd name="f13" fmla="*/ f8 f0 1"/>
              <a:gd name="f14" fmla="*/ f9 f0 1"/>
              <a:gd name="f15" fmla="*/ f12 1 2"/>
              <a:gd name="f16" fmla="*/ f12 1 4"/>
              <a:gd name="f17" fmla="*/ f12 3 1"/>
              <a:gd name="f18" fmla="*/ f13 1 f2"/>
              <a:gd name="f19" fmla="*/ f14 1 f2"/>
              <a:gd name="f20" fmla="+- f5 f15 0"/>
              <a:gd name="f21" fmla="*/ f17 1 4"/>
              <a:gd name="f22" fmla="*/ f16 1 f15"/>
              <a:gd name="f23" fmla="*/ f6 1 f15"/>
              <a:gd name="f24" fmla="+- f18 0 f1"/>
              <a:gd name="f25" fmla="+- f19 0 f1"/>
              <a:gd name="f26" fmla="*/ f20 1 f15"/>
              <a:gd name="f27" fmla="*/ f21 1 f15"/>
              <a:gd name="f28" fmla="*/ f22 f10 1"/>
              <a:gd name="f29" fmla="*/ f23 f11 1"/>
              <a:gd name="f30" fmla="*/ f27 f10 1"/>
              <a:gd name="f31" fmla="*/ f26 f1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28" y="f31"/>
              </a:cxn>
              <a:cxn ang="f25">
                <a:pos x="f30" y="f31"/>
              </a:cxn>
            </a:cxnLst>
            <a:rect l="f28" t="f31" r="f30" b="f29"/>
            <a:pathLst>
              <a:path w="2" h="2">
                <a:moveTo>
                  <a:pt x="f5" y="f6"/>
                </a:moveTo>
                <a:lnTo>
                  <a:pt x="f7" y="f5"/>
                </a:lnTo>
                <a:lnTo>
                  <a:pt x="f6" y="f6"/>
                </a:lnTo>
                <a:close/>
              </a:path>
            </a:pathLst>
          </a:custGeom>
          <a:solidFill>
            <a:srgbClr val="A0DCE5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14" name="Gerader Verbinder 14">
            <a:extLst>
              <a:ext uri="{FF2B5EF4-FFF2-40B4-BE49-F238E27FC236}">
                <a16:creationId xmlns:a16="http://schemas.microsoft.com/office/drawing/2014/main" id="{FAEA00F4-C04A-99A3-736F-AC754B33294A}"/>
              </a:ext>
            </a:extLst>
          </p:cNvPr>
          <p:cNvCxnSpPr>
            <a:endCxn id="12" idx="2"/>
          </p:cNvCxnSpPr>
          <p:nvPr/>
        </p:nvCxnSpPr>
        <p:spPr>
          <a:xfrm flipV="1">
            <a:off x="3863751" y="3850419"/>
            <a:ext cx="504054" cy="139382"/>
          </a:xfrm>
          <a:prstGeom prst="straightConnector1">
            <a:avLst/>
          </a:prstGeom>
          <a:noFill/>
          <a:ln w="57150" cap="flat">
            <a:solidFill>
              <a:srgbClr val="C95ABD"/>
            </a:solidFill>
            <a:prstDash val="solid"/>
            <a:miter/>
          </a:ln>
        </p:spPr>
      </p:cxnSp>
      <p:cxnSp>
        <p:nvCxnSpPr>
          <p:cNvPr id="15" name="Gerader Verbinder 15">
            <a:extLst>
              <a:ext uri="{FF2B5EF4-FFF2-40B4-BE49-F238E27FC236}">
                <a16:creationId xmlns:a16="http://schemas.microsoft.com/office/drawing/2014/main" id="{3BC14C23-37C8-785C-2080-9039C60C9B3F}"/>
              </a:ext>
            </a:extLst>
          </p:cNvPr>
          <p:cNvCxnSpPr>
            <a:stCxn id="10" idx="1"/>
          </p:cNvCxnSpPr>
          <p:nvPr/>
        </p:nvCxnSpPr>
        <p:spPr>
          <a:xfrm flipH="1" flipV="1">
            <a:off x="4116391" y="3665628"/>
            <a:ext cx="251414" cy="171057"/>
          </a:xfrm>
          <a:prstGeom prst="straightConnector1">
            <a:avLst/>
          </a:prstGeom>
          <a:noFill/>
          <a:ln w="57150" cap="flat">
            <a:solidFill>
              <a:srgbClr val="C95ABD"/>
            </a:solidFill>
            <a:prstDash val="solid"/>
            <a:miter/>
          </a:ln>
        </p:spPr>
      </p:cxnSp>
      <p:cxnSp>
        <p:nvCxnSpPr>
          <p:cNvPr id="16" name="Gerader Verbinder 16">
            <a:extLst>
              <a:ext uri="{FF2B5EF4-FFF2-40B4-BE49-F238E27FC236}">
                <a16:creationId xmlns:a16="http://schemas.microsoft.com/office/drawing/2014/main" id="{33608E6D-D5FA-B47E-3797-D95732C2780C}"/>
              </a:ext>
            </a:extLst>
          </p:cNvPr>
          <p:cNvCxnSpPr/>
          <p:nvPr/>
        </p:nvCxnSpPr>
        <p:spPr>
          <a:xfrm flipH="1">
            <a:off x="3647724" y="3989801"/>
            <a:ext cx="216027" cy="864766"/>
          </a:xfrm>
          <a:prstGeom prst="straightConnector1">
            <a:avLst/>
          </a:prstGeom>
          <a:noFill/>
          <a:ln w="57150" cap="flat">
            <a:solidFill>
              <a:srgbClr val="C95ABD"/>
            </a:solidFill>
            <a:prstDash val="solid"/>
            <a:miter/>
          </a:ln>
        </p:spPr>
      </p:cxnSp>
      <p:cxnSp>
        <p:nvCxnSpPr>
          <p:cNvPr id="17" name="Gerader Verbinder 17">
            <a:extLst>
              <a:ext uri="{FF2B5EF4-FFF2-40B4-BE49-F238E27FC236}">
                <a16:creationId xmlns:a16="http://schemas.microsoft.com/office/drawing/2014/main" id="{6C7386C1-8E4E-4548-079D-A84146F9C197}"/>
              </a:ext>
            </a:extLst>
          </p:cNvPr>
          <p:cNvCxnSpPr/>
          <p:nvPr/>
        </p:nvCxnSpPr>
        <p:spPr>
          <a:xfrm>
            <a:off x="4116391" y="3660599"/>
            <a:ext cx="127558" cy="1193968"/>
          </a:xfrm>
          <a:prstGeom prst="straightConnector1">
            <a:avLst/>
          </a:prstGeom>
          <a:noFill/>
          <a:ln w="57150" cap="flat">
            <a:solidFill>
              <a:srgbClr val="C95ABD"/>
            </a:solidFill>
            <a:prstDash val="solid"/>
            <a:miter/>
          </a:ln>
        </p:spPr>
      </p:cxnSp>
      <p:cxnSp>
        <p:nvCxnSpPr>
          <p:cNvPr id="18" name="Gerader Verbinder 18">
            <a:extLst>
              <a:ext uri="{FF2B5EF4-FFF2-40B4-BE49-F238E27FC236}">
                <a16:creationId xmlns:a16="http://schemas.microsoft.com/office/drawing/2014/main" id="{CF7AEC53-C021-3CDC-3001-5C7E21969916}"/>
              </a:ext>
            </a:extLst>
          </p:cNvPr>
          <p:cNvCxnSpPr/>
          <p:nvPr/>
        </p:nvCxnSpPr>
        <p:spPr>
          <a:xfrm flipH="1">
            <a:off x="3739886" y="3580890"/>
            <a:ext cx="504063" cy="513308"/>
          </a:xfrm>
          <a:prstGeom prst="straightConnector1">
            <a:avLst/>
          </a:prstGeom>
          <a:noFill/>
          <a:ln w="76196" cap="flat">
            <a:solidFill>
              <a:srgbClr val="2F2F2F"/>
            </a:solidFill>
            <a:prstDash val="solid"/>
            <a:miter/>
          </a:ln>
        </p:spPr>
      </p:cxnSp>
      <p:sp>
        <p:nvSpPr>
          <p:cNvPr id="19" name="Textfeld 19">
            <a:extLst>
              <a:ext uri="{FF2B5EF4-FFF2-40B4-BE49-F238E27FC236}">
                <a16:creationId xmlns:a16="http://schemas.microsoft.com/office/drawing/2014/main" id="{BA21C6DE-CBB4-E657-9A45-6225D83F029A}"/>
              </a:ext>
            </a:extLst>
          </p:cNvPr>
          <p:cNvSpPr txBox="1"/>
          <p:nvPr/>
        </p:nvSpPr>
        <p:spPr>
          <a:xfrm>
            <a:off x="779434" y="3269729"/>
            <a:ext cx="807908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Driver 1</a:t>
            </a:r>
            <a:endParaRPr lang="en-GB" sz="18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20" name="Textfeld 20">
            <a:extLst>
              <a:ext uri="{FF2B5EF4-FFF2-40B4-BE49-F238E27FC236}">
                <a16:creationId xmlns:a16="http://schemas.microsoft.com/office/drawing/2014/main" id="{8FAD962C-8DBA-44DC-3E28-F506A2AA775F}"/>
              </a:ext>
            </a:extLst>
          </p:cNvPr>
          <p:cNvSpPr txBox="1"/>
          <p:nvPr/>
        </p:nvSpPr>
        <p:spPr>
          <a:xfrm>
            <a:off x="3559896" y="4880756"/>
            <a:ext cx="807908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Driver 2</a:t>
            </a:r>
            <a:endParaRPr lang="en-GB" sz="18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21" name="Textfeld 21">
            <a:extLst>
              <a:ext uri="{FF2B5EF4-FFF2-40B4-BE49-F238E27FC236}">
                <a16:creationId xmlns:a16="http://schemas.microsoft.com/office/drawing/2014/main" id="{CAF7FF6F-0314-1C62-909D-BC9439AB05B8}"/>
              </a:ext>
            </a:extLst>
          </p:cNvPr>
          <p:cNvSpPr txBox="1"/>
          <p:nvPr/>
        </p:nvSpPr>
        <p:spPr>
          <a:xfrm>
            <a:off x="1761006" y="4284421"/>
            <a:ext cx="1308049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Acc. Stage 1</a:t>
            </a:r>
            <a:endParaRPr lang="en-GB" sz="18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22" name="Textfeld 22">
            <a:extLst>
              <a:ext uri="{FF2B5EF4-FFF2-40B4-BE49-F238E27FC236}">
                <a16:creationId xmlns:a16="http://schemas.microsoft.com/office/drawing/2014/main" id="{AF79DC96-E268-A34A-B3AF-DFC8BFA01FD0}"/>
              </a:ext>
            </a:extLst>
          </p:cNvPr>
          <p:cNvSpPr txBox="1"/>
          <p:nvPr/>
        </p:nvSpPr>
        <p:spPr>
          <a:xfrm>
            <a:off x="4367805" y="4267477"/>
            <a:ext cx="1308049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Acc. Stage 2</a:t>
            </a:r>
            <a:endParaRPr lang="en-GB" sz="18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23" name="Textfeld 23">
            <a:extLst>
              <a:ext uri="{FF2B5EF4-FFF2-40B4-BE49-F238E27FC236}">
                <a16:creationId xmlns:a16="http://schemas.microsoft.com/office/drawing/2014/main" id="{A935EE91-F29B-B3DF-9BC1-961F0902CC4F}"/>
              </a:ext>
            </a:extLst>
          </p:cNvPr>
          <p:cNvSpPr txBox="1"/>
          <p:nvPr/>
        </p:nvSpPr>
        <p:spPr>
          <a:xfrm>
            <a:off x="3149888" y="4085831"/>
            <a:ext cx="846386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Refocus</a:t>
            </a:r>
            <a:endParaRPr lang="en-GB" sz="18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24" name="Textfeld 24">
            <a:extLst>
              <a:ext uri="{FF2B5EF4-FFF2-40B4-BE49-F238E27FC236}">
                <a16:creationId xmlns:a16="http://schemas.microsoft.com/office/drawing/2014/main" id="{4F9195AF-985B-6890-D2D6-F21017FCD70C}"/>
              </a:ext>
            </a:extLst>
          </p:cNvPr>
          <p:cNvSpPr txBox="1"/>
          <p:nvPr/>
        </p:nvSpPr>
        <p:spPr>
          <a:xfrm>
            <a:off x="7134944" y="3660599"/>
            <a:ext cx="3931426" cy="4308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0" i="0" u="none" strike="noStrike" kern="0" cap="none" spc="0" baseline="0">
                <a:solidFill>
                  <a:srgbClr val="2F2F2F"/>
                </a:solidFill>
                <a:uFillTx/>
                <a:latin typeface="Wingdings" pitchFamily="2"/>
              </a:rPr>
              <a:t></a:t>
            </a:r>
            <a:r>
              <a:rPr lang="en-US" sz="2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 AWAKE experiment</a:t>
            </a:r>
            <a:endParaRPr lang="en-GB" sz="2800" b="0" i="0" u="none" strike="noStrike" kern="1200" cap="none" spc="0" baseline="0">
              <a:solidFill>
                <a:srgbClr val="2F2F2F"/>
              </a:solidFill>
              <a:uFillTx/>
              <a:latin typeface="Arial"/>
            </a:endParaRPr>
          </a:p>
        </p:txBody>
      </p:sp>
      <p:pic>
        <p:nvPicPr>
          <p:cNvPr id="25" name="Grafik 26">
            <a:extLst>
              <a:ext uri="{FF2B5EF4-FFF2-40B4-BE49-F238E27FC236}">
                <a16:creationId xmlns:a16="http://schemas.microsoft.com/office/drawing/2014/main" id="{AB6A760B-C3AB-30CD-91C1-6D1DCFEE0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7435" y="4462464"/>
            <a:ext cx="6026462" cy="1568534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26" name="Gerader Verbinder 15">
            <a:extLst>
              <a:ext uri="{FF2B5EF4-FFF2-40B4-BE49-F238E27FC236}">
                <a16:creationId xmlns:a16="http://schemas.microsoft.com/office/drawing/2014/main" id="{DB8F1269-0D03-CBC1-B37D-B3C11F9D6415}"/>
              </a:ext>
            </a:extLst>
          </p:cNvPr>
          <p:cNvCxnSpPr/>
          <p:nvPr/>
        </p:nvCxnSpPr>
        <p:spPr>
          <a:xfrm flipH="1" flipV="1">
            <a:off x="2935095" y="3791074"/>
            <a:ext cx="251415" cy="171057"/>
          </a:xfrm>
          <a:prstGeom prst="straightConnector1">
            <a:avLst/>
          </a:prstGeom>
          <a:noFill/>
          <a:ln w="57150" cap="flat">
            <a:solidFill>
              <a:srgbClr val="C95ABD"/>
            </a:solidFill>
            <a:prstDash val="solid"/>
            <a:miter/>
          </a:ln>
        </p:spPr>
      </p:cxnSp>
      <p:cxnSp>
        <p:nvCxnSpPr>
          <p:cNvPr id="27" name="Gerader Verbinder 17">
            <a:extLst>
              <a:ext uri="{FF2B5EF4-FFF2-40B4-BE49-F238E27FC236}">
                <a16:creationId xmlns:a16="http://schemas.microsoft.com/office/drawing/2014/main" id="{F0222872-77E1-E2C5-1CBC-2C833F41BEE7}"/>
              </a:ext>
            </a:extLst>
          </p:cNvPr>
          <p:cNvCxnSpPr/>
          <p:nvPr/>
        </p:nvCxnSpPr>
        <p:spPr>
          <a:xfrm>
            <a:off x="3039776" y="2782409"/>
            <a:ext cx="127559" cy="1193969"/>
          </a:xfrm>
          <a:prstGeom prst="straightConnector1">
            <a:avLst/>
          </a:prstGeom>
          <a:noFill/>
          <a:ln w="57150" cap="flat">
            <a:solidFill>
              <a:srgbClr val="C95ABD"/>
            </a:solidFill>
            <a:prstDash val="solid"/>
            <a:miter/>
          </a:ln>
        </p:spPr>
      </p:cxnSp>
      <p:cxnSp>
        <p:nvCxnSpPr>
          <p:cNvPr id="28" name="Gerader Verbinder 16">
            <a:extLst>
              <a:ext uri="{FF2B5EF4-FFF2-40B4-BE49-F238E27FC236}">
                <a16:creationId xmlns:a16="http://schemas.microsoft.com/office/drawing/2014/main" id="{F8403AB6-7C4B-606C-0275-199225E24C0C}"/>
              </a:ext>
            </a:extLst>
          </p:cNvPr>
          <p:cNvCxnSpPr/>
          <p:nvPr/>
        </p:nvCxnSpPr>
        <p:spPr>
          <a:xfrm flipH="1">
            <a:off x="3335914" y="2892256"/>
            <a:ext cx="216027" cy="864766"/>
          </a:xfrm>
          <a:prstGeom prst="straightConnector1">
            <a:avLst/>
          </a:prstGeom>
          <a:noFill/>
          <a:ln w="57150" cap="flat">
            <a:solidFill>
              <a:srgbClr val="C95ABD"/>
            </a:solidFill>
            <a:prstDash val="solid"/>
            <a:miter/>
          </a:ln>
        </p:spPr>
      </p:cxnSp>
      <p:cxnSp>
        <p:nvCxnSpPr>
          <p:cNvPr id="29" name="Gerader Verbinder 14">
            <a:extLst>
              <a:ext uri="{FF2B5EF4-FFF2-40B4-BE49-F238E27FC236}">
                <a16:creationId xmlns:a16="http://schemas.microsoft.com/office/drawing/2014/main" id="{5BB68692-A2CB-ABC3-9E84-FA7D21F5A6F1}"/>
              </a:ext>
            </a:extLst>
          </p:cNvPr>
          <p:cNvCxnSpPr/>
          <p:nvPr/>
        </p:nvCxnSpPr>
        <p:spPr>
          <a:xfrm flipV="1">
            <a:off x="2935095" y="3653841"/>
            <a:ext cx="504054" cy="139382"/>
          </a:xfrm>
          <a:prstGeom prst="straightConnector1">
            <a:avLst/>
          </a:prstGeom>
          <a:noFill/>
          <a:ln w="57150" cap="flat">
            <a:solidFill>
              <a:srgbClr val="C95ABD"/>
            </a:solidFill>
            <a:prstDash val="solid"/>
            <a:miter/>
          </a:ln>
        </p:spPr>
      </p:cxnSp>
      <p:cxnSp>
        <p:nvCxnSpPr>
          <p:cNvPr id="30" name="Gerader Verbinder 18">
            <a:extLst>
              <a:ext uri="{FF2B5EF4-FFF2-40B4-BE49-F238E27FC236}">
                <a16:creationId xmlns:a16="http://schemas.microsoft.com/office/drawing/2014/main" id="{1698109B-1C64-D955-6A9A-647A4DA8DC6E}"/>
              </a:ext>
            </a:extLst>
          </p:cNvPr>
          <p:cNvCxnSpPr/>
          <p:nvPr/>
        </p:nvCxnSpPr>
        <p:spPr>
          <a:xfrm flipH="1">
            <a:off x="3040946" y="3554611"/>
            <a:ext cx="504063" cy="513307"/>
          </a:xfrm>
          <a:prstGeom prst="straightConnector1">
            <a:avLst/>
          </a:prstGeom>
          <a:noFill/>
          <a:ln w="76196" cap="flat">
            <a:solidFill>
              <a:srgbClr val="2F2F2F"/>
            </a:solidFill>
            <a:prstDash val="solid"/>
            <a:miter/>
          </a:ln>
        </p:spPr>
      </p:cxnSp>
      <p:sp>
        <p:nvSpPr>
          <p:cNvPr id="31" name="Foliennummernplatzhalter 41">
            <a:extLst>
              <a:ext uri="{FF2B5EF4-FFF2-40B4-BE49-F238E27FC236}">
                <a16:creationId xmlns:a16="http://schemas.microsoft.com/office/drawing/2014/main" id="{94964142-D4F3-B74C-D230-08914FC2612E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B531D1E-1562-4674-9120-A1D3049BAA20}" type="slidenum">
              <a:rPr lang="en-US" sz="10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41</a:t>
            </a:fld>
            <a:endParaRPr lang="en-US" sz="10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32" name="Grafik 12" descr="Ein Bild, das Text, Schrift, Grafiken, Grafikdesign enthält.&#10;&#10;Automatisch generierte Beschreibung">
            <a:extLst>
              <a:ext uri="{FF2B5EF4-FFF2-40B4-BE49-F238E27FC236}">
                <a16:creationId xmlns:a16="http://schemas.microsoft.com/office/drawing/2014/main" id="{5E5B6642-EA94-FD38-F601-2063183FB2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1823" y="4594150"/>
            <a:ext cx="1008061" cy="52083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3" name="Grafik 43" descr="Ein Bild, das Person, Kleidung, Text, Im Haus enthält.&#10;&#10;KI-generierte Inhalte können fehlerhaft sein.">
            <a:extLst>
              <a:ext uri="{FF2B5EF4-FFF2-40B4-BE49-F238E27FC236}">
                <a16:creationId xmlns:a16="http://schemas.microsoft.com/office/drawing/2014/main" id="{194753DE-AD22-9560-6DF5-6563E4AAD7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1871" y="5069708"/>
            <a:ext cx="807908" cy="113106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4" name="Textfeld 44">
            <a:extLst>
              <a:ext uri="{FF2B5EF4-FFF2-40B4-BE49-F238E27FC236}">
                <a16:creationId xmlns:a16="http://schemas.microsoft.com/office/drawing/2014/main" id="{1344C42D-FF5C-7F28-3AA2-5DD11AB203B4}"/>
              </a:ext>
            </a:extLst>
          </p:cNvPr>
          <p:cNvSpPr txBox="1"/>
          <p:nvPr/>
        </p:nvSpPr>
        <p:spPr>
          <a:xfrm>
            <a:off x="634282" y="5435422"/>
            <a:ext cx="3916457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Goal: Keep interstage distance short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35" name="Datumsplatzhalter 2">
            <a:extLst>
              <a:ext uri="{FF2B5EF4-FFF2-40B4-BE49-F238E27FC236}">
                <a16:creationId xmlns:a16="http://schemas.microsoft.com/office/drawing/2014/main" id="{61B334C3-7C23-927E-A39A-F69AC00F33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36" name="Fußzeilenplatzhalter 3">
            <a:extLst>
              <a:ext uri="{FF2B5EF4-FFF2-40B4-BE49-F238E27FC236}">
                <a16:creationId xmlns:a16="http://schemas.microsoft.com/office/drawing/2014/main" id="{A7683D38-B0C5-08C6-A312-A93D8E184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 animBg="1"/>
      <p:bldP spid="10" grpId="0" animBg="1"/>
      <p:bldP spid="11" grpId="0" animBg="1"/>
      <p:bldP spid="12" grpId="0" animBg="1"/>
      <p:bldP spid="13" grpId="0" animBg="1"/>
      <p:bldP spid="19" grpId="0"/>
      <p:bldP spid="20" grpId="0"/>
      <p:bldP spid="21" grpId="0"/>
      <p:bldP spid="22" grpId="0"/>
      <p:bldP spid="23" grpId="0"/>
      <p:bldP spid="24" grpId="0"/>
      <p:bldP spid="3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44130A-73F6-B1CD-4CC5-37E874D72B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BEB169-49F5-0731-BE6B-B47E6B221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DDC238-EB18-28BE-EF83-3D52D1138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D139B5E-37DE-8C6A-394A-197A7FBF2E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7812" y="2691034"/>
            <a:ext cx="2305050" cy="230505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5DD3190-DE2E-0030-B6E3-8CC7F7E8BD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13670" y="2708126"/>
            <a:ext cx="2762250" cy="184785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40B20FB-CD96-8C24-95C2-2EE929ACC4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50048" y="2708126"/>
            <a:ext cx="1847850" cy="230505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E6ED13C7-4482-AA75-CEDF-60BF9D51A10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96310" y="2708126"/>
            <a:ext cx="2762250" cy="1847850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0DB5B84F-F26F-1C61-4894-44EFDC25F117}"/>
              </a:ext>
            </a:extLst>
          </p:cNvPr>
          <p:cNvSpPr txBox="1"/>
          <p:nvPr/>
        </p:nvSpPr>
        <p:spPr>
          <a:xfrm>
            <a:off x="3431704" y="3137753"/>
            <a:ext cx="119321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Physics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of plasma wakefields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AF19E19-2C98-EDA5-8060-1C0D70E58038}"/>
              </a:ext>
            </a:extLst>
          </p:cNvPr>
          <p:cNvSpPr txBox="1"/>
          <p:nvPr/>
        </p:nvSpPr>
        <p:spPr>
          <a:xfrm>
            <a:off x="1072740" y="2860754"/>
            <a:ext cx="15121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Introduction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6E8ACAC-AAD4-E96B-62C2-EC3A96119CD1}"/>
              </a:ext>
            </a:extLst>
          </p:cNvPr>
          <p:cNvSpPr txBox="1"/>
          <p:nvPr/>
        </p:nvSpPr>
        <p:spPr>
          <a:xfrm>
            <a:off x="7870328" y="3291094"/>
            <a:ext cx="13681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AWAKE Experiment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47C5D415-B935-8ADB-A57B-394F0416B8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984432" y="2708126"/>
            <a:ext cx="1847850" cy="230505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1E72985D-800C-6798-63AE-5A5221C3E210}"/>
              </a:ext>
            </a:extLst>
          </p:cNvPr>
          <p:cNvSpPr txBox="1"/>
          <p:nvPr/>
        </p:nvSpPr>
        <p:spPr>
          <a:xfrm>
            <a:off x="10248180" y="2924944"/>
            <a:ext cx="1368152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What’s next?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Summary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4BBFE78-E10E-7FC7-086D-F086E95D61A2}"/>
              </a:ext>
            </a:extLst>
          </p:cNvPr>
          <p:cNvSpPr txBox="1"/>
          <p:nvPr/>
        </p:nvSpPr>
        <p:spPr>
          <a:xfrm>
            <a:off x="5685730" y="3845768"/>
            <a:ext cx="11932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State of the Art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Datumsplatzhalter 2">
            <a:extLst>
              <a:ext uri="{FF2B5EF4-FFF2-40B4-BE49-F238E27FC236}">
                <a16:creationId xmlns:a16="http://schemas.microsoft.com/office/drawing/2014/main" id="{8F9BB42B-F44C-8A54-90E5-B8D25F208D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F0758BC8-6DBC-D33C-1E0E-F9325DA04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429403549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CEE71-384D-7C65-2C4B-65065DF60B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45456"/>
            <a:ext cx="9144000" cy="2387600"/>
          </a:xfrm>
        </p:spPr>
        <p:txBody>
          <a:bodyPr/>
          <a:lstStyle/>
          <a:p>
            <a:r>
              <a:rPr lang="en-US" dirty="0"/>
              <a:t>The AWAKE Experiment</a:t>
            </a:r>
            <a:br>
              <a:rPr lang="en-US" dirty="0"/>
            </a:br>
            <a:r>
              <a:rPr lang="en-US" dirty="0"/>
              <a:t>@CERN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4E67B3-7AD4-FD77-B991-3DD7B6C01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54A39C1-87A4-DA08-0DEF-CC0AAA72FB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002FD0-9898-97A7-F0CB-F7DCCAEBB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4181755D-2C40-D366-137D-B8CEC52988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947" y="983195"/>
            <a:ext cx="1849537" cy="932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12058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5432C-6EE4-3A48-B260-083AF2E7E36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What does AWAKE stand for?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B87DD-025D-AE43-4A03-910135B61E5D}"/>
              </a:ext>
            </a:extLst>
          </p:cNvPr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-FI"/>
              <a:t> </a:t>
            </a:r>
            <a:endParaRPr lang="en-FI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A1DD8168-B044-47F5-96C6-385909A43A6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3500" y="63500"/>
            <a:ext cx="2032000" cy="381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tIns="0" rIns="0" bIns="0" rtlCol="0" anchor="ctr" anchorCtr="1"/>
          <a:lstStyle/>
          <a:p>
            <a:pPr algn="l"/>
            <a:r>
              <a:rPr lang="en-GB"/>
              <a:t>0/0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23C19DDB-8A30-4977-A5AF-8A2243880745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0096500" y="63500"/>
            <a:ext cx="2032000" cy="381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tIns="0" rIns="0" bIns="0" rtlCol="0" anchor="ctr" anchorCtr="1"/>
          <a:lstStyle/>
          <a:p>
            <a:pPr algn="l"/>
            <a:r>
              <a:rPr lang="en-GB"/>
              <a:t>Question slide</a:t>
            </a:r>
          </a:p>
        </p:txBody>
      </p:sp>
      <p:sp>
        <p:nvSpPr>
          <p:cNvPr id="6" name="Rechteck: obere Ecken abgeschnitten 5">
            <a:extLst>
              <a:ext uri="{FF2B5EF4-FFF2-40B4-BE49-F238E27FC236}">
                <a16:creationId xmlns:a16="http://schemas.microsoft.com/office/drawing/2014/main" id="{EABD760D-F55B-4DD1-8A5B-53B68D744A1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65100" y="254000"/>
            <a:ext cx="177800" cy="127000"/>
          </a:xfrm>
          <a:prstGeom prst="snip2Same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41F3D320-B5AD-45B8-B3C0-C403FD8573D7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90500" y="127000"/>
            <a:ext cx="127000" cy="127000"/>
          </a:xfrm>
          <a:prstGeom prst="ellipse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A09F54B5-4112-42FF-B44E-AE19564E8A1E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11341100" y="6007100"/>
            <a:ext cx="762000" cy="762000"/>
          </a:xfrm>
          <a:prstGeom prst="ellipse">
            <a:avLst/>
          </a:prstGeom>
          <a:solidFill>
            <a:srgbClr val="0033A0"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</a:srgbClr>
          </a:solidFill>
          <a:ln w="12700" cap="flat" cmpd="sng" algn="ctr">
            <a:solidFill>
              <a:srgbClr val="0033A0">
                <a:shade val="1500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rIns="0" rtlCol="0" anchor="ctr" anchorCtr="1"/>
          <a:lstStyle/>
          <a:p>
            <a:pPr algn="l"/>
            <a:endParaRPr lang="en-GB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07B23FE-E0ED-45D4-8BEF-B5D787A2C76E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3429000" y="88900"/>
            <a:ext cx="2413000" cy="381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Join at: </a:t>
            </a:r>
            <a:r>
              <a:rPr lang="en-GB" b="1"/>
              <a:t>vevox.app</a:t>
            </a:r>
            <a:endParaRPr lang="en-GB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54031AB-2F57-46A1-8934-0226A14EBF0B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6350000" y="101600"/>
            <a:ext cx="2413000" cy="381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ID: </a:t>
            </a:r>
            <a:r>
              <a:rPr lang="en-GB" b="1"/>
              <a:t>131-113-101</a:t>
            </a:r>
            <a:endParaRPr lang="en-GB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A303F30-DD96-4CEE-B040-F8698A463CD0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838200" y="179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Applied Wakefield Acceleration of Kinetic Electrons</a:t>
            </a:r>
            <a:endParaRPr lang="en-GB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00C3760-EE4A-4E00-A6C6-804578773EA9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10337800" y="196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491EDA6C-9EA9-4A84-9149-4C910787CD7C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38200" y="211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1E704A95-B99C-4916-8518-3C30729509EB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838200" y="211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1465602-60E1-4C69-A257-3DDC7A480CCC}"/>
              </a:ext>
            </a:extLst>
          </p:cNvPr>
          <p:cNvSpPr txBox="1"/>
          <p:nvPr>
            <p:custDataLst>
              <p:tags r:id="rId15"/>
            </p:custDataLst>
          </p:nvPr>
        </p:nvSpPr>
        <p:spPr>
          <a:xfrm>
            <a:off x="838200" y="2433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Active Wakefield Acceleration via Kinetic Electrodynamics</a:t>
            </a:r>
            <a:endParaRPr lang="en-GB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9C223DBE-5E04-457C-99ED-E769221A3EC4}"/>
              </a:ext>
            </a:extLst>
          </p:cNvPr>
          <p:cNvSpPr txBox="1"/>
          <p:nvPr>
            <p:custDataLst>
              <p:tags r:id="rId16"/>
            </p:custDataLst>
          </p:nvPr>
        </p:nvSpPr>
        <p:spPr>
          <a:xfrm>
            <a:off x="10337800" y="2598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3690DE78-39EB-453B-AE24-585AFAE0EF04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838200" y="2750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A09163A8-FE00-4920-9EA9-A0458F8DCE1E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838200" y="2750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170BC86-F0A0-46AB-8356-E6EFA726F1DF}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>
            <a:off x="838200" y="306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Advanced Wakefield Experiment </a:t>
            </a:r>
            <a:endParaRPr lang="en-GB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DABE9F8-BACC-4388-B9C8-6AD7B9DD9A45}"/>
              </a:ext>
            </a:extLst>
          </p:cNvPr>
          <p:cNvSpPr txBox="1"/>
          <p:nvPr>
            <p:custDataLst>
              <p:tags r:id="rId20"/>
            </p:custDataLst>
          </p:nvPr>
        </p:nvSpPr>
        <p:spPr>
          <a:xfrm>
            <a:off x="10337800" y="323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9C6DCCBE-AB95-44AC-9748-51BFDD082B26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838200" y="338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A90B70A3-B39D-4E6E-9D5B-30805BB81E18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838200" y="338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AE7CB3B-2E96-4B78-95CE-BC1C1F4AEFD3}"/>
              </a:ext>
            </a:extLst>
          </p:cNvPr>
          <p:cNvSpPr txBox="1"/>
          <p:nvPr>
            <p:custDataLst>
              <p:tags r:id="rId23"/>
            </p:custDataLst>
          </p:nvPr>
        </p:nvSpPr>
        <p:spPr>
          <a:xfrm>
            <a:off x="838200" y="3703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Angry Wizards And Kryptonite Everywhere</a:t>
            </a:r>
            <a:endParaRPr lang="en-GB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13E23FCA-98CB-4FC7-BE2B-9F1D41ECA876}"/>
              </a:ext>
            </a:extLst>
          </p:cNvPr>
          <p:cNvSpPr txBox="1"/>
          <p:nvPr>
            <p:custDataLst>
              <p:tags r:id="rId24"/>
            </p:custDataLst>
          </p:nvPr>
        </p:nvSpPr>
        <p:spPr>
          <a:xfrm>
            <a:off x="10337800" y="3868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732CAD16-A8C1-403F-A62E-FF5C31E9374A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838200" y="4020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8946D60C-8D7B-4595-9BC3-376E5A42C0D9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838200" y="4020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21595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5432C-6EE4-3A48-B260-083AF2E7E36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What does AWAKE stand for?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B87DD-025D-AE43-4A03-910135B61E5D}"/>
              </a:ext>
            </a:extLst>
          </p:cNvPr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-FI"/>
              <a:t> </a:t>
            </a:r>
            <a:endParaRPr lang="en-FI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8A77B513-CE5C-4DF5-8F5C-EF41C7437569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3500" y="63500"/>
            <a:ext cx="2032000" cy="381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tIns="0" rIns="0" bIns="0" rtlCol="0" anchor="ctr" anchorCtr="1"/>
          <a:lstStyle/>
          <a:p>
            <a:pPr algn="l"/>
            <a:r>
              <a:rPr lang="en-GB"/>
              <a:t>0/0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00D31018-427F-4477-A5EF-B596792EB277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0096500" y="63500"/>
            <a:ext cx="2032000" cy="381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tIns="0" rIns="0" bIns="0" rtlCol="0" anchor="ctr" anchorCtr="1"/>
          <a:lstStyle/>
          <a:p>
            <a:pPr algn="l"/>
            <a:r>
              <a:rPr lang="en-GB"/>
              <a:t>Preparing Results</a:t>
            </a:r>
          </a:p>
        </p:txBody>
      </p:sp>
      <p:sp>
        <p:nvSpPr>
          <p:cNvPr id="6" name="Rechteck: obere Ecken abgeschnitten 5">
            <a:extLst>
              <a:ext uri="{FF2B5EF4-FFF2-40B4-BE49-F238E27FC236}">
                <a16:creationId xmlns:a16="http://schemas.microsoft.com/office/drawing/2014/main" id="{344350FA-F99C-4F29-A0D3-7C788385DD79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65100" y="254000"/>
            <a:ext cx="177800" cy="127000"/>
          </a:xfrm>
          <a:prstGeom prst="snip2Same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2D01EB97-3A1C-4867-B621-A6A96465066C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90500" y="127000"/>
            <a:ext cx="127000" cy="127000"/>
          </a:xfrm>
          <a:prstGeom prst="ellipse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7D60AE8-9488-4CB3-ABC2-D2EFFD7A8C69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429000" y="88900"/>
            <a:ext cx="2413000" cy="381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Join at: </a:t>
            </a:r>
            <a:r>
              <a:rPr lang="en-GB" b="1"/>
              <a:t>vevox.app</a:t>
            </a:r>
            <a:endParaRPr lang="en-GB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4EBEAAF-D6E2-43EE-BE94-FB80AD48F8B1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6350000" y="101600"/>
            <a:ext cx="2413000" cy="381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ID: </a:t>
            </a:r>
            <a:r>
              <a:rPr lang="en-GB" b="1"/>
              <a:t>131-113-101</a:t>
            </a:r>
            <a:endParaRPr lang="en-GB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2853A77-09BA-4D58-9D53-CB0F97193710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838200" y="179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Applied Wakefield Acceleration of Kinetic Electrons</a:t>
            </a:r>
            <a:endParaRPr lang="en-GB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D0DD49F-0938-44D9-AB54-97AD1F345079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10337800" y="196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F2A343C6-3640-488F-AE3E-B8B0DF191AE3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38200" y="211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95544DD9-C796-4FC8-B051-9D7058B3C2EB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38200" y="211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BC2EC35-07A3-4576-A005-7F1ABB575D64}"/>
              </a:ext>
            </a:extLst>
          </p:cNvPr>
          <p:cNvSpPr txBox="1"/>
          <p:nvPr>
            <p:custDataLst>
              <p:tags r:id="rId14"/>
            </p:custDataLst>
          </p:nvPr>
        </p:nvSpPr>
        <p:spPr>
          <a:xfrm>
            <a:off x="838200" y="2433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Active Wakefield Acceleration via Kinetic Electrodynamics</a:t>
            </a:r>
            <a:endParaRPr lang="en-GB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AE22DC9-B1C0-40D1-B196-6C0D9936C193}"/>
              </a:ext>
            </a:extLst>
          </p:cNvPr>
          <p:cNvSpPr txBox="1"/>
          <p:nvPr>
            <p:custDataLst>
              <p:tags r:id="rId15"/>
            </p:custDataLst>
          </p:nvPr>
        </p:nvSpPr>
        <p:spPr>
          <a:xfrm>
            <a:off x="10337800" y="2598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89A9C745-E151-46D3-8465-B5C10302DDB8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838200" y="2750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5E6D1E74-F21C-4E6F-A699-465F7353234B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838200" y="2750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F09C544F-51FD-4829-B3CB-37074A5D597E}"/>
              </a:ext>
            </a:extLst>
          </p:cNvPr>
          <p:cNvSpPr txBox="1"/>
          <p:nvPr>
            <p:custDataLst>
              <p:tags r:id="rId18"/>
            </p:custDataLst>
          </p:nvPr>
        </p:nvSpPr>
        <p:spPr>
          <a:xfrm>
            <a:off x="838200" y="306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Advanced Wakefield Experiment </a:t>
            </a:r>
            <a:endParaRPr lang="en-GB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3B958FD-7A20-4361-ADF2-2842D9308A45}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>
            <a:off x="10337800" y="323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54364606-CFCD-4E6A-99F5-8A6B220E7CA3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838200" y="338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69B82274-0AFC-4DC1-81BD-7E1E8A364AD4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838200" y="338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881F824-380A-44ED-999C-C7416F79933C}"/>
              </a:ext>
            </a:extLst>
          </p:cNvPr>
          <p:cNvSpPr txBox="1"/>
          <p:nvPr>
            <p:custDataLst>
              <p:tags r:id="rId22"/>
            </p:custDataLst>
          </p:nvPr>
        </p:nvSpPr>
        <p:spPr>
          <a:xfrm>
            <a:off x="838200" y="3703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Angry Wizards And Kryptonite Everywhere</a:t>
            </a:r>
            <a:endParaRPr lang="en-GB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AE28E8BB-951C-47AC-A643-0800C2DAF716}"/>
              </a:ext>
            </a:extLst>
          </p:cNvPr>
          <p:cNvSpPr txBox="1"/>
          <p:nvPr>
            <p:custDataLst>
              <p:tags r:id="rId23"/>
            </p:custDataLst>
          </p:nvPr>
        </p:nvSpPr>
        <p:spPr>
          <a:xfrm>
            <a:off x="10337800" y="3868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24C1D825-8B71-4055-93E9-42FBFBD91CA2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838200" y="4020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CC4B6FA7-B883-4B89-A33C-FC7689831DB6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838200" y="4020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99E78696-F96B-4455-8C7A-AFDE6AE197D5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0" y="5486400"/>
            <a:ext cx="12192000" cy="1219200"/>
          </a:xfrm>
          <a:prstGeom prst="rect">
            <a:avLst/>
          </a:prstGeom>
          <a:solidFill>
            <a:srgbClr val="666666"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</a:srgbClr>
          </a:solidFill>
          <a:ln w="12700" cap="flat" cmpd="sng" algn="ctr">
            <a:solidFill>
              <a:srgbClr val="808080"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</a:srgbClr>
            </a:solidFill>
            <a:prstDash val="dash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r>
              <a:rPr lang="en-GB" sz="8000">
                <a:solidFill>
                  <a:srgbClr val="FFFFFF"/>
                </a:solidFill>
              </a:rPr>
              <a:t>RESULTS SLIDE</a:t>
            </a: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47677000-2E59-4FF9-B1DE-E9C1DC883563}"/>
              </a:ext>
            </a:extLst>
          </p:cNvPr>
          <p:cNvSpPr/>
          <p:nvPr>
            <p:custDataLst>
              <p:tags r:id="rId27"/>
            </p:custDataLst>
          </p:nvPr>
        </p:nvSpPr>
        <p:spPr>
          <a:xfrm>
            <a:off x="9893808" y="3417570"/>
            <a:ext cx="254000" cy="254000"/>
          </a:xfrm>
          <a:prstGeom prst="ellipse">
            <a:avLst/>
          </a:prstGeom>
          <a:solidFill>
            <a:srgbClr val="FFFFFF"/>
          </a:solidFill>
          <a:ln w="25400" cap="flat" cmpd="sng" algn="ctr">
            <a:solidFill>
              <a:srgbClr val="0033A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r>
              <a:rPr lang="en-GB" sz="2000" b="1">
                <a:solidFill>
                  <a:srgbClr val="0033A0"/>
                </a:solidFill>
              </a:rPr>
              <a:t>✓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88676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36963F-85DC-F9EB-9FE8-9E59220498C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/>
              <a:t>AWAKE: Advanced Wakefield Experiment</a:t>
            </a:r>
            <a:br>
              <a:rPr lang="en-US"/>
            </a:br>
            <a:r>
              <a:rPr lang="en-US" sz="2400">
                <a:solidFill>
                  <a:srgbClr val="61C4D3"/>
                </a:solidFill>
              </a:rPr>
              <a:t>International Collaboration</a:t>
            </a:r>
            <a:endParaRPr lang="en-GB" sz="2400">
              <a:solidFill>
                <a:srgbClr val="61C4D3"/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290CDB0-8A12-5F99-C89D-F679A98ABD5F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C0F64AB-F3A8-47DA-A62B-C9E28E5710A6}" type="slidenum">
              <a:rPr lang="en-US" sz="10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46</a:t>
            </a:fld>
            <a:endParaRPr lang="en-US" sz="10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6" name="Picture 43">
            <a:extLst>
              <a:ext uri="{FF2B5EF4-FFF2-40B4-BE49-F238E27FC236}">
                <a16:creationId xmlns:a16="http://schemas.microsoft.com/office/drawing/2014/main" id="{D224A380-3B55-9749-165A-ED1BD91BA2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3" y="1390948"/>
            <a:ext cx="5856924" cy="412153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1">
            <a:extLst>
              <a:ext uri="{FF2B5EF4-FFF2-40B4-BE49-F238E27FC236}">
                <a16:creationId xmlns:a16="http://schemas.microsoft.com/office/drawing/2014/main" id="{00C0D993-0DCC-4919-E8E2-1C64F14C57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7098" y="5359508"/>
            <a:ext cx="550404" cy="55040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2">
            <a:extLst>
              <a:ext uri="{FF2B5EF4-FFF2-40B4-BE49-F238E27FC236}">
                <a16:creationId xmlns:a16="http://schemas.microsoft.com/office/drawing/2014/main" id="{26E8B4BE-F809-AF29-3F59-276F47B7B79D}"/>
              </a:ext>
            </a:extLst>
          </p:cNvPr>
          <p:cNvSpPr txBox="1"/>
          <p:nvPr/>
        </p:nvSpPr>
        <p:spPr>
          <a:xfrm>
            <a:off x="6511863" y="5438476"/>
            <a:ext cx="2058488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Experiment @</a:t>
            </a:r>
          </a:p>
        </p:txBody>
      </p:sp>
      <p:sp>
        <p:nvSpPr>
          <p:cNvPr id="9" name="TextBox 41">
            <a:extLst>
              <a:ext uri="{FF2B5EF4-FFF2-40B4-BE49-F238E27FC236}">
                <a16:creationId xmlns:a16="http://schemas.microsoft.com/office/drawing/2014/main" id="{352DCB71-A994-D659-1DA0-EE515E5612C2}"/>
              </a:ext>
            </a:extLst>
          </p:cNvPr>
          <p:cNvSpPr txBox="1"/>
          <p:nvPr/>
        </p:nvSpPr>
        <p:spPr>
          <a:xfrm>
            <a:off x="410026" y="1198760"/>
            <a:ext cx="5346716" cy="504753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19 Institutes Worldwide: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CERN, Geneva, Switzerland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University of Manchester, Manchester, UK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Cockcroft Institute, Daresbury, UK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Lancaster University, Lancaster, UK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Oxford University, UK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Max Planck Institute for Physics, Munich, Germany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Max Planck Institute for Plasma Physics, Greifswald, Germany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UCL, London, UK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UNIST, Ulsan, Republic of Korea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Philipps-Universität Marburg, Marburg, Germany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Heinrich-Heine-University of Düsseldorf, Düsseldorf, Germany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University of Liverpool, Liverpool, UK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ISCTE - Instituto </a:t>
            </a:r>
            <a:r>
              <a:rPr lang="en-GB" sz="14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Universitéario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de Lisboa, Portugal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GoLP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/Instituto de Plasmas e </a:t>
            </a:r>
            <a:r>
              <a:rPr lang="en-GB" sz="14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Fusão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Nuclear, Instituto Superior Técnico, </a:t>
            </a:r>
            <a:r>
              <a:rPr lang="en-GB" sz="14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Universidade</a:t>
            </a: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 de Lisboa, Lisbon, Portugal </a:t>
            </a:r>
            <a:endParaRPr lang="en-US" sz="14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Technical University Munich, Munich, Germany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University of Wisconsin, Madison, US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Uppsala University, Sweden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Wigner Institute, Budapest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Swiss Plasma Center group of EPFL, Lausanne, Switzerland </a:t>
            </a: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08E43139-A610-9F6C-D4E0-85CA09425E27}"/>
              </a:ext>
            </a:extLst>
          </p:cNvPr>
          <p:cNvSpPr/>
          <p:nvPr/>
        </p:nvSpPr>
        <p:spPr>
          <a:xfrm>
            <a:off x="6952265" y="5275402"/>
            <a:ext cx="1840303" cy="672760"/>
          </a:xfrm>
          <a:prstGeom prst="rect">
            <a:avLst/>
          </a:prstGeom>
          <a:noFill/>
          <a:ln w="19046" cap="flat">
            <a:solidFill>
              <a:srgbClr val="6B88BC"/>
            </a:solidFill>
            <a:prstDash val="solid"/>
            <a:round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800" b="0" i="0" u="none" strike="noStrike" kern="1200" cap="none" spc="0" baseline="0">
              <a:solidFill>
                <a:srgbClr val="000000"/>
              </a:solidFill>
              <a:uFillTx/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1484BEBB-E503-C730-97F3-48CE2C5F5D66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80584F1-A63B-41BB-8A29-945B47A5C412}" type="slidenum">
              <a:rPr lang="en-US" sz="10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46</a:t>
            </a:fld>
            <a:endParaRPr lang="en-US" sz="10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4" name="Datumsplatzhalter 2">
            <a:extLst>
              <a:ext uri="{FF2B5EF4-FFF2-40B4-BE49-F238E27FC236}">
                <a16:creationId xmlns:a16="http://schemas.microsoft.com/office/drawing/2014/main" id="{89AC3038-86F3-C647-5F71-BDA787782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15" name="Fußzeilenplatzhalter 3">
            <a:extLst>
              <a:ext uri="{FF2B5EF4-FFF2-40B4-BE49-F238E27FC236}">
                <a16:creationId xmlns:a16="http://schemas.microsoft.com/office/drawing/2014/main" id="{A776E365-327F-B76F-DE79-F8DC9D805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BCC95B-AAC7-646C-B11B-A4543C6F619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en-US"/>
              <a:t>AWAKE is Unique in Using Proton Drivers</a:t>
            </a:r>
            <a:endParaRPr lang="en-GB"/>
          </a:p>
        </p:txBody>
      </p:sp>
      <p:sp>
        <p:nvSpPr>
          <p:cNvPr id="5" name="Ellipse 8">
            <a:extLst>
              <a:ext uri="{FF2B5EF4-FFF2-40B4-BE49-F238E27FC236}">
                <a16:creationId xmlns:a16="http://schemas.microsoft.com/office/drawing/2014/main" id="{6E0682AA-F785-C744-3CAF-691C1C0848BB}"/>
              </a:ext>
            </a:extLst>
          </p:cNvPr>
          <p:cNvSpPr/>
          <p:nvPr/>
        </p:nvSpPr>
        <p:spPr>
          <a:xfrm rot="1674183">
            <a:off x="4707505" y="3977238"/>
            <a:ext cx="1080692" cy="48927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noFill/>
          <a:ln w="57150" cap="flat">
            <a:solidFill>
              <a:srgbClr val="0033A0"/>
            </a:solidFill>
            <a:custDash>
              <a:ds d="100000" sp="100000"/>
            </a:custDash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7" name="Grafik 11" descr="Ein Bild, das Text, Diagramm, Screenshot, Kreis enthält.&#10;&#10;Automatisch generierte Beschreibung">
            <a:extLst>
              <a:ext uri="{FF2B5EF4-FFF2-40B4-BE49-F238E27FC236}">
                <a16:creationId xmlns:a16="http://schemas.microsoft.com/office/drawing/2014/main" id="{F2937B79-B27C-BDBF-24FD-48D3CE3B43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4710"/>
          <a:stretch>
            <a:fillRect/>
          </a:stretch>
        </p:blipFill>
        <p:spPr>
          <a:xfrm>
            <a:off x="414543" y="2492892"/>
            <a:ext cx="5622124" cy="344510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Ellipse 12">
            <a:extLst>
              <a:ext uri="{FF2B5EF4-FFF2-40B4-BE49-F238E27FC236}">
                <a16:creationId xmlns:a16="http://schemas.microsoft.com/office/drawing/2014/main" id="{28527912-A188-5C57-1F99-CB2D9D32B1BA}"/>
              </a:ext>
            </a:extLst>
          </p:cNvPr>
          <p:cNvSpPr/>
          <p:nvPr/>
        </p:nvSpPr>
        <p:spPr>
          <a:xfrm rot="1674183">
            <a:off x="4707505" y="3977238"/>
            <a:ext cx="1080692" cy="48927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noFill/>
          <a:ln w="57150" cap="flat">
            <a:solidFill>
              <a:srgbClr val="0033A0"/>
            </a:solidFill>
            <a:custDash>
              <a:ds d="100000" sp="100000"/>
            </a:custDash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pic>
        <p:nvPicPr>
          <p:cNvPr id="9" name="Grafik 20">
            <a:extLst>
              <a:ext uri="{FF2B5EF4-FFF2-40B4-BE49-F238E27FC236}">
                <a16:creationId xmlns:a16="http://schemas.microsoft.com/office/drawing/2014/main" id="{5AFE36F8-E99C-46A5-BDBC-F7A4684045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3156" y="1560012"/>
            <a:ext cx="4109907" cy="226427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Grafik 21" descr="Ein Bild, das Text, Reihe, Diagramm, Schrift enthält.&#10;&#10;Automatisch generierte Beschreibung">
            <a:extLst>
              <a:ext uri="{FF2B5EF4-FFF2-40B4-BE49-F238E27FC236}">
                <a16:creationId xmlns:a16="http://schemas.microsoft.com/office/drawing/2014/main" id="{2E35F72A-0590-D9FD-406E-544132994FA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8035"/>
          <a:stretch>
            <a:fillRect/>
          </a:stretch>
        </p:blipFill>
        <p:spPr>
          <a:xfrm>
            <a:off x="6230191" y="3977219"/>
            <a:ext cx="2859429" cy="222355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Textfeld 22">
            <a:extLst>
              <a:ext uri="{FF2B5EF4-FFF2-40B4-BE49-F238E27FC236}">
                <a16:creationId xmlns:a16="http://schemas.microsoft.com/office/drawing/2014/main" id="{CD720101-D6A5-4298-1470-45003F312529}"/>
              </a:ext>
            </a:extLst>
          </p:cNvPr>
          <p:cNvSpPr txBox="1"/>
          <p:nvPr/>
        </p:nvSpPr>
        <p:spPr>
          <a:xfrm>
            <a:off x="9554702" y="2400126"/>
            <a:ext cx="2217045" cy="830997"/>
          </a:xfrm>
          <a:prstGeom prst="rect">
            <a:avLst/>
          </a:prstGeom>
          <a:solidFill>
            <a:srgbClr val="0033A0"/>
          </a:solidFill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F8F8F8"/>
                </a:solidFill>
                <a:uFillTx/>
                <a:latin typeface="Arial"/>
              </a:rPr>
              <a:t>SPS Driver (19 kJ):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F8F8F8"/>
                </a:solidFill>
                <a:uFillTx/>
                <a:latin typeface="Arial"/>
              </a:rPr>
              <a:t>~ 200 GeV in ~200 m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F8F8F8"/>
                </a:solidFill>
                <a:uFillTx/>
                <a:latin typeface="Arial"/>
              </a:rPr>
              <a:t>~ 10</a:t>
            </a:r>
            <a:r>
              <a:rPr lang="en-US" sz="1800" b="0" i="0" u="none" strike="noStrike" kern="1200" cap="none" spc="0" baseline="30000">
                <a:solidFill>
                  <a:srgbClr val="F8F8F8"/>
                </a:solidFill>
                <a:uFillTx/>
                <a:latin typeface="Arial"/>
              </a:rPr>
              <a:t>9</a:t>
            </a:r>
            <a:r>
              <a:rPr lang="en-US" sz="1800" b="0" i="0" u="none" strike="noStrike" kern="1200" cap="none" spc="0" baseline="0">
                <a:solidFill>
                  <a:srgbClr val="F8F8F8"/>
                </a:solidFill>
                <a:uFillTx/>
                <a:latin typeface="Arial"/>
              </a:rPr>
              <a:t> e</a:t>
            </a:r>
            <a:r>
              <a:rPr lang="en-US" sz="1800" b="0" i="0" u="none" strike="noStrike" kern="1200" cap="none" spc="0" baseline="30000">
                <a:solidFill>
                  <a:srgbClr val="F8F8F8"/>
                </a:solidFill>
                <a:uFillTx/>
                <a:latin typeface="Arial"/>
              </a:rPr>
              <a:t>- </a:t>
            </a:r>
            <a:endParaRPr lang="en-GB" sz="1800" b="0" i="0" u="none" strike="noStrike" kern="1200" cap="none" spc="0" baseline="30000">
              <a:solidFill>
                <a:srgbClr val="F8F8F8"/>
              </a:solidFill>
              <a:uFillTx/>
              <a:latin typeface="Arial"/>
            </a:endParaRPr>
          </a:p>
        </p:txBody>
      </p:sp>
      <p:sp>
        <p:nvSpPr>
          <p:cNvPr id="12" name="Textfeld 23">
            <a:extLst>
              <a:ext uri="{FF2B5EF4-FFF2-40B4-BE49-F238E27FC236}">
                <a16:creationId xmlns:a16="http://schemas.microsoft.com/office/drawing/2014/main" id="{601B4AFB-4FD8-51F7-8CE3-1F4A8F3C191C}"/>
              </a:ext>
            </a:extLst>
          </p:cNvPr>
          <p:cNvSpPr txBox="1"/>
          <p:nvPr/>
        </p:nvSpPr>
        <p:spPr>
          <a:xfrm>
            <a:off x="9510089" y="4756983"/>
            <a:ext cx="2267364" cy="830997"/>
          </a:xfrm>
          <a:prstGeom prst="rect">
            <a:avLst/>
          </a:prstGeom>
          <a:solidFill>
            <a:srgbClr val="0033A0"/>
          </a:solidFill>
          <a:ln w="9528" cap="flat">
            <a:solidFill>
              <a:srgbClr val="DFF3F6"/>
            </a:solidFill>
            <a:prstDash val="solid"/>
            <a:miter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F8F8F8"/>
                </a:solidFill>
                <a:uFillTx/>
                <a:latin typeface="Arial"/>
              </a:rPr>
              <a:t>LHC Driver (112 kJ):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F8F8F8"/>
                </a:solidFill>
                <a:uFillTx/>
                <a:latin typeface="Arial"/>
              </a:rPr>
              <a:t>~ 5 TeV in ~7 km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F8F8F8"/>
                </a:solidFill>
                <a:uFillTx/>
                <a:latin typeface="Arial"/>
              </a:rPr>
              <a:t>~ 10</a:t>
            </a:r>
            <a:r>
              <a:rPr lang="en-US" sz="1800" b="0" i="0" u="none" strike="noStrike" kern="1200" cap="none" spc="0" baseline="30000">
                <a:solidFill>
                  <a:srgbClr val="F8F8F8"/>
                </a:solidFill>
                <a:uFillTx/>
                <a:latin typeface="Arial"/>
              </a:rPr>
              <a:t>9</a:t>
            </a:r>
            <a:r>
              <a:rPr lang="en-US" sz="1800" b="0" i="0" u="none" strike="noStrike" kern="1200" cap="none" spc="0" baseline="0">
                <a:solidFill>
                  <a:srgbClr val="F8F8F8"/>
                </a:solidFill>
                <a:uFillTx/>
                <a:latin typeface="Arial"/>
              </a:rPr>
              <a:t> e</a:t>
            </a:r>
            <a:r>
              <a:rPr lang="en-US" sz="1800" b="0" i="0" u="none" strike="noStrike" kern="1200" cap="none" spc="0" baseline="30000">
                <a:solidFill>
                  <a:srgbClr val="F8F8F8"/>
                </a:solidFill>
                <a:uFillTx/>
                <a:latin typeface="Arial"/>
              </a:rPr>
              <a:t>-</a:t>
            </a:r>
            <a:endParaRPr lang="en-GB" sz="1800" b="0" i="0" u="none" strike="noStrike" kern="1200" cap="none" spc="0" baseline="30000">
              <a:solidFill>
                <a:srgbClr val="F8F8F8"/>
              </a:solidFill>
              <a:uFillTx/>
              <a:latin typeface="Arial"/>
            </a:endParaRPr>
          </a:p>
        </p:txBody>
      </p:sp>
      <p:sp>
        <p:nvSpPr>
          <p:cNvPr id="13" name="Textfeld 24">
            <a:extLst>
              <a:ext uri="{FF2B5EF4-FFF2-40B4-BE49-F238E27FC236}">
                <a16:creationId xmlns:a16="http://schemas.microsoft.com/office/drawing/2014/main" id="{F43232DC-60B2-A046-B464-EE9E28EA5FA4}"/>
              </a:ext>
            </a:extLst>
          </p:cNvPr>
          <p:cNvSpPr txBox="1"/>
          <p:nvPr/>
        </p:nvSpPr>
        <p:spPr>
          <a:xfrm>
            <a:off x="407986" y="1052739"/>
            <a:ext cx="11376022" cy="119520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Highly-relativistic, highly-energetic (hundreds of kJ) bunches are available at CERN </a:t>
            </a:r>
          </a:p>
          <a:p>
            <a:pPr marL="285750" marR="0" lvl="0" indent="-28575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Accelerating externally-injected electrons (e</a:t>
            </a:r>
            <a:r>
              <a:rPr lang="en-US" sz="1800" b="0" i="0" u="none" strike="noStrike" kern="1200" cap="none" spc="0" baseline="30000" dirty="0">
                <a:solidFill>
                  <a:srgbClr val="2F2F2F"/>
                </a:solidFill>
                <a:uFillTx/>
                <a:latin typeface="Arial"/>
              </a:rPr>
              <a:t>-</a:t>
            </a:r>
            <a:r>
              <a:rPr lang="en-US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) </a:t>
            </a:r>
            <a:br>
              <a:rPr lang="en-US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</a:br>
            <a:r>
              <a:rPr lang="en-US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to GeV (SPS) or TeV (LHC) energy scale</a:t>
            </a:r>
          </a:p>
        </p:txBody>
      </p:sp>
      <p:sp>
        <p:nvSpPr>
          <p:cNvPr id="14" name="Textfeld 25">
            <a:extLst>
              <a:ext uri="{FF2B5EF4-FFF2-40B4-BE49-F238E27FC236}">
                <a16:creationId xmlns:a16="http://schemas.microsoft.com/office/drawing/2014/main" id="{24F444B1-ABB5-2EA6-7D36-030D8799579F}"/>
              </a:ext>
            </a:extLst>
          </p:cNvPr>
          <p:cNvSpPr txBox="1"/>
          <p:nvPr/>
        </p:nvSpPr>
        <p:spPr>
          <a:xfrm>
            <a:off x="10148075" y="2030790"/>
            <a:ext cx="191893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P. Tuev, K. V. Lotov, PPFC 63, 125027 (2021)</a:t>
            </a:r>
          </a:p>
        </p:txBody>
      </p:sp>
      <p:sp>
        <p:nvSpPr>
          <p:cNvPr id="15" name="Textfeld 26">
            <a:extLst>
              <a:ext uri="{FF2B5EF4-FFF2-40B4-BE49-F238E27FC236}">
                <a16:creationId xmlns:a16="http://schemas.microsoft.com/office/drawing/2014/main" id="{40BE5093-ADD0-DBD5-9AA6-F1EC1604F87E}"/>
              </a:ext>
            </a:extLst>
          </p:cNvPr>
          <p:cNvSpPr txBox="1"/>
          <p:nvPr/>
        </p:nvSpPr>
        <p:spPr>
          <a:xfrm>
            <a:off x="9518839" y="4387647"/>
            <a:ext cx="2093619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A. Caldwell, K. V. Lotov, Phys. Plasmas 18, 13101 (2011)</a:t>
            </a:r>
          </a:p>
        </p:txBody>
      </p:sp>
      <p:sp>
        <p:nvSpPr>
          <p:cNvPr id="16" name="Foliennummernplatzhalter 18">
            <a:extLst>
              <a:ext uri="{FF2B5EF4-FFF2-40B4-BE49-F238E27FC236}">
                <a16:creationId xmlns:a16="http://schemas.microsoft.com/office/drawing/2014/main" id="{68429488-E497-B809-DA2F-517F3B4DD3B4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F14E3FA-CE08-42C5-86CB-C4F600C2CD12}" type="slidenum">
              <a:rPr lang="en-US" sz="10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47</a:t>
            </a:fld>
            <a:endParaRPr lang="en-US" sz="10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4" grpId="0"/>
      <p:bldP spid="1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10061-2C93-417D-6966-2BFBA4737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9612312" cy="1065742"/>
          </a:xfrm>
        </p:spPr>
        <p:txBody>
          <a:bodyPr/>
          <a:lstStyle/>
          <a:p>
            <a:pPr algn="ctr"/>
            <a:r>
              <a:rPr lang="en-US" dirty="0"/>
              <a:t>The AWAKE Plasma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330D00-B804-259B-F05C-BEC01D8F7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20482" name="Picture 2">
            <a:extLst>
              <a:ext uri="{FF2B5EF4-FFF2-40B4-BE49-F238E27FC236}">
                <a16:creationId xmlns:a16="http://schemas.microsoft.com/office/drawing/2014/main" id="{F975E276-4BC4-FD3C-3E04-DFC93C7F2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79712"/>
            <a:ext cx="121920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>
            <a:extLst>
              <a:ext uri="{FF2B5EF4-FFF2-40B4-BE49-F238E27FC236}">
                <a16:creationId xmlns:a16="http://schemas.microsoft.com/office/drawing/2014/main" id="{3C7485F4-5FC9-5A9A-DDAA-B61E4484C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953" y="373593"/>
            <a:ext cx="3860709" cy="2206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522865-C76D-CE45-3569-36C6A7726766}"/>
              </a:ext>
            </a:extLst>
          </p:cNvPr>
          <p:cNvSpPr txBox="1"/>
          <p:nvPr/>
        </p:nvSpPr>
        <p:spPr>
          <a:xfrm>
            <a:off x="438080" y="1268760"/>
            <a:ext cx="735661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Rubidium vapour</a:t>
            </a:r>
            <a:r>
              <a:rPr lang="en-GB" sz="1800" b="0" i="0" u="none" strike="noStrike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cell.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The laser </a:t>
            </a:r>
            <a:r>
              <a:rPr lang="en-GB" sz="1800" b="1" i="0" u="none" strike="noStrike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ionizes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the outermost electron of each rubidium atom.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Desired </a:t>
            </a:r>
            <a:r>
              <a:rPr lang="en-GB" sz="1800" b="1" i="0" u="none" strike="noStrike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plasma density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: ~1-10x10</a:t>
            </a:r>
            <a:r>
              <a:rPr lang="en-GB" sz="1800" b="0" i="0" u="none" strike="noStrike" baseline="3000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14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electrons/cm</a:t>
            </a:r>
            <a:r>
              <a:rPr lang="en-GB" sz="1800" b="0" i="0" u="none" strike="noStrike" baseline="3000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3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4314A5F-CC43-2D0C-A4C8-3AC183DDBE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996C782E-5714-BBDC-AF1F-CB5162BFA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134793024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3E8AFD8-9063-6C38-1CCE-6A5DD4F9A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9" name="Grafik 8" descr="Ein Bild, das Screenshot, Reihe enthält.&#10;&#10;KI-generierte Inhalte können fehlerhaft sein.">
            <a:extLst>
              <a:ext uri="{FF2B5EF4-FFF2-40B4-BE49-F238E27FC236}">
                <a16:creationId xmlns:a16="http://schemas.microsoft.com/office/drawing/2014/main" id="{A1B7DA1D-60E1-17DC-9079-862406BFE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121917"/>
            <a:ext cx="9721080" cy="6078858"/>
          </a:xfrm>
          <a:prstGeom prst="rect">
            <a:avLst/>
          </a:prstGeom>
        </p:spPr>
      </p:pic>
      <p:sp>
        <p:nvSpPr>
          <p:cNvPr id="2" name="Datumsplatzhalter 2">
            <a:extLst>
              <a:ext uri="{FF2B5EF4-FFF2-40B4-BE49-F238E27FC236}">
                <a16:creationId xmlns:a16="http://schemas.microsoft.com/office/drawing/2014/main" id="{2C1B7453-A4C5-9C2C-71A0-09453D35AB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4EFBD67A-CC52-41E0-3521-DD57AC3F1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1372373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E53D4D-86AC-B999-EB3B-82C0AE55C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00BBD18-2C10-C4AA-9767-54E2DD33D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DF6B8DE-0B03-EBA7-8F15-91B587EC45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7812" y="2691034"/>
            <a:ext cx="2305050" cy="230505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B7FC526-FC9D-2E99-821D-5E326ED07C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13670" y="2708126"/>
            <a:ext cx="2762250" cy="184785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CBC3180-4720-C7DC-88EF-43D85CAE5A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50048" y="2708126"/>
            <a:ext cx="1847850" cy="230505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A36E7C17-EDCF-D35C-C879-BE4A3425D4F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96310" y="2708126"/>
            <a:ext cx="2762250" cy="1847850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06F54578-7AD9-6CDC-89D0-6CCF754B938A}"/>
              </a:ext>
            </a:extLst>
          </p:cNvPr>
          <p:cNvSpPr txBox="1"/>
          <p:nvPr/>
        </p:nvSpPr>
        <p:spPr>
          <a:xfrm>
            <a:off x="3431704" y="3137753"/>
            <a:ext cx="119321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Physics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of plasma wakefields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355DF70-FCBB-01B2-6793-535D3241EB0B}"/>
              </a:ext>
            </a:extLst>
          </p:cNvPr>
          <p:cNvSpPr txBox="1"/>
          <p:nvPr/>
        </p:nvSpPr>
        <p:spPr>
          <a:xfrm>
            <a:off x="1072740" y="2860754"/>
            <a:ext cx="15121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Introduction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577B76F-1636-86B4-1821-C59CA1B6385D}"/>
              </a:ext>
            </a:extLst>
          </p:cNvPr>
          <p:cNvSpPr txBox="1"/>
          <p:nvPr/>
        </p:nvSpPr>
        <p:spPr>
          <a:xfrm>
            <a:off x="7870328" y="3291094"/>
            <a:ext cx="13681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AWAKE Experiment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04327910-C174-150D-871E-E3E75018E9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984432" y="2708126"/>
            <a:ext cx="1847850" cy="230505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7CCB5040-2D85-4AAF-9233-459563394C6A}"/>
              </a:ext>
            </a:extLst>
          </p:cNvPr>
          <p:cNvSpPr txBox="1"/>
          <p:nvPr/>
        </p:nvSpPr>
        <p:spPr>
          <a:xfrm>
            <a:off x="10248180" y="2924944"/>
            <a:ext cx="1368152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What’s next?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Summary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CC70B96-D1CC-F44F-7A50-D7509CDFAF22}"/>
              </a:ext>
            </a:extLst>
          </p:cNvPr>
          <p:cNvSpPr txBox="1"/>
          <p:nvPr/>
        </p:nvSpPr>
        <p:spPr>
          <a:xfrm>
            <a:off x="5685730" y="3845768"/>
            <a:ext cx="11932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State of the Art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Datumsplatzhalter 2">
            <a:extLst>
              <a:ext uri="{FF2B5EF4-FFF2-40B4-BE49-F238E27FC236}">
                <a16:creationId xmlns:a16="http://schemas.microsoft.com/office/drawing/2014/main" id="{07A62655-6E3B-38BA-45E8-34B3AEA940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3A7F9598-4E64-B05A-6FB1-4562D28ED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389375937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C96909-FB37-7828-779D-DF7072B29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AWAKE Requires Microbunching of p</a:t>
            </a:r>
            <a:r>
              <a:rPr lang="en-US" baseline="30000" dirty="0"/>
              <a:t>+</a:t>
            </a:r>
            <a:r>
              <a:rPr lang="en-US" dirty="0"/>
              <a:t> Bunch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AF983AE-370B-D304-1F47-0C0B9F3B1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50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1BB76CC-40C6-ED73-EB28-CB7F7358C7AD}"/>
              </a:ext>
            </a:extLst>
          </p:cNvPr>
          <p:cNvSpPr txBox="1"/>
          <p:nvPr/>
        </p:nvSpPr>
        <p:spPr>
          <a:xfrm>
            <a:off x="465188" y="980728"/>
            <a:ext cx="7700826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80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To effectively excite wakefields</a:t>
            </a:r>
            <a:r>
              <a:rPr lang="en-GB" sz="1800" b="1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:</a:t>
            </a:r>
            <a:br>
              <a:rPr lang="en-GB" sz="1800" b="1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</a:br>
            <a:endParaRPr lang="en-GB" sz="1800" b="1" i="0" u="none" strike="noStrike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</a:rPr>
              <a:t>T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he </a:t>
            </a:r>
            <a:r>
              <a:rPr lang="en-GB" sz="180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drive bunch length has to be on the order of the plasma wavelength </a:t>
            </a:r>
          </a:p>
          <a:p>
            <a:pPr lvl="1"/>
            <a:br>
              <a:rPr lang="en-GB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</a:br>
            <a:endParaRPr lang="en-GB" b="0" i="0" u="none" strike="noStrike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CC37774-39BD-3232-B38E-0A860113B06E}"/>
              </a:ext>
            </a:extLst>
          </p:cNvPr>
          <p:cNvSpPr txBox="1"/>
          <p:nvPr/>
        </p:nvSpPr>
        <p:spPr>
          <a:xfrm>
            <a:off x="478436" y="2909335"/>
            <a:ext cx="541975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80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⇒ Plasma process: Self-Modulation Instability (SMI)</a:t>
            </a:r>
            <a:endParaRPr lang="en-GB" dirty="0">
              <a:solidFill>
                <a:schemeClr val="tx2"/>
              </a:solidFill>
            </a:endParaRPr>
          </a:p>
          <a:p>
            <a:pPr algn="l"/>
            <a:endParaRPr lang="en-GB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2E5727A-A7F5-4215-DCF8-47B444C1B3B8}"/>
              </a:ext>
            </a:extLst>
          </p:cNvPr>
          <p:cNvSpPr txBox="1"/>
          <p:nvPr/>
        </p:nvSpPr>
        <p:spPr>
          <a:xfrm flipH="1">
            <a:off x="3311242" y="2279276"/>
            <a:ext cx="462149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CERN SPS proton bunch length is 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</a:rPr>
              <a:t>~6 cm</a:t>
            </a:r>
            <a:endParaRPr lang="en-GB" dirty="0"/>
          </a:p>
        </p:txBody>
      </p:sp>
      <p:pic>
        <p:nvPicPr>
          <p:cNvPr id="4105" name="Picture 9">
            <a:extLst>
              <a:ext uri="{FF2B5EF4-FFF2-40B4-BE49-F238E27FC236}">
                <a16:creationId xmlns:a16="http://schemas.microsoft.com/office/drawing/2014/main" id="{71475896-0656-0751-8114-FA6448A4A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856" y="3506441"/>
            <a:ext cx="3635896" cy="272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226E3F88-2868-A2C4-3D8A-477455C01E79}"/>
              </a:ext>
            </a:extLst>
          </p:cNvPr>
          <p:cNvSpPr txBox="1"/>
          <p:nvPr/>
        </p:nvSpPr>
        <p:spPr>
          <a:xfrm>
            <a:off x="8328248" y="4005064"/>
            <a:ext cx="3353048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Wakefields driven resonantly to large amplitude</a:t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Self-modulation necessary to drive ~GV/m accelerating fields in 10</a:t>
            </a:r>
            <a:r>
              <a:rPr lang="en-US" baseline="30000" dirty="0">
                <a:solidFill>
                  <a:schemeClr val="tx2"/>
                </a:solidFill>
              </a:rPr>
              <a:t>14</a:t>
            </a:r>
            <a:r>
              <a:rPr lang="en-US" dirty="0">
                <a:solidFill>
                  <a:schemeClr val="tx2"/>
                </a:solidFill>
              </a:rPr>
              <a:t> cm</a:t>
            </a:r>
            <a:r>
              <a:rPr lang="en-US" baseline="30000" dirty="0">
                <a:solidFill>
                  <a:schemeClr val="tx2"/>
                </a:solidFill>
              </a:rPr>
              <a:t>-3</a:t>
            </a:r>
            <a:r>
              <a:rPr lang="en-US" dirty="0">
                <a:solidFill>
                  <a:schemeClr val="tx2"/>
                </a:solidFill>
              </a:rPr>
              <a:t> density plasma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522481A-B463-2954-AACA-FAA7C6722ADE}"/>
              </a:ext>
            </a:extLst>
          </p:cNvPr>
          <p:cNvSpPr txBox="1"/>
          <p:nvPr/>
        </p:nvSpPr>
        <p:spPr>
          <a:xfrm>
            <a:off x="3287688" y="1945867"/>
            <a:ext cx="420583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For AWAKE </a:t>
            </a:r>
            <a:r>
              <a:rPr lang="en-US" b="1" dirty="0">
                <a:sym typeface="Wingdings" panose="05000000000000000000" pitchFamily="2" charset="2"/>
              </a:rPr>
              <a:t> mm-scale bunch length</a:t>
            </a:r>
            <a:endParaRPr lang="en-GB" b="1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73264429-AC02-C83B-3353-66B75EE791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596" y="3824288"/>
            <a:ext cx="3432008" cy="2291526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CCC954EA-6654-5236-DBF6-47CA568BD7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7706842" y="3836746"/>
            <a:ext cx="357192" cy="600733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A365EFFE-ED1D-7A43-A4A8-967422EE46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7148937" y="3849600"/>
            <a:ext cx="357192" cy="600733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A259E706-A1D7-3850-DBD5-E9F2C94557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6549114" y="3849600"/>
            <a:ext cx="357192" cy="600733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77C64625-832B-8773-A35A-0D55071B7B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5973250" y="3840635"/>
            <a:ext cx="357192" cy="600733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5A944FDA-FB0C-7585-16CF-9A5CABD4AA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5389401" y="3849600"/>
            <a:ext cx="357192" cy="600733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D4B0758F-059C-038F-D097-F9CCA3EAD17E}"/>
              </a:ext>
            </a:extLst>
          </p:cNvPr>
          <p:cNvSpPr txBox="1"/>
          <p:nvPr/>
        </p:nvSpPr>
        <p:spPr>
          <a:xfrm>
            <a:off x="5645378" y="3572601"/>
            <a:ext cx="202619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Resonant excitation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553E5D57-9360-4160-7EF0-C3223420496F}"/>
              </a:ext>
            </a:extLst>
          </p:cNvPr>
          <p:cNvSpPr txBox="1"/>
          <p:nvPr/>
        </p:nvSpPr>
        <p:spPr>
          <a:xfrm>
            <a:off x="2802476" y="5726359"/>
            <a:ext cx="133209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(7x10</a:t>
            </a:r>
            <a:r>
              <a:rPr lang="en-US" baseline="30000" dirty="0">
                <a:solidFill>
                  <a:schemeClr val="tx2"/>
                </a:solidFill>
              </a:rPr>
              <a:t>14</a:t>
            </a:r>
            <a:r>
              <a:rPr lang="en-US" dirty="0">
                <a:solidFill>
                  <a:schemeClr val="tx2"/>
                </a:solidFill>
              </a:rPr>
              <a:t> cm</a:t>
            </a:r>
            <a:r>
              <a:rPr lang="en-US" baseline="30000" dirty="0">
                <a:solidFill>
                  <a:schemeClr val="tx2"/>
                </a:solidFill>
              </a:rPr>
              <a:t>-3</a:t>
            </a:r>
            <a:r>
              <a:rPr lang="en-US" dirty="0">
                <a:solidFill>
                  <a:schemeClr val="tx2"/>
                </a:solidFill>
              </a:rPr>
              <a:t>)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791F645-F870-BE38-984B-1841F53816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243E4CA6-619D-E2A9-0734-9D201B548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345294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2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E34A5-D0BC-C78E-28CE-A892969F3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Self-Modulation in Plasma Wakefields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2F41F2-9108-2A5E-4FA2-2D4C93D8A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112" name="Arrow: Right 111">
            <a:extLst>
              <a:ext uri="{FF2B5EF4-FFF2-40B4-BE49-F238E27FC236}">
                <a16:creationId xmlns:a16="http://schemas.microsoft.com/office/drawing/2014/main" id="{7EF0BDBE-648C-A191-543D-563B54A57598}"/>
              </a:ext>
            </a:extLst>
          </p:cNvPr>
          <p:cNvSpPr/>
          <p:nvPr/>
        </p:nvSpPr>
        <p:spPr>
          <a:xfrm flipH="1">
            <a:off x="6182589" y="1099502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Arrow: Right 112">
            <a:extLst>
              <a:ext uri="{FF2B5EF4-FFF2-40B4-BE49-F238E27FC236}">
                <a16:creationId xmlns:a16="http://schemas.microsoft.com/office/drawing/2014/main" id="{89D36362-FCBA-2509-5370-1DAFE995A6ED}"/>
              </a:ext>
            </a:extLst>
          </p:cNvPr>
          <p:cNvSpPr/>
          <p:nvPr/>
        </p:nvSpPr>
        <p:spPr>
          <a:xfrm>
            <a:off x="6178668" y="1476772"/>
            <a:ext cx="792088" cy="230233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Arrow: Right 113">
            <a:extLst>
              <a:ext uri="{FF2B5EF4-FFF2-40B4-BE49-F238E27FC236}">
                <a16:creationId xmlns:a16="http://schemas.microsoft.com/office/drawing/2014/main" id="{BB953868-A97D-5F6B-3B50-57F2B0F86AE9}"/>
              </a:ext>
            </a:extLst>
          </p:cNvPr>
          <p:cNvSpPr/>
          <p:nvPr/>
        </p:nvSpPr>
        <p:spPr>
          <a:xfrm rot="5400000" flipV="1">
            <a:off x="6285303" y="2010274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Arrow: Right 114">
            <a:extLst>
              <a:ext uri="{FF2B5EF4-FFF2-40B4-BE49-F238E27FC236}">
                <a16:creationId xmlns:a16="http://schemas.microsoft.com/office/drawing/2014/main" id="{E41E39DA-62A7-7B90-6AF2-CFF5E6F46CBF}"/>
              </a:ext>
            </a:extLst>
          </p:cNvPr>
          <p:cNvSpPr/>
          <p:nvPr/>
        </p:nvSpPr>
        <p:spPr>
          <a:xfrm rot="16200000">
            <a:off x="6287007" y="2606158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986DCDD-1C69-F3A9-1FD9-D9497B33D11E}"/>
              </a:ext>
            </a:extLst>
          </p:cNvPr>
          <p:cNvSpPr txBox="1"/>
          <p:nvPr/>
        </p:nvSpPr>
        <p:spPr>
          <a:xfrm>
            <a:off x="7113258" y="1052736"/>
            <a:ext cx="45268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Accelerating for negatively charged particles</a:t>
            </a:r>
            <a:endParaRPr lang="en-GB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99E7F6E6-986E-E849-6403-81AAB7CBF7BA}"/>
              </a:ext>
            </a:extLst>
          </p:cNvPr>
          <p:cNvSpPr txBox="1"/>
          <p:nvPr/>
        </p:nvSpPr>
        <p:spPr>
          <a:xfrm>
            <a:off x="7113258" y="1407129"/>
            <a:ext cx="46679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Decelerating for negatively charged particles</a:t>
            </a:r>
            <a:endParaRPr lang="en-GB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79F93C56-3F73-7013-4591-9F055829F48F}"/>
              </a:ext>
            </a:extLst>
          </p:cNvPr>
          <p:cNvSpPr txBox="1"/>
          <p:nvPr/>
        </p:nvSpPr>
        <p:spPr>
          <a:xfrm>
            <a:off x="6771072" y="1986889"/>
            <a:ext cx="419345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Focusing for negatively charged particles</a:t>
            </a:r>
            <a:endParaRPr lang="en-GB" dirty="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3564F4B7-7602-9462-7CD9-A768AD0813AD}"/>
              </a:ext>
            </a:extLst>
          </p:cNvPr>
          <p:cNvSpPr txBox="1"/>
          <p:nvPr/>
        </p:nvSpPr>
        <p:spPr>
          <a:xfrm>
            <a:off x="6771072" y="2555939"/>
            <a:ext cx="448840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Defocusing for negatively charged particles</a:t>
            </a:r>
            <a:endParaRPr lang="en-GB" dirty="0"/>
          </a:p>
        </p:txBody>
      </p:sp>
      <p:sp>
        <p:nvSpPr>
          <p:cNvPr id="123" name="Oval 5">
            <a:extLst>
              <a:ext uri="{FF2B5EF4-FFF2-40B4-BE49-F238E27FC236}">
                <a16:creationId xmlns:a16="http://schemas.microsoft.com/office/drawing/2014/main" id="{E82625F3-DBD1-27C6-5362-909CDA279A04}"/>
              </a:ext>
            </a:extLst>
          </p:cNvPr>
          <p:cNvSpPr/>
          <p:nvPr/>
        </p:nvSpPr>
        <p:spPr>
          <a:xfrm>
            <a:off x="2142787" y="162699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4" name="Oval 6">
            <a:extLst>
              <a:ext uri="{FF2B5EF4-FFF2-40B4-BE49-F238E27FC236}">
                <a16:creationId xmlns:a16="http://schemas.microsoft.com/office/drawing/2014/main" id="{E39CECAD-C901-A7DA-2352-C8FE0EC0C466}"/>
              </a:ext>
            </a:extLst>
          </p:cNvPr>
          <p:cNvSpPr/>
          <p:nvPr/>
        </p:nvSpPr>
        <p:spPr>
          <a:xfrm>
            <a:off x="1631834" y="162699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5" name="Oval 7">
            <a:extLst>
              <a:ext uri="{FF2B5EF4-FFF2-40B4-BE49-F238E27FC236}">
                <a16:creationId xmlns:a16="http://schemas.microsoft.com/office/drawing/2014/main" id="{1C8024A4-A013-1085-A273-CBE0398C2901}"/>
              </a:ext>
            </a:extLst>
          </p:cNvPr>
          <p:cNvSpPr/>
          <p:nvPr/>
        </p:nvSpPr>
        <p:spPr>
          <a:xfrm>
            <a:off x="2616281" y="162496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6" name="Oval 8">
            <a:extLst>
              <a:ext uri="{FF2B5EF4-FFF2-40B4-BE49-F238E27FC236}">
                <a16:creationId xmlns:a16="http://schemas.microsoft.com/office/drawing/2014/main" id="{45339842-3207-67BC-91D2-82511DB28A3E}"/>
              </a:ext>
            </a:extLst>
          </p:cNvPr>
          <p:cNvSpPr/>
          <p:nvPr/>
        </p:nvSpPr>
        <p:spPr>
          <a:xfrm>
            <a:off x="1143059" y="16279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7" name="Oval 9">
            <a:extLst>
              <a:ext uri="{FF2B5EF4-FFF2-40B4-BE49-F238E27FC236}">
                <a16:creationId xmlns:a16="http://schemas.microsoft.com/office/drawing/2014/main" id="{BB10A8EE-F3E9-72FF-09AD-1EF092C01595}"/>
              </a:ext>
            </a:extLst>
          </p:cNvPr>
          <p:cNvSpPr/>
          <p:nvPr/>
        </p:nvSpPr>
        <p:spPr>
          <a:xfrm>
            <a:off x="647387" y="16279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8" name="Oval 10">
            <a:extLst>
              <a:ext uri="{FF2B5EF4-FFF2-40B4-BE49-F238E27FC236}">
                <a16:creationId xmlns:a16="http://schemas.microsoft.com/office/drawing/2014/main" id="{175C9F6E-3F15-7977-7D43-81744770EB28}"/>
              </a:ext>
            </a:extLst>
          </p:cNvPr>
          <p:cNvSpPr/>
          <p:nvPr/>
        </p:nvSpPr>
        <p:spPr>
          <a:xfrm>
            <a:off x="4594246" y="162496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9" name="Oval 11">
            <a:extLst>
              <a:ext uri="{FF2B5EF4-FFF2-40B4-BE49-F238E27FC236}">
                <a16:creationId xmlns:a16="http://schemas.microsoft.com/office/drawing/2014/main" id="{1AEF3D17-86BA-BB21-B2AD-076E3EBFC4F4}"/>
              </a:ext>
            </a:extLst>
          </p:cNvPr>
          <p:cNvSpPr/>
          <p:nvPr/>
        </p:nvSpPr>
        <p:spPr>
          <a:xfrm>
            <a:off x="4083293" y="162496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0" name="Oval 12">
            <a:extLst>
              <a:ext uri="{FF2B5EF4-FFF2-40B4-BE49-F238E27FC236}">
                <a16:creationId xmlns:a16="http://schemas.microsoft.com/office/drawing/2014/main" id="{C7349273-C54A-49AD-D83F-F8F82CA00393}"/>
              </a:ext>
            </a:extLst>
          </p:cNvPr>
          <p:cNvSpPr/>
          <p:nvPr/>
        </p:nvSpPr>
        <p:spPr>
          <a:xfrm>
            <a:off x="5067740" y="162293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1" name="Oval 13">
            <a:extLst>
              <a:ext uri="{FF2B5EF4-FFF2-40B4-BE49-F238E27FC236}">
                <a16:creationId xmlns:a16="http://schemas.microsoft.com/office/drawing/2014/main" id="{06FC13BE-15BE-241A-C829-A36C00FFDFA0}"/>
              </a:ext>
            </a:extLst>
          </p:cNvPr>
          <p:cNvSpPr/>
          <p:nvPr/>
        </p:nvSpPr>
        <p:spPr>
          <a:xfrm>
            <a:off x="3594518" y="16258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2" name="Oval 14">
            <a:extLst>
              <a:ext uri="{FF2B5EF4-FFF2-40B4-BE49-F238E27FC236}">
                <a16:creationId xmlns:a16="http://schemas.microsoft.com/office/drawing/2014/main" id="{A6933EF2-7022-D79F-6391-308A8763257C}"/>
              </a:ext>
            </a:extLst>
          </p:cNvPr>
          <p:cNvSpPr/>
          <p:nvPr/>
        </p:nvSpPr>
        <p:spPr>
          <a:xfrm>
            <a:off x="3098846" y="16258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3" name="Oval 15">
            <a:extLst>
              <a:ext uri="{FF2B5EF4-FFF2-40B4-BE49-F238E27FC236}">
                <a16:creationId xmlns:a16="http://schemas.microsoft.com/office/drawing/2014/main" id="{7458F477-9B8A-B224-D4B8-1A9B6A12224F}"/>
              </a:ext>
            </a:extLst>
          </p:cNvPr>
          <p:cNvSpPr/>
          <p:nvPr/>
        </p:nvSpPr>
        <p:spPr>
          <a:xfrm>
            <a:off x="2374092" y="199836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4" name="Oval 16">
            <a:extLst>
              <a:ext uri="{FF2B5EF4-FFF2-40B4-BE49-F238E27FC236}">
                <a16:creationId xmlns:a16="http://schemas.microsoft.com/office/drawing/2014/main" id="{9DBBC4AC-2B81-7C81-4897-2C58C6ECC533}"/>
              </a:ext>
            </a:extLst>
          </p:cNvPr>
          <p:cNvSpPr/>
          <p:nvPr/>
        </p:nvSpPr>
        <p:spPr>
          <a:xfrm>
            <a:off x="1863139" y="199836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5" name="Oval 17">
            <a:extLst>
              <a:ext uri="{FF2B5EF4-FFF2-40B4-BE49-F238E27FC236}">
                <a16:creationId xmlns:a16="http://schemas.microsoft.com/office/drawing/2014/main" id="{38720707-460D-8A41-29EE-8394DA3877E4}"/>
              </a:ext>
            </a:extLst>
          </p:cNvPr>
          <p:cNvSpPr/>
          <p:nvPr/>
        </p:nvSpPr>
        <p:spPr>
          <a:xfrm>
            <a:off x="2847586" y="199634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6" name="Oval 18">
            <a:extLst>
              <a:ext uri="{FF2B5EF4-FFF2-40B4-BE49-F238E27FC236}">
                <a16:creationId xmlns:a16="http://schemas.microsoft.com/office/drawing/2014/main" id="{DD6F213C-DE8D-2326-AC68-E7014C899C11}"/>
              </a:ext>
            </a:extLst>
          </p:cNvPr>
          <p:cNvSpPr/>
          <p:nvPr/>
        </p:nvSpPr>
        <p:spPr>
          <a:xfrm>
            <a:off x="1374364" y="199929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7" name="Oval 19">
            <a:extLst>
              <a:ext uri="{FF2B5EF4-FFF2-40B4-BE49-F238E27FC236}">
                <a16:creationId xmlns:a16="http://schemas.microsoft.com/office/drawing/2014/main" id="{80471996-2205-C704-71FD-F40209605AA4}"/>
              </a:ext>
            </a:extLst>
          </p:cNvPr>
          <p:cNvSpPr/>
          <p:nvPr/>
        </p:nvSpPr>
        <p:spPr>
          <a:xfrm>
            <a:off x="878692" y="199929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8" name="Oval 20">
            <a:extLst>
              <a:ext uri="{FF2B5EF4-FFF2-40B4-BE49-F238E27FC236}">
                <a16:creationId xmlns:a16="http://schemas.microsoft.com/office/drawing/2014/main" id="{287B6F40-D931-63B7-D0D0-FD5DDCAF2981}"/>
              </a:ext>
            </a:extLst>
          </p:cNvPr>
          <p:cNvSpPr/>
          <p:nvPr/>
        </p:nvSpPr>
        <p:spPr>
          <a:xfrm>
            <a:off x="4825551" y="199634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9" name="Oval 21">
            <a:extLst>
              <a:ext uri="{FF2B5EF4-FFF2-40B4-BE49-F238E27FC236}">
                <a16:creationId xmlns:a16="http://schemas.microsoft.com/office/drawing/2014/main" id="{30944A85-9701-9A67-B59D-3D8244CBF0F4}"/>
              </a:ext>
            </a:extLst>
          </p:cNvPr>
          <p:cNvSpPr/>
          <p:nvPr/>
        </p:nvSpPr>
        <p:spPr>
          <a:xfrm>
            <a:off x="4314598" y="199634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0" name="Oval 22">
            <a:extLst>
              <a:ext uri="{FF2B5EF4-FFF2-40B4-BE49-F238E27FC236}">
                <a16:creationId xmlns:a16="http://schemas.microsoft.com/office/drawing/2014/main" id="{86402E18-465C-3140-22C0-CDECB14A8908}"/>
              </a:ext>
            </a:extLst>
          </p:cNvPr>
          <p:cNvSpPr/>
          <p:nvPr/>
        </p:nvSpPr>
        <p:spPr>
          <a:xfrm>
            <a:off x="5299045" y="199431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1" name="Oval 23">
            <a:extLst>
              <a:ext uri="{FF2B5EF4-FFF2-40B4-BE49-F238E27FC236}">
                <a16:creationId xmlns:a16="http://schemas.microsoft.com/office/drawing/2014/main" id="{49DEC286-4299-641A-4C16-FFFEB80A5B25}"/>
              </a:ext>
            </a:extLst>
          </p:cNvPr>
          <p:cNvSpPr/>
          <p:nvPr/>
        </p:nvSpPr>
        <p:spPr>
          <a:xfrm>
            <a:off x="3825823" y="199726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2" name="Oval 24">
            <a:extLst>
              <a:ext uri="{FF2B5EF4-FFF2-40B4-BE49-F238E27FC236}">
                <a16:creationId xmlns:a16="http://schemas.microsoft.com/office/drawing/2014/main" id="{D5E39F42-3EDB-A96C-7081-03C9661FAB82}"/>
              </a:ext>
            </a:extLst>
          </p:cNvPr>
          <p:cNvSpPr/>
          <p:nvPr/>
        </p:nvSpPr>
        <p:spPr>
          <a:xfrm>
            <a:off x="3330151" y="199726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3" name="Oval 25">
            <a:extLst>
              <a:ext uri="{FF2B5EF4-FFF2-40B4-BE49-F238E27FC236}">
                <a16:creationId xmlns:a16="http://schemas.microsoft.com/office/drawing/2014/main" id="{25070E18-C95B-D689-A86E-5E989C97532F}"/>
              </a:ext>
            </a:extLst>
          </p:cNvPr>
          <p:cNvSpPr/>
          <p:nvPr/>
        </p:nvSpPr>
        <p:spPr>
          <a:xfrm>
            <a:off x="2158068" y="238148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4" name="Oval 26">
            <a:extLst>
              <a:ext uri="{FF2B5EF4-FFF2-40B4-BE49-F238E27FC236}">
                <a16:creationId xmlns:a16="http://schemas.microsoft.com/office/drawing/2014/main" id="{FE2B2825-C2BB-C866-1621-836F1C59F682}"/>
              </a:ext>
            </a:extLst>
          </p:cNvPr>
          <p:cNvSpPr/>
          <p:nvPr/>
        </p:nvSpPr>
        <p:spPr>
          <a:xfrm>
            <a:off x="1647115" y="238148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5" name="Oval 27">
            <a:extLst>
              <a:ext uri="{FF2B5EF4-FFF2-40B4-BE49-F238E27FC236}">
                <a16:creationId xmlns:a16="http://schemas.microsoft.com/office/drawing/2014/main" id="{D5C63699-5E85-13FA-893A-B1ED6502F455}"/>
              </a:ext>
            </a:extLst>
          </p:cNvPr>
          <p:cNvSpPr/>
          <p:nvPr/>
        </p:nvSpPr>
        <p:spPr>
          <a:xfrm>
            <a:off x="2631562" y="237945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6" name="Oval 28">
            <a:extLst>
              <a:ext uri="{FF2B5EF4-FFF2-40B4-BE49-F238E27FC236}">
                <a16:creationId xmlns:a16="http://schemas.microsoft.com/office/drawing/2014/main" id="{13DC1994-2E61-8FAC-1DE7-657B46E21392}"/>
              </a:ext>
            </a:extLst>
          </p:cNvPr>
          <p:cNvSpPr/>
          <p:nvPr/>
        </p:nvSpPr>
        <p:spPr>
          <a:xfrm>
            <a:off x="1158340" y="238240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7" name="Oval 29">
            <a:extLst>
              <a:ext uri="{FF2B5EF4-FFF2-40B4-BE49-F238E27FC236}">
                <a16:creationId xmlns:a16="http://schemas.microsoft.com/office/drawing/2014/main" id="{E5AEC808-99A6-BC27-AA03-795DE3A78C5C}"/>
              </a:ext>
            </a:extLst>
          </p:cNvPr>
          <p:cNvSpPr/>
          <p:nvPr/>
        </p:nvSpPr>
        <p:spPr>
          <a:xfrm>
            <a:off x="662668" y="238240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8" name="Oval 30">
            <a:extLst>
              <a:ext uri="{FF2B5EF4-FFF2-40B4-BE49-F238E27FC236}">
                <a16:creationId xmlns:a16="http://schemas.microsoft.com/office/drawing/2014/main" id="{CC6CDD88-3762-BDBE-0CB9-0385585DE0E6}"/>
              </a:ext>
            </a:extLst>
          </p:cNvPr>
          <p:cNvSpPr/>
          <p:nvPr/>
        </p:nvSpPr>
        <p:spPr>
          <a:xfrm>
            <a:off x="4609527" y="237945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9" name="Oval 31">
            <a:extLst>
              <a:ext uri="{FF2B5EF4-FFF2-40B4-BE49-F238E27FC236}">
                <a16:creationId xmlns:a16="http://schemas.microsoft.com/office/drawing/2014/main" id="{AE72DB95-B6ED-8259-0E69-12DDC07CFFBA}"/>
              </a:ext>
            </a:extLst>
          </p:cNvPr>
          <p:cNvSpPr/>
          <p:nvPr/>
        </p:nvSpPr>
        <p:spPr>
          <a:xfrm>
            <a:off x="4098574" y="237945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0" name="Oval 32">
            <a:extLst>
              <a:ext uri="{FF2B5EF4-FFF2-40B4-BE49-F238E27FC236}">
                <a16:creationId xmlns:a16="http://schemas.microsoft.com/office/drawing/2014/main" id="{4C25FF25-B5B2-C740-09E6-C277047F354A}"/>
              </a:ext>
            </a:extLst>
          </p:cNvPr>
          <p:cNvSpPr/>
          <p:nvPr/>
        </p:nvSpPr>
        <p:spPr>
          <a:xfrm>
            <a:off x="5083021" y="23774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1" name="Oval 33">
            <a:extLst>
              <a:ext uri="{FF2B5EF4-FFF2-40B4-BE49-F238E27FC236}">
                <a16:creationId xmlns:a16="http://schemas.microsoft.com/office/drawing/2014/main" id="{31A7CC3D-98F2-3494-A106-721BE32E1F04}"/>
              </a:ext>
            </a:extLst>
          </p:cNvPr>
          <p:cNvSpPr/>
          <p:nvPr/>
        </p:nvSpPr>
        <p:spPr>
          <a:xfrm>
            <a:off x="3609799" y="238037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2" name="Oval 34">
            <a:extLst>
              <a:ext uri="{FF2B5EF4-FFF2-40B4-BE49-F238E27FC236}">
                <a16:creationId xmlns:a16="http://schemas.microsoft.com/office/drawing/2014/main" id="{C253D788-787B-DF9E-65C6-EC04305F5439}"/>
              </a:ext>
            </a:extLst>
          </p:cNvPr>
          <p:cNvSpPr/>
          <p:nvPr/>
        </p:nvSpPr>
        <p:spPr>
          <a:xfrm>
            <a:off x="3114127" y="238037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3" name="Oval 35">
            <a:extLst>
              <a:ext uri="{FF2B5EF4-FFF2-40B4-BE49-F238E27FC236}">
                <a16:creationId xmlns:a16="http://schemas.microsoft.com/office/drawing/2014/main" id="{D7328D2C-5440-A3CC-251E-1C7A95C60E90}"/>
              </a:ext>
            </a:extLst>
          </p:cNvPr>
          <p:cNvSpPr/>
          <p:nvPr/>
        </p:nvSpPr>
        <p:spPr>
          <a:xfrm>
            <a:off x="2422435" y="276491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4" name="Oval 36">
            <a:extLst>
              <a:ext uri="{FF2B5EF4-FFF2-40B4-BE49-F238E27FC236}">
                <a16:creationId xmlns:a16="http://schemas.microsoft.com/office/drawing/2014/main" id="{E52314A9-0B81-F1E2-8AD5-E2E828FDFFE3}"/>
              </a:ext>
            </a:extLst>
          </p:cNvPr>
          <p:cNvSpPr/>
          <p:nvPr/>
        </p:nvSpPr>
        <p:spPr>
          <a:xfrm>
            <a:off x="1911482" y="276491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5" name="Oval 37">
            <a:extLst>
              <a:ext uri="{FF2B5EF4-FFF2-40B4-BE49-F238E27FC236}">
                <a16:creationId xmlns:a16="http://schemas.microsoft.com/office/drawing/2014/main" id="{7BB31C0A-0938-94A9-B0D0-D93F7AFD1E80}"/>
              </a:ext>
            </a:extLst>
          </p:cNvPr>
          <p:cNvSpPr/>
          <p:nvPr/>
        </p:nvSpPr>
        <p:spPr>
          <a:xfrm>
            <a:off x="2895929" y="276288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6" name="Oval 38">
            <a:extLst>
              <a:ext uri="{FF2B5EF4-FFF2-40B4-BE49-F238E27FC236}">
                <a16:creationId xmlns:a16="http://schemas.microsoft.com/office/drawing/2014/main" id="{3DA31D81-16DD-4335-731A-613E2A9CD6FB}"/>
              </a:ext>
            </a:extLst>
          </p:cNvPr>
          <p:cNvSpPr/>
          <p:nvPr/>
        </p:nvSpPr>
        <p:spPr>
          <a:xfrm>
            <a:off x="1422707" y="276583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7" name="Oval 39">
            <a:extLst>
              <a:ext uri="{FF2B5EF4-FFF2-40B4-BE49-F238E27FC236}">
                <a16:creationId xmlns:a16="http://schemas.microsoft.com/office/drawing/2014/main" id="{28B197C5-8967-151A-ED48-6F60B1FAB8B5}"/>
              </a:ext>
            </a:extLst>
          </p:cNvPr>
          <p:cNvSpPr/>
          <p:nvPr/>
        </p:nvSpPr>
        <p:spPr>
          <a:xfrm>
            <a:off x="927035" y="276583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8" name="Oval 40">
            <a:extLst>
              <a:ext uri="{FF2B5EF4-FFF2-40B4-BE49-F238E27FC236}">
                <a16:creationId xmlns:a16="http://schemas.microsoft.com/office/drawing/2014/main" id="{918CA142-7797-F1A0-DFE5-E278E7AF9464}"/>
              </a:ext>
            </a:extLst>
          </p:cNvPr>
          <p:cNvSpPr/>
          <p:nvPr/>
        </p:nvSpPr>
        <p:spPr>
          <a:xfrm>
            <a:off x="4873894" y="276288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9" name="Oval 41">
            <a:extLst>
              <a:ext uri="{FF2B5EF4-FFF2-40B4-BE49-F238E27FC236}">
                <a16:creationId xmlns:a16="http://schemas.microsoft.com/office/drawing/2014/main" id="{BBE26C91-0651-B190-05B7-E3B8965FCFC3}"/>
              </a:ext>
            </a:extLst>
          </p:cNvPr>
          <p:cNvSpPr/>
          <p:nvPr/>
        </p:nvSpPr>
        <p:spPr>
          <a:xfrm>
            <a:off x="4362941" y="276288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0" name="Oval 42">
            <a:extLst>
              <a:ext uri="{FF2B5EF4-FFF2-40B4-BE49-F238E27FC236}">
                <a16:creationId xmlns:a16="http://schemas.microsoft.com/office/drawing/2014/main" id="{990963E4-CB1C-8698-13C0-80AB9784C34D}"/>
              </a:ext>
            </a:extLst>
          </p:cNvPr>
          <p:cNvSpPr/>
          <p:nvPr/>
        </p:nvSpPr>
        <p:spPr>
          <a:xfrm>
            <a:off x="5347388" y="276085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1" name="Oval 43">
            <a:extLst>
              <a:ext uri="{FF2B5EF4-FFF2-40B4-BE49-F238E27FC236}">
                <a16:creationId xmlns:a16="http://schemas.microsoft.com/office/drawing/2014/main" id="{F262EEEA-3733-C1D5-75F5-0438FAA8E589}"/>
              </a:ext>
            </a:extLst>
          </p:cNvPr>
          <p:cNvSpPr/>
          <p:nvPr/>
        </p:nvSpPr>
        <p:spPr>
          <a:xfrm>
            <a:off x="3874166" y="276380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2" name="Oval 44">
            <a:extLst>
              <a:ext uri="{FF2B5EF4-FFF2-40B4-BE49-F238E27FC236}">
                <a16:creationId xmlns:a16="http://schemas.microsoft.com/office/drawing/2014/main" id="{952F459A-C148-E8BF-A653-65432951CDBE}"/>
              </a:ext>
            </a:extLst>
          </p:cNvPr>
          <p:cNvSpPr/>
          <p:nvPr/>
        </p:nvSpPr>
        <p:spPr>
          <a:xfrm>
            <a:off x="3378494" y="276380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3" name="Oval 45">
            <a:extLst>
              <a:ext uri="{FF2B5EF4-FFF2-40B4-BE49-F238E27FC236}">
                <a16:creationId xmlns:a16="http://schemas.microsoft.com/office/drawing/2014/main" id="{5702B81D-4B17-5C94-6167-3AE2E84F4E26}"/>
              </a:ext>
            </a:extLst>
          </p:cNvPr>
          <p:cNvSpPr/>
          <p:nvPr/>
        </p:nvSpPr>
        <p:spPr>
          <a:xfrm>
            <a:off x="5124210" y="194421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4" name="Oval 46">
            <a:extLst>
              <a:ext uri="{FF2B5EF4-FFF2-40B4-BE49-F238E27FC236}">
                <a16:creationId xmlns:a16="http://schemas.microsoft.com/office/drawing/2014/main" id="{4BF9E604-EA20-A4F6-A4C6-233ED1054171}"/>
              </a:ext>
            </a:extLst>
          </p:cNvPr>
          <p:cNvSpPr/>
          <p:nvPr/>
        </p:nvSpPr>
        <p:spPr>
          <a:xfrm>
            <a:off x="4146660" y="190360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5" name="Oval 47">
            <a:extLst>
              <a:ext uri="{FF2B5EF4-FFF2-40B4-BE49-F238E27FC236}">
                <a16:creationId xmlns:a16="http://schemas.microsoft.com/office/drawing/2014/main" id="{3317F4C4-69F3-E258-69D1-8B4577B3D95E}"/>
              </a:ext>
            </a:extLst>
          </p:cNvPr>
          <p:cNvSpPr/>
          <p:nvPr/>
        </p:nvSpPr>
        <p:spPr>
          <a:xfrm>
            <a:off x="5299045" y="209132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6" name="Oval 48">
            <a:extLst>
              <a:ext uri="{FF2B5EF4-FFF2-40B4-BE49-F238E27FC236}">
                <a16:creationId xmlns:a16="http://schemas.microsoft.com/office/drawing/2014/main" id="{82248046-18A6-3D94-7FD4-0F7DFF4CA25A}"/>
              </a:ext>
            </a:extLst>
          </p:cNvPr>
          <p:cNvSpPr/>
          <p:nvPr/>
        </p:nvSpPr>
        <p:spPr>
          <a:xfrm>
            <a:off x="4002644" y="215060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7" name="Oval 49">
            <a:extLst>
              <a:ext uri="{FF2B5EF4-FFF2-40B4-BE49-F238E27FC236}">
                <a16:creationId xmlns:a16="http://schemas.microsoft.com/office/drawing/2014/main" id="{E0984C34-293D-0684-241D-93AD74A522A1}"/>
              </a:ext>
            </a:extLst>
          </p:cNvPr>
          <p:cNvSpPr/>
          <p:nvPr/>
        </p:nvSpPr>
        <p:spPr>
          <a:xfrm>
            <a:off x="4709899" y="173238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8" name="Oval 50">
            <a:extLst>
              <a:ext uri="{FF2B5EF4-FFF2-40B4-BE49-F238E27FC236}">
                <a16:creationId xmlns:a16="http://schemas.microsoft.com/office/drawing/2014/main" id="{7A1B1646-0557-05D2-C956-572466A09C7E}"/>
              </a:ext>
            </a:extLst>
          </p:cNvPr>
          <p:cNvSpPr/>
          <p:nvPr/>
        </p:nvSpPr>
        <p:spPr>
          <a:xfrm>
            <a:off x="4445307" y="175852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9" name="Oval 51">
            <a:extLst>
              <a:ext uri="{FF2B5EF4-FFF2-40B4-BE49-F238E27FC236}">
                <a16:creationId xmlns:a16="http://schemas.microsoft.com/office/drawing/2014/main" id="{0D7C014D-F101-51F6-8DD4-62BE191A1161}"/>
              </a:ext>
            </a:extLst>
          </p:cNvPr>
          <p:cNvSpPr/>
          <p:nvPr/>
        </p:nvSpPr>
        <p:spPr>
          <a:xfrm>
            <a:off x="4014497" y="244347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0" name="Oval 52">
            <a:extLst>
              <a:ext uri="{FF2B5EF4-FFF2-40B4-BE49-F238E27FC236}">
                <a16:creationId xmlns:a16="http://schemas.microsoft.com/office/drawing/2014/main" id="{2ED666A0-29F5-836E-4CA7-2C99FFC731F1}"/>
              </a:ext>
            </a:extLst>
          </p:cNvPr>
          <p:cNvSpPr/>
          <p:nvPr/>
        </p:nvSpPr>
        <p:spPr>
          <a:xfrm>
            <a:off x="4941333" y="177296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1" name="Oval 53">
            <a:extLst>
              <a:ext uri="{FF2B5EF4-FFF2-40B4-BE49-F238E27FC236}">
                <a16:creationId xmlns:a16="http://schemas.microsoft.com/office/drawing/2014/main" id="{823C30F4-37B5-FB43-254A-163A89C557B2}"/>
              </a:ext>
            </a:extLst>
          </p:cNvPr>
          <p:cNvSpPr/>
          <p:nvPr/>
        </p:nvSpPr>
        <p:spPr>
          <a:xfrm>
            <a:off x="4690426" y="279683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2" name="Oval 54">
            <a:extLst>
              <a:ext uri="{FF2B5EF4-FFF2-40B4-BE49-F238E27FC236}">
                <a16:creationId xmlns:a16="http://schemas.microsoft.com/office/drawing/2014/main" id="{D1300382-902E-A569-31D7-D0ACC8BBC83E}"/>
              </a:ext>
            </a:extLst>
          </p:cNvPr>
          <p:cNvSpPr/>
          <p:nvPr/>
        </p:nvSpPr>
        <p:spPr>
          <a:xfrm>
            <a:off x="5419396" y="227675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3" name="Oval 55">
            <a:extLst>
              <a:ext uri="{FF2B5EF4-FFF2-40B4-BE49-F238E27FC236}">
                <a16:creationId xmlns:a16="http://schemas.microsoft.com/office/drawing/2014/main" id="{5AD166BE-3A7A-A507-4D13-0C8467C7A8F9}"/>
              </a:ext>
            </a:extLst>
          </p:cNvPr>
          <p:cNvSpPr/>
          <p:nvPr/>
        </p:nvSpPr>
        <p:spPr>
          <a:xfrm>
            <a:off x="4890035" y="273010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4" name="Oval 56">
            <a:extLst>
              <a:ext uri="{FF2B5EF4-FFF2-40B4-BE49-F238E27FC236}">
                <a16:creationId xmlns:a16="http://schemas.microsoft.com/office/drawing/2014/main" id="{657E228A-F58A-2647-BB57-A79B2C61E067}"/>
              </a:ext>
            </a:extLst>
          </p:cNvPr>
          <p:cNvSpPr/>
          <p:nvPr/>
        </p:nvSpPr>
        <p:spPr>
          <a:xfrm>
            <a:off x="5136621" y="270099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5" name="Oval 57">
            <a:extLst>
              <a:ext uri="{FF2B5EF4-FFF2-40B4-BE49-F238E27FC236}">
                <a16:creationId xmlns:a16="http://schemas.microsoft.com/office/drawing/2014/main" id="{8BAC87C1-4C37-4438-29DC-8EF426868362}"/>
              </a:ext>
            </a:extLst>
          </p:cNvPr>
          <p:cNvSpPr/>
          <p:nvPr/>
        </p:nvSpPr>
        <p:spPr>
          <a:xfrm>
            <a:off x="5260412" y="254936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6" name="Oval 58">
            <a:extLst>
              <a:ext uri="{FF2B5EF4-FFF2-40B4-BE49-F238E27FC236}">
                <a16:creationId xmlns:a16="http://schemas.microsoft.com/office/drawing/2014/main" id="{98535934-7B45-2B56-C85C-4F6C6B94C5F1}"/>
              </a:ext>
            </a:extLst>
          </p:cNvPr>
          <p:cNvSpPr/>
          <p:nvPr/>
        </p:nvSpPr>
        <p:spPr>
          <a:xfrm>
            <a:off x="5400988" y="244869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7" name="Oval 59">
            <a:extLst>
              <a:ext uri="{FF2B5EF4-FFF2-40B4-BE49-F238E27FC236}">
                <a16:creationId xmlns:a16="http://schemas.microsoft.com/office/drawing/2014/main" id="{B70E4B06-1444-9013-AF7E-8BF799CC3795}"/>
              </a:ext>
            </a:extLst>
          </p:cNvPr>
          <p:cNvSpPr/>
          <p:nvPr/>
        </p:nvSpPr>
        <p:spPr>
          <a:xfrm>
            <a:off x="2071160" y="223426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8" name="Oval 60">
            <a:extLst>
              <a:ext uri="{FF2B5EF4-FFF2-40B4-BE49-F238E27FC236}">
                <a16:creationId xmlns:a16="http://schemas.microsoft.com/office/drawing/2014/main" id="{D6924AD0-3A7D-53CF-386E-00D785F818BB}"/>
              </a:ext>
            </a:extLst>
          </p:cNvPr>
          <p:cNvSpPr/>
          <p:nvPr/>
        </p:nvSpPr>
        <p:spPr>
          <a:xfrm>
            <a:off x="4320808" y="183523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9" name="Oval 61">
            <a:extLst>
              <a:ext uri="{FF2B5EF4-FFF2-40B4-BE49-F238E27FC236}">
                <a16:creationId xmlns:a16="http://schemas.microsoft.com/office/drawing/2014/main" id="{A592E231-A3C2-4499-F7A0-2113430D4962}"/>
              </a:ext>
            </a:extLst>
          </p:cNvPr>
          <p:cNvSpPr/>
          <p:nvPr/>
        </p:nvSpPr>
        <p:spPr>
          <a:xfrm>
            <a:off x="4201481" y="262989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0" name="Oval 62">
            <a:extLst>
              <a:ext uri="{FF2B5EF4-FFF2-40B4-BE49-F238E27FC236}">
                <a16:creationId xmlns:a16="http://schemas.microsoft.com/office/drawing/2014/main" id="{75A0676F-62C1-AB29-436D-3A33FACA00FE}"/>
              </a:ext>
            </a:extLst>
          </p:cNvPr>
          <p:cNvSpPr/>
          <p:nvPr/>
        </p:nvSpPr>
        <p:spPr>
          <a:xfrm>
            <a:off x="4421697" y="271352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1" name="Oval 63">
            <a:extLst>
              <a:ext uri="{FF2B5EF4-FFF2-40B4-BE49-F238E27FC236}">
                <a16:creationId xmlns:a16="http://schemas.microsoft.com/office/drawing/2014/main" id="{3C468B6D-2A2F-EC45-2F24-46E9AA233928}"/>
              </a:ext>
            </a:extLst>
          </p:cNvPr>
          <p:cNvSpPr/>
          <p:nvPr/>
        </p:nvSpPr>
        <p:spPr>
          <a:xfrm>
            <a:off x="3840672" y="226821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2" name="Oval 64">
            <a:extLst>
              <a:ext uri="{FF2B5EF4-FFF2-40B4-BE49-F238E27FC236}">
                <a16:creationId xmlns:a16="http://schemas.microsoft.com/office/drawing/2014/main" id="{A20E36B6-3AB4-EF16-3072-3F007ACE186B}"/>
              </a:ext>
            </a:extLst>
          </p:cNvPr>
          <p:cNvSpPr/>
          <p:nvPr/>
        </p:nvSpPr>
        <p:spPr>
          <a:xfrm>
            <a:off x="2199257" y="243994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3" name="Oval 65">
            <a:extLst>
              <a:ext uri="{FF2B5EF4-FFF2-40B4-BE49-F238E27FC236}">
                <a16:creationId xmlns:a16="http://schemas.microsoft.com/office/drawing/2014/main" id="{E460FEDA-9CC4-8CA6-0D4C-ABC4A361C574}"/>
              </a:ext>
            </a:extLst>
          </p:cNvPr>
          <p:cNvSpPr/>
          <p:nvPr/>
        </p:nvSpPr>
        <p:spPr>
          <a:xfrm>
            <a:off x="2310307" y="261187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4" name="Oval 66">
            <a:extLst>
              <a:ext uri="{FF2B5EF4-FFF2-40B4-BE49-F238E27FC236}">
                <a16:creationId xmlns:a16="http://schemas.microsoft.com/office/drawing/2014/main" id="{A95B57B2-B64B-9681-BDC4-69461EBF99E1}"/>
              </a:ext>
            </a:extLst>
          </p:cNvPr>
          <p:cNvSpPr/>
          <p:nvPr/>
        </p:nvSpPr>
        <p:spPr>
          <a:xfrm>
            <a:off x="2494443" y="274547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5" name="Oval 67">
            <a:extLst>
              <a:ext uri="{FF2B5EF4-FFF2-40B4-BE49-F238E27FC236}">
                <a16:creationId xmlns:a16="http://schemas.microsoft.com/office/drawing/2014/main" id="{C757648D-0D82-D19F-F010-740D735AF551}"/>
              </a:ext>
            </a:extLst>
          </p:cNvPr>
          <p:cNvSpPr/>
          <p:nvPr/>
        </p:nvSpPr>
        <p:spPr>
          <a:xfrm>
            <a:off x="2243168" y="208796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6" name="Oval 68">
            <a:extLst>
              <a:ext uri="{FF2B5EF4-FFF2-40B4-BE49-F238E27FC236}">
                <a16:creationId xmlns:a16="http://schemas.microsoft.com/office/drawing/2014/main" id="{B4124C88-9D6B-35E7-D65F-EFEA6ADEB6D2}"/>
              </a:ext>
            </a:extLst>
          </p:cNvPr>
          <p:cNvSpPr/>
          <p:nvPr/>
        </p:nvSpPr>
        <p:spPr>
          <a:xfrm>
            <a:off x="3566867" y="214118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7" name="Oval 69">
            <a:extLst>
              <a:ext uri="{FF2B5EF4-FFF2-40B4-BE49-F238E27FC236}">
                <a16:creationId xmlns:a16="http://schemas.microsoft.com/office/drawing/2014/main" id="{FAB95A1D-E788-BB21-2A15-01D86A7A746F}"/>
              </a:ext>
            </a:extLst>
          </p:cNvPr>
          <p:cNvSpPr/>
          <p:nvPr/>
        </p:nvSpPr>
        <p:spPr>
          <a:xfrm>
            <a:off x="2741657" y="278709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8" name="Oval 70">
            <a:extLst>
              <a:ext uri="{FF2B5EF4-FFF2-40B4-BE49-F238E27FC236}">
                <a16:creationId xmlns:a16="http://schemas.microsoft.com/office/drawing/2014/main" id="{10A82B5C-8224-A4F5-67E9-59FF89AE4240}"/>
              </a:ext>
            </a:extLst>
          </p:cNvPr>
          <p:cNvSpPr/>
          <p:nvPr/>
        </p:nvSpPr>
        <p:spPr>
          <a:xfrm>
            <a:off x="2940638" y="284452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9" name="Oval 71">
            <a:extLst>
              <a:ext uri="{FF2B5EF4-FFF2-40B4-BE49-F238E27FC236}">
                <a16:creationId xmlns:a16="http://schemas.microsoft.com/office/drawing/2014/main" id="{A88D5834-0745-A7BC-4031-DF60925CD051}"/>
              </a:ext>
            </a:extLst>
          </p:cNvPr>
          <p:cNvSpPr/>
          <p:nvPr/>
        </p:nvSpPr>
        <p:spPr>
          <a:xfrm>
            <a:off x="2973216" y="172968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0" name="Oval 72">
            <a:extLst>
              <a:ext uri="{FF2B5EF4-FFF2-40B4-BE49-F238E27FC236}">
                <a16:creationId xmlns:a16="http://schemas.microsoft.com/office/drawing/2014/main" id="{8A0A57BD-4E71-7093-8DAF-A9A2CB712A2D}"/>
              </a:ext>
            </a:extLst>
          </p:cNvPr>
          <p:cNvSpPr/>
          <p:nvPr/>
        </p:nvSpPr>
        <p:spPr>
          <a:xfrm>
            <a:off x="2336376" y="193652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1" name="Oval 73">
            <a:extLst>
              <a:ext uri="{FF2B5EF4-FFF2-40B4-BE49-F238E27FC236}">
                <a16:creationId xmlns:a16="http://schemas.microsoft.com/office/drawing/2014/main" id="{2F80EBC2-533E-A4B6-7A98-C612822A1CDB}"/>
              </a:ext>
            </a:extLst>
          </p:cNvPr>
          <p:cNvSpPr/>
          <p:nvPr/>
        </p:nvSpPr>
        <p:spPr>
          <a:xfrm>
            <a:off x="2712654" y="174912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2" name="Oval 74">
            <a:extLst>
              <a:ext uri="{FF2B5EF4-FFF2-40B4-BE49-F238E27FC236}">
                <a16:creationId xmlns:a16="http://schemas.microsoft.com/office/drawing/2014/main" id="{D1EEEA03-9C7D-0457-7620-45B7DFA278CD}"/>
              </a:ext>
            </a:extLst>
          </p:cNvPr>
          <p:cNvSpPr/>
          <p:nvPr/>
        </p:nvSpPr>
        <p:spPr>
          <a:xfrm>
            <a:off x="3224215" y="181006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3" name="Oval 75">
            <a:extLst>
              <a:ext uri="{FF2B5EF4-FFF2-40B4-BE49-F238E27FC236}">
                <a16:creationId xmlns:a16="http://schemas.microsoft.com/office/drawing/2014/main" id="{D7B197D2-91B5-9864-71D0-563445EB5372}"/>
              </a:ext>
            </a:extLst>
          </p:cNvPr>
          <p:cNvSpPr/>
          <p:nvPr/>
        </p:nvSpPr>
        <p:spPr>
          <a:xfrm>
            <a:off x="3383361" y="196892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4" name="Oval 76">
            <a:extLst>
              <a:ext uri="{FF2B5EF4-FFF2-40B4-BE49-F238E27FC236}">
                <a16:creationId xmlns:a16="http://schemas.microsoft.com/office/drawing/2014/main" id="{F690FB16-CA6A-3070-F019-FDACFE75A56A}"/>
              </a:ext>
            </a:extLst>
          </p:cNvPr>
          <p:cNvSpPr/>
          <p:nvPr/>
        </p:nvSpPr>
        <p:spPr>
          <a:xfrm>
            <a:off x="3509317" y="196297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5" name="Oval 77">
            <a:extLst>
              <a:ext uri="{FF2B5EF4-FFF2-40B4-BE49-F238E27FC236}">
                <a16:creationId xmlns:a16="http://schemas.microsoft.com/office/drawing/2014/main" id="{9A5EFE6C-B9D5-C1BC-1644-150E72E777A7}"/>
              </a:ext>
            </a:extLst>
          </p:cNvPr>
          <p:cNvSpPr/>
          <p:nvPr/>
        </p:nvSpPr>
        <p:spPr>
          <a:xfrm>
            <a:off x="1773342" y="191609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6" name="Oval 78">
            <a:extLst>
              <a:ext uri="{FF2B5EF4-FFF2-40B4-BE49-F238E27FC236}">
                <a16:creationId xmlns:a16="http://schemas.microsoft.com/office/drawing/2014/main" id="{E2B5011A-A764-DAF3-05DF-56B34BF0C8C6}"/>
              </a:ext>
            </a:extLst>
          </p:cNvPr>
          <p:cNvSpPr/>
          <p:nvPr/>
        </p:nvSpPr>
        <p:spPr>
          <a:xfrm>
            <a:off x="1984378" y="206117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7" name="Oval 79">
            <a:extLst>
              <a:ext uri="{FF2B5EF4-FFF2-40B4-BE49-F238E27FC236}">
                <a16:creationId xmlns:a16="http://schemas.microsoft.com/office/drawing/2014/main" id="{F0783529-0199-ADF4-99BE-1CCEBD68B43C}"/>
              </a:ext>
            </a:extLst>
          </p:cNvPr>
          <p:cNvSpPr/>
          <p:nvPr/>
        </p:nvSpPr>
        <p:spPr>
          <a:xfrm>
            <a:off x="3144325" y="277205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8" name="Oval 80">
            <a:extLst>
              <a:ext uri="{FF2B5EF4-FFF2-40B4-BE49-F238E27FC236}">
                <a16:creationId xmlns:a16="http://schemas.microsoft.com/office/drawing/2014/main" id="{20699A3B-5992-A496-8DB5-98A7CB9433D2}"/>
              </a:ext>
            </a:extLst>
          </p:cNvPr>
          <p:cNvSpPr/>
          <p:nvPr/>
        </p:nvSpPr>
        <p:spPr>
          <a:xfrm>
            <a:off x="3355273" y="271288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9" name="Oval 81">
            <a:extLst>
              <a:ext uri="{FF2B5EF4-FFF2-40B4-BE49-F238E27FC236}">
                <a16:creationId xmlns:a16="http://schemas.microsoft.com/office/drawing/2014/main" id="{17ED45F6-63C7-2105-6606-B73812702072}"/>
              </a:ext>
            </a:extLst>
          </p:cNvPr>
          <p:cNvSpPr/>
          <p:nvPr/>
        </p:nvSpPr>
        <p:spPr>
          <a:xfrm>
            <a:off x="3509317" y="257158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0" name="Oval 82">
            <a:extLst>
              <a:ext uri="{FF2B5EF4-FFF2-40B4-BE49-F238E27FC236}">
                <a16:creationId xmlns:a16="http://schemas.microsoft.com/office/drawing/2014/main" id="{B0D193F4-5C36-1CA9-DFBF-43E7092892BE}"/>
              </a:ext>
            </a:extLst>
          </p:cNvPr>
          <p:cNvSpPr/>
          <p:nvPr/>
        </p:nvSpPr>
        <p:spPr>
          <a:xfrm>
            <a:off x="3557706" y="23343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1" name="Oval 83">
            <a:extLst>
              <a:ext uri="{FF2B5EF4-FFF2-40B4-BE49-F238E27FC236}">
                <a16:creationId xmlns:a16="http://schemas.microsoft.com/office/drawing/2014/main" id="{F5E6E870-0E7C-4F5D-CEEB-B1B1CA8B3089}"/>
              </a:ext>
            </a:extLst>
          </p:cNvPr>
          <p:cNvSpPr/>
          <p:nvPr/>
        </p:nvSpPr>
        <p:spPr>
          <a:xfrm>
            <a:off x="2541860" y="187746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2" name="Oval 84">
            <a:extLst>
              <a:ext uri="{FF2B5EF4-FFF2-40B4-BE49-F238E27FC236}">
                <a16:creationId xmlns:a16="http://schemas.microsoft.com/office/drawing/2014/main" id="{F506104F-5D97-80EF-68E7-32BE6C7161B0}"/>
              </a:ext>
            </a:extLst>
          </p:cNvPr>
          <p:cNvSpPr/>
          <p:nvPr/>
        </p:nvSpPr>
        <p:spPr>
          <a:xfrm>
            <a:off x="3719267" y="229358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3" name="Oval 85">
            <a:extLst>
              <a:ext uri="{FF2B5EF4-FFF2-40B4-BE49-F238E27FC236}">
                <a16:creationId xmlns:a16="http://schemas.microsoft.com/office/drawing/2014/main" id="{B52E1FB6-7EBC-70CF-3866-E0EFE09BB718}"/>
              </a:ext>
            </a:extLst>
          </p:cNvPr>
          <p:cNvSpPr/>
          <p:nvPr/>
        </p:nvSpPr>
        <p:spPr>
          <a:xfrm>
            <a:off x="1170408" y="274400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4" name="Oval 86">
            <a:extLst>
              <a:ext uri="{FF2B5EF4-FFF2-40B4-BE49-F238E27FC236}">
                <a16:creationId xmlns:a16="http://schemas.microsoft.com/office/drawing/2014/main" id="{838AB73D-ECF4-1210-FAD5-0B8F1EF67A23}"/>
              </a:ext>
            </a:extLst>
          </p:cNvPr>
          <p:cNvSpPr/>
          <p:nvPr/>
        </p:nvSpPr>
        <p:spPr>
          <a:xfrm>
            <a:off x="1281247" y="172375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5" name="Oval 87">
            <a:extLst>
              <a:ext uri="{FF2B5EF4-FFF2-40B4-BE49-F238E27FC236}">
                <a16:creationId xmlns:a16="http://schemas.microsoft.com/office/drawing/2014/main" id="{8C44A9BC-A12B-93CB-90D6-01E2A398CA65}"/>
              </a:ext>
            </a:extLst>
          </p:cNvPr>
          <p:cNvSpPr/>
          <p:nvPr/>
        </p:nvSpPr>
        <p:spPr>
          <a:xfrm>
            <a:off x="1784776" y="267766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6" name="Oval 88">
            <a:extLst>
              <a:ext uri="{FF2B5EF4-FFF2-40B4-BE49-F238E27FC236}">
                <a16:creationId xmlns:a16="http://schemas.microsoft.com/office/drawing/2014/main" id="{1BE6D28F-0349-6453-DAFC-09621F580827}"/>
              </a:ext>
            </a:extLst>
          </p:cNvPr>
          <p:cNvSpPr/>
          <p:nvPr/>
        </p:nvSpPr>
        <p:spPr>
          <a:xfrm>
            <a:off x="1930207" y="246679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7" name="Oval 89">
            <a:extLst>
              <a:ext uri="{FF2B5EF4-FFF2-40B4-BE49-F238E27FC236}">
                <a16:creationId xmlns:a16="http://schemas.microsoft.com/office/drawing/2014/main" id="{54451445-706B-32D4-4F4D-A28A2DE44C88}"/>
              </a:ext>
            </a:extLst>
          </p:cNvPr>
          <p:cNvSpPr/>
          <p:nvPr/>
        </p:nvSpPr>
        <p:spPr>
          <a:xfrm>
            <a:off x="3773071" y="244635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8" name="Oval 90">
            <a:extLst>
              <a:ext uri="{FF2B5EF4-FFF2-40B4-BE49-F238E27FC236}">
                <a16:creationId xmlns:a16="http://schemas.microsoft.com/office/drawing/2014/main" id="{C82F7AC8-A4B0-0116-F4E5-C2AF3EB709EA}"/>
              </a:ext>
            </a:extLst>
          </p:cNvPr>
          <p:cNvSpPr/>
          <p:nvPr/>
        </p:nvSpPr>
        <p:spPr>
          <a:xfrm>
            <a:off x="791403" y="261187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9" name="Oval 91">
            <a:extLst>
              <a:ext uri="{FF2B5EF4-FFF2-40B4-BE49-F238E27FC236}">
                <a16:creationId xmlns:a16="http://schemas.microsoft.com/office/drawing/2014/main" id="{88C6A32F-1CC5-283C-6EA0-01CB57156648}"/>
              </a:ext>
            </a:extLst>
          </p:cNvPr>
          <p:cNvSpPr/>
          <p:nvPr/>
        </p:nvSpPr>
        <p:spPr>
          <a:xfrm>
            <a:off x="1420147" y="181006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0" name="Oval 92">
            <a:extLst>
              <a:ext uri="{FF2B5EF4-FFF2-40B4-BE49-F238E27FC236}">
                <a16:creationId xmlns:a16="http://schemas.microsoft.com/office/drawing/2014/main" id="{938371B5-71D2-6AF5-5B0F-FE68A5193738}"/>
              </a:ext>
            </a:extLst>
          </p:cNvPr>
          <p:cNvSpPr/>
          <p:nvPr/>
        </p:nvSpPr>
        <p:spPr>
          <a:xfrm>
            <a:off x="1115368" y="180224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1" name="Oval 93">
            <a:extLst>
              <a:ext uri="{FF2B5EF4-FFF2-40B4-BE49-F238E27FC236}">
                <a16:creationId xmlns:a16="http://schemas.microsoft.com/office/drawing/2014/main" id="{04495DDF-9D76-D9AC-CDFB-7AE5AA918842}"/>
              </a:ext>
            </a:extLst>
          </p:cNvPr>
          <p:cNvSpPr/>
          <p:nvPr/>
        </p:nvSpPr>
        <p:spPr>
          <a:xfrm>
            <a:off x="943642" y="186044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2" name="Oval 94">
            <a:extLst>
              <a:ext uri="{FF2B5EF4-FFF2-40B4-BE49-F238E27FC236}">
                <a16:creationId xmlns:a16="http://schemas.microsoft.com/office/drawing/2014/main" id="{2F0F8151-2848-3B6C-5E8F-763D235C090B}"/>
              </a:ext>
            </a:extLst>
          </p:cNvPr>
          <p:cNvSpPr/>
          <p:nvPr/>
        </p:nvSpPr>
        <p:spPr>
          <a:xfrm>
            <a:off x="969665" y="271666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3" name="Oval 95">
            <a:extLst>
              <a:ext uri="{FF2B5EF4-FFF2-40B4-BE49-F238E27FC236}">
                <a16:creationId xmlns:a16="http://schemas.microsoft.com/office/drawing/2014/main" id="{02CEFA27-2D6B-DFE1-F64A-A638725A28F8}"/>
              </a:ext>
            </a:extLst>
          </p:cNvPr>
          <p:cNvSpPr/>
          <p:nvPr/>
        </p:nvSpPr>
        <p:spPr>
          <a:xfrm>
            <a:off x="1319880" y="278483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4" name="Oval 96">
            <a:extLst>
              <a:ext uri="{FF2B5EF4-FFF2-40B4-BE49-F238E27FC236}">
                <a16:creationId xmlns:a16="http://schemas.microsoft.com/office/drawing/2014/main" id="{82D69F41-7E28-EC22-FABC-17F4C1070EB4}"/>
              </a:ext>
            </a:extLst>
          </p:cNvPr>
          <p:cNvSpPr/>
          <p:nvPr/>
        </p:nvSpPr>
        <p:spPr>
          <a:xfrm>
            <a:off x="1599357" y="179563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5" name="Oval 97">
            <a:extLst>
              <a:ext uri="{FF2B5EF4-FFF2-40B4-BE49-F238E27FC236}">
                <a16:creationId xmlns:a16="http://schemas.microsoft.com/office/drawing/2014/main" id="{299BCDA3-2E57-9828-F97B-21D17F3AC1D6}"/>
              </a:ext>
            </a:extLst>
          </p:cNvPr>
          <p:cNvSpPr/>
          <p:nvPr/>
        </p:nvSpPr>
        <p:spPr>
          <a:xfrm>
            <a:off x="1573968" y="274400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6" name="Oval 98">
            <a:extLst>
              <a:ext uri="{FF2B5EF4-FFF2-40B4-BE49-F238E27FC236}">
                <a16:creationId xmlns:a16="http://schemas.microsoft.com/office/drawing/2014/main" id="{8AF27981-725B-B68E-7DA4-CA021CD45D25}"/>
              </a:ext>
            </a:extLst>
          </p:cNvPr>
          <p:cNvSpPr/>
          <p:nvPr/>
        </p:nvSpPr>
        <p:spPr>
          <a:xfrm>
            <a:off x="4602630" y="2139747"/>
            <a:ext cx="1656184" cy="617615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Arrow: Right 99">
            <a:extLst>
              <a:ext uri="{FF2B5EF4-FFF2-40B4-BE49-F238E27FC236}">
                <a16:creationId xmlns:a16="http://schemas.microsoft.com/office/drawing/2014/main" id="{B6306F10-34AF-AAAF-23A2-A3F7DE4D515E}"/>
              </a:ext>
            </a:extLst>
          </p:cNvPr>
          <p:cNvSpPr/>
          <p:nvPr/>
        </p:nvSpPr>
        <p:spPr>
          <a:xfrm>
            <a:off x="4840898" y="2325508"/>
            <a:ext cx="792088" cy="230233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8" name="Arrow: Right 100">
            <a:extLst>
              <a:ext uri="{FF2B5EF4-FFF2-40B4-BE49-F238E27FC236}">
                <a16:creationId xmlns:a16="http://schemas.microsoft.com/office/drawing/2014/main" id="{7A14DEA3-0430-2E0A-9A1A-FEB283127E95}"/>
              </a:ext>
            </a:extLst>
          </p:cNvPr>
          <p:cNvSpPr/>
          <p:nvPr/>
        </p:nvSpPr>
        <p:spPr>
          <a:xfrm>
            <a:off x="3104492" y="2345051"/>
            <a:ext cx="792088" cy="23023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Arrow: Right 101">
            <a:extLst>
              <a:ext uri="{FF2B5EF4-FFF2-40B4-BE49-F238E27FC236}">
                <a16:creationId xmlns:a16="http://schemas.microsoft.com/office/drawing/2014/main" id="{CF5D4A0E-9F41-A4EB-072A-D3DD19869171}"/>
              </a:ext>
            </a:extLst>
          </p:cNvPr>
          <p:cNvSpPr/>
          <p:nvPr/>
        </p:nvSpPr>
        <p:spPr>
          <a:xfrm flipH="1">
            <a:off x="4026566" y="2325508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0" name="Arrow: Right 102">
            <a:extLst>
              <a:ext uri="{FF2B5EF4-FFF2-40B4-BE49-F238E27FC236}">
                <a16:creationId xmlns:a16="http://schemas.microsoft.com/office/drawing/2014/main" id="{E09A89FB-EE1E-5103-5F6A-A32C257E8E65}"/>
              </a:ext>
            </a:extLst>
          </p:cNvPr>
          <p:cNvSpPr/>
          <p:nvPr/>
        </p:nvSpPr>
        <p:spPr>
          <a:xfrm flipH="1">
            <a:off x="2291543" y="2343418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" name="Arrow: Right 103">
            <a:extLst>
              <a:ext uri="{FF2B5EF4-FFF2-40B4-BE49-F238E27FC236}">
                <a16:creationId xmlns:a16="http://schemas.microsoft.com/office/drawing/2014/main" id="{FA545123-E270-B409-1721-E1AD775FA192}"/>
              </a:ext>
            </a:extLst>
          </p:cNvPr>
          <p:cNvSpPr/>
          <p:nvPr/>
        </p:nvSpPr>
        <p:spPr>
          <a:xfrm rot="16200000">
            <a:off x="4594293" y="2001341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2" name="Arrow: Right 104">
            <a:extLst>
              <a:ext uri="{FF2B5EF4-FFF2-40B4-BE49-F238E27FC236}">
                <a16:creationId xmlns:a16="http://schemas.microsoft.com/office/drawing/2014/main" id="{C4CDF3D0-218B-2DAD-5233-3FF3908E7A49}"/>
              </a:ext>
            </a:extLst>
          </p:cNvPr>
          <p:cNvSpPr/>
          <p:nvPr/>
        </p:nvSpPr>
        <p:spPr>
          <a:xfrm rot="16200000">
            <a:off x="2851013" y="2028467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3" name="Arrow: Right 105">
            <a:extLst>
              <a:ext uri="{FF2B5EF4-FFF2-40B4-BE49-F238E27FC236}">
                <a16:creationId xmlns:a16="http://schemas.microsoft.com/office/drawing/2014/main" id="{64079C1F-34B5-D5EF-ADF2-7B382073B06F}"/>
              </a:ext>
            </a:extLst>
          </p:cNvPr>
          <p:cNvSpPr/>
          <p:nvPr/>
        </p:nvSpPr>
        <p:spPr>
          <a:xfrm rot="5400000" flipV="1">
            <a:off x="2852849" y="2658031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4" name="Arrow: Right 106">
            <a:extLst>
              <a:ext uri="{FF2B5EF4-FFF2-40B4-BE49-F238E27FC236}">
                <a16:creationId xmlns:a16="http://schemas.microsoft.com/office/drawing/2014/main" id="{6A244243-5B45-DD28-6D66-128105968020}"/>
              </a:ext>
            </a:extLst>
          </p:cNvPr>
          <p:cNvSpPr/>
          <p:nvPr/>
        </p:nvSpPr>
        <p:spPr>
          <a:xfrm rot="5400000" flipV="1">
            <a:off x="4592457" y="2636783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5" name="Arrow: Right 107">
            <a:extLst>
              <a:ext uri="{FF2B5EF4-FFF2-40B4-BE49-F238E27FC236}">
                <a16:creationId xmlns:a16="http://schemas.microsoft.com/office/drawing/2014/main" id="{914A0491-B01C-AE79-2C9B-BDE1272426A5}"/>
              </a:ext>
            </a:extLst>
          </p:cNvPr>
          <p:cNvSpPr/>
          <p:nvPr/>
        </p:nvSpPr>
        <p:spPr>
          <a:xfrm rot="5400000" flipV="1">
            <a:off x="3717302" y="2093981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6" name="Arrow: Right 108">
            <a:extLst>
              <a:ext uri="{FF2B5EF4-FFF2-40B4-BE49-F238E27FC236}">
                <a16:creationId xmlns:a16="http://schemas.microsoft.com/office/drawing/2014/main" id="{D848E8D7-0CAB-2136-1B96-AB1D9F982F94}"/>
              </a:ext>
            </a:extLst>
          </p:cNvPr>
          <p:cNvSpPr/>
          <p:nvPr/>
        </p:nvSpPr>
        <p:spPr>
          <a:xfrm rot="5400000" flipV="1">
            <a:off x="2021288" y="2052509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Arrow: Right 109">
            <a:extLst>
              <a:ext uri="{FF2B5EF4-FFF2-40B4-BE49-F238E27FC236}">
                <a16:creationId xmlns:a16="http://schemas.microsoft.com/office/drawing/2014/main" id="{6F622F33-1C67-8743-FFD8-CC5BCFA6DB8B}"/>
              </a:ext>
            </a:extLst>
          </p:cNvPr>
          <p:cNvSpPr/>
          <p:nvPr/>
        </p:nvSpPr>
        <p:spPr>
          <a:xfrm rot="16200000">
            <a:off x="3719570" y="2618514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Arrow: Right 110">
            <a:extLst>
              <a:ext uri="{FF2B5EF4-FFF2-40B4-BE49-F238E27FC236}">
                <a16:creationId xmlns:a16="http://schemas.microsoft.com/office/drawing/2014/main" id="{986DED5C-53F1-CAB2-4CF5-3A7531A24BE9}"/>
              </a:ext>
            </a:extLst>
          </p:cNvPr>
          <p:cNvSpPr/>
          <p:nvPr/>
        </p:nvSpPr>
        <p:spPr>
          <a:xfrm rot="16200000">
            <a:off x="2009946" y="2598403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5">
            <a:extLst>
              <a:ext uri="{FF2B5EF4-FFF2-40B4-BE49-F238E27FC236}">
                <a16:creationId xmlns:a16="http://schemas.microsoft.com/office/drawing/2014/main" id="{0FCFFC24-4766-9430-699A-9F377A22B32E}"/>
              </a:ext>
            </a:extLst>
          </p:cNvPr>
          <p:cNvSpPr/>
          <p:nvPr/>
        </p:nvSpPr>
        <p:spPr>
          <a:xfrm>
            <a:off x="2196387" y="382448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6" name="Oval 6">
            <a:extLst>
              <a:ext uri="{FF2B5EF4-FFF2-40B4-BE49-F238E27FC236}">
                <a16:creationId xmlns:a16="http://schemas.microsoft.com/office/drawing/2014/main" id="{11399BA0-19A9-E3F9-31CF-3214992AF63E}"/>
              </a:ext>
            </a:extLst>
          </p:cNvPr>
          <p:cNvSpPr/>
          <p:nvPr/>
        </p:nvSpPr>
        <p:spPr>
          <a:xfrm>
            <a:off x="1685434" y="382448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7" name="Oval 7">
            <a:extLst>
              <a:ext uri="{FF2B5EF4-FFF2-40B4-BE49-F238E27FC236}">
                <a16:creationId xmlns:a16="http://schemas.microsoft.com/office/drawing/2014/main" id="{5D64A53B-DB5E-B5F2-883C-8A4E23CB5F8D}"/>
              </a:ext>
            </a:extLst>
          </p:cNvPr>
          <p:cNvSpPr/>
          <p:nvPr/>
        </p:nvSpPr>
        <p:spPr>
          <a:xfrm>
            <a:off x="2669881" y="382245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8" name="Oval 8">
            <a:extLst>
              <a:ext uri="{FF2B5EF4-FFF2-40B4-BE49-F238E27FC236}">
                <a16:creationId xmlns:a16="http://schemas.microsoft.com/office/drawing/2014/main" id="{992E5E1E-E989-E525-DF46-451D7F113172}"/>
              </a:ext>
            </a:extLst>
          </p:cNvPr>
          <p:cNvSpPr/>
          <p:nvPr/>
        </p:nvSpPr>
        <p:spPr>
          <a:xfrm>
            <a:off x="1196659" y="382540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" name="Oval 9">
            <a:extLst>
              <a:ext uri="{FF2B5EF4-FFF2-40B4-BE49-F238E27FC236}">
                <a16:creationId xmlns:a16="http://schemas.microsoft.com/office/drawing/2014/main" id="{DB090BF9-8C3D-42BB-7A5D-F7BE8E4E0175}"/>
              </a:ext>
            </a:extLst>
          </p:cNvPr>
          <p:cNvSpPr/>
          <p:nvPr/>
        </p:nvSpPr>
        <p:spPr>
          <a:xfrm>
            <a:off x="700987" y="382540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" name="Oval 10">
            <a:extLst>
              <a:ext uri="{FF2B5EF4-FFF2-40B4-BE49-F238E27FC236}">
                <a16:creationId xmlns:a16="http://schemas.microsoft.com/office/drawing/2014/main" id="{9F02242C-5FAD-DB13-A2A6-67E6210E82D1}"/>
              </a:ext>
            </a:extLst>
          </p:cNvPr>
          <p:cNvSpPr/>
          <p:nvPr/>
        </p:nvSpPr>
        <p:spPr>
          <a:xfrm>
            <a:off x="4647846" y="382245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1" name="Oval 11">
            <a:extLst>
              <a:ext uri="{FF2B5EF4-FFF2-40B4-BE49-F238E27FC236}">
                <a16:creationId xmlns:a16="http://schemas.microsoft.com/office/drawing/2014/main" id="{A81582B3-E974-3050-6029-BC096A740F3E}"/>
              </a:ext>
            </a:extLst>
          </p:cNvPr>
          <p:cNvSpPr/>
          <p:nvPr/>
        </p:nvSpPr>
        <p:spPr>
          <a:xfrm>
            <a:off x="4136893" y="382245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" name="Oval 12">
            <a:extLst>
              <a:ext uri="{FF2B5EF4-FFF2-40B4-BE49-F238E27FC236}">
                <a16:creationId xmlns:a16="http://schemas.microsoft.com/office/drawing/2014/main" id="{2958CE77-0D24-9F81-05D9-3AC55AE12382}"/>
              </a:ext>
            </a:extLst>
          </p:cNvPr>
          <p:cNvSpPr/>
          <p:nvPr/>
        </p:nvSpPr>
        <p:spPr>
          <a:xfrm>
            <a:off x="5121340" y="382042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" name="Oval 13">
            <a:extLst>
              <a:ext uri="{FF2B5EF4-FFF2-40B4-BE49-F238E27FC236}">
                <a16:creationId xmlns:a16="http://schemas.microsoft.com/office/drawing/2014/main" id="{A4C5D240-4B06-DE4B-D4B1-AC5CCB35E50A}"/>
              </a:ext>
            </a:extLst>
          </p:cNvPr>
          <p:cNvSpPr/>
          <p:nvPr/>
        </p:nvSpPr>
        <p:spPr>
          <a:xfrm>
            <a:off x="3648118" y="382337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" name="Oval 14">
            <a:extLst>
              <a:ext uri="{FF2B5EF4-FFF2-40B4-BE49-F238E27FC236}">
                <a16:creationId xmlns:a16="http://schemas.microsoft.com/office/drawing/2014/main" id="{98F5363D-BC07-EA69-67E7-FC61952B0CC1}"/>
              </a:ext>
            </a:extLst>
          </p:cNvPr>
          <p:cNvSpPr/>
          <p:nvPr/>
        </p:nvSpPr>
        <p:spPr>
          <a:xfrm>
            <a:off x="3152446" y="382337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" name="Oval 15">
            <a:extLst>
              <a:ext uri="{FF2B5EF4-FFF2-40B4-BE49-F238E27FC236}">
                <a16:creationId xmlns:a16="http://schemas.microsoft.com/office/drawing/2014/main" id="{73E5AFE4-3079-026D-974B-F5B74FAC1186}"/>
              </a:ext>
            </a:extLst>
          </p:cNvPr>
          <p:cNvSpPr/>
          <p:nvPr/>
        </p:nvSpPr>
        <p:spPr>
          <a:xfrm>
            <a:off x="2427692" y="419585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" name="Oval 16">
            <a:extLst>
              <a:ext uri="{FF2B5EF4-FFF2-40B4-BE49-F238E27FC236}">
                <a16:creationId xmlns:a16="http://schemas.microsoft.com/office/drawing/2014/main" id="{8D0C9A66-040F-FF48-463E-83AC7626B78D}"/>
              </a:ext>
            </a:extLst>
          </p:cNvPr>
          <p:cNvSpPr/>
          <p:nvPr/>
        </p:nvSpPr>
        <p:spPr>
          <a:xfrm>
            <a:off x="1916739" y="419585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7" name="Oval 17">
            <a:extLst>
              <a:ext uri="{FF2B5EF4-FFF2-40B4-BE49-F238E27FC236}">
                <a16:creationId xmlns:a16="http://schemas.microsoft.com/office/drawing/2014/main" id="{A59767EA-CA86-DFCA-9531-CC6B6082CD69}"/>
              </a:ext>
            </a:extLst>
          </p:cNvPr>
          <p:cNvSpPr/>
          <p:nvPr/>
        </p:nvSpPr>
        <p:spPr>
          <a:xfrm>
            <a:off x="2901186" y="419382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8" name="Oval 18">
            <a:extLst>
              <a:ext uri="{FF2B5EF4-FFF2-40B4-BE49-F238E27FC236}">
                <a16:creationId xmlns:a16="http://schemas.microsoft.com/office/drawing/2014/main" id="{D7555131-AE86-216A-25D5-2AA16EAA9480}"/>
              </a:ext>
            </a:extLst>
          </p:cNvPr>
          <p:cNvSpPr/>
          <p:nvPr/>
        </p:nvSpPr>
        <p:spPr>
          <a:xfrm>
            <a:off x="1427964" y="419678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9" name="Oval 19">
            <a:extLst>
              <a:ext uri="{FF2B5EF4-FFF2-40B4-BE49-F238E27FC236}">
                <a16:creationId xmlns:a16="http://schemas.microsoft.com/office/drawing/2014/main" id="{6D231431-02E5-A24C-9303-C45087E1A1E2}"/>
              </a:ext>
            </a:extLst>
          </p:cNvPr>
          <p:cNvSpPr/>
          <p:nvPr/>
        </p:nvSpPr>
        <p:spPr>
          <a:xfrm>
            <a:off x="932292" y="419678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0" name="Oval 20">
            <a:extLst>
              <a:ext uri="{FF2B5EF4-FFF2-40B4-BE49-F238E27FC236}">
                <a16:creationId xmlns:a16="http://schemas.microsoft.com/office/drawing/2014/main" id="{C61EA170-B15F-8A67-3D84-74357B6CEBA1}"/>
              </a:ext>
            </a:extLst>
          </p:cNvPr>
          <p:cNvSpPr/>
          <p:nvPr/>
        </p:nvSpPr>
        <p:spPr>
          <a:xfrm>
            <a:off x="4879151" y="419382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1" name="Oval 21">
            <a:extLst>
              <a:ext uri="{FF2B5EF4-FFF2-40B4-BE49-F238E27FC236}">
                <a16:creationId xmlns:a16="http://schemas.microsoft.com/office/drawing/2014/main" id="{25C2FE84-7B02-C992-2364-4FE744775B83}"/>
              </a:ext>
            </a:extLst>
          </p:cNvPr>
          <p:cNvSpPr/>
          <p:nvPr/>
        </p:nvSpPr>
        <p:spPr>
          <a:xfrm>
            <a:off x="4368198" y="419382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2" name="Oval 22">
            <a:extLst>
              <a:ext uri="{FF2B5EF4-FFF2-40B4-BE49-F238E27FC236}">
                <a16:creationId xmlns:a16="http://schemas.microsoft.com/office/drawing/2014/main" id="{4902F7E0-69DD-4A1D-7086-9171677A910C}"/>
              </a:ext>
            </a:extLst>
          </p:cNvPr>
          <p:cNvSpPr/>
          <p:nvPr/>
        </p:nvSpPr>
        <p:spPr>
          <a:xfrm>
            <a:off x="5352645" y="419179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3" name="Oval 23">
            <a:extLst>
              <a:ext uri="{FF2B5EF4-FFF2-40B4-BE49-F238E27FC236}">
                <a16:creationId xmlns:a16="http://schemas.microsoft.com/office/drawing/2014/main" id="{3344DAA5-92BE-12CD-8631-2568DB2251CD}"/>
              </a:ext>
            </a:extLst>
          </p:cNvPr>
          <p:cNvSpPr/>
          <p:nvPr/>
        </p:nvSpPr>
        <p:spPr>
          <a:xfrm>
            <a:off x="3879423" y="419475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4" name="Oval 24">
            <a:extLst>
              <a:ext uri="{FF2B5EF4-FFF2-40B4-BE49-F238E27FC236}">
                <a16:creationId xmlns:a16="http://schemas.microsoft.com/office/drawing/2014/main" id="{EDB17A49-2E4E-6CD3-FABD-B569AF1A6BB3}"/>
              </a:ext>
            </a:extLst>
          </p:cNvPr>
          <p:cNvSpPr/>
          <p:nvPr/>
        </p:nvSpPr>
        <p:spPr>
          <a:xfrm>
            <a:off x="3383751" y="419475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5" name="Oval 25">
            <a:extLst>
              <a:ext uri="{FF2B5EF4-FFF2-40B4-BE49-F238E27FC236}">
                <a16:creationId xmlns:a16="http://schemas.microsoft.com/office/drawing/2014/main" id="{5316584B-9DF1-78E4-DF87-EB3FE790891D}"/>
              </a:ext>
            </a:extLst>
          </p:cNvPr>
          <p:cNvSpPr/>
          <p:nvPr/>
        </p:nvSpPr>
        <p:spPr>
          <a:xfrm>
            <a:off x="2211668" y="457897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6" name="Oval 26">
            <a:extLst>
              <a:ext uri="{FF2B5EF4-FFF2-40B4-BE49-F238E27FC236}">
                <a16:creationId xmlns:a16="http://schemas.microsoft.com/office/drawing/2014/main" id="{24B84515-56C6-E451-D6CA-29429CE78495}"/>
              </a:ext>
            </a:extLst>
          </p:cNvPr>
          <p:cNvSpPr/>
          <p:nvPr/>
        </p:nvSpPr>
        <p:spPr>
          <a:xfrm>
            <a:off x="1700715" y="457897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7" name="Oval 27">
            <a:extLst>
              <a:ext uri="{FF2B5EF4-FFF2-40B4-BE49-F238E27FC236}">
                <a16:creationId xmlns:a16="http://schemas.microsoft.com/office/drawing/2014/main" id="{A84BA3D2-C1B8-DADF-5F95-AE85FA409813}"/>
              </a:ext>
            </a:extLst>
          </p:cNvPr>
          <p:cNvSpPr/>
          <p:nvPr/>
        </p:nvSpPr>
        <p:spPr>
          <a:xfrm>
            <a:off x="2685162" y="457694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8" name="Oval 28">
            <a:extLst>
              <a:ext uri="{FF2B5EF4-FFF2-40B4-BE49-F238E27FC236}">
                <a16:creationId xmlns:a16="http://schemas.microsoft.com/office/drawing/2014/main" id="{9B3A90A0-07EB-B466-8ADE-2AA7D6AB5626}"/>
              </a:ext>
            </a:extLst>
          </p:cNvPr>
          <p:cNvSpPr/>
          <p:nvPr/>
        </p:nvSpPr>
        <p:spPr>
          <a:xfrm>
            <a:off x="1211940" y="457989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9" name="Oval 29">
            <a:extLst>
              <a:ext uri="{FF2B5EF4-FFF2-40B4-BE49-F238E27FC236}">
                <a16:creationId xmlns:a16="http://schemas.microsoft.com/office/drawing/2014/main" id="{8172AEE4-A4A9-8E47-0272-FD23C7E71834}"/>
              </a:ext>
            </a:extLst>
          </p:cNvPr>
          <p:cNvSpPr/>
          <p:nvPr/>
        </p:nvSpPr>
        <p:spPr>
          <a:xfrm>
            <a:off x="716268" y="457989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0" name="Oval 30">
            <a:extLst>
              <a:ext uri="{FF2B5EF4-FFF2-40B4-BE49-F238E27FC236}">
                <a16:creationId xmlns:a16="http://schemas.microsoft.com/office/drawing/2014/main" id="{F7533D69-BF4B-0EF8-8FD9-E1FC406D9A31}"/>
              </a:ext>
            </a:extLst>
          </p:cNvPr>
          <p:cNvSpPr/>
          <p:nvPr/>
        </p:nvSpPr>
        <p:spPr>
          <a:xfrm>
            <a:off x="4663127" y="457694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1" name="Oval 31">
            <a:extLst>
              <a:ext uri="{FF2B5EF4-FFF2-40B4-BE49-F238E27FC236}">
                <a16:creationId xmlns:a16="http://schemas.microsoft.com/office/drawing/2014/main" id="{CFD66F43-CE62-9BFC-B8DD-83A80A7F52CE}"/>
              </a:ext>
            </a:extLst>
          </p:cNvPr>
          <p:cNvSpPr/>
          <p:nvPr/>
        </p:nvSpPr>
        <p:spPr>
          <a:xfrm>
            <a:off x="4152174" y="457694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2" name="Oval 32">
            <a:extLst>
              <a:ext uri="{FF2B5EF4-FFF2-40B4-BE49-F238E27FC236}">
                <a16:creationId xmlns:a16="http://schemas.microsoft.com/office/drawing/2014/main" id="{626EB53B-5BF8-90F0-E825-D024133541EC}"/>
              </a:ext>
            </a:extLst>
          </p:cNvPr>
          <p:cNvSpPr/>
          <p:nvPr/>
        </p:nvSpPr>
        <p:spPr>
          <a:xfrm>
            <a:off x="5136621" y="457491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3" name="Oval 33">
            <a:extLst>
              <a:ext uri="{FF2B5EF4-FFF2-40B4-BE49-F238E27FC236}">
                <a16:creationId xmlns:a16="http://schemas.microsoft.com/office/drawing/2014/main" id="{4F73FB80-E7D4-3C84-5808-AEED70A5D9D9}"/>
              </a:ext>
            </a:extLst>
          </p:cNvPr>
          <p:cNvSpPr/>
          <p:nvPr/>
        </p:nvSpPr>
        <p:spPr>
          <a:xfrm>
            <a:off x="3663399" y="457786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4" name="Oval 34">
            <a:extLst>
              <a:ext uri="{FF2B5EF4-FFF2-40B4-BE49-F238E27FC236}">
                <a16:creationId xmlns:a16="http://schemas.microsoft.com/office/drawing/2014/main" id="{F29E1855-68AD-0655-A27A-002DABFFACBF}"/>
              </a:ext>
            </a:extLst>
          </p:cNvPr>
          <p:cNvSpPr/>
          <p:nvPr/>
        </p:nvSpPr>
        <p:spPr>
          <a:xfrm>
            <a:off x="3167727" y="457786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5" name="Oval 35">
            <a:extLst>
              <a:ext uri="{FF2B5EF4-FFF2-40B4-BE49-F238E27FC236}">
                <a16:creationId xmlns:a16="http://schemas.microsoft.com/office/drawing/2014/main" id="{78CC8D39-5C3F-2E79-B668-671C3B7F1287}"/>
              </a:ext>
            </a:extLst>
          </p:cNvPr>
          <p:cNvSpPr/>
          <p:nvPr/>
        </p:nvSpPr>
        <p:spPr>
          <a:xfrm>
            <a:off x="2476035" y="496239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6" name="Oval 36">
            <a:extLst>
              <a:ext uri="{FF2B5EF4-FFF2-40B4-BE49-F238E27FC236}">
                <a16:creationId xmlns:a16="http://schemas.microsoft.com/office/drawing/2014/main" id="{8D123E1C-3DAD-4D53-69E7-38A324B92C3A}"/>
              </a:ext>
            </a:extLst>
          </p:cNvPr>
          <p:cNvSpPr/>
          <p:nvPr/>
        </p:nvSpPr>
        <p:spPr>
          <a:xfrm>
            <a:off x="1965082" y="496239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7" name="Oval 37">
            <a:extLst>
              <a:ext uri="{FF2B5EF4-FFF2-40B4-BE49-F238E27FC236}">
                <a16:creationId xmlns:a16="http://schemas.microsoft.com/office/drawing/2014/main" id="{E20EC21E-7034-86EA-9649-134F15CCF57A}"/>
              </a:ext>
            </a:extLst>
          </p:cNvPr>
          <p:cNvSpPr/>
          <p:nvPr/>
        </p:nvSpPr>
        <p:spPr>
          <a:xfrm>
            <a:off x="2949529" y="496037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8" name="Oval 38">
            <a:extLst>
              <a:ext uri="{FF2B5EF4-FFF2-40B4-BE49-F238E27FC236}">
                <a16:creationId xmlns:a16="http://schemas.microsoft.com/office/drawing/2014/main" id="{DD3B3D88-E412-C505-E7C2-3A082B99491D}"/>
              </a:ext>
            </a:extLst>
          </p:cNvPr>
          <p:cNvSpPr/>
          <p:nvPr/>
        </p:nvSpPr>
        <p:spPr>
          <a:xfrm>
            <a:off x="1476307" y="496332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9" name="Oval 39">
            <a:extLst>
              <a:ext uri="{FF2B5EF4-FFF2-40B4-BE49-F238E27FC236}">
                <a16:creationId xmlns:a16="http://schemas.microsoft.com/office/drawing/2014/main" id="{13695BCF-24F2-1158-3EC4-B63FF9C1398A}"/>
              </a:ext>
            </a:extLst>
          </p:cNvPr>
          <p:cNvSpPr/>
          <p:nvPr/>
        </p:nvSpPr>
        <p:spPr>
          <a:xfrm>
            <a:off x="980635" y="496332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0" name="Oval 40">
            <a:extLst>
              <a:ext uri="{FF2B5EF4-FFF2-40B4-BE49-F238E27FC236}">
                <a16:creationId xmlns:a16="http://schemas.microsoft.com/office/drawing/2014/main" id="{AAD6818C-C457-EBF1-0D3D-E41E7B85C9BE}"/>
              </a:ext>
            </a:extLst>
          </p:cNvPr>
          <p:cNvSpPr/>
          <p:nvPr/>
        </p:nvSpPr>
        <p:spPr>
          <a:xfrm>
            <a:off x="4927494" y="496037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1" name="Oval 41">
            <a:extLst>
              <a:ext uri="{FF2B5EF4-FFF2-40B4-BE49-F238E27FC236}">
                <a16:creationId xmlns:a16="http://schemas.microsoft.com/office/drawing/2014/main" id="{28994EF3-386B-8B45-0CAF-309E317CF553}"/>
              </a:ext>
            </a:extLst>
          </p:cNvPr>
          <p:cNvSpPr/>
          <p:nvPr/>
        </p:nvSpPr>
        <p:spPr>
          <a:xfrm>
            <a:off x="4416541" y="496037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2" name="Oval 42">
            <a:extLst>
              <a:ext uri="{FF2B5EF4-FFF2-40B4-BE49-F238E27FC236}">
                <a16:creationId xmlns:a16="http://schemas.microsoft.com/office/drawing/2014/main" id="{67C5A703-503D-87A9-ED69-9E015CF50F14}"/>
              </a:ext>
            </a:extLst>
          </p:cNvPr>
          <p:cNvSpPr/>
          <p:nvPr/>
        </p:nvSpPr>
        <p:spPr>
          <a:xfrm>
            <a:off x="5400988" y="495834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3" name="Oval 43">
            <a:extLst>
              <a:ext uri="{FF2B5EF4-FFF2-40B4-BE49-F238E27FC236}">
                <a16:creationId xmlns:a16="http://schemas.microsoft.com/office/drawing/2014/main" id="{78A12F2F-53E6-E4CA-47C7-4639DBD3BEC2}"/>
              </a:ext>
            </a:extLst>
          </p:cNvPr>
          <p:cNvSpPr/>
          <p:nvPr/>
        </p:nvSpPr>
        <p:spPr>
          <a:xfrm>
            <a:off x="3927766" y="496129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4" name="Oval 44">
            <a:extLst>
              <a:ext uri="{FF2B5EF4-FFF2-40B4-BE49-F238E27FC236}">
                <a16:creationId xmlns:a16="http://schemas.microsoft.com/office/drawing/2014/main" id="{CC72A9FD-80D1-FC1F-C187-106B9B6E914B}"/>
              </a:ext>
            </a:extLst>
          </p:cNvPr>
          <p:cNvSpPr/>
          <p:nvPr/>
        </p:nvSpPr>
        <p:spPr>
          <a:xfrm>
            <a:off x="3432094" y="496129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5" name="Oval 45">
            <a:extLst>
              <a:ext uri="{FF2B5EF4-FFF2-40B4-BE49-F238E27FC236}">
                <a16:creationId xmlns:a16="http://schemas.microsoft.com/office/drawing/2014/main" id="{9CA67F61-E6C4-F406-4B13-F2EB301FC43D}"/>
              </a:ext>
            </a:extLst>
          </p:cNvPr>
          <p:cNvSpPr/>
          <p:nvPr/>
        </p:nvSpPr>
        <p:spPr>
          <a:xfrm>
            <a:off x="5177810" y="414170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6" name="Oval 46">
            <a:extLst>
              <a:ext uri="{FF2B5EF4-FFF2-40B4-BE49-F238E27FC236}">
                <a16:creationId xmlns:a16="http://schemas.microsoft.com/office/drawing/2014/main" id="{52220745-F742-D44B-B14C-E002D5AD0F97}"/>
              </a:ext>
            </a:extLst>
          </p:cNvPr>
          <p:cNvSpPr/>
          <p:nvPr/>
        </p:nvSpPr>
        <p:spPr>
          <a:xfrm>
            <a:off x="4200260" y="410109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7" name="Oval 47">
            <a:extLst>
              <a:ext uri="{FF2B5EF4-FFF2-40B4-BE49-F238E27FC236}">
                <a16:creationId xmlns:a16="http://schemas.microsoft.com/office/drawing/2014/main" id="{C77DCFDC-1FED-29D8-7AF0-2CED26B7A0B9}"/>
              </a:ext>
            </a:extLst>
          </p:cNvPr>
          <p:cNvSpPr/>
          <p:nvPr/>
        </p:nvSpPr>
        <p:spPr>
          <a:xfrm>
            <a:off x="5352645" y="428881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8" name="Oval 48">
            <a:extLst>
              <a:ext uri="{FF2B5EF4-FFF2-40B4-BE49-F238E27FC236}">
                <a16:creationId xmlns:a16="http://schemas.microsoft.com/office/drawing/2014/main" id="{5D52E3F4-9EA6-0596-B178-9C833AE346AA}"/>
              </a:ext>
            </a:extLst>
          </p:cNvPr>
          <p:cNvSpPr/>
          <p:nvPr/>
        </p:nvSpPr>
        <p:spPr>
          <a:xfrm>
            <a:off x="4056244" y="434809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9" name="Oval 49">
            <a:extLst>
              <a:ext uri="{FF2B5EF4-FFF2-40B4-BE49-F238E27FC236}">
                <a16:creationId xmlns:a16="http://schemas.microsoft.com/office/drawing/2014/main" id="{729448D7-2543-D478-3FC4-897716D28B72}"/>
              </a:ext>
            </a:extLst>
          </p:cNvPr>
          <p:cNvSpPr/>
          <p:nvPr/>
        </p:nvSpPr>
        <p:spPr>
          <a:xfrm>
            <a:off x="4763499" y="392987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0" name="Oval 50">
            <a:extLst>
              <a:ext uri="{FF2B5EF4-FFF2-40B4-BE49-F238E27FC236}">
                <a16:creationId xmlns:a16="http://schemas.microsoft.com/office/drawing/2014/main" id="{5FD2FBEA-3711-948F-7B67-3D81C6554473}"/>
              </a:ext>
            </a:extLst>
          </p:cNvPr>
          <p:cNvSpPr/>
          <p:nvPr/>
        </p:nvSpPr>
        <p:spPr>
          <a:xfrm>
            <a:off x="4498907" y="395601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1" name="Oval 51">
            <a:extLst>
              <a:ext uri="{FF2B5EF4-FFF2-40B4-BE49-F238E27FC236}">
                <a16:creationId xmlns:a16="http://schemas.microsoft.com/office/drawing/2014/main" id="{459C69E3-3CE8-4AAB-331D-9C405033B8D8}"/>
              </a:ext>
            </a:extLst>
          </p:cNvPr>
          <p:cNvSpPr/>
          <p:nvPr/>
        </p:nvSpPr>
        <p:spPr>
          <a:xfrm>
            <a:off x="4068097" y="464096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2" name="Oval 52">
            <a:extLst>
              <a:ext uri="{FF2B5EF4-FFF2-40B4-BE49-F238E27FC236}">
                <a16:creationId xmlns:a16="http://schemas.microsoft.com/office/drawing/2014/main" id="{5B12623E-08CA-A2BB-168D-9AA966AE636B}"/>
              </a:ext>
            </a:extLst>
          </p:cNvPr>
          <p:cNvSpPr/>
          <p:nvPr/>
        </p:nvSpPr>
        <p:spPr>
          <a:xfrm>
            <a:off x="4994933" y="397045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3" name="Oval 53">
            <a:extLst>
              <a:ext uri="{FF2B5EF4-FFF2-40B4-BE49-F238E27FC236}">
                <a16:creationId xmlns:a16="http://schemas.microsoft.com/office/drawing/2014/main" id="{202F58F2-6F70-90E3-9874-327CEA123990}"/>
              </a:ext>
            </a:extLst>
          </p:cNvPr>
          <p:cNvSpPr/>
          <p:nvPr/>
        </p:nvSpPr>
        <p:spPr>
          <a:xfrm>
            <a:off x="4744026" y="499432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4" name="Oval 54">
            <a:extLst>
              <a:ext uri="{FF2B5EF4-FFF2-40B4-BE49-F238E27FC236}">
                <a16:creationId xmlns:a16="http://schemas.microsoft.com/office/drawing/2014/main" id="{DB3582EB-F438-3324-8AA5-4C25DD4B125D}"/>
              </a:ext>
            </a:extLst>
          </p:cNvPr>
          <p:cNvSpPr/>
          <p:nvPr/>
        </p:nvSpPr>
        <p:spPr>
          <a:xfrm>
            <a:off x="5472996" y="447424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5" name="Oval 55">
            <a:extLst>
              <a:ext uri="{FF2B5EF4-FFF2-40B4-BE49-F238E27FC236}">
                <a16:creationId xmlns:a16="http://schemas.microsoft.com/office/drawing/2014/main" id="{E2E522E0-24D5-6CC8-4EFD-6074E56D448D}"/>
              </a:ext>
            </a:extLst>
          </p:cNvPr>
          <p:cNvSpPr/>
          <p:nvPr/>
        </p:nvSpPr>
        <p:spPr>
          <a:xfrm>
            <a:off x="4943635" y="492758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6" name="Oval 56">
            <a:extLst>
              <a:ext uri="{FF2B5EF4-FFF2-40B4-BE49-F238E27FC236}">
                <a16:creationId xmlns:a16="http://schemas.microsoft.com/office/drawing/2014/main" id="{583C2F1F-D6A3-4A42-A781-A8CBDF2B7C59}"/>
              </a:ext>
            </a:extLst>
          </p:cNvPr>
          <p:cNvSpPr/>
          <p:nvPr/>
        </p:nvSpPr>
        <p:spPr>
          <a:xfrm>
            <a:off x="5190221" y="489848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7" name="Oval 57">
            <a:extLst>
              <a:ext uri="{FF2B5EF4-FFF2-40B4-BE49-F238E27FC236}">
                <a16:creationId xmlns:a16="http://schemas.microsoft.com/office/drawing/2014/main" id="{CAD4C6F3-47E7-4C7A-A78B-8456489EB82B}"/>
              </a:ext>
            </a:extLst>
          </p:cNvPr>
          <p:cNvSpPr/>
          <p:nvPr/>
        </p:nvSpPr>
        <p:spPr>
          <a:xfrm>
            <a:off x="5314012" y="474684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8" name="Oval 58">
            <a:extLst>
              <a:ext uri="{FF2B5EF4-FFF2-40B4-BE49-F238E27FC236}">
                <a16:creationId xmlns:a16="http://schemas.microsoft.com/office/drawing/2014/main" id="{7C1EE97A-8861-187E-9BF5-F70B5D0A7FF5}"/>
              </a:ext>
            </a:extLst>
          </p:cNvPr>
          <p:cNvSpPr/>
          <p:nvPr/>
        </p:nvSpPr>
        <p:spPr>
          <a:xfrm>
            <a:off x="5454588" y="464617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9" name="Oval 59">
            <a:extLst>
              <a:ext uri="{FF2B5EF4-FFF2-40B4-BE49-F238E27FC236}">
                <a16:creationId xmlns:a16="http://schemas.microsoft.com/office/drawing/2014/main" id="{9DEC2611-D1A3-EA21-F588-36CA78241C7A}"/>
              </a:ext>
            </a:extLst>
          </p:cNvPr>
          <p:cNvSpPr/>
          <p:nvPr/>
        </p:nvSpPr>
        <p:spPr>
          <a:xfrm>
            <a:off x="2124760" y="443175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0" name="Oval 60">
            <a:extLst>
              <a:ext uri="{FF2B5EF4-FFF2-40B4-BE49-F238E27FC236}">
                <a16:creationId xmlns:a16="http://schemas.microsoft.com/office/drawing/2014/main" id="{7C9D5369-8BE0-DB16-8514-430DF853EC80}"/>
              </a:ext>
            </a:extLst>
          </p:cNvPr>
          <p:cNvSpPr/>
          <p:nvPr/>
        </p:nvSpPr>
        <p:spPr>
          <a:xfrm>
            <a:off x="4374408" y="403271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1" name="Oval 61">
            <a:extLst>
              <a:ext uri="{FF2B5EF4-FFF2-40B4-BE49-F238E27FC236}">
                <a16:creationId xmlns:a16="http://schemas.microsoft.com/office/drawing/2014/main" id="{7C4930E6-88CB-E9A7-4AFF-048C370DA0F4}"/>
              </a:ext>
            </a:extLst>
          </p:cNvPr>
          <p:cNvSpPr/>
          <p:nvPr/>
        </p:nvSpPr>
        <p:spPr>
          <a:xfrm>
            <a:off x="4255081" y="482738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2" name="Oval 62">
            <a:extLst>
              <a:ext uri="{FF2B5EF4-FFF2-40B4-BE49-F238E27FC236}">
                <a16:creationId xmlns:a16="http://schemas.microsoft.com/office/drawing/2014/main" id="{C9D34AD2-6A8A-CDC6-B90E-FEB1DEB20CC1}"/>
              </a:ext>
            </a:extLst>
          </p:cNvPr>
          <p:cNvSpPr/>
          <p:nvPr/>
        </p:nvSpPr>
        <p:spPr>
          <a:xfrm>
            <a:off x="4475297" y="491100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3" name="Oval 63">
            <a:extLst>
              <a:ext uri="{FF2B5EF4-FFF2-40B4-BE49-F238E27FC236}">
                <a16:creationId xmlns:a16="http://schemas.microsoft.com/office/drawing/2014/main" id="{8E344C2D-EFE5-EB4C-E365-88ABBAD12C9A}"/>
              </a:ext>
            </a:extLst>
          </p:cNvPr>
          <p:cNvSpPr/>
          <p:nvPr/>
        </p:nvSpPr>
        <p:spPr>
          <a:xfrm>
            <a:off x="3894272" y="446570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4" name="Oval 64">
            <a:extLst>
              <a:ext uri="{FF2B5EF4-FFF2-40B4-BE49-F238E27FC236}">
                <a16:creationId xmlns:a16="http://schemas.microsoft.com/office/drawing/2014/main" id="{0C794607-6CF9-04CA-AA93-9E6605319566}"/>
              </a:ext>
            </a:extLst>
          </p:cNvPr>
          <p:cNvSpPr/>
          <p:nvPr/>
        </p:nvSpPr>
        <p:spPr>
          <a:xfrm>
            <a:off x="2252857" y="463743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5" name="Oval 65">
            <a:extLst>
              <a:ext uri="{FF2B5EF4-FFF2-40B4-BE49-F238E27FC236}">
                <a16:creationId xmlns:a16="http://schemas.microsoft.com/office/drawing/2014/main" id="{E8A4D793-E58A-F27F-C596-47B84AE5EF45}"/>
              </a:ext>
            </a:extLst>
          </p:cNvPr>
          <p:cNvSpPr/>
          <p:nvPr/>
        </p:nvSpPr>
        <p:spPr>
          <a:xfrm>
            <a:off x="2363907" y="480936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6" name="Oval 66">
            <a:extLst>
              <a:ext uri="{FF2B5EF4-FFF2-40B4-BE49-F238E27FC236}">
                <a16:creationId xmlns:a16="http://schemas.microsoft.com/office/drawing/2014/main" id="{9613CB42-726E-5D18-8D5A-E79815D5EEFD}"/>
              </a:ext>
            </a:extLst>
          </p:cNvPr>
          <p:cNvSpPr/>
          <p:nvPr/>
        </p:nvSpPr>
        <p:spPr>
          <a:xfrm>
            <a:off x="2548043" y="494296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7" name="Oval 67">
            <a:extLst>
              <a:ext uri="{FF2B5EF4-FFF2-40B4-BE49-F238E27FC236}">
                <a16:creationId xmlns:a16="http://schemas.microsoft.com/office/drawing/2014/main" id="{D895F16A-6F3D-42CB-DCF3-9AA0E5084940}"/>
              </a:ext>
            </a:extLst>
          </p:cNvPr>
          <p:cNvSpPr/>
          <p:nvPr/>
        </p:nvSpPr>
        <p:spPr>
          <a:xfrm>
            <a:off x="2296768" y="428544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8" name="Oval 68">
            <a:extLst>
              <a:ext uri="{FF2B5EF4-FFF2-40B4-BE49-F238E27FC236}">
                <a16:creationId xmlns:a16="http://schemas.microsoft.com/office/drawing/2014/main" id="{D2723C09-F566-3DD0-EF0E-CC32450E59F6}"/>
              </a:ext>
            </a:extLst>
          </p:cNvPr>
          <p:cNvSpPr/>
          <p:nvPr/>
        </p:nvSpPr>
        <p:spPr>
          <a:xfrm>
            <a:off x="3620467" y="433867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9" name="Oval 69">
            <a:extLst>
              <a:ext uri="{FF2B5EF4-FFF2-40B4-BE49-F238E27FC236}">
                <a16:creationId xmlns:a16="http://schemas.microsoft.com/office/drawing/2014/main" id="{36DB0E4F-2B20-CA0D-40C5-E1C9E6C8F811}"/>
              </a:ext>
            </a:extLst>
          </p:cNvPr>
          <p:cNvSpPr/>
          <p:nvPr/>
        </p:nvSpPr>
        <p:spPr>
          <a:xfrm>
            <a:off x="2795257" y="498458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0" name="Oval 70">
            <a:extLst>
              <a:ext uri="{FF2B5EF4-FFF2-40B4-BE49-F238E27FC236}">
                <a16:creationId xmlns:a16="http://schemas.microsoft.com/office/drawing/2014/main" id="{156CE810-99A6-1F36-95EA-5AC6D37575DB}"/>
              </a:ext>
            </a:extLst>
          </p:cNvPr>
          <p:cNvSpPr/>
          <p:nvPr/>
        </p:nvSpPr>
        <p:spPr>
          <a:xfrm>
            <a:off x="2994238" y="504200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1" name="Oval 71">
            <a:extLst>
              <a:ext uri="{FF2B5EF4-FFF2-40B4-BE49-F238E27FC236}">
                <a16:creationId xmlns:a16="http://schemas.microsoft.com/office/drawing/2014/main" id="{86FAC826-9476-9648-E10B-E1D345AEC354}"/>
              </a:ext>
            </a:extLst>
          </p:cNvPr>
          <p:cNvSpPr/>
          <p:nvPr/>
        </p:nvSpPr>
        <p:spPr>
          <a:xfrm>
            <a:off x="3026816" y="392717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2" name="Oval 72">
            <a:extLst>
              <a:ext uri="{FF2B5EF4-FFF2-40B4-BE49-F238E27FC236}">
                <a16:creationId xmlns:a16="http://schemas.microsoft.com/office/drawing/2014/main" id="{49ECE4DE-D4DC-10FC-F412-13E91E7F1082}"/>
              </a:ext>
            </a:extLst>
          </p:cNvPr>
          <p:cNvSpPr/>
          <p:nvPr/>
        </p:nvSpPr>
        <p:spPr>
          <a:xfrm>
            <a:off x="2389976" y="413401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3" name="Oval 73">
            <a:extLst>
              <a:ext uri="{FF2B5EF4-FFF2-40B4-BE49-F238E27FC236}">
                <a16:creationId xmlns:a16="http://schemas.microsoft.com/office/drawing/2014/main" id="{857E7EF5-F853-225D-1FB7-6F050F5B5677}"/>
              </a:ext>
            </a:extLst>
          </p:cNvPr>
          <p:cNvSpPr/>
          <p:nvPr/>
        </p:nvSpPr>
        <p:spPr>
          <a:xfrm>
            <a:off x="2766254" y="394661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4" name="Oval 74">
            <a:extLst>
              <a:ext uri="{FF2B5EF4-FFF2-40B4-BE49-F238E27FC236}">
                <a16:creationId xmlns:a16="http://schemas.microsoft.com/office/drawing/2014/main" id="{9E834167-A35D-B526-D39E-2C138C0B2870}"/>
              </a:ext>
            </a:extLst>
          </p:cNvPr>
          <p:cNvSpPr/>
          <p:nvPr/>
        </p:nvSpPr>
        <p:spPr>
          <a:xfrm>
            <a:off x="3277815" y="40075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5" name="Oval 75">
            <a:extLst>
              <a:ext uri="{FF2B5EF4-FFF2-40B4-BE49-F238E27FC236}">
                <a16:creationId xmlns:a16="http://schemas.microsoft.com/office/drawing/2014/main" id="{150F6059-5280-F8F4-2690-D0662FDFDF70}"/>
              </a:ext>
            </a:extLst>
          </p:cNvPr>
          <p:cNvSpPr/>
          <p:nvPr/>
        </p:nvSpPr>
        <p:spPr>
          <a:xfrm>
            <a:off x="3436961" y="416641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6" name="Oval 76">
            <a:extLst>
              <a:ext uri="{FF2B5EF4-FFF2-40B4-BE49-F238E27FC236}">
                <a16:creationId xmlns:a16="http://schemas.microsoft.com/office/drawing/2014/main" id="{0DF58998-7458-663E-74F6-AA802DC033FB}"/>
              </a:ext>
            </a:extLst>
          </p:cNvPr>
          <p:cNvSpPr/>
          <p:nvPr/>
        </p:nvSpPr>
        <p:spPr>
          <a:xfrm>
            <a:off x="3562917" y="416046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7" name="Oval 77">
            <a:extLst>
              <a:ext uri="{FF2B5EF4-FFF2-40B4-BE49-F238E27FC236}">
                <a16:creationId xmlns:a16="http://schemas.microsoft.com/office/drawing/2014/main" id="{BF988A87-56AB-0816-61CA-F0DAB0C1518C}"/>
              </a:ext>
            </a:extLst>
          </p:cNvPr>
          <p:cNvSpPr/>
          <p:nvPr/>
        </p:nvSpPr>
        <p:spPr>
          <a:xfrm>
            <a:off x="1826942" y="411358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8" name="Oval 78">
            <a:extLst>
              <a:ext uri="{FF2B5EF4-FFF2-40B4-BE49-F238E27FC236}">
                <a16:creationId xmlns:a16="http://schemas.microsoft.com/office/drawing/2014/main" id="{57AC8D69-AD3C-9872-06B6-815CA26573CF}"/>
              </a:ext>
            </a:extLst>
          </p:cNvPr>
          <p:cNvSpPr/>
          <p:nvPr/>
        </p:nvSpPr>
        <p:spPr>
          <a:xfrm>
            <a:off x="2037978" y="425866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9" name="Oval 79">
            <a:extLst>
              <a:ext uri="{FF2B5EF4-FFF2-40B4-BE49-F238E27FC236}">
                <a16:creationId xmlns:a16="http://schemas.microsoft.com/office/drawing/2014/main" id="{2169168B-6099-6008-C81E-F7E016313379}"/>
              </a:ext>
            </a:extLst>
          </p:cNvPr>
          <p:cNvSpPr/>
          <p:nvPr/>
        </p:nvSpPr>
        <p:spPr>
          <a:xfrm>
            <a:off x="3197925" y="496953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0" name="Oval 80">
            <a:extLst>
              <a:ext uri="{FF2B5EF4-FFF2-40B4-BE49-F238E27FC236}">
                <a16:creationId xmlns:a16="http://schemas.microsoft.com/office/drawing/2014/main" id="{3C0917A4-7E1D-7F6A-69FD-F0EBBC6C6C89}"/>
              </a:ext>
            </a:extLst>
          </p:cNvPr>
          <p:cNvSpPr/>
          <p:nvPr/>
        </p:nvSpPr>
        <p:spPr>
          <a:xfrm>
            <a:off x="3408873" y="491037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1" name="Oval 81">
            <a:extLst>
              <a:ext uri="{FF2B5EF4-FFF2-40B4-BE49-F238E27FC236}">
                <a16:creationId xmlns:a16="http://schemas.microsoft.com/office/drawing/2014/main" id="{D0BE27A8-D38D-390F-8881-F13EA5E1AD19}"/>
              </a:ext>
            </a:extLst>
          </p:cNvPr>
          <p:cNvSpPr/>
          <p:nvPr/>
        </p:nvSpPr>
        <p:spPr>
          <a:xfrm>
            <a:off x="3562917" y="476907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2" name="Oval 82">
            <a:extLst>
              <a:ext uri="{FF2B5EF4-FFF2-40B4-BE49-F238E27FC236}">
                <a16:creationId xmlns:a16="http://schemas.microsoft.com/office/drawing/2014/main" id="{63ED3D16-49F3-6D00-3DBB-352BA73B9647}"/>
              </a:ext>
            </a:extLst>
          </p:cNvPr>
          <p:cNvSpPr/>
          <p:nvPr/>
        </p:nvSpPr>
        <p:spPr>
          <a:xfrm>
            <a:off x="3611306" y="453183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3" name="Oval 83">
            <a:extLst>
              <a:ext uri="{FF2B5EF4-FFF2-40B4-BE49-F238E27FC236}">
                <a16:creationId xmlns:a16="http://schemas.microsoft.com/office/drawing/2014/main" id="{B7CD0937-0670-B5AC-1E65-1E0914408A60}"/>
              </a:ext>
            </a:extLst>
          </p:cNvPr>
          <p:cNvSpPr/>
          <p:nvPr/>
        </p:nvSpPr>
        <p:spPr>
          <a:xfrm>
            <a:off x="2595460" y="407495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4" name="Oval 84">
            <a:extLst>
              <a:ext uri="{FF2B5EF4-FFF2-40B4-BE49-F238E27FC236}">
                <a16:creationId xmlns:a16="http://schemas.microsoft.com/office/drawing/2014/main" id="{8745285B-3E4F-B404-4C89-06D8FF981795}"/>
              </a:ext>
            </a:extLst>
          </p:cNvPr>
          <p:cNvSpPr/>
          <p:nvPr/>
        </p:nvSpPr>
        <p:spPr>
          <a:xfrm>
            <a:off x="3772867" y="449107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5" name="Oval 85">
            <a:extLst>
              <a:ext uri="{FF2B5EF4-FFF2-40B4-BE49-F238E27FC236}">
                <a16:creationId xmlns:a16="http://schemas.microsoft.com/office/drawing/2014/main" id="{D6B9D0AF-D232-5F27-76A7-CB87B5A558F1}"/>
              </a:ext>
            </a:extLst>
          </p:cNvPr>
          <p:cNvSpPr/>
          <p:nvPr/>
        </p:nvSpPr>
        <p:spPr>
          <a:xfrm>
            <a:off x="1224008" y="494149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6" name="Oval 86">
            <a:extLst>
              <a:ext uri="{FF2B5EF4-FFF2-40B4-BE49-F238E27FC236}">
                <a16:creationId xmlns:a16="http://schemas.microsoft.com/office/drawing/2014/main" id="{0BAC726A-2B8D-93F2-6A45-7E728195F07D}"/>
              </a:ext>
            </a:extLst>
          </p:cNvPr>
          <p:cNvSpPr/>
          <p:nvPr/>
        </p:nvSpPr>
        <p:spPr>
          <a:xfrm>
            <a:off x="1334847" y="392124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7" name="Oval 87">
            <a:extLst>
              <a:ext uri="{FF2B5EF4-FFF2-40B4-BE49-F238E27FC236}">
                <a16:creationId xmlns:a16="http://schemas.microsoft.com/office/drawing/2014/main" id="{A3527031-985F-807B-6141-6ACA698A17F4}"/>
              </a:ext>
            </a:extLst>
          </p:cNvPr>
          <p:cNvSpPr/>
          <p:nvPr/>
        </p:nvSpPr>
        <p:spPr>
          <a:xfrm>
            <a:off x="1838376" y="487515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8" name="Oval 88">
            <a:extLst>
              <a:ext uri="{FF2B5EF4-FFF2-40B4-BE49-F238E27FC236}">
                <a16:creationId xmlns:a16="http://schemas.microsoft.com/office/drawing/2014/main" id="{550B0755-75E3-AFE2-5207-A5D73D2EBFEA}"/>
              </a:ext>
            </a:extLst>
          </p:cNvPr>
          <p:cNvSpPr/>
          <p:nvPr/>
        </p:nvSpPr>
        <p:spPr>
          <a:xfrm>
            <a:off x="1983807" y="466428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9" name="Oval 89">
            <a:extLst>
              <a:ext uri="{FF2B5EF4-FFF2-40B4-BE49-F238E27FC236}">
                <a16:creationId xmlns:a16="http://schemas.microsoft.com/office/drawing/2014/main" id="{DD76ACC9-1E77-6F39-4BB6-4AD99F11EAD8}"/>
              </a:ext>
            </a:extLst>
          </p:cNvPr>
          <p:cNvSpPr/>
          <p:nvPr/>
        </p:nvSpPr>
        <p:spPr>
          <a:xfrm>
            <a:off x="3826671" y="464384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0" name="Oval 90">
            <a:extLst>
              <a:ext uri="{FF2B5EF4-FFF2-40B4-BE49-F238E27FC236}">
                <a16:creationId xmlns:a16="http://schemas.microsoft.com/office/drawing/2014/main" id="{74A46317-01A7-1C0D-99F7-057DA25B0AA2}"/>
              </a:ext>
            </a:extLst>
          </p:cNvPr>
          <p:cNvSpPr/>
          <p:nvPr/>
        </p:nvSpPr>
        <p:spPr>
          <a:xfrm>
            <a:off x="845003" y="480936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1" name="Oval 91">
            <a:extLst>
              <a:ext uri="{FF2B5EF4-FFF2-40B4-BE49-F238E27FC236}">
                <a16:creationId xmlns:a16="http://schemas.microsoft.com/office/drawing/2014/main" id="{75142198-94AA-7547-C7FD-918269CF3501}"/>
              </a:ext>
            </a:extLst>
          </p:cNvPr>
          <p:cNvSpPr/>
          <p:nvPr/>
        </p:nvSpPr>
        <p:spPr>
          <a:xfrm>
            <a:off x="1473747" y="40075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" name="Oval 92">
            <a:extLst>
              <a:ext uri="{FF2B5EF4-FFF2-40B4-BE49-F238E27FC236}">
                <a16:creationId xmlns:a16="http://schemas.microsoft.com/office/drawing/2014/main" id="{19B7E3FD-9D4E-0533-BC28-3434E941870E}"/>
              </a:ext>
            </a:extLst>
          </p:cNvPr>
          <p:cNvSpPr/>
          <p:nvPr/>
        </p:nvSpPr>
        <p:spPr>
          <a:xfrm>
            <a:off x="1168968" y="399973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3" name="Oval 93">
            <a:extLst>
              <a:ext uri="{FF2B5EF4-FFF2-40B4-BE49-F238E27FC236}">
                <a16:creationId xmlns:a16="http://schemas.microsoft.com/office/drawing/2014/main" id="{7E4328D8-0121-7C8A-D500-15F010D6AE2C}"/>
              </a:ext>
            </a:extLst>
          </p:cNvPr>
          <p:cNvSpPr/>
          <p:nvPr/>
        </p:nvSpPr>
        <p:spPr>
          <a:xfrm>
            <a:off x="997242" y="405793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4" name="Oval 94">
            <a:extLst>
              <a:ext uri="{FF2B5EF4-FFF2-40B4-BE49-F238E27FC236}">
                <a16:creationId xmlns:a16="http://schemas.microsoft.com/office/drawing/2014/main" id="{6D715C08-A464-0774-B09F-361E5415AD4C}"/>
              </a:ext>
            </a:extLst>
          </p:cNvPr>
          <p:cNvSpPr/>
          <p:nvPr/>
        </p:nvSpPr>
        <p:spPr>
          <a:xfrm>
            <a:off x="1023265" y="491415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5" name="Oval 95">
            <a:extLst>
              <a:ext uri="{FF2B5EF4-FFF2-40B4-BE49-F238E27FC236}">
                <a16:creationId xmlns:a16="http://schemas.microsoft.com/office/drawing/2014/main" id="{BF17193F-E407-6C76-6BC4-81217F420094}"/>
              </a:ext>
            </a:extLst>
          </p:cNvPr>
          <p:cNvSpPr/>
          <p:nvPr/>
        </p:nvSpPr>
        <p:spPr>
          <a:xfrm>
            <a:off x="1373480" y="498232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6" name="Oval 96">
            <a:extLst>
              <a:ext uri="{FF2B5EF4-FFF2-40B4-BE49-F238E27FC236}">
                <a16:creationId xmlns:a16="http://schemas.microsoft.com/office/drawing/2014/main" id="{B6283897-F883-E301-7E8C-1912615375B9}"/>
              </a:ext>
            </a:extLst>
          </p:cNvPr>
          <p:cNvSpPr/>
          <p:nvPr/>
        </p:nvSpPr>
        <p:spPr>
          <a:xfrm>
            <a:off x="1652957" y="399312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7" name="Oval 97">
            <a:extLst>
              <a:ext uri="{FF2B5EF4-FFF2-40B4-BE49-F238E27FC236}">
                <a16:creationId xmlns:a16="http://schemas.microsoft.com/office/drawing/2014/main" id="{65883BAF-CA14-DA93-5DDB-AE4F1F65D450}"/>
              </a:ext>
            </a:extLst>
          </p:cNvPr>
          <p:cNvSpPr/>
          <p:nvPr/>
        </p:nvSpPr>
        <p:spPr>
          <a:xfrm>
            <a:off x="1627568" y="494149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8" name="Oval 98">
            <a:extLst>
              <a:ext uri="{FF2B5EF4-FFF2-40B4-BE49-F238E27FC236}">
                <a16:creationId xmlns:a16="http://schemas.microsoft.com/office/drawing/2014/main" id="{423CC8F3-EE9E-06FF-F9B3-00D9BCCFA1F5}"/>
              </a:ext>
            </a:extLst>
          </p:cNvPr>
          <p:cNvSpPr/>
          <p:nvPr/>
        </p:nvSpPr>
        <p:spPr>
          <a:xfrm>
            <a:off x="479376" y="4318701"/>
            <a:ext cx="5833038" cy="617614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Arrow: Right 99">
            <a:extLst>
              <a:ext uri="{FF2B5EF4-FFF2-40B4-BE49-F238E27FC236}">
                <a16:creationId xmlns:a16="http://schemas.microsoft.com/office/drawing/2014/main" id="{1AA9041B-ABA2-CA1C-EF8E-851138DC288F}"/>
              </a:ext>
            </a:extLst>
          </p:cNvPr>
          <p:cNvSpPr/>
          <p:nvPr/>
        </p:nvSpPr>
        <p:spPr>
          <a:xfrm>
            <a:off x="4894498" y="4522996"/>
            <a:ext cx="792088" cy="230233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Arrow: Right 100">
            <a:extLst>
              <a:ext uri="{FF2B5EF4-FFF2-40B4-BE49-F238E27FC236}">
                <a16:creationId xmlns:a16="http://schemas.microsoft.com/office/drawing/2014/main" id="{FE0FDFEE-A300-65E2-2E0A-F27B5B09A6F0}"/>
              </a:ext>
            </a:extLst>
          </p:cNvPr>
          <p:cNvSpPr/>
          <p:nvPr/>
        </p:nvSpPr>
        <p:spPr>
          <a:xfrm>
            <a:off x="3158092" y="4542539"/>
            <a:ext cx="792088" cy="23023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Arrow: Right 101">
            <a:extLst>
              <a:ext uri="{FF2B5EF4-FFF2-40B4-BE49-F238E27FC236}">
                <a16:creationId xmlns:a16="http://schemas.microsoft.com/office/drawing/2014/main" id="{EF22F6D5-26C1-8971-7412-8D2AD9B3BB36}"/>
              </a:ext>
            </a:extLst>
          </p:cNvPr>
          <p:cNvSpPr/>
          <p:nvPr/>
        </p:nvSpPr>
        <p:spPr>
          <a:xfrm flipH="1">
            <a:off x="4080166" y="4522996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Arrow: Right 102">
            <a:extLst>
              <a:ext uri="{FF2B5EF4-FFF2-40B4-BE49-F238E27FC236}">
                <a16:creationId xmlns:a16="http://schemas.microsoft.com/office/drawing/2014/main" id="{46814E45-C05F-DB86-AB89-DD1E3C6BEA96}"/>
              </a:ext>
            </a:extLst>
          </p:cNvPr>
          <p:cNvSpPr/>
          <p:nvPr/>
        </p:nvSpPr>
        <p:spPr>
          <a:xfrm flipH="1">
            <a:off x="2345143" y="4540906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Arrow: Right 103">
            <a:extLst>
              <a:ext uri="{FF2B5EF4-FFF2-40B4-BE49-F238E27FC236}">
                <a16:creationId xmlns:a16="http://schemas.microsoft.com/office/drawing/2014/main" id="{03988406-F252-5111-799E-9B208B665E8D}"/>
              </a:ext>
            </a:extLst>
          </p:cNvPr>
          <p:cNvSpPr/>
          <p:nvPr/>
        </p:nvSpPr>
        <p:spPr>
          <a:xfrm rot="16200000">
            <a:off x="4647893" y="4198829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Arrow: Right 104">
            <a:extLst>
              <a:ext uri="{FF2B5EF4-FFF2-40B4-BE49-F238E27FC236}">
                <a16:creationId xmlns:a16="http://schemas.microsoft.com/office/drawing/2014/main" id="{6D3A5EF2-16B4-36B0-8679-DB4A61A8452C}"/>
              </a:ext>
            </a:extLst>
          </p:cNvPr>
          <p:cNvSpPr/>
          <p:nvPr/>
        </p:nvSpPr>
        <p:spPr>
          <a:xfrm rot="16200000">
            <a:off x="2904613" y="4225955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Arrow: Right 105">
            <a:extLst>
              <a:ext uri="{FF2B5EF4-FFF2-40B4-BE49-F238E27FC236}">
                <a16:creationId xmlns:a16="http://schemas.microsoft.com/office/drawing/2014/main" id="{3608DF3B-00D4-4AD1-D5E0-23E82555F371}"/>
              </a:ext>
            </a:extLst>
          </p:cNvPr>
          <p:cNvSpPr/>
          <p:nvPr/>
        </p:nvSpPr>
        <p:spPr>
          <a:xfrm rot="5400000" flipV="1">
            <a:off x="2906449" y="4855519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Arrow: Right 106">
            <a:extLst>
              <a:ext uri="{FF2B5EF4-FFF2-40B4-BE49-F238E27FC236}">
                <a16:creationId xmlns:a16="http://schemas.microsoft.com/office/drawing/2014/main" id="{7100ED4A-822F-755B-FCD0-947045BE3567}"/>
              </a:ext>
            </a:extLst>
          </p:cNvPr>
          <p:cNvSpPr/>
          <p:nvPr/>
        </p:nvSpPr>
        <p:spPr>
          <a:xfrm rot="5400000" flipV="1">
            <a:off x="4646057" y="4834271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Arrow: Right 107">
            <a:extLst>
              <a:ext uri="{FF2B5EF4-FFF2-40B4-BE49-F238E27FC236}">
                <a16:creationId xmlns:a16="http://schemas.microsoft.com/office/drawing/2014/main" id="{9F5A907B-2BA7-C08B-A884-B61F1CB71903}"/>
              </a:ext>
            </a:extLst>
          </p:cNvPr>
          <p:cNvSpPr/>
          <p:nvPr/>
        </p:nvSpPr>
        <p:spPr>
          <a:xfrm rot="5400000" flipV="1">
            <a:off x="3770902" y="4291469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Arrow: Right 108">
            <a:extLst>
              <a:ext uri="{FF2B5EF4-FFF2-40B4-BE49-F238E27FC236}">
                <a16:creationId xmlns:a16="http://schemas.microsoft.com/office/drawing/2014/main" id="{2B6CE0D1-5734-5144-42F8-88C3CFD2FB4B}"/>
              </a:ext>
            </a:extLst>
          </p:cNvPr>
          <p:cNvSpPr/>
          <p:nvPr/>
        </p:nvSpPr>
        <p:spPr>
          <a:xfrm rot="5400000" flipV="1">
            <a:off x="2074888" y="4249997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Arrow: Right 109">
            <a:extLst>
              <a:ext uri="{FF2B5EF4-FFF2-40B4-BE49-F238E27FC236}">
                <a16:creationId xmlns:a16="http://schemas.microsoft.com/office/drawing/2014/main" id="{B136A8BE-0775-616B-9CC7-4BC1D319D6DD}"/>
              </a:ext>
            </a:extLst>
          </p:cNvPr>
          <p:cNvSpPr/>
          <p:nvPr/>
        </p:nvSpPr>
        <p:spPr>
          <a:xfrm rot="16200000">
            <a:off x="3773170" y="4816002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Arrow: Right 110">
            <a:extLst>
              <a:ext uri="{FF2B5EF4-FFF2-40B4-BE49-F238E27FC236}">
                <a16:creationId xmlns:a16="http://schemas.microsoft.com/office/drawing/2014/main" id="{E54CF2A4-D5DB-B6F0-A47C-890E853BDAB1}"/>
              </a:ext>
            </a:extLst>
          </p:cNvPr>
          <p:cNvSpPr/>
          <p:nvPr/>
        </p:nvSpPr>
        <p:spPr>
          <a:xfrm rot="16200000">
            <a:off x="2063546" y="4795891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Arrow: Right 100">
            <a:extLst>
              <a:ext uri="{FF2B5EF4-FFF2-40B4-BE49-F238E27FC236}">
                <a16:creationId xmlns:a16="http://schemas.microsoft.com/office/drawing/2014/main" id="{92879A35-184B-D3A7-62B0-3BE17A364BA0}"/>
              </a:ext>
            </a:extLst>
          </p:cNvPr>
          <p:cNvSpPr/>
          <p:nvPr/>
        </p:nvSpPr>
        <p:spPr>
          <a:xfrm>
            <a:off x="1476307" y="4516615"/>
            <a:ext cx="792088" cy="23023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2" name="Arrow: Right 102">
            <a:extLst>
              <a:ext uri="{FF2B5EF4-FFF2-40B4-BE49-F238E27FC236}">
                <a16:creationId xmlns:a16="http://schemas.microsoft.com/office/drawing/2014/main" id="{5C0BEB4D-52FE-BF67-47AF-C9E5A2BC881D}"/>
              </a:ext>
            </a:extLst>
          </p:cNvPr>
          <p:cNvSpPr/>
          <p:nvPr/>
        </p:nvSpPr>
        <p:spPr>
          <a:xfrm flipH="1">
            <a:off x="663358" y="4514982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3" name="Arrow: Right 104">
            <a:extLst>
              <a:ext uri="{FF2B5EF4-FFF2-40B4-BE49-F238E27FC236}">
                <a16:creationId xmlns:a16="http://schemas.microsoft.com/office/drawing/2014/main" id="{5270E893-C923-3FB4-A17D-951D90027EA7}"/>
              </a:ext>
            </a:extLst>
          </p:cNvPr>
          <p:cNvSpPr/>
          <p:nvPr/>
        </p:nvSpPr>
        <p:spPr>
          <a:xfrm rot="16200000">
            <a:off x="1222828" y="4200031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4" name="Arrow: Right 105">
            <a:extLst>
              <a:ext uri="{FF2B5EF4-FFF2-40B4-BE49-F238E27FC236}">
                <a16:creationId xmlns:a16="http://schemas.microsoft.com/office/drawing/2014/main" id="{65FB887D-C022-AF28-D365-38151D881C79}"/>
              </a:ext>
            </a:extLst>
          </p:cNvPr>
          <p:cNvSpPr/>
          <p:nvPr/>
        </p:nvSpPr>
        <p:spPr>
          <a:xfrm rot="5400000" flipV="1">
            <a:off x="1224664" y="4829595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5" name="Oval 98">
            <a:extLst>
              <a:ext uri="{FF2B5EF4-FFF2-40B4-BE49-F238E27FC236}">
                <a16:creationId xmlns:a16="http://schemas.microsoft.com/office/drawing/2014/main" id="{16462D96-9AB5-D830-A7DA-30C246D002D7}"/>
              </a:ext>
            </a:extLst>
          </p:cNvPr>
          <p:cNvSpPr/>
          <p:nvPr/>
        </p:nvSpPr>
        <p:spPr>
          <a:xfrm>
            <a:off x="10574515" y="4486536"/>
            <a:ext cx="856001" cy="380836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9" name="Oval 98">
            <a:extLst>
              <a:ext uri="{FF2B5EF4-FFF2-40B4-BE49-F238E27FC236}">
                <a16:creationId xmlns:a16="http://schemas.microsoft.com/office/drawing/2014/main" id="{11390256-9430-01FE-6421-DD39861507D0}"/>
              </a:ext>
            </a:extLst>
          </p:cNvPr>
          <p:cNvSpPr/>
          <p:nvPr/>
        </p:nvSpPr>
        <p:spPr>
          <a:xfrm>
            <a:off x="9630356" y="4486966"/>
            <a:ext cx="856001" cy="380836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0" name="Oval 98">
            <a:extLst>
              <a:ext uri="{FF2B5EF4-FFF2-40B4-BE49-F238E27FC236}">
                <a16:creationId xmlns:a16="http://schemas.microsoft.com/office/drawing/2014/main" id="{5E41F86D-C454-53D7-BE4B-7E8D284BBE11}"/>
              </a:ext>
            </a:extLst>
          </p:cNvPr>
          <p:cNvSpPr/>
          <p:nvPr/>
        </p:nvSpPr>
        <p:spPr>
          <a:xfrm>
            <a:off x="8688288" y="4480358"/>
            <a:ext cx="856001" cy="380836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1" name="Arrow: Right 108">
            <a:extLst>
              <a:ext uri="{FF2B5EF4-FFF2-40B4-BE49-F238E27FC236}">
                <a16:creationId xmlns:a16="http://schemas.microsoft.com/office/drawing/2014/main" id="{FE0A1960-C4B2-15E9-BFAF-4F5BAA58A7DF}"/>
              </a:ext>
            </a:extLst>
          </p:cNvPr>
          <p:cNvSpPr/>
          <p:nvPr/>
        </p:nvSpPr>
        <p:spPr>
          <a:xfrm rot="5400000" flipV="1">
            <a:off x="363992" y="4246577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2" name="Arrow: Right 110">
            <a:extLst>
              <a:ext uri="{FF2B5EF4-FFF2-40B4-BE49-F238E27FC236}">
                <a16:creationId xmlns:a16="http://schemas.microsoft.com/office/drawing/2014/main" id="{E06EAE7D-DE00-3242-741C-78765CC063F3}"/>
              </a:ext>
            </a:extLst>
          </p:cNvPr>
          <p:cNvSpPr/>
          <p:nvPr/>
        </p:nvSpPr>
        <p:spPr>
          <a:xfrm rot="16200000">
            <a:off x="352650" y="4792471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6" name="Oval 98">
            <a:extLst>
              <a:ext uri="{FF2B5EF4-FFF2-40B4-BE49-F238E27FC236}">
                <a16:creationId xmlns:a16="http://schemas.microsoft.com/office/drawing/2014/main" id="{DC6326C4-5B73-2B4D-D5EF-CFF7A00EB388}"/>
              </a:ext>
            </a:extLst>
          </p:cNvPr>
          <p:cNvSpPr/>
          <p:nvPr/>
        </p:nvSpPr>
        <p:spPr>
          <a:xfrm rot="5400000">
            <a:off x="8985720" y="4335367"/>
            <a:ext cx="1192531" cy="628430"/>
          </a:xfrm>
          <a:prstGeom prst="ellipse">
            <a:avLst/>
          </a:prstGeom>
          <a:solidFill>
            <a:schemeClr val="accent2">
              <a:alpha val="50000"/>
            </a:schemeClr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7" name="Oval 98">
            <a:extLst>
              <a:ext uri="{FF2B5EF4-FFF2-40B4-BE49-F238E27FC236}">
                <a16:creationId xmlns:a16="http://schemas.microsoft.com/office/drawing/2014/main" id="{A1B7081B-5EC0-C4B4-9160-2DBD6CAE4872}"/>
              </a:ext>
            </a:extLst>
          </p:cNvPr>
          <p:cNvSpPr/>
          <p:nvPr/>
        </p:nvSpPr>
        <p:spPr>
          <a:xfrm rot="5400000">
            <a:off x="9891471" y="4358532"/>
            <a:ext cx="1192531" cy="628430"/>
          </a:xfrm>
          <a:prstGeom prst="ellipse">
            <a:avLst/>
          </a:prstGeom>
          <a:solidFill>
            <a:schemeClr val="accent2">
              <a:alpha val="50000"/>
            </a:schemeClr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8" name="Oval 98">
            <a:extLst>
              <a:ext uri="{FF2B5EF4-FFF2-40B4-BE49-F238E27FC236}">
                <a16:creationId xmlns:a16="http://schemas.microsoft.com/office/drawing/2014/main" id="{90484DEE-58DF-C51B-53CA-EC04E097AA5D}"/>
              </a:ext>
            </a:extLst>
          </p:cNvPr>
          <p:cNvSpPr/>
          <p:nvPr/>
        </p:nvSpPr>
        <p:spPr>
          <a:xfrm>
            <a:off x="7785082" y="4458059"/>
            <a:ext cx="856001" cy="380836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9" name="Oval 98">
            <a:extLst>
              <a:ext uri="{FF2B5EF4-FFF2-40B4-BE49-F238E27FC236}">
                <a16:creationId xmlns:a16="http://schemas.microsoft.com/office/drawing/2014/main" id="{7A77302C-A3E8-91AE-FA07-F63303DC3752}"/>
              </a:ext>
            </a:extLst>
          </p:cNvPr>
          <p:cNvSpPr/>
          <p:nvPr/>
        </p:nvSpPr>
        <p:spPr>
          <a:xfrm>
            <a:off x="6843014" y="4451451"/>
            <a:ext cx="856001" cy="380836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Oval 98">
            <a:extLst>
              <a:ext uri="{FF2B5EF4-FFF2-40B4-BE49-F238E27FC236}">
                <a16:creationId xmlns:a16="http://schemas.microsoft.com/office/drawing/2014/main" id="{29FA9B7E-7DAD-34AF-7DBE-9202B738AE4F}"/>
              </a:ext>
            </a:extLst>
          </p:cNvPr>
          <p:cNvSpPr/>
          <p:nvPr/>
        </p:nvSpPr>
        <p:spPr>
          <a:xfrm rot="5400000">
            <a:off x="7140446" y="4306460"/>
            <a:ext cx="1192531" cy="628430"/>
          </a:xfrm>
          <a:prstGeom prst="ellipse">
            <a:avLst/>
          </a:prstGeom>
          <a:solidFill>
            <a:schemeClr val="accent2">
              <a:alpha val="50000"/>
            </a:schemeClr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Oval 98">
            <a:extLst>
              <a:ext uri="{FF2B5EF4-FFF2-40B4-BE49-F238E27FC236}">
                <a16:creationId xmlns:a16="http://schemas.microsoft.com/office/drawing/2014/main" id="{7E00F581-104B-0086-9A79-778D8AFB75ED}"/>
              </a:ext>
            </a:extLst>
          </p:cNvPr>
          <p:cNvSpPr/>
          <p:nvPr/>
        </p:nvSpPr>
        <p:spPr>
          <a:xfrm rot="5400000">
            <a:off x="8046197" y="4329625"/>
            <a:ext cx="1192531" cy="628430"/>
          </a:xfrm>
          <a:prstGeom prst="ellipse">
            <a:avLst/>
          </a:prstGeom>
          <a:solidFill>
            <a:schemeClr val="accent2">
              <a:alpha val="50000"/>
            </a:schemeClr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Fußzeilenplatzhalter 3">
            <a:extLst>
              <a:ext uri="{FF2B5EF4-FFF2-40B4-BE49-F238E27FC236}">
                <a16:creationId xmlns:a16="http://schemas.microsoft.com/office/drawing/2014/main" id="{2BF6E0BA-88FE-5428-44CD-15BBF5CE3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399385738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54E87-6BCC-C9FE-D5D1-570C1948D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Self-Modulation Measurement Results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4E20BF-54DD-EC13-BCC7-B94FC3674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FD93382D-BE31-274B-6C83-3F63CB9B0E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88" y="36639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Plasma off:</a:t>
            </a:r>
            <a:endParaRPr kumimoji="0" lang="en-US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en-US" altLang="en-US" sz="18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  </a:t>
            </a: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27650" name="Picture 2">
            <a:extLst>
              <a:ext uri="{FF2B5EF4-FFF2-40B4-BE49-F238E27FC236}">
                <a16:creationId xmlns:a16="http://schemas.microsoft.com/office/drawing/2014/main" id="{430B578B-E467-2553-77E8-50E879B17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31" y="1844824"/>
            <a:ext cx="12156069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3726C7-7F24-5C2C-FAC5-B1BB789A856F}"/>
              </a:ext>
            </a:extLst>
          </p:cNvPr>
          <p:cNvSpPr txBox="1"/>
          <p:nvPr/>
        </p:nvSpPr>
        <p:spPr>
          <a:xfrm>
            <a:off x="287884" y="1597315"/>
            <a:ext cx="62351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effectLst/>
                <a:latin typeface="Arial" panose="020B0604020202020204" pitchFamily="34" charset="0"/>
              </a:rPr>
              <a:t>Plasma off:</a:t>
            </a:r>
            <a:endParaRPr lang="en-GB" dirty="0">
              <a:effectLst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A39B76-2890-8F69-04A5-F34BD24274DA}"/>
              </a:ext>
            </a:extLst>
          </p:cNvPr>
          <p:cNvSpPr txBox="1"/>
          <p:nvPr/>
        </p:nvSpPr>
        <p:spPr>
          <a:xfrm>
            <a:off x="335360" y="3416441"/>
            <a:ext cx="62351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Plasma on:</a:t>
            </a:r>
            <a:endParaRPr lang="en-GB" dirty="0">
              <a:effectLst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718D953-F9D1-7960-BBFB-C762B10151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3CA26830-C09F-2C96-1A70-24D70B220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384915154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FBB16F-C948-C4F4-D737-D249B52A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29698" name="Picture 2">
            <a:extLst>
              <a:ext uri="{FF2B5EF4-FFF2-40B4-BE49-F238E27FC236}">
                <a16:creationId xmlns:a16="http://schemas.microsoft.com/office/drawing/2014/main" id="{F033370C-3BCF-2C4A-EA98-555B1B52E3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01" y="381769"/>
            <a:ext cx="7758673" cy="5819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8CFD641-5007-95FA-D84B-173D9BA6BC34}"/>
              </a:ext>
            </a:extLst>
          </p:cNvPr>
          <p:cNvSpPr txBox="1"/>
          <p:nvPr/>
        </p:nvSpPr>
        <p:spPr>
          <a:xfrm>
            <a:off x="8647579" y="2697107"/>
            <a:ext cx="218390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effectLst/>
                <a:latin typeface="Arial" panose="020B0604020202020204" pitchFamily="34" charset="0"/>
              </a:rPr>
              <a:t>Shortly after we have observed the Seeded-Self Modulation for the first time!</a:t>
            </a:r>
            <a:endParaRPr lang="en-GB" dirty="0">
              <a:effectLst/>
            </a:endParaRPr>
          </a:p>
        </p:txBody>
      </p:sp>
      <p:sp>
        <p:nvSpPr>
          <p:cNvPr id="2" name="Datumsplatzhalter 2">
            <a:extLst>
              <a:ext uri="{FF2B5EF4-FFF2-40B4-BE49-F238E27FC236}">
                <a16:creationId xmlns:a16="http://schemas.microsoft.com/office/drawing/2014/main" id="{E488F419-B493-F1DB-0B98-AEDE28F356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88E1DABC-5BD8-BE18-5A1C-2BACD294E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338170768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240">
            <a:extLst>
              <a:ext uri="{FF2B5EF4-FFF2-40B4-BE49-F238E27FC236}">
                <a16:creationId xmlns:a16="http://schemas.microsoft.com/office/drawing/2014/main" id="{8D1EF888-6CFE-A778-615B-749D8E64E5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271" y="1625153"/>
            <a:ext cx="2323444" cy="92937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Grafik 22">
            <a:extLst>
              <a:ext uri="{FF2B5EF4-FFF2-40B4-BE49-F238E27FC236}">
                <a16:creationId xmlns:a16="http://schemas.microsoft.com/office/drawing/2014/main" id="{29DF4250-D1C9-4FCC-FC06-920A67FD80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7060" y="2485494"/>
            <a:ext cx="2837959" cy="129163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228FDC87-9663-0802-FF21-03083940F3C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>
            <a:normAutofit/>
          </a:bodyPr>
          <a:lstStyle/>
          <a:p>
            <a:pPr lvl="0" algn="ctr"/>
            <a:r>
              <a:rPr lang="en-US"/>
              <a:t>Frequency of Self-Modulation</a:t>
            </a:r>
            <a:endParaRPr lang="en-GB"/>
          </a:p>
        </p:txBody>
      </p:sp>
      <p:sp>
        <p:nvSpPr>
          <p:cNvPr id="7" name="Ellipse 7">
            <a:extLst>
              <a:ext uri="{FF2B5EF4-FFF2-40B4-BE49-F238E27FC236}">
                <a16:creationId xmlns:a16="http://schemas.microsoft.com/office/drawing/2014/main" id="{1FBE88AB-D709-AAC2-DD56-4770D7EE3643}"/>
              </a:ext>
            </a:extLst>
          </p:cNvPr>
          <p:cNvSpPr/>
          <p:nvPr/>
        </p:nvSpPr>
        <p:spPr>
          <a:xfrm>
            <a:off x="4330333" y="2762795"/>
            <a:ext cx="466755" cy="48332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noFill/>
          <a:ln w="12701" cap="flat">
            <a:solidFill>
              <a:srgbClr val="0033A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A7602EBE-65C1-C93D-1724-FC2DFB31C674}"/>
              </a:ext>
            </a:extLst>
          </p:cNvPr>
          <p:cNvSpPr txBox="1"/>
          <p:nvPr/>
        </p:nvSpPr>
        <p:spPr>
          <a:xfrm rot="1959172">
            <a:off x="5272503" y="3079736"/>
            <a:ext cx="1431804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Varied in the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experiment</a:t>
            </a:r>
            <a:endParaRPr lang="en-GB" sz="18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9" name="Textfeld 11">
            <a:extLst>
              <a:ext uri="{FF2B5EF4-FFF2-40B4-BE49-F238E27FC236}">
                <a16:creationId xmlns:a16="http://schemas.microsoft.com/office/drawing/2014/main" id="{8A55DAE5-E2EE-815F-464D-9077676373D6}"/>
              </a:ext>
            </a:extLst>
          </p:cNvPr>
          <p:cNvSpPr txBox="1"/>
          <p:nvPr/>
        </p:nvSpPr>
        <p:spPr>
          <a:xfrm>
            <a:off x="325672" y="1054476"/>
            <a:ext cx="6462025" cy="646331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Prediction: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Spacing of the </a:t>
            </a:r>
            <a:r>
              <a:rPr lang="en-US" sz="1800" b="0" i="0" u="none" strike="noStrike" kern="1200" cap="none" spc="0" baseline="0" dirty="0" err="1">
                <a:solidFill>
                  <a:srgbClr val="2F2F2F"/>
                </a:solidFill>
                <a:uFillTx/>
                <a:latin typeface="Arial"/>
              </a:rPr>
              <a:t>microbunches</a:t>
            </a:r>
            <a:r>
              <a:rPr lang="en-US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</a:t>
            </a:r>
            <a:r>
              <a:rPr lang="en-US" dirty="0">
                <a:solidFill>
                  <a:srgbClr val="2F2F2F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US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/>
              </a:rPr>
              <a:t> Plasma electron wavelength</a:t>
            </a:r>
            <a:endParaRPr lang="en-GB" sz="1800" b="0" i="0" u="none" strike="noStrike" kern="1200" cap="none" spc="0" baseline="0" dirty="0">
              <a:solidFill>
                <a:srgbClr val="2F2F2F"/>
              </a:solidFill>
              <a:uFillTx/>
              <a:latin typeface="Arial"/>
            </a:endParaRPr>
          </a:p>
        </p:txBody>
      </p:sp>
      <p:pic>
        <p:nvPicPr>
          <p:cNvPr id="10" name="Grafik 13">
            <a:extLst>
              <a:ext uri="{FF2B5EF4-FFF2-40B4-BE49-F238E27FC236}">
                <a16:creationId xmlns:a16="http://schemas.microsoft.com/office/drawing/2014/main" id="{082F314E-2675-72F8-CA41-C293FB60A7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0176" y="1679259"/>
            <a:ext cx="4031159" cy="323642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Textfeld 17">
            <a:extLst>
              <a:ext uri="{FF2B5EF4-FFF2-40B4-BE49-F238E27FC236}">
                <a16:creationId xmlns:a16="http://schemas.microsoft.com/office/drawing/2014/main" id="{864D4699-6DA2-8D1C-61A1-BC278A63BAA3}"/>
              </a:ext>
            </a:extLst>
          </p:cNvPr>
          <p:cNvSpPr txBox="1"/>
          <p:nvPr/>
        </p:nvSpPr>
        <p:spPr>
          <a:xfrm>
            <a:off x="7177765" y="5028386"/>
            <a:ext cx="4577111" cy="1200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Excellent agreement between prediction and measurement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Now used as a tool to measure plasma density</a:t>
            </a:r>
            <a:r>
              <a:rPr lang="en-US" sz="1800" b="0" i="0" u="none" strike="noStrike" kern="0" cap="none" spc="0" baseline="0">
                <a:solidFill>
                  <a:srgbClr val="2F2F2F"/>
                </a:solidFill>
                <a:uFillTx/>
                <a:latin typeface="Wingdings" pitchFamily="2"/>
              </a:rPr>
              <a:t></a:t>
            </a: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 only method at the % level</a:t>
            </a:r>
            <a:endParaRPr lang="en-GB" sz="1800" b="0" i="0" u="none" strike="noStrike" kern="1200" cap="none" spc="0" baseline="0">
              <a:solidFill>
                <a:srgbClr val="2F2F2F"/>
              </a:solidFill>
              <a:uFillTx/>
              <a:latin typeface="Arial"/>
            </a:endParaRPr>
          </a:p>
        </p:txBody>
      </p:sp>
      <p:cxnSp>
        <p:nvCxnSpPr>
          <p:cNvPr id="12" name="Gerade Verbindung mit Pfeil 9">
            <a:extLst>
              <a:ext uri="{FF2B5EF4-FFF2-40B4-BE49-F238E27FC236}">
                <a16:creationId xmlns:a16="http://schemas.microsoft.com/office/drawing/2014/main" id="{6C0CCEF8-C447-7D2E-A048-AA36C3E1AEB7}"/>
              </a:ext>
            </a:extLst>
          </p:cNvPr>
          <p:cNvCxnSpPr/>
          <p:nvPr/>
        </p:nvCxnSpPr>
        <p:spPr>
          <a:xfrm>
            <a:off x="6006391" y="2538822"/>
            <a:ext cx="1537409" cy="2163809"/>
          </a:xfrm>
          <a:prstGeom prst="straightConnector1">
            <a:avLst/>
          </a:prstGeom>
          <a:noFill/>
          <a:ln w="38103" cap="flat">
            <a:solidFill>
              <a:srgbClr val="0033A0"/>
            </a:solidFill>
            <a:prstDash val="solid"/>
            <a:miter/>
            <a:tailEnd type="arrow"/>
          </a:ln>
        </p:spPr>
      </p:cxnSp>
      <p:sp>
        <p:nvSpPr>
          <p:cNvPr id="14" name="Textfeld 6">
            <a:extLst>
              <a:ext uri="{FF2B5EF4-FFF2-40B4-BE49-F238E27FC236}">
                <a16:creationId xmlns:a16="http://schemas.microsoft.com/office/drawing/2014/main" id="{7DF403C7-9085-5F75-EB87-C982688FA6EE}"/>
              </a:ext>
            </a:extLst>
          </p:cNvPr>
          <p:cNvSpPr txBox="1"/>
          <p:nvPr/>
        </p:nvSpPr>
        <p:spPr>
          <a:xfrm>
            <a:off x="437128" y="5964219"/>
            <a:ext cx="4013539" cy="18466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2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AWAKE Collaboration, Phys. Rev. Lett. </a:t>
            </a:r>
            <a:r>
              <a:rPr lang="en-GB" sz="1200" b="1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122</a:t>
            </a:r>
            <a:r>
              <a:rPr lang="en-GB" sz="1200" b="0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, 054802 –</a:t>
            </a:r>
            <a:r>
              <a:rPr lang="en-GB" sz="1200" b="1" i="0" u="none" strike="noStrike" kern="1200" cap="none" spc="0" baseline="0">
                <a:solidFill>
                  <a:srgbClr val="2F2F2F"/>
                </a:solidFill>
                <a:uFillTx/>
                <a:latin typeface="Arial"/>
              </a:rPr>
              <a:t>2019</a:t>
            </a:r>
            <a:endParaRPr lang="en-GB" sz="1200" b="0" i="0" u="none" strike="noStrike" kern="1200" cap="none" spc="0" baseline="0">
              <a:solidFill>
                <a:srgbClr val="2F2F2F"/>
              </a:solidFill>
              <a:uFillTx/>
              <a:latin typeface="Arial"/>
            </a:endParaRPr>
          </a:p>
        </p:txBody>
      </p:sp>
      <p:sp>
        <p:nvSpPr>
          <p:cNvPr id="16" name="Foliennummernplatzhalter 17">
            <a:extLst>
              <a:ext uri="{FF2B5EF4-FFF2-40B4-BE49-F238E27FC236}">
                <a16:creationId xmlns:a16="http://schemas.microsoft.com/office/drawing/2014/main" id="{35241D57-78A5-F900-7EFC-D9F215A6777B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39FD262-E47D-49E5-93BC-6CB3DF41A256}" type="slidenum">
              <a:rPr lang="en-US" sz="10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54</a:t>
            </a:fld>
            <a:endParaRPr lang="en-US" sz="10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19" name="Ellipse 7">
            <a:extLst>
              <a:ext uri="{FF2B5EF4-FFF2-40B4-BE49-F238E27FC236}">
                <a16:creationId xmlns:a16="http://schemas.microsoft.com/office/drawing/2014/main" id="{DC32CFFC-C314-2EA3-B3D8-03724FF20538}"/>
              </a:ext>
            </a:extLst>
          </p:cNvPr>
          <p:cNvSpPr/>
          <p:nvPr/>
        </p:nvSpPr>
        <p:spPr>
          <a:xfrm>
            <a:off x="5682301" y="2038325"/>
            <a:ext cx="466755" cy="48332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noFill/>
          <a:ln w="12701" cap="flat">
            <a:solidFill>
              <a:srgbClr val="0033A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20" name="Gerade Verbindung mit Pfeil 9">
            <a:extLst>
              <a:ext uri="{FF2B5EF4-FFF2-40B4-BE49-F238E27FC236}">
                <a16:creationId xmlns:a16="http://schemas.microsoft.com/office/drawing/2014/main" id="{F71E315C-9C4C-E2C2-7C8A-93C2A9363ED0}"/>
              </a:ext>
            </a:extLst>
          </p:cNvPr>
          <p:cNvCxnSpPr/>
          <p:nvPr/>
        </p:nvCxnSpPr>
        <p:spPr>
          <a:xfrm>
            <a:off x="4833061" y="3131307"/>
            <a:ext cx="2710739" cy="1635633"/>
          </a:xfrm>
          <a:prstGeom prst="straightConnector1">
            <a:avLst/>
          </a:prstGeom>
          <a:noFill/>
          <a:ln w="38103" cap="flat">
            <a:solidFill>
              <a:srgbClr val="0033A0"/>
            </a:solidFill>
            <a:prstDash val="solid"/>
            <a:miter/>
            <a:tailEnd type="arrow"/>
          </a:ln>
        </p:spPr>
      </p:cxnSp>
      <p:sp>
        <p:nvSpPr>
          <p:cNvPr id="13" name="Datumsplatzhalter 2">
            <a:extLst>
              <a:ext uri="{FF2B5EF4-FFF2-40B4-BE49-F238E27FC236}">
                <a16:creationId xmlns:a16="http://schemas.microsoft.com/office/drawing/2014/main" id="{B5207833-29AE-FF72-4FE0-5747A41662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15" name="Fußzeilenplatzhalter 3">
            <a:extLst>
              <a:ext uri="{FF2B5EF4-FFF2-40B4-BE49-F238E27FC236}">
                <a16:creationId xmlns:a16="http://schemas.microsoft.com/office/drawing/2014/main" id="{458928E0-CA2A-B6A2-5252-A11F43A23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000B6F-58EA-A740-495C-A8943B1C4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55</a:t>
            </a:fld>
            <a:endParaRPr lang="en-US" dirty="0"/>
          </a:p>
        </p:txBody>
      </p:sp>
      <p:pic>
        <p:nvPicPr>
          <p:cNvPr id="16386" name="Picture 2">
            <a:extLst>
              <a:ext uri="{FF2B5EF4-FFF2-40B4-BE49-F238E27FC236}">
                <a16:creationId xmlns:a16="http://schemas.microsoft.com/office/drawing/2014/main" id="{FAD4649C-7581-628C-5B9B-179C4B910E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121920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E05C2E4-9ABE-C498-3B60-CA9A7D1D53B6}"/>
              </a:ext>
            </a:extLst>
          </p:cNvPr>
          <p:cNvSpPr txBox="1"/>
          <p:nvPr/>
        </p:nvSpPr>
        <p:spPr>
          <a:xfrm>
            <a:off x="767408" y="109255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Wakefield (blue)</a:t>
            </a:r>
            <a:endParaRPr lang="en-GB" dirty="0">
              <a:effectLst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0138A3-16AB-CE72-56A3-E13359E18DD2}"/>
              </a:ext>
            </a:extLst>
          </p:cNvPr>
          <p:cNvSpPr txBox="1"/>
          <p:nvPr/>
        </p:nvSpPr>
        <p:spPr>
          <a:xfrm>
            <a:off x="5479567" y="108127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Protons (red)</a:t>
            </a:r>
            <a:endParaRPr lang="en-GB" dirty="0">
              <a:effectLst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9C331D-E821-51DD-723C-1A8310725FED}"/>
              </a:ext>
            </a:extLst>
          </p:cNvPr>
          <p:cNvSpPr txBox="1"/>
          <p:nvPr/>
        </p:nvSpPr>
        <p:spPr>
          <a:xfrm>
            <a:off x="2279576" y="551371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F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ocused micro-bunch</a:t>
            </a:r>
            <a:endParaRPr lang="en-GB" dirty="0">
              <a:effectLst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5848DD-EE2E-E0D5-D583-1F66BD19900E}"/>
              </a:ext>
            </a:extLst>
          </p:cNvPr>
          <p:cNvSpPr txBox="1"/>
          <p:nvPr/>
        </p:nvSpPr>
        <p:spPr>
          <a:xfrm>
            <a:off x="5479567" y="526670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Defocused</a:t>
            </a:r>
            <a:r>
              <a:rPr lang="en-GB" dirty="0"/>
              <a:t>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protons</a:t>
            </a:r>
            <a:endParaRPr lang="en-GB" dirty="0">
              <a:effectLst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81C8D3-6487-9C9E-0058-E9289721DB25}"/>
              </a:ext>
            </a:extLst>
          </p:cNvPr>
          <p:cNvSpPr txBox="1"/>
          <p:nvPr/>
        </p:nvSpPr>
        <p:spPr>
          <a:xfrm>
            <a:off x="8540278" y="3933056"/>
            <a:ext cx="1751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Laser (green)</a:t>
            </a:r>
            <a:endParaRPr lang="en-GB" dirty="0">
              <a:effectLst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D92740-7B77-F675-1ED1-B1954C6466AB}"/>
              </a:ext>
            </a:extLst>
          </p:cNvPr>
          <p:cNvSpPr txBox="1"/>
          <p:nvPr/>
        </p:nvSpPr>
        <p:spPr>
          <a:xfrm>
            <a:off x="10488488" y="2331808"/>
            <a:ext cx="16078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Gaussian proton beam distribution</a:t>
            </a:r>
            <a:endParaRPr lang="en-GB" dirty="0">
              <a:effectLst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655FD35-A300-82CB-6988-3BD42D2B9248}"/>
              </a:ext>
            </a:extLst>
          </p:cNvPr>
          <p:cNvCxnSpPr/>
          <p:nvPr/>
        </p:nvCxnSpPr>
        <p:spPr>
          <a:xfrm>
            <a:off x="1631504" y="1340768"/>
            <a:ext cx="2232248" cy="878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B68A11D-4C40-6EB0-1525-8794C4B48ACA}"/>
              </a:ext>
            </a:extLst>
          </p:cNvPr>
          <p:cNvCxnSpPr/>
          <p:nvPr/>
        </p:nvCxnSpPr>
        <p:spPr>
          <a:xfrm>
            <a:off x="6055501" y="1439335"/>
            <a:ext cx="1624675" cy="621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0053ECC-36DF-A3DC-38D3-789FC9798C0A}"/>
              </a:ext>
            </a:extLst>
          </p:cNvPr>
          <p:cNvCxnSpPr/>
          <p:nvPr/>
        </p:nvCxnSpPr>
        <p:spPr>
          <a:xfrm flipH="1" flipV="1">
            <a:off x="3155638" y="3473453"/>
            <a:ext cx="348074" cy="2062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5F189DC-B214-E7BA-BFB3-29E140FEABAE}"/>
              </a:ext>
            </a:extLst>
          </p:cNvPr>
          <p:cNvCxnSpPr/>
          <p:nvPr/>
        </p:nvCxnSpPr>
        <p:spPr>
          <a:xfrm flipH="1" flipV="1">
            <a:off x="5231904" y="3573016"/>
            <a:ext cx="1296144" cy="17529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89E7533-3342-0114-8E70-B3ACDD16C987}"/>
              </a:ext>
            </a:extLst>
          </p:cNvPr>
          <p:cNvCxnSpPr>
            <a:stCxn id="17" idx="0"/>
          </p:cNvCxnSpPr>
          <p:nvPr/>
        </p:nvCxnSpPr>
        <p:spPr>
          <a:xfrm flipH="1" flipV="1">
            <a:off x="9192344" y="2924944"/>
            <a:ext cx="223862" cy="1008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A194BD9-963B-EF30-9DC0-BDC3D8F115C3}"/>
              </a:ext>
            </a:extLst>
          </p:cNvPr>
          <p:cNvCxnSpPr>
            <a:stCxn id="19" idx="0"/>
          </p:cNvCxnSpPr>
          <p:nvPr/>
        </p:nvCxnSpPr>
        <p:spPr>
          <a:xfrm flipH="1" flipV="1">
            <a:off x="10992544" y="1988840"/>
            <a:ext cx="299864" cy="342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123ACD03-2009-42BC-32DB-F01C395F052B}"/>
              </a:ext>
            </a:extLst>
          </p:cNvPr>
          <p:cNvSpPr/>
          <p:nvPr/>
        </p:nvSpPr>
        <p:spPr>
          <a:xfrm>
            <a:off x="758889" y="2218893"/>
            <a:ext cx="864096" cy="504056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  <a:r>
              <a:rPr lang="en-US" baseline="30000" dirty="0"/>
              <a:t>-</a:t>
            </a:r>
            <a:endParaRPr lang="en-GB" baseline="30000" dirty="0"/>
          </a:p>
        </p:txBody>
      </p:sp>
      <p:sp>
        <p:nvSpPr>
          <p:cNvPr id="2" name="Datumsplatzhalter 2">
            <a:extLst>
              <a:ext uri="{FF2B5EF4-FFF2-40B4-BE49-F238E27FC236}">
                <a16:creationId xmlns:a16="http://schemas.microsoft.com/office/drawing/2014/main" id="{812CB593-A1B5-404D-E2A4-D46C696C72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CDDC37DF-62DD-9F08-B8D0-7B6A6B65D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384332379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2757EC1-48BA-4EB9-DE1E-838F7743E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7" name="Grafik 6" descr="Ein Bild, das Text, Screenshot, Diagramm enthält.&#10;&#10;KI-generierte Inhalte können fehlerhaft sein.">
            <a:extLst>
              <a:ext uri="{FF2B5EF4-FFF2-40B4-BE49-F238E27FC236}">
                <a16:creationId xmlns:a16="http://schemas.microsoft.com/office/drawing/2014/main" id="{C8873114-8D87-F8E0-9056-6D226A3A70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8036" y="175344"/>
            <a:ext cx="9655927" cy="6034559"/>
          </a:xfrm>
          <a:prstGeom prst="rect">
            <a:avLst/>
          </a:prstGeom>
        </p:spPr>
      </p:pic>
      <p:sp>
        <p:nvSpPr>
          <p:cNvPr id="2" name="Datumsplatzhalter 2">
            <a:extLst>
              <a:ext uri="{FF2B5EF4-FFF2-40B4-BE49-F238E27FC236}">
                <a16:creationId xmlns:a16="http://schemas.microsoft.com/office/drawing/2014/main" id="{9DC4DC29-5414-8F47-9FB2-512F16FA62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C8F30CED-F762-8B6E-770E-3842817B4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70318193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126A8121-5EF2-4303-C85A-5E22CA89B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1664288"/>
            <a:ext cx="6404357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1ED341A7-0DF2-1A0C-4890-CD8FF2609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4033608"/>
            <a:ext cx="6379533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C6BC11-D07E-BA01-88FF-92E205113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8766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First Electron Acceleration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AB6A1A-820D-0606-2FC8-EC91A7310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8BEFBC-CEE5-2447-FD09-3219F2ADA76F}"/>
              </a:ext>
            </a:extLst>
          </p:cNvPr>
          <p:cNvSpPr txBox="1"/>
          <p:nvPr/>
        </p:nvSpPr>
        <p:spPr>
          <a:xfrm>
            <a:off x="7248128" y="2721961"/>
            <a:ext cx="29039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No electrons accelerated.</a:t>
            </a:r>
            <a:endParaRPr lang="en-GB" dirty="0"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244901-7249-3365-B766-7678FD9495AC}"/>
              </a:ext>
            </a:extLst>
          </p:cNvPr>
          <p:cNvSpPr txBox="1"/>
          <p:nvPr/>
        </p:nvSpPr>
        <p:spPr>
          <a:xfrm>
            <a:off x="7274565" y="4869160"/>
            <a:ext cx="28319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Accelerated electrons.</a:t>
            </a:r>
            <a:endParaRPr lang="en-GB" dirty="0">
              <a:effectLst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37417E2-8118-5095-56D0-381B6525C632}"/>
              </a:ext>
            </a:extLst>
          </p:cNvPr>
          <p:cNvCxnSpPr>
            <a:stCxn id="6" idx="1"/>
          </p:cNvCxnSpPr>
          <p:nvPr/>
        </p:nvCxnSpPr>
        <p:spPr>
          <a:xfrm flipH="1" flipV="1">
            <a:off x="5807968" y="2721961"/>
            <a:ext cx="1440160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9A10184-7148-F99D-1A59-526FF30BD6FF}"/>
              </a:ext>
            </a:extLst>
          </p:cNvPr>
          <p:cNvCxnSpPr>
            <a:stCxn id="7" idx="1"/>
          </p:cNvCxnSpPr>
          <p:nvPr/>
        </p:nvCxnSpPr>
        <p:spPr>
          <a:xfrm flipH="1">
            <a:off x="5807968" y="5053826"/>
            <a:ext cx="14665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E8D2091-194F-1876-B120-E4CCE8C836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12" name="Fußzeilenplatzhalter 3">
            <a:extLst>
              <a:ext uri="{FF2B5EF4-FFF2-40B4-BE49-F238E27FC236}">
                <a16:creationId xmlns:a16="http://schemas.microsoft.com/office/drawing/2014/main" id="{B8CFACF6-396F-1178-CB31-10F78285F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184566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Maschine, Industrie, Stahl, Im Haus enthält.&#10;&#10;KI-generierte Inhalte können fehlerhaft sein.">
            <a:extLst>
              <a:ext uri="{FF2B5EF4-FFF2-40B4-BE49-F238E27FC236}">
                <a16:creationId xmlns:a16="http://schemas.microsoft.com/office/drawing/2014/main" id="{1446EAA0-09FD-5CFC-46DF-90AD563E25C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9639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  <p:sp>
        <p:nvSpPr>
          <p:cNvPr id="3" name="Datumsplatzhalter 2" hidden="1">
            <a:extLst>
              <a:ext uri="{FF2B5EF4-FFF2-40B4-BE49-F238E27FC236}">
                <a16:creationId xmlns:a16="http://schemas.microsoft.com/office/drawing/2014/main" id="{5AE7933F-6946-C4B1-D1F9-4420D2BB5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CH"/>
              <a:t>16/08/2023</a:t>
            </a:r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E4AAF7D-3794-AF3D-AF6C-60438585C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M. Turner</a:t>
            </a:r>
          </a:p>
        </p:txBody>
      </p:sp>
      <p:sp>
        <p:nvSpPr>
          <p:cNvPr id="5" name="Foliennummernplatzhalter 4" hidden="1">
            <a:extLst>
              <a:ext uri="{FF2B5EF4-FFF2-40B4-BE49-F238E27FC236}">
                <a16:creationId xmlns:a16="http://schemas.microsoft.com/office/drawing/2014/main" id="{5E4F6CB3-C7C6-A7DB-6C30-F6E23F096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58</a:t>
            </a:fld>
            <a:endParaRPr lang="en-US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74D8264C-1E6F-9482-02BA-DD63D5A59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520" y="4456114"/>
            <a:ext cx="2905608" cy="240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 descr="Ein Bild, das Text, Diagramm, Screenshot, Reihe enthält.&#10;&#10;KI-generierte Inhalte können fehlerhaft sein.">
            <a:extLst>
              <a:ext uri="{FF2B5EF4-FFF2-40B4-BE49-F238E27FC236}">
                <a16:creationId xmlns:a16="http://schemas.microsoft.com/office/drawing/2014/main" id="{0640C98A-AF18-12FF-6580-37ED7A16C3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8128" y="4456113"/>
            <a:ext cx="3560079" cy="2401887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C6BBCBA7-64DB-B017-577C-CEEEB1EBCE9D}"/>
              </a:ext>
            </a:extLst>
          </p:cNvPr>
          <p:cNvSpPr/>
          <p:nvPr/>
        </p:nvSpPr>
        <p:spPr>
          <a:xfrm>
            <a:off x="8615859" y="6021288"/>
            <a:ext cx="2808882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u="sng" dirty="0">
                <a:solidFill>
                  <a:schemeClr val="tx2"/>
                </a:solidFill>
                <a:effectLst/>
              </a:rPr>
              <a:t>Image from: Yan Shen</a:t>
            </a:r>
            <a:r>
              <a:rPr lang="en-GB" sz="800" dirty="0">
                <a:solidFill>
                  <a:schemeClr val="tx2"/>
                </a:solidFill>
              </a:rPr>
              <a:t> et </a:t>
            </a:r>
            <a:r>
              <a:rPr lang="en-GB" sz="800" dirty="0" err="1">
                <a:solidFill>
                  <a:schemeClr val="tx2"/>
                </a:solidFill>
              </a:rPr>
              <a:t>alIE</a:t>
            </a:r>
            <a:r>
              <a:rPr lang="en-GB" sz="800" dirty="0">
                <a:solidFill>
                  <a:schemeClr val="tx2"/>
                </a:solidFill>
              </a:rPr>
              <a:t> 11909, </a:t>
            </a:r>
            <a:br>
              <a:rPr lang="en-GB" sz="800" dirty="0">
                <a:solidFill>
                  <a:schemeClr val="tx2"/>
                </a:solidFill>
              </a:rPr>
            </a:br>
            <a:r>
              <a:rPr lang="en-GB" sz="800" dirty="0">
                <a:solidFill>
                  <a:schemeClr val="tx2"/>
                </a:solidFill>
              </a:rPr>
              <a:t>Tenth International Symposium on Ultrafast Phenomena and Terahertz Waves (ISUPTW 2021), 119090T (2021); </a:t>
            </a:r>
          </a:p>
        </p:txBody>
      </p:sp>
    </p:spTree>
    <p:extLst>
      <p:ext uri="{BB962C8B-B14F-4D97-AF65-F5344CB8AC3E}">
        <p14:creationId xmlns:p14="http://schemas.microsoft.com/office/powerpoint/2010/main" val="416794563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D33B6-4C2E-608E-979E-C4495CD95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81420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Electron Acceleration Results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E3243E-0524-768F-D49F-FA8BB4A65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59</a:t>
            </a:fld>
            <a:endParaRPr lang="en-US" dirty="0"/>
          </a:p>
        </p:txBody>
      </p:sp>
      <p:pic>
        <p:nvPicPr>
          <p:cNvPr id="31746" name="Picture 2">
            <a:extLst>
              <a:ext uri="{FF2B5EF4-FFF2-40B4-BE49-F238E27FC236}">
                <a16:creationId xmlns:a16="http://schemas.microsoft.com/office/drawing/2014/main" id="{912560AB-8155-DFE0-DD5C-A73646DD4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236" y="2541519"/>
            <a:ext cx="3905250" cy="264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8" name="Picture 4">
            <a:extLst>
              <a:ext uri="{FF2B5EF4-FFF2-40B4-BE49-F238E27FC236}">
                <a16:creationId xmlns:a16="http://schemas.microsoft.com/office/drawing/2014/main" id="{1A4F5F0C-CEE8-730E-47A7-7B448AF48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92" y="1965742"/>
            <a:ext cx="3962400" cy="32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0" name="Picture 6">
            <a:extLst>
              <a:ext uri="{FF2B5EF4-FFF2-40B4-BE49-F238E27FC236}">
                <a16:creationId xmlns:a16="http://schemas.microsoft.com/office/drawing/2014/main" id="{DDF94200-CD24-C336-3FE8-FF59C6B6C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238" y="2001455"/>
            <a:ext cx="39624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82088A9-A37A-F4C1-6369-744A2DD50B35}"/>
              </a:ext>
            </a:extLst>
          </p:cNvPr>
          <p:cNvSpPr txBox="1"/>
          <p:nvPr/>
        </p:nvSpPr>
        <p:spPr>
          <a:xfrm>
            <a:off x="767408" y="5436251"/>
            <a:ext cx="72945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-FR" sz="1800" b="0" i="0" u="none" strike="noStrike" dirty="0">
                <a:effectLst/>
                <a:latin typeface="Arial" panose="020B0604020202020204" pitchFamily="34" charset="0"/>
              </a:rPr>
              <a:t>AWAKE Collaboration</a:t>
            </a:r>
            <a:r>
              <a:rPr lang="fr-FR" sz="1800" b="0" i="1" u="none" strike="noStrike" dirty="0">
                <a:effectLst/>
                <a:latin typeface="Arial" panose="020B0604020202020204" pitchFamily="34" charset="0"/>
              </a:rPr>
              <a:t>, Nature </a:t>
            </a:r>
            <a:r>
              <a:rPr lang="fr-FR" sz="1800" b="1" i="0" u="none" strike="noStrike" dirty="0">
                <a:effectLst/>
                <a:latin typeface="Arial" panose="020B0604020202020204" pitchFamily="34" charset="0"/>
              </a:rPr>
              <a:t>volume 561</a:t>
            </a:r>
            <a:r>
              <a:rPr lang="fr-FR" sz="1800" b="0" i="0" u="none" strike="noStrike" dirty="0">
                <a:effectLst/>
                <a:latin typeface="Arial" panose="020B0604020202020204" pitchFamily="34" charset="0"/>
              </a:rPr>
              <a:t>, pages 363–367 (2018)</a:t>
            </a:r>
            <a:endParaRPr lang="fr-FR" dirty="0">
              <a:effectLst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06E1AA-4A96-7DD3-FA0F-DD4AD9B470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DEA86EFC-DB1E-952D-EE59-487A39E62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3229079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A5F3E3-1C4A-7C58-7A94-B3C6552DC6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12B4B6-EF69-E25D-2BCB-A524AC39D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8D09E6D-25B9-185B-9BB5-89B8596B1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52F6410-05A1-88F0-DBBF-753434D65D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7812" y="2691034"/>
            <a:ext cx="2305050" cy="230505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39990B0-66DA-C269-11C6-D396C2919D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13670" y="2708126"/>
            <a:ext cx="2762250" cy="184785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6B5EA92-F61C-CAD5-B09A-66814186D6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50048" y="2708126"/>
            <a:ext cx="1847850" cy="230505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654246F6-785B-C181-FA74-31042B1B3C6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96310" y="2708126"/>
            <a:ext cx="2762250" cy="1847850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6EC76D39-5B2F-717F-305F-CD2766759668}"/>
              </a:ext>
            </a:extLst>
          </p:cNvPr>
          <p:cNvSpPr txBox="1"/>
          <p:nvPr/>
        </p:nvSpPr>
        <p:spPr>
          <a:xfrm>
            <a:off x="3431704" y="3137753"/>
            <a:ext cx="119321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Physics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of plasma wakefields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8E1DA6D-CC0F-585E-1899-DDE0C7E8B52A}"/>
              </a:ext>
            </a:extLst>
          </p:cNvPr>
          <p:cNvSpPr txBox="1"/>
          <p:nvPr/>
        </p:nvSpPr>
        <p:spPr>
          <a:xfrm>
            <a:off x="1072740" y="2860754"/>
            <a:ext cx="15121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Introduction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7C1152D-C9EC-74A3-55CE-538E72F38D79}"/>
              </a:ext>
            </a:extLst>
          </p:cNvPr>
          <p:cNvSpPr txBox="1"/>
          <p:nvPr/>
        </p:nvSpPr>
        <p:spPr>
          <a:xfrm>
            <a:off x="7870328" y="3291094"/>
            <a:ext cx="13681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AWAKE Experiment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64A9F651-F278-0A80-3842-1250917797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984432" y="2708126"/>
            <a:ext cx="1847850" cy="230505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F54A4B2A-3E93-678E-93E4-E43D9C064696}"/>
              </a:ext>
            </a:extLst>
          </p:cNvPr>
          <p:cNvSpPr txBox="1"/>
          <p:nvPr/>
        </p:nvSpPr>
        <p:spPr>
          <a:xfrm>
            <a:off x="10248180" y="2924944"/>
            <a:ext cx="1368152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What’s next?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Summary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36D129F-36F7-1A00-14A7-C69784559A10}"/>
              </a:ext>
            </a:extLst>
          </p:cNvPr>
          <p:cNvSpPr txBox="1"/>
          <p:nvPr/>
        </p:nvSpPr>
        <p:spPr>
          <a:xfrm>
            <a:off x="5685730" y="3845768"/>
            <a:ext cx="11932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State of the Art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Datumsplatzhalter 2">
            <a:extLst>
              <a:ext uri="{FF2B5EF4-FFF2-40B4-BE49-F238E27FC236}">
                <a16:creationId xmlns:a16="http://schemas.microsoft.com/office/drawing/2014/main" id="{D192E3EC-2311-FA21-EC68-93BA1EF131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C9F52D98-3102-F9BC-057C-8E142191A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370953415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24A727-6EA7-464B-9AC7-9145835B0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60</a:t>
            </a:fld>
            <a:endParaRPr lang="en-US" dirty="0"/>
          </a:p>
        </p:txBody>
      </p:sp>
      <p:pic>
        <p:nvPicPr>
          <p:cNvPr id="32770" name="Picture 2">
            <a:extLst>
              <a:ext uri="{FF2B5EF4-FFF2-40B4-BE49-F238E27FC236}">
                <a16:creationId xmlns:a16="http://schemas.microsoft.com/office/drawing/2014/main" id="{3C98043A-C7D8-3A0F-BB12-B1512D356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368300"/>
            <a:ext cx="7848872" cy="58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E45F7E4-1C10-B027-4EC1-CA8756CF7A1C}"/>
              </a:ext>
            </a:extLst>
          </p:cNvPr>
          <p:cNvSpPr txBox="1"/>
          <p:nvPr/>
        </p:nvSpPr>
        <p:spPr>
          <a:xfrm>
            <a:off x="8647579" y="2697107"/>
            <a:ext cx="218390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effectLst/>
                <a:latin typeface="Arial" panose="020B0604020202020204" pitchFamily="34" charset="0"/>
              </a:rPr>
              <a:t>Shortly after we have observed </a:t>
            </a:r>
            <a:r>
              <a:rPr lang="en-GB" b="1" dirty="0">
                <a:latin typeface="Arial" panose="020B0604020202020204" pitchFamily="34" charset="0"/>
              </a:rPr>
              <a:t>e</a:t>
            </a:r>
            <a:r>
              <a:rPr lang="en-GB" sz="1800" b="1" i="0" u="none" strike="noStrike" dirty="0">
                <a:effectLst/>
                <a:latin typeface="Arial" panose="020B0604020202020204" pitchFamily="34" charset="0"/>
              </a:rPr>
              <a:t>lectron a</a:t>
            </a:r>
            <a:r>
              <a:rPr lang="en-GB" b="1" dirty="0">
                <a:latin typeface="Arial" panose="020B0604020202020204" pitchFamily="34" charset="0"/>
              </a:rPr>
              <a:t>cceleration </a:t>
            </a:r>
            <a:r>
              <a:rPr lang="en-GB" sz="1800" b="1" i="0" u="none" strike="noStrike" dirty="0">
                <a:effectLst/>
                <a:latin typeface="Arial" panose="020B0604020202020204" pitchFamily="34" charset="0"/>
              </a:rPr>
              <a:t>for the first time!</a:t>
            </a:r>
            <a:endParaRPr lang="en-GB" dirty="0">
              <a:effectLst/>
            </a:endParaRPr>
          </a:p>
        </p:txBody>
      </p:sp>
      <p:sp>
        <p:nvSpPr>
          <p:cNvPr id="2" name="Datumsplatzhalter 2">
            <a:extLst>
              <a:ext uri="{FF2B5EF4-FFF2-40B4-BE49-F238E27FC236}">
                <a16:creationId xmlns:a16="http://schemas.microsoft.com/office/drawing/2014/main" id="{D3FCF879-F320-8BE9-79B6-7E82199970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F3E69A47-95C6-D46E-DA88-18C611A38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88537810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6347B1C-952F-594F-E46B-C537CDE4C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To realize the AWAKE experiment at CERN, we need:</a:t>
            </a:r>
          </a:p>
          <a:p>
            <a:pPr marL="742950" lvl="1" indent="-285750"/>
            <a:r>
              <a:rPr lang="en-US" dirty="0">
                <a:solidFill>
                  <a:schemeClr val="tx2"/>
                </a:solidFill>
              </a:rPr>
              <a:t>Plasma (vapor source + laser)</a:t>
            </a:r>
          </a:p>
          <a:p>
            <a:pPr marL="742950" lvl="1" indent="-285750"/>
            <a:r>
              <a:rPr lang="en-US" dirty="0">
                <a:solidFill>
                  <a:schemeClr val="tx2"/>
                </a:solidFill>
              </a:rPr>
              <a:t>Proton bunch (wakefield driver)</a:t>
            </a:r>
          </a:p>
          <a:p>
            <a:pPr marL="742950" lvl="1" indent="-285750"/>
            <a:r>
              <a:rPr lang="en-US" dirty="0">
                <a:solidFill>
                  <a:schemeClr val="tx2"/>
                </a:solidFill>
              </a:rPr>
              <a:t>Electron bunch (witness – to be accelerated)</a:t>
            </a:r>
            <a:br>
              <a:rPr lang="en-US" dirty="0">
                <a:solidFill>
                  <a:schemeClr val="tx2"/>
                </a:solidFill>
              </a:rPr>
            </a:b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AWAKE was able to show that:</a:t>
            </a:r>
          </a:p>
          <a:p>
            <a:pPr marL="742950" lvl="1" indent="-285750"/>
            <a:r>
              <a:rPr lang="en-US" dirty="0">
                <a:solidFill>
                  <a:schemeClr val="tx2"/>
                </a:solidFill>
              </a:rPr>
              <a:t>Proton bunches do self-modulate and drive high-amplitude wakefields</a:t>
            </a:r>
          </a:p>
          <a:p>
            <a:pPr marL="742950" lvl="1" indent="-285750"/>
            <a:r>
              <a:rPr lang="en-US" dirty="0">
                <a:solidFill>
                  <a:schemeClr val="tx2"/>
                </a:solidFill>
              </a:rPr>
              <a:t>Electrons can be accelerated in these wakefields to GeV energies</a:t>
            </a:r>
          </a:p>
          <a:p>
            <a:pPr marL="742950" lvl="1" indent="-285750"/>
            <a:endParaRPr lang="en-GB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8E26DA-7EDE-4393-D791-DD5C49436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Let Us Repeat…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3E9230-5531-0A52-6704-26E58FB77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7" name="Datumsplatzhalter 2">
            <a:extLst>
              <a:ext uri="{FF2B5EF4-FFF2-40B4-BE49-F238E27FC236}">
                <a16:creationId xmlns:a16="http://schemas.microsoft.com/office/drawing/2014/main" id="{BA321007-105B-7F25-381F-FAC0D2DE73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id="{60CF5E67-2C84-AC85-A9BC-60DB620FF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216911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C3691A-B418-80EE-5EC6-942533C390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90373F-7DBE-C9A4-7989-D98EBDB3E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C5D82DF-19CC-B785-EA9D-A4806C3D2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62</a:t>
            </a:fld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7ED655E-0696-C1E8-5785-9864F0F3FB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7812" y="2691034"/>
            <a:ext cx="2305050" cy="230505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FBE6633-0A61-C93E-8E20-A6B963627B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13670" y="2708126"/>
            <a:ext cx="2762250" cy="184785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641771B-FE72-CE95-62B2-ECE32CC321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50048" y="2708126"/>
            <a:ext cx="1847850" cy="230505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E08995C7-9713-8279-61AC-3F9768A7D1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96310" y="2708126"/>
            <a:ext cx="2762250" cy="1847850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E2A31E5A-0107-D333-33D7-7265649E25A4}"/>
              </a:ext>
            </a:extLst>
          </p:cNvPr>
          <p:cNvSpPr txBox="1"/>
          <p:nvPr/>
        </p:nvSpPr>
        <p:spPr>
          <a:xfrm>
            <a:off x="3431704" y="3137753"/>
            <a:ext cx="119321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Physics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of plasma wakefields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15610E4-F9C0-992E-6B6B-EBF3567351FD}"/>
              </a:ext>
            </a:extLst>
          </p:cNvPr>
          <p:cNvSpPr txBox="1"/>
          <p:nvPr/>
        </p:nvSpPr>
        <p:spPr>
          <a:xfrm>
            <a:off x="1072740" y="2860754"/>
            <a:ext cx="15121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Introduction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1BAE87B-9E1C-791B-7A35-8205A35D7A1D}"/>
              </a:ext>
            </a:extLst>
          </p:cNvPr>
          <p:cNvSpPr txBox="1"/>
          <p:nvPr/>
        </p:nvSpPr>
        <p:spPr>
          <a:xfrm>
            <a:off x="7870328" y="3291094"/>
            <a:ext cx="13681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AWAKE Experiment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645A8A04-3C65-43B6-AE70-7BAC73C1E6B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84432" y="2708126"/>
            <a:ext cx="1847850" cy="230505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7C7044D3-AB91-CA8A-FDC6-26CE50130108}"/>
              </a:ext>
            </a:extLst>
          </p:cNvPr>
          <p:cNvSpPr txBox="1"/>
          <p:nvPr/>
        </p:nvSpPr>
        <p:spPr>
          <a:xfrm>
            <a:off x="10248180" y="2924944"/>
            <a:ext cx="1368152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What’s next?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Summary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0BEF702-7E59-68D1-BDAD-1310EDF12EEC}"/>
              </a:ext>
            </a:extLst>
          </p:cNvPr>
          <p:cNvSpPr txBox="1"/>
          <p:nvPr/>
        </p:nvSpPr>
        <p:spPr>
          <a:xfrm>
            <a:off x="5685730" y="3845768"/>
            <a:ext cx="11932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State of the Art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1" name="Datumsplatzhalter 2">
            <a:extLst>
              <a:ext uri="{FF2B5EF4-FFF2-40B4-BE49-F238E27FC236}">
                <a16:creationId xmlns:a16="http://schemas.microsoft.com/office/drawing/2014/main" id="{CA819723-533C-EFC2-7C13-68BCF74F84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18" name="Fußzeilenplatzhalter 3">
            <a:extLst>
              <a:ext uri="{FF2B5EF4-FFF2-40B4-BE49-F238E27FC236}">
                <a16:creationId xmlns:a16="http://schemas.microsoft.com/office/drawing/2014/main" id="{C2BFCE50-8B09-FE88-248F-3DF9E1F11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331277670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4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629DD69C-7E80-AD52-288D-31B44E5260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50861" y="765179"/>
            <a:ext cx="11101382" cy="543559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B0127899-EB98-5F82-C57E-DEB0A354C242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31560" y="138437"/>
            <a:ext cx="9144000" cy="726655"/>
          </a:xfrm>
        </p:spPr>
        <p:txBody>
          <a:bodyPr/>
          <a:lstStyle/>
          <a:p>
            <a:pPr lvl="0"/>
            <a:r>
              <a:rPr lang="en-US" sz="3600" dirty="0"/>
              <a:t>Next: Two Plasmas</a:t>
            </a:r>
            <a:endParaRPr lang="en-GB" sz="3600" dirty="0"/>
          </a:p>
        </p:txBody>
      </p:sp>
      <p:sp>
        <p:nvSpPr>
          <p:cNvPr id="6" name="Foliennummernplatzhalter 9">
            <a:extLst>
              <a:ext uri="{FF2B5EF4-FFF2-40B4-BE49-F238E27FC236}">
                <a16:creationId xmlns:a16="http://schemas.microsoft.com/office/drawing/2014/main" id="{3E65EA36-B98A-54EB-5413-44521B6C1277}"/>
              </a:ext>
            </a:extLst>
          </p:cNvPr>
          <p:cNvSpPr txBox="1"/>
          <p:nvPr/>
        </p:nvSpPr>
        <p:spPr>
          <a:xfrm>
            <a:off x="11107545" y="6383847"/>
            <a:ext cx="681255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FCC3F22-C13B-4085-BA24-80454933F62C}" type="slidenum">
              <a:rPr lang="en-US" sz="10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rPr>
              <a:t>63</a:t>
            </a:fld>
            <a:endParaRPr lang="en-US" sz="1000" b="0" i="0" u="none" strike="noStrike" kern="1200" cap="none" spc="0" baseline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7" name="object 77">
            <a:extLst>
              <a:ext uri="{FF2B5EF4-FFF2-40B4-BE49-F238E27FC236}">
                <a16:creationId xmlns:a16="http://schemas.microsoft.com/office/drawing/2014/main" id="{D45EE30F-BE8E-D1C9-451F-51C0B3ABFC24}"/>
              </a:ext>
            </a:extLst>
          </p:cNvPr>
          <p:cNvSpPr txBox="1"/>
          <p:nvPr/>
        </p:nvSpPr>
        <p:spPr>
          <a:xfrm>
            <a:off x="539752" y="4525959"/>
            <a:ext cx="4164013" cy="167481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12701" rIns="0" bIns="0" anchor="t" anchorCtr="0" compatLnSpc="1">
            <a:spAutoFit/>
          </a:bodyPr>
          <a:lstStyle/>
          <a:p>
            <a:pPr marL="50804" marR="0" lvl="0" indent="0" algn="l" defTabSz="914400" rtl="0" fontAlgn="auto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0" cap="none" spc="0" baseline="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E</a:t>
            </a: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xpected parameter reach:</a:t>
            </a:r>
          </a:p>
          <a:p>
            <a:pPr marL="336554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ε</a:t>
            </a:r>
            <a:r>
              <a:rPr lang="en-US" sz="1800" b="0" i="0" u="none" strike="noStrike" kern="1200" cap="none" spc="0" baseline="-2500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N</a:t>
            </a: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 = (</a:t>
            </a:r>
            <a:r>
              <a:rPr lang="en-GB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2-30) mm-mrad</a:t>
            </a:r>
          </a:p>
          <a:p>
            <a:pPr marL="336554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Q = 100 pC, N</a:t>
            </a:r>
            <a:r>
              <a:rPr lang="en-US" sz="1800" b="0" i="0" u="none" strike="noStrike" kern="1200" cap="none" spc="0" baseline="-2100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e-</a:t>
            </a: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~6x10</a:t>
            </a:r>
            <a:r>
              <a:rPr lang="en-US" sz="1800" b="0" i="0" u="none" strike="noStrike" kern="1200" cap="none" spc="0" baseline="2500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9 </a:t>
            </a: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e-</a:t>
            </a:r>
          </a:p>
          <a:p>
            <a:pPr marL="336554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∆E/E = 5-8%</a:t>
            </a:r>
          </a:p>
          <a:p>
            <a:pPr marL="336554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Run 2c: E ~ 4-10 GeV, 10m</a:t>
            </a:r>
          </a:p>
          <a:p>
            <a:pPr marL="50804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F2F2F"/>
              </a:solidFill>
              <a:uFillTx/>
              <a:latin typeface="Arial" pitchFamily="34"/>
              <a:ea typeface="Arial MT"/>
              <a:cs typeface="Arial MT"/>
            </a:endParaRPr>
          </a:p>
        </p:txBody>
      </p:sp>
      <p:sp>
        <p:nvSpPr>
          <p:cNvPr id="8" name="Textfeld 12">
            <a:extLst>
              <a:ext uri="{FF2B5EF4-FFF2-40B4-BE49-F238E27FC236}">
                <a16:creationId xmlns:a16="http://schemas.microsoft.com/office/drawing/2014/main" id="{773CAC17-E5C3-D38A-3FB4-6FC3125080E1}"/>
              </a:ext>
            </a:extLst>
          </p:cNvPr>
          <p:cNvSpPr txBox="1"/>
          <p:nvPr/>
        </p:nvSpPr>
        <p:spPr>
          <a:xfrm>
            <a:off x="6743700" y="1143000"/>
            <a:ext cx="4087788" cy="1200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à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Separate Self-Modulation from acceleration to accelerate bunches with quality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à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Experiments starting in 2029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9" name="Datumsplatzhalter 2">
            <a:extLst>
              <a:ext uri="{FF2B5EF4-FFF2-40B4-BE49-F238E27FC236}">
                <a16:creationId xmlns:a16="http://schemas.microsoft.com/office/drawing/2014/main" id="{1B6EB0CB-4178-DC47-015F-39955DB815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DB4A55D9-19DF-A52D-6399-FBAA84F6D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2">
            <a:extLst>
              <a:ext uri="{FF2B5EF4-FFF2-40B4-BE49-F238E27FC236}">
                <a16:creationId xmlns:a16="http://schemas.microsoft.com/office/drawing/2014/main" id="{B881C3B7-45EE-B1B5-112F-BB541A4BB889}"/>
              </a:ext>
            </a:extLst>
          </p:cNvPr>
          <p:cNvGrpSpPr/>
          <p:nvPr/>
        </p:nvGrpSpPr>
        <p:grpSpPr>
          <a:xfrm>
            <a:off x="796927" y="1336679"/>
            <a:ext cx="10594969" cy="4902188"/>
            <a:chOff x="796927" y="1336679"/>
            <a:chExt cx="10594969" cy="4902188"/>
          </a:xfrm>
        </p:grpSpPr>
        <p:pic>
          <p:nvPicPr>
            <p:cNvPr id="4" name="object 3">
              <a:extLst>
                <a:ext uri="{FF2B5EF4-FFF2-40B4-BE49-F238E27FC236}">
                  <a16:creationId xmlns:a16="http://schemas.microsoft.com/office/drawing/2014/main" id="{55261BC5-D185-54DA-B2E2-ECFAE6AF5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796927" y="1336679"/>
              <a:ext cx="10562499" cy="4799502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5" name="object 5">
              <a:extLst>
                <a:ext uri="{FF2B5EF4-FFF2-40B4-BE49-F238E27FC236}">
                  <a16:creationId xmlns:a16="http://schemas.microsoft.com/office/drawing/2014/main" id="{2BBEBF47-34D2-BEF1-ED6F-5E9CA7353C2E}"/>
                </a:ext>
              </a:extLst>
            </p:cNvPr>
            <p:cNvSpPr/>
            <p:nvPr/>
          </p:nvSpPr>
          <p:spPr>
            <a:xfrm>
              <a:off x="9308564" y="1990401"/>
              <a:ext cx="539752" cy="10987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39750"/>
                <a:gd name="f7" fmla="val 109855"/>
                <a:gd name="f8" fmla="val 109727"/>
                <a:gd name="f9" fmla="val 539496"/>
                <a:gd name="f10" fmla="+- 0 0 -90"/>
                <a:gd name="f11" fmla="*/ f3 1 539750"/>
                <a:gd name="f12" fmla="*/ f4 1 109855"/>
                <a:gd name="f13" fmla="+- f7 0 f5"/>
                <a:gd name="f14" fmla="+- f6 0 f5"/>
                <a:gd name="f15" fmla="*/ f10 f0 1"/>
                <a:gd name="f16" fmla="*/ f14 1 539750"/>
                <a:gd name="f17" fmla="*/ f13 1 109855"/>
                <a:gd name="f18" fmla="*/ 0 f14 1"/>
                <a:gd name="f19" fmla="*/ 109727 f13 1"/>
                <a:gd name="f20" fmla="*/ 539496 f14 1"/>
                <a:gd name="f21" fmla="*/ 0 f13 1"/>
                <a:gd name="f22" fmla="*/ f15 1 f2"/>
                <a:gd name="f23" fmla="*/ f18 1 539750"/>
                <a:gd name="f24" fmla="*/ f19 1 109855"/>
                <a:gd name="f25" fmla="*/ f20 1 539750"/>
                <a:gd name="f26" fmla="*/ f21 1 109855"/>
                <a:gd name="f27" fmla="*/ 0 1 f16"/>
                <a:gd name="f28" fmla="*/ f6 1 f16"/>
                <a:gd name="f29" fmla="*/ 0 1 f17"/>
                <a:gd name="f30" fmla="*/ f7 1 f17"/>
                <a:gd name="f31" fmla="+- f22 0 f1"/>
                <a:gd name="f32" fmla="*/ f23 1 f16"/>
                <a:gd name="f33" fmla="*/ f24 1 f17"/>
                <a:gd name="f34" fmla="*/ f25 1 f16"/>
                <a:gd name="f35" fmla="*/ f26 1 f17"/>
                <a:gd name="f36" fmla="*/ f27 f11 1"/>
                <a:gd name="f37" fmla="*/ f28 f11 1"/>
                <a:gd name="f38" fmla="*/ f30 f12 1"/>
                <a:gd name="f39" fmla="*/ f29 f12 1"/>
                <a:gd name="f40" fmla="*/ f32 f11 1"/>
                <a:gd name="f41" fmla="*/ f33 f12 1"/>
                <a:gd name="f42" fmla="*/ f34 f11 1"/>
                <a:gd name="f43" fmla="*/ f3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0" y="f41"/>
                </a:cxn>
                <a:cxn ang="f31">
                  <a:pos x="f42" y="f41"/>
                </a:cxn>
                <a:cxn ang="f31">
                  <a:pos x="f42" y="f43"/>
                </a:cxn>
                <a:cxn ang="f31">
                  <a:pos x="f40" y="f43"/>
                </a:cxn>
                <a:cxn ang="f31">
                  <a:pos x="f40" y="f41"/>
                </a:cxn>
              </a:cxnLst>
              <a:rect l="f36" t="f39" r="f37" b="f38"/>
              <a:pathLst>
                <a:path w="539750" h="109855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5" y="f5"/>
                  </a:lnTo>
                  <a:lnTo>
                    <a:pt x="f5" y="f8"/>
                  </a:lnTo>
                  <a:close/>
                </a:path>
              </a:pathLst>
            </a:custGeom>
            <a:noFill/>
            <a:ln w="12701" cap="flat">
              <a:solidFill>
                <a:srgbClr val="002274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6" name="object 7">
              <a:extLst>
                <a:ext uri="{FF2B5EF4-FFF2-40B4-BE49-F238E27FC236}">
                  <a16:creationId xmlns:a16="http://schemas.microsoft.com/office/drawing/2014/main" id="{7F3AEC68-B127-87FE-3AE6-50E2479ECCDC}"/>
                </a:ext>
              </a:extLst>
            </p:cNvPr>
            <p:cNvSpPr/>
            <p:nvPr/>
          </p:nvSpPr>
          <p:spPr>
            <a:xfrm>
              <a:off x="8759924" y="1990401"/>
              <a:ext cx="539752" cy="10987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39750"/>
                <a:gd name="f7" fmla="val 109855"/>
                <a:gd name="f8" fmla="val 109727"/>
                <a:gd name="f9" fmla="val 539496"/>
                <a:gd name="f10" fmla="+- 0 0 -90"/>
                <a:gd name="f11" fmla="*/ f3 1 539750"/>
                <a:gd name="f12" fmla="*/ f4 1 109855"/>
                <a:gd name="f13" fmla="+- f7 0 f5"/>
                <a:gd name="f14" fmla="+- f6 0 f5"/>
                <a:gd name="f15" fmla="*/ f10 f0 1"/>
                <a:gd name="f16" fmla="*/ f14 1 539750"/>
                <a:gd name="f17" fmla="*/ f13 1 109855"/>
                <a:gd name="f18" fmla="*/ 0 f14 1"/>
                <a:gd name="f19" fmla="*/ 109727 f13 1"/>
                <a:gd name="f20" fmla="*/ 539496 f14 1"/>
                <a:gd name="f21" fmla="*/ 0 f13 1"/>
                <a:gd name="f22" fmla="*/ f15 1 f2"/>
                <a:gd name="f23" fmla="*/ f18 1 539750"/>
                <a:gd name="f24" fmla="*/ f19 1 109855"/>
                <a:gd name="f25" fmla="*/ f20 1 539750"/>
                <a:gd name="f26" fmla="*/ f21 1 109855"/>
                <a:gd name="f27" fmla="*/ 0 1 f16"/>
                <a:gd name="f28" fmla="*/ f6 1 f16"/>
                <a:gd name="f29" fmla="*/ 0 1 f17"/>
                <a:gd name="f30" fmla="*/ f7 1 f17"/>
                <a:gd name="f31" fmla="+- f22 0 f1"/>
                <a:gd name="f32" fmla="*/ f23 1 f16"/>
                <a:gd name="f33" fmla="*/ f24 1 f17"/>
                <a:gd name="f34" fmla="*/ f25 1 f16"/>
                <a:gd name="f35" fmla="*/ f26 1 f17"/>
                <a:gd name="f36" fmla="*/ f27 f11 1"/>
                <a:gd name="f37" fmla="*/ f28 f11 1"/>
                <a:gd name="f38" fmla="*/ f30 f12 1"/>
                <a:gd name="f39" fmla="*/ f29 f12 1"/>
                <a:gd name="f40" fmla="*/ f32 f11 1"/>
                <a:gd name="f41" fmla="*/ f33 f12 1"/>
                <a:gd name="f42" fmla="*/ f34 f11 1"/>
                <a:gd name="f43" fmla="*/ f3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0" y="f41"/>
                </a:cxn>
                <a:cxn ang="f31">
                  <a:pos x="f42" y="f41"/>
                </a:cxn>
                <a:cxn ang="f31">
                  <a:pos x="f42" y="f43"/>
                </a:cxn>
                <a:cxn ang="f31">
                  <a:pos x="f40" y="f43"/>
                </a:cxn>
                <a:cxn ang="f31">
                  <a:pos x="f40" y="f41"/>
                </a:cxn>
              </a:cxnLst>
              <a:rect l="f36" t="f39" r="f37" b="f38"/>
              <a:pathLst>
                <a:path w="539750" h="109855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5" y="f5"/>
                  </a:lnTo>
                  <a:lnTo>
                    <a:pt x="f5" y="f8"/>
                  </a:lnTo>
                  <a:close/>
                </a:path>
              </a:pathLst>
            </a:custGeom>
            <a:noFill/>
            <a:ln w="12701" cap="flat">
              <a:solidFill>
                <a:srgbClr val="002274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7" name="object 8">
              <a:extLst>
                <a:ext uri="{FF2B5EF4-FFF2-40B4-BE49-F238E27FC236}">
                  <a16:creationId xmlns:a16="http://schemas.microsoft.com/office/drawing/2014/main" id="{1E0042A1-C091-4920-D35D-EE0BFEE5A73A}"/>
                </a:ext>
              </a:extLst>
            </p:cNvPr>
            <p:cNvSpPr/>
            <p:nvPr/>
          </p:nvSpPr>
          <p:spPr>
            <a:xfrm>
              <a:off x="8196032" y="1990401"/>
              <a:ext cx="18416" cy="10987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415"/>
                <a:gd name="f7" fmla="val 109855"/>
                <a:gd name="f8" fmla="val 18288"/>
                <a:gd name="f9" fmla="val 109727"/>
                <a:gd name="f10" fmla="+- 0 0 -90"/>
                <a:gd name="f11" fmla="*/ f3 1 18415"/>
                <a:gd name="f12" fmla="*/ f4 1 109855"/>
                <a:gd name="f13" fmla="+- f7 0 f5"/>
                <a:gd name="f14" fmla="+- f6 0 f5"/>
                <a:gd name="f15" fmla="*/ f10 f0 1"/>
                <a:gd name="f16" fmla="*/ f14 1 18415"/>
                <a:gd name="f17" fmla="*/ f13 1 109855"/>
                <a:gd name="f18" fmla="*/ 18288 f14 1"/>
                <a:gd name="f19" fmla="*/ 0 f13 1"/>
                <a:gd name="f20" fmla="*/ 0 f14 1"/>
                <a:gd name="f21" fmla="*/ 109727 f13 1"/>
                <a:gd name="f22" fmla="*/ f15 1 f2"/>
                <a:gd name="f23" fmla="*/ f18 1 18415"/>
                <a:gd name="f24" fmla="*/ f19 1 109855"/>
                <a:gd name="f25" fmla="*/ f20 1 18415"/>
                <a:gd name="f26" fmla="*/ f21 1 109855"/>
                <a:gd name="f27" fmla="*/ 0 1 f16"/>
                <a:gd name="f28" fmla="*/ f6 1 f16"/>
                <a:gd name="f29" fmla="*/ 0 1 f17"/>
                <a:gd name="f30" fmla="*/ f7 1 f17"/>
                <a:gd name="f31" fmla="+- f22 0 f1"/>
                <a:gd name="f32" fmla="*/ f23 1 f16"/>
                <a:gd name="f33" fmla="*/ f24 1 f17"/>
                <a:gd name="f34" fmla="*/ f25 1 f16"/>
                <a:gd name="f35" fmla="*/ f26 1 f17"/>
                <a:gd name="f36" fmla="*/ f27 f11 1"/>
                <a:gd name="f37" fmla="*/ f28 f11 1"/>
                <a:gd name="f38" fmla="*/ f30 f12 1"/>
                <a:gd name="f39" fmla="*/ f29 f12 1"/>
                <a:gd name="f40" fmla="*/ f32 f11 1"/>
                <a:gd name="f41" fmla="*/ f33 f12 1"/>
                <a:gd name="f42" fmla="*/ f34 f11 1"/>
                <a:gd name="f43" fmla="*/ f3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0" y="f41"/>
                </a:cxn>
                <a:cxn ang="f31">
                  <a:pos x="f42" y="f41"/>
                </a:cxn>
                <a:cxn ang="f31">
                  <a:pos x="f42" y="f43"/>
                </a:cxn>
                <a:cxn ang="f31">
                  <a:pos x="f40" y="f43"/>
                </a:cxn>
                <a:cxn ang="f31">
                  <a:pos x="f40" y="f41"/>
                </a:cxn>
              </a:cxnLst>
              <a:rect l="f36" t="f39" r="f37" b="f38"/>
              <a:pathLst>
                <a:path w="18415" h="109855">
                  <a:moveTo>
                    <a:pt x="f8" y="f5"/>
                  </a:moveTo>
                  <a:lnTo>
                    <a:pt x="f5" y="f5"/>
                  </a:lnTo>
                  <a:lnTo>
                    <a:pt x="f5" y="f9"/>
                  </a:lnTo>
                  <a:lnTo>
                    <a:pt x="f8" y="f9"/>
                  </a:lnTo>
                  <a:lnTo>
                    <a:pt x="f8" y="f5"/>
                  </a:lnTo>
                  <a:close/>
                </a:path>
              </a:pathLst>
            </a:custGeom>
            <a:solidFill>
              <a:srgbClr val="00339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8" name="object 9">
              <a:extLst>
                <a:ext uri="{FF2B5EF4-FFF2-40B4-BE49-F238E27FC236}">
                  <a16:creationId xmlns:a16="http://schemas.microsoft.com/office/drawing/2014/main" id="{52ADE0BE-500C-2E8E-59E9-2DFF9DB27663}"/>
                </a:ext>
              </a:extLst>
            </p:cNvPr>
            <p:cNvSpPr/>
            <p:nvPr/>
          </p:nvSpPr>
          <p:spPr>
            <a:xfrm>
              <a:off x="8196032" y="1990401"/>
              <a:ext cx="18416" cy="10987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415"/>
                <a:gd name="f7" fmla="val 109855"/>
                <a:gd name="f8" fmla="val 109727"/>
                <a:gd name="f9" fmla="val 18288"/>
                <a:gd name="f10" fmla="+- 0 0 -90"/>
                <a:gd name="f11" fmla="*/ f3 1 18415"/>
                <a:gd name="f12" fmla="*/ f4 1 109855"/>
                <a:gd name="f13" fmla="+- f7 0 f5"/>
                <a:gd name="f14" fmla="+- f6 0 f5"/>
                <a:gd name="f15" fmla="*/ f10 f0 1"/>
                <a:gd name="f16" fmla="*/ f14 1 18415"/>
                <a:gd name="f17" fmla="*/ f13 1 109855"/>
                <a:gd name="f18" fmla="*/ 0 f14 1"/>
                <a:gd name="f19" fmla="*/ 109727 f13 1"/>
                <a:gd name="f20" fmla="*/ 18288 f14 1"/>
                <a:gd name="f21" fmla="*/ 0 f13 1"/>
                <a:gd name="f22" fmla="*/ f15 1 f2"/>
                <a:gd name="f23" fmla="*/ f18 1 18415"/>
                <a:gd name="f24" fmla="*/ f19 1 109855"/>
                <a:gd name="f25" fmla="*/ f20 1 18415"/>
                <a:gd name="f26" fmla="*/ f21 1 109855"/>
                <a:gd name="f27" fmla="*/ 0 1 f16"/>
                <a:gd name="f28" fmla="*/ f6 1 f16"/>
                <a:gd name="f29" fmla="*/ 0 1 f17"/>
                <a:gd name="f30" fmla="*/ f7 1 f17"/>
                <a:gd name="f31" fmla="+- f22 0 f1"/>
                <a:gd name="f32" fmla="*/ f23 1 f16"/>
                <a:gd name="f33" fmla="*/ f24 1 f17"/>
                <a:gd name="f34" fmla="*/ f25 1 f16"/>
                <a:gd name="f35" fmla="*/ f26 1 f17"/>
                <a:gd name="f36" fmla="*/ f27 f11 1"/>
                <a:gd name="f37" fmla="*/ f28 f11 1"/>
                <a:gd name="f38" fmla="*/ f30 f12 1"/>
                <a:gd name="f39" fmla="*/ f29 f12 1"/>
                <a:gd name="f40" fmla="*/ f32 f11 1"/>
                <a:gd name="f41" fmla="*/ f33 f12 1"/>
                <a:gd name="f42" fmla="*/ f34 f11 1"/>
                <a:gd name="f43" fmla="*/ f3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0" y="f41"/>
                </a:cxn>
                <a:cxn ang="f31">
                  <a:pos x="f42" y="f41"/>
                </a:cxn>
                <a:cxn ang="f31">
                  <a:pos x="f42" y="f43"/>
                </a:cxn>
                <a:cxn ang="f31">
                  <a:pos x="f40" y="f43"/>
                </a:cxn>
                <a:cxn ang="f31">
                  <a:pos x="f40" y="f41"/>
                </a:cxn>
              </a:cxnLst>
              <a:rect l="f36" t="f39" r="f37" b="f38"/>
              <a:pathLst>
                <a:path w="18415" h="109855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5" y="f5"/>
                  </a:lnTo>
                  <a:lnTo>
                    <a:pt x="f5" y="f8"/>
                  </a:lnTo>
                  <a:close/>
                </a:path>
              </a:pathLst>
            </a:custGeom>
            <a:noFill/>
            <a:ln w="12701" cap="flat">
              <a:solidFill>
                <a:srgbClr val="00339F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9" name="object 10">
              <a:extLst>
                <a:ext uri="{FF2B5EF4-FFF2-40B4-BE49-F238E27FC236}">
                  <a16:creationId xmlns:a16="http://schemas.microsoft.com/office/drawing/2014/main" id="{ED177638-1508-E502-18FB-4712BAD19324}"/>
                </a:ext>
              </a:extLst>
            </p:cNvPr>
            <p:cNvSpPr/>
            <p:nvPr/>
          </p:nvSpPr>
          <p:spPr>
            <a:xfrm>
              <a:off x="8160983" y="1990401"/>
              <a:ext cx="35561" cy="10987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559"/>
                <a:gd name="f7" fmla="val 109855"/>
                <a:gd name="f8" fmla="val 35051"/>
                <a:gd name="f9" fmla="val 109727"/>
                <a:gd name="f10" fmla="+- 0 0 -90"/>
                <a:gd name="f11" fmla="*/ f3 1 35559"/>
                <a:gd name="f12" fmla="*/ f4 1 109855"/>
                <a:gd name="f13" fmla="+- f7 0 f5"/>
                <a:gd name="f14" fmla="+- f6 0 f5"/>
                <a:gd name="f15" fmla="*/ f10 f0 1"/>
                <a:gd name="f16" fmla="*/ f14 1 35559"/>
                <a:gd name="f17" fmla="*/ f13 1 109855"/>
                <a:gd name="f18" fmla="*/ 35053 f14 1"/>
                <a:gd name="f19" fmla="*/ 0 f13 1"/>
                <a:gd name="f20" fmla="*/ 0 f14 1"/>
                <a:gd name="f21" fmla="*/ 109727 f13 1"/>
                <a:gd name="f22" fmla="*/ f15 1 f2"/>
                <a:gd name="f23" fmla="*/ f18 1 35559"/>
                <a:gd name="f24" fmla="*/ f19 1 109855"/>
                <a:gd name="f25" fmla="*/ f20 1 35559"/>
                <a:gd name="f26" fmla="*/ f21 1 109855"/>
                <a:gd name="f27" fmla="*/ 0 1 f16"/>
                <a:gd name="f28" fmla="*/ f6 1 f16"/>
                <a:gd name="f29" fmla="*/ 0 1 f17"/>
                <a:gd name="f30" fmla="*/ f7 1 f17"/>
                <a:gd name="f31" fmla="+- f22 0 f1"/>
                <a:gd name="f32" fmla="*/ f23 1 f16"/>
                <a:gd name="f33" fmla="*/ f24 1 f17"/>
                <a:gd name="f34" fmla="*/ f25 1 f16"/>
                <a:gd name="f35" fmla="*/ f26 1 f17"/>
                <a:gd name="f36" fmla="*/ f27 f11 1"/>
                <a:gd name="f37" fmla="*/ f28 f11 1"/>
                <a:gd name="f38" fmla="*/ f30 f12 1"/>
                <a:gd name="f39" fmla="*/ f29 f12 1"/>
                <a:gd name="f40" fmla="*/ f32 f11 1"/>
                <a:gd name="f41" fmla="*/ f33 f12 1"/>
                <a:gd name="f42" fmla="*/ f34 f11 1"/>
                <a:gd name="f43" fmla="*/ f3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0" y="f41"/>
                </a:cxn>
                <a:cxn ang="f31">
                  <a:pos x="f42" y="f41"/>
                </a:cxn>
                <a:cxn ang="f31">
                  <a:pos x="f42" y="f43"/>
                </a:cxn>
                <a:cxn ang="f31">
                  <a:pos x="f40" y="f43"/>
                </a:cxn>
                <a:cxn ang="f31">
                  <a:pos x="f40" y="f41"/>
                </a:cxn>
              </a:cxnLst>
              <a:rect l="f36" t="f39" r="f37" b="f38"/>
              <a:pathLst>
                <a:path w="35559" h="109855">
                  <a:moveTo>
                    <a:pt x="f8" y="f5"/>
                  </a:moveTo>
                  <a:lnTo>
                    <a:pt x="f5" y="f5"/>
                  </a:lnTo>
                  <a:lnTo>
                    <a:pt x="f5" y="f9"/>
                  </a:lnTo>
                  <a:lnTo>
                    <a:pt x="f8" y="f9"/>
                  </a:lnTo>
                  <a:lnTo>
                    <a:pt x="f8" y="f5"/>
                  </a:lnTo>
                  <a:close/>
                </a:path>
              </a:pathLst>
            </a:custGeom>
            <a:solidFill>
              <a:srgbClr val="1C446A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10" name="object 11">
              <a:extLst>
                <a:ext uri="{FF2B5EF4-FFF2-40B4-BE49-F238E27FC236}">
                  <a16:creationId xmlns:a16="http://schemas.microsoft.com/office/drawing/2014/main" id="{F25D33EA-41B3-4A0E-1960-CE4EAE55E03F}"/>
                </a:ext>
              </a:extLst>
            </p:cNvPr>
            <p:cNvSpPr/>
            <p:nvPr/>
          </p:nvSpPr>
          <p:spPr>
            <a:xfrm>
              <a:off x="8160983" y="1990401"/>
              <a:ext cx="35561" cy="10987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559"/>
                <a:gd name="f7" fmla="val 109855"/>
                <a:gd name="f8" fmla="val 109727"/>
                <a:gd name="f9" fmla="val 35051"/>
                <a:gd name="f10" fmla="+- 0 0 -90"/>
                <a:gd name="f11" fmla="*/ f3 1 35559"/>
                <a:gd name="f12" fmla="*/ f4 1 109855"/>
                <a:gd name="f13" fmla="+- f7 0 f5"/>
                <a:gd name="f14" fmla="+- f6 0 f5"/>
                <a:gd name="f15" fmla="*/ f10 f0 1"/>
                <a:gd name="f16" fmla="*/ f14 1 35559"/>
                <a:gd name="f17" fmla="*/ f13 1 109855"/>
                <a:gd name="f18" fmla="*/ 0 f14 1"/>
                <a:gd name="f19" fmla="*/ 109727 f13 1"/>
                <a:gd name="f20" fmla="*/ 35053 f14 1"/>
                <a:gd name="f21" fmla="*/ 0 f13 1"/>
                <a:gd name="f22" fmla="*/ f15 1 f2"/>
                <a:gd name="f23" fmla="*/ f18 1 35559"/>
                <a:gd name="f24" fmla="*/ f19 1 109855"/>
                <a:gd name="f25" fmla="*/ f20 1 35559"/>
                <a:gd name="f26" fmla="*/ f21 1 109855"/>
                <a:gd name="f27" fmla="*/ 0 1 f16"/>
                <a:gd name="f28" fmla="*/ f6 1 f16"/>
                <a:gd name="f29" fmla="*/ 0 1 f17"/>
                <a:gd name="f30" fmla="*/ f7 1 f17"/>
                <a:gd name="f31" fmla="+- f22 0 f1"/>
                <a:gd name="f32" fmla="*/ f23 1 f16"/>
                <a:gd name="f33" fmla="*/ f24 1 f17"/>
                <a:gd name="f34" fmla="*/ f25 1 f16"/>
                <a:gd name="f35" fmla="*/ f26 1 f17"/>
                <a:gd name="f36" fmla="*/ f27 f11 1"/>
                <a:gd name="f37" fmla="*/ f28 f11 1"/>
                <a:gd name="f38" fmla="*/ f30 f12 1"/>
                <a:gd name="f39" fmla="*/ f29 f12 1"/>
                <a:gd name="f40" fmla="*/ f32 f11 1"/>
                <a:gd name="f41" fmla="*/ f33 f12 1"/>
                <a:gd name="f42" fmla="*/ f34 f11 1"/>
                <a:gd name="f43" fmla="*/ f3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0" y="f41"/>
                </a:cxn>
                <a:cxn ang="f31">
                  <a:pos x="f42" y="f41"/>
                </a:cxn>
                <a:cxn ang="f31">
                  <a:pos x="f42" y="f43"/>
                </a:cxn>
                <a:cxn ang="f31">
                  <a:pos x="f40" y="f43"/>
                </a:cxn>
                <a:cxn ang="f31">
                  <a:pos x="f40" y="f41"/>
                </a:cxn>
              </a:cxnLst>
              <a:rect l="f36" t="f39" r="f37" b="f38"/>
              <a:pathLst>
                <a:path w="35559" h="109855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5" y="f5"/>
                  </a:lnTo>
                  <a:lnTo>
                    <a:pt x="f5" y="f8"/>
                  </a:lnTo>
                  <a:close/>
                </a:path>
              </a:pathLst>
            </a:custGeom>
            <a:noFill/>
            <a:ln w="12701" cap="flat">
              <a:solidFill>
                <a:srgbClr val="0D2135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11" name="object 13">
              <a:extLst>
                <a:ext uri="{FF2B5EF4-FFF2-40B4-BE49-F238E27FC236}">
                  <a16:creationId xmlns:a16="http://schemas.microsoft.com/office/drawing/2014/main" id="{073018B9-97C8-9A3C-E97A-64DA8A7BB68F}"/>
                </a:ext>
              </a:extLst>
            </p:cNvPr>
            <p:cNvSpPr/>
            <p:nvPr/>
          </p:nvSpPr>
          <p:spPr>
            <a:xfrm>
              <a:off x="8202131" y="1990401"/>
              <a:ext cx="539752" cy="10987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39750"/>
                <a:gd name="f7" fmla="val 109855"/>
                <a:gd name="f8" fmla="val 109727"/>
                <a:gd name="f9" fmla="val 539496"/>
                <a:gd name="f10" fmla="+- 0 0 -90"/>
                <a:gd name="f11" fmla="*/ f3 1 539750"/>
                <a:gd name="f12" fmla="*/ f4 1 109855"/>
                <a:gd name="f13" fmla="+- f7 0 f5"/>
                <a:gd name="f14" fmla="+- f6 0 f5"/>
                <a:gd name="f15" fmla="*/ f10 f0 1"/>
                <a:gd name="f16" fmla="*/ f14 1 539750"/>
                <a:gd name="f17" fmla="*/ f13 1 109855"/>
                <a:gd name="f18" fmla="*/ 0 f14 1"/>
                <a:gd name="f19" fmla="*/ 109727 f13 1"/>
                <a:gd name="f20" fmla="*/ 539496 f14 1"/>
                <a:gd name="f21" fmla="*/ 0 f13 1"/>
                <a:gd name="f22" fmla="*/ f15 1 f2"/>
                <a:gd name="f23" fmla="*/ f18 1 539750"/>
                <a:gd name="f24" fmla="*/ f19 1 109855"/>
                <a:gd name="f25" fmla="*/ f20 1 539750"/>
                <a:gd name="f26" fmla="*/ f21 1 109855"/>
                <a:gd name="f27" fmla="*/ 0 1 f16"/>
                <a:gd name="f28" fmla="*/ f6 1 f16"/>
                <a:gd name="f29" fmla="*/ 0 1 f17"/>
                <a:gd name="f30" fmla="*/ f7 1 f17"/>
                <a:gd name="f31" fmla="+- f22 0 f1"/>
                <a:gd name="f32" fmla="*/ f23 1 f16"/>
                <a:gd name="f33" fmla="*/ f24 1 f17"/>
                <a:gd name="f34" fmla="*/ f25 1 f16"/>
                <a:gd name="f35" fmla="*/ f26 1 f17"/>
                <a:gd name="f36" fmla="*/ f27 f11 1"/>
                <a:gd name="f37" fmla="*/ f28 f11 1"/>
                <a:gd name="f38" fmla="*/ f30 f12 1"/>
                <a:gd name="f39" fmla="*/ f29 f12 1"/>
                <a:gd name="f40" fmla="*/ f32 f11 1"/>
                <a:gd name="f41" fmla="*/ f33 f12 1"/>
                <a:gd name="f42" fmla="*/ f34 f11 1"/>
                <a:gd name="f43" fmla="*/ f3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0" y="f41"/>
                </a:cxn>
                <a:cxn ang="f31">
                  <a:pos x="f42" y="f41"/>
                </a:cxn>
                <a:cxn ang="f31">
                  <a:pos x="f42" y="f43"/>
                </a:cxn>
                <a:cxn ang="f31">
                  <a:pos x="f40" y="f43"/>
                </a:cxn>
                <a:cxn ang="f31">
                  <a:pos x="f40" y="f41"/>
                </a:cxn>
              </a:cxnLst>
              <a:rect l="f36" t="f39" r="f37" b="f38"/>
              <a:pathLst>
                <a:path w="539750" h="109855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5" y="f5"/>
                  </a:lnTo>
                  <a:lnTo>
                    <a:pt x="f5" y="f8"/>
                  </a:lnTo>
                  <a:close/>
                </a:path>
              </a:pathLst>
            </a:custGeom>
            <a:noFill/>
            <a:ln w="12701" cap="flat">
              <a:solidFill>
                <a:srgbClr val="002274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12" name="object 14">
              <a:extLst>
                <a:ext uri="{FF2B5EF4-FFF2-40B4-BE49-F238E27FC236}">
                  <a16:creationId xmlns:a16="http://schemas.microsoft.com/office/drawing/2014/main" id="{0E96AF55-B4F7-BCF2-5077-6E4F98D8A747}"/>
                </a:ext>
              </a:extLst>
            </p:cNvPr>
            <p:cNvSpPr/>
            <p:nvPr/>
          </p:nvSpPr>
          <p:spPr>
            <a:xfrm>
              <a:off x="8851364" y="1901997"/>
              <a:ext cx="445139" cy="28834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45134"/>
                <a:gd name="f7" fmla="val 288289"/>
                <a:gd name="f8" fmla="val 288036"/>
                <a:gd name="f9" fmla="val 445007"/>
                <a:gd name="f10" fmla="val 198120"/>
                <a:gd name="f11" fmla="val 89915"/>
                <a:gd name="f12" fmla="+- 0 0 -90"/>
                <a:gd name="f13" fmla="*/ f3 1 445134"/>
                <a:gd name="f14" fmla="*/ f4 1 288289"/>
                <a:gd name="f15" fmla="+- f7 0 f5"/>
                <a:gd name="f16" fmla="+- f6 0 f5"/>
                <a:gd name="f17" fmla="*/ f12 f0 1"/>
                <a:gd name="f18" fmla="*/ f16 1 445134"/>
                <a:gd name="f19" fmla="*/ f15 1 288289"/>
                <a:gd name="f20" fmla="*/ 0 f16 1"/>
                <a:gd name="f21" fmla="*/ 288038 f15 1"/>
                <a:gd name="f22" fmla="*/ 445007 f16 1"/>
                <a:gd name="f23" fmla="*/ 198122 f15 1"/>
                <a:gd name="f24" fmla="*/ 89915 f15 1"/>
                <a:gd name="f25" fmla="*/ 0 f15 1"/>
                <a:gd name="f26" fmla="*/ f17 1 f2"/>
                <a:gd name="f27" fmla="*/ f20 1 445134"/>
                <a:gd name="f28" fmla="*/ f21 1 288289"/>
                <a:gd name="f29" fmla="*/ f22 1 445134"/>
                <a:gd name="f30" fmla="*/ f23 1 288289"/>
                <a:gd name="f31" fmla="*/ f24 1 288289"/>
                <a:gd name="f32" fmla="*/ f25 1 288289"/>
                <a:gd name="f33" fmla="*/ 0 1 f18"/>
                <a:gd name="f34" fmla="*/ f6 1 f18"/>
                <a:gd name="f35" fmla="*/ 0 1 f19"/>
                <a:gd name="f36" fmla="*/ f7 1 f19"/>
                <a:gd name="f37" fmla="+- f26 0 f1"/>
                <a:gd name="f38" fmla="*/ f27 1 f18"/>
                <a:gd name="f39" fmla="*/ f28 1 f19"/>
                <a:gd name="f40" fmla="*/ f29 1 f18"/>
                <a:gd name="f41" fmla="*/ f30 1 f19"/>
                <a:gd name="f42" fmla="*/ f31 1 f19"/>
                <a:gd name="f43" fmla="*/ f32 1 f19"/>
                <a:gd name="f44" fmla="*/ f33 f13 1"/>
                <a:gd name="f45" fmla="*/ f34 f13 1"/>
                <a:gd name="f46" fmla="*/ f36 f14 1"/>
                <a:gd name="f47" fmla="*/ f35 f14 1"/>
                <a:gd name="f48" fmla="*/ f38 f13 1"/>
                <a:gd name="f49" fmla="*/ f39 f14 1"/>
                <a:gd name="f50" fmla="*/ f40 f13 1"/>
                <a:gd name="f51" fmla="*/ f41 f14 1"/>
                <a:gd name="f52" fmla="*/ f42 f14 1"/>
                <a:gd name="f53" fmla="*/ f43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7">
                  <a:pos x="f48" y="f49"/>
                </a:cxn>
                <a:cxn ang="f37">
                  <a:pos x="f50" y="f51"/>
                </a:cxn>
                <a:cxn ang="f37">
                  <a:pos x="f50" y="f52"/>
                </a:cxn>
                <a:cxn ang="f37">
                  <a:pos x="f48" y="f53"/>
                </a:cxn>
                <a:cxn ang="f37">
                  <a:pos x="f48" y="f49"/>
                </a:cxn>
              </a:cxnLst>
              <a:rect l="f44" t="f47" r="f45" b="f46"/>
              <a:pathLst>
                <a:path w="445134" h="288289">
                  <a:moveTo>
                    <a:pt x="f5" y="f8"/>
                  </a:moveTo>
                  <a:lnTo>
                    <a:pt x="f9" y="f10"/>
                  </a:lnTo>
                  <a:lnTo>
                    <a:pt x="f9" y="f11"/>
                  </a:lnTo>
                  <a:lnTo>
                    <a:pt x="f5" y="f5"/>
                  </a:lnTo>
                  <a:lnTo>
                    <a:pt x="f5" y="f8"/>
                  </a:lnTo>
                  <a:close/>
                </a:path>
              </a:pathLst>
            </a:custGeom>
            <a:noFill/>
            <a:ln w="12701" cap="flat">
              <a:solidFill>
                <a:srgbClr val="5087FF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13" name="object 15">
              <a:extLst>
                <a:ext uri="{FF2B5EF4-FFF2-40B4-BE49-F238E27FC236}">
                  <a16:creationId xmlns:a16="http://schemas.microsoft.com/office/drawing/2014/main" id="{3EAAE8A3-32DB-A846-85D3-40095D790825}"/>
                </a:ext>
              </a:extLst>
            </p:cNvPr>
            <p:cNvSpPr/>
            <p:nvPr/>
          </p:nvSpPr>
          <p:spPr>
            <a:xfrm>
              <a:off x="8743154" y="1990401"/>
              <a:ext cx="17145" cy="10860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7145"/>
                <a:gd name="f7" fmla="val 108585"/>
                <a:gd name="f8" fmla="val 16764"/>
                <a:gd name="f9" fmla="val 108203"/>
                <a:gd name="f10" fmla="+- 0 0 -90"/>
                <a:gd name="f11" fmla="*/ f3 1 17145"/>
                <a:gd name="f12" fmla="*/ f4 1 108585"/>
                <a:gd name="f13" fmla="+- f7 0 f5"/>
                <a:gd name="f14" fmla="+- f6 0 f5"/>
                <a:gd name="f15" fmla="*/ f10 f0 1"/>
                <a:gd name="f16" fmla="*/ f14 1 17145"/>
                <a:gd name="f17" fmla="*/ f13 1 108585"/>
                <a:gd name="f18" fmla="*/ 16764 f14 1"/>
                <a:gd name="f19" fmla="*/ 0 f13 1"/>
                <a:gd name="f20" fmla="*/ 0 f14 1"/>
                <a:gd name="f21" fmla="*/ 108203 f13 1"/>
                <a:gd name="f22" fmla="*/ f15 1 f2"/>
                <a:gd name="f23" fmla="*/ f18 1 17145"/>
                <a:gd name="f24" fmla="*/ f19 1 108585"/>
                <a:gd name="f25" fmla="*/ f20 1 17145"/>
                <a:gd name="f26" fmla="*/ f21 1 108585"/>
                <a:gd name="f27" fmla="*/ 0 1 f16"/>
                <a:gd name="f28" fmla="*/ f6 1 f16"/>
                <a:gd name="f29" fmla="*/ 0 1 f17"/>
                <a:gd name="f30" fmla="*/ f7 1 f17"/>
                <a:gd name="f31" fmla="+- f22 0 f1"/>
                <a:gd name="f32" fmla="*/ f23 1 f16"/>
                <a:gd name="f33" fmla="*/ f24 1 f17"/>
                <a:gd name="f34" fmla="*/ f25 1 f16"/>
                <a:gd name="f35" fmla="*/ f26 1 f17"/>
                <a:gd name="f36" fmla="*/ f27 f11 1"/>
                <a:gd name="f37" fmla="*/ f28 f11 1"/>
                <a:gd name="f38" fmla="*/ f30 f12 1"/>
                <a:gd name="f39" fmla="*/ f29 f12 1"/>
                <a:gd name="f40" fmla="*/ f32 f11 1"/>
                <a:gd name="f41" fmla="*/ f33 f12 1"/>
                <a:gd name="f42" fmla="*/ f34 f11 1"/>
                <a:gd name="f43" fmla="*/ f3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0" y="f41"/>
                </a:cxn>
                <a:cxn ang="f31">
                  <a:pos x="f42" y="f41"/>
                </a:cxn>
                <a:cxn ang="f31">
                  <a:pos x="f42" y="f43"/>
                </a:cxn>
                <a:cxn ang="f31">
                  <a:pos x="f40" y="f43"/>
                </a:cxn>
                <a:cxn ang="f31">
                  <a:pos x="f40" y="f41"/>
                </a:cxn>
              </a:cxnLst>
              <a:rect l="f36" t="f39" r="f37" b="f38"/>
              <a:pathLst>
                <a:path w="17145" h="108585">
                  <a:moveTo>
                    <a:pt x="f8" y="f5"/>
                  </a:moveTo>
                  <a:lnTo>
                    <a:pt x="f5" y="f5"/>
                  </a:lnTo>
                  <a:lnTo>
                    <a:pt x="f5" y="f9"/>
                  </a:lnTo>
                  <a:lnTo>
                    <a:pt x="f8" y="f9"/>
                  </a:lnTo>
                  <a:lnTo>
                    <a:pt x="f8" y="f5"/>
                  </a:lnTo>
                  <a:close/>
                </a:path>
              </a:pathLst>
            </a:custGeom>
            <a:solidFill>
              <a:srgbClr val="FF0000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14" name="object 16">
              <a:extLst>
                <a:ext uri="{FF2B5EF4-FFF2-40B4-BE49-F238E27FC236}">
                  <a16:creationId xmlns:a16="http://schemas.microsoft.com/office/drawing/2014/main" id="{541344B2-DBBC-F7EE-B7D3-5FB0391D5DF4}"/>
                </a:ext>
              </a:extLst>
            </p:cNvPr>
            <p:cNvSpPr/>
            <p:nvPr/>
          </p:nvSpPr>
          <p:spPr>
            <a:xfrm>
              <a:off x="8743154" y="1990401"/>
              <a:ext cx="17145" cy="10860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7145"/>
                <a:gd name="f7" fmla="val 108585"/>
                <a:gd name="f8" fmla="val 108203"/>
                <a:gd name="f9" fmla="val 16764"/>
                <a:gd name="f10" fmla="+- 0 0 -90"/>
                <a:gd name="f11" fmla="*/ f3 1 17145"/>
                <a:gd name="f12" fmla="*/ f4 1 108585"/>
                <a:gd name="f13" fmla="+- f7 0 f5"/>
                <a:gd name="f14" fmla="+- f6 0 f5"/>
                <a:gd name="f15" fmla="*/ f10 f0 1"/>
                <a:gd name="f16" fmla="*/ f14 1 17145"/>
                <a:gd name="f17" fmla="*/ f13 1 108585"/>
                <a:gd name="f18" fmla="*/ 0 f14 1"/>
                <a:gd name="f19" fmla="*/ 108203 f13 1"/>
                <a:gd name="f20" fmla="*/ 16764 f14 1"/>
                <a:gd name="f21" fmla="*/ 0 f13 1"/>
                <a:gd name="f22" fmla="*/ f15 1 f2"/>
                <a:gd name="f23" fmla="*/ f18 1 17145"/>
                <a:gd name="f24" fmla="*/ f19 1 108585"/>
                <a:gd name="f25" fmla="*/ f20 1 17145"/>
                <a:gd name="f26" fmla="*/ f21 1 108585"/>
                <a:gd name="f27" fmla="*/ 0 1 f16"/>
                <a:gd name="f28" fmla="*/ f6 1 f16"/>
                <a:gd name="f29" fmla="*/ 0 1 f17"/>
                <a:gd name="f30" fmla="*/ f7 1 f17"/>
                <a:gd name="f31" fmla="+- f22 0 f1"/>
                <a:gd name="f32" fmla="*/ f23 1 f16"/>
                <a:gd name="f33" fmla="*/ f24 1 f17"/>
                <a:gd name="f34" fmla="*/ f25 1 f16"/>
                <a:gd name="f35" fmla="*/ f26 1 f17"/>
                <a:gd name="f36" fmla="*/ f27 f11 1"/>
                <a:gd name="f37" fmla="*/ f28 f11 1"/>
                <a:gd name="f38" fmla="*/ f30 f12 1"/>
                <a:gd name="f39" fmla="*/ f29 f12 1"/>
                <a:gd name="f40" fmla="*/ f32 f11 1"/>
                <a:gd name="f41" fmla="*/ f33 f12 1"/>
                <a:gd name="f42" fmla="*/ f34 f11 1"/>
                <a:gd name="f43" fmla="*/ f3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0" y="f41"/>
                </a:cxn>
                <a:cxn ang="f31">
                  <a:pos x="f42" y="f41"/>
                </a:cxn>
                <a:cxn ang="f31">
                  <a:pos x="f42" y="f43"/>
                </a:cxn>
                <a:cxn ang="f31">
                  <a:pos x="f40" y="f43"/>
                </a:cxn>
                <a:cxn ang="f31">
                  <a:pos x="f40" y="f41"/>
                </a:cxn>
              </a:cxnLst>
              <a:rect l="f36" t="f39" r="f37" b="f38"/>
              <a:pathLst>
                <a:path w="17145" h="108585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5" y="f5"/>
                  </a:lnTo>
                  <a:lnTo>
                    <a:pt x="f5" y="f8"/>
                  </a:lnTo>
                  <a:close/>
                </a:path>
              </a:pathLst>
            </a:custGeom>
            <a:noFill/>
            <a:ln w="12701" cap="flat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15" name="object 17">
              <a:extLst>
                <a:ext uri="{FF2B5EF4-FFF2-40B4-BE49-F238E27FC236}">
                  <a16:creationId xmlns:a16="http://schemas.microsoft.com/office/drawing/2014/main" id="{DEC5158E-BFCF-7B72-0288-4B585043D88A}"/>
                </a:ext>
              </a:extLst>
            </p:cNvPr>
            <p:cNvSpPr/>
            <p:nvPr/>
          </p:nvSpPr>
          <p:spPr>
            <a:xfrm>
              <a:off x="8200604" y="1901997"/>
              <a:ext cx="1553227" cy="28834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553209"/>
                <a:gd name="f7" fmla="val 288289"/>
                <a:gd name="f8" fmla="val 443483"/>
                <a:gd name="f9" fmla="val 288036"/>
                <a:gd name="f10" fmla="val 202946"/>
                <a:gd name="f11" fmla="val 85089"/>
                <a:gd name="f12" fmla="val 1552955"/>
                <a:gd name="f13" fmla="val 1109472"/>
                <a:gd name="f14" fmla="val 200533"/>
                <a:gd name="f15" fmla="val 87502"/>
                <a:gd name="f16" fmla="+- 0 0 -90"/>
                <a:gd name="f17" fmla="*/ f3 1 1553209"/>
                <a:gd name="f18" fmla="*/ f4 1 288289"/>
                <a:gd name="f19" fmla="+- f7 0 f5"/>
                <a:gd name="f20" fmla="+- f6 0 f5"/>
                <a:gd name="f21" fmla="*/ f16 f0 1"/>
                <a:gd name="f22" fmla="*/ f20 1 1553209"/>
                <a:gd name="f23" fmla="*/ f19 1 288289"/>
                <a:gd name="f24" fmla="*/ 443483 f20 1"/>
                <a:gd name="f25" fmla="*/ 288038 f19 1"/>
                <a:gd name="f26" fmla="*/ 0 f20 1"/>
                <a:gd name="f27" fmla="*/ 202948 f19 1"/>
                <a:gd name="f28" fmla="*/ 85089 f19 1"/>
                <a:gd name="f29" fmla="*/ 0 f19 1"/>
                <a:gd name="f30" fmla="*/ 1552957 f20 1"/>
                <a:gd name="f31" fmla="*/ 1109474 f20 1"/>
                <a:gd name="f32" fmla="*/ 200535 f19 1"/>
                <a:gd name="f33" fmla="*/ 87502 f19 1"/>
                <a:gd name="f34" fmla="*/ f21 1 f2"/>
                <a:gd name="f35" fmla="*/ f24 1 1553209"/>
                <a:gd name="f36" fmla="*/ f25 1 288289"/>
                <a:gd name="f37" fmla="*/ f26 1 1553209"/>
                <a:gd name="f38" fmla="*/ f27 1 288289"/>
                <a:gd name="f39" fmla="*/ f28 1 288289"/>
                <a:gd name="f40" fmla="*/ f29 1 288289"/>
                <a:gd name="f41" fmla="*/ f30 1 1553209"/>
                <a:gd name="f42" fmla="*/ f31 1 1553209"/>
                <a:gd name="f43" fmla="*/ f32 1 288289"/>
                <a:gd name="f44" fmla="*/ f33 1 288289"/>
                <a:gd name="f45" fmla="*/ 0 1 f22"/>
                <a:gd name="f46" fmla="*/ f6 1 f22"/>
                <a:gd name="f47" fmla="*/ 0 1 f23"/>
                <a:gd name="f48" fmla="*/ f7 1 f23"/>
                <a:gd name="f49" fmla="+- f34 0 f1"/>
                <a:gd name="f50" fmla="*/ f35 1 f22"/>
                <a:gd name="f51" fmla="*/ f36 1 f23"/>
                <a:gd name="f52" fmla="*/ f37 1 f22"/>
                <a:gd name="f53" fmla="*/ f38 1 f23"/>
                <a:gd name="f54" fmla="*/ f39 1 f23"/>
                <a:gd name="f55" fmla="*/ f40 1 f23"/>
                <a:gd name="f56" fmla="*/ f41 1 f22"/>
                <a:gd name="f57" fmla="*/ f42 1 f22"/>
                <a:gd name="f58" fmla="*/ f43 1 f23"/>
                <a:gd name="f59" fmla="*/ f44 1 f23"/>
                <a:gd name="f60" fmla="*/ f45 f17 1"/>
                <a:gd name="f61" fmla="*/ f46 f17 1"/>
                <a:gd name="f62" fmla="*/ f48 f18 1"/>
                <a:gd name="f63" fmla="*/ f47 f18 1"/>
                <a:gd name="f64" fmla="*/ f50 f17 1"/>
                <a:gd name="f65" fmla="*/ f51 f18 1"/>
                <a:gd name="f66" fmla="*/ f52 f17 1"/>
                <a:gd name="f67" fmla="*/ f53 f18 1"/>
                <a:gd name="f68" fmla="*/ f54 f18 1"/>
                <a:gd name="f69" fmla="*/ f55 f18 1"/>
                <a:gd name="f70" fmla="*/ f56 f17 1"/>
                <a:gd name="f71" fmla="*/ f57 f17 1"/>
                <a:gd name="f72" fmla="*/ f58 f18 1"/>
                <a:gd name="f73" fmla="*/ f59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9">
                  <a:pos x="f64" y="f65"/>
                </a:cxn>
                <a:cxn ang="f49">
                  <a:pos x="f66" y="f67"/>
                </a:cxn>
                <a:cxn ang="f49">
                  <a:pos x="f66" y="f68"/>
                </a:cxn>
                <a:cxn ang="f49">
                  <a:pos x="f64" y="f69"/>
                </a:cxn>
                <a:cxn ang="f49">
                  <a:pos x="f64" y="f65"/>
                </a:cxn>
                <a:cxn ang="f49">
                  <a:pos x="f70" y="f65"/>
                </a:cxn>
                <a:cxn ang="f49">
                  <a:pos x="f71" y="f72"/>
                </a:cxn>
                <a:cxn ang="f49">
                  <a:pos x="f71" y="f73"/>
                </a:cxn>
                <a:cxn ang="f49">
                  <a:pos x="f70" y="f69"/>
                </a:cxn>
                <a:cxn ang="f49">
                  <a:pos x="f70" y="f65"/>
                </a:cxn>
              </a:cxnLst>
              <a:rect l="f60" t="f63" r="f61" b="f62"/>
              <a:pathLst>
                <a:path w="1553209" h="288289">
                  <a:moveTo>
                    <a:pt x="f8" y="f9"/>
                  </a:moveTo>
                  <a:lnTo>
                    <a:pt x="f5" y="f10"/>
                  </a:lnTo>
                  <a:lnTo>
                    <a:pt x="f5" y="f11"/>
                  </a:lnTo>
                  <a:lnTo>
                    <a:pt x="f8" y="f5"/>
                  </a:lnTo>
                  <a:lnTo>
                    <a:pt x="f8" y="f9"/>
                  </a:lnTo>
                  <a:close/>
                </a:path>
                <a:path w="1553209" h="288289">
                  <a:moveTo>
                    <a:pt x="f12" y="f9"/>
                  </a:moveTo>
                  <a:lnTo>
                    <a:pt x="f13" y="f14"/>
                  </a:lnTo>
                  <a:lnTo>
                    <a:pt x="f13" y="f15"/>
                  </a:lnTo>
                  <a:lnTo>
                    <a:pt x="f12" y="f5"/>
                  </a:lnTo>
                  <a:lnTo>
                    <a:pt x="f12" y="f9"/>
                  </a:lnTo>
                  <a:close/>
                </a:path>
              </a:pathLst>
            </a:custGeom>
            <a:noFill/>
            <a:ln w="12701" cap="flat">
              <a:solidFill>
                <a:srgbClr val="5087FF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16" name="object 18">
              <a:extLst>
                <a:ext uri="{FF2B5EF4-FFF2-40B4-BE49-F238E27FC236}">
                  <a16:creationId xmlns:a16="http://schemas.microsoft.com/office/drawing/2014/main" id="{22F2E88B-6E7A-A643-933C-F453EFC5D975}"/>
                </a:ext>
              </a:extLst>
            </p:cNvPr>
            <p:cNvSpPr/>
            <p:nvPr/>
          </p:nvSpPr>
          <p:spPr>
            <a:xfrm>
              <a:off x="9285704" y="1990401"/>
              <a:ext cx="35561" cy="10860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559"/>
                <a:gd name="f7" fmla="val 108585"/>
                <a:gd name="f8" fmla="val 35051"/>
                <a:gd name="f9" fmla="val 108203"/>
                <a:gd name="f10" fmla="+- 0 0 -90"/>
                <a:gd name="f11" fmla="*/ f3 1 35559"/>
                <a:gd name="f12" fmla="*/ f4 1 108585"/>
                <a:gd name="f13" fmla="+- f7 0 f5"/>
                <a:gd name="f14" fmla="+- f6 0 f5"/>
                <a:gd name="f15" fmla="*/ f10 f0 1"/>
                <a:gd name="f16" fmla="*/ f14 1 35559"/>
                <a:gd name="f17" fmla="*/ f13 1 108585"/>
                <a:gd name="f18" fmla="*/ 35053 f14 1"/>
                <a:gd name="f19" fmla="*/ 0 f13 1"/>
                <a:gd name="f20" fmla="*/ 0 f14 1"/>
                <a:gd name="f21" fmla="*/ 108203 f13 1"/>
                <a:gd name="f22" fmla="*/ f15 1 f2"/>
                <a:gd name="f23" fmla="*/ f18 1 35559"/>
                <a:gd name="f24" fmla="*/ f19 1 108585"/>
                <a:gd name="f25" fmla="*/ f20 1 35559"/>
                <a:gd name="f26" fmla="*/ f21 1 108585"/>
                <a:gd name="f27" fmla="*/ 0 1 f16"/>
                <a:gd name="f28" fmla="*/ f6 1 f16"/>
                <a:gd name="f29" fmla="*/ 0 1 f17"/>
                <a:gd name="f30" fmla="*/ f7 1 f17"/>
                <a:gd name="f31" fmla="+- f22 0 f1"/>
                <a:gd name="f32" fmla="*/ f23 1 f16"/>
                <a:gd name="f33" fmla="*/ f24 1 f17"/>
                <a:gd name="f34" fmla="*/ f25 1 f16"/>
                <a:gd name="f35" fmla="*/ f26 1 f17"/>
                <a:gd name="f36" fmla="*/ f27 f11 1"/>
                <a:gd name="f37" fmla="*/ f28 f11 1"/>
                <a:gd name="f38" fmla="*/ f30 f12 1"/>
                <a:gd name="f39" fmla="*/ f29 f12 1"/>
                <a:gd name="f40" fmla="*/ f32 f11 1"/>
                <a:gd name="f41" fmla="*/ f33 f12 1"/>
                <a:gd name="f42" fmla="*/ f34 f11 1"/>
                <a:gd name="f43" fmla="*/ f3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0" y="f41"/>
                </a:cxn>
                <a:cxn ang="f31">
                  <a:pos x="f42" y="f41"/>
                </a:cxn>
                <a:cxn ang="f31">
                  <a:pos x="f42" y="f43"/>
                </a:cxn>
                <a:cxn ang="f31">
                  <a:pos x="f40" y="f43"/>
                </a:cxn>
                <a:cxn ang="f31">
                  <a:pos x="f40" y="f41"/>
                </a:cxn>
              </a:cxnLst>
              <a:rect l="f36" t="f39" r="f37" b="f38"/>
              <a:pathLst>
                <a:path w="35559" h="108585">
                  <a:moveTo>
                    <a:pt x="f8" y="f5"/>
                  </a:moveTo>
                  <a:lnTo>
                    <a:pt x="f5" y="f5"/>
                  </a:lnTo>
                  <a:lnTo>
                    <a:pt x="f5" y="f9"/>
                  </a:lnTo>
                  <a:lnTo>
                    <a:pt x="f8" y="f9"/>
                  </a:lnTo>
                  <a:lnTo>
                    <a:pt x="f8" y="f5"/>
                  </a:lnTo>
                  <a:close/>
                </a:path>
              </a:pathLst>
            </a:custGeom>
            <a:solidFill>
              <a:srgbClr val="1C446A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17" name="object 19">
              <a:extLst>
                <a:ext uri="{FF2B5EF4-FFF2-40B4-BE49-F238E27FC236}">
                  <a16:creationId xmlns:a16="http://schemas.microsoft.com/office/drawing/2014/main" id="{57A3D26E-0B03-2548-AC8A-56EAA5A2F8B6}"/>
                </a:ext>
              </a:extLst>
            </p:cNvPr>
            <p:cNvSpPr/>
            <p:nvPr/>
          </p:nvSpPr>
          <p:spPr>
            <a:xfrm>
              <a:off x="9285704" y="1990401"/>
              <a:ext cx="35561" cy="10860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559"/>
                <a:gd name="f7" fmla="val 108585"/>
                <a:gd name="f8" fmla="val 108203"/>
                <a:gd name="f9" fmla="val 35051"/>
                <a:gd name="f10" fmla="+- 0 0 -90"/>
                <a:gd name="f11" fmla="*/ f3 1 35559"/>
                <a:gd name="f12" fmla="*/ f4 1 108585"/>
                <a:gd name="f13" fmla="+- f7 0 f5"/>
                <a:gd name="f14" fmla="+- f6 0 f5"/>
                <a:gd name="f15" fmla="*/ f10 f0 1"/>
                <a:gd name="f16" fmla="*/ f14 1 35559"/>
                <a:gd name="f17" fmla="*/ f13 1 108585"/>
                <a:gd name="f18" fmla="*/ 0 f14 1"/>
                <a:gd name="f19" fmla="*/ 108203 f13 1"/>
                <a:gd name="f20" fmla="*/ 35053 f14 1"/>
                <a:gd name="f21" fmla="*/ 0 f13 1"/>
                <a:gd name="f22" fmla="*/ f15 1 f2"/>
                <a:gd name="f23" fmla="*/ f18 1 35559"/>
                <a:gd name="f24" fmla="*/ f19 1 108585"/>
                <a:gd name="f25" fmla="*/ f20 1 35559"/>
                <a:gd name="f26" fmla="*/ f21 1 108585"/>
                <a:gd name="f27" fmla="*/ 0 1 f16"/>
                <a:gd name="f28" fmla="*/ f6 1 f16"/>
                <a:gd name="f29" fmla="*/ 0 1 f17"/>
                <a:gd name="f30" fmla="*/ f7 1 f17"/>
                <a:gd name="f31" fmla="+- f22 0 f1"/>
                <a:gd name="f32" fmla="*/ f23 1 f16"/>
                <a:gd name="f33" fmla="*/ f24 1 f17"/>
                <a:gd name="f34" fmla="*/ f25 1 f16"/>
                <a:gd name="f35" fmla="*/ f26 1 f17"/>
                <a:gd name="f36" fmla="*/ f27 f11 1"/>
                <a:gd name="f37" fmla="*/ f28 f11 1"/>
                <a:gd name="f38" fmla="*/ f30 f12 1"/>
                <a:gd name="f39" fmla="*/ f29 f12 1"/>
                <a:gd name="f40" fmla="*/ f32 f11 1"/>
                <a:gd name="f41" fmla="*/ f33 f12 1"/>
                <a:gd name="f42" fmla="*/ f34 f11 1"/>
                <a:gd name="f43" fmla="*/ f3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0" y="f41"/>
                </a:cxn>
                <a:cxn ang="f31">
                  <a:pos x="f42" y="f41"/>
                </a:cxn>
                <a:cxn ang="f31">
                  <a:pos x="f42" y="f43"/>
                </a:cxn>
                <a:cxn ang="f31">
                  <a:pos x="f40" y="f43"/>
                </a:cxn>
                <a:cxn ang="f31">
                  <a:pos x="f40" y="f41"/>
                </a:cxn>
              </a:cxnLst>
              <a:rect l="f36" t="f39" r="f37" b="f38"/>
              <a:pathLst>
                <a:path w="35559" h="108585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5" y="f5"/>
                  </a:lnTo>
                  <a:lnTo>
                    <a:pt x="f5" y="f8"/>
                  </a:lnTo>
                  <a:close/>
                </a:path>
              </a:pathLst>
            </a:custGeom>
            <a:noFill/>
            <a:ln w="12701" cap="flat">
              <a:solidFill>
                <a:srgbClr val="0D2135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18" name="object 21">
              <a:extLst>
                <a:ext uri="{FF2B5EF4-FFF2-40B4-BE49-F238E27FC236}">
                  <a16:creationId xmlns:a16="http://schemas.microsoft.com/office/drawing/2014/main" id="{8AE82497-0C7D-74E3-B437-7FB755236A25}"/>
                </a:ext>
              </a:extLst>
            </p:cNvPr>
            <p:cNvSpPr/>
            <p:nvPr/>
          </p:nvSpPr>
          <p:spPr>
            <a:xfrm>
              <a:off x="9866357" y="1990401"/>
              <a:ext cx="539752" cy="10987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39750"/>
                <a:gd name="f7" fmla="val 109855"/>
                <a:gd name="f8" fmla="val 109727"/>
                <a:gd name="f9" fmla="val 539496"/>
                <a:gd name="f10" fmla="+- 0 0 -90"/>
                <a:gd name="f11" fmla="*/ f3 1 539750"/>
                <a:gd name="f12" fmla="*/ f4 1 109855"/>
                <a:gd name="f13" fmla="+- f7 0 f5"/>
                <a:gd name="f14" fmla="+- f6 0 f5"/>
                <a:gd name="f15" fmla="*/ f10 f0 1"/>
                <a:gd name="f16" fmla="*/ f14 1 539750"/>
                <a:gd name="f17" fmla="*/ f13 1 109855"/>
                <a:gd name="f18" fmla="*/ 0 f14 1"/>
                <a:gd name="f19" fmla="*/ 109727 f13 1"/>
                <a:gd name="f20" fmla="*/ 539496 f14 1"/>
                <a:gd name="f21" fmla="*/ 0 f13 1"/>
                <a:gd name="f22" fmla="*/ f15 1 f2"/>
                <a:gd name="f23" fmla="*/ f18 1 539750"/>
                <a:gd name="f24" fmla="*/ f19 1 109855"/>
                <a:gd name="f25" fmla="*/ f20 1 539750"/>
                <a:gd name="f26" fmla="*/ f21 1 109855"/>
                <a:gd name="f27" fmla="*/ 0 1 f16"/>
                <a:gd name="f28" fmla="*/ f6 1 f16"/>
                <a:gd name="f29" fmla="*/ 0 1 f17"/>
                <a:gd name="f30" fmla="*/ f7 1 f17"/>
                <a:gd name="f31" fmla="+- f22 0 f1"/>
                <a:gd name="f32" fmla="*/ f23 1 f16"/>
                <a:gd name="f33" fmla="*/ f24 1 f17"/>
                <a:gd name="f34" fmla="*/ f25 1 f16"/>
                <a:gd name="f35" fmla="*/ f26 1 f17"/>
                <a:gd name="f36" fmla="*/ f27 f11 1"/>
                <a:gd name="f37" fmla="*/ f28 f11 1"/>
                <a:gd name="f38" fmla="*/ f30 f12 1"/>
                <a:gd name="f39" fmla="*/ f29 f12 1"/>
                <a:gd name="f40" fmla="*/ f32 f11 1"/>
                <a:gd name="f41" fmla="*/ f33 f12 1"/>
                <a:gd name="f42" fmla="*/ f34 f11 1"/>
                <a:gd name="f43" fmla="*/ f3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0" y="f41"/>
                </a:cxn>
                <a:cxn ang="f31">
                  <a:pos x="f42" y="f41"/>
                </a:cxn>
                <a:cxn ang="f31">
                  <a:pos x="f42" y="f43"/>
                </a:cxn>
                <a:cxn ang="f31">
                  <a:pos x="f40" y="f43"/>
                </a:cxn>
                <a:cxn ang="f31">
                  <a:pos x="f40" y="f41"/>
                </a:cxn>
              </a:cxnLst>
              <a:rect l="f36" t="f39" r="f37" b="f38"/>
              <a:pathLst>
                <a:path w="539750" h="109855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5" y="f5"/>
                  </a:lnTo>
                  <a:lnTo>
                    <a:pt x="f5" y="f8"/>
                  </a:lnTo>
                  <a:close/>
                </a:path>
              </a:pathLst>
            </a:custGeom>
            <a:noFill/>
            <a:ln w="12701" cap="flat">
              <a:solidFill>
                <a:srgbClr val="002274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19" name="object 22">
              <a:extLst>
                <a:ext uri="{FF2B5EF4-FFF2-40B4-BE49-F238E27FC236}">
                  <a16:creationId xmlns:a16="http://schemas.microsoft.com/office/drawing/2014/main" id="{EB2038FB-F1F4-BD94-A96D-12DEB2391309}"/>
                </a:ext>
              </a:extLst>
            </p:cNvPr>
            <p:cNvSpPr/>
            <p:nvPr/>
          </p:nvSpPr>
          <p:spPr>
            <a:xfrm>
              <a:off x="9959324" y="1901997"/>
              <a:ext cx="443868" cy="28834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43865"/>
                <a:gd name="f7" fmla="val 288289"/>
                <a:gd name="f8" fmla="val 288036"/>
                <a:gd name="f9" fmla="val 443483"/>
                <a:gd name="f10" fmla="val 195707"/>
                <a:gd name="f11" fmla="val 92328"/>
                <a:gd name="f12" fmla="+- 0 0 -90"/>
                <a:gd name="f13" fmla="*/ f3 1 443865"/>
                <a:gd name="f14" fmla="*/ f4 1 288289"/>
                <a:gd name="f15" fmla="+- f7 0 f5"/>
                <a:gd name="f16" fmla="+- f6 0 f5"/>
                <a:gd name="f17" fmla="*/ f12 f0 1"/>
                <a:gd name="f18" fmla="*/ f16 1 443865"/>
                <a:gd name="f19" fmla="*/ f15 1 288289"/>
                <a:gd name="f20" fmla="*/ 0 f16 1"/>
                <a:gd name="f21" fmla="*/ 288038 f15 1"/>
                <a:gd name="f22" fmla="*/ 443483 f16 1"/>
                <a:gd name="f23" fmla="*/ 195709 f15 1"/>
                <a:gd name="f24" fmla="*/ 92328 f15 1"/>
                <a:gd name="f25" fmla="*/ 0 f15 1"/>
                <a:gd name="f26" fmla="*/ f17 1 f2"/>
                <a:gd name="f27" fmla="*/ f20 1 443865"/>
                <a:gd name="f28" fmla="*/ f21 1 288289"/>
                <a:gd name="f29" fmla="*/ f22 1 443865"/>
                <a:gd name="f30" fmla="*/ f23 1 288289"/>
                <a:gd name="f31" fmla="*/ f24 1 288289"/>
                <a:gd name="f32" fmla="*/ f25 1 288289"/>
                <a:gd name="f33" fmla="*/ 0 1 f18"/>
                <a:gd name="f34" fmla="*/ f6 1 f18"/>
                <a:gd name="f35" fmla="*/ 0 1 f19"/>
                <a:gd name="f36" fmla="*/ f7 1 f19"/>
                <a:gd name="f37" fmla="+- f26 0 f1"/>
                <a:gd name="f38" fmla="*/ f27 1 f18"/>
                <a:gd name="f39" fmla="*/ f28 1 f19"/>
                <a:gd name="f40" fmla="*/ f29 1 f18"/>
                <a:gd name="f41" fmla="*/ f30 1 f19"/>
                <a:gd name="f42" fmla="*/ f31 1 f19"/>
                <a:gd name="f43" fmla="*/ f32 1 f19"/>
                <a:gd name="f44" fmla="*/ f33 f13 1"/>
                <a:gd name="f45" fmla="*/ f34 f13 1"/>
                <a:gd name="f46" fmla="*/ f36 f14 1"/>
                <a:gd name="f47" fmla="*/ f35 f14 1"/>
                <a:gd name="f48" fmla="*/ f38 f13 1"/>
                <a:gd name="f49" fmla="*/ f39 f14 1"/>
                <a:gd name="f50" fmla="*/ f40 f13 1"/>
                <a:gd name="f51" fmla="*/ f41 f14 1"/>
                <a:gd name="f52" fmla="*/ f42 f14 1"/>
                <a:gd name="f53" fmla="*/ f43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7">
                  <a:pos x="f48" y="f49"/>
                </a:cxn>
                <a:cxn ang="f37">
                  <a:pos x="f50" y="f51"/>
                </a:cxn>
                <a:cxn ang="f37">
                  <a:pos x="f50" y="f52"/>
                </a:cxn>
                <a:cxn ang="f37">
                  <a:pos x="f48" y="f53"/>
                </a:cxn>
                <a:cxn ang="f37">
                  <a:pos x="f48" y="f49"/>
                </a:cxn>
              </a:cxnLst>
              <a:rect l="f44" t="f47" r="f45" b="f46"/>
              <a:pathLst>
                <a:path w="443865" h="288289">
                  <a:moveTo>
                    <a:pt x="f5" y="f8"/>
                  </a:moveTo>
                  <a:lnTo>
                    <a:pt x="f9" y="f10"/>
                  </a:lnTo>
                  <a:lnTo>
                    <a:pt x="f9" y="f11"/>
                  </a:lnTo>
                  <a:lnTo>
                    <a:pt x="f5" y="f5"/>
                  </a:lnTo>
                  <a:lnTo>
                    <a:pt x="f5" y="f8"/>
                  </a:lnTo>
                  <a:close/>
                </a:path>
              </a:pathLst>
            </a:custGeom>
            <a:noFill/>
            <a:ln w="12701" cap="flat">
              <a:solidFill>
                <a:srgbClr val="5087FF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20" name="object 23">
              <a:extLst>
                <a:ext uri="{FF2B5EF4-FFF2-40B4-BE49-F238E27FC236}">
                  <a16:creationId xmlns:a16="http://schemas.microsoft.com/office/drawing/2014/main" id="{16CDA36B-AD20-A65B-88E1-966D15E64285}"/>
                </a:ext>
              </a:extLst>
            </p:cNvPr>
            <p:cNvSpPr/>
            <p:nvPr/>
          </p:nvSpPr>
          <p:spPr>
            <a:xfrm>
              <a:off x="10404335" y="1990401"/>
              <a:ext cx="36832" cy="10860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6829"/>
                <a:gd name="f7" fmla="val 108585"/>
                <a:gd name="f8" fmla="val 36575"/>
                <a:gd name="f9" fmla="val 108203"/>
                <a:gd name="f10" fmla="+- 0 0 -90"/>
                <a:gd name="f11" fmla="*/ f3 1 36829"/>
                <a:gd name="f12" fmla="*/ f4 1 108585"/>
                <a:gd name="f13" fmla="+- f7 0 f5"/>
                <a:gd name="f14" fmla="+- f6 0 f5"/>
                <a:gd name="f15" fmla="*/ f10 f0 1"/>
                <a:gd name="f16" fmla="*/ f14 1 36829"/>
                <a:gd name="f17" fmla="*/ f13 1 108585"/>
                <a:gd name="f18" fmla="*/ 36577 f14 1"/>
                <a:gd name="f19" fmla="*/ 0 f13 1"/>
                <a:gd name="f20" fmla="*/ 0 f14 1"/>
                <a:gd name="f21" fmla="*/ 108203 f13 1"/>
                <a:gd name="f22" fmla="*/ f15 1 f2"/>
                <a:gd name="f23" fmla="*/ f18 1 36829"/>
                <a:gd name="f24" fmla="*/ f19 1 108585"/>
                <a:gd name="f25" fmla="*/ f20 1 36829"/>
                <a:gd name="f26" fmla="*/ f21 1 108585"/>
                <a:gd name="f27" fmla="*/ 0 1 f16"/>
                <a:gd name="f28" fmla="*/ f6 1 f16"/>
                <a:gd name="f29" fmla="*/ 0 1 f17"/>
                <a:gd name="f30" fmla="*/ f7 1 f17"/>
                <a:gd name="f31" fmla="+- f22 0 f1"/>
                <a:gd name="f32" fmla="*/ f23 1 f16"/>
                <a:gd name="f33" fmla="*/ f24 1 f17"/>
                <a:gd name="f34" fmla="*/ f25 1 f16"/>
                <a:gd name="f35" fmla="*/ f26 1 f17"/>
                <a:gd name="f36" fmla="*/ f27 f11 1"/>
                <a:gd name="f37" fmla="*/ f28 f11 1"/>
                <a:gd name="f38" fmla="*/ f30 f12 1"/>
                <a:gd name="f39" fmla="*/ f29 f12 1"/>
                <a:gd name="f40" fmla="*/ f32 f11 1"/>
                <a:gd name="f41" fmla="*/ f33 f12 1"/>
                <a:gd name="f42" fmla="*/ f34 f11 1"/>
                <a:gd name="f43" fmla="*/ f3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0" y="f41"/>
                </a:cxn>
                <a:cxn ang="f31">
                  <a:pos x="f42" y="f41"/>
                </a:cxn>
                <a:cxn ang="f31">
                  <a:pos x="f42" y="f43"/>
                </a:cxn>
                <a:cxn ang="f31">
                  <a:pos x="f40" y="f43"/>
                </a:cxn>
                <a:cxn ang="f31">
                  <a:pos x="f40" y="f41"/>
                </a:cxn>
              </a:cxnLst>
              <a:rect l="f36" t="f39" r="f37" b="f38"/>
              <a:pathLst>
                <a:path w="36829" h="108585">
                  <a:moveTo>
                    <a:pt x="f8" y="f5"/>
                  </a:moveTo>
                  <a:lnTo>
                    <a:pt x="f5" y="f5"/>
                  </a:lnTo>
                  <a:lnTo>
                    <a:pt x="f5" y="f9"/>
                  </a:lnTo>
                  <a:lnTo>
                    <a:pt x="f8" y="f9"/>
                  </a:lnTo>
                  <a:lnTo>
                    <a:pt x="f8" y="f5"/>
                  </a:lnTo>
                  <a:close/>
                </a:path>
              </a:pathLst>
            </a:custGeom>
            <a:solidFill>
              <a:srgbClr val="1C446A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21" name="object 24">
              <a:extLst>
                <a:ext uri="{FF2B5EF4-FFF2-40B4-BE49-F238E27FC236}">
                  <a16:creationId xmlns:a16="http://schemas.microsoft.com/office/drawing/2014/main" id="{9A2AB06F-9B42-EB85-D83F-9120B70B6E3A}"/>
                </a:ext>
              </a:extLst>
            </p:cNvPr>
            <p:cNvSpPr/>
            <p:nvPr/>
          </p:nvSpPr>
          <p:spPr>
            <a:xfrm>
              <a:off x="10404335" y="1990401"/>
              <a:ext cx="36832" cy="10860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6829"/>
                <a:gd name="f7" fmla="val 108585"/>
                <a:gd name="f8" fmla="val 108203"/>
                <a:gd name="f9" fmla="val 36575"/>
                <a:gd name="f10" fmla="+- 0 0 -90"/>
                <a:gd name="f11" fmla="*/ f3 1 36829"/>
                <a:gd name="f12" fmla="*/ f4 1 108585"/>
                <a:gd name="f13" fmla="+- f7 0 f5"/>
                <a:gd name="f14" fmla="+- f6 0 f5"/>
                <a:gd name="f15" fmla="*/ f10 f0 1"/>
                <a:gd name="f16" fmla="*/ f14 1 36829"/>
                <a:gd name="f17" fmla="*/ f13 1 108585"/>
                <a:gd name="f18" fmla="*/ 0 f14 1"/>
                <a:gd name="f19" fmla="*/ 108203 f13 1"/>
                <a:gd name="f20" fmla="*/ 36577 f14 1"/>
                <a:gd name="f21" fmla="*/ 0 f13 1"/>
                <a:gd name="f22" fmla="*/ f15 1 f2"/>
                <a:gd name="f23" fmla="*/ f18 1 36829"/>
                <a:gd name="f24" fmla="*/ f19 1 108585"/>
                <a:gd name="f25" fmla="*/ f20 1 36829"/>
                <a:gd name="f26" fmla="*/ f21 1 108585"/>
                <a:gd name="f27" fmla="*/ 0 1 f16"/>
                <a:gd name="f28" fmla="*/ f6 1 f16"/>
                <a:gd name="f29" fmla="*/ 0 1 f17"/>
                <a:gd name="f30" fmla="*/ f7 1 f17"/>
                <a:gd name="f31" fmla="+- f22 0 f1"/>
                <a:gd name="f32" fmla="*/ f23 1 f16"/>
                <a:gd name="f33" fmla="*/ f24 1 f17"/>
                <a:gd name="f34" fmla="*/ f25 1 f16"/>
                <a:gd name="f35" fmla="*/ f26 1 f17"/>
                <a:gd name="f36" fmla="*/ f27 f11 1"/>
                <a:gd name="f37" fmla="*/ f28 f11 1"/>
                <a:gd name="f38" fmla="*/ f30 f12 1"/>
                <a:gd name="f39" fmla="*/ f29 f12 1"/>
                <a:gd name="f40" fmla="*/ f32 f11 1"/>
                <a:gd name="f41" fmla="*/ f33 f12 1"/>
                <a:gd name="f42" fmla="*/ f34 f11 1"/>
                <a:gd name="f43" fmla="*/ f3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0" y="f41"/>
                </a:cxn>
                <a:cxn ang="f31">
                  <a:pos x="f42" y="f41"/>
                </a:cxn>
                <a:cxn ang="f31">
                  <a:pos x="f42" y="f43"/>
                </a:cxn>
                <a:cxn ang="f31">
                  <a:pos x="f40" y="f43"/>
                </a:cxn>
                <a:cxn ang="f31">
                  <a:pos x="f40" y="f41"/>
                </a:cxn>
              </a:cxnLst>
              <a:rect l="f36" t="f39" r="f37" b="f38"/>
              <a:pathLst>
                <a:path w="36829" h="108585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5" y="f5"/>
                  </a:lnTo>
                  <a:lnTo>
                    <a:pt x="f5" y="f8"/>
                  </a:lnTo>
                  <a:close/>
                </a:path>
              </a:pathLst>
            </a:custGeom>
            <a:noFill/>
            <a:ln w="12701" cap="flat">
              <a:solidFill>
                <a:srgbClr val="0D2135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22" name="object 25">
              <a:extLst>
                <a:ext uri="{FF2B5EF4-FFF2-40B4-BE49-F238E27FC236}">
                  <a16:creationId xmlns:a16="http://schemas.microsoft.com/office/drawing/2014/main" id="{DB04B7AC-B1C9-C674-E131-C0F3B233D11B}"/>
                </a:ext>
              </a:extLst>
            </p:cNvPr>
            <p:cNvSpPr/>
            <p:nvPr/>
          </p:nvSpPr>
          <p:spPr>
            <a:xfrm>
              <a:off x="9848069" y="1990401"/>
              <a:ext cx="18416" cy="10987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415"/>
                <a:gd name="f7" fmla="val 109855"/>
                <a:gd name="f8" fmla="val 18288"/>
                <a:gd name="f9" fmla="val 109727"/>
                <a:gd name="f10" fmla="+- 0 0 -90"/>
                <a:gd name="f11" fmla="*/ f3 1 18415"/>
                <a:gd name="f12" fmla="*/ f4 1 109855"/>
                <a:gd name="f13" fmla="+- f7 0 f5"/>
                <a:gd name="f14" fmla="+- f6 0 f5"/>
                <a:gd name="f15" fmla="*/ f10 f0 1"/>
                <a:gd name="f16" fmla="*/ f14 1 18415"/>
                <a:gd name="f17" fmla="*/ f13 1 109855"/>
                <a:gd name="f18" fmla="*/ 18288 f14 1"/>
                <a:gd name="f19" fmla="*/ 0 f13 1"/>
                <a:gd name="f20" fmla="*/ 0 f14 1"/>
                <a:gd name="f21" fmla="*/ 109727 f13 1"/>
                <a:gd name="f22" fmla="*/ f15 1 f2"/>
                <a:gd name="f23" fmla="*/ f18 1 18415"/>
                <a:gd name="f24" fmla="*/ f19 1 109855"/>
                <a:gd name="f25" fmla="*/ f20 1 18415"/>
                <a:gd name="f26" fmla="*/ f21 1 109855"/>
                <a:gd name="f27" fmla="*/ 0 1 f16"/>
                <a:gd name="f28" fmla="*/ f6 1 f16"/>
                <a:gd name="f29" fmla="*/ 0 1 f17"/>
                <a:gd name="f30" fmla="*/ f7 1 f17"/>
                <a:gd name="f31" fmla="+- f22 0 f1"/>
                <a:gd name="f32" fmla="*/ f23 1 f16"/>
                <a:gd name="f33" fmla="*/ f24 1 f17"/>
                <a:gd name="f34" fmla="*/ f25 1 f16"/>
                <a:gd name="f35" fmla="*/ f26 1 f17"/>
                <a:gd name="f36" fmla="*/ f27 f11 1"/>
                <a:gd name="f37" fmla="*/ f28 f11 1"/>
                <a:gd name="f38" fmla="*/ f30 f12 1"/>
                <a:gd name="f39" fmla="*/ f29 f12 1"/>
                <a:gd name="f40" fmla="*/ f32 f11 1"/>
                <a:gd name="f41" fmla="*/ f33 f12 1"/>
                <a:gd name="f42" fmla="*/ f34 f11 1"/>
                <a:gd name="f43" fmla="*/ f3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0" y="f41"/>
                </a:cxn>
                <a:cxn ang="f31">
                  <a:pos x="f42" y="f41"/>
                </a:cxn>
                <a:cxn ang="f31">
                  <a:pos x="f42" y="f43"/>
                </a:cxn>
                <a:cxn ang="f31">
                  <a:pos x="f40" y="f43"/>
                </a:cxn>
                <a:cxn ang="f31">
                  <a:pos x="f40" y="f41"/>
                </a:cxn>
              </a:cxnLst>
              <a:rect l="f36" t="f39" r="f37" b="f38"/>
              <a:pathLst>
                <a:path w="18415" h="109855">
                  <a:moveTo>
                    <a:pt x="f8" y="f5"/>
                  </a:moveTo>
                  <a:lnTo>
                    <a:pt x="f5" y="f5"/>
                  </a:lnTo>
                  <a:lnTo>
                    <a:pt x="f5" y="f9"/>
                  </a:lnTo>
                  <a:lnTo>
                    <a:pt x="f8" y="f9"/>
                  </a:lnTo>
                  <a:lnTo>
                    <a:pt x="f8" y="f5"/>
                  </a:lnTo>
                  <a:close/>
                </a:path>
              </a:pathLst>
            </a:custGeom>
            <a:solidFill>
              <a:srgbClr val="FF0000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23" name="object 26">
              <a:extLst>
                <a:ext uri="{FF2B5EF4-FFF2-40B4-BE49-F238E27FC236}">
                  <a16:creationId xmlns:a16="http://schemas.microsoft.com/office/drawing/2014/main" id="{F5BE86E1-5B39-73C5-3A0F-98E2A7551303}"/>
                </a:ext>
              </a:extLst>
            </p:cNvPr>
            <p:cNvSpPr/>
            <p:nvPr/>
          </p:nvSpPr>
          <p:spPr>
            <a:xfrm>
              <a:off x="9848069" y="1990401"/>
              <a:ext cx="18416" cy="10987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415"/>
                <a:gd name="f7" fmla="val 109855"/>
                <a:gd name="f8" fmla="val 109727"/>
                <a:gd name="f9" fmla="val 18288"/>
                <a:gd name="f10" fmla="+- 0 0 -90"/>
                <a:gd name="f11" fmla="*/ f3 1 18415"/>
                <a:gd name="f12" fmla="*/ f4 1 109855"/>
                <a:gd name="f13" fmla="+- f7 0 f5"/>
                <a:gd name="f14" fmla="+- f6 0 f5"/>
                <a:gd name="f15" fmla="*/ f10 f0 1"/>
                <a:gd name="f16" fmla="*/ f14 1 18415"/>
                <a:gd name="f17" fmla="*/ f13 1 109855"/>
                <a:gd name="f18" fmla="*/ 0 f14 1"/>
                <a:gd name="f19" fmla="*/ 109727 f13 1"/>
                <a:gd name="f20" fmla="*/ 18288 f14 1"/>
                <a:gd name="f21" fmla="*/ 0 f13 1"/>
                <a:gd name="f22" fmla="*/ f15 1 f2"/>
                <a:gd name="f23" fmla="*/ f18 1 18415"/>
                <a:gd name="f24" fmla="*/ f19 1 109855"/>
                <a:gd name="f25" fmla="*/ f20 1 18415"/>
                <a:gd name="f26" fmla="*/ f21 1 109855"/>
                <a:gd name="f27" fmla="*/ 0 1 f16"/>
                <a:gd name="f28" fmla="*/ f6 1 f16"/>
                <a:gd name="f29" fmla="*/ 0 1 f17"/>
                <a:gd name="f30" fmla="*/ f7 1 f17"/>
                <a:gd name="f31" fmla="+- f22 0 f1"/>
                <a:gd name="f32" fmla="*/ f23 1 f16"/>
                <a:gd name="f33" fmla="*/ f24 1 f17"/>
                <a:gd name="f34" fmla="*/ f25 1 f16"/>
                <a:gd name="f35" fmla="*/ f26 1 f17"/>
                <a:gd name="f36" fmla="*/ f27 f11 1"/>
                <a:gd name="f37" fmla="*/ f28 f11 1"/>
                <a:gd name="f38" fmla="*/ f30 f12 1"/>
                <a:gd name="f39" fmla="*/ f29 f12 1"/>
                <a:gd name="f40" fmla="*/ f32 f11 1"/>
                <a:gd name="f41" fmla="*/ f33 f12 1"/>
                <a:gd name="f42" fmla="*/ f34 f11 1"/>
                <a:gd name="f43" fmla="*/ f3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0" y="f41"/>
                </a:cxn>
                <a:cxn ang="f31">
                  <a:pos x="f42" y="f41"/>
                </a:cxn>
                <a:cxn ang="f31">
                  <a:pos x="f42" y="f43"/>
                </a:cxn>
                <a:cxn ang="f31">
                  <a:pos x="f40" y="f43"/>
                </a:cxn>
                <a:cxn ang="f31">
                  <a:pos x="f40" y="f41"/>
                </a:cxn>
              </a:cxnLst>
              <a:rect l="f36" t="f39" r="f37" b="f38"/>
              <a:pathLst>
                <a:path w="18415" h="109855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5" y="f5"/>
                  </a:lnTo>
                  <a:lnTo>
                    <a:pt x="f5" y="f8"/>
                  </a:lnTo>
                  <a:close/>
                </a:path>
              </a:pathLst>
            </a:custGeom>
            <a:noFill/>
            <a:ln w="12701" cap="flat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24" name="object 27">
              <a:extLst>
                <a:ext uri="{FF2B5EF4-FFF2-40B4-BE49-F238E27FC236}">
                  <a16:creationId xmlns:a16="http://schemas.microsoft.com/office/drawing/2014/main" id="{EB5B58B2-D115-BC8A-FE1D-1E0D480B1D5A}"/>
                </a:ext>
              </a:extLst>
            </p:cNvPr>
            <p:cNvSpPr/>
            <p:nvPr/>
          </p:nvSpPr>
          <p:spPr>
            <a:xfrm>
              <a:off x="5889558" y="3561066"/>
              <a:ext cx="54673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6735"/>
                <a:gd name="f7" fmla="val 273685"/>
                <a:gd name="f8" fmla="val 34289"/>
                <a:gd name="f9" fmla="val 103250"/>
                <a:gd name="f10" fmla="val 512445"/>
                <a:gd name="f11" fmla="val 273431"/>
                <a:gd name="f12" fmla="val 170052"/>
                <a:gd name="f13" fmla="+- 0 0 -90"/>
                <a:gd name="f14" fmla="*/ f3 1 546735"/>
                <a:gd name="f15" fmla="*/ f4 1 273685"/>
                <a:gd name="f16" fmla="+- f7 0 f5"/>
                <a:gd name="f17" fmla="+- f6 0 f5"/>
                <a:gd name="f18" fmla="*/ f13 f0 1"/>
                <a:gd name="f19" fmla="*/ f17 1 546735"/>
                <a:gd name="f20" fmla="*/ f16 1 273685"/>
                <a:gd name="f21" fmla="*/ 34289 f17 1"/>
                <a:gd name="f22" fmla="*/ 0 f16 1"/>
                <a:gd name="f23" fmla="*/ 0 f17 1"/>
                <a:gd name="f24" fmla="*/ 103250 f16 1"/>
                <a:gd name="f25" fmla="*/ 512445 f17 1"/>
                <a:gd name="f26" fmla="*/ 273431 f16 1"/>
                <a:gd name="f27" fmla="*/ 546735 f17 1"/>
                <a:gd name="f28" fmla="*/ 170052 f16 1"/>
                <a:gd name="f29" fmla="*/ f18 1 f2"/>
                <a:gd name="f30" fmla="*/ f21 1 546735"/>
                <a:gd name="f31" fmla="*/ f22 1 273685"/>
                <a:gd name="f32" fmla="*/ f23 1 546735"/>
                <a:gd name="f33" fmla="*/ f24 1 273685"/>
                <a:gd name="f34" fmla="*/ f25 1 546735"/>
                <a:gd name="f35" fmla="*/ f26 1 273685"/>
                <a:gd name="f36" fmla="*/ f27 1 546735"/>
                <a:gd name="f37" fmla="*/ f28 1 273685"/>
                <a:gd name="f38" fmla="*/ 0 1 f19"/>
                <a:gd name="f39" fmla="*/ f6 1 f19"/>
                <a:gd name="f40" fmla="*/ 0 1 f20"/>
                <a:gd name="f41" fmla="*/ f7 1 f20"/>
                <a:gd name="f42" fmla="+- f29 0 f1"/>
                <a:gd name="f43" fmla="*/ f30 1 f19"/>
                <a:gd name="f44" fmla="*/ f31 1 f20"/>
                <a:gd name="f45" fmla="*/ f32 1 f19"/>
                <a:gd name="f46" fmla="*/ f33 1 f20"/>
                <a:gd name="f47" fmla="*/ f34 1 f19"/>
                <a:gd name="f48" fmla="*/ f35 1 f20"/>
                <a:gd name="f49" fmla="*/ f36 1 f19"/>
                <a:gd name="f50" fmla="*/ f37 1 f20"/>
                <a:gd name="f51" fmla="*/ f38 f14 1"/>
                <a:gd name="f52" fmla="*/ f39 f14 1"/>
                <a:gd name="f53" fmla="*/ f41 f15 1"/>
                <a:gd name="f54" fmla="*/ f40 f15 1"/>
                <a:gd name="f55" fmla="*/ f43 f14 1"/>
                <a:gd name="f56" fmla="*/ f44 f15 1"/>
                <a:gd name="f57" fmla="*/ f45 f14 1"/>
                <a:gd name="f58" fmla="*/ f46 f15 1"/>
                <a:gd name="f59" fmla="*/ f47 f14 1"/>
                <a:gd name="f60" fmla="*/ f48 f15 1"/>
                <a:gd name="f61" fmla="*/ f49 f14 1"/>
                <a:gd name="f62" fmla="*/ f50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">
                  <a:pos x="f55" y="f56"/>
                </a:cxn>
                <a:cxn ang="f42">
                  <a:pos x="f57" y="f58"/>
                </a:cxn>
                <a:cxn ang="f42">
                  <a:pos x="f59" y="f60"/>
                </a:cxn>
                <a:cxn ang="f42">
                  <a:pos x="f61" y="f62"/>
                </a:cxn>
                <a:cxn ang="f42">
                  <a:pos x="f55" y="f56"/>
                </a:cxn>
              </a:cxnLst>
              <a:rect l="f51" t="f54" r="f52" b="f53"/>
              <a:pathLst>
                <a:path w="546735" h="273685">
                  <a:moveTo>
                    <a:pt x="f8" y="f5"/>
                  </a:moveTo>
                  <a:lnTo>
                    <a:pt x="f5" y="f9"/>
                  </a:lnTo>
                  <a:lnTo>
                    <a:pt x="f10" y="f11"/>
                  </a:lnTo>
                  <a:lnTo>
                    <a:pt x="f6" y="f12"/>
                  </a:lnTo>
                  <a:lnTo>
                    <a:pt x="f8" y="f5"/>
                  </a:lnTo>
                  <a:close/>
                </a:path>
              </a:pathLst>
            </a:custGeom>
            <a:solidFill>
              <a:srgbClr val="00339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25" name="object 28">
              <a:extLst>
                <a:ext uri="{FF2B5EF4-FFF2-40B4-BE49-F238E27FC236}">
                  <a16:creationId xmlns:a16="http://schemas.microsoft.com/office/drawing/2014/main" id="{32DB8289-6471-5C3D-94BE-30F8E445D966}"/>
                </a:ext>
              </a:extLst>
            </p:cNvPr>
            <p:cNvSpPr/>
            <p:nvPr/>
          </p:nvSpPr>
          <p:spPr>
            <a:xfrm>
              <a:off x="5889558" y="3561066"/>
              <a:ext cx="54673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6735"/>
                <a:gd name="f7" fmla="val 273685"/>
                <a:gd name="f8" fmla="val 170052"/>
                <a:gd name="f9" fmla="val 34289"/>
                <a:gd name="f10" fmla="val 103250"/>
                <a:gd name="f11" fmla="val 512445"/>
                <a:gd name="f12" fmla="val 273431"/>
                <a:gd name="f13" fmla="+- 0 0 -90"/>
                <a:gd name="f14" fmla="*/ f3 1 546735"/>
                <a:gd name="f15" fmla="*/ f4 1 273685"/>
                <a:gd name="f16" fmla="+- f7 0 f5"/>
                <a:gd name="f17" fmla="+- f6 0 f5"/>
                <a:gd name="f18" fmla="*/ f13 f0 1"/>
                <a:gd name="f19" fmla="*/ f17 1 546735"/>
                <a:gd name="f20" fmla="*/ f16 1 273685"/>
                <a:gd name="f21" fmla="*/ 546735 f17 1"/>
                <a:gd name="f22" fmla="*/ 170052 f16 1"/>
                <a:gd name="f23" fmla="*/ 34289 f17 1"/>
                <a:gd name="f24" fmla="*/ 0 f16 1"/>
                <a:gd name="f25" fmla="*/ 0 f17 1"/>
                <a:gd name="f26" fmla="*/ 103250 f16 1"/>
                <a:gd name="f27" fmla="*/ 512445 f17 1"/>
                <a:gd name="f28" fmla="*/ 273431 f16 1"/>
                <a:gd name="f29" fmla="*/ f18 1 f2"/>
                <a:gd name="f30" fmla="*/ f21 1 546735"/>
                <a:gd name="f31" fmla="*/ f22 1 273685"/>
                <a:gd name="f32" fmla="*/ f23 1 546735"/>
                <a:gd name="f33" fmla="*/ f24 1 273685"/>
                <a:gd name="f34" fmla="*/ f25 1 546735"/>
                <a:gd name="f35" fmla="*/ f26 1 273685"/>
                <a:gd name="f36" fmla="*/ f27 1 546735"/>
                <a:gd name="f37" fmla="*/ f28 1 273685"/>
                <a:gd name="f38" fmla="*/ 0 1 f19"/>
                <a:gd name="f39" fmla="*/ f6 1 f19"/>
                <a:gd name="f40" fmla="*/ 0 1 f20"/>
                <a:gd name="f41" fmla="*/ f7 1 f20"/>
                <a:gd name="f42" fmla="+- f29 0 f1"/>
                <a:gd name="f43" fmla="*/ f30 1 f19"/>
                <a:gd name="f44" fmla="*/ f31 1 f20"/>
                <a:gd name="f45" fmla="*/ f32 1 f19"/>
                <a:gd name="f46" fmla="*/ f33 1 f20"/>
                <a:gd name="f47" fmla="*/ f34 1 f19"/>
                <a:gd name="f48" fmla="*/ f35 1 f20"/>
                <a:gd name="f49" fmla="*/ f36 1 f19"/>
                <a:gd name="f50" fmla="*/ f37 1 f20"/>
                <a:gd name="f51" fmla="*/ f38 f14 1"/>
                <a:gd name="f52" fmla="*/ f39 f14 1"/>
                <a:gd name="f53" fmla="*/ f41 f15 1"/>
                <a:gd name="f54" fmla="*/ f40 f15 1"/>
                <a:gd name="f55" fmla="*/ f43 f14 1"/>
                <a:gd name="f56" fmla="*/ f44 f15 1"/>
                <a:gd name="f57" fmla="*/ f45 f14 1"/>
                <a:gd name="f58" fmla="*/ f46 f15 1"/>
                <a:gd name="f59" fmla="*/ f47 f14 1"/>
                <a:gd name="f60" fmla="*/ f48 f15 1"/>
                <a:gd name="f61" fmla="*/ f49 f14 1"/>
                <a:gd name="f62" fmla="*/ f50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">
                  <a:pos x="f55" y="f56"/>
                </a:cxn>
                <a:cxn ang="f42">
                  <a:pos x="f57" y="f58"/>
                </a:cxn>
                <a:cxn ang="f42">
                  <a:pos x="f59" y="f60"/>
                </a:cxn>
                <a:cxn ang="f42">
                  <a:pos x="f61" y="f62"/>
                </a:cxn>
                <a:cxn ang="f42">
                  <a:pos x="f55" y="f56"/>
                </a:cxn>
              </a:cxnLst>
              <a:rect l="f51" t="f54" r="f52" b="f53"/>
              <a:pathLst>
                <a:path w="546735" h="273685">
                  <a:moveTo>
                    <a:pt x="f6" y="f8"/>
                  </a:moveTo>
                  <a:lnTo>
                    <a:pt x="f9" y="f5"/>
                  </a:lnTo>
                  <a:lnTo>
                    <a:pt x="f5" y="f10"/>
                  </a:lnTo>
                  <a:lnTo>
                    <a:pt x="f11" y="f12"/>
                  </a:lnTo>
                  <a:lnTo>
                    <a:pt x="f6" y="f8"/>
                  </a:lnTo>
                </a:path>
              </a:pathLst>
            </a:custGeom>
            <a:noFill/>
            <a:ln w="12701" cap="flat">
              <a:solidFill>
                <a:srgbClr val="002274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26" name="object 29">
              <a:extLst>
                <a:ext uri="{FF2B5EF4-FFF2-40B4-BE49-F238E27FC236}">
                  <a16:creationId xmlns:a16="http://schemas.microsoft.com/office/drawing/2014/main" id="{1A7C4F14-B158-D762-1374-AEBD90A7F20F}"/>
                </a:ext>
              </a:extLst>
            </p:cNvPr>
            <p:cNvSpPr/>
            <p:nvPr/>
          </p:nvSpPr>
          <p:spPr>
            <a:xfrm>
              <a:off x="5367966" y="3387934"/>
              <a:ext cx="54737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7370"/>
                <a:gd name="f7" fmla="val 273685"/>
                <a:gd name="f8" fmla="val 34289"/>
                <a:gd name="f9" fmla="val 103250"/>
                <a:gd name="f10" fmla="val 512572"/>
                <a:gd name="f11" fmla="val 273431"/>
                <a:gd name="f12" fmla="val 546862"/>
                <a:gd name="f13" fmla="val 170052"/>
                <a:gd name="f14" fmla="+- 0 0 -90"/>
                <a:gd name="f15" fmla="*/ f3 1 547370"/>
                <a:gd name="f16" fmla="*/ f4 1 273685"/>
                <a:gd name="f17" fmla="+- f7 0 f5"/>
                <a:gd name="f18" fmla="+- f6 0 f5"/>
                <a:gd name="f19" fmla="*/ f14 f0 1"/>
                <a:gd name="f20" fmla="*/ f18 1 547370"/>
                <a:gd name="f21" fmla="*/ f17 1 273685"/>
                <a:gd name="f22" fmla="*/ 34289 f18 1"/>
                <a:gd name="f23" fmla="*/ 0 f17 1"/>
                <a:gd name="f24" fmla="*/ 0 f18 1"/>
                <a:gd name="f25" fmla="*/ 103250 f17 1"/>
                <a:gd name="f26" fmla="*/ 512572 f18 1"/>
                <a:gd name="f27" fmla="*/ 273431 f17 1"/>
                <a:gd name="f28" fmla="*/ 546862 f18 1"/>
                <a:gd name="f29" fmla="*/ 170052 f17 1"/>
                <a:gd name="f30" fmla="*/ f19 1 f2"/>
                <a:gd name="f31" fmla="*/ f22 1 547370"/>
                <a:gd name="f32" fmla="*/ f23 1 273685"/>
                <a:gd name="f33" fmla="*/ f24 1 547370"/>
                <a:gd name="f34" fmla="*/ f25 1 273685"/>
                <a:gd name="f35" fmla="*/ f26 1 547370"/>
                <a:gd name="f36" fmla="*/ f27 1 273685"/>
                <a:gd name="f37" fmla="*/ f28 1 547370"/>
                <a:gd name="f38" fmla="*/ f29 1 273685"/>
                <a:gd name="f39" fmla="*/ 0 1 f20"/>
                <a:gd name="f40" fmla="*/ f6 1 f20"/>
                <a:gd name="f41" fmla="*/ 0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1"/>
                <a:gd name="f50" fmla="*/ f37 1 f20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6 1"/>
                <a:gd name="f62" fmla="*/ f50 f15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61"/>
                </a:cxn>
                <a:cxn ang="f43">
                  <a:pos x="f62" y="f63"/>
                </a:cxn>
                <a:cxn ang="f43">
                  <a:pos x="f56" y="f57"/>
                </a:cxn>
              </a:cxnLst>
              <a:rect l="f52" t="f55" r="f53" b="f54"/>
              <a:pathLst>
                <a:path w="547370" h="273685">
                  <a:moveTo>
                    <a:pt x="f8" y="f5"/>
                  </a:moveTo>
                  <a:lnTo>
                    <a:pt x="f5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8" y="f5"/>
                  </a:lnTo>
                  <a:close/>
                </a:path>
              </a:pathLst>
            </a:custGeom>
            <a:solidFill>
              <a:srgbClr val="00339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27" name="object 30">
              <a:extLst>
                <a:ext uri="{FF2B5EF4-FFF2-40B4-BE49-F238E27FC236}">
                  <a16:creationId xmlns:a16="http://schemas.microsoft.com/office/drawing/2014/main" id="{2A251D29-9C16-0ABC-05BE-B43F14E23103}"/>
                </a:ext>
              </a:extLst>
            </p:cNvPr>
            <p:cNvSpPr/>
            <p:nvPr/>
          </p:nvSpPr>
          <p:spPr>
            <a:xfrm>
              <a:off x="5367966" y="3387934"/>
              <a:ext cx="54737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7370"/>
                <a:gd name="f7" fmla="val 273685"/>
                <a:gd name="f8" fmla="val 546862"/>
                <a:gd name="f9" fmla="val 170052"/>
                <a:gd name="f10" fmla="val 34289"/>
                <a:gd name="f11" fmla="val 103250"/>
                <a:gd name="f12" fmla="val 512572"/>
                <a:gd name="f13" fmla="val 273431"/>
                <a:gd name="f14" fmla="+- 0 0 -90"/>
                <a:gd name="f15" fmla="*/ f3 1 547370"/>
                <a:gd name="f16" fmla="*/ f4 1 273685"/>
                <a:gd name="f17" fmla="+- f7 0 f5"/>
                <a:gd name="f18" fmla="+- f6 0 f5"/>
                <a:gd name="f19" fmla="*/ f14 f0 1"/>
                <a:gd name="f20" fmla="*/ f18 1 547370"/>
                <a:gd name="f21" fmla="*/ f17 1 273685"/>
                <a:gd name="f22" fmla="*/ 546862 f18 1"/>
                <a:gd name="f23" fmla="*/ 170052 f17 1"/>
                <a:gd name="f24" fmla="*/ 34289 f18 1"/>
                <a:gd name="f25" fmla="*/ 0 f17 1"/>
                <a:gd name="f26" fmla="*/ 0 f18 1"/>
                <a:gd name="f27" fmla="*/ 103250 f17 1"/>
                <a:gd name="f28" fmla="*/ 512572 f18 1"/>
                <a:gd name="f29" fmla="*/ 273431 f17 1"/>
                <a:gd name="f30" fmla="*/ f19 1 f2"/>
                <a:gd name="f31" fmla="*/ f22 1 547370"/>
                <a:gd name="f32" fmla="*/ f23 1 273685"/>
                <a:gd name="f33" fmla="*/ f24 1 547370"/>
                <a:gd name="f34" fmla="*/ f25 1 273685"/>
                <a:gd name="f35" fmla="*/ f26 1 547370"/>
                <a:gd name="f36" fmla="*/ f27 1 273685"/>
                <a:gd name="f37" fmla="*/ f28 1 547370"/>
                <a:gd name="f38" fmla="*/ f29 1 273685"/>
                <a:gd name="f39" fmla="*/ 0 1 f20"/>
                <a:gd name="f40" fmla="*/ f6 1 f20"/>
                <a:gd name="f41" fmla="*/ 0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1"/>
                <a:gd name="f50" fmla="*/ f37 1 f20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6 1"/>
                <a:gd name="f62" fmla="*/ f50 f15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61"/>
                </a:cxn>
                <a:cxn ang="f43">
                  <a:pos x="f62" y="f63"/>
                </a:cxn>
                <a:cxn ang="f43">
                  <a:pos x="f56" y="f57"/>
                </a:cxn>
              </a:cxnLst>
              <a:rect l="f52" t="f55" r="f53" b="f54"/>
              <a:pathLst>
                <a:path w="547370" h="273685">
                  <a:moveTo>
                    <a:pt x="f8" y="f9"/>
                  </a:moveTo>
                  <a:lnTo>
                    <a:pt x="f10" y="f5"/>
                  </a:lnTo>
                  <a:lnTo>
                    <a:pt x="f5" y="f11"/>
                  </a:lnTo>
                  <a:lnTo>
                    <a:pt x="f12" y="f13"/>
                  </a:lnTo>
                  <a:lnTo>
                    <a:pt x="f8" y="f9"/>
                  </a:lnTo>
                  <a:close/>
                </a:path>
              </a:pathLst>
            </a:custGeom>
            <a:noFill/>
            <a:ln w="12701" cap="flat">
              <a:solidFill>
                <a:srgbClr val="002274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pic>
          <p:nvPicPr>
            <p:cNvPr id="28" name="object 31">
              <a:extLst>
                <a:ext uri="{FF2B5EF4-FFF2-40B4-BE49-F238E27FC236}">
                  <a16:creationId xmlns:a16="http://schemas.microsoft.com/office/drawing/2014/main" id="{60729A1D-99C9-D660-1D4A-F294730834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4793284" y="3192819"/>
              <a:ext cx="98554" cy="133246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9" name="object 32">
              <a:extLst>
                <a:ext uri="{FF2B5EF4-FFF2-40B4-BE49-F238E27FC236}">
                  <a16:creationId xmlns:a16="http://schemas.microsoft.com/office/drawing/2014/main" id="{2702C354-CC78-64FE-990D-E61E60CE58C6}"/>
                </a:ext>
              </a:extLst>
            </p:cNvPr>
            <p:cNvSpPr/>
            <p:nvPr/>
          </p:nvSpPr>
          <p:spPr>
            <a:xfrm>
              <a:off x="4838748" y="3212259"/>
              <a:ext cx="54673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6735"/>
                <a:gd name="f7" fmla="val 273685"/>
                <a:gd name="f8" fmla="val 34289"/>
                <a:gd name="f9" fmla="val 103250"/>
                <a:gd name="f10" fmla="val 512445"/>
                <a:gd name="f11" fmla="val 273303"/>
                <a:gd name="f12" fmla="val 170052"/>
                <a:gd name="f13" fmla="+- 0 0 -90"/>
                <a:gd name="f14" fmla="*/ f3 1 546735"/>
                <a:gd name="f15" fmla="*/ f4 1 273685"/>
                <a:gd name="f16" fmla="+- f7 0 f5"/>
                <a:gd name="f17" fmla="+- f6 0 f5"/>
                <a:gd name="f18" fmla="*/ f13 f0 1"/>
                <a:gd name="f19" fmla="*/ f17 1 546735"/>
                <a:gd name="f20" fmla="*/ f16 1 273685"/>
                <a:gd name="f21" fmla="*/ 34289 f17 1"/>
                <a:gd name="f22" fmla="*/ 0 f16 1"/>
                <a:gd name="f23" fmla="*/ 0 f17 1"/>
                <a:gd name="f24" fmla="*/ 103250 f16 1"/>
                <a:gd name="f25" fmla="*/ 512445 f17 1"/>
                <a:gd name="f26" fmla="*/ 273303 f16 1"/>
                <a:gd name="f27" fmla="*/ 546735 f17 1"/>
                <a:gd name="f28" fmla="*/ 170052 f16 1"/>
                <a:gd name="f29" fmla="*/ f18 1 f2"/>
                <a:gd name="f30" fmla="*/ f21 1 546735"/>
                <a:gd name="f31" fmla="*/ f22 1 273685"/>
                <a:gd name="f32" fmla="*/ f23 1 546735"/>
                <a:gd name="f33" fmla="*/ f24 1 273685"/>
                <a:gd name="f34" fmla="*/ f25 1 546735"/>
                <a:gd name="f35" fmla="*/ f26 1 273685"/>
                <a:gd name="f36" fmla="*/ f27 1 546735"/>
                <a:gd name="f37" fmla="*/ f28 1 273685"/>
                <a:gd name="f38" fmla="*/ 0 1 f19"/>
                <a:gd name="f39" fmla="*/ f6 1 f19"/>
                <a:gd name="f40" fmla="*/ 0 1 f20"/>
                <a:gd name="f41" fmla="*/ f7 1 f20"/>
                <a:gd name="f42" fmla="+- f29 0 f1"/>
                <a:gd name="f43" fmla="*/ f30 1 f19"/>
                <a:gd name="f44" fmla="*/ f31 1 f20"/>
                <a:gd name="f45" fmla="*/ f32 1 f19"/>
                <a:gd name="f46" fmla="*/ f33 1 f20"/>
                <a:gd name="f47" fmla="*/ f34 1 f19"/>
                <a:gd name="f48" fmla="*/ f35 1 f20"/>
                <a:gd name="f49" fmla="*/ f36 1 f19"/>
                <a:gd name="f50" fmla="*/ f37 1 f20"/>
                <a:gd name="f51" fmla="*/ f38 f14 1"/>
                <a:gd name="f52" fmla="*/ f39 f14 1"/>
                <a:gd name="f53" fmla="*/ f41 f15 1"/>
                <a:gd name="f54" fmla="*/ f40 f15 1"/>
                <a:gd name="f55" fmla="*/ f43 f14 1"/>
                <a:gd name="f56" fmla="*/ f44 f15 1"/>
                <a:gd name="f57" fmla="*/ f45 f14 1"/>
                <a:gd name="f58" fmla="*/ f46 f15 1"/>
                <a:gd name="f59" fmla="*/ f47 f14 1"/>
                <a:gd name="f60" fmla="*/ f48 f15 1"/>
                <a:gd name="f61" fmla="*/ f49 f14 1"/>
                <a:gd name="f62" fmla="*/ f50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">
                  <a:pos x="f55" y="f56"/>
                </a:cxn>
                <a:cxn ang="f42">
                  <a:pos x="f57" y="f58"/>
                </a:cxn>
                <a:cxn ang="f42">
                  <a:pos x="f59" y="f60"/>
                </a:cxn>
                <a:cxn ang="f42">
                  <a:pos x="f61" y="f62"/>
                </a:cxn>
                <a:cxn ang="f42">
                  <a:pos x="f55" y="f56"/>
                </a:cxn>
              </a:cxnLst>
              <a:rect l="f51" t="f54" r="f52" b="f53"/>
              <a:pathLst>
                <a:path w="546735" h="273685">
                  <a:moveTo>
                    <a:pt x="f8" y="f5"/>
                  </a:moveTo>
                  <a:lnTo>
                    <a:pt x="f5" y="f9"/>
                  </a:lnTo>
                  <a:lnTo>
                    <a:pt x="f10" y="f11"/>
                  </a:lnTo>
                  <a:lnTo>
                    <a:pt x="f6" y="f12"/>
                  </a:lnTo>
                  <a:lnTo>
                    <a:pt x="f8" y="f5"/>
                  </a:lnTo>
                  <a:close/>
                </a:path>
              </a:pathLst>
            </a:custGeom>
            <a:solidFill>
              <a:srgbClr val="00339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30" name="object 33">
              <a:extLst>
                <a:ext uri="{FF2B5EF4-FFF2-40B4-BE49-F238E27FC236}">
                  <a16:creationId xmlns:a16="http://schemas.microsoft.com/office/drawing/2014/main" id="{136AB1CC-284E-81F8-B3BB-6B16DBC98AEF}"/>
                </a:ext>
              </a:extLst>
            </p:cNvPr>
            <p:cNvSpPr/>
            <p:nvPr/>
          </p:nvSpPr>
          <p:spPr>
            <a:xfrm>
              <a:off x="4838748" y="3212259"/>
              <a:ext cx="54673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6735"/>
                <a:gd name="f7" fmla="val 273685"/>
                <a:gd name="f8" fmla="val 170052"/>
                <a:gd name="f9" fmla="val 34289"/>
                <a:gd name="f10" fmla="val 103250"/>
                <a:gd name="f11" fmla="val 512445"/>
                <a:gd name="f12" fmla="val 273303"/>
                <a:gd name="f13" fmla="+- 0 0 -90"/>
                <a:gd name="f14" fmla="*/ f3 1 546735"/>
                <a:gd name="f15" fmla="*/ f4 1 273685"/>
                <a:gd name="f16" fmla="+- f7 0 f5"/>
                <a:gd name="f17" fmla="+- f6 0 f5"/>
                <a:gd name="f18" fmla="*/ f13 f0 1"/>
                <a:gd name="f19" fmla="*/ f17 1 546735"/>
                <a:gd name="f20" fmla="*/ f16 1 273685"/>
                <a:gd name="f21" fmla="*/ 546735 f17 1"/>
                <a:gd name="f22" fmla="*/ 170052 f16 1"/>
                <a:gd name="f23" fmla="*/ 34289 f17 1"/>
                <a:gd name="f24" fmla="*/ 0 f16 1"/>
                <a:gd name="f25" fmla="*/ 0 f17 1"/>
                <a:gd name="f26" fmla="*/ 103250 f16 1"/>
                <a:gd name="f27" fmla="*/ 512445 f17 1"/>
                <a:gd name="f28" fmla="*/ 273303 f16 1"/>
                <a:gd name="f29" fmla="*/ f18 1 f2"/>
                <a:gd name="f30" fmla="*/ f21 1 546735"/>
                <a:gd name="f31" fmla="*/ f22 1 273685"/>
                <a:gd name="f32" fmla="*/ f23 1 546735"/>
                <a:gd name="f33" fmla="*/ f24 1 273685"/>
                <a:gd name="f34" fmla="*/ f25 1 546735"/>
                <a:gd name="f35" fmla="*/ f26 1 273685"/>
                <a:gd name="f36" fmla="*/ f27 1 546735"/>
                <a:gd name="f37" fmla="*/ f28 1 273685"/>
                <a:gd name="f38" fmla="*/ 0 1 f19"/>
                <a:gd name="f39" fmla="*/ f6 1 f19"/>
                <a:gd name="f40" fmla="*/ 0 1 f20"/>
                <a:gd name="f41" fmla="*/ f7 1 f20"/>
                <a:gd name="f42" fmla="+- f29 0 f1"/>
                <a:gd name="f43" fmla="*/ f30 1 f19"/>
                <a:gd name="f44" fmla="*/ f31 1 f20"/>
                <a:gd name="f45" fmla="*/ f32 1 f19"/>
                <a:gd name="f46" fmla="*/ f33 1 f20"/>
                <a:gd name="f47" fmla="*/ f34 1 f19"/>
                <a:gd name="f48" fmla="*/ f35 1 f20"/>
                <a:gd name="f49" fmla="*/ f36 1 f19"/>
                <a:gd name="f50" fmla="*/ f37 1 f20"/>
                <a:gd name="f51" fmla="*/ f38 f14 1"/>
                <a:gd name="f52" fmla="*/ f39 f14 1"/>
                <a:gd name="f53" fmla="*/ f41 f15 1"/>
                <a:gd name="f54" fmla="*/ f40 f15 1"/>
                <a:gd name="f55" fmla="*/ f43 f14 1"/>
                <a:gd name="f56" fmla="*/ f44 f15 1"/>
                <a:gd name="f57" fmla="*/ f45 f14 1"/>
                <a:gd name="f58" fmla="*/ f46 f15 1"/>
                <a:gd name="f59" fmla="*/ f47 f14 1"/>
                <a:gd name="f60" fmla="*/ f48 f15 1"/>
                <a:gd name="f61" fmla="*/ f49 f14 1"/>
                <a:gd name="f62" fmla="*/ f50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">
                  <a:pos x="f55" y="f56"/>
                </a:cxn>
                <a:cxn ang="f42">
                  <a:pos x="f57" y="f58"/>
                </a:cxn>
                <a:cxn ang="f42">
                  <a:pos x="f59" y="f60"/>
                </a:cxn>
                <a:cxn ang="f42">
                  <a:pos x="f61" y="f62"/>
                </a:cxn>
                <a:cxn ang="f42">
                  <a:pos x="f55" y="f56"/>
                </a:cxn>
              </a:cxnLst>
              <a:rect l="f51" t="f54" r="f52" b="f53"/>
              <a:pathLst>
                <a:path w="546735" h="273685">
                  <a:moveTo>
                    <a:pt x="f6" y="f8"/>
                  </a:moveTo>
                  <a:lnTo>
                    <a:pt x="f9" y="f5"/>
                  </a:lnTo>
                  <a:lnTo>
                    <a:pt x="f5" y="f10"/>
                  </a:lnTo>
                  <a:lnTo>
                    <a:pt x="f11" y="f12"/>
                  </a:lnTo>
                  <a:lnTo>
                    <a:pt x="f6" y="f8"/>
                  </a:lnTo>
                  <a:close/>
                </a:path>
              </a:pathLst>
            </a:custGeom>
            <a:noFill/>
            <a:ln w="12701" cap="flat">
              <a:solidFill>
                <a:srgbClr val="002274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31" name="object 34">
              <a:extLst>
                <a:ext uri="{FF2B5EF4-FFF2-40B4-BE49-F238E27FC236}">
                  <a16:creationId xmlns:a16="http://schemas.microsoft.com/office/drawing/2014/main" id="{473E13F8-A834-3506-2C0A-46288180096A}"/>
                </a:ext>
              </a:extLst>
            </p:cNvPr>
            <p:cNvSpPr/>
            <p:nvPr/>
          </p:nvSpPr>
          <p:spPr>
            <a:xfrm>
              <a:off x="5427777" y="3332549"/>
              <a:ext cx="483873" cy="32836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83870"/>
                <a:gd name="f7" fmla="val 328295"/>
                <a:gd name="f8" fmla="val 273303"/>
                <a:gd name="f9" fmla="val 449452"/>
                <a:gd name="f10" fmla="val 327787"/>
                <a:gd name="f11" fmla="val 483488"/>
                <a:gd name="f12" fmla="val 225044"/>
                <a:gd name="f13" fmla="val 90677"/>
                <a:gd name="f14" fmla="+- 0 0 -90"/>
                <a:gd name="f15" fmla="*/ f3 1 483870"/>
                <a:gd name="f16" fmla="*/ f4 1 328295"/>
                <a:gd name="f17" fmla="+- f7 0 f5"/>
                <a:gd name="f18" fmla="+- f6 0 f5"/>
                <a:gd name="f19" fmla="*/ f14 f0 1"/>
                <a:gd name="f20" fmla="*/ f18 1 483870"/>
                <a:gd name="f21" fmla="*/ f17 1 328295"/>
                <a:gd name="f22" fmla="*/ 0 f18 1"/>
                <a:gd name="f23" fmla="*/ 273303 f17 1"/>
                <a:gd name="f24" fmla="*/ 449452 f18 1"/>
                <a:gd name="f25" fmla="*/ 327787 f17 1"/>
                <a:gd name="f26" fmla="*/ 483488 f18 1"/>
                <a:gd name="f27" fmla="*/ 225044 f17 1"/>
                <a:gd name="f28" fmla="*/ 90677 f18 1"/>
                <a:gd name="f29" fmla="*/ 0 f17 1"/>
                <a:gd name="f30" fmla="*/ f19 1 f2"/>
                <a:gd name="f31" fmla="*/ f22 1 483870"/>
                <a:gd name="f32" fmla="*/ f23 1 328295"/>
                <a:gd name="f33" fmla="*/ f24 1 483870"/>
                <a:gd name="f34" fmla="*/ f25 1 328295"/>
                <a:gd name="f35" fmla="*/ f26 1 483870"/>
                <a:gd name="f36" fmla="*/ f27 1 328295"/>
                <a:gd name="f37" fmla="*/ f28 1 483870"/>
                <a:gd name="f38" fmla="*/ f29 1 328295"/>
                <a:gd name="f39" fmla="*/ 0 1 f20"/>
                <a:gd name="f40" fmla="*/ f6 1 f20"/>
                <a:gd name="f41" fmla="*/ 0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1"/>
                <a:gd name="f50" fmla="*/ f37 1 f20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6 1"/>
                <a:gd name="f62" fmla="*/ f50 f15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61"/>
                </a:cxn>
                <a:cxn ang="f43">
                  <a:pos x="f62" y="f63"/>
                </a:cxn>
                <a:cxn ang="f43">
                  <a:pos x="f56" y="f57"/>
                </a:cxn>
              </a:cxnLst>
              <a:rect l="f52" t="f55" r="f53" b="f54"/>
              <a:pathLst>
                <a:path w="483870" h="328295">
                  <a:moveTo>
                    <a:pt x="f5" y="f8"/>
                  </a:moveTo>
                  <a:lnTo>
                    <a:pt x="f9" y="f10"/>
                  </a:lnTo>
                  <a:lnTo>
                    <a:pt x="f11" y="f12"/>
                  </a:lnTo>
                  <a:lnTo>
                    <a:pt x="f13" y="f5"/>
                  </a:lnTo>
                  <a:lnTo>
                    <a:pt x="f5" y="f8"/>
                  </a:lnTo>
                </a:path>
              </a:pathLst>
            </a:custGeom>
            <a:noFill/>
            <a:ln w="12701" cap="flat">
              <a:solidFill>
                <a:srgbClr val="5087FF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pic>
          <p:nvPicPr>
            <p:cNvPr id="32" name="object 35">
              <a:extLst>
                <a:ext uri="{FF2B5EF4-FFF2-40B4-BE49-F238E27FC236}">
                  <a16:creationId xmlns:a16="http://schemas.microsoft.com/office/drawing/2014/main" id="{5F218F60-CF03-6EC8-21FC-DDEFCB270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5345993" y="3375736"/>
              <a:ext cx="64136" cy="121688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33" name="object 36">
              <a:extLst>
                <a:ext uri="{FF2B5EF4-FFF2-40B4-BE49-F238E27FC236}">
                  <a16:creationId xmlns:a16="http://schemas.microsoft.com/office/drawing/2014/main" id="{C70AF37C-DF76-2000-36E4-DB2DB869810A}"/>
                </a:ext>
              </a:extLst>
            </p:cNvPr>
            <p:cNvSpPr/>
            <p:nvPr/>
          </p:nvSpPr>
          <p:spPr>
            <a:xfrm>
              <a:off x="4836718" y="3208190"/>
              <a:ext cx="1537353" cy="68212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537335"/>
                <a:gd name="f7" fmla="val 681989"/>
                <a:gd name="f8" fmla="val 394334"/>
                <a:gd name="f9" fmla="val 332359"/>
                <a:gd name="f10" fmla="val 111760"/>
                <a:gd name="f11" fmla="val 37210"/>
                <a:gd name="f12" fmla="val 485139"/>
                <a:gd name="f13" fmla="val 59055"/>
                <a:gd name="f14" fmla="val 1446529"/>
                <a:gd name="f15" fmla="val 681609"/>
                <a:gd name="f16" fmla="val 1052956"/>
                <a:gd name="f17" fmla="val 458724"/>
                <a:gd name="f18" fmla="val 1088516"/>
                <a:gd name="f19" fmla="val 351536"/>
                <a:gd name="f20" fmla="val 1537207"/>
                <a:gd name="f21" fmla="val 408305"/>
                <a:gd name="f22" fmla="+- 0 0 -90"/>
                <a:gd name="f23" fmla="*/ f3 1 1537335"/>
                <a:gd name="f24" fmla="*/ f4 1 681989"/>
                <a:gd name="f25" fmla="+- f7 0 f5"/>
                <a:gd name="f26" fmla="+- f6 0 f5"/>
                <a:gd name="f27" fmla="*/ f22 f0 1"/>
                <a:gd name="f28" fmla="*/ f26 1 1537335"/>
                <a:gd name="f29" fmla="*/ f25 1 681989"/>
                <a:gd name="f30" fmla="*/ 394334 f26 1"/>
                <a:gd name="f31" fmla="*/ 332359 f25 1"/>
                <a:gd name="f32" fmla="*/ 0 f26 1"/>
                <a:gd name="f33" fmla="*/ 111760 f25 1"/>
                <a:gd name="f34" fmla="*/ 37210 f26 1"/>
                <a:gd name="f35" fmla="*/ 0 f25 1"/>
                <a:gd name="f36" fmla="*/ 485139 f26 1"/>
                <a:gd name="f37" fmla="*/ 59055 f25 1"/>
                <a:gd name="f38" fmla="*/ 1446529 f26 1"/>
                <a:gd name="f39" fmla="*/ 681611 f25 1"/>
                <a:gd name="f40" fmla="*/ 1052956 f26 1"/>
                <a:gd name="f41" fmla="*/ 458726 f25 1"/>
                <a:gd name="f42" fmla="*/ 1088516 f26 1"/>
                <a:gd name="f43" fmla="*/ 351538 f25 1"/>
                <a:gd name="f44" fmla="*/ 1537207 f26 1"/>
                <a:gd name="f45" fmla="*/ 408307 f25 1"/>
                <a:gd name="f46" fmla="*/ f27 1 f2"/>
                <a:gd name="f47" fmla="*/ f30 1 1537335"/>
                <a:gd name="f48" fmla="*/ f31 1 681989"/>
                <a:gd name="f49" fmla="*/ f32 1 1537335"/>
                <a:gd name="f50" fmla="*/ f33 1 681989"/>
                <a:gd name="f51" fmla="*/ f34 1 1537335"/>
                <a:gd name="f52" fmla="*/ f35 1 681989"/>
                <a:gd name="f53" fmla="*/ f36 1 1537335"/>
                <a:gd name="f54" fmla="*/ f37 1 681989"/>
                <a:gd name="f55" fmla="*/ f38 1 1537335"/>
                <a:gd name="f56" fmla="*/ f39 1 681989"/>
                <a:gd name="f57" fmla="*/ f40 1 1537335"/>
                <a:gd name="f58" fmla="*/ f41 1 681989"/>
                <a:gd name="f59" fmla="*/ f42 1 1537335"/>
                <a:gd name="f60" fmla="*/ f43 1 681989"/>
                <a:gd name="f61" fmla="*/ f44 1 1537335"/>
                <a:gd name="f62" fmla="*/ f45 1 681989"/>
                <a:gd name="f63" fmla="*/ 0 1 f28"/>
                <a:gd name="f64" fmla="*/ f6 1 f28"/>
                <a:gd name="f65" fmla="*/ 0 1 f29"/>
                <a:gd name="f66" fmla="*/ f7 1 f29"/>
                <a:gd name="f67" fmla="+- f46 0 f1"/>
                <a:gd name="f68" fmla="*/ f47 1 f28"/>
                <a:gd name="f69" fmla="*/ f48 1 f29"/>
                <a:gd name="f70" fmla="*/ f49 1 f28"/>
                <a:gd name="f71" fmla="*/ f50 1 f29"/>
                <a:gd name="f72" fmla="*/ f51 1 f28"/>
                <a:gd name="f73" fmla="*/ f52 1 f29"/>
                <a:gd name="f74" fmla="*/ f53 1 f28"/>
                <a:gd name="f75" fmla="*/ f54 1 f29"/>
                <a:gd name="f76" fmla="*/ f55 1 f28"/>
                <a:gd name="f77" fmla="*/ f56 1 f29"/>
                <a:gd name="f78" fmla="*/ f57 1 f28"/>
                <a:gd name="f79" fmla="*/ f58 1 f29"/>
                <a:gd name="f80" fmla="*/ f59 1 f28"/>
                <a:gd name="f81" fmla="*/ f60 1 f29"/>
                <a:gd name="f82" fmla="*/ f61 1 f28"/>
                <a:gd name="f83" fmla="*/ f62 1 f29"/>
                <a:gd name="f84" fmla="*/ f63 f23 1"/>
                <a:gd name="f85" fmla="*/ f64 f23 1"/>
                <a:gd name="f86" fmla="*/ f66 f24 1"/>
                <a:gd name="f87" fmla="*/ f65 f24 1"/>
                <a:gd name="f88" fmla="*/ f68 f23 1"/>
                <a:gd name="f89" fmla="*/ f69 f24 1"/>
                <a:gd name="f90" fmla="*/ f70 f23 1"/>
                <a:gd name="f91" fmla="*/ f71 f24 1"/>
                <a:gd name="f92" fmla="*/ f72 f23 1"/>
                <a:gd name="f93" fmla="*/ f73 f24 1"/>
                <a:gd name="f94" fmla="*/ f74 f23 1"/>
                <a:gd name="f95" fmla="*/ f75 f24 1"/>
                <a:gd name="f96" fmla="*/ f76 f23 1"/>
                <a:gd name="f97" fmla="*/ f77 f24 1"/>
                <a:gd name="f98" fmla="*/ f78 f23 1"/>
                <a:gd name="f99" fmla="*/ f79 f24 1"/>
                <a:gd name="f100" fmla="*/ f80 f23 1"/>
                <a:gd name="f101" fmla="*/ f81 f24 1"/>
                <a:gd name="f102" fmla="*/ f82 f23 1"/>
                <a:gd name="f103" fmla="*/ f83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7">
                  <a:pos x="f88" y="f89"/>
                </a:cxn>
                <a:cxn ang="f67">
                  <a:pos x="f90" y="f91"/>
                </a:cxn>
                <a:cxn ang="f67">
                  <a:pos x="f92" y="f93"/>
                </a:cxn>
                <a:cxn ang="f67">
                  <a:pos x="f94" y="f95"/>
                </a:cxn>
                <a:cxn ang="f67">
                  <a:pos x="f88" y="f89"/>
                </a:cxn>
                <a:cxn ang="f67">
                  <a:pos x="f96" y="f97"/>
                </a:cxn>
                <a:cxn ang="f67">
                  <a:pos x="f98" y="f99"/>
                </a:cxn>
                <a:cxn ang="f67">
                  <a:pos x="f100" y="f101"/>
                </a:cxn>
                <a:cxn ang="f67">
                  <a:pos x="f102" y="f103"/>
                </a:cxn>
                <a:cxn ang="f67">
                  <a:pos x="f96" y="f97"/>
                </a:cxn>
              </a:cxnLst>
              <a:rect l="f84" t="f87" r="f85" b="f86"/>
              <a:pathLst>
                <a:path w="1537335" h="681989">
                  <a:moveTo>
                    <a:pt x="f8" y="f9"/>
                  </a:moveTo>
                  <a:lnTo>
                    <a:pt x="f5" y="f10"/>
                  </a:lnTo>
                  <a:lnTo>
                    <a:pt x="f11" y="f5"/>
                  </a:lnTo>
                  <a:lnTo>
                    <a:pt x="f12" y="f13"/>
                  </a:lnTo>
                  <a:lnTo>
                    <a:pt x="f8" y="f9"/>
                  </a:lnTo>
                  <a:close/>
                </a:path>
                <a:path w="1537335" h="681989">
                  <a:moveTo>
                    <a:pt x="f14" y="f15"/>
                  </a:move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14" y="f15"/>
                  </a:lnTo>
                  <a:close/>
                </a:path>
              </a:pathLst>
            </a:custGeom>
            <a:noFill/>
            <a:ln w="12701" cap="flat">
              <a:solidFill>
                <a:srgbClr val="5087FF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pic>
          <p:nvPicPr>
            <p:cNvPr id="34" name="object 37">
              <a:extLst>
                <a:ext uri="{FF2B5EF4-FFF2-40B4-BE49-F238E27FC236}">
                  <a16:creationId xmlns:a16="http://schemas.microsoft.com/office/drawing/2014/main" id="{4C73506A-ED6D-23E8-1F76-1076635C2A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5861368" y="3547350"/>
              <a:ext cx="80896" cy="126516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35" name="object 38">
              <a:extLst>
                <a:ext uri="{FF2B5EF4-FFF2-40B4-BE49-F238E27FC236}">
                  <a16:creationId xmlns:a16="http://schemas.microsoft.com/office/drawing/2014/main" id="{00E0A5D3-5651-9203-E341-2C72E075D779}"/>
                </a:ext>
              </a:extLst>
            </p:cNvPr>
            <p:cNvSpPr/>
            <p:nvPr/>
          </p:nvSpPr>
          <p:spPr>
            <a:xfrm>
              <a:off x="6418905" y="3736741"/>
              <a:ext cx="54673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6734"/>
                <a:gd name="f7" fmla="val 273685"/>
                <a:gd name="f8" fmla="val 34289"/>
                <a:gd name="f9" fmla="val 103378"/>
                <a:gd name="f10" fmla="val 512444"/>
                <a:gd name="f11" fmla="val 273431"/>
                <a:gd name="f12" fmla="val 546735"/>
                <a:gd name="f13" fmla="val 170180"/>
                <a:gd name="f14" fmla="+- 0 0 -90"/>
                <a:gd name="f15" fmla="*/ f3 1 546734"/>
                <a:gd name="f16" fmla="*/ f4 1 273685"/>
                <a:gd name="f17" fmla="+- f7 0 f5"/>
                <a:gd name="f18" fmla="+- f6 0 f5"/>
                <a:gd name="f19" fmla="*/ f14 f0 1"/>
                <a:gd name="f20" fmla="*/ f18 1 546734"/>
                <a:gd name="f21" fmla="*/ f17 1 273685"/>
                <a:gd name="f22" fmla="*/ 34289 f18 1"/>
                <a:gd name="f23" fmla="*/ 0 f17 1"/>
                <a:gd name="f24" fmla="*/ 0 f18 1"/>
                <a:gd name="f25" fmla="*/ 103378 f17 1"/>
                <a:gd name="f26" fmla="*/ 512446 f18 1"/>
                <a:gd name="f27" fmla="*/ 273431 f17 1"/>
                <a:gd name="f28" fmla="*/ 546737 f18 1"/>
                <a:gd name="f29" fmla="*/ 170180 f17 1"/>
                <a:gd name="f30" fmla="*/ f19 1 f2"/>
                <a:gd name="f31" fmla="*/ f22 1 546734"/>
                <a:gd name="f32" fmla="*/ f23 1 273685"/>
                <a:gd name="f33" fmla="*/ f24 1 546734"/>
                <a:gd name="f34" fmla="*/ f25 1 273685"/>
                <a:gd name="f35" fmla="*/ f26 1 546734"/>
                <a:gd name="f36" fmla="*/ f27 1 273685"/>
                <a:gd name="f37" fmla="*/ f28 1 546734"/>
                <a:gd name="f38" fmla="*/ f29 1 273685"/>
                <a:gd name="f39" fmla="*/ 0 1 f20"/>
                <a:gd name="f40" fmla="*/ f6 1 f20"/>
                <a:gd name="f41" fmla="*/ 0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1"/>
                <a:gd name="f50" fmla="*/ f37 1 f20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6 1"/>
                <a:gd name="f62" fmla="*/ f50 f15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61"/>
                </a:cxn>
                <a:cxn ang="f43">
                  <a:pos x="f62" y="f63"/>
                </a:cxn>
                <a:cxn ang="f43">
                  <a:pos x="f56" y="f57"/>
                </a:cxn>
              </a:cxnLst>
              <a:rect l="f52" t="f55" r="f53" b="f54"/>
              <a:pathLst>
                <a:path w="546734" h="273685">
                  <a:moveTo>
                    <a:pt x="f8" y="f5"/>
                  </a:moveTo>
                  <a:lnTo>
                    <a:pt x="f5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8" y="f5"/>
                  </a:lnTo>
                  <a:close/>
                </a:path>
              </a:pathLst>
            </a:custGeom>
            <a:solidFill>
              <a:srgbClr val="00339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36" name="object 39">
              <a:extLst>
                <a:ext uri="{FF2B5EF4-FFF2-40B4-BE49-F238E27FC236}">
                  <a16:creationId xmlns:a16="http://schemas.microsoft.com/office/drawing/2014/main" id="{C2C689AD-C519-58CF-DD77-CE0E34E5D7E8}"/>
                </a:ext>
              </a:extLst>
            </p:cNvPr>
            <p:cNvSpPr/>
            <p:nvPr/>
          </p:nvSpPr>
          <p:spPr>
            <a:xfrm>
              <a:off x="6418905" y="3736741"/>
              <a:ext cx="54673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6734"/>
                <a:gd name="f7" fmla="val 273685"/>
                <a:gd name="f8" fmla="val 546735"/>
                <a:gd name="f9" fmla="val 170180"/>
                <a:gd name="f10" fmla="val 34289"/>
                <a:gd name="f11" fmla="val 103378"/>
                <a:gd name="f12" fmla="val 512444"/>
                <a:gd name="f13" fmla="val 273431"/>
                <a:gd name="f14" fmla="+- 0 0 -90"/>
                <a:gd name="f15" fmla="*/ f3 1 546734"/>
                <a:gd name="f16" fmla="*/ f4 1 273685"/>
                <a:gd name="f17" fmla="+- f7 0 f5"/>
                <a:gd name="f18" fmla="+- f6 0 f5"/>
                <a:gd name="f19" fmla="*/ f14 f0 1"/>
                <a:gd name="f20" fmla="*/ f18 1 546734"/>
                <a:gd name="f21" fmla="*/ f17 1 273685"/>
                <a:gd name="f22" fmla="*/ 546737 f18 1"/>
                <a:gd name="f23" fmla="*/ 170180 f17 1"/>
                <a:gd name="f24" fmla="*/ 34289 f18 1"/>
                <a:gd name="f25" fmla="*/ 0 f17 1"/>
                <a:gd name="f26" fmla="*/ 0 f18 1"/>
                <a:gd name="f27" fmla="*/ 103378 f17 1"/>
                <a:gd name="f28" fmla="*/ 512446 f18 1"/>
                <a:gd name="f29" fmla="*/ 273431 f17 1"/>
                <a:gd name="f30" fmla="*/ f19 1 f2"/>
                <a:gd name="f31" fmla="*/ f22 1 546734"/>
                <a:gd name="f32" fmla="*/ f23 1 273685"/>
                <a:gd name="f33" fmla="*/ f24 1 546734"/>
                <a:gd name="f34" fmla="*/ f25 1 273685"/>
                <a:gd name="f35" fmla="*/ f26 1 546734"/>
                <a:gd name="f36" fmla="*/ f27 1 273685"/>
                <a:gd name="f37" fmla="*/ f28 1 546734"/>
                <a:gd name="f38" fmla="*/ f29 1 273685"/>
                <a:gd name="f39" fmla="*/ 0 1 f20"/>
                <a:gd name="f40" fmla="*/ f6 1 f20"/>
                <a:gd name="f41" fmla="*/ 0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1"/>
                <a:gd name="f50" fmla="*/ f37 1 f20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6 1"/>
                <a:gd name="f62" fmla="*/ f50 f15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61"/>
                </a:cxn>
                <a:cxn ang="f43">
                  <a:pos x="f62" y="f63"/>
                </a:cxn>
                <a:cxn ang="f43">
                  <a:pos x="f56" y="f57"/>
                </a:cxn>
              </a:cxnLst>
              <a:rect l="f52" t="f55" r="f53" b="f54"/>
              <a:pathLst>
                <a:path w="546734" h="273685">
                  <a:moveTo>
                    <a:pt x="f8" y="f9"/>
                  </a:moveTo>
                  <a:lnTo>
                    <a:pt x="f10" y="f5"/>
                  </a:lnTo>
                  <a:lnTo>
                    <a:pt x="f5" y="f11"/>
                  </a:lnTo>
                  <a:lnTo>
                    <a:pt x="f12" y="f13"/>
                  </a:lnTo>
                  <a:lnTo>
                    <a:pt x="f8" y="f9"/>
                  </a:lnTo>
                  <a:close/>
                </a:path>
              </a:pathLst>
            </a:custGeom>
            <a:noFill/>
            <a:ln w="12701" cap="flat">
              <a:solidFill>
                <a:srgbClr val="002274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37" name="object 40">
              <a:extLst>
                <a:ext uri="{FF2B5EF4-FFF2-40B4-BE49-F238E27FC236}">
                  <a16:creationId xmlns:a16="http://schemas.microsoft.com/office/drawing/2014/main" id="{5D57AB98-42FD-DB7A-8B86-0EEB02E2B12B}"/>
                </a:ext>
              </a:extLst>
            </p:cNvPr>
            <p:cNvSpPr/>
            <p:nvPr/>
          </p:nvSpPr>
          <p:spPr>
            <a:xfrm>
              <a:off x="6478716" y="3681356"/>
              <a:ext cx="483242" cy="32581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83234"/>
                <a:gd name="f7" fmla="val 325754"/>
                <a:gd name="f8" fmla="val 273303"/>
                <a:gd name="f9" fmla="val 450088"/>
                <a:gd name="f10" fmla="val 325627"/>
                <a:gd name="f11" fmla="val 482726"/>
                <a:gd name="f12" fmla="val 227329"/>
                <a:gd name="f13" fmla="val 90677"/>
                <a:gd name="f14" fmla="+- 0 0 -90"/>
                <a:gd name="f15" fmla="*/ f3 1 483234"/>
                <a:gd name="f16" fmla="*/ f4 1 325754"/>
                <a:gd name="f17" fmla="+- f7 0 f5"/>
                <a:gd name="f18" fmla="+- f6 0 f5"/>
                <a:gd name="f19" fmla="*/ f14 f0 1"/>
                <a:gd name="f20" fmla="*/ f18 1 483234"/>
                <a:gd name="f21" fmla="*/ f17 1 325754"/>
                <a:gd name="f22" fmla="*/ 0 f18 1"/>
                <a:gd name="f23" fmla="*/ 273305 f17 1"/>
                <a:gd name="f24" fmla="*/ 450088 f18 1"/>
                <a:gd name="f25" fmla="*/ 325629 f17 1"/>
                <a:gd name="f26" fmla="*/ 482726 f18 1"/>
                <a:gd name="f27" fmla="*/ 227331 f17 1"/>
                <a:gd name="f28" fmla="*/ 90677 f18 1"/>
                <a:gd name="f29" fmla="*/ 0 f17 1"/>
                <a:gd name="f30" fmla="*/ f19 1 f2"/>
                <a:gd name="f31" fmla="*/ f22 1 483234"/>
                <a:gd name="f32" fmla="*/ f23 1 325754"/>
                <a:gd name="f33" fmla="*/ f24 1 483234"/>
                <a:gd name="f34" fmla="*/ f25 1 325754"/>
                <a:gd name="f35" fmla="*/ f26 1 483234"/>
                <a:gd name="f36" fmla="*/ f27 1 325754"/>
                <a:gd name="f37" fmla="*/ f28 1 483234"/>
                <a:gd name="f38" fmla="*/ f29 1 325754"/>
                <a:gd name="f39" fmla="*/ 0 1 f20"/>
                <a:gd name="f40" fmla="*/ f6 1 f20"/>
                <a:gd name="f41" fmla="*/ 0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1"/>
                <a:gd name="f50" fmla="*/ f37 1 f20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6 1"/>
                <a:gd name="f62" fmla="*/ f50 f15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61"/>
                </a:cxn>
                <a:cxn ang="f43">
                  <a:pos x="f62" y="f63"/>
                </a:cxn>
                <a:cxn ang="f43">
                  <a:pos x="f56" y="f57"/>
                </a:cxn>
              </a:cxnLst>
              <a:rect l="f52" t="f55" r="f53" b="f54"/>
              <a:pathLst>
                <a:path w="483234" h="325754">
                  <a:moveTo>
                    <a:pt x="f5" y="f8"/>
                  </a:moveTo>
                  <a:lnTo>
                    <a:pt x="f9" y="f10"/>
                  </a:lnTo>
                  <a:lnTo>
                    <a:pt x="f11" y="f12"/>
                  </a:lnTo>
                  <a:lnTo>
                    <a:pt x="f13" y="f5"/>
                  </a:lnTo>
                  <a:lnTo>
                    <a:pt x="f5" y="f8"/>
                  </a:lnTo>
                  <a:close/>
                </a:path>
              </a:pathLst>
            </a:custGeom>
            <a:noFill/>
            <a:ln w="12701" cap="flat">
              <a:solidFill>
                <a:srgbClr val="5087FF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pic>
          <p:nvPicPr>
            <p:cNvPr id="38" name="object 41">
              <a:extLst>
                <a:ext uri="{FF2B5EF4-FFF2-40B4-BE49-F238E27FC236}">
                  <a16:creationId xmlns:a16="http://schemas.microsoft.com/office/drawing/2014/main" id="{72B5AABB-D3AF-CE3A-A5AB-E92656B93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6923480" y="3899970"/>
              <a:ext cx="80896" cy="126644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39" name="object 42">
              <a:extLst>
                <a:ext uri="{FF2B5EF4-FFF2-40B4-BE49-F238E27FC236}">
                  <a16:creationId xmlns:a16="http://schemas.microsoft.com/office/drawing/2014/main" id="{AD066B5E-B5F8-7DEA-1132-11E702F94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6395533" y="3724799"/>
              <a:ext cx="64008" cy="121688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40" name="object 43">
              <a:extLst>
                <a:ext uri="{FF2B5EF4-FFF2-40B4-BE49-F238E27FC236}">
                  <a16:creationId xmlns:a16="http://schemas.microsoft.com/office/drawing/2014/main" id="{54BC6082-F563-41FF-4CA5-5EA4445C493D}"/>
                </a:ext>
              </a:extLst>
            </p:cNvPr>
            <p:cNvSpPr/>
            <p:nvPr/>
          </p:nvSpPr>
          <p:spPr>
            <a:xfrm>
              <a:off x="7464503" y="3313492"/>
              <a:ext cx="3888147" cy="292537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888104"/>
                <a:gd name="f7" fmla="val 2924810"/>
                <a:gd name="f8" fmla="val 3887724"/>
                <a:gd name="f9" fmla="val 2924556"/>
                <a:gd name="f10" fmla="+- 0 0 -90"/>
                <a:gd name="f11" fmla="*/ f3 1 3888104"/>
                <a:gd name="f12" fmla="*/ f4 1 2924810"/>
                <a:gd name="f13" fmla="+- f7 0 f5"/>
                <a:gd name="f14" fmla="+- f6 0 f5"/>
                <a:gd name="f15" fmla="*/ f10 f0 1"/>
                <a:gd name="f16" fmla="*/ f14 1 3888104"/>
                <a:gd name="f17" fmla="*/ f13 1 2924810"/>
                <a:gd name="f18" fmla="*/ 3887724 f14 1"/>
                <a:gd name="f19" fmla="*/ 0 f13 1"/>
                <a:gd name="f20" fmla="*/ 0 f14 1"/>
                <a:gd name="f21" fmla="*/ 2924556 f13 1"/>
                <a:gd name="f22" fmla="*/ f15 1 f2"/>
                <a:gd name="f23" fmla="*/ f18 1 3888104"/>
                <a:gd name="f24" fmla="*/ f19 1 2924810"/>
                <a:gd name="f25" fmla="*/ f20 1 3888104"/>
                <a:gd name="f26" fmla="*/ f21 1 2924810"/>
                <a:gd name="f27" fmla="*/ 0 1 f16"/>
                <a:gd name="f28" fmla="*/ f6 1 f16"/>
                <a:gd name="f29" fmla="*/ 0 1 f17"/>
                <a:gd name="f30" fmla="*/ f7 1 f17"/>
                <a:gd name="f31" fmla="+- f22 0 f1"/>
                <a:gd name="f32" fmla="*/ f23 1 f16"/>
                <a:gd name="f33" fmla="*/ f24 1 f17"/>
                <a:gd name="f34" fmla="*/ f25 1 f16"/>
                <a:gd name="f35" fmla="*/ f26 1 f17"/>
                <a:gd name="f36" fmla="*/ f27 f11 1"/>
                <a:gd name="f37" fmla="*/ f28 f11 1"/>
                <a:gd name="f38" fmla="*/ f30 f12 1"/>
                <a:gd name="f39" fmla="*/ f29 f12 1"/>
                <a:gd name="f40" fmla="*/ f32 f11 1"/>
                <a:gd name="f41" fmla="*/ f33 f12 1"/>
                <a:gd name="f42" fmla="*/ f34 f11 1"/>
                <a:gd name="f43" fmla="*/ f35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0" y="f41"/>
                </a:cxn>
                <a:cxn ang="f31">
                  <a:pos x="f42" y="f41"/>
                </a:cxn>
                <a:cxn ang="f31">
                  <a:pos x="f42" y="f43"/>
                </a:cxn>
                <a:cxn ang="f31">
                  <a:pos x="f40" y="f43"/>
                </a:cxn>
                <a:cxn ang="f31">
                  <a:pos x="f40" y="f41"/>
                </a:cxn>
              </a:cxnLst>
              <a:rect l="f36" t="f39" r="f37" b="f38"/>
              <a:pathLst>
                <a:path w="3888104" h="2924810">
                  <a:moveTo>
                    <a:pt x="f8" y="f5"/>
                  </a:moveTo>
                  <a:lnTo>
                    <a:pt x="f5" y="f5"/>
                  </a:lnTo>
                  <a:lnTo>
                    <a:pt x="f5" y="f9"/>
                  </a:lnTo>
                  <a:lnTo>
                    <a:pt x="f8" y="f9"/>
                  </a:lnTo>
                  <a:lnTo>
                    <a:pt x="f8" y="f5"/>
                  </a:lnTo>
                  <a:close/>
                </a:path>
              </a:pathLst>
            </a:custGeom>
            <a:solidFill>
              <a:srgbClr val="FFFFF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41" name="object 44">
              <a:extLst>
                <a:ext uri="{FF2B5EF4-FFF2-40B4-BE49-F238E27FC236}">
                  <a16:creationId xmlns:a16="http://schemas.microsoft.com/office/drawing/2014/main" id="{D9D41B8A-9F27-1B90-CF46-48E214ED0B67}"/>
                </a:ext>
              </a:extLst>
            </p:cNvPr>
            <p:cNvSpPr/>
            <p:nvPr/>
          </p:nvSpPr>
          <p:spPr>
            <a:xfrm>
              <a:off x="8082747" y="4282692"/>
              <a:ext cx="54673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6734"/>
                <a:gd name="f7" fmla="val 273685"/>
                <a:gd name="f8" fmla="val 34289"/>
                <a:gd name="f9" fmla="val 103377"/>
                <a:gd name="f10" fmla="val 512444"/>
                <a:gd name="f11" fmla="val 273431"/>
                <a:gd name="f12" fmla="val 170180"/>
                <a:gd name="f13" fmla="+- 0 0 -90"/>
                <a:gd name="f14" fmla="*/ f3 1 546734"/>
                <a:gd name="f15" fmla="*/ f4 1 273685"/>
                <a:gd name="f16" fmla="+- f7 0 f5"/>
                <a:gd name="f17" fmla="+- f6 0 f5"/>
                <a:gd name="f18" fmla="*/ f13 f0 1"/>
                <a:gd name="f19" fmla="*/ f17 1 546734"/>
                <a:gd name="f20" fmla="*/ f16 1 273685"/>
                <a:gd name="f21" fmla="*/ 34289 f17 1"/>
                <a:gd name="f22" fmla="*/ 0 f16 1"/>
                <a:gd name="f23" fmla="*/ 0 f17 1"/>
                <a:gd name="f24" fmla="*/ 103377 f16 1"/>
                <a:gd name="f25" fmla="*/ 512446 f17 1"/>
                <a:gd name="f26" fmla="*/ 273431 f16 1"/>
                <a:gd name="f27" fmla="*/ 546736 f17 1"/>
                <a:gd name="f28" fmla="*/ 170180 f16 1"/>
                <a:gd name="f29" fmla="*/ f18 1 f2"/>
                <a:gd name="f30" fmla="*/ f21 1 546734"/>
                <a:gd name="f31" fmla="*/ f22 1 273685"/>
                <a:gd name="f32" fmla="*/ f23 1 546734"/>
                <a:gd name="f33" fmla="*/ f24 1 273685"/>
                <a:gd name="f34" fmla="*/ f25 1 546734"/>
                <a:gd name="f35" fmla="*/ f26 1 273685"/>
                <a:gd name="f36" fmla="*/ f27 1 546734"/>
                <a:gd name="f37" fmla="*/ f28 1 273685"/>
                <a:gd name="f38" fmla="*/ 0 1 f19"/>
                <a:gd name="f39" fmla="*/ f6 1 f19"/>
                <a:gd name="f40" fmla="*/ 0 1 f20"/>
                <a:gd name="f41" fmla="*/ f7 1 f20"/>
                <a:gd name="f42" fmla="+- f29 0 f1"/>
                <a:gd name="f43" fmla="*/ f30 1 f19"/>
                <a:gd name="f44" fmla="*/ f31 1 f20"/>
                <a:gd name="f45" fmla="*/ f32 1 f19"/>
                <a:gd name="f46" fmla="*/ f33 1 f20"/>
                <a:gd name="f47" fmla="*/ f34 1 f19"/>
                <a:gd name="f48" fmla="*/ f35 1 f20"/>
                <a:gd name="f49" fmla="*/ f36 1 f19"/>
                <a:gd name="f50" fmla="*/ f37 1 f20"/>
                <a:gd name="f51" fmla="*/ f38 f14 1"/>
                <a:gd name="f52" fmla="*/ f39 f14 1"/>
                <a:gd name="f53" fmla="*/ f41 f15 1"/>
                <a:gd name="f54" fmla="*/ f40 f15 1"/>
                <a:gd name="f55" fmla="*/ f43 f14 1"/>
                <a:gd name="f56" fmla="*/ f44 f15 1"/>
                <a:gd name="f57" fmla="*/ f45 f14 1"/>
                <a:gd name="f58" fmla="*/ f46 f15 1"/>
                <a:gd name="f59" fmla="*/ f47 f14 1"/>
                <a:gd name="f60" fmla="*/ f48 f15 1"/>
                <a:gd name="f61" fmla="*/ f49 f14 1"/>
                <a:gd name="f62" fmla="*/ f50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">
                  <a:pos x="f55" y="f56"/>
                </a:cxn>
                <a:cxn ang="f42">
                  <a:pos x="f57" y="f58"/>
                </a:cxn>
                <a:cxn ang="f42">
                  <a:pos x="f59" y="f60"/>
                </a:cxn>
                <a:cxn ang="f42">
                  <a:pos x="f61" y="f62"/>
                </a:cxn>
                <a:cxn ang="f42">
                  <a:pos x="f55" y="f56"/>
                </a:cxn>
              </a:cxnLst>
              <a:rect l="f51" t="f54" r="f52" b="f53"/>
              <a:pathLst>
                <a:path w="546734" h="273685">
                  <a:moveTo>
                    <a:pt x="f8" y="f5"/>
                  </a:moveTo>
                  <a:lnTo>
                    <a:pt x="f5" y="f9"/>
                  </a:lnTo>
                  <a:lnTo>
                    <a:pt x="f10" y="f11"/>
                  </a:lnTo>
                  <a:lnTo>
                    <a:pt x="f6" y="f12"/>
                  </a:lnTo>
                  <a:lnTo>
                    <a:pt x="f8" y="f5"/>
                  </a:lnTo>
                  <a:close/>
                </a:path>
              </a:pathLst>
            </a:custGeom>
            <a:solidFill>
              <a:srgbClr val="00339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42" name="object 45">
              <a:extLst>
                <a:ext uri="{FF2B5EF4-FFF2-40B4-BE49-F238E27FC236}">
                  <a16:creationId xmlns:a16="http://schemas.microsoft.com/office/drawing/2014/main" id="{132A3648-7EB0-1938-2F94-1316CD1B38D2}"/>
                </a:ext>
              </a:extLst>
            </p:cNvPr>
            <p:cNvSpPr/>
            <p:nvPr/>
          </p:nvSpPr>
          <p:spPr>
            <a:xfrm>
              <a:off x="8082747" y="4282692"/>
              <a:ext cx="54673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6734"/>
                <a:gd name="f7" fmla="val 273685"/>
                <a:gd name="f8" fmla="val 170180"/>
                <a:gd name="f9" fmla="val 34289"/>
                <a:gd name="f10" fmla="val 103377"/>
                <a:gd name="f11" fmla="val 512444"/>
                <a:gd name="f12" fmla="val 273431"/>
                <a:gd name="f13" fmla="+- 0 0 -90"/>
                <a:gd name="f14" fmla="*/ f3 1 546734"/>
                <a:gd name="f15" fmla="*/ f4 1 273685"/>
                <a:gd name="f16" fmla="+- f7 0 f5"/>
                <a:gd name="f17" fmla="+- f6 0 f5"/>
                <a:gd name="f18" fmla="*/ f13 f0 1"/>
                <a:gd name="f19" fmla="*/ f17 1 546734"/>
                <a:gd name="f20" fmla="*/ f16 1 273685"/>
                <a:gd name="f21" fmla="*/ 546736 f17 1"/>
                <a:gd name="f22" fmla="*/ 170180 f16 1"/>
                <a:gd name="f23" fmla="*/ 34289 f17 1"/>
                <a:gd name="f24" fmla="*/ 0 f16 1"/>
                <a:gd name="f25" fmla="*/ 0 f17 1"/>
                <a:gd name="f26" fmla="*/ 103377 f16 1"/>
                <a:gd name="f27" fmla="*/ 512446 f17 1"/>
                <a:gd name="f28" fmla="*/ 273431 f16 1"/>
                <a:gd name="f29" fmla="*/ f18 1 f2"/>
                <a:gd name="f30" fmla="*/ f21 1 546734"/>
                <a:gd name="f31" fmla="*/ f22 1 273685"/>
                <a:gd name="f32" fmla="*/ f23 1 546734"/>
                <a:gd name="f33" fmla="*/ f24 1 273685"/>
                <a:gd name="f34" fmla="*/ f25 1 546734"/>
                <a:gd name="f35" fmla="*/ f26 1 273685"/>
                <a:gd name="f36" fmla="*/ f27 1 546734"/>
                <a:gd name="f37" fmla="*/ f28 1 273685"/>
                <a:gd name="f38" fmla="*/ 0 1 f19"/>
                <a:gd name="f39" fmla="*/ f6 1 f19"/>
                <a:gd name="f40" fmla="*/ 0 1 f20"/>
                <a:gd name="f41" fmla="*/ f7 1 f20"/>
                <a:gd name="f42" fmla="+- f29 0 f1"/>
                <a:gd name="f43" fmla="*/ f30 1 f19"/>
                <a:gd name="f44" fmla="*/ f31 1 f20"/>
                <a:gd name="f45" fmla="*/ f32 1 f19"/>
                <a:gd name="f46" fmla="*/ f33 1 f20"/>
                <a:gd name="f47" fmla="*/ f34 1 f19"/>
                <a:gd name="f48" fmla="*/ f35 1 f20"/>
                <a:gd name="f49" fmla="*/ f36 1 f19"/>
                <a:gd name="f50" fmla="*/ f37 1 f20"/>
                <a:gd name="f51" fmla="*/ f38 f14 1"/>
                <a:gd name="f52" fmla="*/ f39 f14 1"/>
                <a:gd name="f53" fmla="*/ f41 f15 1"/>
                <a:gd name="f54" fmla="*/ f40 f15 1"/>
                <a:gd name="f55" fmla="*/ f43 f14 1"/>
                <a:gd name="f56" fmla="*/ f44 f15 1"/>
                <a:gd name="f57" fmla="*/ f45 f14 1"/>
                <a:gd name="f58" fmla="*/ f46 f15 1"/>
                <a:gd name="f59" fmla="*/ f47 f14 1"/>
                <a:gd name="f60" fmla="*/ f48 f15 1"/>
                <a:gd name="f61" fmla="*/ f49 f14 1"/>
                <a:gd name="f62" fmla="*/ f50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">
                  <a:pos x="f55" y="f56"/>
                </a:cxn>
                <a:cxn ang="f42">
                  <a:pos x="f57" y="f58"/>
                </a:cxn>
                <a:cxn ang="f42">
                  <a:pos x="f59" y="f60"/>
                </a:cxn>
                <a:cxn ang="f42">
                  <a:pos x="f61" y="f62"/>
                </a:cxn>
                <a:cxn ang="f42">
                  <a:pos x="f55" y="f56"/>
                </a:cxn>
              </a:cxnLst>
              <a:rect l="f51" t="f54" r="f52" b="f53"/>
              <a:pathLst>
                <a:path w="546734" h="273685">
                  <a:moveTo>
                    <a:pt x="f6" y="f8"/>
                  </a:moveTo>
                  <a:lnTo>
                    <a:pt x="f9" y="f5"/>
                  </a:lnTo>
                  <a:lnTo>
                    <a:pt x="f5" y="f10"/>
                  </a:lnTo>
                  <a:lnTo>
                    <a:pt x="f11" y="f12"/>
                  </a:lnTo>
                  <a:lnTo>
                    <a:pt x="f6" y="f8"/>
                  </a:lnTo>
                  <a:close/>
                </a:path>
              </a:pathLst>
            </a:custGeom>
            <a:noFill/>
            <a:ln w="12701" cap="flat">
              <a:solidFill>
                <a:srgbClr val="002274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43" name="object 46">
              <a:extLst>
                <a:ext uri="{FF2B5EF4-FFF2-40B4-BE49-F238E27FC236}">
                  <a16:creationId xmlns:a16="http://schemas.microsoft.com/office/drawing/2014/main" id="{52302486-DCE5-A7E0-8D4F-C90ADF23198F}"/>
                </a:ext>
              </a:extLst>
            </p:cNvPr>
            <p:cNvSpPr/>
            <p:nvPr/>
          </p:nvSpPr>
          <p:spPr>
            <a:xfrm>
              <a:off x="7561155" y="4109560"/>
              <a:ext cx="54673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6734"/>
                <a:gd name="f7" fmla="val 273685"/>
                <a:gd name="f8" fmla="val 34290"/>
                <a:gd name="f9" fmla="val 103250"/>
                <a:gd name="f10" fmla="val 512445"/>
                <a:gd name="f11" fmla="val 273431"/>
                <a:gd name="f12" fmla="val 170052"/>
                <a:gd name="f13" fmla="+- 0 0 -90"/>
                <a:gd name="f14" fmla="*/ f3 1 546734"/>
                <a:gd name="f15" fmla="*/ f4 1 273685"/>
                <a:gd name="f16" fmla="+- f7 0 f5"/>
                <a:gd name="f17" fmla="+- f6 0 f5"/>
                <a:gd name="f18" fmla="*/ f13 f0 1"/>
                <a:gd name="f19" fmla="*/ f17 1 546734"/>
                <a:gd name="f20" fmla="*/ f16 1 273685"/>
                <a:gd name="f21" fmla="*/ 34290 f17 1"/>
                <a:gd name="f22" fmla="*/ 0 f16 1"/>
                <a:gd name="f23" fmla="*/ 0 f17 1"/>
                <a:gd name="f24" fmla="*/ 103250 f16 1"/>
                <a:gd name="f25" fmla="*/ 512447 f17 1"/>
                <a:gd name="f26" fmla="*/ 273431 f16 1"/>
                <a:gd name="f27" fmla="*/ 546736 f17 1"/>
                <a:gd name="f28" fmla="*/ 170052 f16 1"/>
                <a:gd name="f29" fmla="*/ f18 1 f2"/>
                <a:gd name="f30" fmla="*/ f21 1 546734"/>
                <a:gd name="f31" fmla="*/ f22 1 273685"/>
                <a:gd name="f32" fmla="*/ f23 1 546734"/>
                <a:gd name="f33" fmla="*/ f24 1 273685"/>
                <a:gd name="f34" fmla="*/ f25 1 546734"/>
                <a:gd name="f35" fmla="*/ f26 1 273685"/>
                <a:gd name="f36" fmla="*/ f27 1 546734"/>
                <a:gd name="f37" fmla="*/ f28 1 273685"/>
                <a:gd name="f38" fmla="*/ 0 1 f19"/>
                <a:gd name="f39" fmla="*/ f6 1 f19"/>
                <a:gd name="f40" fmla="*/ 0 1 f20"/>
                <a:gd name="f41" fmla="*/ f7 1 f20"/>
                <a:gd name="f42" fmla="+- f29 0 f1"/>
                <a:gd name="f43" fmla="*/ f30 1 f19"/>
                <a:gd name="f44" fmla="*/ f31 1 f20"/>
                <a:gd name="f45" fmla="*/ f32 1 f19"/>
                <a:gd name="f46" fmla="*/ f33 1 f20"/>
                <a:gd name="f47" fmla="*/ f34 1 f19"/>
                <a:gd name="f48" fmla="*/ f35 1 f20"/>
                <a:gd name="f49" fmla="*/ f36 1 f19"/>
                <a:gd name="f50" fmla="*/ f37 1 f20"/>
                <a:gd name="f51" fmla="*/ f38 f14 1"/>
                <a:gd name="f52" fmla="*/ f39 f14 1"/>
                <a:gd name="f53" fmla="*/ f41 f15 1"/>
                <a:gd name="f54" fmla="*/ f40 f15 1"/>
                <a:gd name="f55" fmla="*/ f43 f14 1"/>
                <a:gd name="f56" fmla="*/ f44 f15 1"/>
                <a:gd name="f57" fmla="*/ f45 f14 1"/>
                <a:gd name="f58" fmla="*/ f46 f15 1"/>
                <a:gd name="f59" fmla="*/ f47 f14 1"/>
                <a:gd name="f60" fmla="*/ f48 f15 1"/>
                <a:gd name="f61" fmla="*/ f49 f14 1"/>
                <a:gd name="f62" fmla="*/ f50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">
                  <a:pos x="f55" y="f56"/>
                </a:cxn>
                <a:cxn ang="f42">
                  <a:pos x="f57" y="f58"/>
                </a:cxn>
                <a:cxn ang="f42">
                  <a:pos x="f59" y="f60"/>
                </a:cxn>
                <a:cxn ang="f42">
                  <a:pos x="f61" y="f62"/>
                </a:cxn>
                <a:cxn ang="f42">
                  <a:pos x="f55" y="f56"/>
                </a:cxn>
              </a:cxnLst>
              <a:rect l="f51" t="f54" r="f52" b="f53"/>
              <a:pathLst>
                <a:path w="546734" h="273685">
                  <a:moveTo>
                    <a:pt x="f8" y="f5"/>
                  </a:moveTo>
                  <a:lnTo>
                    <a:pt x="f5" y="f9"/>
                  </a:lnTo>
                  <a:lnTo>
                    <a:pt x="f10" y="f11"/>
                  </a:lnTo>
                  <a:lnTo>
                    <a:pt x="f6" y="f12"/>
                  </a:lnTo>
                  <a:lnTo>
                    <a:pt x="f8" y="f5"/>
                  </a:lnTo>
                  <a:close/>
                </a:path>
              </a:pathLst>
            </a:custGeom>
            <a:solidFill>
              <a:srgbClr val="00339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44" name="object 47">
              <a:extLst>
                <a:ext uri="{FF2B5EF4-FFF2-40B4-BE49-F238E27FC236}">
                  <a16:creationId xmlns:a16="http://schemas.microsoft.com/office/drawing/2014/main" id="{946BBD56-24B9-2326-69B9-297F5191609D}"/>
                </a:ext>
              </a:extLst>
            </p:cNvPr>
            <p:cNvSpPr/>
            <p:nvPr/>
          </p:nvSpPr>
          <p:spPr>
            <a:xfrm>
              <a:off x="7561155" y="4109560"/>
              <a:ext cx="54673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6734"/>
                <a:gd name="f7" fmla="val 273685"/>
                <a:gd name="f8" fmla="val 170052"/>
                <a:gd name="f9" fmla="val 34290"/>
                <a:gd name="f10" fmla="val 103250"/>
                <a:gd name="f11" fmla="val 512445"/>
                <a:gd name="f12" fmla="val 273431"/>
                <a:gd name="f13" fmla="+- 0 0 -90"/>
                <a:gd name="f14" fmla="*/ f3 1 546734"/>
                <a:gd name="f15" fmla="*/ f4 1 273685"/>
                <a:gd name="f16" fmla="+- f7 0 f5"/>
                <a:gd name="f17" fmla="+- f6 0 f5"/>
                <a:gd name="f18" fmla="*/ f13 f0 1"/>
                <a:gd name="f19" fmla="*/ f17 1 546734"/>
                <a:gd name="f20" fmla="*/ f16 1 273685"/>
                <a:gd name="f21" fmla="*/ 546736 f17 1"/>
                <a:gd name="f22" fmla="*/ 170052 f16 1"/>
                <a:gd name="f23" fmla="*/ 34290 f17 1"/>
                <a:gd name="f24" fmla="*/ 0 f16 1"/>
                <a:gd name="f25" fmla="*/ 0 f17 1"/>
                <a:gd name="f26" fmla="*/ 103250 f16 1"/>
                <a:gd name="f27" fmla="*/ 512447 f17 1"/>
                <a:gd name="f28" fmla="*/ 273431 f16 1"/>
                <a:gd name="f29" fmla="*/ f18 1 f2"/>
                <a:gd name="f30" fmla="*/ f21 1 546734"/>
                <a:gd name="f31" fmla="*/ f22 1 273685"/>
                <a:gd name="f32" fmla="*/ f23 1 546734"/>
                <a:gd name="f33" fmla="*/ f24 1 273685"/>
                <a:gd name="f34" fmla="*/ f25 1 546734"/>
                <a:gd name="f35" fmla="*/ f26 1 273685"/>
                <a:gd name="f36" fmla="*/ f27 1 546734"/>
                <a:gd name="f37" fmla="*/ f28 1 273685"/>
                <a:gd name="f38" fmla="*/ 0 1 f19"/>
                <a:gd name="f39" fmla="*/ f6 1 f19"/>
                <a:gd name="f40" fmla="*/ 0 1 f20"/>
                <a:gd name="f41" fmla="*/ f7 1 f20"/>
                <a:gd name="f42" fmla="+- f29 0 f1"/>
                <a:gd name="f43" fmla="*/ f30 1 f19"/>
                <a:gd name="f44" fmla="*/ f31 1 f20"/>
                <a:gd name="f45" fmla="*/ f32 1 f19"/>
                <a:gd name="f46" fmla="*/ f33 1 f20"/>
                <a:gd name="f47" fmla="*/ f34 1 f19"/>
                <a:gd name="f48" fmla="*/ f35 1 f20"/>
                <a:gd name="f49" fmla="*/ f36 1 f19"/>
                <a:gd name="f50" fmla="*/ f37 1 f20"/>
                <a:gd name="f51" fmla="*/ f38 f14 1"/>
                <a:gd name="f52" fmla="*/ f39 f14 1"/>
                <a:gd name="f53" fmla="*/ f41 f15 1"/>
                <a:gd name="f54" fmla="*/ f40 f15 1"/>
                <a:gd name="f55" fmla="*/ f43 f14 1"/>
                <a:gd name="f56" fmla="*/ f44 f15 1"/>
                <a:gd name="f57" fmla="*/ f45 f14 1"/>
                <a:gd name="f58" fmla="*/ f46 f15 1"/>
                <a:gd name="f59" fmla="*/ f47 f14 1"/>
                <a:gd name="f60" fmla="*/ f48 f15 1"/>
                <a:gd name="f61" fmla="*/ f49 f14 1"/>
                <a:gd name="f62" fmla="*/ f50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">
                  <a:pos x="f55" y="f56"/>
                </a:cxn>
                <a:cxn ang="f42">
                  <a:pos x="f57" y="f58"/>
                </a:cxn>
                <a:cxn ang="f42">
                  <a:pos x="f59" y="f60"/>
                </a:cxn>
                <a:cxn ang="f42">
                  <a:pos x="f61" y="f62"/>
                </a:cxn>
                <a:cxn ang="f42">
                  <a:pos x="f55" y="f56"/>
                </a:cxn>
              </a:cxnLst>
              <a:rect l="f51" t="f54" r="f52" b="f53"/>
              <a:pathLst>
                <a:path w="546734" h="273685">
                  <a:moveTo>
                    <a:pt x="f6" y="f8"/>
                  </a:moveTo>
                  <a:lnTo>
                    <a:pt x="f9" y="f5"/>
                  </a:lnTo>
                  <a:lnTo>
                    <a:pt x="f5" y="f10"/>
                  </a:lnTo>
                  <a:lnTo>
                    <a:pt x="f11" y="f12"/>
                  </a:lnTo>
                  <a:lnTo>
                    <a:pt x="f6" y="f8"/>
                  </a:lnTo>
                  <a:close/>
                </a:path>
              </a:pathLst>
            </a:custGeom>
            <a:noFill/>
            <a:ln w="12701" cap="flat">
              <a:solidFill>
                <a:srgbClr val="002274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pic>
          <p:nvPicPr>
            <p:cNvPr id="45" name="object 48">
              <a:extLst>
                <a:ext uri="{FF2B5EF4-FFF2-40B4-BE49-F238E27FC236}">
                  <a16:creationId xmlns:a16="http://schemas.microsoft.com/office/drawing/2014/main" id="{41CBF578-C0E9-4423-0376-0D2380D6445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6986473" y="3914573"/>
              <a:ext cx="98426" cy="133118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46" name="object 49">
              <a:extLst>
                <a:ext uri="{FF2B5EF4-FFF2-40B4-BE49-F238E27FC236}">
                  <a16:creationId xmlns:a16="http://schemas.microsoft.com/office/drawing/2014/main" id="{D185D81A-4CAA-C1F6-1475-9D00DCF773EF}"/>
                </a:ext>
              </a:extLst>
            </p:cNvPr>
            <p:cNvSpPr/>
            <p:nvPr/>
          </p:nvSpPr>
          <p:spPr>
            <a:xfrm>
              <a:off x="7031937" y="3933885"/>
              <a:ext cx="54673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6734"/>
                <a:gd name="f7" fmla="val 273685"/>
                <a:gd name="f8" fmla="val 34289"/>
                <a:gd name="f9" fmla="val 103250"/>
                <a:gd name="f10" fmla="val 512444"/>
                <a:gd name="f11" fmla="val 273430"/>
                <a:gd name="f12" fmla="val 170052"/>
                <a:gd name="f13" fmla="+- 0 0 -90"/>
                <a:gd name="f14" fmla="*/ f3 1 546734"/>
                <a:gd name="f15" fmla="*/ f4 1 273685"/>
                <a:gd name="f16" fmla="+- f7 0 f5"/>
                <a:gd name="f17" fmla="+- f6 0 f5"/>
                <a:gd name="f18" fmla="*/ f13 f0 1"/>
                <a:gd name="f19" fmla="*/ f17 1 546734"/>
                <a:gd name="f20" fmla="*/ f16 1 273685"/>
                <a:gd name="f21" fmla="*/ 34289 f17 1"/>
                <a:gd name="f22" fmla="*/ 0 f16 1"/>
                <a:gd name="f23" fmla="*/ 0 f17 1"/>
                <a:gd name="f24" fmla="*/ 103250 f16 1"/>
                <a:gd name="f25" fmla="*/ 512446 f17 1"/>
                <a:gd name="f26" fmla="*/ 273430 f16 1"/>
                <a:gd name="f27" fmla="*/ 546736 f17 1"/>
                <a:gd name="f28" fmla="*/ 170052 f16 1"/>
                <a:gd name="f29" fmla="*/ f18 1 f2"/>
                <a:gd name="f30" fmla="*/ f21 1 546734"/>
                <a:gd name="f31" fmla="*/ f22 1 273685"/>
                <a:gd name="f32" fmla="*/ f23 1 546734"/>
                <a:gd name="f33" fmla="*/ f24 1 273685"/>
                <a:gd name="f34" fmla="*/ f25 1 546734"/>
                <a:gd name="f35" fmla="*/ f26 1 273685"/>
                <a:gd name="f36" fmla="*/ f27 1 546734"/>
                <a:gd name="f37" fmla="*/ f28 1 273685"/>
                <a:gd name="f38" fmla="*/ 0 1 f19"/>
                <a:gd name="f39" fmla="*/ f6 1 f19"/>
                <a:gd name="f40" fmla="*/ 0 1 f20"/>
                <a:gd name="f41" fmla="*/ f7 1 f20"/>
                <a:gd name="f42" fmla="+- f29 0 f1"/>
                <a:gd name="f43" fmla="*/ f30 1 f19"/>
                <a:gd name="f44" fmla="*/ f31 1 f20"/>
                <a:gd name="f45" fmla="*/ f32 1 f19"/>
                <a:gd name="f46" fmla="*/ f33 1 f20"/>
                <a:gd name="f47" fmla="*/ f34 1 f19"/>
                <a:gd name="f48" fmla="*/ f35 1 f20"/>
                <a:gd name="f49" fmla="*/ f36 1 f19"/>
                <a:gd name="f50" fmla="*/ f37 1 f20"/>
                <a:gd name="f51" fmla="*/ f38 f14 1"/>
                <a:gd name="f52" fmla="*/ f39 f14 1"/>
                <a:gd name="f53" fmla="*/ f41 f15 1"/>
                <a:gd name="f54" fmla="*/ f40 f15 1"/>
                <a:gd name="f55" fmla="*/ f43 f14 1"/>
                <a:gd name="f56" fmla="*/ f44 f15 1"/>
                <a:gd name="f57" fmla="*/ f45 f14 1"/>
                <a:gd name="f58" fmla="*/ f46 f15 1"/>
                <a:gd name="f59" fmla="*/ f47 f14 1"/>
                <a:gd name="f60" fmla="*/ f48 f15 1"/>
                <a:gd name="f61" fmla="*/ f49 f14 1"/>
                <a:gd name="f62" fmla="*/ f50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">
                  <a:pos x="f55" y="f56"/>
                </a:cxn>
                <a:cxn ang="f42">
                  <a:pos x="f57" y="f58"/>
                </a:cxn>
                <a:cxn ang="f42">
                  <a:pos x="f59" y="f60"/>
                </a:cxn>
                <a:cxn ang="f42">
                  <a:pos x="f61" y="f62"/>
                </a:cxn>
                <a:cxn ang="f42">
                  <a:pos x="f55" y="f56"/>
                </a:cxn>
              </a:cxnLst>
              <a:rect l="f51" t="f54" r="f52" b="f53"/>
              <a:pathLst>
                <a:path w="546734" h="273685">
                  <a:moveTo>
                    <a:pt x="f8" y="f5"/>
                  </a:moveTo>
                  <a:lnTo>
                    <a:pt x="f5" y="f9"/>
                  </a:lnTo>
                  <a:lnTo>
                    <a:pt x="f10" y="f11"/>
                  </a:lnTo>
                  <a:lnTo>
                    <a:pt x="f6" y="f12"/>
                  </a:lnTo>
                  <a:lnTo>
                    <a:pt x="f8" y="f5"/>
                  </a:lnTo>
                  <a:close/>
                </a:path>
              </a:pathLst>
            </a:custGeom>
            <a:solidFill>
              <a:srgbClr val="00339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47" name="object 50">
              <a:extLst>
                <a:ext uri="{FF2B5EF4-FFF2-40B4-BE49-F238E27FC236}">
                  <a16:creationId xmlns:a16="http://schemas.microsoft.com/office/drawing/2014/main" id="{7D7683D0-DC25-6783-5A1A-EA9DE39C5759}"/>
                </a:ext>
              </a:extLst>
            </p:cNvPr>
            <p:cNvSpPr/>
            <p:nvPr/>
          </p:nvSpPr>
          <p:spPr>
            <a:xfrm>
              <a:off x="7031937" y="3933885"/>
              <a:ext cx="54673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6734"/>
                <a:gd name="f7" fmla="val 273685"/>
                <a:gd name="f8" fmla="val 170052"/>
                <a:gd name="f9" fmla="val 34289"/>
                <a:gd name="f10" fmla="val 103250"/>
                <a:gd name="f11" fmla="val 512444"/>
                <a:gd name="f12" fmla="val 273430"/>
                <a:gd name="f13" fmla="+- 0 0 -90"/>
                <a:gd name="f14" fmla="*/ f3 1 546734"/>
                <a:gd name="f15" fmla="*/ f4 1 273685"/>
                <a:gd name="f16" fmla="+- f7 0 f5"/>
                <a:gd name="f17" fmla="+- f6 0 f5"/>
                <a:gd name="f18" fmla="*/ f13 f0 1"/>
                <a:gd name="f19" fmla="*/ f17 1 546734"/>
                <a:gd name="f20" fmla="*/ f16 1 273685"/>
                <a:gd name="f21" fmla="*/ 546736 f17 1"/>
                <a:gd name="f22" fmla="*/ 170052 f16 1"/>
                <a:gd name="f23" fmla="*/ 34289 f17 1"/>
                <a:gd name="f24" fmla="*/ 0 f16 1"/>
                <a:gd name="f25" fmla="*/ 0 f17 1"/>
                <a:gd name="f26" fmla="*/ 103250 f16 1"/>
                <a:gd name="f27" fmla="*/ 512446 f17 1"/>
                <a:gd name="f28" fmla="*/ 273430 f16 1"/>
                <a:gd name="f29" fmla="*/ f18 1 f2"/>
                <a:gd name="f30" fmla="*/ f21 1 546734"/>
                <a:gd name="f31" fmla="*/ f22 1 273685"/>
                <a:gd name="f32" fmla="*/ f23 1 546734"/>
                <a:gd name="f33" fmla="*/ f24 1 273685"/>
                <a:gd name="f34" fmla="*/ f25 1 546734"/>
                <a:gd name="f35" fmla="*/ f26 1 273685"/>
                <a:gd name="f36" fmla="*/ f27 1 546734"/>
                <a:gd name="f37" fmla="*/ f28 1 273685"/>
                <a:gd name="f38" fmla="*/ 0 1 f19"/>
                <a:gd name="f39" fmla="*/ f6 1 f19"/>
                <a:gd name="f40" fmla="*/ 0 1 f20"/>
                <a:gd name="f41" fmla="*/ f7 1 f20"/>
                <a:gd name="f42" fmla="+- f29 0 f1"/>
                <a:gd name="f43" fmla="*/ f30 1 f19"/>
                <a:gd name="f44" fmla="*/ f31 1 f20"/>
                <a:gd name="f45" fmla="*/ f32 1 f19"/>
                <a:gd name="f46" fmla="*/ f33 1 f20"/>
                <a:gd name="f47" fmla="*/ f34 1 f19"/>
                <a:gd name="f48" fmla="*/ f35 1 f20"/>
                <a:gd name="f49" fmla="*/ f36 1 f19"/>
                <a:gd name="f50" fmla="*/ f37 1 f20"/>
                <a:gd name="f51" fmla="*/ f38 f14 1"/>
                <a:gd name="f52" fmla="*/ f39 f14 1"/>
                <a:gd name="f53" fmla="*/ f41 f15 1"/>
                <a:gd name="f54" fmla="*/ f40 f15 1"/>
                <a:gd name="f55" fmla="*/ f43 f14 1"/>
                <a:gd name="f56" fmla="*/ f44 f15 1"/>
                <a:gd name="f57" fmla="*/ f45 f14 1"/>
                <a:gd name="f58" fmla="*/ f46 f15 1"/>
                <a:gd name="f59" fmla="*/ f47 f14 1"/>
                <a:gd name="f60" fmla="*/ f48 f15 1"/>
                <a:gd name="f61" fmla="*/ f49 f14 1"/>
                <a:gd name="f62" fmla="*/ f50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">
                  <a:pos x="f55" y="f56"/>
                </a:cxn>
                <a:cxn ang="f42">
                  <a:pos x="f57" y="f58"/>
                </a:cxn>
                <a:cxn ang="f42">
                  <a:pos x="f59" y="f60"/>
                </a:cxn>
                <a:cxn ang="f42">
                  <a:pos x="f61" y="f62"/>
                </a:cxn>
                <a:cxn ang="f42">
                  <a:pos x="f55" y="f56"/>
                </a:cxn>
              </a:cxnLst>
              <a:rect l="f51" t="f54" r="f52" b="f53"/>
              <a:pathLst>
                <a:path w="546734" h="273685">
                  <a:moveTo>
                    <a:pt x="f6" y="f8"/>
                  </a:moveTo>
                  <a:lnTo>
                    <a:pt x="f9" y="f5"/>
                  </a:lnTo>
                  <a:lnTo>
                    <a:pt x="f5" y="f10"/>
                  </a:lnTo>
                  <a:lnTo>
                    <a:pt x="f11" y="f12"/>
                  </a:lnTo>
                  <a:lnTo>
                    <a:pt x="f6" y="f8"/>
                  </a:lnTo>
                  <a:close/>
                </a:path>
              </a:pathLst>
            </a:custGeom>
            <a:noFill/>
            <a:ln w="12701" cap="flat">
              <a:solidFill>
                <a:srgbClr val="002274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48" name="object 51">
              <a:extLst>
                <a:ext uri="{FF2B5EF4-FFF2-40B4-BE49-F238E27FC236}">
                  <a16:creationId xmlns:a16="http://schemas.microsoft.com/office/drawing/2014/main" id="{7639B1FF-2493-F6E6-BD7D-6E55828DE1F4}"/>
                </a:ext>
              </a:extLst>
            </p:cNvPr>
            <p:cNvSpPr/>
            <p:nvPr/>
          </p:nvSpPr>
          <p:spPr>
            <a:xfrm>
              <a:off x="7620975" y="4054175"/>
              <a:ext cx="483873" cy="32836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83870"/>
                <a:gd name="f7" fmla="val 328295"/>
                <a:gd name="f8" fmla="val 273304"/>
                <a:gd name="f9" fmla="val 449325"/>
                <a:gd name="f10" fmla="val 327787"/>
                <a:gd name="f11" fmla="val 483488"/>
                <a:gd name="f12" fmla="val 225044"/>
                <a:gd name="f13" fmla="val 90677"/>
                <a:gd name="f14" fmla="+- 0 0 -90"/>
                <a:gd name="f15" fmla="*/ f3 1 483870"/>
                <a:gd name="f16" fmla="*/ f4 1 328295"/>
                <a:gd name="f17" fmla="+- f7 0 f5"/>
                <a:gd name="f18" fmla="+- f6 0 f5"/>
                <a:gd name="f19" fmla="*/ f14 f0 1"/>
                <a:gd name="f20" fmla="*/ f18 1 483870"/>
                <a:gd name="f21" fmla="*/ f17 1 328295"/>
                <a:gd name="f22" fmla="*/ 0 f18 1"/>
                <a:gd name="f23" fmla="*/ 273304 f17 1"/>
                <a:gd name="f24" fmla="*/ 449325 f18 1"/>
                <a:gd name="f25" fmla="*/ 327787 f17 1"/>
                <a:gd name="f26" fmla="*/ 483488 f18 1"/>
                <a:gd name="f27" fmla="*/ 225044 f17 1"/>
                <a:gd name="f28" fmla="*/ 90677 f18 1"/>
                <a:gd name="f29" fmla="*/ 0 f17 1"/>
                <a:gd name="f30" fmla="*/ f19 1 f2"/>
                <a:gd name="f31" fmla="*/ f22 1 483870"/>
                <a:gd name="f32" fmla="*/ f23 1 328295"/>
                <a:gd name="f33" fmla="*/ f24 1 483870"/>
                <a:gd name="f34" fmla="*/ f25 1 328295"/>
                <a:gd name="f35" fmla="*/ f26 1 483870"/>
                <a:gd name="f36" fmla="*/ f27 1 328295"/>
                <a:gd name="f37" fmla="*/ f28 1 483870"/>
                <a:gd name="f38" fmla="*/ f29 1 328295"/>
                <a:gd name="f39" fmla="*/ 0 1 f20"/>
                <a:gd name="f40" fmla="*/ f6 1 f20"/>
                <a:gd name="f41" fmla="*/ 0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1"/>
                <a:gd name="f50" fmla="*/ f37 1 f20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6 1"/>
                <a:gd name="f62" fmla="*/ f50 f15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61"/>
                </a:cxn>
                <a:cxn ang="f43">
                  <a:pos x="f62" y="f63"/>
                </a:cxn>
                <a:cxn ang="f43">
                  <a:pos x="f56" y="f57"/>
                </a:cxn>
              </a:cxnLst>
              <a:rect l="f52" t="f55" r="f53" b="f54"/>
              <a:pathLst>
                <a:path w="483870" h="328295">
                  <a:moveTo>
                    <a:pt x="f5" y="f8"/>
                  </a:moveTo>
                  <a:lnTo>
                    <a:pt x="f9" y="f10"/>
                  </a:lnTo>
                  <a:lnTo>
                    <a:pt x="f11" y="f12"/>
                  </a:lnTo>
                  <a:lnTo>
                    <a:pt x="f13" y="f5"/>
                  </a:lnTo>
                  <a:lnTo>
                    <a:pt x="f5" y="f8"/>
                  </a:lnTo>
                  <a:close/>
                </a:path>
              </a:pathLst>
            </a:custGeom>
            <a:noFill/>
            <a:ln w="12701" cap="flat">
              <a:solidFill>
                <a:srgbClr val="5087FF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pic>
          <p:nvPicPr>
            <p:cNvPr id="49" name="object 52">
              <a:extLst>
                <a:ext uri="{FF2B5EF4-FFF2-40B4-BE49-F238E27FC236}">
                  <a16:creationId xmlns:a16="http://schemas.microsoft.com/office/drawing/2014/main" id="{215FCE1E-FFDA-27B7-6A65-FCF97E6C181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7539182" y="4097362"/>
              <a:ext cx="64008" cy="121688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50" name="object 53">
              <a:extLst>
                <a:ext uri="{FF2B5EF4-FFF2-40B4-BE49-F238E27FC236}">
                  <a16:creationId xmlns:a16="http://schemas.microsoft.com/office/drawing/2014/main" id="{8D9EA61F-7674-D2C9-75D4-7BB642870A2F}"/>
                </a:ext>
              </a:extLst>
            </p:cNvPr>
            <p:cNvSpPr/>
            <p:nvPr/>
          </p:nvSpPr>
          <p:spPr>
            <a:xfrm>
              <a:off x="7029907" y="3929816"/>
              <a:ext cx="1537353" cy="68212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537334"/>
                <a:gd name="f7" fmla="val 681989"/>
                <a:gd name="f8" fmla="val 394335"/>
                <a:gd name="f9" fmla="val 332359"/>
                <a:gd name="f10" fmla="val 111760"/>
                <a:gd name="f11" fmla="val 37084"/>
                <a:gd name="f12" fmla="val 485013"/>
                <a:gd name="f13" fmla="val 59055"/>
                <a:gd name="f14" fmla="val 1446530"/>
                <a:gd name="f15" fmla="val 681609"/>
                <a:gd name="f16" fmla="val 1052957"/>
                <a:gd name="f17" fmla="val 458724"/>
                <a:gd name="f18" fmla="val 1088517"/>
                <a:gd name="f19" fmla="val 351536"/>
                <a:gd name="f20" fmla="val 1537208"/>
                <a:gd name="f21" fmla="val 408305"/>
                <a:gd name="f22" fmla="+- 0 0 -90"/>
                <a:gd name="f23" fmla="*/ f3 1 1537334"/>
                <a:gd name="f24" fmla="*/ f4 1 681989"/>
                <a:gd name="f25" fmla="+- f7 0 f5"/>
                <a:gd name="f26" fmla="+- f6 0 f5"/>
                <a:gd name="f27" fmla="*/ f22 f0 1"/>
                <a:gd name="f28" fmla="*/ f26 1 1537334"/>
                <a:gd name="f29" fmla="*/ f25 1 681989"/>
                <a:gd name="f30" fmla="*/ 394335 f26 1"/>
                <a:gd name="f31" fmla="*/ 332359 f25 1"/>
                <a:gd name="f32" fmla="*/ 0 f26 1"/>
                <a:gd name="f33" fmla="*/ 111760 f25 1"/>
                <a:gd name="f34" fmla="*/ 37084 f26 1"/>
                <a:gd name="f35" fmla="*/ 0 f25 1"/>
                <a:gd name="f36" fmla="*/ 485013 f26 1"/>
                <a:gd name="f37" fmla="*/ 59055 f25 1"/>
                <a:gd name="f38" fmla="*/ 1446532 f26 1"/>
                <a:gd name="f39" fmla="*/ 681611 f25 1"/>
                <a:gd name="f40" fmla="*/ 1052959 f26 1"/>
                <a:gd name="f41" fmla="*/ 458726 f25 1"/>
                <a:gd name="f42" fmla="*/ 1088519 f26 1"/>
                <a:gd name="f43" fmla="*/ 351538 f25 1"/>
                <a:gd name="f44" fmla="*/ 1537210 f26 1"/>
                <a:gd name="f45" fmla="*/ 408307 f25 1"/>
                <a:gd name="f46" fmla="*/ f27 1 f2"/>
                <a:gd name="f47" fmla="*/ f30 1 1537334"/>
                <a:gd name="f48" fmla="*/ f31 1 681989"/>
                <a:gd name="f49" fmla="*/ f32 1 1537334"/>
                <a:gd name="f50" fmla="*/ f33 1 681989"/>
                <a:gd name="f51" fmla="*/ f34 1 1537334"/>
                <a:gd name="f52" fmla="*/ f35 1 681989"/>
                <a:gd name="f53" fmla="*/ f36 1 1537334"/>
                <a:gd name="f54" fmla="*/ f37 1 681989"/>
                <a:gd name="f55" fmla="*/ f38 1 1537334"/>
                <a:gd name="f56" fmla="*/ f39 1 681989"/>
                <a:gd name="f57" fmla="*/ f40 1 1537334"/>
                <a:gd name="f58" fmla="*/ f41 1 681989"/>
                <a:gd name="f59" fmla="*/ f42 1 1537334"/>
                <a:gd name="f60" fmla="*/ f43 1 681989"/>
                <a:gd name="f61" fmla="*/ f44 1 1537334"/>
                <a:gd name="f62" fmla="*/ f45 1 681989"/>
                <a:gd name="f63" fmla="*/ 0 1 f28"/>
                <a:gd name="f64" fmla="*/ f6 1 f28"/>
                <a:gd name="f65" fmla="*/ 0 1 f29"/>
                <a:gd name="f66" fmla="*/ f7 1 f29"/>
                <a:gd name="f67" fmla="+- f46 0 f1"/>
                <a:gd name="f68" fmla="*/ f47 1 f28"/>
                <a:gd name="f69" fmla="*/ f48 1 f29"/>
                <a:gd name="f70" fmla="*/ f49 1 f28"/>
                <a:gd name="f71" fmla="*/ f50 1 f29"/>
                <a:gd name="f72" fmla="*/ f51 1 f28"/>
                <a:gd name="f73" fmla="*/ f52 1 f29"/>
                <a:gd name="f74" fmla="*/ f53 1 f28"/>
                <a:gd name="f75" fmla="*/ f54 1 f29"/>
                <a:gd name="f76" fmla="*/ f55 1 f28"/>
                <a:gd name="f77" fmla="*/ f56 1 f29"/>
                <a:gd name="f78" fmla="*/ f57 1 f28"/>
                <a:gd name="f79" fmla="*/ f58 1 f29"/>
                <a:gd name="f80" fmla="*/ f59 1 f28"/>
                <a:gd name="f81" fmla="*/ f60 1 f29"/>
                <a:gd name="f82" fmla="*/ f61 1 f28"/>
                <a:gd name="f83" fmla="*/ f62 1 f29"/>
                <a:gd name="f84" fmla="*/ f63 f23 1"/>
                <a:gd name="f85" fmla="*/ f64 f23 1"/>
                <a:gd name="f86" fmla="*/ f66 f24 1"/>
                <a:gd name="f87" fmla="*/ f65 f24 1"/>
                <a:gd name="f88" fmla="*/ f68 f23 1"/>
                <a:gd name="f89" fmla="*/ f69 f24 1"/>
                <a:gd name="f90" fmla="*/ f70 f23 1"/>
                <a:gd name="f91" fmla="*/ f71 f24 1"/>
                <a:gd name="f92" fmla="*/ f72 f23 1"/>
                <a:gd name="f93" fmla="*/ f73 f24 1"/>
                <a:gd name="f94" fmla="*/ f74 f23 1"/>
                <a:gd name="f95" fmla="*/ f75 f24 1"/>
                <a:gd name="f96" fmla="*/ f76 f23 1"/>
                <a:gd name="f97" fmla="*/ f77 f24 1"/>
                <a:gd name="f98" fmla="*/ f78 f23 1"/>
                <a:gd name="f99" fmla="*/ f79 f24 1"/>
                <a:gd name="f100" fmla="*/ f80 f23 1"/>
                <a:gd name="f101" fmla="*/ f81 f24 1"/>
                <a:gd name="f102" fmla="*/ f82 f23 1"/>
                <a:gd name="f103" fmla="*/ f83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7">
                  <a:pos x="f88" y="f89"/>
                </a:cxn>
                <a:cxn ang="f67">
                  <a:pos x="f90" y="f91"/>
                </a:cxn>
                <a:cxn ang="f67">
                  <a:pos x="f92" y="f93"/>
                </a:cxn>
                <a:cxn ang="f67">
                  <a:pos x="f94" y="f95"/>
                </a:cxn>
                <a:cxn ang="f67">
                  <a:pos x="f88" y="f89"/>
                </a:cxn>
                <a:cxn ang="f67">
                  <a:pos x="f96" y="f97"/>
                </a:cxn>
                <a:cxn ang="f67">
                  <a:pos x="f98" y="f99"/>
                </a:cxn>
                <a:cxn ang="f67">
                  <a:pos x="f100" y="f101"/>
                </a:cxn>
                <a:cxn ang="f67">
                  <a:pos x="f102" y="f103"/>
                </a:cxn>
                <a:cxn ang="f67">
                  <a:pos x="f96" y="f97"/>
                </a:cxn>
              </a:cxnLst>
              <a:rect l="f84" t="f87" r="f85" b="f86"/>
              <a:pathLst>
                <a:path w="1537334" h="681989">
                  <a:moveTo>
                    <a:pt x="f8" y="f9"/>
                  </a:moveTo>
                  <a:lnTo>
                    <a:pt x="f5" y="f10"/>
                  </a:lnTo>
                  <a:lnTo>
                    <a:pt x="f11" y="f5"/>
                  </a:lnTo>
                  <a:lnTo>
                    <a:pt x="f12" y="f13"/>
                  </a:lnTo>
                  <a:lnTo>
                    <a:pt x="f8" y="f9"/>
                  </a:lnTo>
                  <a:close/>
                </a:path>
                <a:path w="1537334" h="681989">
                  <a:moveTo>
                    <a:pt x="f14" y="f15"/>
                  </a:move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14" y="f15"/>
                  </a:lnTo>
                  <a:close/>
                </a:path>
              </a:pathLst>
            </a:custGeom>
            <a:noFill/>
            <a:ln w="12701" cap="flat">
              <a:solidFill>
                <a:srgbClr val="5087FF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pic>
          <p:nvPicPr>
            <p:cNvPr id="51" name="object 54">
              <a:extLst>
                <a:ext uri="{FF2B5EF4-FFF2-40B4-BE49-F238E27FC236}">
                  <a16:creationId xmlns:a16="http://schemas.microsoft.com/office/drawing/2014/main" id="{01F6E972-53AC-0407-E48B-F439C4D30BE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>
            <a:xfrm>
              <a:off x="8054428" y="4268976"/>
              <a:ext cx="80896" cy="126644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52" name="object 55">
              <a:extLst>
                <a:ext uri="{FF2B5EF4-FFF2-40B4-BE49-F238E27FC236}">
                  <a16:creationId xmlns:a16="http://schemas.microsoft.com/office/drawing/2014/main" id="{84481077-E577-E65C-F792-6BB9425B8FC2}"/>
                </a:ext>
              </a:extLst>
            </p:cNvPr>
            <p:cNvSpPr/>
            <p:nvPr/>
          </p:nvSpPr>
          <p:spPr>
            <a:xfrm>
              <a:off x="8612093" y="4458367"/>
              <a:ext cx="54673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6734"/>
                <a:gd name="f7" fmla="val 273685"/>
                <a:gd name="f8" fmla="val 34290"/>
                <a:gd name="f9" fmla="val 103378"/>
                <a:gd name="f10" fmla="val 512445"/>
                <a:gd name="f11" fmla="val 273431"/>
                <a:gd name="f12" fmla="val 170180"/>
                <a:gd name="f13" fmla="+- 0 0 -90"/>
                <a:gd name="f14" fmla="*/ f3 1 546734"/>
                <a:gd name="f15" fmla="*/ f4 1 273685"/>
                <a:gd name="f16" fmla="+- f7 0 f5"/>
                <a:gd name="f17" fmla="+- f6 0 f5"/>
                <a:gd name="f18" fmla="*/ f13 f0 1"/>
                <a:gd name="f19" fmla="*/ f17 1 546734"/>
                <a:gd name="f20" fmla="*/ f16 1 273685"/>
                <a:gd name="f21" fmla="*/ 34290 f17 1"/>
                <a:gd name="f22" fmla="*/ 0 f16 1"/>
                <a:gd name="f23" fmla="*/ 0 f17 1"/>
                <a:gd name="f24" fmla="*/ 103378 f16 1"/>
                <a:gd name="f25" fmla="*/ 512447 f17 1"/>
                <a:gd name="f26" fmla="*/ 273431 f16 1"/>
                <a:gd name="f27" fmla="*/ 546736 f17 1"/>
                <a:gd name="f28" fmla="*/ 170180 f16 1"/>
                <a:gd name="f29" fmla="*/ f18 1 f2"/>
                <a:gd name="f30" fmla="*/ f21 1 546734"/>
                <a:gd name="f31" fmla="*/ f22 1 273685"/>
                <a:gd name="f32" fmla="*/ f23 1 546734"/>
                <a:gd name="f33" fmla="*/ f24 1 273685"/>
                <a:gd name="f34" fmla="*/ f25 1 546734"/>
                <a:gd name="f35" fmla="*/ f26 1 273685"/>
                <a:gd name="f36" fmla="*/ f27 1 546734"/>
                <a:gd name="f37" fmla="*/ f28 1 273685"/>
                <a:gd name="f38" fmla="*/ 0 1 f19"/>
                <a:gd name="f39" fmla="*/ f6 1 f19"/>
                <a:gd name="f40" fmla="*/ 0 1 f20"/>
                <a:gd name="f41" fmla="*/ f7 1 f20"/>
                <a:gd name="f42" fmla="+- f29 0 f1"/>
                <a:gd name="f43" fmla="*/ f30 1 f19"/>
                <a:gd name="f44" fmla="*/ f31 1 f20"/>
                <a:gd name="f45" fmla="*/ f32 1 f19"/>
                <a:gd name="f46" fmla="*/ f33 1 f20"/>
                <a:gd name="f47" fmla="*/ f34 1 f19"/>
                <a:gd name="f48" fmla="*/ f35 1 f20"/>
                <a:gd name="f49" fmla="*/ f36 1 f19"/>
                <a:gd name="f50" fmla="*/ f37 1 f20"/>
                <a:gd name="f51" fmla="*/ f38 f14 1"/>
                <a:gd name="f52" fmla="*/ f39 f14 1"/>
                <a:gd name="f53" fmla="*/ f41 f15 1"/>
                <a:gd name="f54" fmla="*/ f40 f15 1"/>
                <a:gd name="f55" fmla="*/ f43 f14 1"/>
                <a:gd name="f56" fmla="*/ f44 f15 1"/>
                <a:gd name="f57" fmla="*/ f45 f14 1"/>
                <a:gd name="f58" fmla="*/ f46 f15 1"/>
                <a:gd name="f59" fmla="*/ f47 f14 1"/>
                <a:gd name="f60" fmla="*/ f48 f15 1"/>
                <a:gd name="f61" fmla="*/ f49 f14 1"/>
                <a:gd name="f62" fmla="*/ f50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">
                  <a:pos x="f55" y="f56"/>
                </a:cxn>
                <a:cxn ang="f42">
                  <a:pos x="f57" y="f58"/>
                </a:cxn>
                <a:cxn ang="f42">
                  <a:pos x="f59" y="f60"/>
                </a:cxn>
                <a:cxn ang="f42">
                  <a:pos x="f61" y="f62"/>
                </a:cxn>
                <a:cxn ang="f42">
                  <a:pos x="f55" y="f56"/>
                </a:cxn>
              </a:cxnLst>
              <a:rect l="f51" t="f54" r="f52" b="f53"/>
              <a:pathLst>
                <a:path w="546734" h="273685">
                  <a:moveTo>
                    <a:pt x="f8" y="f5"/>
                  </a:moveTo>
                  <a:lnTo>
                    <a:pt x="f5" y="f9"/>
                  </a:lnTo>
                  <a:lnTo>
                    <a:pt x="f10" y="f11"/>
                  </a:lnTo>
                  <a:lnTo>
                    <a:pt x="f6" y="f12"/>
                  </a:lnTo>
                  <a:lnTo>
                    <a:pt x="f8" y="f5"/>
                  </a:lnTo>
                  <a:close/>
                </a:path>
              </a:pathLst>
            </a:custGeom>
            <a:solidFill>
              <a:srgbClr val="00339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53" name="object 56">
              <a:extLst>
                <a:ext uri="{FF2B5EF4-FFF2-40B4-BE49-F238E27FC236}">
                  <a16:creationId xmlns:a16="http://schemas.microsoft.com/office/drawing/2014/main" id="{8A8E0B77-8BDB-4598-8B70-51CBBB24D3EE}"/>
                </a:ext>
              </a:extLst>
            </p:cNvPr>
            <p:cNvSpPr/>
            <p:nvPr/>
          </p:nvSpPr>
          <p:spPr>
            <a:xfrm>
              <a:off x="8612093" y="4458367"/>
              <a:ext cx="54673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6734"/>
                <a:gd name="f7" fmla="val 273685"/>
                <a:gd name="f8" fmla="val 170180"/>
                <a:gd name="f9" fmla="val 34290"/>
                <a:gd name="f10" fmla="val 103378"/>
                <a:gd name="f11" fmla="val 512445"/>
                <a:gd name="f12" fmla="val 273431"/>
                <a:gd name="f13" fmla="+- 0 0 -90"/>
                <a:gd name="f14" fmla="*/ f3 1 546734"/>
                <a:gd name="f15" fmla="*/ f4 1 273685"/>
                <a:gd name="f16" fmla="+- f7 0 f5"/>
                <a:gd name="f17" fmla="+- f6 0 f5"/>
                <a:gd name="f18" fmla="*/ f13 f0 1"/>
                <a:gd name="f19" fmla="*/ f17 1 546734"/>
                <a:gd name="f20" fmla="*/ f16 1 273685"/>
                <a:gd name="f21" fmla="*/ 546736 f17 1"/>
                <a:gd name="f22" fmla="*/ 170180 f16 1"/>
                <a:gd name="f23" fmla="*/ 34290 f17 1"/>
                <a:gd name="f24" fmla="*/ 0 f16 1"/>
                <a:gd name="f25" fmla="*/ 0 f17 1"/>
                <a:gd name="f26" fmla="*/ 103378 f16 1"/>
                <a:gd name="f27" fmla="*/ 512447 f17 1"/>
                <a:gd name="f28" fmla="*/ 273431 f16 1"/>
                <a:gd name="f29" fmla="*/ f18 1 f2"/>
                <a:gd name="f30" fmla="*/ f21 1 546734"/>
                <a:gd name="f31" fmla="*/ f22 1 273685"/>
                <a:gd name="f32" fmla="*/ f23 1 546734"/>
                <a:gd name="f33" fmla="*/ f24 1 273685"/>
                <a:gd name="f34" fmla="*/ f25 1 546734"/>
                <a:gd name="f35" fmla="*/ f26 1 273685"/>
                <a:gd name="f36" fmla="*/ f27 1 546734"/>
                <a:gd name="f37" fmla="*/ f28 1 273685"/>
                <a:gd name="f38" fmla="*/ 0 1 f19"/>
                <a:gd name="f39" fmla="*/ f6 1 f19"/>
                <a:gd name="f40" fmla="*/ 0 1 f20"/>
                <a:gd name="f41" fmla="*/ f7 1 f20"/>
                <a:gd name="f42" fmla="+- f29 0 f1"/>
                <a:gd name="f43" fmla="*/ f30 1 f19"/>
                <a:gd name="f44" fmla="*/ f31 1 f20"/>
                <a:gd name="f45" fmla="*/ f32 1 f19"/>
                <a:gd name="f46" fmla="*/ f33 1 f20"/>
                <a:gd name="f47" fmla="*/ f34 1 f19"/>
                <a:gd name="f48" fmla="*/ f35 1 f20"/>
                <a:gd name="f49" fmla="*/ f36 1 f19"/>
                <a:gd name="f50" fmla="*/ f37 1 f20"/>
                <a:gd name="f51" fmla="*/ f38 f14 1"/>
                <a:gd name="f52" fmla="*/ f39 f14 1"/>
                <a:gd name="f53" fmla="*/ f41 f15 1"/>
                <a:gd name="f54" fmla="*/ f40 f15 1"/>
                <a:gd name="f55" fmla="*/ f43 f14 1"/>
                <a:gd name="f56" fmla="*/ f44 f15 1"/>
                <a:gd name="f57" fmla="*/ f45 f14 1"/>
                <a:gd name="f58" fmla="*/ f46 f15 1"/>
                <a:gd name="f59" fmla="*/ f47 f14 1"/>
                <a:gd name="f60" fmla="*/ f48 f15 1"/>
                <a:gd name="f61" fmla="*/ f49 f14 1"/>
                <a:gd name="f62" fmla="*/ f50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">
                  <a:pos x="f55" y="f56"/>
                </a:cxn>
                <a:cxn ang="f42">
                  <a:pos x="f57" y="f58"/>
                </a:cxn>
                <a:cxn ang="f42">
                  <a:pos x="f59" y="f60"/>
                </a:cxn>
                <a:cxn ang="f42">
                  <a:pos x="f61" y="f62"/>
                </a:cxn>
                <a:cxn ang="f42">
                  <a:pos x="f55" y="f56"/>
                </a:cxn>
              </a:cxnLst>
              <a:rect l="f51" t="f54" r="f52" b="f53"/>
              <a:pathLst>
                <a:path w="546734" h="273685">
                  <a:moveTo>
                    <a:pt x="f6" y="f8"/>
                  </a:moveTo>
                  <a:lnTo>
                    <a:pt x="f9" y="f5"/>
                  </a:lnTo>
                  <a:lnTo>
                    <a:pt x="f5" y="f10"/>
                  </a:lnTo>
                  <a:lnTo>
                    <a:pt x="f11" y="f12"/>
                  </a:lnTo>
                  <a:lnTo>
                    <a:pt x="f6" y="f8"/>
                  </a:lnTo>
                  <a:close/>
                </a:path>
              </a:pathLst>
            </a:custGeom>
            <a:noFill/>
            <a:ln w="12701" cap="flat">
              <a:solidFill>
                <a:srgbClr val="002274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54" name="object 57">
              <a:extLst>
                <a:ext uri="{FF2B5EF4-FFF2-40B4-BE49-F238E27FC236}">
                  <a16:creationId xmlns:a16="http://schemas.microsoft.com/office/drawing/2014/main" id="{34234E50-180E-3E06-1218-99955FABDB60}"/>
                </a:ext>
              </a:extLst>
            </p:cNvPr>
            <p:cNvSpPr/>
            <p:nvPr/>
          </p:nvSpPr>
          <p:spPr>
            <a:xfrm>
              <a:off x="8671785" y="4402991"/>
              <a:ext cx="483242" cy="32581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83234"/>
                <a:gd name="f7" fmla="val 325754"/>
                <a:gd name="f8" fmla="val 273431"/>
                <a:gd name="f9" fmla="val 450214"/>
                <a:gd name="f10" fmla="val 325628"/>
                <a:gd name="f11" fmla="val 482853"/>
                <a:gd name="f12" fmla="val 227330"/>
                <a:gd name="f13" fmla="val 90804"/>
                <a:gd name="f14" fmla="+- 0 0 -90"/>
                <a:gd name="f15" fmla="*/ f3 1 483234"/>
                <a:gd name="f16" fmla="*/ f4 1 325754"/>
                <a:gd name="f17" fmla="+- f7 0 f5"/>
                <a:gd name="f18" fmla="+- f6 0 f5"/>
                <a:gd name="f19" fmla="*/ f14 f0 1"/>
                <a:gd name="f20" fmla="*/ f18 1 483234"/>
                <a:gd name="f21" fmla="*/ f17 1 325754"/>
                <a:gd name="f22" fmla="*/ 0 f18 1"/>
                <a:gd name="f23" fmla="*/ 273433 f17 1"/>
                <a:gd name="f24" fmla="*/ 450214 f18 1"/>
                <a:gd name="f25" fmla="*/ 325630 f17 1"/>
                <a:gd name="f26" fmla="*/ 482853 f18 1"/>
                <a:gd name="f27" fmla="*/ 227332 f17 1"/>
                <a:gd name="f28" fmla="*/ 90804 f18 1"/>
                <a:gd name="f29" fmla="*/ 0 f17 1"/>
                <a:gd name="f30" fmla="*/ f19 1 f2"/>
                <a:gd name="f31" fmla="*/ f22 1 483234"/>
                <a:gd name="f32" fmla="*/ f23 1 325754"/>
                <a:gd name="f33" fmla="*/ f24 1 483234"/>
                <a:gd name="f34" fmla="*/ f25 1 325754"/>
                <a:gd name="f35" fmla="*/ f26 1 483234"/>
                <a:gd name="f36" fmla="*/ f27 1 325754"/>
                <a:gd name="f37" fmla="*/ f28 1 483234"/>
                <a:gd name="f38" fmla="*/ f29 1 325754"/>
                <a:gd name="f39" fmla="*/ 0 1 f20"/>
                <a:gd name="f40" fmla="*/ f6 1 f20"/>
                <a:gd name="f41" fmla="*/ 0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1"/>
                <a:gd name="f50" fmla="*/ f37 1 f20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6 1"/>
                <a:gd name="f62" fmla="*/ f50 f15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61"/>
                </a:cxn>
                <a:cxn ang="f43">
                  <a:pos x="f62" y="f63"/>
                </a:cxn>
                <a:cxn ang="f43">
                  <a:pos x="f56" y="f57"/>
                </a:cxn>
              </a:cxnLst>
              <a:rect l="f52" t="f55" r="f53" b="f54"/>
              <a:pathLst>
                <a:path w="483234" h="325754">
                  <a:moveTo>
                    <a:pt x="f5" y="f8"/>
                  </a:moveTo>
                  <a:lnTo>
                    <a:pt x="f9" y="f10"/>
                  </a:lnTo>
                  <a:lnTo>
                    <a:pt x="f11" y="f12"/>
                  </a:lnTo>
                  <a:lnTo>
                    <a:pt x="f13" y="f5"/>
                  </a:lnTo>
                  <a:lnTo>
                    <a:pt x="f5" y="f8"/>
                  </a:lnTo>
                  <a:close/>
                </a:path>
              </a:pathLst>
            </a:custGeom>
            <a:noFill/>
            <a:ln w="12701" cap="flat">
              <a:solidFill>
                <a:srgbClr val="5087FF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pic>
          <p:nvPicPr>
            <p:cNvPr id="55" name="object 58">
              <a:extLst>
                <a:ext uri="{FF2B5EF4-FFF2-40B4-BE49-F238E27FC236}">
                  <a16:creationId xmlns:a16="http://schemas.microsoft.com/office/drawing/2014/main" id="{47A75447-6A50-14D1-49C7-58B9521AF3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>
            <a:xfrm>
              <a:off x="9116668" y="4621597"/>
              <a:ext cx="80896" cy="126644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56" name="object 59">
              <a:extLst>
                <a:ext uri="{FF2B5EF4-FFF2-40B4-BE49-F238E27FC236}">
                  <a16:creationId xmlns:a16="http://schemas.microsoft.com/office/drawing/2014/main" id="{D6608065-66D5-3991-375F-3CC75D5CE9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>
            <a:xfrm>
              <a:off x="8588593" y="4446425"/>
              <a:ext cx="64136" cy="121688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57" name="object 60">
              <a:extLst>
                <a:ext uri="{FF2B5EF4-FFF2-40B4-BE49-F238E27FC236}">
                  <a16:creationId xmlns:a16="http://schemas.microsoft.com/office/drawing/2014/main" id="{BA46007E-0523-2544-4887-28E08B9076F6}"/>
                </a:ext>
              </a:extLst>
            </p:cNvPr>
            <p:cNvSpPr/>
            <p:nvPr/>
          </p:nvSpPr>
          <p:spPr>
            <a:xfrm>
              <a:off x="10277078" y="5008260"/>
              <a:ext cx="54737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7370"/>
                <a:gd name="f7" fmla="val 273685"/>
                <a:gd name="f8" fmla="val 34289"/>
                <a:gd name="f9" fmla="val 103250"/>
                <a:gd name="f10" fmla="val 512445"/>
                <a:gd name="f11" fmla="val 273430"/>
                <a:gd name="f12" fmla="val 546861"/>
                <a:gd name="f13" fmla="val 170052"/>
                <a:gd name="f14" fmla="+- 0 0 -90"/>
                <a:gd name="f15" fmla="*/ f3 1 547370"/>
                <a:gd name="f16" fmla="*/ f4 1 273685"/>
                <a:gd name="f17" fmla="+- f7 0 f5"/>
                <a:gd name="f18" fmla="+- f6 0 f5"/>
                <a:gd name="f19" fmla="*/ f14 f0 1"/>
                <a:gd name="f20" fmla="*/ f18 1 547370"/>
                <a:gd name="f21" fmla="*/ f17 1 273685"/>
                <a:gd name="f22" fmla="*/ 34289 f18 1"/>
                <a:gd name="f23" fmla="*/ 0 f17 1"/>
                <a:gd name="f24" fmla="*/ 0 f18 1"/>
                <a:gd name="f25" fmla="*/ 103250 f17 1"/>
                <a:gd name="f26" fmla="*/ 512445 f18 1"/>
                <a:gd name="f27" fmla="*/ 273430 f17 1"/>
                <a:gd name="f28" fmla="*/ 546861 f18 1"/>
                <a:gd name="f29" fmla="*/ 170052 f17 1"/>
                <a:gd name="f30" fmla="*/ f19 1 f2"/>
                <a:gd name="f31" fmla="*/ f22 1 547370"/>
                <a:gd name="f32" fmla="*/ f23 1 273685"/>
                <a:gd name="f33" fmla="*/ f24 1 547370"/>
                <a:gd name="f34" fmla="*/ f25 1 273685"/>
                <a:gd name="f35" fmla="*/ f26 1 547370"/>
                <a:gd name="f36" fmla="*/ f27 1 273685"/>
                <a:gd name="f37" fmla="*/ f28 1 547370"/>
                <a:gd name="f38" fmla="*/ f29 1 273685"/>
                <a:gd name="f39" fmla="*/ 0 1 f20"/>
                <a:gd name="f40" fmla="*/ f6 1 f20"/>
                <a:gd name="f41" fmla="*/ 0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1"/>
                <a:gd name="f50" fmla="*/ f37 1 f20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6 1"/>
                <a:gd name="f62" fmla="*/ f50 f15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61"/>
                </a:cxn>
                <a:cxn ang="f43">
                  <a:pos x="f62" y="f63"/>
                </a:cxn>
                <a:cxn ang="f43">
                  <a:pos x="f56" y="f57"/>
                </a:cxn>
              </a:cxnLst>
              <a:rect l="f52" t="f55" r="f53" b="f54"/>
              <a:pathLst>
                <a:path w="547370" h="273685">
                  <a:moveTo>
                    <a:pt x="f8" y="f5"/>
                  </a:moveTo>
                  <a:lnTo>
                    <a:pt x="f5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8" y="f5"/>
                  </a:lnTo>
                  <a:close/>
                </a:path>
              </a:pathLst>
            </a:custGeom>
            <a:solidFill>
              <a:srgbClr val="00339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58" name="object 61">
              <a:extLst>
                <a:ext uri="{FF2B5EF4-FFF2-40B4-BE49-F238E27FC236}">
                  <a16:creationId xmlns:a16="http://schemas.microsoft.com/office/drawing/2014/main" id="{9E86FB66-19E1-81D6-BDB9-1CC0F4038A82}"/>
                </a:ext>
              </a:extLst>
            </p:cNvPr>
            <p:cNvSpPr/>
            <p:nvPr/>
          </p:nvSpPr>
          <p:spPr>
            <a:xfrm>
              <a:off x="10277078" y="5008260"/>
              <a:ext cx="54737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7370"/>
                <a:gd name="f7" fmla="val 273685"/>
                <a:gd name="f8" fmla="val 546861"/>
                <a:gd name="f9" fmla="val 170052"/>
                <a:gd name="f10" fmla="val 34289"/>
                <a:gd name="f11" fmla="val 103250"/>
                <a:gd name="f12" fmla="val 512445"/>
                <a:gd name="f13" fmla="val 273430"/>
                <a:gd name="f14" fmla="+- 0 0 -90"/>
                <a:gd name="f15" fmla="*/ f3 1 547370"/>
                <a:gd name="f16" fmla="*/ f4 1 273685"/>
                <a:gd name="f17" fmla="+- f7 0 f5"/>
                <a:gd name="f18" fmla="+- f6 0 f5"/>
                <a:gd name="f19" fmla="*/ f14 f0 1"/>
                <a:gd name="f20" fmla="*/ f18 1 547370"/>
                <a:gd name="f21" fmla="*/ f17 1 273685"/>
                <a:gd name="f22" fmla="*/ 546861 f18 1"/>
                <a:gd name="f23" fmla="*/ 170052 f17 1"/>
                <a:gd name="f24" fmla="*/ 34289 f18 1"/>
                <a:gd name="f25" fmla="*/ 0 f17 1"/>
                <a:gd name="f26" fmla="*/ 0 f18 1"/>
                <a:gd name="f27" fmla="*/ 103250 f17 1"/>
                <a:gd name="f28" fmla="*/ 512445 f18 1"/>
                <a:gd name="f29" fmla="*/ 273430 f17 1"/>
                <a:gd name="f30" fmla="*/ f19 1 f2"/>
                <a:gd name="f31" fmla="*/ f22 1 547370"/>
                <a:gd name="f32" fmla="*/ f23 1 273685"/>
                <a:gd name="f33" fmla="*/ f24 1 547370"/>
                <a:gd name="f34" fmla="*/ f25 1 273685"/>
                <a:gd name="f35" fmla="*/ f26 1 547370"/>
                <a:gd name="f36" fmla="*/ f27 1 273685"/>
                <a:gd name="f37" fmla="*/ f28 1 547370"/>
                <a:gd name="f38" fmla="*/ f29 1 273685"/>
                <a:gd name="f39" fmla="*/ 0 1 f20"/>
                <a:gd name="f40" fmla="*/ f6 1 f20"/>
                <a:gd name="f41" fmla="*/ 0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1"/>
                <a:gd name="f50" fmla="*/ f37 1 f20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6 1"/>
                <a:gd name="f62" fmla="*/ f50 f15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61"/>
                </a:cxn>
                <a:cxn ang="f43">
                  <a:pos x="f62" y="f63"/>
                </a:cxn>
                <a:cxn ang="f43">
                  <a:pos x="f56" y="f57"/>
                </a:cxn>
              </a:cxnLst>
              <a:rect l="f52" t="f55" r="f53" b="f54"/>
              <a:pathLst>
                <a:path w="547370" h="273685">
                  <a:moveTo>
                    <a:pt x="f8" y="f9"/>
                  </a:moveTo>
                  <a:lnTo>
                    <a:pt x="f10" y="f5"/>
                  </a:lnTo>
                  <a:lnTo>
                    <a:pt x="f5" y="f11"/>
                  </a:lnTo>
                  <a:lnTo>
                    <a:pt x="f12" y="f13"/>
                  </a:lnTo>
                  <a:lnTo>
                    <a:pt x="f8" y="f9"/>
                  </a:lnTo>
                  <a:close/>
                </a:path>
              </a:pathLst>
            </a:custGeom>
            <a:noFill/>
            <a:ln w="12701" cap="flat">
              <a:solidFill>
                <a:srgbClr val="002274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59" name="object 62">
              <a:extLst>
                <a:ext uri="{FF2B5EF4-FFF2-40B4-BE49-F238E27FC236}">
                  <a16:creationId xmlns:a16="http://schemas.microsoft.com/office/drawing/2014/main" id="{CFF6DDEB-2574-3D72-716F-1B7703810F5C}"/>
                </a:ext>
              </a:extLst>
            </p:cNvPr>
            <p:cNvSpPr/>
            <p:nvPr/>
          </p:nvSpPr>
          <p:spPr>
            <a:xfrm>
              <a:off x="9755486" y="4835127"/>
              <a:ext cx="54737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7370"/>
                <a:gd name="f7" fmla="val 273685"/>
                <a:gd name="f8" fmla="val 34290"/>
                <a:gd name="f9" fmla="val 103251"/>
                <a:gd name="f10" fmla="val 512572"/>
                <a:gd name="f11" fmla="val 273431"/>
                <a:gd name="f12" fmla="val 546862"/>
                <a:gd name="f13" fmla="val 170053"/>
                <a:gd name="f14" fmla="+- 0 0 -90"/>
                <a:gd name="f15" fmla="*/ f3 1 547370"/>
                <a:gd name="f16" fmla="*/ f4 1 273685"/>
                <a:gd name="f17" fmla="+- f7 0 f5"/>
                <a:gd name="f18" fmla="+- f6 0 f5"/>
                <a:gd name="f19" fmla="*/ f14 f0 1"/>
                <a:gd name="f20" fmla="*/ f18 1 547370"/>
                <a:gd name="f21" fmla="*/ f17 1 273685"/>
                <a:gd name="f22" fmla="*/ 34290 f18 1"/>
                <a:gd name="f23" fmla="*/ 0 f17 1"/>
                <a:gd name="f24" fmla="*/ 0 f18 1"/>
                <a:gd name="f25" fmla="*/ 103251 f17 1"/>
                <a:gd name="f26" fmla="*/ 512572 f18 1"/>
                <a:gd name="f27" fmla="*/ 273431 f17 1"/>
                <a:gd name="f28" fmla="*/ 546862 f18 1"/>
                <a:gd name="f29" fmla="*/ 170053 f17 1"/>
                <a:gd name="f30" fmla="*/ f19 1 f2"/>
                <a:gd name="f31" fmla="*/ f22 1 547370"/>
                <a:gd name="f32" fmla="*/ f23 1 273685"/>
                <a:gd name="f33" fmla="*/ f24 1 547370"/>
                <a:gd name="f34" fmla="*/ f25 1 273685"/>
                <a:gd name="f35" fmla="*/ f26 1 547370"/>
                <a:gd name="f36" fmla="*/ f27 1 273685"/>
                <a:gd name="f37" fmla="*/ f28 1 547370"/>
                <a:gd name="f38" fmla="*/ f29 1 273685"/>
                <a:gd name="f39" fmla="*/ 0 1 f20"/>
                <a:gd name="f40" fmla="*/ f6 1 f20"/>
                <a:gd name="f41" fmla="*/ 0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1"/>
                <a:gd name="f50" fmla="*/ f37 1 f20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6 1"/>
                <a:gd name="f62" fmla="*/ f50 f15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61"/>
                </a:cxn>
                <a:cxn ang="f43">
                  <a:pos x="f62" y="f63"/>
                </a:cxn>
                <a:cxn ang="f43">
                  <a:pos x="f56" y="f57"/>
                </a:cxn>
              </a:cxnLst>
              <a:rect l="f52" t="f55" r="f53" b="f54"/>
              <a:pathLst>
                <a:path w="547370" h="273685">
                  <a:moveTo>
                    <a:pt x="f8" y="f5"/>
                  </a:moveTo>
                  <a:lnTo>
                    <a:pt x="f5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8" y="f5"/>
                  </a:lnTo>
                  <a:close/>
                </a:path>
              </a:pathLst>
            </a:custGeom>
            <a:solidFill>
              <a:srgbClr val="00339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60" name="object 63">
              <a:extLst>
                <a:ext uri="{FF2B5EF4-FFF2-40B4-BE49-F238E27FC236}">
                  <a16:creationId xmlns:a16="http://schemas.microsoft.com/office/drawing/2014/main" id="{884826D1-A6C5-CAE6-E590-988E09DD1930}"/>
                </a:ext>
              </a:extLst>
            </p:cNvPr>
            <p:cNvSpPr/>
            <p:nvPr/>
          </p:nvSpPr>
          <p:spPr>
            <a:xfrm>
              <a:off x="9755486" y="4835127"/>
              <a:ext cx="54737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7370"/>
                <a:gd name="f7" fmla="val 273685"/>
                <a:gd name="f8" fmla="val 546862"/>
                <a:gd name="f9" fmla="val 170053"/>
                <a:gd name="f10" fmla="val 34290"/>
                <a:gd name="f11" fmla="val 103251"/>
                <a:gd name="f12" fmla="val 512572"/>
                <a:gd name="f13" fmla="val 273431"/>
                <a:gd name="f14" fmla="+- 0 0 -90"/>
                <a:gd name="f15" fmla="*/ f3 1 547370"/>
                <a:gd name="f16" fmla="*/ f4 1 273685"/>
                <a:gd name="f17" fmla="+- f7 0 f5"/>
                <a:gd name="f18" fmla="+- f6 0 f5"/>
                <a:gd name="f19" fmla="*/ f14 f0 1"/>
                <a:gd name="f20" fmla="*/ f18 1 547370"/>
                <a:gd name="f21" fmla="*/ f17 1 273685"/>
                <a:gd name="f22" fmla="*/ 546862 f18 1"/>
                <a:gd name="f23" fmla="*/ 170053 f17 1"/>
                <a:gd name="f24" fmla="*/ 34290 f18 1"/>
                <a:gd name="f25" fmla="*/ 0 f17 1"/>
                <a:gd name="f26" fmla="*/ 0 f18 1"/>
                <a:gd name="f27" fmla="*/ 103251 f17 1"/>
                <a:gd name="f28" fmla="*/ 512572 f18 1"/>
                <a:gd name="f29" fmla="*/ 273431 f17 1"/>
                <a:gd name="f30" fmla="*/ f19 1 f2"/>
                <a:gd name="f31" fmla="*/ f22 1 547370"/>
                <a:gd name="f32" fmla="*/ f23 1 273685"/>
                <a:gd name="f33" fmla="*/ f24 1 547370"/>
                <a:gd name="f34" fmla="*/ f25 1 273685"/>
                <a:gd name="f35" fmla="*/ f26 1 547370"/>
                <a:gd name="f36" fmla="*/ f27 1 273685"/>
                <a:gd name="f37" fmla="*/ f28 1 547370"/>
                <a:gd name="f38" fmla="*/ f29 1 273685"/>
                <a:gd name="f39" fmla="*/ 0 1 f20"/>
                <a:gd name="f40" fmla="*/ f6 1 f20"/>
                <a:gd name="f41" fmla="*/ 0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1"/>
                <a:gd name="f50" fmla="*/ f37 1 f20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6 1"/>
                <a:gd name="f62" fmla="*/ f50 f15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61"/>
                </a:cxn>
                <a:cxn ang="f43">
                  <a:pos x="f62" y="f63"/>
                </a:cxn>
                <a:cxn ang="f43">
                  <a:pos x="f56" y="f57"/>
                </a:cxn>
              </a:cxnLst>
              <a:rect l="f52" t="f55" r="f53" b="f54"/>
              <a:pathLst>
                <a:path w="547370" h="273685">
                  <a:moveTo>
                    <a:pt x="f8" y="f9"/>
                  </a:moveTo>
                  <a:lnTo>
                    <a:pt x="f10" y="f5"/>
                  </a:lnTo>
                  <a:lnTo>
                    <a:pt x="f5" y="f11"/>
                  </a:lnTo>
                  <a:lnTo>
                    <a:pt x="f12" y="f13"/>
                  </a:lnTo>
                  <a:lnTo>
                    <a:pt x="f8" y="f9"/>
                  </a:lnTo>
                  <a:close/>
                </a:path>
              </a:pathLst>
            </a:custGeom>
            <a:noFill/>
            <a:ln w="12701" cap="flat">
              <a:solidFill>
                <a:srgbClr val="002274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pic>
          <p:nvPicPr>
            <p:cNvPr id="61" name="object 64">
              <a:extLst>
                <a:ext uri="{FF2B5EF4-FFF2-40B4-BE49-F238E27FC236}">
                  <a16:creationId xmlns:a16="http://schemas.microsoft.com/office/drawing/2014/main" id="{FD80530E-7278-DEEA-5C43-D65BCC980E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>
            <a:xfrm>
              <a:off x="9180804" y="4640013"/>
              <a:ext cx="98554" cy="133246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62" name="object 65">
              <a:extLst>
                <a:ext uri="{FF2B5EF4-FFF2-40B4-BE49-F238E27FC236}">
                  <a16:creationId xmlns:a16="http://schemas.microsoft.com/office/drawing/2014/main" id="{5FB20B62-FB64-4EAB-29A8-90D87FBC2FC9}"/>
                </a:ext>
              </a:extLst>
            </p:cNvPr>
            <p:cNvSpPr/>
            <p:nvPr/>
          </p:nvSpPr>
          <p:spPr>
            <a:xfrm>
              <a:off x="9226268" y="4659453"/>
              <a:ext cx="54737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7370"/>
                <a:gd name="f7" fmla="val 273685"/>
                <a:gd name="f8" fmla="val 34289"/>
                <a:gd name="f9" fmla="val 103250"/>
                <a:gd name="f10" fmla="val 512572"/>
                <a:gd name="f11" fmla="val 273430"/>
                <a:gd name="f12" fmla="val 546861"/>
                <a:gd name="f13" fmla="val 170052"/>
                <a:gd name="f14" fmla="+- 0 0 -90"/>
                <a:gd name="f15" fmla="*/ f3 1 547370"/>
                <a:gd name="f16" fmla="*/ f4 1 273685"/>
                <a:gd name="f17" fmla="+- f7 0 f5"/>
                <a:gd name="f18" fmla="+- f6 0 f5"/>
                <a:gd name="f19" fmla="*/ f14 f0 1"/>
                <a:gd name="f20" fmla="*/ f18 1 547370"/>
                <a:gd name="f21" fmla="*/ f17 1 273685"/>
                <a:gd name="f22" fmla="*/ 34289 f18 1"/>
                <a:gd name="f23" fmla="*/ 0 f17 1"/>
                <a:gd name="f24" fmla="*/ 0 f18 1"/>
                <a:gd name="f25" fmla="*/ 103250 f17 1"/>
                <a:gd name="f26" fmla="*/ 512572 f18 1"/>
                <a:gd name="f27" fmla="*/ 273430 f17 1"/>
                <a:gd name="f28" fmla="*/ 546861 f18 1"/>
                <a:gd name="f29" fmla="*/ 170052 f17 1"/>
                <a:gd name="f30" fmla="*/ f19 1 f2"/>
                <a:gd name="f31" fmla="*/ f22 1 547370"/>
                <a:gd name="f32" fmla="*/ f23 1 273685"/>
                <a:gd name="f33" fmla="*/ f24 1 547370"/>
                <a:gd name="f34" fmla="*/ f25 1 273685"/>
                <a:gd name="f35" fmla="*/ f26 1 547370"/>
                <a:gd name="f36" fmla="*/ f27 1 273685"/>
                <a:gd name="f37" fmla="*/ f28 1 547370"/>
                <a:gd name="f38" fmla="*/ f29 1 273685"/>
                <a:gd name="f39" fmla="*/ 0 1 f20"/>
                <a:gd name="f40" fmla="*/ f6 1 f20"/>
                <a:gd name="f41" fmla="*/ 0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1"/>
                <a:gd name="f50" fmla="*/ f37 1 f20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6 1"/>
                <a:gd name="f62" fmla="*/ f50 f15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61"/>
                </a:cxn>
                <a:cxn ang="f43">
                  <a:pos x="f62" y="f63"/>
                </a:cxn>
                <a:cxn ang="f43">
                  <a:pos x="f56" y="f57"/>
                </a:cxn>
              </a:cxnLst>
              <a:rect l="f52" t="f55" r="f53" b="f54"/>
              <a:pathLst>
                <a:path w="547370" h="273685">
                  <a:moveTo>
                    <a:pt x="f8" y="f5"/>
                  </a:moveTo>
                  <a:lnTo>
                    <a:pt x="f5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8" y="f5"/>
                  </a:lnTo>
                  <a:close/>
                </a:path>
              </a:pathLst>
            </a:custGeom>
            <a:solidFill>
              <a:srgbClr val="00339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63" name="object 66">
              <a:extLst>
                <a:ext uri="{FF2B5EF4-FFF2-40B4-BE49-F238E27FC236}">
                  <a16:creationId xmlns:a16="http://schemas.microsoft.com/office/drawing/2014/main" id="{9A6ECC98-487E-C956-F18E-3C887A3460B8}"/>
                </a:ext>
              </a:extLst>
            </p:cNvPr>
            <p:cNvSpPr/>
            <p:nvPr/>
          </p:nvSpPr>
          <p:spPr>
            <a:xfrm>
              <a:off x="9226268" y="4659453"/>
              <a:ext cx="54737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7370"/>
                <a:gd name="f7" fmla="val 273685"/>
                <a:gd name="f8" fmla="val 546861"/>
                <a:gd name="f9" fmla="val 170052"/>
                <a:gd name="f10" fmla="val 34289"/>
                <a:gd name="f11" fmla="val 103250"/>
                <a:gd name="f12" fmla="val 512572"/>
                <a:gd name="f13" fmla="val 273430"/>
                <a:gd name="f14" fmla="+- 0 0 -90"/>
                <a:gd name="f15" fmla="*/ f3 1 547370"/>
                <a:gd name="f16" fmla="*/ f4 1 273685"/>
                <a:gd name="f17" fmla="+- f7 0 f5"/>
                <a:gd name="f18" fmla="+- f6 0 f5"/>
                <a:gd name="f19" fmla="*/ f14 f0 1"/>
                <a:gd name="f20" fmla="*/ f18 1 547370"/>
                <a:gd name="f21" fmla="*/ f17 1 273685"/>
                <a:gd name="f22" fmla="*/ 546861 f18 1"/>
                <a:gd name="f23" fmla="*/ 170052 f17 1"/>
                <a:gd name="f24" fmla="*/ 34289 f18 1"/>
                <a:gd name="f25" fmla="*/ 0 f17 1"/>
                <a:gd name="f26" fmla="*/ 0 f18 1"/>
                <a:gd name="f27" fmla="*/ 103250 f17 1"/>
                <a:gd name="f28" fmla="*/ 512572 f18 1"/>
                <a:gd name="f29" fmla="*/ 273430 f17 1"/>
                <a:gd name="f30" fmla="*/ f19 1 f2"/>
                <a:gd name="f31" fmla="*/ f22 1 547370"/>
                <a:gd name="f32" fmla="*/ f23 1 273685"/>
                <a:gd name="f33" fmla="*/ f24 1 547370"/>
                <a:gd name="f34" fmla="*/ f25 1 273685"/>
                <a:gd name="f35" fmla="*/ f26 1 547370"/>
                <a:gd name="f36" fmla="*/ f27 1 273685"/>
                <a:gd name="f37" fmla="*/ f28 1 547370"/>
                <a:gd name="f38" fmla="*/ f29 1 273685"/>
                <a:gd name="f39" fmla="*/ 0 1 f20"/>
                <a:gd name="f40" fmla="*/ f6 1 f20"/>
                <a:gd name="f41" fmla="*/ 0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1"/>
                <a:gd name="f50" fmla="*/ f37 1 f20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6 1"/>
                <a:gd name="f62" fmla="*/ f50 f15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61"/>
                </a:cxn>
                <a:cxn ang="f43">
                  <a:pos x="f62" y="f63"/>
                </a:cxn>
                <a:cxn ang="f43">
                  <a:pos x="f56" y="f57"/>
                </a:cxn>
              </a:cxnLst>
              <a:rect l="f52" t="f55" r="f53" b="f54"/>
              <a:pathLst>
                <a:path w="547370" h="273685">
                  <a:moveTo>
                    <a:pt x="f8" y="f9"/>
                  </a:moveTo>
                  <a:lnTo>
                    <a:pt x="f10" y="f5"/>
                  </a:lnTo>
                  <a:lnTo>
                    <a:pt x="f5" y="f11"/>
                  </a:lnTo>
                  <a:lnTo>
                    <a:pt x="f12" y="f13"/>
                  </a:lnTo>
                  <a:lnTo>
                    <a:pt x="f8" y="f9"/>
                  </a:lnTo>
                  <a:close/>
                </a:path>
              </a:pathLst>
            </a:custGeom>
            <a:noFill/>
            <a:ln w="12701" cap="flat">
              <a:solidFill>
                <a:srgbClr val="002274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64" name="object 67">
              <a:extLst>
                <a:ext uri="{FF2B5EF4-FFF2-40B4-BE49-F238E27FC236}">
                  <a16:creationId xmlns:a16="http://schemas.microsoft.com/office/drawing/2014/main" id="{C790FD23-928A-651F-FB3C-6AD198699A78}"/>
                </a:ext>
              </a:extLst>
            </p:cNvPr>
            <p:cNvSpPr/>
            <p:nvPr/>
          </p:nvSpPr>
          <p:spPr>
            <a:xfrm>
              <a:off x="9815297" y="4779742"/>
              <a:ext cx="483873" cy="32836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83870"/>
                <a:gd name="f7" fmla="val 328295"/>
                <a:gd name="f8" fmla="val 273304"/>
                <a:gd name="f9" fmla="val 449452"/>
                <a:gd name="f10" fmla="val 327787"/>
                <a:gd name="f11" fmla="val 483488"/>
                <a:gd name="f12" fmla="val 225044"/>
                <a:gd name="f13" fmla="val 90677"/>
                <a:gd name="f14" fmla="+- 0 0 -90"/>
                <a:gd name="f15" fmla="*/ f3 1 483870"/>
                <a:gd name="f16" fmla="*/ f4 1 328295"/>
                <a:gd name="f17" fmla="+- f7 0 f5"/>
                <a:gd name="f18" fmla="+- f6 0 f5"/>
                <a:gd name="f19" fmla="*/ f14 f0 1"/>
                <a:gd name="f20" fmla="*/ f18 1 483870"/>
                <a:gd name="f21" fmla="*/ f17 1 328295"/>
                <a:gd name="f22" fmla="*/ 0 f18 1"/>
                <a:gd name="f23" fmla="*/ 273304 f17 1"/>
                <a:gd name="f24" fmla="*/ 449452 f18 1"/>
                <a:gd name="f25" fmla="*/ 327787 f17 1"/>
                <a:gd name="f26" fmla="*/ 483488 f18 1"/>
                <a:gd name="f27" fmla="*/ 225044 f17 1"/>
                <a:gd name="f28" fmla="*/ 90677 f18 1"/>
                <a:gd name="f29" fmla="*/ 0 f17 1"/>
                <a:gd name="f30" fmla="*/ f19 1 f2"/>
                <a:gd name="f31" fmla="*/ f22 1 483870"/>
                <a:gd name="f32" fmla="*/ f23 1 328295"/>
                <a:gd name="f33" fmla="*/ f24 1 483870"/>
                <a:gd name="f34" fmla="*/ f25 1 328295"/>
                <a:gd name="f35" fmla="*/ f26 1 483870"/>
                <a:gd name="f36" fmla="*/ f27 1 328295"/>
                <a:gd name="f37" fmla="*/ f28 1 483870"/>
                <a:gd name="f38" fmla="*/ f29 1 328295"/>
                <a:gd name="f39" fmla="*/ 0 1 f20"/>
                <a:gd name="f40" fmla="*/ f6 1 f20"/>
                <a:gd name="f41" fmla="*/ 0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1"/>
                <a:gd name="f50" fmla="*/ f37 1 f20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6 1"/>
                <a:gd name="f62" fmla="*/ f50 f15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61"/>
                </a:cxn>
                <a:cxn ang="f43">
                  <a:pos x="f62" y="f63"/>
                </a:cxn>
                <a:cxn ang="f43">
                  <a:pos x="f56" y="f57"/>
                </a:cxn>
              </a:cxnLst>
              <a:rect l="f52" t="f55" r="f53" b="f54"/>
              <a:pathLst>
                <a:path w="483870" h="328295">
                  <a:moveTo>
                    <a:pt x="f5" y="f8"/>
                  </a:moveTo>
                  <a:lnTo>
                    <a:pt x="f9" y="f10"/>
                  </a:lnTo>
                  <a:lnTo>
                    <a:pt x="f11" y="f12"/>
                  </a:lnTo>
                  <a:lnTo>
                    <a:pt x="f13" y="f5"/>
                  </a:lnTo>
                  <a:lnTo>
                    <a:pt x="f5" y="f8"/>
                  </a:lnTo>
                  <a:close/>
                </a:path>
              </a:pathLst>
            </a:custGeom>
            <a:noFill/>
            <a:ln w="12701" cap="flat">
              <a:solidFill>
                <a:srgbClr val="5087FF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pic>
          <p:nvPicPr>
            <p:cNvPr id="65" name="object 68">
              <a:extLst>
                <a:ext uri="{FF2B5EF4-FFF2-40B4-BE49-F238E27FC236}">
                  <a16:creationId xmlns:a16="http://schemas.microsoft.com/office/drawing/2014/main" id="{ABFF0F68-B00D-C8C0-03D0-578AC526C6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9733513" y="4822929"/>
              <a:ext cx="64136" cy="121688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66" name="object 69">
              <a:extLst>
                <a:ext uri="{FF2B5EF4-FFF2-40B4-BE49-F238E27FC236}">
                  <a16:creationId xmlns:a16="http://schemas.microsoft.com/office/drawing/2014/main" id="{A0BF9B86-D2E8-2FCC-CB1C-6B77D0B80E4A}"/>
                </a:ext>
              </a:extLst>
            </p:cNvPr>
            <p:cNvSpPr/>
            <p:nvPr/>
          </p:nvSpPr>
          <p:spPr>
            <a:xfrm>
              <a:off x="9224238" y="4655384"/>
              <a:ext cx="1537353" cy="68212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537334"/>
                <a:gd name="f7" fmla="val 681989"/>
                <a:gd name="f8" fmla="val 394334"/>
                <a:gd name="f9" fmla="val 332359"/>
                <a:gd name="f10" fmla="val 111760"/>
                <a:gd name="f11" fmla="val 37210"/>
                <a:gd name="f12" fmla="val 485139"/>
                <a:gd name="f13" fmla="val 59055"/>
                <a:gd name="f14" fmla="val 1446529"/>
                <a:gd name="f15" fmla="val 681609"/>
                <a:gd name="f16" fmla="val 1052956"/>
                <a:gd name="f17" fmla="val 458724"/>
                <a:gd name="f18" fmla="val 1088643"/>
                <a:gd name="f19" fmla="val 351536"/>
                <a:gd name="f20" fmla="val 1537207"/>
                <a:gd name="f21" fmla="val 408305"/>
                <a:gd name="f22" fmla="+- 0 0 -90"/>
                <a:gd name="f23" fmla="*/ f3 1 1537334"/>
                <a:gd name="f24" fmla="*/ f4 1 681989"/>
                <a:gd name="f25" fmla="+- f7 0 f5"/>
                <a:gd name="f26" fmla="+- f6 0 f5"/>
                <a:gd name="f27" fmla="*/ f22 f0 1"/>
                <a:gd name="f28" fmla="*/ f26 1 1537334"/>
                <a:gd name="f29" fmla="*/ f25 1 681989"/>
                <a:gd name="f30" fmla="*/ 394334 f26 1"/>
                <a:gd name="f31" fmla="*/ 332359 f25 1"/>
                <a:gd name="f32" fmla="*/ 0 f26 1"/>
                <a:gd name="f33" fmla="*/ 111760 f25 1"/>
                <a:gd name="f34" fmla="*/ 37210 f26 1"/>
                <a:gd name="f35" fmla="*/ 0 f25 1"/>
                <a:gd name="f36" fmla="*/ 485139 f26 1"/>
                <a:gd name="f37" fmla="*/ 59055 f25 1"/>
                <a:gd name="f38" fmla="*/ 1446531 f26 1"/>
                <a:gd name="f39" fmla="*/ 681611 f25 1"/>
                <a:gd name="f40" fmla="*/ 1052958 f26 1"/>
                <a:gd name="f41" fmla="*/ 458726 f25 1"/>
                <a:gd name="f42" fmla="*/ 1088645 f26 1"/>
                <a:gd name="f43" fmla="*/ 351538 f25 1"/>
                <a:gd name="f44" fmla="*/ 1537209 f26 1"/>
                <a:gd name="f45" fmla="*/ 408307 f25 1"/>
                <a:gd name="f46" fmla="*/ f27 1 f2"/>
                <a:gd name="f47" fmla="*/ f30 1 1537334"/>
                <a:gd name="f48" fmla="*/ f31 1 681989"/>
                <a:gd name="f49" fmla="*/ f32 1 1537334"/>
                <a:gd name="f50" fmla="*/ f33 1 681989"/>
                <a:gd name="f51" fmla="*/ f34 1 1537334"/>
                <a:gd name="f52" fmla="*/ f35 1 681989"/>
                <a:gd name="f53" fmla="*/ f36 1 1537334"/>
                <a:gd name="f54" fmla="*/ f37 1 681989"/>
                <a:gd name="f55" fmla="*/ f38 1 1537334"/>
                <a:gd name="f56" fmla="*/ f39 1 681989"/>
                <a:gd name="f57" fmla="*/ f40 1 1537334"/>
                <a:gd name="f58" fmla="*/ f41 1 681989"/>
                <a:gd name="f59" fmla="*/ f42 1 1537334"/>
                <a:gd name="f60" fmla="*/ f43 1 681989"/>
                <a:gd name="f61" fmla="*/ f44 1 1537334"/>
                <a:gd name="f62" fmla="*/ f45 1 681989"/>
                <a:gd name="f63" fmla="*/ 0 1 f28"/>
                <a:gd name="f64" fmla="*/ f6 1 f28"/>
                <a:gd name="f65" fmla="*/ 0 1 f29"/>
                <a:gd name="f66" fmla="*/ f7 1 f29"/>
                <a:gd name="f67" fmla="+- f46 0 f1"/>
                <a:gd name="f68" fmla="*/ f47 1 f28"/>
                <a:gd name="f69" fmla="*/ f48 1 f29"/>
                <a:gd name="f70" fmla="*/ f49 1 f28"/>
                <a:gd name="f71" fmla="*/ f50 1 f29"/>
                <a:gd name="f72" fmla="*/ f51 1 f28"/>
                <a:gd name="f73" fmla="*/ f52 1 f29"/>
                <a:gd name="f74" fmla="*/ f53 1 f28"/>
                <a:gd name="f75" fmla="*/ f54 1 f29"/>
                <a:gd name="f76" fmla="*/ f55 1 f28"/>
                <a:gd name="f77" fmla="*/ f56 1 f29"/>
                <a:gd name="f78" fmla="*/ f57 1 f28"/>
                <a:gd name="f79" fmla="*/ f58 1 f29"/>
                <a:gd name="f80" fmla="*/ f59 1 f28"/>
                <a:gd name="f81" fmla="*/ f60 1 f29"/>
                <a:gd name="f82" fmla="*/ f61 1 f28"/>
                <a:gd name="f83" fmla="*/ f62 1 f29"/>
                <a:gd name="f84" fmla="*/ f63 f23 1"/>
                <a:gd name="f85" fmla="*/ f64 f23 1"/>
                <a:gd name="f86" fmla="*/ f66 f24 1"/>
                <a:gd name="f87" fmla="*/ f65 f24 1"/>
                <a:gd name="f88" fmla="*/ f68 f23 1"/>
                <a:gd name="f89" fmla="*/ f69 f24 1"/>
                <a:gd name="f90" fmla="*/ f70 f23 1"/>
                <a:gd name="f91" fmla="*/ f71 f24 1"/>
                <a:gd name="f92" fmla="*/ f72 f23 1"/>
                <a:gd name="f93" fmla="*/ f73 f24 1"/>
                <a:gd name="f94" fmla="*/ f74 f23 1"/>
                <a:gd name="f95" fmla="*/ f75 f24 1"/>
                <a:gd name="f96" fmla="*/ f76 f23 1"/>
                <a:gd name="f97" fmla="*/ f77 f24 1"/>
                <a:gd name="f98" fmla="*/ f78 f23 1"/>
                <a:gd name="f99" fmla="*/ f79 f24 1"/>
                <a:gd name="f100" fmla="*/ f80 f23 1"/>
                <a:gd name="f101" fmla="*/ f81 f24 1"/>
                <a:gd name="f102" fmla="*/ f82 f23 1"/>
                <a:gd name="f103" fmla="*/ f83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7">
                  <a:pos x="f88" y="f89"/>
                </a:cxn>
                <a:cxn ang="f67">
                  <a:pos x="f90" y="f91"/>
                </a:cxn>
                <a:cxn ang="f67">
                  <a:pos x="f92" y="f93"/>
                </a:cxn>
                <a:cxn ang="f67">
                  <a:pos x="f94" y="f95"/>
                </a:cxn>
                <a:cxn ang="f67">
                  <a:pos x="f88" y="f89"/>
                </a:cxn>
                <a:cxn ang="f67">
                  <a:pos x="f96" y="f97"/>
                </a:cxn>
                <a:cxn ang="f67">
                  <a:pos x="f98" y="f99"/>
                </a:cxn>
                <a:cxn ang="f67">
                  <a:pos x="f100" y="f101"/>
                </a:cxn>
                <a:cxn ang="f67">
                  <a:pos x="f102" y="f103"/>
                </a:cxn>
                <a:cxn ang="f67">
                  <a:pos x="f96" y="f97"/>
                </a:cxn>
              </a:cxnLst>
              <a:rect l="f84" t="f87" r="f85" b="f86"/>
              <a:pathLst>
                <a:path w="1537334" h="681989">
                  <a:moveTo>
                    <a:pt x="f8" y="f9"/>
                  </a:moveTo>
                  <a:lnTo>
                    <a:pt x="f5" y="f10"/>
                  </a:lnTo>
                  <a:lnTo>
                    <a:pt x="f11" y="f5"/>
                  </a:lnTo>
                  <a:lnTo>
                    <a:pt x="f12" y="f13"/>
                  </a:lnTo>
                  <a:lnTo>
                    <a:pt x="f8" y="f9"/>
                  </a:lnTo>
                  <a:close/>
                </a:path>
                <a:path w="1537334" h="681989">
                  <a:moveTo>
                    <a:pt x="f14" y="f15"/>
                  </a:move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14" y="f15"/>
                  </a:lnTo>
                  <a:close/>
                </a:path>
              </a:pathLst>
            </a:custGeom>
            <a:noFill/>
            <a:ln w="12701" cap="flat">
              <a:solidFill>
                <a:srgbClr val="5087FF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pic>
          <p:nvPicPr>
            <p:cNvPr id="67" name="object 70">
              <a:extLst>
                <a:ext uri="{FF2B5EF4-FFF2-40B4-BE49-F238E27FC236}">
                  <a16:creationId xmlns:a16="http://schemas.microsoft.com/office/drawing/2014/main" id="{9A732D4C-E7A9-118E-5804-61022F14EE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10248887" y="4994544"/>
              <a:ext cx="80896" cy="126516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68" name="object 71">
              <a:extLst>
                <a:ext uri="{FF2B5EF4-FFF2-40B4-BE49-F238E27FC236}">
                  <a16:creationId xmlns:a16="http://schemas.microsoft.com/office/drawing/2014/main" id="{CAF8911C-9C3A-80B2-D58F-0AB2AC997778}"/>
                </a:ext>
              </a:extLst>
            </p:cNvPr>
            <p:cNvSpPr/>
            <p:nvPr/>
          </p:nvSpPr>
          <p:spPr>
            <a:xfrm>
              <a:off x="10806424" y="5183934"/>
              <a:ext cx="54737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7370"/>
                <a:gd name="f7" fmla="val 273685"/>
                <a:gd name="f8" fmla="val 34290"/>
                <a:gd name="f9" fmla="val 103378"/>
                <a:gd name="f10" fmla="val 512445"/>
                <a:gd name="f11" fmla="val 273431"/>
                <a:gd name="f12" fmla="val 546862"/>
                <a:gd name="f13" fmla="val 170180"/>
                <a:gd name="f14" fmla="+- 0 0 -90"/>
                <a:gd name="f15" fmla="*/ f3 1 547370"/>
                <a:gd name="f16" fmla="*/ f4 1 273685"/>
                <a:gd name="f17" fmla="+- f7 0 f5"/>
                <a:gd name="f18" fmla="+- f6 0 f5"/>
                <a:gd name="f19" fmla="*/ f14 f0 1"/>
                <a:gd name="f20" fmla="*/ f18 1 547370"/>
                <a:gd name="f21" fmla="*/ f17 1 273685"/>
                <a:gd name="f22" fmla="*/ 34290 f18 1"/>
                <a:gd name="f23" fmla="*/ 0 f17 1"/>
                <a:gd name="f24" fmla="*/ 0 f18 1"/>
                <a:gd name="f25" fmla="*/ 103378 f17 1"/>
                <a:gd name="f26" fmla="*/ 512445 f18 1"/>
                <a:gd name="f27" fmla="*/ 273431 f17 1"/>
                <a:gd name="f28" fmla="*/ 546862 f18 1"/>
                <a:gd name="f29" fmla="*/ 170180 f17 1"/>
                <a:gd name="f30" fmla="*/ f19 1 f2"/>
                <a:gd name="f31" fmla="*/ f22 1 547370"/>
                <a:gd name="f32" fmla="*/ f23 1 273685"/>
                <a:gd name="f33" fmla="*/ f24 1 547370"/>
                <a:gd name="f34" fmla="*/ f25 1 273685"/>
                <a:gd name="f35" fmla="*/ f26 1 547370"/>
                <a:gd name="f36" fmla="*/ f27 1 273685"/>
                <a:gd name="f37" fmla="*/ f28 1 547370"/>
                <a:gd name="f38" fmla="*/ f29 1 273685"/>
                <a:gd name="f39" fmla="*/ 0 1 f20"/>
                <a:gd name="f40" fmla="*/ f6 1 f20"/>
                <a:gd name="f41" fmla="*/ 0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1"/>
                <a:gd name="f50" fmla="*/ f37 1 f20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6 1"/>
                <a:gd name="f62" fmla="*/ f50 f15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61"/>
                </a:cxn>
                <a:cxn ang="f43">
                  <a:pos x="f62" y="f63"/>
                </a:cxn>
                <a:cxn ang="f43">
                  <a:pos x="f56" y="f57"/>
                </a:cxn>
              </a:cxnLst>
              <a:rect l="f52" t="f55" r="f53" b="f54"/>
              <a:pathLst>
                <a:path w="547370" h="273685">
                  <a:moveTo>
                    <a:pt x="f8" y="f5"/>
                  </a:moveTo>
                  <a:lnTo>
                    <a:pt x="f5" y="f9"/>
                  </a:lnTo>
                  <a:lnTo>
                    <a:pt x="f10" y="f11"/>
                  </a:lnTo>
                  <a:lnTo>
                    <a:pt x="f12" y="f13"/>
                  </a:lnTo>
                  <a:lnTo>
                    <a:pt x="f8" y="f5"/>
                  </a:lnTo>
                  <a:close/>
                </a:path>
              </a:pathLst>
            </a:custGeom>
            <a:solidFill>
              <a:srgbClr val="00339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69" name="object 72">
              <a:extLst>
                <a:ext uri="{FF2B5EF4-FFF2-40B4-BE49-F238E27FC236}">
                  <a16:creationId xmlns:a16="http://schemas.microsoft.com/office/drawing/2014/main" id="{B698A07B-7526-29A9-0D90-F8BE8059F8A2}"/>
                </a:ext>
              </a:extLst>
            </p:cNvPr>
            <p:cNvSpPr/>
            <p:nvPr/>
          </p:nvSpPr>
          <p:spPr>
            <a:xfrm>
              <a:off x="10806424" y="5183934"/>
              <a:ext cx="547378" cy="2737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7370"/>
                <a:gd name="f7" fmla="val 273685"/>
                <a:gd name="f8" fmla="val 546862"/>
                <a:gd name="f9" fmla="val 170180"/>
                <a:gd name="f10" fmla="val 34290"/>
                <a:gd name="f11" fmla="val 103378"/>
                <a:gd name="f12" fmla="val 512445"/>
                <a:gd name="f13" fmla="val 273431"/>
                <a:gd name="f14" fmla="+- 0 0 -90"/>
                <a:gd name="f15" fmla="*/ f3 1 547370"/>
                <a:gd name="f16" fmla="*/ f4 1 273685"/>
                <a:gd name="f17" fmla="+- f7 0 f5"/>
                <a:gd name="f18" fmla="+- f6 0 f5"/>
                <a:gd name="f19" fmla="*/ f14 f0 1"/>
                <a:gd name="f20" fmla="*/ f18 1 547370"/>
                <a:gd name="f21" fmla="*/ f17 1 273685"/>
                <a:gd name="f22" fmla="*/ 546862 f18 1"/>
                <a:gd name="f23" fmla="*/ 170180 f17 1"/>
                <a:gd name="f24" fmla="*/ 34290 f18 1"/>
                <a:gd name="f25" fmla="*/ 0 f17 1"/>
                <a:gd name="f26" fmla="*/ 0 f18 1"/>
                <a:gd name="f27" fmla="*/ 103378 f17 1"/>
                <a:gd name="f28" fmla="*/ 512445 f18 1"/>
                <a:gd name="f29" fmla="*/ 273431 f17 1"/>
                <a:gd name="f30" fmla="*/ f19 1 f2"/>
                <a:gd name="f31" fmla="*/ f22 1 547370"/>
                <a:gd name="f32" fmla="*/ f23 1 273685"/>
                <a:gd name="f33" fmla="*/ f24 1 547370"/>
                <a:gd name="f34" fmla="*/ f25 1 273685"/>
                <a:gd name="f35" fmla="*/ f26 1 547370"/>
                <a:gd name="f36" fmla="*/ f27 1 273685"/>
                <a:gd name="f37" fmla="*/ f28 1 547370"/>
                <a:gd name="f38" fmla="*/ f29 1 273685"/>
                <a:gd name="f39" fmla="*/ 0 1 f20"/>
                <a:gd name="f40" fmla="*/ f6 1 f20"/>
                <a:gd name="f41" fmla="*/ 0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1"/>
                <a:gd name="f50" fmla="*/ f37 1 f20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6 1"/>
                <a:gd name="f62" fmla="*/ f50 f15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61"/>
                </a:cxn>
                <a:cxn ang="f43">
                  <a:pos x="f62" y="f63"/>
                </a:cxn>
                <a:cxn ang="f43">
                  <a:pos x="f56" y="f57"/>
                </a:cxn>
              </a:cxnLst>
              <a:rect l="f52" t="f55" r="f53" b="f54"/>
              <a:pathLst>
                <a:path w="547370" h="273685">
                  <a:moveTo>
                    <a:pt x="f8" y="f9"/>
                  </a:moveTo>
                  <a:lnTo>
                    <a:pt x="f10" y="f5"/>
                  </a:lnTo>
                  <a:lnTo>
                    <a:pt x="f5" y="f11"/>
                  </a:lnTo>
                  <a:lnTo>
                    <a:pt x="f12" y="f13"/>
                  </a:lnTo>
                  <a:lnTo>
                    <a:pt x="f8" y="f9"/>
                  </a:lnTo>
                  <a:close/>
                </a:path>
              </a:pathLst>
            </a:custGeom>
            <a:noFill/>
            <a:ln w="12701" cap="flat">
              <a:solidFill>
                <a:srgbClr val="002274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sp>
          <p:nvSpPr>
            <p:cNvPr id="70" name="object 73">
              <a:extLst>
                <a:ext uri="{FF2B5EF4-FFF2-40B4-BE49-F238E27FC236}">
                  <a16:creationId xmlns:a16="http://schemas.microsoft.com/office/drawing/2014/main" id="{1A225A52-60D4-7C95-BD57-4376D51ABC08}"/>
                </a:ext>
              </a:extLst>
            </p:cNvPr>
            <p:cNvSpPr/>
            <p:nvPr/>
          </p:nvSpPr>
          <p:spPr>
            <a:xfrm>
              <a:off x="10866235" y="5128549"/>
              <a:ext cx="483242" cy="32581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83234"/>
                <a:gd name="f7" fmla="val 325754"/>
                <a:gd name="f8" fmla="val 273431"/>
                <a:gd name="f9" fmla="val 450087"/>
                <a:gd name="f10" fmla="val 325628"/>
                <a:gd name="f11" fmla="val 482726"/>
                <a:gd name="f12" fmla="val 227330"/>
                <a:gd name="f13" fmla="val 90677"/>
                <a:gd name="f14" fmla="+- 0 0 -90"/>
                <a:gd name="f15" fmla="*/ f3 1 483234"/>
                <a:gd name="f16" fmla="*/ f4 1 325754"/>
                <a:gd name="f17" fmla="+- f7 0 f5"/>
                <a:gd name="f18" fmla="+- f6 0 f5"/>
                <a:gd name="f19" fmla="*/ f14 f0 1"/>
                <a:gd name="f20" fmla="*/ f18 1 483234"/>
                <a:gd name="f21" fmla="*/ f17 1 325754"/>
                <a:gd name="f22" fmla="*/ 0 f18 1"/>
                <a:gd name="f23" fmla="*/ 273433 f17 1"/>
                <a:gd name="f24" fmla="*/ 450087 f18 1"/>
                <a:gd name="f25" fmla="*/ 325630 f17 1"/>
                <a:gd name="f26" fmla="*/ 482726 f18 1"/>
                <a:gd name="f27" fmla="*/ 227332 f17 1"/>
                <a:gd name="f28" fmla="*/ 90677 f18 1"/>
                <a:gd name="f29" fmla="*/ 0 f17 1"/>
                <a:gd name="f30" fmla="*/ f19 1 f2"/>
                <a:gd name="f31" fmla="*/ f22 1 483234"/>
                <a:gd name="f32" fmla="*/ f23 1 325754"/>
                <a:gd name="f33" fmla="*/ f24 1 483234"/>
                <a:gd name="f34" fmla="*/ f25 1 325754"/>
                <a:gd name="f35" fmla="*/ f26 1 483234"/>
                <a:gd name="f36" fmla="*/ f27 1 325754"/>
                <a:gd name="f37" fmla="*/ f28 1 483234"/>
                <a:gd name="f38" fmla="*/ f29 1 325754"/>
                <a:gd name="f39" fmla="*/ 0 1 f20"/>
                <a:gd name="f40" fmla="*/ f6 1 f20"/>
                <a:gd name="f41" fmla="*/ 0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1"/>
                <a:gd name="f50" fmla="*/ f37 1 f20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6 1"/>
                <a:gd name="f62" fmla="*/ f50 f15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61"/>
                </a:cxn>
                <a:cxn ang="f43">
                  <a:pos x="f62" y="f63"/>
                </a:cxn>
                <a:cxn ang="f43">
                  <a:pos x="f56" y="f57"/>
                </a:cxn>
              </a:cxnLst>
              <a:rect l="f52" t="f55" r="f53" b="f54"/>
              <a:pathLst>
                <a:path w="483234" h="325754">
                  <a:moveTo>
                    <a:pt x="f5" y="f8"/>
                  </a:moveTo>
                  <a:lnTo>
                    <a:pt x="f9" y="f10"/>
                  </a:lnTo>
                  <a:lnTo>
                    <a:pt x="f11" y="f12"/>
                  </a:lnTo>
                  <a:lnTo>
                    <a:pt x="f13" y="f5"/>
                  </a:lnTo>
                  <a:lnTo>
                    <a:pt x="f5" y="f8"/>
                  </a:lnTo>
                  <a:close/>
                </a:path>
              </a:pathLst>
            </a:custGeom>
            <a:noFill/>
            <a:ln w="12701" cap="flat">
              <a:solidFill>
                <a:srgbClr val="5087FF"/>
              </a:solidFill>
              <a:prstDash val="solid"/>
              <a:round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33A0"/>
                </a:solidFill>
                <a:uFillTx/>
                <a:latin typeface="Arial"/>
              </a:endParaRPr>
            </a:p>
          </p:txBody>
        </p:sp>
        <p:pic>
          <p:nvPicPr>
            <p:cNvPr id="71" name="object 74">
              <a:extLst>
                <a:ext uri="{FF2B5EF4-FFF2-40B4-BE49-F238E27FC236}">
                  <a16:creationId xmlns:a16="http://schemas.microsoft.com/office/drawing/2014/main" id="{6DD4FEED-F561-049B-06BC-2D4D421D2B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>
            <a:xfrm>
              <a:off x="11311128" y="5347164"/>
              <a:ext cx="80768" cy="126644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72" name="object 75">
              <a:extLst>
                <a:ext uri="{FF2B5EF4-FFF2-40B4-BE49-F238E27FC236}">
                  <a16:creationId xmlns:a16="http://schemas.microsoft.com/office/drawing/2014/main" id="{59BFDA8E-9FA2-82E6-E094-2F9D3C9A5A5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>
            <a:xfrm>
              <a:off x="10783052" y="5171992"/>
              <a:ext cx="64008" cy="121688"/>
            </a:xfrm>
            <a:prstGeom prst="rect">
              <a:avLst/>
            </a:prstGeom>
            <a:noFill/>
            <a:ln cap="flat">
              <a:noFill/>
            </a:ln>
          </p:spPr>
        </p:pic>
      </p:grpSp>
      <p:sp>
        <p:nvSpPr>
          <p:cNvPr id="73" name="object 76">
            <a:extLst>
              <a:ext uri="{FF2B5EF4-FFF2-40B4-BE49-F238E27FC236}">
                <a16:creationId xmlns:a16="http://schemas.microsoft.com/office/drawing/2014/main" id="{4E86EAE8-3411-6039-0439-CBE8D023C6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9064" y="312733"/>
            <a:ext cx="11953878" cy="936153"/>
          </a:xfrm>
        </p:spPr>
        <p:txBody>
          <a:bodyPr tIns="12701" anchorCtr="1">
            <a:spAutoFit/>
          </a:bodyPr>
          <a:lstStyle/>
          <a:p>
            <a:pPr marL="168277" lvl="0" algn="ctr">
              <a:lnSpc>
                <a:spcPct val="100000"/>
              </a:lnSpc>
              <a:spcBef>
                <a:spcPts val="100"/>
              </a:spcBef>
            </a:pPr>
            <a:r>
              <a:rPr lang="en-GB" spc="-15" dirty="0"/>
              <a:t>Next </a:t>
            </a:r>
            <a:r>
              <a:rPr lang="en-GB" spc="-15" dirty="0" err="1"/>
              <a:t>Next</a:t>
            </a:r>
            <a:r>
              <a:rPr lang="en-GB" spc="-15" dirty="0"/>
              <a:t>: D</a:t>
            </a:r>
            <a:r>
              <a:rPr lang="en-GB" dirty="0"/>
              <a:t>emonstration</a:t>
            </a:r>
            <a:r>
              <a:rPr lang="en-GB" spc="-10" dirty="0"/>
              <a:t> </a:t>
            </a:r>
            <a:r>
              <a:rPr lang="en-GB" dirty="0"/>
              <a:t>of</a:t>
            </a:r>
            <a:r>
              <a:rPr lang="en-GB" spc="-25" dirty="0"/>
              <a:t> </a:t>
            </a:r>
            <a:r>
              <a:rPr lang="en-GB" spc="-5" dirty="0"/>
              <a:t>Scalability</a:t>
            </a:r>
            <a:br>
              <a:rPr lang="en-GB" spc="-5" dirty="0"/>
            </a:br>
            <a:r>
              <a:rPr lang="en-GB" sz="2400" spc="-5" dirty="0">
                <a:solidFill>
                  <a:srgbClr val="61C4D3"/>
                </a:solidFill>
              </a:rPr>
              <a:t>Use Scalable</a:t>
            </a:r>
            <a:r>
              <a:rPr lang="en-GB" sz="2400" spc="5" dirty="0">
                <a:solidFill>
                  <a:srgbClr val="61C4D3"/>
                </a:solidFill>
              </a:rPr>
              <a:t> </a:t>
            </a:r>
            <a:r>
              <a:rPr lang="en-GB" sz="2400" spc="-5" dirty="0">
                <a:solidFill>
                  <a:srgbClr val="61C4D3"/>
                </a:solidFill>
              </a:rPr>
              <a:t>Plasma</a:t>
            </a:r>
            <a:r>
              <a:rPr lang="en-GB" sz="2400" spc="10" dirty="0">
                <a:solidFill>
                  <a:srgbClr val="61C4D3"/>
                </a:solidFill>
              </a:rPr>
              <a:t> S</a:t>
            </a:r>
            <a:r>
              <a:rPr lang="en-GB" sz="2400" dirty="0">
                <a:solidFill>
                  <a:srgbClr val="61C4D3"/>
                </a:solidFill>
              </a:rPr>
              <a:t>ource</a:t>
            </a:r>
            <a:r>
              <a:rPr lang="en-GB" sz="2400" spc="10" dirty="0">
                <a:solidFill>
                  <a:srgbClr val="61C4D3"/>
                </a:solidFill>
              </a:rPr>
              <a:t> </a:t>
            </a:r>
            <a:r>
              <a:rPr lang="en-GB" sz="2400" dirty="0">
                <a:solidFill>
                  <a:srgbClr val="61C4D3"/>
                </a:solidFill>
              </a:rPr>
              <a:t>for Acceleration</a:t>
            </a:r>
          </a:p>
        </p:txBody>
      </p:sp>
      <p:sp>
        <p:nvSpPr>
          <p:cNvPr id="74" name="object 81">
            <a:extLst>
              <a:ext uri="{FF2B5EF4-FFF2-40B4-BE49-F238E27FC236}">
                <a16:creationId xmlns:a16="http://schemas.microsoft.com/office/drawing/2014/main" id="{34AE6964-7C66-AE61-E301-39CD4BD99294}"/>
              </a:ext>
            </a:extLst>
          </p:cNvPr>
          <p:cNvSpPr txBox="1"/>
          <p:nvPr/>
        </p:nvSpPr>
        <p:spPr>
          <a:xfrm>
            <a:off x="11107738" y="6489697"/>
            <a:ext cx="681035" cy="15240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ctr" anchorCtr="0" compatLnSpc="1">
            <a:spAutoFit/>
          </a:bodyPr>
          <a:lstStyle/>
          <a:p>
            <a:pPr marL="38103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0" i="0" u="none" strike="noStrike" kern="1200" cap="none" spc="-5" baseline="0" dirty="0">
                <a:solidFill>
                  <a:srgbClr val="00339F"/>
                </a:solidFill>
                <a:uFillTx/>
                <a:latin typeface="Arial MT"/>
                <a:cs typeface="Arial MT"/>
              </a:rPr>
              <a:t>64</a:t>
            </a:r>
          </a:p>
        </p:txBody>
      </p:sp>
      <p:sp>
        <p:nvSpPr>
          <p:cNvPr id="75" name="object 77">
            <a:extLst>
              <a:ext uri="{FF2B5EF4-FFF2-40B4-BE49-F238E27FC236}">
                <a16:creationId xmlns:a16="http://schemas.microsoft.com/office/drawing/2014/main" id="{8E9ED205-F595-A757-F6AB-87F384BA0B51}"/>
              </a:ext>
            </a:extLst>
          </p:cNvPr>
          <p:cNvSpPr txBox="1"/>
          <p:nvPr/>
        </p:nvSpPr>
        <p:spPr>
          <a:xfrm>
            <a:off x="388720" y="4183553"/>
            <a:ext cx="4164013" cy="195262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12701" rIns="0" bIns="0" anchor="t" anchorCtr="0" compatLnSpc="1">
            <a:spAutoFit/>
          </a:bodyPr>
          <a:lstStyle/>
          <a:p>
            <a:pPr marL="50804" marR="0" lvl="0" indent="0" algn="l" defTabSz="914400" rtl="0" fontAlgn="auto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0" cap="none" spc="0" baseline="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E</a:t>
            </a: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xpected parameter reach:</a:t>
            </a:r>
          </a:p>
          <a:p>
            <a:pPr marL="336554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ε</a:t>
            </a:r>
            <a:r>
              <a:rPr lang="en-US" sz="1800" b="0" i="0" u="none" strike="noStrike" kern="1200" cap="none" spc="0" baseline="-2500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N</a:t>
            </a: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 = (</a:t>
            </a:r>
            <a:r>
              <a:rPr lang="en-GB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2-30) mm-mrad</a:t>
            </a:r>
          </a:p>
          <a:p>
            <a:pPr marL="336554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Q = 100 pC, N</a:t>
            </a:r>
            <a:r>
              <a:rPr lang="en-US" sz="1800" b="0" i="0" u="none" strike="noStrike" kern="1200" cap="none" spc="0" baseline="-2100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e-</a:t>
            </a: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~6x10</a:t>
            </a:r>
            <a:r>
              <a:rPr lang="en-US" sz="1800" b="0" i="0" u="none" strike="noStrike" kern="1200" cap="none" spc="0" baseline="2500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9 </a:t>
            </a: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e-</a:t>
            </a:r>
          </a:p>
          <a:p>
            <a:pPr marL="336554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∆E/E = 5-8%</a:t>
            </a:r>
          </a:p>
          <a:p>
            <a:pPr marL="336554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ea typeface="Arial MT"/>
                <a:cs typeface="Arial MT"/>
              </a:rPr>
              <a:t>Run 2c: E ~ 4-10 GeV, 10m</a:t>
            </a:r>
          </a:p>
          <a:p>
            <a:pPr marL="336554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1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  <a:cs typeface="Arial" pitchFamily="34"/>
              </a:rPr>
              <a:t>Run 2d: E &gt;10 GeV, 10+m, scalable</a:t>
            </a:r>
            <a:endParaRPr lang="en-GB" sz="1800" b="0" i="0" u="none" strike="noStrike" kern="1200" cap="none" spc="0" baseline="0">
              <a:solidFill>
                <a:srgbClr val="2F2F2F"/>
              </a:solidFill>
              <a:uFillTx/>
              <a:latin typeface="Arial" pitchFamily="34"/>
              <a:cs typeface="Arial" pitchFamily="34"/>
            </a:endParaRPr>
          </a:p>
          <a:p>
            <a:pPr marL="336554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2F2F2F"/>
              </a:solidFill>
              <a:uFillTx/>
              <a:latin typeface="Arial" pitchFamily="34"/>
              <a:ea typeface="Arial MT"/>
              <a:cs typeface="Arial MT"/>
            </a:endParaRPr>
          </a:p>
        </p:txBody>
      </p:sp>
      <p:sp>
        <p:nvSpPr>
          <p:cNvPr id="76" name="Rechteck 1">
            <a:extLst>
              <a:ext uri="{FF2B5EF4-FFF2-40B4-BE49-F238E27FC236}">
                <a16:creationId xmlns:a16="http://schemas.microsoft.com/office/drawing/2014/main" id="{679B667C-C410-E723-8442-DCB74BE2D655}"/>
              </a:ext>
            </a:extLst>
          </p:cNvPr>
          <p:cNvSpPr/>
          <p:nvPr/>
        </p:nvSpPr>
        <p:spPr>
          <a:xfrm>
            <a:off x="7602541" y="1336679"/>
            <a:ext cx="3263895" cy="1371600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77" name="Textfeld 2">
            <a:extLst>
              <a:ext uri="{FF2B5EF4-FFF2-40B4-BE49-F238E27FC236}">
                <a16:creationId xmlns:a16="http://schemas.microsoft.com/office/drawing/2014/main" id="{1AC41B12-F524-D9AD-D228-20BA0D1D2A50}"/>
              </a:ext>
            </a:extLst>
          </p:cNvPr>
          <p:cNvSpPr txBox="1"/>
          <p:nvPr/>
        </p:nvSpPr>
        <p:spPr>
          <a:xfrm rot="995400">
            <a:off x="7477122" y="3500443"/>
            <a:ext cx="1693861" cy="55403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</a:rPr>
              <a:t>scalable</a:t>
            </a:r>
            <a:endParaRPr lang="en-GB" sz="3600" b="0" i="0" u="none" strike="noStrike" kern="1200" cap="none" spc="0" baseline="0">
              <a:solidFill>
                <a:srgbClr val="2F2F2F"/>
              </a:solidFill>
              <a:uFillTx/>
              <a:latin typeface="Arial" pitchFamily="34"/>
            </a:endParaRPr>
          </a:p>
        </p:txBody>
      </p:sp>
      <p:sp>
        <p:nvSpPr>
          <p:cNvPr id="79" name="Rechteck 80">
            <a:extLst>
              <a:ext uri="{FF2B5EF4-FFF2-40B4-BE49-F238E27FC236}">
                <a16:creationId xmlns:a16="http://schemas.microsoft.com/office/drawing/2014/main" id="{DA259704-A7AC-A66F-07A6-0631020DDE49}"/>
              </a:ext>
            </a:extLst>
          </p:cNvPr>
          <p:cNvSpPr/>
          <p:nvPr/>
        </p:nvSpPr>
        <p:spPr>
          <a:xfrm rot="1164984">
            <a:off x="4928568" y="4076231"/>
            <a:ext cx="2281866" cy="1398145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807D13A9-44EA-922B-16F8-8E9C7B3F2237}"/>
              </a:ext>
            </a:extLst>
          </p:cNvPr>
          <p:cNvSpPr txBox="1"/>
          <p:nvPr/>
        </p:nvSpPr>
        <p:spPr>
          <a:xfrm>
            <a:off x="7018733" y="1495665"/>
            <a:ext cx="4184257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Wingdings" pitchFamily="2"/>
                <a:cs typeface="Arial" pitchFamily="34"/>
              </a:rPr>
              <a:t>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Experiments starting in 2030s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PPHeliconS.pdf">
            <a:extLst>
              <a:ext uri="{FF2B5EF4-FFF2-40B4-BE49-F238E27FC236}">
                <a16:creationId xmlns:a16="http://schemas.microsoft.com/office/drawing/2014/main" id="{D8D40373-36AE-3513-36BF-AC5F62B0FC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2" y="4863437"/>
            <a:ext cx="2097587" cy="125656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Picture 3" descr="helicon.jpg">
            <a:extLst>
              <a:ext uri="{FF2B5EF4-FFF2-40B4-BE49-F238E27FC236}">
                <a16:creationId xmlns:a16="http://schemas.microsoft.com/office/drawing/2014/main" id="{52B74533-96EE-D509-62C0-F6A498E573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6435" y="2471166"/>
            <a:ext cx="3832671" cy="234698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Box 6">
            <a:extLst>
              <a:ext uri="{FF2B5EF4-FFF2-40B4-BE49-F238E27FC236}">
                <a16:creationId xmlns:a16="http://schemas.microsoft.com/office/drawing/2014/main" id="{1EB4B2BD-4583-8D55-9D3D-9B982BCE3789}"/>
              </a:ext>
            </a:extLst>
          </p:cNvPr>
          <p:cNvSpPr txBox="1"/>
          <p:nvPr/>
        </p:nvSpPr>
        <p:spPr>
          <a:xfrm>
            <a:off x="407986" y="2070357"/>
            <a:ext cx="5622929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Helicon source: magnetized RF discharge</a:t>
            </a:r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B62BBBF7-3555-52F7-1008-11A391F9923A}"/>
              </a:ext>
            </a:extLst>
          </p:cNvPr>
          <p:cNvSpPr txBox="1"/>
          <p:nvPr/>
        </p:nvSpPr>
        <p:spPr>
          <a:xfrm>
            <a:off x="6161090" y="2079555"/>
            <a:ext cx="561657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Pulsed discharge</a:t>
            </a:r>
          </a:p>
        </p:txBody>
      </p:sp>
      <p:sp>
        <p:nvSpPr>
          <p:cNvPr id="6" name="TextBox 15">
            <a:extLst>
              <a:ext uri="{FF2B5EF4-FFF2-40B4-BE49-F238E27FC236}">
                <a16:creationId xmlns:a16="http://schemas.microsoft.com/office/drawing/2014/main" id="{055B59C5-5965-F762-9EEF-8FD6E48952FC}"/>
              </a:ext>
            </a:extLst>
          </p:cNvPr>
          <p:cNvSpPr txBox="1"/>
          <p:nvPr/>
        </p:nvSpPr>
        <p:spPr>
          <a:xfrm>
            <a:off x="2497747" y="4821585"/>
            <a:ext cx="3017172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Buttenschön, PPFC 60(7), 075005 (2018)</a:t>
            </a:r>
          </a:p>
        </p:txBody>
      </p:sp>
      <p:sp>
        <p:nvSpPr>
          <p:cNvPr id="7" name="TextBox 21">
            <a:extLst>
              <a:ext uri="{FF2B5EF4-FFF2-40B4-BE49-F238E27FC236}">
                <a16:creationId xmlns:a16="http://schemas.microsoft.com/office/drawing/2014/main" id="{8FBFBA52-1044-3F69-69B4-8B00B682D4F7}"/>
              </a:ext>
            </a:extLst>
          </p:cNvPr>
          <p:cNvSpPr txBox="1"/>
          <p:nvPr/>
        </p:nvSpPr>
        <p:spPr>
          <a:xfrm>
            <a:off x="357100" y="1005830"/>
            <a:ext cx="10315648" cy="71045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B3041"/>
              </a:buClr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Laser ionization does not scale to long plasma lengths (100m-1km): laser pulse energy depletion!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B3041"/>
              </a:buClr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Plasma source development laboratory as part of AWAKE</a:t>
            </a:r>
          </a:p>
        </p:txBody>
      </p:sp>
      <p:pic>
        <p:nvPicPr>
          <p:cNvPr id="8" name="Picture 35">
            <a:extLst>
              <a:ext uri="{FF2B5EF4-FFF2-40B4-BE49-F238E27FC236}">
                <a16:creationId xmlns:a16="http://schemas.microsoft.com/office/drawing/2014/main" id="{E1CFDF10-9103-293E-DC87-BEA8A1F54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4500" y="2477265"/>
            <a:ext cx="4931962" cy="235364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5B05537E-571B-05DD-5ADF-D74A93BAF98A}"/>
              </a:ext>
            </a:extLst>
          </p:cNvPr>
          <p:cNvSpPr txBox="1"/>
          <p:nvPr/>
        </p:nvSpPr>
        <p:spPr>
          <a:xfrm>
            <a:off x="9121935" y="4868814"/>
            <a:ext cx="2464710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Torrado, IEEE-TPS 51(12) (2023)</a:t>
            </a:r>
          </a:p>
        </p:txBody>
      </p:sp>
      <p:sp>
        <p:nvSpPr>
          <p:cNvPr id="10" name="Rectangle 14">
            <a:extLst>
              <a:ext uri="{FF2B5EF4-FFF2-40B4-BE49-F238E27FC236}">
                <a16:creationId xmlns:a16="http://schemas.microsoft.com/office/drawing/2014/main" id="{BA81BB20-9B73-6044-B423-B3ABBF243174}"/>
              </a:ext>
            </a:extLst>
          </p:cNvPr>
          <p:cNvSpPr/>
          <p:nvPr/>
        </p:nvSpPr>
        <p:spPr>
          <a:xfrm>
            <a:off x="407986" y="1944325"/>
            <a:ext cx="5616573" cy="4220980"/>
          </a:xfrm>
          <a:prstGeom prst="rect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D6523D61-CCC8-0B76-541B-64739DB1F2CD}"/>
              </a:ext>
            </a:extLst>
          </p:cNvPr>
          <p:cNvSpPr/>
          <p:nvPr/>
        </p:nvSpPr>
        <p:spPr>
          <a:xfrm>
            <a:off x="6161090" y="1944325"/>
            <a:ext cx="5616573" cy="4220980"/>
          </a:xfrm>
          <a:prstGeom prst="rect">
            <a:avLst/>
          </a:prstGeom>
          <a:noFill/>
          <a:ln w="28575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FB563D3-ED38-0AD2-D942-302D1C535405}"/>
              </a:ext>
            </a:extLst>
          </p:cNvPr>
          <p:cNvSpPr txBox="1"/>
          <p:nvPr/>
        </p:nvSpPr>
        <p:spPr>
          <a:xfrm>
            <a:off x="415543" y="328254"/>
            <a:ext cx="11376022" cy="106574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i="0" u="none" strike="noStrike" kern="1200" cap="none" spc="0" baseline="0" dirty="0">
                <a:solidFill>
                  <a:srgbClr val="0033A0"/>
                </a:solidFill>
                <a:uFillTx/>
                <a:latin typeface="Arial"/>
              </a:rPr>
              <a:t>Scalable Plasma Source Development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4771C939-A1FE-A971-2FB4-434A15F50F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552D50-815B-2B4D-F823-F168EF1F9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Most Recently: New Plasma Source Technology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3EA52D-921A-1021-1937-B8B29AFEF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E45D60-FF73-A4E5-2FB8-5A691913A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66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ABF4AAA-B5CB-5304-FB9C-642833E7B0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550" y="6378575"/>
            <a:ext cx="1620838" cy="365125"/>
          </a:xfrm>
        </p:spPr>
        <p:txBody>
          <a:bodyPr/>
          <a:lstStyle/>
          <a:p>
            <a:r>
              <a:rPr lang="de-CH" dirty="0"/>
              <a:t>16.08.2023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08069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8E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60534A-2737-14E2-BED8-D5659EFD2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16.07.2025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D15582-4440-44C5-FE5B-E44004051A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67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280DED-AED0-4F39-ED18-FA84238F070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BE26054-33EF-6865-F2D5-32379E3BE992}"/>
              </a:ext>
            </a:extLst>
          </p:cNvPr>
          <p:cNvGrpSpPr>
            <a:grpSpLocks noChangeAspect="1"/>
          </p:cNvGrpSpPr>
          <p:nvPr/>
        </p:nvGrpSpPr>
        <p:grpSpPr>
          <a:xfrm>
            <a:off x="1508508" y="0"/>
            <a:ext cx="9156559" cy="6858000"/>
            <a:chOff x="756766" y="0"/>
            <a:chExt cx="3703320" cy="277368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44EEBC8-FC20-1D33-6FC7-001989EC96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6766" y="0"/>
              <a:ext cx="3703320" cy="2773680"/>
            </a:xfrm>
            <a:prstGeom prst="rect">
              <a:avLst/>
            </a:prstGeom>
          </p:spPr>
        </p:pic>
        <p:sp>
          <p:nvSpPr>
            <p:cNvPr id="7" name="TextBox 35">
              <a:extLst>
                <a:ext uri="{FF2B5EF4-FFF2-40B4-BE49-F238E27FC236}">
                  <a16:creationId xmlns:a16="http://schemas.microsoft.com/office/drawing/2014/main" id="{C0BC76C5-7C4D-5ED7-D156-35C453DD35D1}"/>
                </a:ext>
              </a:extLst>
            </p:cNvPr>
            <p:cNvSpPr txBox="1"/>
            <p:nvPr/>
          </p:nvSpPr>
          <p:spPr>
            <a:xfrm>
              <a:off x="792157" y="0"/>
              <a:ext cx="6238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/>
                  </a:solidFill>
                </a:rPr>
                <a:t>Xe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68D14C41-7F38-06F7-3832-A893BFAB46B7}"/>
              </a:ext>
            </a:extLst>
          </p:cNvPr>
          <p:cNvSpPr txBox="1"/>
          <p:nvPr/>
        </p:nvSpPr>
        <p:spPr>
          <a:xfrm>
            <a:off x="407368" y="2947010"/>
            <a:ext cx="100811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Xe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A = 131</a:t>
            </a:r>
          </a:p>
        </p:txBody>
      </p:sp>
      <p:pic>
        <p:nvPicPr>
          <p:cNvPr id="13" name="Picture 12" descr="A logo with blue letters&#10;&#10;Description automatically generated">
            <a:extLst>
              <a:ext uri="{FF2B5EF4-FFF2-40B4-BE49-F238E27FC236}">
                <a16:creationId xmlns:a16="http://schemas.microsoft.com/office/drawing/2014/main" id="{1863396D-8E36-57CA-FDB0-6C5DD81F08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0576" y="109027"/>
            <a:ext cx="816517" cy="41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3176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33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EF61F8-996D-1D25-6646-053230383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16.07.2025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2A2146-FF28-565C-D66A-7F3E84941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BFDCC8-AA0D-E0E7-BCA2-97A5F7C95CD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CFB2E4C-EB2E-07AA-436E-422248772392}"/>
              </a:ext>
            </a:extLst>
          </p:cNvPr>
          <p:cNvGrpSpPr>
            <a:grpSpLocks noChangeAspect="1"/>
          </p:cNvGrpSpPr>
          <p:nvPr/>
        </p:nvGrpSpPr>
        <p:grpSpPr>
          <a:xfrm>
            <a:off x="1423429" y="0"/>
            <a:ext cx="9353091" cy="6858000"/>
            <a:chOff x="3367050" y="1861647"/>
            <a:chExt cx="3783330" cy="277406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9EEEB7F-DB61-CDE0-4A84-D4E6E29E5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67050" y="1862031"/>
              <a:ext cx="3783330" cy="2773680"/>
            </a:xfrm>
            <a:prstGeom prst="rect">
              <a:avLst/>
            </a:prstGeom>
          </p:spPr>
        </p:pic>
        <p:sp>
          <p:nvSpPr>
            <p:cNvPr id="7" name="TextBox 32">
              <a:extLst>
                <a:ext uri="{FF2B5EF4-FFF2-40B4-BE49-F238E27FC236}">
                  <a16:creationId xmlns:a16="http://schemas.microsoft.com/office/drawing/2014/main" id="{15FD747A-978C-839B-8585-FAF665E9B688}"/>
                </a:ext>
              </a:extLst>
            </p:cNvPr>
            <p:cNvSpPr txBox="1"/>
            <p:nvPr/>
          </p:nvSpPr>
          <p:spPr>
            <a:xfrm>
              <a:off x="3389383" y="1861647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/>
                  </a:solidFill>
                </a:rPr>
                <a:t>Ar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3B7E156-6E4B-4788-EECF-4CCEE4EFA228}"/>
              </a:ext>
            </a:extLst>
          </p:cNvPr>
          <p:cNvSpPr txBox="1"/>
          <p:nvPr/>
        </p:nvSpPr>
        <p:spPr>
          <a:xfrm>
            <a:off x="191344" y="2924944"/>
            <a:ext cx="100811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Ar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(A=40)</a:t>
            </a:r>
          </a:p>
        </p:txBody>
      </p:sp>
      <p:pic>
        <p:nvPicPr>
          <p:cNvPr id="10" name="Picture 9" descr="A logo with blue letters&#10;&#10;Description automatically generated">
            <a:extLst>
              <a:ext uri="{FF2B5EF4-FFF2-40B4-BE49-F238E27FC236}">
                <a16:creationId xmlns:a16="http://schemas.microsoft.com/office/drawing/2014/main" id="{D40BA7E7-827B-2218-8EE2-6ABBBA1746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8568" y="159566"/>
            <a:ext cx="816517" cy="41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87543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A74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EF61F8-996D-1D25-6646-053230383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16.07.2025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BFDCC8-AA0D-E0E7-BCA2-97A5F7C95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2A2146-FF28-565C-D66A-7F3E84941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69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80E9A0C-4D54-A9EE-A4EA-E96A7F0B0DB2}"/>
              </a:ext>
            </a:extLst>
          </p:cNvPr>
          <p:cNvGrpSpPr>
            <a:grpSpLocks noChangeAspect="1"/>
          </p:cNvGrpSpPr>
          <p:nvPr/>
        </p:nvGrpSpPr>
        <p:grpSpPr>
          <a:xfrm>
            <a:off x="1487488" y="0"/>
            <a:ext cx="9225753" cy="6858000"/>
            <a:chOff x="164567" y="2301277"/>
            <a:chExt cx="3702626" cy="275236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A8E9C20-94C1-FFA2-6D53-FE5694380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4567" y="2301278"/>
              <a:ext cx="3702626" cy="2752361"/>
            </a:xfrm>
            <a:prstGeom prst="rect">
              <a:avLst/>
            </a:prstGeom>
          </p:spPr>
        </p:pic>
        <p:sp>
          <p:nvSpPr>
            <p:cNvPr id="7" name="TextBox 29">
              <a:extLst>
                <a:ext uri="{FF2B5EF4-FFF2-40B4-BE49-F238E27FC236}">
                  <a16:creationId xmlns:a16="http://schemas.microsoft.com/office/drawing/2014/main" id="{8B874BDE-AAE2-F13C-4B03-5EC8E18E2E6A}"/>
                </a:ext>
              </a:extLst>
            </p:cNvPr>
            <p:cNvSpPr txBox="1"/>
            <p:nvPr/>
          </p:nvSpPr>
          <p:spPr>
            <a:xfrm>
              <a:off x="171875" y="2301277"/>
              <a:ext cx="6436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/>
                  </a:solidFill>
                </a:rPr>
                <a:t>He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FD892AF-2900-67DB-A3EB-AB2AABF23550}"/>
              </a:ext>
            </a:extLst>
          </p:cNvPr>
          <p:cNvSpPr txBox="1"/>
          <p:nvPr/>
        </p:nvSpPr>
        <p:spPr>
          <a:xfrm>
            <a:off x="191343" y="2924944"/>
            <a:ext cx="100811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He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(A=4)</a:t>
            </a:r>
          </a:p>
        </p:txBody>
      </p:sp>
      <p:pic>
        <p:nvPicPr>
          <p:cNvPr id="9" name="Picture 8" descr="A logo with blue letters&#10;&#10;Description automatically generated">
            <a:extLst>
              <a:ext uri="{FF2B5EF4-FFF2-40B4-BE49-F238E27FC236}">
                <a16:creationId xmlns:a16="http://schemas.microsoft.com/office/drawing/2014/main" id="{AC99F531-42D3-D9DD-4D00-F41A18FCB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8568" y="109027"/>
            <a:ext cx="816517" cy="41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490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5432C-6EE4-3A48-B260-083AF2E7E36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To accelerate a charged particle, you need…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B87DD-025D-AE43-4A03-910135B61E5D}"/>
              </a:ext>
            </a:extLst>
          </p:cNvPr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-FI"/>
              <a:t> </a:t>
            </a:r>
            <a:endParaRPr lang="en-FI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E91294F3-BC53-4AE8-AAD4-B7CF2E815B85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3500" y="63500"/>
            <a:ext cx="2032000" cy="381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tIns="0" rIns="0" bIns="0" rtlCol="0" anchor="ctr" anchorCtr="1"/>
          <a:lstStyle/>
          <a:p>
            <a:pPr algn="l"/>
            <a:r>
              <a:rPr lang="en-GB"/>
              <a:t>0/0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55E5A736-2149-47C6-9FF9-AC2EFF680563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0096500" y="63500"/>
            <a:ext cx="2032000" cy="381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tIns="0" rIns="0" bIns="0" rtlCol="0" anchor="ctr" anchorCtr="1"/>
          <a:lstStyle/>
          <a:p>
            <a:pPr algn="l"/>
            <a:r>
              <a:rPr lang="en-GB"/>
              <a:t>Question slide</a:t>
            </a:r>
          </a:p>
        </p:txBody>
      </p:sp>
      <p:sp>
        <p:nvSpPr>
          <p:cNvPr id="6" name="Rechteck: obere Ecken abgeschnitten 5">
            <a:extLst>
              <a:ext uri="{FF2B5EF4-FFF2-40B4-BE49-F238E27FC236}">
                <a16:creationId xmlns:a16="http://schemas.microsoft.com/office/drawing/2014/main" id="{713B5A29-18CB-4932-A7EB-C553982A95A1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65100" y="254000"/>
            <a:ext cx="177800" cy="127000"/>
          </a:xfrm>
          <a:prstGeom prst="snip2Same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7FB9B085-25F8-4D3B-AD46-40F534BD1A41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90500" y="127000"/>
            <a:ext cx="127000" cy="127000"/>
          </a:xfrm>
          <a:prstGeom prst="ellipse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7386E79A-AF4D-49DD-BD87-8CEF0E832784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11341100" y="6007100"/>
            <a:ext cx="762000" cy="762000"/>
          </a:xfrm>
          <a:prstGeom prst="ellipse">
            <a:avLst/>
          </a:prstGeom>
          <a:solidFill>
            <a:srgbClr val="0033A0"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  <a:alpha val="0"/>
            </a:srgbClr>
          </a:solidFill>
          <a:ln w="12700" cap="flat" cmpd="sng" algn="ctr">
            <a:solidFill>
              <a:srgbClr val="0033A0">
                <a:shade val="1500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  <a:alpha val="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rIns="0" rtlCol="0" anchor="ctr" anchorCtr="1"/>
          <a:lstStyle/>
          <a:p>
            <a:pPr algn="l"/>
            <a:endParaRPr lang="en-GB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5020128-8328-47E9-B47D-DF4373D71DE4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3429000" y="88900"/>
            <a:ext cx="2413000" cy="381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Join at: </a:t>
            </a:r>
            <a:r>
              <a:rPr lang="en-GB" b="1"/>
              <a:t>vevox.app</a:t>
            </a:r>
            <a:endParaRPr lang="en-GB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29CC40C-CDA4-4878-AC42-9E7FBDFDB22A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6350000" y="101600"/>
            <a:ext cx="2413000" cy="381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ID: </a:t>
            </a:r>
            <a:r>
              <a:rPr lang="en-GB" b="1"/>
              <a:t>131-113-101</a:t>
            </a:r>
            <a:endParaRPr lang="en-GB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337262F-3DE2-44B5-9596-169F8FBC7334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838200" y="179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 magnetic field only.</a:t>
            </a:r>
            <a:endParaRPr lang="en-GB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46A2F85-E3FD-43D9-86E7-94AA33939339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10337800" y="196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1FB313D1-E091-436F-9F3D-F8DE97E29EBB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38200" y="211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CC821DFF-2D86-4B57-91D9-6D29AB86FDE6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838200" y="211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DB9ABAD-7508-4396-A376-39C6DE267C0B}"/>
              </a:ext>
            </a:extLst>
          </p:cNvPr>
          <p:cNvSpPr txBox="1"/>
          <p:nvPr>
            <p:custDataLst>
              <p:tags r:id="rId15"/>
            </p:custDataLst>
          </p:nvPr>
        </p:nvSpPr>
        <p:spPr>
          <a:xfrm>
            <a:off x="838200" y="2433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 electric field only.</a:t>
            </a:r>
            <a:endParaRPr lang="en-GB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900B9396-0577-46DB-AA08-281F32D555D9}"/>
              </a:ext>
            </a:extLst>
          </p:cNvPr>
          <p:cNvSpPr txBox="1"/>
          <p:nvPr>
            <p:custDataLst>
              <p:tags r:id="rId16"/>
            </p:custDataLst>
          </p:nvPr>
        </p:nvSpPr>
        <p:spPr>
          <a:xfrm>
            <a:off x="10337800" y="2598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5CC452A7-3C8D-46A7-831F-D7558828B304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838200" y="2750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4D7B06E8-ED58-4915-9808-B24FDACADA6A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838200" y="2750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F0BEE4F-7A67-4FF5-9D87-C4FB51A55903}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>
            <a:off x="838200" y="306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 magnetic and electric field.</a:t>
            </a:r>
            <a:endParaRPr lang="en-GB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E47C4E9-6D2E-4E0D-BA95-89CA71468ED0}"/>
              </a:ext>
            </a:extLst>
          </p:cNvPr>
          <p:cNvSpPr txBox="1"/>
          <p:nvPr>
            <p:custDataLst>
              <p:tags r:id="rId20"/>
            </p:custDataLst>
          </p:nvPr>
        </p:nvSpPr>
        <p:spPr>
          <a:xfrm>
            <a:off x="10337800" y="323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AEC9C1E1-A5A8-4671-98F8-2764A73636C9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838200" y="338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830DB045-86C7-4FD7-B0DE-71DAF6BF2F66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838200" y="338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E47E306-A101-4AF9-954D-4807EB90C3FD}"/>
              </a:ext>
            </a:extLst>
          </p:cNvPr>
          <p:cNvSpPr txBox="1"/>
          <p:nvPr>
            <p:custDataLst>
              <p:tags r:id="rId23"/>
            </p:custDataLst>
          </p:nvPr>
        </p:nvSpPr>
        <p:spPr>
          <a:xfrm>
            <a:off x="838200" y="3703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All four fundamental forces: strong, weak, gravitational and electromagnetic.</a:t>
            </a:r>
            <a:endParaRPr lang="en-GB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9B2C2610-41F9-424D-9B5F-A3BF5D765AC2}"/>
              </a:ext>
            </a:extLst>
          </p:cNvPr>
          <p:cNvSpPr txBox="1"/>
          <p:nvPr>
            <p:custDataLst>
              <p:tags r:id="rId24"/>
            </p:custDataLst>
          </p:nvPr>
        </p:nvSpPr>
        <p:spPr>
          <a:xfrm>
            <a:off x="10337800" y="3868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481599B9-5E85-4718-AE7A-2FFBA2DA34E5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838200" y="4020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70210523-84CB-46A4-8A2C-69AED20E2393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838200" y="4020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2061AB8E-1F3A-1FFC-6F2E-9E7A3D45FB31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42900" y="5158637"/>
            <a:ext cx="936104" cy="9293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3989187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E34A5-D0BC-C78E-28CE-A892969F3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Motion of Ions Leads to Decoherence of Plasma Electron Motion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2F41F2-9108-2A5E-4FA2-2D4C93D8A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70</a:t>
            </a:fld>
            <a:endParaRPr lang="en-US" dirty="0"/>
          </a:p>
        </p:txBody>
      </p:sp>
      <p:sp>
        <p:nvSpPr>
          <p:cNvPr id="123" name="Oval 5">
            <a:extLst>
              <a:ext uri="{FF2B5EF4-FFF2-40B4-BE49-F238E27FC236}">
                <a16:creationId xmlns:a16="http://schemas.microsoft.com/office/drawing/2014/main" id="{E82625F3-DBD1-27C6-5362-909CDA279A04}"/>
              </a:ext>
            </a:extLst>
          </p:cNvPr>
          <p:cNvSpPr/>
          <p:nvPr/>
        </p:nvSpPr>
        <p:spPr>
          <a:xfrm>
            <a:off x="1974776" y="264097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4" name="Oval 6">
            <a:extLst>
              <a:ext uri="{FF2B5EF4-FFF2-40B4-BE49-F238E27FC236}">
                <a16:creationId xmlns:a16="http://schemas.microsoft.com/office/drawing/2014/main" id="{E39CECAD-C901-A7DA-2352-C8FE0EC0C466}"/>
              </a:ext>
            </a:extLst>
          </p:cNvPr>
          <p:cNvSpPr/>
          <p:nvPr/>
        </p:nvSpPr>
        <p:spPr>
          <a:xfrm>
            <a:off x="1463823" y="264097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5" name="Oval 7">
            <a:extLst>
              <a:ext uri="{FF2B5EF4-FFF2-40B4-BE49-F238E27FC236}">
                <a16:creationId xmlns:a16="http://schemas.microsoft.com/office/drawing/2014/main" id="{1C8024A4-A013-1085-A273-CBE0398C2901}"/>
              </a:ext>
            </a:extLst>
          </p:cNvPr>
          <p:cNvSpPr/>
          <p:nvPr/>
        </p:nvSpPr>
        <p:spPr>
          <a:xfrm>
            <a:off x="2448270" y="263894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6" name="Oval 8">
            <a:extLst>
              <a:ext uri="{FF2B5EF4-FFF2-40B4-BE49-F238E27FC236}">
                <a16:creationId xmlns:a16="http://schemas.microsoft.com/office/drawing/2014/main" id="{45339842-3207-67BC-91D2-82511DB28A3E}"/>
              </a:ext>
            </a:extLst>
          </p:cNvPr>
          <p:cNvSpPr/>
          <p:nvPr/>
        </p:nvSpPr>
        <p:spPr>
          <a:xfrm>
            <a:off x="975048" y="264189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7" name="Oval 9">
            <a:extLst>
              <a:ext uri="{FF2B5EF4-FFF2-40B4-BE49-F238E27FC236}">
                <a16:creationId xmlns:a16="http://schemas.microsoft.com/office/drawing/2014/main" id="{BB10A8EE-F3E9-72FF-09AD-1EF092C01595}"/>
              </a:ext>
            </a:extLst>
          </p:cNvPr>
          <p:cNvSpPr/>
          <p:nvPr/>
        </p:nvSpPr>
        <p:spPr>
          <a:xfrm>
            <a:off x="479376" y="264189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8" name="Oval 10">
            <a:extLst>
              <a:ext uri="{FF2B5EF4-FFF2-40B4-BE49-F238E27FC236}">
                <a16:creationId xmlns:a16="http://schemas.microsoft.com/office/drawing/2014/main" id="{175C9F6E-3F15-7977-7D43-81744770EB28}"/>
              </a:ext>
            </a:extLst>
          </p:cNvPr>
          <p:cNvSpPr/>
          <p:nvPr/>
        </p:nvSpPr>
        <p:spPr>
          <a:xfrm>
            <a:off x="4426235" y="263894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9" name="Oval 11">
            <a:extLst>
              <a:ext uri="{FF2B5EF4-FFF2-40B4-BE49-F238E27FC236}">
                <a16:creationId xmlns:a16="http://schemas.microsoft.com/office/drawing/2014/main" id="{1AEF3D17-86BA-BB21-B2AD-076E3EBFC4F4}"/>
              </a:ext>
            </a:extLst>
          </p:cNvPr>
          <p:cNvSpPr/>
          <p:nvPr/>
        </p:nvSpPr>
        <p:spPr>
          <a:xfrm>
            <a:off x="3915282" y="263894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0" name="Oval 12">
            <a:extLst>
              <a:ext uri="{FF2B5EF4-FFF2-40B4-BE49-F238E27FC236}">
                <a16:creationId xmlns:a16="http://schemas.microsoft.com/office/drawing/2014/main" id="{C7349273-C54A-49AD-D83F-F8F82CA00393}"/>
              </a:ext>
            </a:extLst>
          </p:cNvPr>
          <p:cNvSpPr/>
          <p:nvPr/>
        </p:nvSpPr>
        <p:spPr>
          <a:xfrm>
            <a:off x="4899729" y="263691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1" name="Oval 13">
            <a:extLst>
              <a:ext uri="{FF2B5EF4-FFF2-40B4-BE49-F238E27FC236}">
                <a16:creationId xmlns:a16="http://schemas.microsoft.com/office/drawing/2014/main" id="{06FC13BE-15BE-241A-C829-A36C00FFDFA0}"/>
              </a:ext>
            </a:extLst>
          </p:cNvPr>
          <p:cNvSpPr/>
          <p:nvPr/>
        </p:nvSpPr>
        <p:spPr>
          <a:xfrm>
            <a:off x="3426507" y="263986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2" name="Oval 14">
            <a:extLst>
              <a:ext uri="{FF2B5EF4-FFF2-40B4-BE49-F238E27FC236}">
                <a16:creationId xmlns:a16="http://schemas.microsoft.com/office/drawing/2014/main" id="{A6933EF2-7022-D79F-6391-308A8763257C}"/>
              </a:ext>
            </a:extLst>
          </p:cNvPr>
          <p:cNvSpPr/>
          <p:nvPr/>
        </p:nvSpPr>
        <p:spPr>
          <a:xfrm>
            <a:off x="2930835" y="263986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3" name="Oval 15">
            <a:extLst>
              <a:ext uri="{FF2B5EF4-FFF2-40B4-BE49-F238E27FC236}">
                <a16:creationId xmlns:a16="http://schemas.microsoft.com/office/drawing/2014/main" id="{7458F477-9B8A-B224-D4B8-1A9B6A12224F}"/>
              </a:ext>
            </a:extLst>
          </p:cNvPr>
          <p:cNvSpPr/>
          <p:nvPr/>
        </p:nvSpPr>
        <p:spPr>
          <a:xfrm>
            <a:off x="2206081" y="301234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4" name="Oval 16">
            <a:extLst>
              <a:ext uri="{FF2B5EF4-FFF2-40B4-BE49-F238E27FC236}">
                <a16:creationId xmlns:a16="http://schemas.microsoft.com/office/drawing/2014/main" id="{9DBBC4AC-2B81-7C81-4897-2C58C6ECC533}"/>
              </a:ext>
            </a:extLst>
          </p:cNvPr>
          <p:cNvSpPr/>
          <p:nvPr/>
        </p:nvSpPr>
        <p:spPr>
          <a:xfrm>
            <a:off x="1695128" y="301234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5" name="Oval 17">
            <a:extLst>
              <a:ext uri="{FF2B5EF4-FFF2-40B4-BE49-F238E27FC236}">
                <a16:creationId xmlns:a16="http://schemas.microsoft.com/office/drawing/2014/main" id="{38720707-460D-8A41-29EE-8394DA3877E4}"/>
              </a:ext>
            </a:extLst>
          </p:cNvPr>
          <p:cNvSpPr/>
          <p:nvPr/>
        </p:nvSpPr>
        <p:spPr>
          <a:xfrm>
            <a:off x="2679575" y="301031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6" name="Oval 18">
            <a:extLst>
              <a:ext uri="{FF2B5EF4-FFF2-40B4-BE49-F238E27FC236}">
                <a16:creationId xmlns:a16="http://schemas.microsoft.com/office/drawing/2014/main" id="{DD6F213C-DE8D-2326-AC68-E7014C899C11}"/>
              </a:ext>
            </a:extLst>
          </p:cNvPr>
          <p:cNvSpPr/>
          <p:nvPr/>
        </p:nvSpPr>
        <p:spPr>
          <a:xfrm>
            <a:off x="1206353" y="301327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7" name="Oval 19">
            <a:extLst>
              <a:ext uri="{FF2B5EF4-FFF2-40B4-BE49-F238E27FC236}">
                <a16:creationId xmlns:a16="http://schemas.microsoft.com/office/drawing/2014/main" id="{80471996-2205-C704-71FD-F40209605AA4}"/>
              </a:ext>
            </a:extLst>
          </p:cNvPr>
          <p:cNvSpPr/>
          <p:nvPr/>
        </p:nvSpPr>
        <p:spPr>
          <a:xfrm>
            <a:off x="710681" y="301327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8" name="Oval 20">
            <a:extLst>
              <a:ext uri="{FF2B5EF4-FFF2-40B4-BE49-F238E27FC236}">
                <a16:creationId xmlns:a16="http://schemas.microsoft.com/office/drawing/2014/main" id="{287B6F40-D931-63B7-D0D0-FD5DDCAF2981}"/>
              </a:ext>
            </a:extLst>
          </p:cNvPr>
          <p:cNvSpPr/>
          <p:nvPr/>
        </p:nvSpPr>
        <p:spPr>
          <a:xfrm>
            <a:off x="4657540" y="301031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9" name="Oval 21">
            <a:extLst>
              <a:ext uri="{FF2B5EF4-FFF2-40B4-BE49-F238E27FC236}">
                <a16:creationId xmlns:a16="http://schemas.microsoft.com/office/drawing/2014/main" id="{30944A85-9701-9A67-B59D-3D8244CBF0F4}"/>
              </a:ext>
            </a:extLst>
          </p:cNvPr>
          <p:cNvSpPr/>
          <p:nvPr/>
        </p:nvSpPr>
        <p:spPr>
          <a:xfrm>
            <a:off x="4146587" y="301031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0" name="Oval 22">
            <a:extLst>
              <a:ext uri="{FF2B5EF4-FFF2-40B4-BE49-F238E27FC236}">
                <a16:creationId xmlns:a16="http://schemas.microsoft.com/office/drawing/2014/main" id="{86402E18-465C-3140-22C0-CDECB14A8908}"/>
              </a:ext>
            </a:extLst>
          </p:cNvPr>
          <p:cNvSpPr/>
          <p:nvPr/>
        </p:nvSpPr>
        <p:spPr>
          <a:xfrm>
            <a:off x="5131034" y="300828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1" name="Oval 23">
            <a:extLst>
              <a:ext uri="{FF2B5EF4-FFF2-40B4-BE49-F238E27FC236}">
                <a16:creationId xmlns:a16="http://schemas.microsoft.com/office/drawing/2014/main" id="{49DEC286-4299-641A-4C16-FFFEB80A5B25}"/>
              </a:ext>
            </a:extLst>
          </p:cNvPr>
          <p:cNvSpPr/>
          <p:nvPr/>
        </p:nvSpPr>
        <p:spPr>
          <a:xfrm>
            <a:off x="3657812" y="301124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2" name="Oval 24">
            <a:extLst>
              <a:ext uri="{FF2B5EF4-FFF2-40B4-BE49-F238E27FC236}">
                <a16:creationId xmlns:a16="http://schemas.microsoft.com/office/drawing/2014/main" id="{D5E39F42-3EDB-A96C-7081-03C9661FAB82}"/>
              </a:ext>
            </a:extLst>
          </p:cNvPr>
          <p:cNvSpPr/>
          <p:nvPr/>
        </p:nvSpPr>
        <p:spPr>
          <a:xfrm>
            <a:off x="3162140" y="301124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3" name="Oval 25">
            <a:extLst>
              <a:ext uri="{FF2B5EF4-FFF2-40B4-BE49-F238E27FC236}">
                <a16:creationId xmlns:a16="http://schemas.microsoft.com/office/drawing/2014/main" id="{25070E18-C95B-D689-A86E-5E989C97532F}"/>
              </a:ext>
            </a:extLst>
          </p:cNvPr>
          <p:cNvSpPr/>
          <p:nvPr/>
        </p:nvSpPr>
        <p:spPr>
          <a:xfrm>
            <a:off x="1990057" y="339546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4" name="Oval 26">
            <a:extLst>
              <a:ext uri="{FF2B5EF4-FFF2-40B4-BE49-F238E27FC236}">
                <a16:creationId xmlns:a16="http://schemas.microsoft.com/office/drawing/2014/main" id="{FE2B2825-C2BB-C866-1621-836F1C59F682}"/>
              </a:ext>
            </a:extLst>
          </p:cNvPr>
          <p:cNvSpPr/>
          <p:nvPr/>
        </p:nvSpPr>
        <p:spPr>
          <a:xfrm>
            <a:off x="1479104" y="339546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5" name="Oval 27">
            <a:extLst>
              <a:ext uri="{FF2B5EF4-FFF2-40B4-BE49-F238E27FC236}">
                <a16:creationId xmlns:a16="http://schemas.microsoft.com/office/drawing/2014/main" id="{D5C63699-5E85-13FA-893A-B1ED6502F455}"/>
              </a:ext>
            </a:extLst>
          </p:cNvPr>
          <p:cNvSpPr/>
          <p:nvPr/>
        </p:nvSpPr>
        <p:spPr>
          <a:xfrm>
            <a:off x="2463551" y="339343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6" name="Oval 28">
            <a:extLst>
              <a:ext uri="{FF2B5EF4-FFF2-40B4-BE49-F238E27FC236}">
                <a16:creationId xmlns:a16="http://schemas.microsoft.com/office/drawing/2014/main" id="{13DC1994-2E61-8FAC-1DE7-657B46E21392}"/>
              </a:ext>
            </a:extLst>
          </p:cNvPr>
          <p:cNvSpPr/>
          <p:nvPr/>
        </p:nvSpPr>
        <p:spPr>
          <a:xfrm>
            <a:off x="990329" y="339638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7" name="Oval 29">
            <a:extLst>
              <a:ext uri="{FF2B5EF4-FFF2-40B4-BE49-F238E27FC236}">
                <a16:creationId xmlns:a16="http://schemas.microsoft.com/office/drawing/2014/main" id="{E5AEC808-99A6-BC27-AA03-795DE3A78C5C}"/>
              </a:ext>
            </a:extLst>
          </p:cNvPr>
          <p:cNvSpPr/>
          <p:nvPr/>
        </p:nvSpPr>
        <p:spPr>
          <a:xfrm>
            <a:off x="494657" y="339638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8" name="Oval 30">
            <a:extLst>
              <a:ext uri="{FF2B5EF4-FFF2-40B4-BE49-F238E27FC236}">
                <a16:creationId xmlns:a16="http://schemas.microsoft.com/office/drawing/2014/main" id="{CC6CDD88-3762-BDBE-0CB9-0385585DE0E6}"/>
              </a:ext>
            </a:extLst>
          </p:cNvPr>
          <p:cNvSpPr/>
          <p:nvPr/>
        </p:nvSpPr>
        <p:spPr>
          <a:xfrm>
            <a:off x="4441516" y="339343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9" name="Oval 31">
            <a:extLst>
              <a:ext uri="{FF2B5EF4-FFF2-40B4-BE49-F238E27FC236}">
                <a16:creationId xmlns:a16="http://schemas.microsoft.com/office/drawing/2014/main" id="{AE72DB95-B6ED-8259-0E69-12DDC07CFFBA}"/>
              </a:ext>
            </a:extLst>
          </p:cNvPr>
          <p:cNvSpPr/>
          <p:nvPr/>
        </p:nvSpPr>
        <p:spPr>
          <a:xfrm>
            <a:off x="3930563" y="339343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0" name="Oval 32">
            <a:extLst>
              <a:ext uri="{FF2B5EF4-FFF2-40B4-BE49-F238E27FC236}">
                <a16:creationId xmlns:a16="http://schemas.microsoft.com/office/drawing/2014/main" id="{4C25FF25-B5B2-C740-09E6-C277047F354A}"/>
              </a:ext>
            </a:extLst>
          </p:cNvPr>
          <p:cNvSpPr/>
          <p:nvPr/>
        </p:nvSpPr>
        <p:spPr>
          <a:xfrm>
            <a:off x="4915010" y="339140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1" name="Oval 33">
            <a:extLst>
              <a:ext uri="{FF2B5EF4-FFF2-40B4-BE49-F238E27FC236}">
                <a16:creationId xmlns:a16="http://schemas.microsoft.com/office/drawing/2014/main" id="{31A7CC3D-98F2-3494-A106-721BE32E1F04}"/>
              </a:ext>
            </a:extLst>
          </p:cNvPr>
          <p:cNvSpPr/>
          <p:nvPr/>
        </p:nvSpPr>
        <p:spPr>
          <a:xfrm>
            <a:off x="3441788" y="339435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2" name="Oval 34">
            <a:extLst>
              <a:ext uri="{FF2B5EF4-FFF2-40B4-BE49-F238E27FC236}">
                <a16:creationId xmlns:a16="http://schemas.microsoft.com/office/drawing/2014/main" id="{C253D788-787B-DF9E-65C6-EC04305F5439}"/>
              </a:ext>
            </a:extLst>
          </p:cNvPr>
          <p:cNvSpPr/>
          <p:nvPr/>
        </p:nvSpPr>
        <p:spPr>
          <a:xfrm>
            <a:off x="2946116" y="339435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3" name="Oval 35">
            <a:extLst>
              <a:ext uri="{FF2B5EF4-FFF2-40B4-BE49-F238E27FC236}">
                <a16:creationId xmlns:a16="http://schemas.microsoft.com/office/drawing/2014/main" id="{D7328D2C-5440-A3CC-251E-1C7A95C60E90}"/>
              </a:ext>
            </a:extLst>
          </p:cNvPr>
          <p:cNvSpPr/>
          <p:nvPr/>
        </p:nvSpPr>
        <p:spPr>
          <a:xfrm>
            <a:off x="2254424" y="377888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4" name="Oval 36">
            <a:extLst>
              <a:ext uri="{FF2B5EF4-FFF2-40B4-BE49-F238E27FC236}">
                <a16:creationId xmlns:a16="http://schemas.microsoft.com/office/drawing/2014/main" id="{E52314A9-0B81-F1E2-8AD5-E2E828FDFFE3}"/>
              </a:ext>
            </a:extLst>
          </p:cNvPr>
          <p:cNvSpPr/>
          <p:nvPr/>
        </p:nvSpPr>
        <p:spPr>
          <a:xfrm>
            <a:off x="1743471" y="377888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5" name="Oval 37">
            <a:extLst>
              <a:ext uri="{FF2B5EF4-FFF2-40B4-BE49-F238E27FC236}">
                <a16:creationId xmlns:a16="http://schemas.microsoft.com/office/drawing/2014/main" id="{7BB31C0A-0938-94A9-B0D0-D93F7AFD1E80}"/>
              </a:ext>
            </a:extLst>
          </p:cNvPr>
          <p:cNvSpPr/>
          <p:nvPr/>
        </p:nvSpPr>
        <p:spPr>
          <a:xfrm>
            <a:off x="2727918" y="377686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6" name="Oval 38">
            <a:extLst>
              <a:ext uri="{FF2B5EF4-FFF2-40B4-BE49-F238E27FC236}">
                <a16:creationId xmlns:a16="http://schemas.microsoft.com/office/drawing/2014/main" id="{3DA31D81-16DD-4335-731A-613E2A9CD6FB}"/>
              </a:ext>
            </a:extLst>
          </p:cNvPr>
          <p:cNvSpPr/>
          <p:nvPr/>
        </p:nvSpPr>
        <p:spPr>
          <a:xfrm>
            <a:off x="1254696" y="377981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7" name="Oval 39">
            <a:extLst>
              <a:ext uri="{FF2B5EF4-FFF2-40B4-BE49-F238E27FC236}">
                <a16:creationId xmlns:a16="http://schemas.microsoft.com/office/drawing/2014/main" id="{28B197C5-8967-151A-ED48-6F60B1FAB8B5}"/>
              </a:ext>
            </a:extLst>
          </p:cNvPr>
          <p:cNvSpPr/>
          <p:nvPr/>
        </p:nvSpPr>
        <p:spPr>
          <a:xfrm>
            <a:off x="759024" y="377981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8" name="Oval 40">
            <a:extLst>
              <a:ext uri="{FF2B5EF4-FFF2-40B4-BE49-F238E27FC236}">
                <a16:creationId xmlns:a16="http://schemas.microsoft.com/office/drawing/2014/main" id="{918CA142-7797-F1A0-DFE5-E278E7AF9464}"/>
              </a:ext>
            </a:extLst>
          </p:cNvPr>
          <p:cNvSpPr/>
          <p:nvPr/>
        </p:nvSpPr>
        <p:spPr>
          <a:xfrm>
            <a:off x="4705883" y="377686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9" name="Oval 41">
            <a:extLst>
              <a:ext uri="{FF2B5EF4-FFF2-40B4-BE49-F238E27FC236}">
                <a16:creationId xmlns:a16="http://schemas.microsoft.com/office/drawing/2014/main" id="{BBE26C91-0651-B190-05B7-E3B8965FCFC3}"/>
              </a:ext>
            </a:extLst>
          </p:cNvPr>
          <p:cNvSpPr/>
          <p:nvPr/>
        </p:nvSpPr>
        <p:spPr>
          <a:xfrm>
            <a:off x="4194930" y="377686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0" name="Oval 42">
            <a:extLst>
              <a:ext uri="{FF2B5EF4-FFF2-40B4-BE49-F238E27FC236}">
                <a16:creationId xmlns:a16="http://schemas.microsoft.com/office/drawing/2014/main" id="{990963E4-CB1C-8698-13C0-80AB9784C34D}"/>
              </a:ext>
            </a:extLst>
          </p:cNvPr>
          <p:cNvSpPr/>
          <p:nvPr/>
        </p:nvSpPr>
        <p:spPr>
          <a:xfrm>
            <a:off x="5179377" y="377483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1" name="Oval 43">
            <a:extLst>
              <a:ext uri="{FF2B5EF4-FFF2-40B4-BE49-F238E27FC236}">
                <a16:creationId xmlns:a16="http://schemas.microsoft.com/office/drawing/2014/main" id="{F262EEEA-3733-C1D5-75F5-0438FAA8E589}"/>
              </a:ext>
            </a:extLst>
          </p:cNvPr>
          <p:cNvSpPr/>
          <p:nvPr/>
        </p:nvSpPr>
        <p:spPr>
          <a:xfrm>
            <a:off x="3706155" y="377778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2" name="Oval 44">
            <a:extLst>
              <a:ext uri="{FF2B5EF4-FFF2-40B4-BE49-F238E27FC236}">
                <a16:creationId xmlns:a16="http://schemas.microsoft.com/office/drawing/2014/main" id="{952F459A-C148-E8BF-A653-65432951CDBE}"/>
              </a:ext>
            </a:extLst>
          </p:cNvPr>
          <p:cNvSpPr/>
          <p:nvPr/>
        </p:nvSpPr>
        <p:spPr>
          <a:xfrm>
            <a:off x="3210483" y="377778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3" name="Oval 45">
            <a:extLst>
              <a:ext uri="{FF2B5EF4-FFF2-40B4-BE49-F238E27FC236}">
                <a16:creationId xmlns:a16="http://schemas.microsoft.com/office/drawing/2014/main" id="{5702B81D-4B17-5C94-6167-3AE2E84F4E26}"/>
              </a:ext>
            </a:extLst>
          </p:cNvPr>
          <p:cNvSpPr/>
          <p:nvPr/>
        </p:nvSpPr>
        <p:spPr>
          <a:xfrm>
            <a:off x="4956199" y="295819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4" name="Oval 46">
            <a:extLst>
              <a:ext uri="{FF2B5EF4-FFF2-40B4-BE49-F238E27FC236}">
                <a16:creationId xmlns:a16="http://schemas.microsoft.com/office/drawing/2014/main" id="{4BF9E604-EA20-A4F6-A4C6-233ED1054171}"/>
              </a:ext>
            </a:extLst>
          </p:cNvPr>
          <p:cNvSpPr/>
          <p:nvPr/>
        </p:nvSpPr>
        <p:spPr>
          <a:xfrm>
            <a:off x="3978649" y="291758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5" name="Oval 47">
            <a:extLst>
              <a:ext uri="{FF2B5EF4-FFF2-40B4-BE49-F238E27FC236}">
                <a16:creationId xmlns:a16="http://schemas.microsoft.com/office/drawing/2014/main" id="{3317F4C4-69F3-E258-69D1-8B4577B3D95E}"/>
              </a:ext>
            </a:extLst>
          </p:cNvPr>
          <p:cNvSpPr/>
          <p:nvPr/>
        </p:nvSpPr>
        <p:spPr>
          <a:xfrm>
            <a:off x="5131034" y="310530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6" name="Oval 48">
            <a:extLst>
              <a:ext uri="{FF2B5EF4-FFF2-40B4-BE49-F238E27FC236}">
                <a16:creationId xmlns:a16="http://schemas.microsoft.com/office/drawing/2014/main" id="{82248046-18A6-3D94-7FD4-0F7DFF4CA25A}"/>
              </a:ext>
            </a:extLst>
          </p:cNvPr>
          <p:cNvSpPr/>
          <p:nvPr/>
        </p:nvSpPr>
        <p:spPr>
          <a:xfrm>
            <a:off x="3834633" y="316458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7" name="Oval 49">
            <a:extLst>
              <a:ext uri="{FF2B5EF4-FFF2-40B4-BE49-F238E27FC236}">
                <a16:creationId xmlns:a16="http://schemas.microsoft.com/office/drawing/2014/main" id="{E0984C34-293D-0684-241D-93AD74A522A1}"/>
              </a:ext>
            </a:extLst>
          </p:cNvPr>
          <p:cNvSpPr/>
          <p:nvPr/>
        </p:nvSpPr>
        <p:spPr>
          <a:xfrm>
            <a:off x="4541888" y="274636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8" name="Oval 50">
            <a:extLst>
              <a:ext uri="{FF2B5EF4-FFF2-40B4-BE49-F238E27FC236}">
                <a16:creationId xmlns:a16="http://schemas.microsoft.com/office/drawing/2014/main" id="{7A1B1646-0557-05D2-C956-572466A09C7E}"/>
              </a:ext>
            </a:extLst>
          </p:cNvPr>
          <p:cNvSpPr/>
          <p:nvPr/>
        </p:nvSpPr>
        <p:spPr>
          <a:xfrm>
            <a:off x="4277296" y="277250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9" name="Oval 51">
            <a:extLst>
              <a:ext uri="{FF2B5EF4-FFF2-40B4-BE49-F238E27FC236}">
                <a16:creationId xmlns:a16="http://schemas.microsoft.com/office/drawing/2014/main" id="{0D7C014D-F101-51F6-8DD4-62BE191A1161}"/>
              </a:ext>
            </a:extLst>
          </p:cNvPr>
          <p:cNvSpPr/>
          <p:nvPr/>
        </p:nvSpPr>
        <p:spPr>
          <a:xfrm>
            <a:off x="3846486" y="34574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0" name="Oval 52">
            <a:extLst>
              <a:ext uri="{FF2B5EF4-FFF2-40B4-BE49-F238E27FC236}">
                <a16:creationId xmlns:a16="http://schemas.microsoft.com/office/drawing/2014/main" id="{2ED666A0-29F5-836E-4CA7-2C99FFC731F1}"/>
              </a:ext>
            </a:extLst>
          </p:cNvPr>
          <p:cNvSpPr/>
          <p:nvPr/>
        </p:nvSpPr>
        <p:spPr>
          <a:xfrm>
            <a:off x="4773322" y="278694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1" name="Oval 53">
            <a:extLst>
              <a:ext uri="{FF2B5EF4-FFF2-40B4-BE49-F238E27FC236}">
                <a16:creationId xmlns:a16="http://schemas.microsoft.com/office/drawing/2014/main" id="{823C30F4-37B5-FB43-254A-163A89C557B2}"/>
              </a:ext>
            </a:extLst>
          </p:cNvPr>
          <p:cNvSpPr/>
          <p:nvPr/>
        </p:nvSpPr>
        <p:spPr>
          <a:xfrm>
            <a:off x="4522415" y="381081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2" name="Oval 54">
            <a:extLst>
              <a:ext uri="{FF2B5EF4-FFF2-40B4-BE49-F238E27FC236}">
                <a16:creationId xmlns:a16="http://schemas.microsoft.com/office/drawing/2014/main" id="{D1300382-902E-A569-31D7-D0ACC8BBC83E}"/>
              </a:ext>
            </a:extLst>
          </p:cNvPr>
          <p:cNvSpPr/>
          <p:nvPr/>
        </p:nvSpPr>
        <p:spPr>
          <a:xfrm>
            <a:off x="5251385" y="329073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3" name="Oval 55">
            <a:extLst>
              <a:ext uri="{FF2B5EF4-FFF2-40B4-BE49-F238E27FC236}">
                <a16:creationId xmlns:a16="http://schemas.microsoft.com/office/drawing/2014/main" id="{5AD166BE-3A7A-A507-4D13-0C8467C7A8F9}"/>
              </a:ext>
            </a:extLst>
          </p:cNvPr>
          <p:cNvSpPr/>
          <p:nvPr/>
        </p:nvSpPr>
        <p:spPr>
          <a:xfrm>
            <a:off x="4722024" y="374407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4" name="Oval 56">
            <a:extLst>
              <a:ext uri="{FF2B5EF4-FFF2-40B4-BE49-F238E27FC236}">
                <a16:creationId xmlns:a16="http://schemas.microsoft.com/office/drawing/2014/main" id="{657E228A-F58A-2647-BB57-A79B2C61E067}"/>
              </a:ext>
            </a:extLst>
          </p:cNvPr>
          <p:cNvSpPr/>
          <p:nvPr/>
        </p:nvSpPr>
        <p:spPr>
          <a:xfrm>
            <a:off x="4968610" y="371497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5" name="Oval 57">
            <a:extLst>
              <a:ext uri="{FF2B5EF4-FFF2-40B4-BE49-F238E27FC236}">
                <a16:creationId xmlns:a16="http://schemas.microsoft.com/office/drawing/2014/main" id="{8BAC87C1-4C37-4438-29DC-8EF426868362}"/>
              </a:ext>
            </a:extLst>
          </p:cNvPr>
          <p:cNvSpPr/>
          <p:nvPr/>
        </p:nvSpPr>
        <p:spPr>
          <a:xfrm>
            <a:off x="5092401" y="356333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6" name="Oval 58">
            <a:extLst>
              <a:ext uri="{FF2B5EF4-FFF2-40B4-BE49-F238E27FC236}">
                <a16:creationId xmlns:a16="http://schemas.microsoft.com/office/drawing/2014/main" id="{98535934-7B45-2B56-C85C-4F6C6B94C5F1}"/>
              </a:ext>
            </a:extLst>
          </p:cNvPr>
          <p:cNvSpPr/>
          <p:nvPr/>
        </p:nvSpPr>
        <p:spPr>
          <a:xfrm>
            <a:off x="5232977" y="346266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7" name="Oval 59">
            <a:extLst>
              <a:ext uri="{FF2B5EF4-FFF2-40B4-BE49-F238E27FC236}">
                <a16:creationId xmlns:a16="http://schemas.microsoft.com/office/drawing/2014/main" id="{B70E4B06-1444-9013-AF7E-8BF799CC3795}"/>
              </a:ext>
            </a:extLst>
          </p:cNvPr>
          <p:cNvSpPr/>
          <p:nvPr/>
        </p:nvSpPr>
        <p:spPr>
          <a:xfrm>
            <a:off x="1903149" y="324824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8" name="Oval 60">
            <a:extLst>
              <a:ext uri="{FF2B5EF4-FFF2-40B4-BE49-F238E27FC236}">
                <a16:creationId xmlns:a16="http://schemas.microsoft.com/office/drawing/2014/main" id="{D6924AD0-3A7D-53CF-386E-00D785F818BB}"/>
              </a:ext>
            </a:extLst>
          </p:cNvPr>
          <p:cNvSpPr/>
          <p:nvPr/>
        </p:nvSpPr>
        <p:spPr>
          <a:xfrm>
            <a:off x="4152797" y="284920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9" name="Oval 61">
            <a:extLst>
              <a:ext uri="{FF2B5EF4-FFF2-40B4-BE49-F238E27FC236}">
                <a16:creationId xmlns:a16="http://schemas.microsoft.com/office/drawing/2014/main" id="{A592E231-A3C2-4499-F7A0-2113430D4962}"/>
              </a:ext>
            </a:extLst>
          </p:cNvPr>
          <p:cNvSpPr/>
          <p:nvPr/>
        </p:nvSpPr>
        <p:spPr>
          <a:xfrm>
            <a:off x="4033470" y="364387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0" name="Oval 62">
            <a:extLst>
              <a:ext uri="{FF2B5EF4-FFF2-40B4-BE49-F238E27FC236}">
                <a16:creationId xmlns:a16="http://schemas.microsoft.com/office/drawing/2014/main" id="{75A0676F-62C1-AB29-436D-3A33FACA00FE}"/>
              </a:ext>
            </a:extLst>
          </p:cNvPr>
          <p:cNvSpPr/>
          <p:nvPr/>
        </p:nvSpPr>
        <p:spPr>
          <a:xfrm>
            <a:off x="4253686" y="372749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1" name="Oval 63">
            <a:extLst>
              <a:ext uri="{FF2B5EF4-FFF2-40B4-BE49-F238E27FC236}">
                <a16:creationId xmlns:a16="http://schemas.microsoft.com/office/drawing/2014/main" id="{3C468B6D-2A2F-EC45-2F24-46E9AA233928}"/>
              </a:ext>
            </a:extLst>
          </p:cNvPr>
          <p:cNvSpPr/>
          <p:nvPr/>
        </p:nvSpPr>
        <p:spPr>
          <a:xfrm>
            <a:off x="3672661" y="328219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2" name="Oval 64">
            <a:extLst>
              <a:ext uri="{FF2B5EF4-FFF2-40B4-BE49-F238E27FC236}">
                <a16:creationId xmlns:a16="http://schemas.microsoft.com/office/drawing/2014/main" id="{A20E36B6-3AB4-EF16-3072-3F007ACE186B}"/>
              </a:ext>
            </a:extLst>
          </p:cNvPr>
          <p:cNvSpPr/>
          <p:nvPr/>
        </p:nvSpPr>
        <p:spPr>
          <a:xfrm>
            <a:off x="2031246" y="345392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3" name="Oval 65">
            <a:extLst>
              <a:ext uri="{FF2B5EF4-FFF2-40B4-BE49-F238E27FC236}">
                <a16:creationId xmlns:a16="http://schemas.microsoft.com/office/drawing/2014/main" id="{E460FEDA-9CC4-8CA6-0D4C-ABC4A361C574}"/>
              </a:ext>
            </a:extLst>
          </p:cNvPr>
          <p:cNvSpPr/>
          <p:nvPr/>
        </p:nvSpPr>
        <p:spPr>
          <a:xfrm>
            <a:off x="2142296" y="36258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4" name="Oval 66">
            <a:extLst>
              <a:ext uri="{FF2B5EF4-FFF2-40B4-BE49-F238E27FC236}">
                <a16:creationId xmlns:a16="http://schemas.microsoft.com/office/drawing/2014/main" id="{A95B57B2-B64B-9681-BDC4-69461EBF99E1}"/>
              </a:ext>
            </a:extLst>
          </p:cNvPr>
          <p:cNvSpPr/>
          <p:nvPr/>
        </p:nvSpPr>
        <p:spPr>
          <a:xfrm>
            <a:off x="2326432" y="375945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5" name="Oval 67">
            <a:extLst>
              <a:ext uri="{FF2B5EF4-FFF2-40B4-BE49-F238E27FC236}">
                <a16:creationId xmlns:a16="http://schemas.microsoft.com/office/drawing/2014/main" id="{C757648D-0D82-D19F-F010-740D735AF551}"/>
              </a:ext>
            </a:extLst>
          </p:cNvPr>
          <p:cNvSpPr/>
          <p:nvPr/>
        </p:nvSpPr>
        <p:spPr>
          <a:xfrm>
            <a:off x="2075157" y="310193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6" name="Oval 68">
            <a:extLst>
              <a:ext uri="{FF2B5EF4-FFF2-40B4-BE49-F238E27FC236}">
                <a16:creationId xmlns:a16="http://schemas.microsoft.com/office/drawing/2014/main" id="{B4124C88-9D6B-35E7-D65F-EFEA6ADEB6D2}"/>
              </a:ext>
            </a:extLst>
          </p:cNvPr>
          <p:cNvSpPr/>
          <p:nvPr/>
        </p:nvSpPr>
        <p:spPr>
          <a:xfrm>
            <a:off x="3398856" y="315516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7" name="Oval 69">
            <a:extLst>
              <a:ext uri="{FF2B5EF4-FFF2-40B4-BE49-F238E27FC236}">
                <a16:creationId xmlns:a16="http://schemas.microsoft.com/office/drawing/2014/main" id="{FAB95A1D-E788-BB21-2A15-01D86A7A746F}"/>
              </a:ext>
            </a:extLst>
          </p:cNvPr>
          <p:cNvSpPr/>
          <p:nvPr/>
        </p:nvSpPr>
        <p:spPr>
          <a:xfrm>
            <a:off x="2573646" y="380107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8" name="Oval 70">
            <a:extLst>
              <a:ext uri="{FF2B5EF4-FFF2-40B4-BE49-F238E27FC236}">
                <a16:creationId xmlns:a16="http://schemas.microsoft.com/office/drawing/2014/main" id="{10A82B5C-8224-A4F5-67E9-59FF89AE4240}"/>
              </a:ext>
            </a:extLst>
          </p:cNvPr>
          <p:cNvSpPr/>
          <p:nvPr/>
        </p:nvSpPr>
        <p:spPr>
          <a:xfrm>
            <a:off x="2772627" y="385849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9" name="Oval 71">
            <a:extLst>
              <a:ext uri="{FF2B5EF4-FFF2-40B4-BE49-F238E27FC236}">
                <a16:creationId xmlns:a16="http://schemas.microsoft.com/office/drawing/2014/main" id="{A88D5834-0745-A7BC-4031-DF60925CD051}"/>
              </a:ext>
            </a:extLst>
          </p:cNvPr>
          <p:cNvSpPr/>
          <p:nvPr/>
        </p:nvSpPr>
        <p:spPr>
          <a:xfrm>
            <a:off x="2805205" y="274366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0" name="Oval 72">
            <a:extLst>
              <a:ext uri="{FF2B5EF4-FFF2-40B4-BE49-F238E27FC236}">
                <a16:creationId xmlns:a16="http://schemas.microsoft.com/office/drawing/2014/main" id="{8A0A57BD-4E71-7093-8DAF-A9A2CB712A2D}"/>
              </a:ext>
            </a:extLst>
          </p:cNvPr>
          <p:cNvSpPr/>
          <p:nvPr/>
        </p:nvSpPr>
        <p:spPr>
          <a:xfrm>
            <a:off x="2168365" y="295050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1" name="Oval 73">
            <a:extLst>
              <a:ext uri="{FF2B5EF4-FFF2-40B4-BE49-F238E27FC236}">
                <a16:creationId xmlns:a16="http://schemas.microsoft.com/office/drawing/2014/main" id="{2F80EBC2-533E-A4B6-7A98-C612822A1CDB}"/>
              </a:ext>
            </a:extLst>
          </p:cNvPr>
          <p:cNvSpPr/>
          <p:nvPr/>
        </p:nvSpPr>
        <p:spPr>
          <a:xfrm>
            <a:off x="2544643" y="276310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2" name="Oval 74">
            <a:extLst>
              <a:ext uri="{FF2B5EF4-FFF2-40B4-BE49-F238E27FC236}">
                <a16:creationId xmlns:a16="http://schemas.microsoft.com/office/drawing/2014/main" id="{D1EEEA03-9C7D-0457-7620-45B7DFA278CD}"/>
              </a:ext>
            </a:extLst>
          </p:cNvPr>
          <p:cNvSpPr/>
          <p:nvPr/>
        </p:nvSpPr>
        <p:spPr>
          <a:xfrm>
            <a:off x="3056204" y="282404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3" name="Oval 75">
            <a:extLst>
              <a:ext uri="{FF2B5EF4-FFF2-40B4-BE49-F238E27FC236}">
                <a16:creationId xmlns:a16="http://schemas.microsoft.com/office/drawing/2014/main" id="{D7B197D2-91B5-9864-71D0-563445EB5372}"/>
              </a:ext>
            </a:extLst>
          </p:cNvPr>
          <p:cNvSpPr/>
          <p:nvPr/>
        </p:nvSpPr>
        <p:spPr>
          <a:xfrm>
            <a:off x="3215350" y="298290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4" name="Oval 76">
            <a:extLst>
              <a:ext uri="{FF2B5EF4-FFF2-40B4-BE49-F238E27FC236}">
                <a16:creationId xmlns:a16="http://schemas.microsoft.com/office/drawing/2014/main" id="{F690FB16-CA6A-3070-F019-FDACFE75A56A}"/>
              </a:ext>
            </a:extLst>
          </p:cNvPr>
          <p:cNvSpPr/>
          <p:nvPr/>
        </p:nvSpPr>
        <p:spPr>
          <a:xfrm>
            <a:off x="3341306" y="297695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5" name="Oval 77">
            <a:extLst>
              <a:ext uri="{FF2B5EF4-FFF2-40B4-BE49-F238E27FC236}">
                <a16:creationId xmlns:a16="http://schemas.microsoft.com/office/drawing/2014/main" id="{9A5EFE6C-B9D5-C1BC-1644-150E72E777A7}"/>
              </a:ext>
            </a:extLst>
          </p:cNvPr>
          <p:cNvSpPr/>
          <p:nvPr/>
        </p:nvSpPr>
        <p:spPr>
          <a:xfrm>
            <a:off x="1605331" y="293007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6" name="Oval 78">
            <a:extLst>
              <a:ext uri="{FF2B5EF4-FFF2-40B4-BE49-F238E27FC236}">
                <a16:creationId xmlns:a16="http://schemas.microsoft.com/office/drawing/2014/main" id="{E2B5011A-A764-DAF3-05DF-56B34BF0C8C6}"/>
              </a:ext>
            </a:extLst>
          </p:cNvPr>
          <p:cNvSpPr/>
          <p:nvPr/>
        </p:nvSpPr>
        <p:spPr>
          <a:xfrm>
            <a:off x="1816367" y="307515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7" name="Oval 79">
            <a:extLst>
              <a:ext uri="{FF2B5EF4-FFF2-40B4-BE49-F238E27FC236}">
                <a16:creationId xmlns:a16="http://schemas.microsoft.com/office/drawing/2014/main" id="{F0783529-0199-ADF4-99BE-1CCEBD68B43C}"/>
              </a:ext>
            </a:extLst>
          </p:cNvPr>
          <p:cNvSpPr/>
          <p:nvPr/>
        </p:nvSpPr>
        <p:spPr>
          <a:xfrm>
            <a:off x="2976314" y="378602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8" name="Oval 80">
            <a:extLst>
              <a:ext uri="{FF2B5EF4-FFF2-40B4-BE49-F238E27FC236}">
                <a16:creationId xmlns:a16="http://schemas.microsoft.com/office/drawing/2014/main" id="{20699A3B-5992-A496-8DB5-98A7CB9433D2}"/>
              </a:ext>
            </a:extLst>
          </p:cNvPr>
          <p:cNvSpPr/>
          <p:nvPr/>
        </p:nvSpPr>
        <p:spPr>
          <a:xfrm>
            <a:off x="3187262" y="372686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9" name="Oval 81">
            <a:extLst>
              <a:ext uri="{FF2B5EF4-FFF2-40B4-BE49-F238E27FC236}">
                <a16:creationId xmlns:a16="http://schemas.microsoft.com/office/drawing/2014/main" id="{17ED45F6-63C7-2105-6606-B73812702072}"/>
              </a:ext>
            </a:extLst>
          </p:cNvPr>
          <p:cNvSpPr/>
          <p:nvPr/>
        </p:nvSpPr>
        <p:spPr>
          <a:xfrm>
            <a:off x="3341306" y="358556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0" name="Oval 82">
            <a:extLst>
              <a:ext uri="{FF2B5EF4-FFF2-40B4-BE49-F238E27FC236}">
                <a16:creationId xmlns:a16="http://schemas.microsoft.com/office/drawing/2014/main" id="{B0D193F4-5C36-1CA9-DFBF-43E7092892BE}"/>
              </a:ext>
            </a:extLst>
          </p:cNvPr>
          <p:cNvSpPr/>
          <p:nvPr/>
        </p:nvSpPr>
        <p:spPr>
          <a:xfrm>
            <a:off x="3389695" y="334832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1" name="Oval 83">
            <a:extLst>
              <a:ext uri="{FF2B5EF4-FFF2-40B4-BE49-F238E27FC236}">
                <a16:creationId xmlns:a16="http://schemas.microsoft.com/office/drawing/2014/main" id="{F5E6E870-0E7C-4F5D-CEEB-B1B1CA8B3089}"/>
              </a:ext>
            </a:extLst>
          </p:cNvPr>
          <p:cNvSpPr/>
          <p:nvPr/>
        </p:nvSpPr>
        <p:spPr>
          <a:xfrm>
            <a:off x="2373849" y="289144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2" name="Oval 84">
            <a:extLst>
              <a:ext uri="{FF2B5EF4-FFF2-40B4-BE49-F238E27FC236}">
                <a16:creationId xmlns:a16="http://schemas.microsoft.com/office/drawing/2014/main" id="{F506104F-5D97-80EF-68E7-32BE6C7161B0}"/>
              </a:ext>
            </a:extLst>
          </p:cNvPr>
          <p:cNvSpPr/>
          <p:nvPr/>
        </p:nvSpPr>
        <p:spPr>
          <a:xfrm>
            <a:off x="3551256" y="330756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3" name="Oval 85">
            <a:extLst>
              <a:ext uri="{FF2B5EF4-FFF2-40B4-BE49-F238E27FC236}">
                <a16:creationId xmlns:a16="http://schemas.microsoft.com/office/drawing/2014/main" id="{B52E1FB6-7EBC-70CF-3866-E0EFE09BB718}"/>
              </a:ext>
            </a:extLst>
          </p:cNvPr>
          <p:cNvSpPr/>
          <p:nvPr/>
        </p:nvSpPr>
        <p:spPr>
          <a:xfrm>
            <a:off x="1002397" y="375798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4" name="Oval 86">
            <a:extLst>
              <a:ext uri="{FF2B5EF4-FFF2-40B4-BE49-F238E27FC236}">
                <a16:creationId xmlns:a16="http://schemas.microsoft.com/office/drawing/2014/main" id="{838AB73D-ECF4-1210-FAD5-0B8F1EF67A23}"/>
              </a:ext>
            </a:extLst>
          </p:cNvPr>
          <p:cNvSpPr/>
          <p:nvPr/>
        </p:nvSpPr>
        <p:spPr>
          <a:xfrm>
            <a:off x="1113236" y="273773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5" name="Oval 87">
            <a:extLst>
              <a:ext uri="{FF2B5EF4-FFF2-40B4-BE49-F238E27FC236}">
                <a16:creationId xmlns:a16="http://schemas.microsoft.com/office/drawing/2014/main" id="{8C44A9BC-A12B-93CB-90D6-01E2A398CA65}"/>
              </a:ext>
            </a:extLst>
          </p:cNvPr>
          <p:cNvSpPr/>
          <p:nvPr/>
        </p:nvSpPr>
        <p:spPr>
          <a:xfrm>
            <a:off x="1616765" y="369164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6" name="Oval 88">
            <a:extLst>
              <a:ext uri="{FF2B5EF4-FFF2-40B4-BE49-F238E27FC236}">
                <a16:creationId xmlns:a16="http://schemas.microsoft.com/office/drawing/2014/main" id="{1BE6D28F-0349-6453-DAFC-09621F580827}"/>
              </a:ext>
            </a:extLst>
          </p:cNvPr>
          <p:cNvSpPr/>
          <p:nvPr/>
        </p:nvSpPr>
        <p:spPr>
          <a:xfrm>
            <a:off x="1762196" y="348077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7" name="Oval 89">
            <a:extLst>
              <a:ext uri="{FF2B5EF4-FFF2-40B4-BE49-F238E27FC236}">
                <a16:creationId xmlns:a16="http://schemas.microsoft.com/office/drawing/2014/main" id="{54451445-706B-32D4-4F4D-A28A2DE44C88}"/>
              </a:ext>
            </a:extLst>
          </p:cNvPr>
          <p:cNvSpPr/>
          <p:nvPr/>
        </p:nvSpPr>
        <p:spPr>
          <a:xfrm>
            <a:off x="3605060" y="346033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8" name="Oval 90">
            <a:extLst>
              <a:ext uri="{FF2B5EF4-FFF2-40B4-BE49-F238E27FC236}">
                <a16:creationId xmlns:a16="http://schemas.microsoft.com/office/drawing/2014/main" id="{C82F7AC8-A4B0-0116-F4E5-C2AF3EB709EA}"/>
              </a:ext>
            </a:extLst>
          </p:cNvPr>
          <p:cNvSpPr/>
          <p:nvPr/>
        </p:nvSpPr>
        <p:spPr>
          <a:xfrm>
            <a:off x="623392" y="36258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9" name="Oval 91">
            <a:extLst>
              <a:ext uri="{FF2B5EF4-FFF2-40B4-BE49-F238E27FC236}">
                <a16:creationId xmlns:a16="http://schemas.microsoft.com/office/drawing/2014/main" id="{88C6A32F-1CC5-283C-6EA0-01CB57156648}"/>
              </a:ext>
            </a:extLst>
          </p:cNvPr>
          <p:cNvSpPr/>
          <p:nvPr/>
        </p:nvSpPr>
        <p:spPr>
          <a:xfrm>
            <a:off x="1252136" y="282404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0" name="Oval 92">
            <a:extLst>
              <a:ext uri="{FF2B5EF4-FFF2-40B4-BE49-F238E27FC236}">
                <a16:creationId xmlns:a16="http://schemas.microsoft.com/office/drawing/2014/main" id="{938371B5-71D2-6AF5-5B0F-FE68A5193738}"/>
              </a:ext>
            </a:extLst>
          </p:cNvPr>
          <p:cNvSpPr/>
          <p:nvPr/>
        </p:nvSpPr>
        <p:spPr>
          <a:xfrm>
            <a:off x="947357" y="281622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1" name="Oval 93">
            <a:extLst>
              <a:ext uri="{FF2B5EF4-FFF2-40B4-BE49-F238E27FC236}">
                <a16:creationId xmlns:a16="http://schemas.microsoft.com/office/drawing/2014/main" id="{04495DDF-9D76-D9AC-CDFB-7AE5AA918842}"/>
              </a:ext>
            </a:extLst>
          </p:cNvPr>
          <p:cNvSpPr/>
          <p:nvPr/>
        </p:nvSpPr>
        <p:spPr>
          <a:xfrm>
            <a:off x="775631" y="287442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2" name="Oval 94">
            <a:extLst>
              <a:ext uri="{FF2B5EF4-FFF2-40B4-BE49-F238E27FC236}">
                <a16:creationId xmlns:a16="http://schemas.microsoft.com/office/drawing/2014/main" id="{2F0F8151-2848-3B6C-5E8F-763D235C090B}"/>
              </a:ext>
            </a:extLst>
          </p:cNvPr>
          <p:cNvSpPr/>
          <p:nvPr/>
        </p:nvSpPr>
        <p:spPr>
          <a:xfrm>
            <a:off x="801654" y="373064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3" name="Oval 95">
            <a:extLst>
              <a:ext uri="{FF2B5EF4-FFF2-40B4-BE49-F238E27FC236}">
                <a16:creationId xmlns:a16="http://schemas.microsoft.com/office/drawing/2014/main" id="{02CEFA27-2D6B-DFE1-F64A-A638725A28F8}"/>
              </a:ext>
            </a:extLst>
          </p:cNvPr>
          <p:cNvSpPr/>
          <p:nvPr/>
        </p:nvSpPr>
        <p:spPr>
          <a:xfrm>
            <a:off x="1151869" y="379881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4" name="Oval 96">
            <a:extLst>
              <a:ext uri="{FF2B5EF4-FFF2-40B4-BE49-F238E27FC236}">
                <a16:creationId xmlns:a16="http://schemas.microsoft.com/office/drawing/2014/main" id="{82D69F41-7E28-EC22-FABC-17F4C1070EB4}"/>
              </a:ext>
            </a:extLst>
          </p:cNvPr>
          <p:cNvSpPr/>
          <p:nvPr/>
        </p:nvSpPr>
        <p:spPr>
          <a:xfrm>
            <a:off x="1431346" y="280961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5" name="Oval 97">
            <a:extLst>
              <a:ext uri="{FF2B5EF4-FFF2-40B4-BE49-F238E27FC236}">
                <a16:creationId xmlns:a16="http://schemas.microsoft.com/office/drawing/2014/main" id="{299BCDA3-2E57-9828-F97B-21D17F3AC1D6}"/>
              </a:ext>
            </a:extLst>
          </p:cNvPr>
          <p:cNvSpPr/>
          <p:nvPr/>
        </p:nvSpPr>
        <p:spPr>
          <a:xfrm>
            <a:off x="1405957" y="375798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6" name="Oval 98">
            <a:extLst>
              <a:ext uri="{FF2B5EF4-FFF2-40B4-BE49-F238E27FC236}">
                <a16:creationId xmlns:a16="http://schemas.microsoft.com/office/drawing/2014/main" id="{8AF27981-725B-B68E-7DA4-CA021CD45D25}"/>
              </a:ext>
            </a:extLst>
          </p:cNvPr>
          <p:cNvSpPr/>
          <p:nvPr/>
        </p:nvSpPr>
        <p:spPr>
          <a:xfrm>
            <a:off x="4434619" y="3110479"/>
            <a:ext cx="1656184" cy="617614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Arrow: Right 99">
            <a:extLst>
              <a:ext uri="{FF2B5EF4-FFF2-40B4-BE49-F238E27FC236}">
                <a16:creationId xmlns:a16="http://schemas.microsoft.com/office/drawing/2014/main" id="{B6306F10-34AF-AAAF-23A2-A3F7DE4D515E}"/>
              </a:ext>
            </a:extLst>
          </p:cNvPr>
          <p:cNvSpPr/>
          <p:nvPr/>
        </p:nvSpPr>
        <p:spPr>
          <a:xfrm>
            <a:off x="4672887" y="3339486"/>
            <a:ext cx="792088" cy="230233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8" name="Arrow: Right 100">
            <a:extLst>
              <a:ext uri="{FF2B5EF4-FFF2-40B4-BE49-F238E27FC236}">
                <a16:creationId xmlns:a16="http://schemas.microsoft.com/office/drawing/2014/main" id="{7A14DEA3-0430-2E0A-9A1A-FEB283127E95}"/>
              </a:ext>
            </a:extLst>
          </p:cNvPr>
          <p:cNvSpPr/>
          <p:nvPr/>
        </p:nvSpPr>
        <p:spPr>
          <a:xfrm>
            <a:off x="2936481" y="3359029"/>
            <a:ext cx="792088" cy="23023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Arrow: Right 101">
            <a:extLst>
              <a:ext uri="{FF2B5EF4-FFF2-40B4-BE49-F238E27FC236}">
                <a16:creationId xmlns:a16="http://schemas.microsoft.com/office/drawing/2014/main" id="{CF5D4A0E-9F41-A4EB-072A-D3DD19869171}"/>
              </a:ext>
            </a:extLst>
          </p:cNvPr>
          <p:cNvSpPr/>
          <p:nvPr/>
        </p:nvSpPr>
        <p:spPr>
          <a:xfrm flipH="1">
            <a:off x="3858555" y="3339486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0" name="Arrow: Right 102">
            <a:extLst>
              <a:ext uri="{FF2B5EF4-FFF2-40B4-BE49-F238E27FC236}">
                <a16:creationId xmlns:a16="http://schemas.microsoft.com/office/drawing/2014/main" id="{E09A89FB-EE1E-5103-5F6A-A32C257E8E65}"/>
              </a:ext>
            </a:extLst>
          </p:cNvPr>
          <p:cNvSpPr/>
          <p:nvPr/>
        </p:nvSpPr>
        <p:spPr>
          <a:xfrm flipH="1">
            <a:off x="2123532" y="3357396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" name="Arrow: Right 103">
            <a:extLst>
              <a:ext uri="{FF2B5EF4-FFF2-40B4-BE49-F238E27FC236}">
                <a16:creationId xmlns:a16="http://schemas.microsoft.com/office/drawing/2014/main" id="{FA545123-E270-B409-1721-E1AD775FA192}"/>
              </a:ext>
            </a:extLst>
          </p:cNvPr>
          <p:cNvSpPr/>
          <p:nvPr/>
        </p:nvSpPr>
        <p:spPr>
          <a:xfrm rot="16200000">
            <a:off x="4426282" y="3015319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2" name="Arrow: Right 104">
            <a:extLst>
              <a:ext uri="{FF2B5EF4-FFF2-40B4-BE49-F238E27FC236}">
                <a16:creationId xmlns:a16="http://schemas.microsoft.com/office/drawing/2014/main" id="{C4CDF3D0-218B-2DAD-5233-3FF3908E7A49}"/>
              </a:ext>
            </a:extLst>
          </p:cNvPr>
          <p:cNvSpPr/>
          <p:nvPr/>
        </p:nvSpPr>
        <p:spPr>
          <a:xfrm rot="16200000">
            <a:off x="2683002" y="3042445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3" name="Arrow: Right 105">
            <a:extLst>
              <a:ext uri="{FF2B5EF4-FFF2-40B4-BE49-F238E27FC236}">
                <a16:creationId xmlns:a16="http://schemas.microsoft.com/office/drawing/2014/main" id="{64079C1F-34B5-D5EF-ADF2-7B382073B06F}"/>
              </a:ext>
            </a:extLst>
          </p:cNvPr>
          <p:cNvSpPr/>
          <p:nvPr/>
        </p:nvSpPr>
        <p:spPr>
          <a:xfrm rot="5400000" flipV="1">
            <a:off x="2684838" y="3672009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4" name="Arrow: Right 106">
            <a:extLst>
              <a:ext uri="{FF2B5EF4-FFF2-40B4-BE49-F238E27FC236}">
                <a16:creationId xmlns:a16="http://schemas.microsoft.com/office/drawing/2014/main" id="{6A244243-5B45-DD28-6D66-128105968020}"/>
              </a:ext>
            </a:extLst>
          </p:cNvPr>
          <p:cNvSpPr/>
          <p:nvPr/>
        </p:nvSpPr>
        <p:spPr>
          <a:xfrm rot="5400000" flipV="1">
            <a:off x="4424446" y="3650761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5" name="Arrow: Right 107">
            <a:extLst>
              <a:ext uri="{FF2B5EF4-FFF2-40B4-BE49-F238E27FC236}">
                <a16:creationId xmlns:a16="http://schemas.microsoft.com/office/drawing/2014/main" id="{914A0491-B01C-AE79-2C9B-BDE1272426A5}"/>
              </a:ext>
            </a:extLst>
          </p:cNvPr>
          <p:cNvSpPr/>
          <p:nvPr/>
        </p:nvSpPr>
        <p:spPr>
          <a:xfrm rot="5400000" flipV="1">
            <a:off x="3549291" y="3107959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6" name="Arrow: Right 108">
            <a:extLst>
              <a:ext uri="{FF2B5EF4-FFF2-40B4-BE49-F238E27FC236}">
                <a16:creationId xmlns:a16="http://schemas.microsoft.com/office/drawing/2014/main" id="{D848E8D7-0CAB-2136-1B96-AB1D9F982F94}"/>
              </a:ext>
            </a:extLst>
          </p:cNvPr>
          <p:cNvSpPr/>
          <p:nvPr/>
        </p:nvSpPr>
        <p:spPr>
          <a:xfrm rot="5400000" flipV="1">
            <a:off x="1853277" y="3066487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Arrow: Right 109">
            <a:extLst>
              <a:ext uri="{FF2B5EF4-FFF2-40B4-BE49-F238E27FC236}">
                <a16:creationId xmlns:a16="http://schemas.microsoft.com/office/drawing/2014/main" id="{6F622F33-1C67-8743-FFD8-CC5BCFA6DB8B}"/>
              </a:ext>
            </a:extLst>
          </p:cNvPr>
          <p:cNvSpPr/>
          <p:nvPr/>
        </p:nvSpPr>
        <p:spPr>
          <a:xfrm rot="16200000">
            <a:off x="3551559" y="3632492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Arrow: Right 110">
            <a:extLst>
              <a:ext uri="{FF2B5EF4-FFF2-40B4-BE49-F238E27FC236}">
                <a16:creationId xmlns:a16="http://schemas.microsoft.com/office/drawing/2014/main" id="{986DED5C-53F1-CAB2-4CF5-3A7531A24BE9}"/>
              </a:ext>
            </a:extLst>
          </p:cNvPr>
          <p:cNvSpPr/>
          <p:nvPr/>
        </p:nvSpPr>
        <p:spPr>
          <a:xfrm rot="16200000">
            <a:off x="1841935" y="3612381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1E09605-AE0A-DE29-3B90-CC6F1CB1CA29}"/>
              </a:ext>
            </a:extLst>
          </p:cNvPr>
          <p:cNvSpPr/>
          <p:nvPr/>
        </p:nvSpPr>
        <p:spPr>
          <a:xfrm>
            <a:off x="7439000" y="184482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85F121E-E146-63D3-789F-DE868DC7F345}"/>
              </a:ext>
            </a:extLst>
          </p:cNvPr>
          <p:cNvSpPr/>
          <p:nvPr/>
        </p:nvSpPr>
        <p:spPr>
          <a:xfrm>
            <a:off x="7080447" y="279337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43BE8E2-0145-E3CE-2A7E-49F30C17DF7C}"/>
              </a:ext>
            </a:extLst>
          </p:cNvPr>
          <p:cNvSpPr/>
          <p:nvPr/>
        </p:nvSpPr>
        <p:spPr>
          <a:xfrm>
            <a:off x="8118248" y="213285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0850F7C-52D9-49F6-E49F-4FAB00BAE388}"/>
              </a:ext>
            </a:extLst>
          </p:cNvPr>
          <p:cNvSpPr/>
          <p:nvPr/>
        </p:nvSpPr>
        <p:spPr>
          <a:xfrm>
            <a:off x="6591672" y="279429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B002E53-BB13-0221-8B84-16FD1B8D7B7A}"/>
              </a:ext>
            </a:extLst>
          </p:cNvPr>
          <p:cNvSpPr/>
          <p:nvPr/>
        </p:nvSpPr>
        <p:spPr>
          <a:xfrm>
            <a:off x="6724744" y="346684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A12A936-58ED-9217-EE38-B43E3FDF4617}"/>
              </a:ext>
            </a:extLst>
          </p:cNvPr>
          <p:cNvSpPr/>
          <p:nvPr/>
        </p:nvSpPr>
        <p:spPr>
          <a:xfrm>
            <a:off x="10042859" y="279134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34A2578-A864-38CB-7DD6-66151593576E}"/>
              </a:ext>
            </a:extLst>
          </p:cNvPr>
          <p:cNvSpPr/>
          <p:nvPr/>
        </p:nvSpPr>
        <p:spPr>
          <a:xfrm>
            <a:off x="9379506" y="206084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3AD32EE-FB9C-4C48-6350-415FE1A45F29}"/>
              </a:ext>
            </a:extLst>
          </p:cNvPr>
          <p:cNvSpPr/>
          <p:nvPr/>
        </p:nvSpPr>
        <p:spPr>
          <a:xfrm>
            <a:off x="10516353" y="278931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A7FE921-E162-495B-FF34-56361CA55CFE}"/>
              </a:ext>
            </a:extLst>
          </p:cNvPr>
          <p:cNvSpPr/>
          <p:nvPr/>
        </p:nvSpPr>
        <p:spPr>
          <a:xfrm>
            <a:off x="9043131" y="279226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84C5D88-29CB-8AA1-621B-AC2BBF7CEEDD}"/>
              </a:ext>
            </a:extLst>
          </p:cNvPr>
          <p:cNvSpPr/>
          <p:nvPr/>
        </p:nvSpPr>
        <p:spPr>
          <a:xfrm>
            <a:off x="8547459" y="279226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08245E9-FC99-BFAF-3517-310AB10E2807}"/>
              </a:ext>
            </a:extLst>
          </p:cNvPr>
          <p:cNvSpPr/>
          <p:nvPr/>
        </p:nvSpPr>
        <p:spPr>
          <a:xfrm>
            <a:off x="8268296" y="349658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B39A312-DB37-758D-63C6-46D1305D2EA1}"/>
              </a:ext>
            </a:extLst>
          </p:cNvPr>
          <p:cNvSpPr/>
          <p:nvPr/>
        </p:nvSpPr>
        <p:spPr>
          <a:xfrm>
            <a:off x="7311752" y="316474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9B1F313-7F52-2127-3E0D-7333388CD65A}"/>
              </a:ext>
            </a:extLst>
          </p:cNvPr>
          <p:cNvSpPr/>
          <p:nvPr/>
        </p:nvSpPr>
        <p:spPr>
          <a:xfrm>
            <a:off x="8296199" y="316271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DF11A61-4762-C470-9558-E4557DDB9D92}"/>
              </a:ext>
            </a:extLst>
          </p:cNvPr>
          <p:cNvSpPr/>
          <p:nvPr/>
        </p:nvSpPr>
        <p:spPr>
          <a:xfrm>
            <a:off x="6760830" y="330800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4053BD6-7778-8011-68C8-BB6AE1838E13}"/>
              </a:ext>
            </a:extLst>
          </p:cNvPr>
          <p:cNvSpPr/>
          <p:nvPr/>
        </p:nvSpPr>
        <p:spPr>
          <a:xfrm>
            <a:off x="6248239" y="230568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B5F2BD6-4584-EB91-04AD-BE3A58AF5AFA}"/>
              </a:ext>
            </a:extLst>
          </p:cNvPr>
          <p:cNvSpPr/>
          <p:nvPr/>
        </p:nvSpPr>
        <p:spPr>
          <a:xfrm>
            <a:off x="10274164" y="316271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1E1541E-57BB-186D-02BD-6A0D1A28B78F}"/>
              </a:ext>
            </a:extLst>
          </p:cNvPr>
          <p:cNvSpPr/>
          <p:nvPr/>
        </p:nvSpPr>
        <p:spPr>
          <a:xfrm>
            <a:off x="9813942" y="339546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C9CE63C-48D8-AD64-FE6D-7DDCD95EA537}"/>
              </a:ext>
            </a:extLst>
          </p:cNvPr>
          <p:cNvSpPr/>
          <p:nvPr/>
        </p:nvSpPr>
        <p:spPr>
          <a:xfrm>
            <a:off x="10747658" y="316068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BC2059C-C28A-C9EE-9AA7-4FEFD7814C23}"/>
              </a:ext>
            </a:extLst>
          </p:cNvPr>
          <p:cNvSpPr/>
          <p:nvPr/>
        </p:nvSpPr>
        <p:spPr>
          <a:xfrm>
            <a:off x="9274436" y="316364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5426AD3-5A87-B7BB-2A02-9D54BB8B1A26}"/>
              </a:ext>
            </a:extLst>
          </p:cNvPr>
          <p:cNvSpPr/>
          <p:nvPr/>
        </p:nvSpPr>
        <p:spPr>
          <a:xfrm>
            <a:off x="8778764" y="316364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A641420-35CF-0987-194C-F39003FC152F}"/>
              </a:ext>
            </a:extLst>
          </p:cNvPr>
          <p:cNvSpPr/>
          <p:nvPr/>
        </p:nvSpPr>
        <p:spPr>
          <a:xfrm>
            <a:off x="7606681" y="354786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B108BE8-6E63-9F3E-18C8-ED990838BA43}"/>
              </a:ext>
            </a:extLst>
          </p:cNvPr>
          <p:cNvSpPr/>
          <p:nvPr/>
        </p:nvSpPr>
        <p:spPr>
          <a:xfrm>
            <a:off x="7095728" y="354786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C6FEAA-601B-031C-BC9E-D4A9877DB63B}"/>
              </a:ext>
            </a:extLst>
          </p:cNvPr>
          <p:cNvSpPr/>
          <p:nvPr/>
        </p:nvSpPr>
        <p:spPr>
          <a:xfrm>
            <a:off x="8080175" y="354583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3069C3-46DE-4BD9-BB6D-6E8C8310FAD3}"/>
              </a:ext>
            </a:extLst>
          </p:cNvPr>
          <p:cNvSpPr/>
          <p:nvPr/>
        </p:nvSpPr>
        <p:spPr>
          <a:xfrm>
            <a:off x="6436712" y="333400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34BDD41-570F-B0D2-B721-4CEA24A46E7F}"/>
              </a:ext>
            </a:extLst>
          </p:cNvPr>
          <p:cNvSpPr/>
          <p:nvPr/>
        </p:nvSpPr>
        <p:spPr>
          <a:xfrm>
            <a:off x="6759353" y="337874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CFE44B6-EBC0-85D8-CACA-7EFCF9D69111}"/>
              </a:ext>
            </a:extLst>
          </p:cNvPr>
          <p:cNvSpPr/>
          <p:nvPr/>
        </p:nvSpPr>
        <p:spPr>
          <a:xfrm>
            <a:off x="10058140" y="354583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136F165-7B81-1F10-0991-39F7A1D57FCC}"/>
              </a:ext>
            </a:extLst>
          </p:cNvPr>
          <p:cNvSpPr/>
          <p:nvPr/>
        </p:nvSpPr>
        <p:spPr>
          <a:xfrm>
            <a:off x="9547187" y="354583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5D82CE2-DEAE-EC30-C18B-94F8B5038419}"/>
              </a:ext>
            </a:extLst>
          </p:cNvPr>
          <p:cNvSpPr/>
          <p:nvPr/>
        </p:nvSpPr>
        <p:spPr>
          <a:xfrm>
            <a:off x="10531634" y="354380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7FF3917-97F5-A537-378B-F2B51F968A33}"/>
              </a:ext>
            </a:extLst>
          </p:cNvPr>
          <p:cNvSpPr/>
          <p:nvPr/>
        </p:nvSpPr>
        <p:spPr>
          <a:xfrm>
            <a:off x="9058412" y="354675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26E8C0B-1FBD-B6C7-E54D-889BDE9D7245}"/>
              </a:ext>
            </a:extLst>
          </p:cNvPr>
          <p:cNvSpPr/>
          <p:nvPr/>
        </p:nvSpPr>
        <p:spPr>
          <a:xfrm>
            <a:off x="8268296" y="494116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D7D2371-4FAA-464C-F566-561034003F99}"/>
              </a:ext>
            </a:extLst>
          </p:cNvPr>
          <p:cNvSpPr/>
          <p:nvPr/>
        </p:nvSpPr>
        <p:spPr>
          <a:xfrm>
            <a:off x="7846457" y="338570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E079F1B0-5802-EBEB-BFE3-0E1B9E19D1A2}"/>
              </a:ext>
            </a:extLst>
          </p:cNvPr>
          <p:cNvSpPr/>
          <p:nvPr/>
        </p:nvSpPr>
        <p:spPr>
          <a:xfrm>
            <a:off x="6940768" y="324889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3442C52-E67F-324D-21BB-EDAA12829A6D}"/>
              </a:ext>
            </a:extLst>
          </p:cNvPr>
          <p:cNvSpPr/>
          <p:nvPr/>
        </p:nvSpPr>
        <p:spPr>
          <a:xfrm>
            <a:off x="8690722" y="508518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B01A225-D199-EB9A-4C71-F83E7DFE3BAD}"/>
              </a:ext>
            </a:extLst>
          </p:cNvPr>
          <p:cNvSpPr/>
          <p:nvPr/>
        </p:nvSpPr>
        <p:spPr>
          <a:xfrm>
            <a:off x="7375757" y="449529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49261BE-5C0B-0167-2467-EE80CE12C434}"/>
              </a:ext>
            </a:extLst>
          </p:cNvPr>
          <p:cNvSpPr/>
          <p:nvPr/>
        </p:nvSpPr>
        <p:spPr>
          <a:xfrm>
            <a:off x="6663680" y="450912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6D4ADF4-E2E4-CA59-DB92-B25E7ADB2518}"/>
              </a:ext>
            </a:extLst>
          </p:cNvPr>
          <p:cNvSpPr/>
          <p:nvPr/>
        </p:nvSpPr>
        <p:spPr>
          <a:xfrm>
            <a:off x="10322507" y="392926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9F14770-EC34-8C54-1A49-40FCC9EC1B4A}"/>
              </a:ext>
            </a:extLst>
          </p:cNvPr>
          <p:cNvSpPr/>
          <p:nvPr/>
        </p:nvSpPr>
        <p:spPr>
          <a:xfrm>
            <a:off x="9430815" y="399288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FB19647-EA0F-659B-E67B-D341F162F492}"/>
              </a:ext>
            </a:extLst>
          </p:cNvPr>
          <p:cNvSpPr/>
          <p:nvPr/>
        </p:nvSpPr>
        <p:spPr>
          <a:xfrm>
            <a:off x="10796001" y="392723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32A67E3-D9B8-6E3A-A344-B63DAF9E78BD}"/>
              </a:ext>
            </a:extLst>
          </p:cNvPr>
          <p:cNvSpPr/>
          <p:nvPr/>
        </p:nvSpPr>
        <p:spPr>
          <a:xfrm>
            <a:off x="9289285" y="494116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609C867-FFA1-E241-7579-6D034698742A}"/>
              </a:ext>
            </a:extLst>
          </p:cNvPr>
          <p:cNvSpPr/>
          <p:nvPr/>
        </p:nvSpPr>
        <p:spPr>
          <a:xfrm>
            <a:off x="8827107" y="393018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B47D070-BB39-FFAC-5DFC-D7CCA526B192}"/>
              </a:ext>
            </a:extLst>
          </p:cNvPr>
          <p:cNvSpPr/>
          <p:nvPr/>
        </p:nvSpPr>
        <p:spPr>
          <a:xfrm>
            <a:off x="10572823" y="311059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FB8816D-5C29-6DFC-03E7-D190F180550B}"/>
              </a:ext>
            </a:extLst>
          </p:cNvPr>
          <p:cNvSpPr/>
          <p:nvPr/>
        </p:nvSpPr>
        <p:spPr>
          <a:xfrm>
            <a:off x="9595273" y="306998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9F6DED4-8DFE-3666-A679-0996C339F217}"/>
              </a:ext>
            </a:extLst>
          </p:cNvPr>
          <p:cNvSpPr/>
          <p:nvPr/>
        </p:nvSpPr>
        <p:spPr>
          <a:xfrm>
            <a:off x="10747658" y="325770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394F2C3-A127-9BB7-9C81-DD40BF262325}"/>
              </a:ext>
            </a:extLst>
          </p:cNvPr>
          <p:cNvSpPr/>
          <p:nvPr/>
        </p:nvSpPr>
        <p:spPr>
          <a:xfrm>
            <a:off x="9451257" y="331698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03F4123-F711-CD53-EFF0-B7B76A10C319}"/>
              </a:ext>
            </a:extLst>
          </p:cNvPr>
          <p:cNvSpPr/>
          <p:nvPr/>
        </p:nvSpPr>
        <p:spPr>
          <a:xfrm>
            <a:off x="10158512" y="289876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494535A-F8C0-DFE2-BF41-C1673807219E}"/>
              </a:ext>
            </a:extLst>
          </p:cNvPr>
          <p:cNvSpPr/>
          <p:nvPr/>
        </p:nvSpPr>
        <p:spPr>
          <a:xfrm>
            <a:off x="9893920" y="292490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817728C0-1C8B-C61D-D8C4-8BBF7003390C}"/>
              </a:ext>
            </a:extLst>
          </p:cNvPr>
          <p:cNvSpPr/>
          <p:nvPr/>
        </p:nvSpPr>
        <p:spPr>
          <a:xfrm>
            <a:off x="9463110" y="36098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3F6BB69-F453-4912-F5F6-C68987FEB858}"/>
              </a:ext>
            </a:extLst>
          </p:cNvPr>
          <p:cNvSpPr/>
          <p:nvPr/>
        </p:nvSpPr>
        <p:spPr>
          <a:xfrm>
            <a:off x="10389946" y="293934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F61191C-DA59-B196-2481-AD333D903471}"/>
              </a:ext>
            </a:extLst>
          </p:cNvPr>
          <p:cNvSpPr/>
          <p:nvPr/>
        </p:nvSpPr>
        <p:spPr>
          <a:xfrm>
            <a:off x="10139039" y="396321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7BE35BDB-5980-B389-7E90-99537661FF9F}"/>
              </a:ext>
            </a:extLst>
          </p:cNvPr>
          <p:cNvSpPr/>
          <p:nvPr/>
        </p:nvSpPr>
        <p:spPr>
          <a:xfrm>
            <a:off x="10868009" y="344313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D50A819-41B5-AAEA-B7AA-AD91B91D8B3C}"/>
              </a:ext>
            </a:extLst>
          </p:cNvPr>
          <p:cNvSpPr/>
          <p:nvPr/>
        </p:nvSpPr>
        <p:spPr>
          <a:xfrm>
            <a:off x="10338648" y="389647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2C03936-15E2-518B-B0AA-B99AC8C5C225}"/>
              </a:ext>
            </a:extLst>
          </p:cNvPr>
          <p:cNvSpPr/>
          <p:nvPr/>
        </p:nvSpPr>
        <p:spPr>
          <a:xfrm>
            <a:off x="10585234" y="386737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8B5F5DA-95B5-7BDC-CB4B-D953BD3D5990}"/>
              </a:ext>
            </a:extLst>
          </p:cNvPr>
          <p:cNvSpPr/>
          <p:nvPr/>
        </p:nvSpPr>
        <p:spPr>
          <a:xfrm>
            <a:off x="10709025" y="371573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06DC362-DEC6-E54A-8715-C5467EADA72B}"/>
              </a:ext>
            </a:extLst>
          </p:cNvPr>
          <p:cNvSpPr/>
          <p:nvPr/>
        </p:nvSpPr>
        <p:spPr>
          <a:xfrm>
            <a:off x="10849601" y="361506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8ED60048-81E4-483B-972F-C1204580B042}"/>
              </a:ext>
            </a:extLst>
          </p:cNvPr>
          <p:cNvSpPr/>
          <p:nvPr/>
        </p:nvSpPr>
        <p:spPr>
          <a:xfrm>
            <a:off x="7519773" y="340064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3C88028-B32B-8BD2-EA0F-1620175EA6A3}"/>
              </a:ext>
            </a:extLst>
          </p:cNvPr>
          <p:cNvSpPr/>
          <p:nvPr/>
        </p:nvSpPr>
        <p:spPr>
          <a:xfrm>
            <a:off x="9769421" y="300160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D150A582-AFA7-BEB7-DE53-152A8F6AEC37}"/>
              </a:ext>
            </a:extLst>
          </p:cNvPr>
          <p:cNvSpPr/>
          <p:nvPr/>
        </p:nvSpPr>
        <p:spPr>
          <a:xfrm>
            <a:off x="9650094" y="379627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1AFB041-CC5A-3A9A-472C-5CEB8BA1100D}"/>
              </a:ext>
            </a:extLst>
          </p:cNvPr>
          <p:cNvSpPr/>
          <p:nvPr/>
        </p:nvSpPr>
        <p:spPr>
          <a:xfrm>
            <a:off x="9870310" y="387989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23B846CC-A1BD-05FC-4F2E-7FED8A10AE9A}"/>
              </a:ext>
            </a:extLst>
          </p:cNvPr>
          <p:cNvSpPr/>
          <p:nvPr/>
        </p:nvSpPr>
        <p:spPr>
          <a:xfrm>
            <a:off x="9289285" y="343459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7E572AF-703C-FDD9-47DC-DA1BA3C471A4}"/>
              </a:ext>
            </a:extLst>
          </p:cNvPr>
          <p:cNvSpPr/>
          <p:nvPr/>
        </p:nvSpPr>
        <p:spPr>
          <a:xfrm>
            <a:off x="7614904" y="415389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FFE2DD3-855B-5EF4-804B-590DBCACC2E2}"/>
              </a:ext>
            </a:extLst>
          </p:cNvPr>
          <p:cNvSpPr/>
          <p:nvPr/>
        </p:nvSpPr>
        <p:spPr>
          <a:xfrm>
            <a:off x="7758920" y="37782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5087142-F52B-093C-91F0-B37BB8BEE40C}"/>
              </a:ext>
            </a:extLst>
          </p:cNvPr>
          <p:cNvSpPr/>
          <p:nvPr/>
        </p:nvSpPr>
        <p:spPr>
          <a:xfrm>
            <a:off x="7943056" y="391185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A991429-1AED-4DCB-FA34-02A96766AB07}"/>
              </a:ext>
            </a:extLst>
          </p:cNvPr>
          <p:cNvSpPr/>
          <p:nvPr/>
        </p:nvSpPr>
        <p:spPr>
          <a:xfrm>
            <a:off x="7691781" y="325433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5B6937BC-A2CE-E213-37B4-00BB7090363F}"/>
              </a:ext>
            </a:extLst>
          </p:cNvPr>
          <p:cNvSpPr/>
          <p:nvPr/>
        </p:nvSpPr>
        <p:spPr>
          <a:xfrm>
            <a:off x="9015480" y="330756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2B5C9156-749F-E655-7019-F629BF0A0FE9}"/>
              </a:ext>
            </a:extLst>
          </p:cNvPr>
          <p:cNvSpPr/>
          <p:nvPr/>
        </p:nvSpPr>
        <p:spPr>
          <a:xfrm>
            <a:off x="8134489" y="450912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B24B8929-A2B6-7349-2D74-507B9836DF76}"/>
              </a:ext>
            </a:extLst>
          </p:cNvPr>
          <p:cNvSpPr/>
          <p:nvPr/>
        </p:nvSpPr>
        <p:spPr>
          <a:xfrm>
            <a:off x="8606652" y="465101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1CA45E55-AD00-5E17-BE6F-A1E7C0321146}"/>
              </a:ext>
            </a:extLst>
          </p:cNvPr>
          <p:cNvSpPr/>
          <p:nvPr/>
        </p:nvSpPr>
        <p:spPr>
          <a:xfrm>
            <a:off x="7968539" y="206084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BFB203F7-E7A8-CB91-E79B-90FFE327CBD2}"/>
              </a:ext>
            </a:extLst>
          </p:cNvPr>
          <p:cNvSpPr/>
          <p:nvPr/>
        </p:nvSpPr>
        <p:spPr>
          <a:xfrm>
            <a:off x="7784989" y="310290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BF8D774E-0CEC-5BF6-0ECF-8A15081D1E03}"/>
              </a:ext>
            </a:extLst>
          </p:cNvPr>
          <p:cNvSpPr/>
          <p:nvPr/>
        </p:nvSpPr>
        <p:spPr>
          <a:xfrm>
            <a:off x="8008167" y="249386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65AA46A5-8B33-9A6D-8218-2D53ABEEF65B}"/>
              </a:ext>
            </a:extLst>
          </p:cNvPr>
          <p:cNvSpPr/>
          <p:nvPr/>
        </p:nvSpPr>
        <p:spPr>
          <a:xfrm>
            <a:off x="8672828" y="260860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E91E7A9E-2496-1A69-C1E9-34D29DDD50B3}"/>
              </a:ext>
            </a:extLst>
          </p:cNvPr>
          <p:cNvSpPr/>
          <p:nvPr/>
        </p:nvSpPr>
        <p:spPr>
          <a:xfrm>
            <a:off x="8831974" y="313530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9C25472-20FB-E70E-4E36-3EA42E827D5D}"/>
              </a:ext>
            </a:extLst>
          </p:cNvPr>
          <p:cNvSpPr/>
          <p:nvPr/>
        </p:nvSpPr>
        <p:spPr>
          <a:xfrm>
            <a:off x="8957930" y="312935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628DD11B-30F1-752C-17AD-C7FEC888F04B}"/>
              </a:ext>
            </a:extLst>
          </p:cNvPr>
          <p:cNvSpPr/>
          <p:nvPr/>
        </p:nvSpPr>
        <p:spPr>
          <a:xfrm>
            <a:off x="7221955" y="308247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9B3766A7-0B1D-4136-3EA5-1D773FD49F7A}"/>
              </a:ext>
            </a:extLst>
          </p:cNvPr>
          <p:cNvSpPr/>
          <p:nvPr/>
        </p:nvSpPr>
        <p:spPr>
          <a:xfrm>
            <a:off x="7395760" y="227312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79DD139F-59F4-1868-917F-9DA6CFADE454}"/>
              </a:ext>
            </a:extLst>
          </p:cNvPr>
          <p:cNvSpPr/>
          <p:nvPr/>
        </p:nvSpPr>
        <p:spPr>
          <a:xfrm>
            <a:off x="8592938" y="393842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E93CC75B-3B6B-DEFF-FA84-4F9388E7C894}"/>
              </a:ext>
            </a:extLst>
          </p:cNvPr>
          <p:cNvSpPr/>
          <p:nvPr/>
        </p:nvSpPr>
        <p:spPr>
          <a:xfrm>
            <a:off x="9120006" y="427985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755D41CF-F7CF-EF0B-D812-28CDA113ADE9}"/>
              </a:ext>
            </a:extLst>
          </p:cNvPr>
          <p:cNvSpPr/>
          <p:nvPr/>
        </p:nvSpPr>
        <p:spPr>
          <a:xfrm>
            <a:off x="8957930" y="373796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95A41EBB-9DCC-9043-1C68-550B14F0D483}"/>
              </a:ext>
            </a:extLst>
          </p:cNvPr>
          <p:cNvSpPr/>
          <p:nvPr/>
        </p:nvSpPr>
        <p:spPr>
          <a:xfrm>
            <a:off x="9006319" y="350072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0408868-0508-66DA-88B5-17A90B615717}"/>
              </a:ext>
            </a:extLst>
          </p:cNvPr>
          <p:cNvSpPr/>
          <p:nvPr/>
        </p:nvSpPr>
        <p:spPr>
          <a:xfrm>
            <a:off x="7990473" y="304384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F74D1249-0D54-C808-F631-66A9CF50859F}"/>
              </a:ext>
            </a:extLst>
          </p:cNvPr>
          <p:cNvSpPr/>
          <p:nvPr/>
        </p:nvSpPr>
        <p:spPr>
          <a:xfrm>
            <a:off x="9167880" y="345996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058EA7E-003A-A1F6-64E1-B089127ABDA2}"/>
              </a:ext>
            </a:extLst>
          </p:cNvPr>
          <p:cNvSpPr/>
          <p:nvPr/>
        </p:nvSpPr>
        <p:spPr>
          <a:xfrm>
            <a:off x="6619021" y="391038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7752264-366D-C081-DE68-677FBDEE094A}"/>
              </a:ext>
            </a:extLst>
          </p:cNvPr>
          <p:cNvSpPr/>
          <p:nvPr/>
        </p:nvSpPr>
        <p:spPr>
          <a:xfrm>
            <a:off x="6729860" y="289013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D8E1BB19-BD72-4008-459C-433B9D38A5DF}"/>
              </a:ext>
            </a:extLst>
          </p:cNvPr>
          <p:cNvSpPr/>
          <p:nvPr/>
        </p:nvSpPr>
        <p:spPr>
          <a:xfrm>
            <a:off x="7233389" y="384404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853A76FB-5D4F-C89A-5BA0-5BA0A58B1503}"/>
              </a:ext>
            </a:extLst>
          </p:cNvPr>
          <p:cNvSpPr/>
          <p:nvPr/>
        </p:nvSpPr>
        <p:spPr>
          <a:xfrm>
            <a:off x="7360891" y="493305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6FA41A80-7C04-2209-0A29-2726958EAFB7}"/>
              </a:ext>
            </a:extLst>
          </p:cNvPr>
          <p:cNvSpPr/>
          <p:nvPr/>
        </p:nvSpPr>
        <p:spPr>
          <a:xfrm>
            <a:off x="9221684" y="361273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C7E39301-7EED-3825-3501-FD9F51366C98}"/>
              </a:ext>
            </a:extLst>
          </p:cNvPr>
          <p:cNvSpPr/>
          <p:nvPr/>
        </p:nvSpPr>
        <p:spPr>
          <a:xfrm>
            <a:off x="6240016" y="37782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CAF0F2E8-479C-3A99-0BAB-CF4538FA114A}"/>
              </a:ext>
            </a:extLst>
          </p:cNvPr>
          <p:cNvSpPr/>
          <p:nvPr/>
        </p:nvSpPr>
        <p:spPr>
          <a:xfrm>
            <a:off x="6852013" y="227296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19676C6F-075F-0F1C-79D1-3EBA06BA9378}"/>
              </a:ext>
            </a:extLst>
          </p:cNvPr>
          <p:cNvSpPr/>
          <p:nvPr/>
        </p:nvSpPr>
        <p:spPr>
          <a:xfrm>
            <a:off x="6519664" y="198280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9017E1B0-9012-E233-E282-760B8989745C}"/>
              </a:ext>
            </a:extLst>
          </p:cNvPr>
          <p:cNvSpPr/>
          <p:nvPr/>
        </p:nvSpPr>
        <p:spPr>
          <a:xfrm>
            <a:off x="6392255" y="302682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EDD0C953-30DE-F8BF-39ED-F48E6CE8E217}"/>
              </a:ext>
            </a:extLst>
          </p:cNvPr>
          <p:cNvSpPr/>
          <p:nvPr/>
        </p:nvSpPr>
        <p:spPr>
          <a:xfrm>
            <a:off x="6392255" y="450593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6E89BC1D-662B-DAF5-2B4B-F3E58FA7CE79}"/>
              </a:ext>
            </a:extLst>
          </p:cNvPr>
          <p:cNvSpPr/>
          <p:nvPr/>
        </p:nvSpPr>
        <p:spPr>
          <a:xfrm>
            <a:off x="6807696" y="466569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424E9908-BAAB-5C96-6675-8F69C698A35E}"/>
              </a:ext>
            </a:extLst>
          </p:cNvPr>
          <p:cNvSpPr/>
          <p:nvPr/>
        </p:nvSpPr>
        <p:spPr>
          <a:xfrm>
            <a:off x="7047970" y="296201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2F46CFE-72F5-1DAB-1E95-F7FD08CE2E82}"/>
              </a:ext>
            </a:extLst>
          </p:cNvPr>
          <p:cNvSpPr/>
          <p:nvPr/>
        </p:nvSpPr>
        <p:spPr>
          <a:xfrm>
            <a:off x="7022581" y="391038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90051455-C2C6-049B-B318-0D11A7808CF2}"/>
              </a:ext>
            </a:extLst>
          </p:cNvPr>
          <p:cNvSpPr/>
          <p:nvPr/>
        </p:nvSpPr>
        <p:spPr>
          <a:xfrm>
            <a:off x="10051243" y="3262879"/>
            <a:ext cx="1656184" cy="617614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019AAF6-15A1-44CD-3BBD-1F38706E75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100" name="Fußzeilenplatzhalter 3">
            <a:extLst>
              <a:ext uri="{FF2B5EF4-FFF2-40B4-BE49-F238E27FC236}">
                <a16:creationId xmlns:a16="http://schemas.microsoft.com/office/drawing/2014/main" id="{65440C74-9A09-DF2E-2528-A3ABF73CB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259500518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1919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C95EDCE-AAC2-D02A-9A5F-9E0B2E511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16/08/2023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5BF870D-FF34-1E53-AD6D-2D535D676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Turner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176F331-A0A1-DC11-85B1-BDF1B3A45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71</a:t>
            </a:fld>
            <a:endParaRPr lang="en-US" dirty="0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E9451C3A-9F4F-F093-C130-7165FAE0A4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83432" y="116632"/>
            <a:ext cx="10124114" cy="6665084"/>
          </a:xfrm>
          <a:prstGeom prst="rect">
            <a:avLst/>
          </a:prstGeom>
          <a:noFill/>
          <a:ln cap="flat">
            <a:solidFill>
              <a:schemeClr val="accent1">
                <a:shade val="50000"/>
              </a:schemeClr>
            </a:solidFill>
          </a:ln>
        </p:spPr>
      </p:pic>
      <p:cxnSp>
        <p:nvCxnSpPr>
          <p:cNvPr id="7" name="Gerade Verbindung mit Pfeil 17">
            <a:extLst>
              <a:ext uri="{FF2B5EF4-FFF2-40B4-BE49-F238E27FC236}">
                <a16:creationId xmlns:a16="http://schemas.microsoft.com/office/drawing/2014/main" id="{F847C662-ACEA-C59F-5C8B-5D5AA91A30AD}"/>
              </a:ext>
            </a:extLst>
          </p:cNvPr>
          <p:cNvCxnSpPr>
            <a:cxnSpLocks/>
          </p:cNvCxnSpPr>
          <p:nvPr/>
        </p:nvCxnSpPr>
        <p:spPr>
          <a:xfrm>
            <a:off x="4853916" y="5119218"/>
            <a:ext cx="2341293" cy="1264630"/>
          </a:xfrm>
          <a:prstGeom prst="straightConnector1">
            <a:avLst/>
          </a:prstGeom>
          <a:noFill/>
          <a:ln w="57150" cap="flat">
            <a:solidFill>
              <a:srgbClr val="E8E8E8"/>
            </a:solidFill>
            <a:prstDash val="solid"/>
            <a:miter/>
            <a:tailEnd type="arrow"/>
          </a:ln>
        </p:spPr>
      </p:cxnSp>
      <p:cxnSp>
        <p:nvCxnSpPr>
          <p:cNvPr id="8" name="Gerade Verbindung mit Pfeil 27">
            <a:extLst>
              <a:ext uri="{FF2B5EF4-FFF2-40B4-BE49-F238E27FC236}">
                <a16:creationId xmlns:a16="http://schemas.microsoft.com/office/drawing/2014/main" id="{F5C2FFBB-D74D-0710-4E52-ABA927A49772}"/>
              </a:ext>
            </a:extLst>
          </p:cNvPr>
          <p:cNvCxnSpPr>
            <a:cxnSpLocks/>
          </p:cNvCxnSpPr>
          <p:nvPr/>
        </p:nvCxnSpPr>
        <p:spPr>
          <a:xfrm>
            <a:off x="2525847" y="353909"/>
            <a:ext cx="160016" cy="512257"/>
          </a:xfrm>
          <a:prstGeom prst="straightConnector1">
            <a:avLst/>
          </a:prstGeom>
          <a:noFill/>
          <a:ln w="19046" cap="flat">
            <a:solidFill>
              <a:srgbClr val="E8E8E8"/>
            </a:solidFill>
            <a:prstDash val="solid"/>
            <a:miter/>
            <a:tailEnd type="arrow"/>
          </a:ln>
        </p:spPr>
      </p:cxnSp>
      <p:sp>
        <p:nvSpPr>
          <p:cNvPr id="9" name="Textfeld 31">
            <a:extLst>
              <a:ext uri="{FF2B5EF4-FFF2-40B4-BE49-F238E27FC236}">
                <a16:creationId xmlns:a16="http://schemas.microsoft.com/office/drawing/2014/main" id="{A43320DD-4763-8BC7-A7DD-B4EF20DDDDDF}"/>
              </a:ext>
            </a:extLst>
          </p:cNvPr>
          <p:cNvSpPr txBox="1"/>
          <p:nvPr/>
        </p:nvSpPr>
        <p:spPr>
          <a:xfrm>
            <a:off x="2610519" y="202766"/>
            <a:ext cx="477550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34"/>
              </a:rPr>
              <a:t>tail</a:t>
            </a:r>
            <a:endParaRPr lang="en-GB" sz="1800" b="0" i="0" u="none" strike="noStrike" kern="1200" cap="none" spc="0" baseline="0" dirty="0">
              <a:solidFill>
                <a:srgbClr val="FFFFFF"/>
              </a:solidFill>
              <a:uFillTx/>
              <a:latin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34208373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E28345-6094-20E1-54BA-D683072318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541761-1039-4C1E-B834-57C5FB353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6B70A1F-5E2C-61C3-3909-C1F04D87B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72</a:t>
            </a:fld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2E808BD-88C7-09D4-2E31-AFB16CEE95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7812" y="2691034"/>
            <a:ext cx="2305050" cy="230505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B6A5A77-F400-286D-6F96-0DC6D88566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13670" y="2708126"/>
            <a:ext cx="2762250" cy="184785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3DCAABE-00E9-C3F1-FCB2-7EF89BAFCD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50048" y="2708126"/>
            <a:ext cx="1847850" cy="230505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E641E655-0E64-207F-B97F-433AF6B6F5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96310" y="2708126"/>
            <a:ext cx="2762250" cy="1847850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6726D7F0-6055-F5E1-9D75-6AA1283FE945}"/>
              </a:ext>
            </a:extLst>
          </p:cNvPr>
          <p:cNvSpPr txBox="1"/>
          <p:nvPr/>
        </p:nvSpPr>
        <p:spPr>
          <a:xfrm>
            <a:off x="3431704" y="3137753"/>
            <a:ext cx="119321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Physics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of plasma wakefields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CF0C95E-DEBE-BC21-87EC-51ACDF0A6C0C}"/>
              </a:ext>
            </a:extLst>
          </p:cNvPr>
          <p:cNvSpPr txBox="1"/>
          <p:nvPr/>
        </p:nvSpPr>
        <p:spPr>
          <a:xfrm>
            <a:off x="1072740" y="2860754"/>
            <a:ext cx="15121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Introduction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D7F8CCD-C661-1812-311C-0244E7567E5D}"/>
              </a:ext>
            </a:extLst>
          </p:cNvPr>
          <p:cNvSpPr txBox="1"/>
          <p:nvPr/>
        </p:nvSpPr>
        <p:spPr>
          <a:xfrm>
            <a:off x="7870328" y="3291094"/>
            <a:ext cx="13681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AWAKE Experiment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F2E00D2-12F9-1A07-EE49-1452532C84C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84432" y="2708126"/>
            <a:ext cx="1847850" cy="230505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6F644192-5FC4-BB6C-4782-8EC0E4CC28E8}"/>
              </a:ext>
            </a:extLst>
          </p:cNvPr>
          <p:cNvSpPr txBox="1"/>
          <p:nvPr/>
        </p:nvSpPr>
        <p:spPr>
          <a:xfrm>
            <a:off x="10248180" y="2924944"/>
            <a:ext cx="1368152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What’s next?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Summary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4BC3068-2B9E-4CE6-5244-8E9AAF2BD568}"/>
              </a:ext>
            </a:extLst>
          </p:cNvPr>
          <p:cNvSpPr txBox="1"/>
          <p:nvPr/>
        </p:nvSpPr>
        <p:spPr>
          <a:xfrm>
            <a:off x="5685730" y="3845768"/>
            <a:ext cx="11932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State of the Art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1" name="Datumsplatzhalter 2">
            <a:extLst>
              <a:ext uri="{FF2B5EF4-FFF2-40B4-BE49-F238E27FC236}">
                <a16:creationId xmlns:a16="http://schemas.microsoft.com/office/drawing/2014/main" id="{ECB49650-B722-EB0F-FA11-4AA48F7CA2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18" name="Fußzeilenplatzhalter 3">
            <a:extLst>
              <a:ext uri="{FF2B5EF4-FFF2-40B4-BE49-F238E27FC236}">
                <a16:creationId xmlns:a16="http://schemas.microsoft.com/office/drawing/2014/main" id="{5AD78D91-045C-5965-11BE-DDC9AADBD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315202188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D902559E-710B-3773-CE0B-E02FADF4B8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Plasma wakefield acceleration is a developing concept </a:t>
            </a:r>
            <a:r>
              <a:rPr lang="en-US" dirty="0">
                <a:sym typeface="Wingdings" panose="05000000000000000000" pitchFamily="2" charset="2"/>
              </a:rPr>
              <a:t> trying to make it a technology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For colliders: high risk, high reward</a:t>
            </a:r>
            <a:br>
              <a:rPr lang="en-US" dirty="0">
                <a:sym typeface="Wingdings" panose="05000000000000000000" pitchFamily="2" charset="2"/>
              </a:rPr>
            </a:br>
            <a:br>
              <a:rPr lang="en-US" dirty="0">
                <a:sym typeface="Wingdings" panose="05000000000000000000" pitchFamily="2" charset="2"/>
              </a:rPr>
            </a:br>
            <a:endParaRPr lang="en-US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780BB93-E3C9-3BB7-E8EA-344702025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What’s next?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4F973ED-864C-14AE-0344-7A76BD9C7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73</a:t>
            </a:fld>
            <a:endParaRPr lang="en-US" dirty="0"/>
          </a:p>
        </p:txBody>
      </p:sp>
      <p:sp>
        <p:nvSpPr>
          <p:cNvPr id="8" name="Datumsplatzhalter 2">
            <a:extLst>
              <a:ext uri="{FF2B5EF4-FFF2-40B4-BE49-F238E27FC236}">
                <a16:creationId xmlns:a16="http://schemas.microsoft.com/office/drawing/2014/main" id="{BA4FDE68-6260-3A86-787A-A7F2880A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8420A77A-0FD8-0CB1-7AA9-A30BD2CCC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58069489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1d73703638d_0_8"/>
          <p:cNvSpPr/>
          <p:nvPr/>
        </p:nvSpPr>
        <p:spPr>
          <a:xfrm>
            <a:off x="6822372" y="2104067"/>
            <a:ext cx="2529600" cy="155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391" name="Google Shape;391;g1d73703638d_0_8"/>
          <p:cNvSpPr/>
          <p:nvPr/>
        </p:nvSpPr>
        <p:spPr>
          <a:xfrm>
            <a:off x="2853709" y="2104067"/>
            <a:ext cx="2529600" cy="1559600"/>
          </a:xfrm>
          <a:prstGeom prst="rect">
            <a:avLst/>
          </a:prstGeom>
          <a:solidFill>
            <a:srgbClr val="D9D2E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392" name="Google Shape;392;g1d73703638d_0_8"/>
          <p:cNvSpPr txBox="1">
            <a:spLocks noGrp="1"/>
          </p:cNvSpPr>
          <p:nvPr>
            <p:ph type="title"/>
          </p:nvPr>
        </p:nvSpPr>
        <p:spPr>
          <a:xfrm>
            <a:off x="376208" y="386446"/>
            <a:ext cx="11376000" cy="1065600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" dirty="0"/>
              <a:t>The next collider will need</a:t>
            </a:r>
            <a:endParaRPr dirty="0"/>
          </a:p>
        </p:txBody>
      </p:sp>
      <p:sp>
        <p:nvSpPr>
          <p:cNvPr id="393" name="Google Shape;393;g1d73703638d_0_8"/>
          <p:cNvSpPr txBox="1"/>
          <p:nvPr/>
        </p:nvSpPr>
        <p:spPr>
          <a:xfrm>
            <a:off x="2831965" y="2106206"/>
            <a:ext cx="2576400" cy="1559104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2133">
                <a:solidFill>
                  <a:schemeClr val="dk1"/>
                </a:solidFill>
              </a:rPr>
              <a:t>Collision energy defines</a:t>
            </a:r>
            <a:endParaRPr sz="2133">
              <a:solidFill>
                <a:schemeClr val="dk1"/>
              </a:solidFill>
            </a:endParaRPr>
          </a:p>
          <a:p>
            <a:pPr algn="ctr"/>
            <a:r>
              <a:rPr lang="en" sz="2133">
                <a:solidFill>
                  <a:schemeClr val="dk1"/>
                </a:solidFill>
              </a:rPr>
              <a:t>what can you discover</a:t>
            </a:r>
            <a:endParaRPr sz="2133">
              <a:solidFill>
                <a:schemeClr val="dk1"/>
              </a:solidFill>
            </a:endParaRPr>
          </a:p>
        </p:txBody>
      </p:sp>
      <p:sp>
        <p:nvSpPr>
          <p:cNvPr id="394" name="Google Shape;394;g1d73703638d_0_8"/>
          <p:cNvSpPr txBox="1"/>
          <p:nvPr/>
        </p:nvSpPr>
        <p:spPr>
          <a:xfrm>
            <a:off x="6790545" y="2272501"/>
            <a:ext cx="2576400" cy="12308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2133">
                <a:solidFill>
                  <a:schemeClr val="dk1"/>
                </a:solidFill>
              </a:rPr>
              <a:t>Luminosity defines</a:t>
            </a:r>
            <a:endParaRPr sz="2133">
              <a:solidFill>
                <a:schemeClr val="dk1"/>
              </a:solidFill>
            </a:endParaRPr>
          </a:p>
          <a:p>
            <a:pPr algn="ctr"/>
            <a:r>
              <a:rPr lang="en" sz="2133">
                <a:solidFill>
                  <a:schemeClr val="dk1"/>
                </a:solidFill>
              </a:rPr>
              <a:t>how likely you are to discover </a:t>
            </a:r>
            <a:endParaRPr sz="2133">
              <a:solidFill>
                <a:schemeClr val="dk1"/>
              </a:solidFill>
            </a:endParaRPr>
          </a:p>
        </p:txBody>
      </p:sp>
      <p:sp>
        <p:nvSpPr>
          <p:cNvPr id="395" name="Google Shape;395;g1d73703638d_0_8"/>
          <p:cNvSpPr txBox="1"/>
          <p:nvPr/>
        </p:nvSpPr>
        <p:spPr>
          <a:xfrm>
            <a:off x="6179251" y="4981662"/>
            <a:ext cx="5577312" cy="135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 dirty="0">
                <a:solidFill>
                  <a:schemeClr val="accent2"/>
                </a:solidFill>
              </a:rPr>
              <a:t>⇒</a:t>
            </a:r>
            <a:r>
              <a:rPr lang="en" sz="2400" dirty="0">
                <a:solidFill>
                  <a:schemeClr val="dk1"/>
                </a:solidFill>
              </a:rPr>
              <a:t> Cross section: probability of that a particular event occurs</a:t>
            </a:r>
            <a:endParaRPr sz="2400" dirty="0">
              <a:solidFill>
                <a:schemeClr val="dk1"/>
              </a:solidFill>
            </a:endParaRPr>
          </a:p>
          <a:p>
            <a:endParaRPr sz="2400" dirty="0">
              <a:solidFill>
                <a:schemeClr val="dk1"/>
              </a:solidFill>
            </a:endParaRPr>
          </a:p>
        </p:txBody>
      </p:sp>
      <p:sp>
        <p:nvSpPr>
          <p:cNvPr id="396" name="Google Shape;396;g1d73703638d_0_8"/>
          <p:cNvSpPr txBox="1"/>
          <p:nvPr/>
        </p:nvSpPr>
        <p:spPr>
          <a:xfrm>
            <a:off x="9432133" y="1123967"/>
            <a:ext cx="2352000" cy="209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>
                <a:solidFill>
                  <a:schemeClr val="dk1"/>
                </a:solidFill>
              </a:rPr>
              <a:t>Number of collisions are produced (per cm</a:t>
            </a:r>
            <a:r>
              <a:rPr lang="en" sz="2400" baseline="30000">
                <a:solidFill>
                  <a:schemeClr val="dk1"/>
                </a:solidFill>
              </a:rPr>
              <a:t>2</a:t>
            </a:r>
            <a:r>
              <a:rPr lang="en" sz="2400">
                <a:solidFill>
                  <a:schemeClr val="dk1"/>
                </a:solidFill>
              </a:rPr>
              <a:t> and per second). </a:t>
            </a:r>
            <a:endParaRPr sz="2400">
              <a:solidFill>
                <a:schemeClr val="dk1"/>
              </a:solidFill>
            </a:endParaRPr>
          </a:p>
        </p:txBody>
      </p:sp>
      <p:cxnSp>
        <p:nvCxnSpPr>
          <p:cNvPr id="397" name="Google Shape;397;g1d73703638d_0_8"/>
          <p:cNvCxnSpPr>
            <a:cxnSpLocks/>
          </p:cNvCxnSpPr>
          <p:nvPr/>
        </p:nvCxnSpPr>
        <p:spPr>
          <a:xfrm flipV="1">
            <a:off x="8204409" y="1748682"/>
            <a:ext cx="1353388" cy="102114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04" name="Google Shape;404;g1d73703638d_0_8"/>
          <p:cNvSpPr txBox="1"/>
          <p:nvPr/>
        </p:nvSpPr>
        <p:spPr>
          <a:xfrm>
            <a:off x="3853413" y="1416878"/>
            <a:ext cx="1143200" cy="820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3733" b="1">
                <a:solidFill>
                  <a:schemeClr val="accent3"/>
                </a:solidFill>
              </a:rPr>
              <a:t>E</a:t>
            </a:r>
            <a:endParaRPr sz="3733" b="1">
              <a:solidFill>
                <a:schemeClr val="accent3"/>
              </a:solidFill>
            </a:endParaRPr>
          </a:p>
        </p:txBody>
      </p:sp>
      <p:sp>
        <p:nvSpPr>
          <p:cNvPr id="405" name="Google Shape;405;g1d73703638d_0_8"/>
          <p:cNvSpPr txBox="1"/>
          <p:nvPr/>
        </p:nvSpPr>
        <p:spPr>
          <a:xfrm>
            <a:off x="7737903" y="1416878"/>
            <a:ext cx="1143200" cy="820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3733" b="1">
                <a:solidFill>
                  <a:schemeClr val="accent3"/>
                </a:solidFill>
              </a:rPr>
              <a:t>L</a:t>
            </a:r>
            <a:endParaRPr sz="3733" b="1">
              <a:solidFill>
                <a:schemeClr val="accent3"/>
              </a:solidFill>
            </a:endParaRPr>
          </a:p>
        </p:txBody>
      </p:sp>
      <p:sp>
        <p:nvSpPr>
          <p:cNvPr id="406" name="Google Shape;406;g1d73703638d_0_8"/>
          <p:cNvSpPr txBox="1">
            <a:spLocks noGrp="1"/>
          </p:cNvSpPr>
          <p:nvPr>
            <p:ph type="sldNum" idx="12"/>
          </p:nvPr>
        </p:nvSpPr>
        <p:spPr>
          <a:xfrm>
            <a:off x="11107547" y="6383848"/>
            <a:ext cx="681200" cy="365200"/>
          </a:xfrm>
          <a:prstGeom prst="rect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/>
          <a:p>
            <a:pPr>
              <a:buClr>
                <a:srgbClr val="000000"/>
              </a:buClr>
            </a:pPr>
            <a:fld id="{00000000-1234-1234-1234-123412341234}" type="slidenum">
              <a:rPr lang="en"/>
              <a:pPr>
                <a:buClr>
                  <a:srgbClr val="000000"/>
                </a:buClr>
              </a:pPr>
              <a:t>74</a:t>
            </a:fld>
            <a:endParaRPr/>
          </a:p>
        </p:txBody>
      </p:sp>
      <p:pic>
        <p:nvPicPr>
          <p:cNvPr id="413" name="Google Shape;413;g1d73703638d_0_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92144" y="3912193"/>
            <a:ext cx="2425564" cy="1058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69A3C7-3F70-EE83-87A4-2A664F59F0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DAD94088-8DE7-1A8D-6A00-4E609607B3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Plasma wakefield acceleration is a developing concept </a:t>
            </a:r>
            <a:r>
              <a:rPr lang="en-US" dirty="0">
                <a:sym typeface="Wingdings" panose="05000000000000000000" pitchFamily="2" charset="2"/>
              </a:rPr>
              <a:t> trying to make it a technology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For colliders: high risk, high reward</a:t>
            </a:r>
            <a:br>
              <a:rPr lang="en-US" dirty="0">
                <a:sym typeface="Wingdings" panose="05000000000000000000" pitchFamily="2" charset="2"/>
              </a:rPr>
            </a:b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Next steps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Produce also high-quality beams (with high charge)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Start using them for first applications: medical accelerators, FELs, radiation generation,…</a:t>
            </a:r>
            <a:br>
              <a:rPr lang="en-US" dirty="0">
                <a:sym typeface="Wingdings" panose="05000000000000000000" pitchFamily="2" charset="2"/>
              </a:rPr>
            </a:br>
            <a:endParaRPr lang="en-US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8E2DED4-CC92-2967-8291-628C36879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What’s next?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DCD2B6-099C-C6D9-2E78-8A3120832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75</a:t>
            </a:fld>
            <a:endParaRPr lang="en-US" dirty="0"/>
          </a:p>
        </p:txBody>
      </p:sp>
      <p:sp>
        <p:nvSpPr>
          <p:cNvPr id="8" name="Datumsplatzhalter 2">
            <a:extLst>
              <a:ext uri="{FF2B5EF4-FFF2-40B4-BE49-F238E27FC236}">
                <a16:creationId xmlns:a16="http://schemas.microsoft.com/office/drawing/2014/main" id="{1247E87B-9286-452E-091C-D31AADBB2A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CEAE6B2C-7BA2-703D-023C-C8EA7672F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  <p:pic>
        <p:nvPicPr>
          <p:cNvPr id="3" name="Grafik 16">
            <a:extLst>
              <a:ext uri="{FF2B5EF4-FFF2-40B4-BE49-F238E27FC236}">
                <a16:creationId xmlns:a16="http://schemas.microsoft.com/office/drawing/2014/main" id="{D3E1CA6A-DAC5-4813-412F-281761D2C2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3049" y="4365104"/>
            <a:ext cx="2494502" cy="180088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67796969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410179C-9C10-E06B-A185-396E63C55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chemeClr val="tx2"/>
                </a:solidFill>
              </a:rPr>
              <a:t> Plasma wakefield acceleration is a novel technique to accelerate charged particles</a:t>
            </a:r>
          </a:p>
          <a:p>
            <a:pPr marL="800100" lvl="1" indent="-342900" fontAlgn="base"/>
            <a:r>
              <a:rPr lang="en-GB" dirty="0">
                <a:solidFill>
                  <a:schemeClr val="tx2"/>
                </a:solidFill>
              </a:rPr>
              <a:t> Advantage: Very </a:t>
            </a:r>
            <a:r>
              <a:rPr lang="en-GB" b="1" dirty="0">
                <a:solidFill>
                  <a:schemeClr val="tx2"/>
                </a:solidFill>
              </a:rPr>
              <a:t>high accelerating gradient</a:t>
            </a:r>
            <a:r>
              <a:rPr lang="en-GB" dirty="0">
                <a:solidFill>
                  <a:schemeClr val="tx2"/>
                </a:solidFill>
              </a:rPr>
              <a:t>, compact accelerators</a:t>
            </a:r>
          </a:p>
          <a:p>
            <a:pPr marL="800100" lvl="1" indent="-342900" fontAlgn="base"/>
            <a:r>
              <a:rPr lang="en-GB" dirty="0">
                <a:solidFill>
                  <a:schemeClr val="tx2"/>
                </a:solidFill>
              </a:rPr>
              <a:t> Proof of principle acceleration is demonstrated</a:t>
            </a:r>
          </a:p>
          <a:p>
            <a:pPr marL="457200" lvl="1" indent="0" fontAlgn="base">
              <a:buNone/>
            </a:pPr>
            <a:endParaRPr lang="en-GB" dirty="0">
              <a:solidFill>
                <a:schemeClr val="tx2"/>
              </a:solidFill>
            </a:endParaRPr>
          </a:p>
          <a:p>
            <a:pPr fontAlgn="base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chemeClr val="tx2"/>
                </a:solidFill>
              </a:rPr>
              <a:t>AWAKE is an accelerator R&amp;D experiment at CERN:</a:t>
            </a:r>
          </a:p>
          <a:p>
            <a:pPr marL="800100" lvl="1" indent="-342900" fontAlgn="base"/>
            <a:r>
              <a:rPr lang="en-GB" dirty="0">
                <a:solidFill>
                  <a:schemeClr val="tx2"/>
                </a:solidFill>
              </a:rPr>
              <a:t>Only proton-driven wakefield acceleration experiment worldwide</a:t>
            </a:r>
          </a:p>
          <a:p>
            <a:pPr marL="800100" lvl="1" indent="-342900" fontAlgn="base"/>
            <a:r>
              <a:rPr lang="en-GB" dirty="0">
                <a:solidFill>
                  <a:schemeClr val="tx2"/>
                </a:solidFill>
              </a:rPr>
              <a:t>The experiment opens a pathway towards particle physics applications</a:t>
            </a:r>
          </a:p>
          <a:p>
            <a:pPr marL="800100" lvl="1" indent="-342900" fontAlgn="base"/>
            <a:r>
              <a:rPr lang="en-GB" b="1" dirty="0">
                <a:solidFill>
                  <a:schemeClr val="tx2"/>
                </a:solidFill>
              </a:rPr>
              <a:t>Next step</a:t>
            </a:r>
            <a:r>
              <a:rPr lang="en-GB" dirty="0">
                <a:solidFill>
                  <a:schemeClr val="tx2"/>
                </a:solidFill>
              </a:rPr>
              <a:t>: aim for high beam quality in long plasmas</a:t>
            </a:r>
            <a:r>
              <a:rPr lang="en-GB" dirty="0">
                <a:solidFill>
                  <a:schemeClr val="tx2"/>
                </a:solidFill>
                <a:sym typeface="Wingdings" panose="05000000000000000000" pitchFamily="2" charset="2"/>
              </a:rPr>
              <a:t> first applications</a:t>
            </a:r>
            <a:br>
              <a:rPr lang="en-GB" dirty="0">
                <a:solidFill>
                  <a:schemeClr val="tx2"/>
                </a:solidFill>
              </a:rPr>
            </a:br>
            <a:endParaRPr lang="en-GB" dirty="0">
              <a:solidFill>
                <a:schemeClr val="tx2"/>
              </a:solidFill>
            </a:endParaRPr>
          </a:p>
          <a:p>
            <a:pPr fontAlgn="base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chemeClr val="tx2"/>
                </a:solidFill>
              </a:rPr>
              <a:t>Final Goal: Design high quality &amp; high energy electron accelerator based on acquired knowledge.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A11EE9-7810-BA51-A49E-BDA66EC67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Summary and Conclusions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1E9702-3574-8565-48BD-4780152FF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76</a:t>
            </a:fld>
            <a:endParaRPr lang="en-US" dirty="0"/>
          </a:p>
        </p:txBody>
      </p:sp>
      <p:sp>
        <p:nvSpPr>
          <p:cNvPr id="6" name="Datumsplatzhalter 2">
            <a:extLst>
              <a:ext uri="{FF2B5EF4-FFF2-40B4-BE49-F238E27FC236}">
                <a16:creationId xmlns:a16="http://schemas.microsoft.com/office/drawing/2014/main" id="{AFFD69BA-4BE1-B296-64DF-B6EB183CF7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id="{C5583332-AE3E-5A5E-119A-9B1D47642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104820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5432C-6EE4-3A48-B260-083AF2E7E36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FI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B87DD-025D-AE43-4A03-910135B61E5D}"/>
              </a:ext>
            </a:extLst>
          </p:cNvPr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-FI"/>
              <a:t> </a:t>
            </a:r>
            <a:endParaRPr lang="en-FI" dirty="0"/>
          </a:p>
        </p:txBody>
      </p:sp>
      <p:sp>
        <p:nvSpPr>
          <p:cNvPr id="4" name="Band: nach unten gekippt 3">
            <a:extLst>
              <a:ext uri="{FF2B5EF4-FFF2-40B4-BE49-F238E27FC236}">
                <a16:creationId xmlns:a16="http://schemas.microsoft.com/office/drawing/2014/main" id="{E5FF7E60-5B09-4B57-9C7A-7880290BD73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07987" y="373592"/>
            <a:ext cx="11376025" cy="1065741"/>
          </a:xfrm>
          <a:prstGeom prst="ribb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r>
              <a:rPr lang="en-GB" sz="3600"/>
              <a:t>Leaderboard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70DC0BE-D575-4534-961C-14397312D8DC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838200" y="5974080"/>
            <a:ext cx="5257800" cy="254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Total participants: 0</a:t>
            </a:r>
            <a:endParaRPr lang="en-GB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B4BBCB8-7621-42DE-8076-FD9C1481D66C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774700" y="2755668"/>
            <a:ext cx="254000" cy="254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🏆</a:t>
            </a:r>
            <a:endParaRPr lang="en-GB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AAE7472-32B7-4DAA-B695-3110F467D3F6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6096000" y="5974080"/>
            <a:ext cx="5257800" cy="254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r"/>
            <a:r>
              <a:rPr lang="en-GB"/>
              <a:t>Average Score: - / 5</a:t>
            </a:r>
            <a:endParaRPr lang="en-GB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72E0D21-BE99-4B3A-8712-F46B6647BD8F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838200" y="1798320"/>
            <a:ext cx="1051560" cy="695960"/>
          </a:xfrm>
          <a:prstGeom prst="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r>
              <a:rPr lang="en-GB" b="1">
                <a:solidFill>
                  <a:srgbClr val="0033A0"/>
                </a:solidFill>
              </a:rPr>
              <a:t>Position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083686B-8FA8-436F-946D-1ED4A17C91CD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1889760" y="1798320"/>
            <a:ext cx="8412480" cy="695960"/>
          </a:xfrm>
          <a:prstGeom prst="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r>
              <a:rPr lang="en-GB" b="1">
                <a:solidFill>
                  <a:srgbClr val="0033A0"/>
                </a:solidFill>
              </a:rPr>
              <a:t>Participants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BA5FE70-DE5C-455F-B02F-6DA93D8A9C8E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10302240" y="1798320"/>
            <a:ext cx="1051560" cy="695960"/>
          </a:xfrm>
          <a:prstGeom prst="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r>
              <a:rPr lang="en-GB" b="1">
                <a:solidFill>
                  <a:srgbClr val="0033A0"/>
                </a:solidFill>
              </a:rPr>
              <a:t>Score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F29ACB5-C6FE-441C-81B7-53FBD5EF7614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38200" y="2494280"/>
            <a:ext cx="1051560" cy="861443"/>
          </a:xfrm>
          <a:prstGeom prst="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endParaRPr lang="en-GB">
              <a:solidFill>
                <a:srgbClr val="0033A0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22DF6A-8F7B-4545-827C-16EB3232829D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1889760" y="2494280"/>
            <a:ext cx="8412480" cy="861443"/>
          </a:xfrm>
          <a:prstGeom prst="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endParaRPr lang="en-GB">
              <a:solidFill>
                <a:srgbClr val="0033A0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782CF23-DCBA-43D2-91E3-90FD03D66BF7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10302240" y="2494280"/>
            <a:ext cx="1051560" cy="861443"/>
          </a:xfrm>
          <a:prstGeom prst="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endParaRPr lang="en-GB">
              <a:solidFill>
                <a:srgbClr val="0033A0"/>
              </a:solidFill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FADC9DF9-C27A-4D73-91B0-39D726EF96B7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838200" y="3355723"/>
            <a:ext cx="1051560" cy="908169"/>
          </a:xfrm>
          <a:prstGeom prst="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endParaRPr lang="en-GB">
              <a:solidFill>
                <a:srgbClr val="0033A0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BE9B9854-D778-4E36-9C71-A0FEA08BCE0F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1889760" y="3355723"/>
            <a:ext cx="8412480" cy="908169"/>
          </a:xfrm>
          <a:prstGeom prst="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endParaRPr lang="en-GB">
              <a:solidFill>
                <a:srgbClr val="0033A0"/>
              </a:solidFill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EB6EDB73-551D-49C2-9A3E-C0C91A8AE346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10302240" y="3355723"/>
            <a:ext cx="1051560" cy="908169"/>
          </a:xfrm>
          <a:prstGeom prst="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endParaRPr lang="en-GB">
              <a:solidFill>
                <a:srgbClr val="0033A0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E59DC56-8699-42DA-ADA4-6B4598732F94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838200" y="4263893"/>
            <a:ext cx="1051560" cy="861443"/>
          </a:xfrm>
          <a:prstGeom prst="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endParaRPr lang="en-GB">
              <a:solidFill>
                <a:srgbClr val="0033A0"/>
              </a:solidFill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FD74C28A-6FBD-4F81-A408-D6C59940F3C9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1889760" y="4263893"/>
            <a:ext cx="8412480" cy="861443"/>
          </a:xfrm>
          <a:prstGeom prst="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endParaRPr lang="en-GB">
              <a:solidFill>
                <a:srgbClr val="0033A0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C4D1F9E7-840A-4A7F-8047-AA5914727B4C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10302240" y="4263893"/>
            <a:ext cx="1051560" cy="861443"/>
          </a:xfrm>
          <a:prstGeom prst="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endParaRPr lang="en-GB">
              <a:solidFill>
                <a:srgbClr val="0033A0"/>
              </a:solidFill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2A26C6BF-5E08-4CC1-8BD0-A9CB5F8B8CF6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838200" y="5125336"/>
            <a:ext cx="1051560" cy="861443"/>
          </a:xfrm>
          <a:prstGeom prst="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endParaRPr lang="en-GB">
              <a:solidFill>
                <a:srgbClr val="0033A0"/>
              </a:solidFill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0FE65C69-E0A0-4A5C-963B-E354D01B2860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1889760" y="5125336"/>
            <a:ext cx="8412480" cy="861443"/>
          </a:xfrm>
          <a:prstGeom prst="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endParaRPr lang="en-GB">
              <a:solidFill>
                <a:srgbClr val="0033A0"/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DE625718-C146-4F37-BF67-6F0A45A65D73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10302240" y="5125336"/>
            <a:ext cx="1051560" cy="861443"/>
          </a:xfrm>
          <a:prstGeom prst="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endParaRPr lang="en-GB">
              <a:solidFill>
                <a:srgbClr val="0033A0"/>
              </a:solidFill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620CCF8E-0F7A-4DCF-B217-D554F9ED5A03}"/>
              </a:ext>
            </a:extLst>
          </p:cNvPr>
          <p:cNvSpPr/>
          <p:nvPr>
            <p:custDataLst>
              <p:tags r:id="rId23"/>
            </p:custDataLst>
          </p:nvPr>
        </p:nvSpPr>
        <p:spPr>
          <a:xfrm>
            <a:off x="838200" y="5974080"/>
            <a:ext cx="1051560" cy="0"/>
          </a:xfrm>
          <a:prstGeom prst="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endParaRPr lang="en-GB">
              <a:solidFill>
                <a:srgbClr val="0033A0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86234931-B9C3-4C68-92FF-8126257BF065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1889760" y="5974080"/>
            <a:ext cx="8412480" cy="0"/>
          </a:xfrm>
          <a:prstGeom prst="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endParaRPr lang="en-GB">
              <a:solidFill>
                <a:srgbClr val="0033A0"/>
              </a:solidFill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BD989ED0-ECE8-4411-86B4-A3BDCFD1C619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10302240" y="5974080"/>
            <a:ext cx="1051560" cy="0"/>
          </a:xfrm>
          <a:prstGeom prst="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endParaRPr lang="en-GB">
              <a:solidFill>
                <a:srgbClr val="0033A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1868197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5432C-6EE4-3A48-B260-083AF2E7E36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FI"/>
              <a:t>Join the Vevox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B87DD-025D-AE43-4A03-910135B61E5D}"/>
              </a:ext>
            </a:extLst>
          </p:cNvPr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-FI"/>
              <a:t> </a:t>
            </a:r>
            <a:endParaRPr lang="en-FI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B38C03E-F48E-44CA-B5AF-B7C37D1B72B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38200" y="1798320"/>
            <a:ext cx="7340600" cy="442976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 sz="3500"/>
              <a:t>Go to </a:t>
            </a:r>
            <a:r>
              <a:rPr lang="en-GB" sz="3500" b="1"/>
              <a:t>vevox.app</a:t>
            </a:r>
            <a:r>
              <a:rPr lang="en-GB" sz="3500"/>
              <a:t>
Enter the session ID: </a:t>
            </a:r>
            <a:r>
              <a:rPr lang="en-GB" sz="3500" b="1"/>
              <a:t>131-113-101</a:t>
            </a:r>
            <a:r>
              <a:rPr lang="en-GB" sz="3500"/>
              <a:t>
Or scan the QR code</a:t>
            </a:r>
            <a:endParaRPr lang="en-GB" sz="3500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B53E26B-820B-456A-9FFD-53BAAD249903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8178800" y="1948179"/>
            <a:ext cx="2755900" cy="2755900"/>
          </a:xfrm>
          <a:prstGeom prst="rect">
            <a:avLst/>
          </a:prstGeom>
          <a:solidFill>
            <a:srgbClr val="FFFFFF"/>
          </a:solidFill>
          <a:ln w="0" cap="flat" cmpd="sng" algn="ctr">
            <a:solidFill>
              <a:srgbClr val="FFFFFF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37" name="Datumsplatzhalter 2">
            <a:extLst>
              <a:ext uri="{FF2B5EF4-FFF2-40B4-BE49-F238E27FC236}">
                <a16:creationId xmlns:a16="http://schemas.microsoft.com/office/drawing/2014/main" id="{A7FFD87D-F2C2-C7FE-5659-A509A692E3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438" name="Fußzeilenplatzhalter 3">
            <a:extLst>
              <a:ext uri="{FF2B5EF4-FFF2-40B4-BE49-F238E27FC236}">
                <a16:creationId xmlns:a16="http://schemas.microsoft.com/office/drawing/2014/main" id="{7A4E0608-45E7-F5D7-C9DE-C18C5F2C4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  <p:sp>
        <p:nvSpPr>
          <p:cNvPr id="439" name="Rechteck 438">
            <a:extLst>
              <a:ext uri="{FF2B5EF4-FFF2-40B4-BE49-F238E27FC236}">
                <a16:creationId xmlns:a16="http://schemas.microsoft.com/office/drawing/2014/main" id="{B7AD4AAA-9124-4643-99C8-D4FB3BA2B403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82677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40" name="Rechteck 439">
            <a:extLst>
              <a:ext uri="{FF2B5EF4-FFF2-40B4-BE49-F238E27FC236}">
                <a16:creationId xmlns:a16="http://schemas.microsoft.com/office/drawing/2014/main" id="{64E365CA-1342-422E-AF07-D5EA2F67ABA3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3566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41" name="Rechteck 440">
            <a:extLst>
              <a:ext uri="{FF2B5EF4-FFF2-40B4-BE49-F238E27FC236}">
                <a16:creationId xmlns:a16="http://schemas.microsoft.com/office/drawing/2014/main" id="{4F020FCF-526D-48B9-9624-EC2F7CFF99EA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84455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42" name="Rechteck 441">
            <a:extLst>
              <a:ext uri="{FF2B5EF4-FFF2-40B4-BE49-F238E27FC236}">
                <a16:creationId xmlns:a16="http://schemas.microsoft.com/office/drawing/2014/main" id="{DA229CEC-C0DF-42AD-A76F-70AF9F376DBA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5344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43" name="Rechteck 442">
            <a:extLst>
              <a:ext uri="{FF2B5EF4-FFF2-40B4-BE49-F238E27FC236}">
                <a16:creationId xmlns:a16="http://schemas.microsoft.com/office/drawing/2014/main" id="{6E8A06D1-DDAA-47F4-8189-DCC861453A1D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86233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44" name="Rechteck 443">
            <a:extLst>
              <a:ext uri="{FF2B5EF4-FFF2-40B4-BE49-F238E27FC236}">
                <a16:creationId xmlns:a16="http://schemas.microsoft.com/office/drawing/2014/main" id="{5737AD98-7B8D-4021-A603-51FFFC8BAE96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7122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45" name="Rechteck 444">
            <a:extLst>
              <a:ext uri="{FF2B5EF4-FFF2-40B4-BE49-F238E27FC236}">
                <a16:creationId xmlns:a16="http://schemas.microsoft.com/office/drawing/2014/main" id="{38CF69E2-8D86-41AD-A6B3-AE0D4B9F6969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8011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46" name="Rechteck 445">
            <a:extLst>
              <a:ext uri="{FF2B5EF4-FFF2-40B4-BE49-F238E27FC236}">
                <a16:creationId xmlns:a16="http://schemas.microsoft.com/office/drawing/2014/main" id="{3195DD49-CB0E-47D7-B982-4B8718A2EAD4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9789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47" name="Rechteck 446">
            <a:extLst>
              <a:ext uri="{FF2B5EF4-FFF2-40B4-BE49-F238E27FC236}">
                <a16:creationId xmlns:a16="http://schemas.microsoft.com/office/drawing/2014/main" id="{AFD6522F-7F2E-4AB8-AA7A-B5D43828AB64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91567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48" name="Rechteck 447">
            <a:extLst>
              <a:ext uri="{FF2B5EF4-FFF2-40B4-BE49-F238E27FC236}">
                <a16:creationId xmlns:a16="http://schemas.microsoft.com/office/drawing/2014/main" id="{A2CC3185-CF9A-4A7A-B8E9-E76BAFAD16C4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93345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49" name="Rechteck 448">
            <a:extLst>
              <a:ext uri="{FF2B5EF4-FFF2-40B4-BE49-F238E27FC236}">
                <a16:creationId xmlns:a16="http://schemas.microsoft.com/office/drawing/2014/main" id="{71C9D91A-0E10-4B4E-9BED-0BA4603AEB40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99568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50" name="Rechteck 449">
            <a:extLst>
              <a:ext uri="{FF2B5EF4-FFF2-40B4-BE49-F238E27FC236}">
                <a16:creationId xmlns:a16="http://schemas.microsoft.com/office/drawing/2014/main" id="{359C7367-5D6D-415B-B239-03723D0D7ED9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100457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51" name="Rechteck 450">
            <a:extLst>
              <a:ext uri="{FF2B5EF4-FFF2-40B4-BE49-F238E27FC236}">
                <a16:creationId xmlns:a16="http://schemas.microsoft.com/office/drawing/2014/main" id="{84F988D0-B703-45E5-995B-85B2F399072B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102235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52" name="Rechteck 451">
            <a:extLst>
              <a:ext uri="{FF2B5EF4-FFF2-40B4-BE49-F238E27FC236}">
                <a16:creationId xmlns:a16="http://schemas.microsoft.com/office/drawing/2014/main" id="{2DF7797A-041F-416F-9B13-4496A08EF8F1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103124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53" name="Rechteck 452">
            <a:extLst>
              <a:ext uri="{FF2B5EF4-FFF2-40B4-BE49-F238E27FC236}">
                <a16:creationId xmlns:a16="http://schemas.microsoft.com/office/drawing/2014/main" id="{8F70523A-295D-4233-9F41-C57A939FD4BA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104013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54" name="Rechteck 453">
            <a:extLst>
              <a:ext uri="{FF2B5EF4-FFF2-40B4-BE49-F238E27FC236}">
                <a16:creationId xmlns:a16="http://schemas.microsoft.com/office/drawing/2014/main" id="{8C5BAFE2-EB08-4847-BF4D-244EEE4EF7A5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104902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55" name="Rechteck 454">
            <a:extLst>
              <a:ext uri="{FF2B5EF4-FFF2-40B4-BE49-F238E27FC236}">
                <a16:creationId xmlns:a16="http://schemas.microsoft.com/office/drawing/2014/main" id="{F0D2EF58-303E-48A7-BEAD-7F10E3BFFB04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105791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56" name="Rechteck 455">
            <a:extLst>
              <a:ext uri="{FF2B5EF4-FFF2-40B4-BE49-F238E27FC236}">
                <a16:creationId xmlns:a16="http://schemas.microsoft.com/office/drawing/2014/main" id="{097807E9-1216-4F0E-BBC8-C14DEDFFF727}"/>
              </a:ext>
            </a:extLst>
          </p:cNvPr>
          <p:cNvSpPr/>
          <p:nvPr>
            <p:custDataLst>
              <p:tags r:id="rId23"/>
            </p:custDataLst>
          </p:nvPr>
        </p:nvSpPr>
        <p:spPr>
          <a:xfrm>
            <a:off x="106680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57" name="Rechteck 456">
            <a:extLst>
              <a:ext uri="{FF2B5EF4-FFF2-40B4-BE49-F238E27FC236}">
                <a16:creationId xmlns:a16="http://schemas.microsoft.com/office/drawing/2014/main" id="{381A185C-D971-4C25-9AC9-0DE5FFE185ED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10756900" y="2037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58" name="Rechteck 457">
            <a:extLst>
              <a:ext uri="{FF2B5EF4-FFF2-40B4-BE49-F238E27FC236}">
                <a16:creationId xmlns:a16="http://schemas.microsoft.com/office/drawing/2014/main" id="{A2FDFC37-069F-466E-A8ED-9E0EDF3CCB8D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8267700" y="2125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59" name="Rechteck 458">
            <a:extLst>
              <a:ext uri="{FF2B5EF4-FFF2-40B4-BE49-F238E27FC236}">
                <a16:creationId xmlns:a16="http://schemas.microsoft.com/office/drawing/2014/main" id="{E33ED646-E932-45A1-AB4F-931A11850321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8801100" y="2125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60" name="Rechteck 459">
            <a:extLst>
              <a:ext uri="{FF2B5EF4-FFF2-40B4-BE49-F238E27FC236}">
                <a16:creationId xmlns:a16="http://schemas.microsoft.com/office/drawing/2014/main" id="{E49DAB74-4D3B-4AB0-86A1-2EB2AB31F86C}"/>
              </a:ext>
            </a:extLst>
          </p:cNvPr>
          <p:cNvSpPr/>
          <p:nvPr>
            <p:custDataLst>
              <p:tags r:id="rId27"/>
            </p:custDataLst>
          </p:nvPr>
        </p:nvSpPr>
        <p:spPr>
          <a:xfrm>
            <a:off x="9067800" y="2125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61" name="Rechteck 460">
            <a:extLst>
              <a:ext uri="{FF2B5EF4-FFF2-40B4-BE49-F238E27FC236}">
                <a16:creationId xmlns:a16="http://schemas.microsoft.com/office/drawing/2014/main" id="{100792CF-5233-4E5B-9993-820E52C6AE60}"/>
              </a:ext>
            </a:extLst>
          </p:cNvPr>
          <p:cNvSpPr/>
          <p:nvPr>
            <p:custDataLst>
              <p:tags r:id="rId28"/>
            </p:custDataLst>
          </p:nvPr>
        </p:nvSpPr>
        <p:spPr>
          <a:xfrm>
            <a:off x="9334500" y="2125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62" name="Rechteck 461">
            <a:extLst>
              <a:ext uri="{FF2B5EF4-FFF2-40B4-BE49-F238E27FC236}">
                <a16:creationId xmlns:a16="http://schemas.microsoft.com/office/drawing/2014/main" id="{D36D026F-3B08-4527-9BA2-CB3218CE8225}"/>
              </a:ext>
            </a:extLst>
          </p:cNvPr>
          <p:cNvSpPr/>
          <p:nvPr>
            <p:custDataLst>
              <p:tags r:id="rId29"/>
            </p:custDataLst>
          </p:nvPr>
        </p:nvSpPr>
        <p:spPr>
          <a:xfrm>
            <a:off x="9690100" y="2125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63" name="Rechteck 462">
            <a:extLst>
              <a:ext uri="{FF2B5EF4-FFF2-40B4-BE49-F238E27FC236}">
                <a16:creationId xmlns:a16="http://schemas.microsoft.com/office/drawing/2014/main" id="{51C1AC53-6B49-4EE6-BC01-727E3CFA84A9}"/>
              </a:ext>
            </a:extLst>
          </p:cNvPr>
          <p:cNvSpPr/>
          <p:nvPr>
            <p:custDataLst>
              <p:tags r:id="rId30"/>
            </p:custDataLst>
          </p:nvPr>
        </p:nvSpPr>
        <p:spPr>
          <a:xfrm>
            <a:off x="9867900" y="2125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64" name="Rechteck 463">
            <a:extLst>
              <a:ext uri="{FF2B5EF4-FFF2-40B4-BE49-F238E27FC236}">
                <a16:creationId xmlns:a16="http://schemas.microsoft.com/office/drawing/2014/main" id="{E662180A-8117-48A6-826F-5C87A59EF22C}"/>
              </a:ext>
            </a:extLst>
          </p:cNvPr>
          <p:cNvSpPr/>
          <p:nvPr>
            <p:custDataLst>
              <p:tags r:id="rId31"/>
            </p:custDataLst>
          </p:nvPr>
        </p:nvSpPr>
        <p:spPr>
          <a:xfrm>
            <a:off x="9956800" y="2125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65" name="Rechteck 464">
            <a:extLst>
              <a:ext uri="{FF2B5EF4-FFF2-40B4-BE49-F238E27FC236}">
                <a16:creationId xmlns:a16="http://schemas.microsoft.com/office/drawing/2014/main" id="{FE416518-91BC-4205-80A3-D3EC503543B1}"/>
              </a:ext>
            </a:extLst>
          </p:cNvPr>
          <p:cNvSpPr/>
          <p:nvPr>
            <p:custDataLst>
              <p:tags r:id="rId32"/>
            </p:custDataLst>
          </p:nvPr>
        </p:nvSpPr>
        <p:spPr>
          <a:xfrm>
            <a:off x="10223500" y="2125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66" name="Rechteck 465">
            <a:extLst>
              <a:ext uri="{FF2B5EF4-FFF2-40B4-BE49-F238E27FC236}">
                <a16:creationId xmlns:a16="http://schemas.microsoft.com/office/drawing/2014/main" id="{8E3F3DA0-742E-4C71-A37F-17998AB38AC2}"/>
              </a:ext>
            </a:extLst>
          </p:cNvPr>
          <p:cNvSpPr/>
          <p:nvPr>
            <p:custDataLst>
              <p:tags r:id="rId33"/>
            </p:custDataLst>
          </p:nvPr>
        </p:nvSpPr>
        <p:spPr>
          <a:xfrm>
            <a:off x="10756900" y="2125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67" name="Rechteck 466">
            <a:extLst>
              <a:ext uri="{FF2B5EF4-FFF2-40B4-BE49-F238E27FC236}">
                <a16:creationId xmlns:a16="http://schemas.microsoft.com/office/drawing/2014/main" id="{654543BA-5666-4E41-80C7-AC0915E926E7}"/>
              </a:ext>
            </a:extLst>
          </p:cNvPr>
          <p:cNvSpPr/>
          <p:nvPr>
            <p:custDataLst>
              <p:tags r:id="rId34"/>
            </p:custDataLst>
          </p:nvPr>
        </p:nvSpPr>
        <p:spPr>
          <a:xfrm>
            <a:off x="82677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68" name="Rechteck 467">
            <a:extLst>
              <a:ext uri="{FF2B5EF4-FFF2-40B4-BE49-F238E27FC236}">
                <a16:creationId xmlns:a16="http://schemas.microsoft.com/office/drawing/2014/main" id="{961560BB-AEDA-46E5-A708-817F584BCF00}"/>
              </a:ext>
            </a:extLst>
          </p:cNvPr>
          <p:cNvSpPr/>
          <p:nvPr>
            <p:custDataLst>
              <p:tags r:id="rId35"/>
            </p:custDataLst>
          </p:nvPr>
        </p:nvSpPr>
        <p:spPr>
          <a:xfrm>
            <a:off x="84455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69" name="Rechteck 468">
            <a:extLst>
              <a:ext uri="{FF2B5EF4-FFF2-40B4-BE49-F238E27FC236}">
                <a16:creationId xmlns:a16="http://schemas.microsoft.com/office/drawing/2014/main" id="{BF9DC5AF-02D7-42CF-A227-968FCBBA95A1}"/>
              </a:ext>
            </a:extLst>
          </p:cNvPr>
          <p:cNvSpPr/>
          <p:nvPr>
            <p:custDataLst>
              <p:tags r:id="rId36"/>
            </p:custDataLst>
          </p:nvPr>
        </p:nvSpPr>
        <p:spPr>
          <a:xfrm>
            <a:off x="85344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70" name="Rechteck 469">
            <a:extLst>
              <a:ext uri="{FF2B5EF4-FFF2-40B4-BE49-F238E27FC236}">
                <a16:creationId xmlns:a16="http://schemas.microsoft.com/office/drawing/2014/main" id="{CABC4843-9C8C-4EEB-B72F-73D4D58F2FC6}"/>
              </a:ext>
            </a:extLst>
          </p:cNvPr>
          <p:cNvSpPr/>
          <p:nvPr>
            <p:custDataLst>
              <p:tags r:id="rId37"/>
            </p:custDataLst>
          </p:nvPr>
        </p:nvSpPr>
        <p:spPr>
          <a:xfrm>
            <a:off x="86233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71" name="Rechteck 470">
            <a:extLst>
              <a:ext uri="{FF2B5EF4-FFF2-40B4-BE49-F238E27FC236}">
                <a16:creationId xmlns:a16="http://schemas.microsoft.com/office/drawing/2014/main" id="{D893D975-80B7-49EC-9841-70BC7CC3501D}"/>
              </a:ext>
            </a:extLst>
          </p:cNvPr>
          <p:cNvSpPr/>
          <p:nvPr>
            <p:custDataLst>
              <p:tags r:id="rId38"/>
            </p:custDataLst>
          </p:nvPr>
        </p:nvSpPr>
        <p:spPr>
          <a:xfrm>
            <a:off x="88011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72" name="Rechteck 471">
            <a:extLst>
              <a:ext uri="{FF2B5EF4-FFF2-40B4-BE49-F238E27FC236}">
                <a16:creationId xmlns:a16="http://schemas.microsoft.com/office/drawing/2014/main" id="{9DB824E7-3EA0-490B-BEC7-EB0EFC968AF0}"/>
              </a:ext>
            </a:extLst>
          </p:cNvPr>
          <p:cNvSpPr/>
          <p:nvPr>
            <p:custDataLst>
              <p:tags r:id="rId39"/>
            </p:custDataLst>
          </p:nvPr>
        </p:nvSpPr>
        <p:spPr>
          <a:xfrm>
            <a:off x="90678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73" name="Rechteck 472">
            <a:extLst>
              <a:ext uri="{FF2B5EF4-FFF2-40B4-BE49-F238E27FC236}">
                <a16:creationId xmlns:a16="http://schemas.microsoft.com/office/drawing/2014/main" id="{94570ECD-0146-4F34-8FA1-9777F9B6C814}"/>
              </a:ext>
            </a:extLst>
          </p:cNvPr>
          <p:cNvSpPr/>
          <p:nvPr>
            <p:custDataLst>
              <p:tags r:id="rId40"/>
            </p:custDataLst>
          </p:nvPr>
        </p:nvSpPr>
        <p:spPr>
          <a:xfrm>
            <a:off x="94234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74" name="Rechteck 473">
            <a:extLst>
              <a:ext uri="{FF2B5EF4-FFF2-40B4-BE49-F238E27FC236}">
                <a16:creationId xmlns:a16="http://schemas.microsoft.com/office/drawing/2014/main" id="{B1B542D0-B911-49CD-9439-4C125A1466C1}"/>
              </a:ext>
            </a:extLst>
          </p:cNvPr>
          <p:cNvSpPr/>
          <p:nvPr>
            <p:custDataLst>
              <p:tags r:id="rId41"/>
            </p:custDataLst>
          </p:nvPr>
        </p:nvSpPr>
        <p:spPr>
          <a:xfrm>
            <a:off x="96012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75" name="Rechteck 474">
            <a:extLst>
              <a:ext uri="{FF2B5EF4-FFF2-40B4-BE49-F238E27FC236}">
                <a16:creationId xmlns:a16="http://schemas.microsoft.com/office/drawing/2014/main" id="{59F44A0A-07E3-4532-B83F-16DD860B219D}"/>
              </a:ext>
            </a:extLst>
          </p:cNvPr>
          <p:cNvSpPr/>
          <p:nvPr>
            <p:custDataLst>
              <p:tags r:id="rId42"/>
            </p:custDataLst>
          </p:nvPr>
        </p:nvSpPr>
        <p:spPr>
          <a:xfrm>
            <a:off x="96901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76" name="Rechteck 475">
            <a:extLst>
              <a:ext uri="{FF2B5EF4-FFF2-40B4-BE49-F238E27FC236}">
                <a16:creationId xmlns:a16="http://schemas.microsoft.com/office/drawing/2014/main" id="{DCB0130B-2A0E-46EF-B04D-486A3073F665}"/>
              </a:ext>
            </a:extLst>
          </p:cNvPr>
          <p:cNvSpPr/>
          <p:nvPr>
            <p:custDataLst>
              <p:tags r:id="rId43"/>
            </p:custDataLst>
          </p:nvPr>
        </p:nvSpPr>
        <p:spPr>
          <a:xfrm>
            <a:off x="97790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77" name="Rechteck 476">
            <a:extLst>
              <a:ext uri="{FF2B5EF4-FFF2-40B4-BE49-F238E27FC236}">
                <a16:creationId xmlns:a16="http://schemas.microsoft.com/office/drawing/2014/main" id="{A17918F9-5CC4-45BF-91D9-456DD3814785}"/>
              </a:ext>
            </a:extLst>
          </p:cNvPr>
          <p:cNvSpPr/>
          <p:nvPr>
            <p:custDataLst>
              <p:tags r:id="rId44"/>
            </p:custDataLst>
          </p:nvPr>
        </p:nvSpPr>
        <p:spPr>
          <a:xfrm>
            <a:off x="99568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78" name="Rechteck 477">
            <a:extLst>
              <a:ext uri="{FF2B5EF4-FFF2-40B4-BE49-F238E27FC236}">
                <a16:creationId xmlns:a16="http://schemas.microsoft.com/office/drawing/2014/main" id="{149A1FDB-179F-4124-960E-A909D0ED8AEE}"/>
              </a:ext>
            </a:extLst>
          </p:cNvPr>
          <p:cNvSpPr/>
          <p:nvPr>
            <p:custDataLst>
              <p:tags r:id="rId45"/>
            </p:custDataLst>
          </p:nvPr>
        </p:nvSpPr>
        <p:spPr>
          <a:xfrm>
            <a:off x="100457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79" name="Rechteck 478">
            <a:extLst>
              <a:ext uri="{FF2B5EF4-FFF2-40B4-BE49-F238E27FC236}">
                <a16:creationId xmlns:a16="http://schemas.microsoft.com/office/drawing/2014/main" id="{9C9F137E-A049-469C-BCAD-AF825168CF9D}"/>
              </a:ext>
            </a:extLst>
          </p:cNvPr>
          <p:cNvSpPr/>
          <p:nvPr>
            <p:custDataLst>
              <p:tags r:id="rId46"/>
            </p:custDataLst>
          </p:nvPr>
        </p:nvSpPr>
        <p:spPr>
          <a:xfrm>
            <a:off x="102235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80" name="Rechteck 479">
            <a:extLst>
              <a:ext uri="{FF2B5EF4-FFF2-40B4-BE49-F238E27FC236}">
                <a16:creationId xmlns:a16="http://schemas.microsoft.com/office/drawing/2014/main" id="{AD06A599-3478-4443-A4E4-D713FC39D38A}"/>
              </a:ext>
            </a:extLst>
          </p:cNvPr>
          <p:cNvSpPr/>
          <p:nvPr>
            <p:custDataLst>
              <p:tags r:id="rId47"/>
            </p:custDataLst>
          </p:nvPr>
        </p:nvSpPr>
        <p:spPr>
          <a:xfrm>
            <a:off x="104013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81" name="Rechteck 480">
            <a:extLst>
              <a:ext uri="{FF2B5EF4-FFF2-40B4-BE49-F238E27FC236}">
                <a16:creationId xmlns:a16="http://schemas.microsoft.com/office/drawing/2014/main" id="{10394815-EDA6-4319-B505-5EC734B670D0}"/>
              </a:ext>
            </a:extLst>
          </p:cNvPr>
          <p:cNvSpPr/>
          <p:nvPr>
            <p:custDataLst>
              <p:tags r:id="rId48"/>
            </p:custDataLst>
          </p:nvPr>
        </p:nvSpPr>
        <p:spPr>
          <a:xfrm>
            <a:off x="104902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82" name="Rechteck 481">
            <a:extLst>
              <a:ext uri="{FF2B5EF4-FFF2-40B4-BE49-F238E27FC236}">
                <a16:creationId xmlns:a16="http://schemas.microsoft.com/office/drawing/2014/main" id="{5FEA6B82-EE73-43B5-B368-97D5CCEDEBB2}"/>
              </a:ext>
            </a:extLst>
          </p:cNvPr>
          <p:cNvSpPr/>
          <p:nvPr>
            <p:custDataLst>
              <p:tags r:id="rId49"/>
            </p:custDataLst>
          </p:nvPr>
        </p:nvSpPr>
        <p:spPr>
          <a:xfrm>
            <a:off x="105791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83" name="Rechteck 482">
            <a:extLst>
              <a:ext uri="{FF2B5EF4-FFF2-40B4-BE49-F238E27FC236}">
                <a16:creationId xmlns:a16="http://schemas.microsoft.com/office/drawing/2014/main" id="{46F22D57-D38A-4165-B916-A856E348ECBF}"/>
              </a:ext>
            </a:extLst>
          </p:cNvPr>
          <p:cNvSpPr/>
          <p:nvPr>
            <p:custDataLst>
              <p:tags r:id="rId50"/>
            </p:custDataLst>
          </p:nvPr>
        </p:nvSpPr>
        <p:spPr>
          <a:xfrm>
            <a:off x="10756900" y="2214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84" name="Rechteck 483">
            <a:extLst>
              <a:ext uri="{FF2B5EF4-FFF2-40B4-BE49-F238E27FC236}">
                <a16:creationId xmlns:a16="http://schemas.microsoft.com/office/drawing/2014/main" id="{60BE7DC7-AE4D-4ADF-9B76-1A7B34062F9D}"/>
              </a:ext>
            </a:extLst>
          </p:cNvPr>
          <p:cNvSpPr/>
          <p:nvPr>
            <p:custDataLst>
              <p:tags r:id="rId51"/>
            </p:custDataLst>
          </p:nvPr>
        </p:nvSpPr>
        <p:spPr>
          <a:xfrm>
            <a:off x="82677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85" name="Rechteck 484">
            <a:extLst>
              <a:ext uri="{FF2B5EF4-FFF2-40B4-BE49-F238E27FC236}">
                <a16:creationId xmlns:a16="http://schemas.microsoft.com/office/drawing/2014/main" id="{2A977EF5-8CC6-4F9E-86B6-ED95B276FC13}"/>
              </a:ext>
            </a:extLst>
          </p:cNvPr>
          <p:cNvSpPr/>
          <p:nvPr>
            <p:custDataLst>
              <p:tags r:id="rId52"/>
            </p:custDataLst>
          </p:nvPr>
        </p:nvSpPr>
        <p:spPr>
          <a:xfrm>
            <a:off x="84455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86" name="Rechteck 485">
            <a:extLst>
              <a:ext uri="{FF2B5EF4-FFF2-40B4-BE49-F238E27FC236}">
                <a16:creationId xmlns:a16="http://schemas.microsoft.com/office/drawing/2014/main" id="{520D0DFB-C156-4491-9515-DCD36E0360CC}"/>
              </a:ext>
            </a:extLst>
          </p:cNvPr>
          <p:cNvSpPr/>
          <p:nvPr>
            <p:custDataLst>
              <p:tags r:id="rId53"/>
            </p:custDataLst>
          </p:nvPr>
        </p:nvSpPr>
        <p:spPr>
          <a:xfrm>
            <a:off x="85344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87" name="Rechteck 486">
            <a:extLst>
              <a:ext uri="{FF2B5EF4-FFF2-40B4-BE49-F238E27FC236}">
                <a16:creationId xmlns:a16="http://schemas.microsoft.com/office/drawing/2014/main" id="{D6728670-95E0-45DE-BBD2-31C19CA2CBE6}"/>
              </a:ext>
            </a:extLst>
          </p:cNvPr>
          <p:cNvSpPr/>
          <p:nvPr>
            <p:custDataLst>
              <p:tags r:id="rId54"/>
            </p:custDataLst>
          </p:nvPr>
        </p:nvSpPr>
        <p:spPr>
          <a:xfrm>
            <a:off x="86233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88" name="Rechteck 487">
            <a:extLst>
              <a:ext uri="{FF2B5EF4-FFF2-40B4-BE49-F238E27FC236}">
                <a16:creationId xmlns:a16="http://schemas.microsoft.com/office/drawing/2014/main" id="{690948A9-A7DA-4788-A660-8EB40052D558}"/>
              </a:ext>
            </a:extLst>
          </p:cNvPr>
          <p:cNvSpPr/>
          <p:nvPr>
            <p:custDataLst>
              <p:tags r:id="rId55"/>
            </p:custDataLst>
          </p:nvPr>
        </p:nvSpPr>
        <p:spPr>
          <a:xfrm>
            <a:off x="88011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89" name="Rechteck 488">
            <a:extLst>
              <a:ext uri="{FF2B5EF4-FFF2-40B4-BE49-F238E27FC236}">
                <a16:creationId xmlns:a16="http://schemas.microsoft.com/office/drawing/2014/main" id="{8DF07CF9-6795-4351-9DE7-9BF8DB243223}"/>
              </a:ext>
            </a:extLst>
          </p:cNvPr>
          <p:cNvSpPr/>
          <p:nvPr>
            <p:custDataLst>
              <p:tags r:id="rId56"/>
            </p:custDataLst>
          </p:nvPr>
        </p:nvSpPr>
        <p:spPr>
          <a:xfrm>
            <a:off x="89789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90" name="Rechteck 489">
            <a:extLst>
              <a:ext uri="{FF2B5EF4-FFF2-40B4-BE49-F238E27FC236}">
                <a16:creationId xmlns:a16="http://schemas.microsoft.com/office/drawing/2014/main" id="{CED1EC85-DC09-4C2E-AD3A-6C3A7AEC6A19}"/>
              </a:ext>
            </a:extLst>
          </p:cNvPr>
          <p:cNvSpPr/>
          <p:nvPr>
            <p:custDataLst>
              <p:tags r:id="rId57"/>
            </p:custDataLst>
          </p:nvPr>
        </p:nvSpPr>
        <p:spPr>
          <a:xfrm>
            <a:off x="93345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91" name="Rechteck 490">
            <a:extLst>
              <a:ext uri="{FF2B5EF4-FFF2-40B4-BE49-F238E27FC236}">
                <a16:creationId xmlns:a16="http://schemas.microsoft.com/office/drawing/2014/main" id="{85F22BD0-EBE6-46D9-8839-2CBB7C5A05AD}"/>
              </a:ext>
            </a:extLst>
          </p:cNvPr>
          <p:cNvSpPr/>
          <p:nvPr>
            <p:custDataLst>
              <p:tags r:id="rId58"/>
            </p:custDataLst>
          </p:nvPr>
        </p:nvSpPr>
        <p:spPr>
          <a:xfrm>
            <a:off x="95123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92" name="Rechteck 491">
            <a:extLst>
              <a:ext uri="{FF2B5EF4-FFF2-40B4-BE49-F238E27FC236}">
                <a16:creationId xmlns:a16="http://schemas.microsoft.com/office/drawing/2014/main" id="{9BCA5A78-DFD8-426D-A354-ADF1C6B9EA02}"/>
              </a:ext>
            </a:extLst>
          </p:cNvPr>
          <p:cNvSpPr/>
          <p:nvPr>
            <p:custDataLst>
              <p:tags r:id="rId59"/>
            </p:custDataLst>
          </p:nvPr>
        </p:nvSpPr>
        <p:spPr>
          <a:xfrm>
            <a:off x="96012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93" name="Rechteck 492">
            <a:extLst>
              <a:ext uri="{FF2B5EF4-FFF2-40B4-BE49-F238E27FC236}">
                <a16:creationId xmlns:a16="http://schemas.microsoft.com/office/drawing/2014/main" id="{CA87FE08-B834-4729-9E66-54035D0756FE}"/>
              </a:ext>
            </a:extLst>
          </p:cNvPr>
          <p:cNvSpPr/>
          <p:nvPr>
            <p:custDataLst>
              <p:tags r:id="rId60"/>
            </p:custDataLst>
          </p:nvPr>
        </p:nvSpPr>
        <p:spPr>
          <a:xfrm>
            <a:off x="96901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94" name="Rechteck 493">
            <a:extLst>
              <a:ext uri="{FF2B5EF4-FFF2-40B4-BE49-F238E27FC236}">
                <a16:creationId xmlns:a16="http://schemas.microsoft.com/office/drawing/2014/main" id="{83FDA426-508F-42F6-A6F8-49F4BB9427E2}"/>
              </a:ext>
            </a:extLst>
          </p:cNvPr>
          <p:cNvSpPr/>
          <p:nvPr>
            <p:custDataLst>
              <p:tags r:id="rId61"/>
            </p:custDataLst>
          </p:nvPr>
        </p:nvSpPr>
        <p:spPr>
          <a:xfrm>
            <a:off x="99568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95" name="Rechteck 494">
            <a:extLst>
              <a:ext uri="{FF2B5EF4-FFF2-40B4-BE49-F238E27FC236}">
                <a16:creationId xmlns:a16="http://schemas.microsoft.com/office/drawing/2014/main" id="{0511EFE6-1C05-49D7-A771-D4C0D92CE0BB}"/>
              </a:ext>
            </a:extLst>
          </p:cNvPr>
          <p:cNvSpPr/>
          <p:nvPr>
            <p:custDataLst>
              <p:tags r:id="rId62"/>
            </p:custDataLst>
          </p:nvPr>
        </p:nvSpPr>
        <p:spPr>
          <a:xfrm>
            <a:off x="102235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96" name="Rechteck 495">
            <a:extLst>
              <a:ext uri="{FF2B5EF4-FFF2-40B4-BE49-F238E27FC236}">
                <a16:creationId xmlns:a16="http://schemas.microsoft.com/office/drawing/2014/main" id="{7B764C01-4E0A-4295-9EBD-0CDE6A28810D}"/>
              </a:ext>
            </a:extLst>
          </p:cNvPr>
          <p:cNvSpPr/>
          <p:nvPr>
            <p:custDataLst>
              <p:tags r:id="rId63"/>
            </p:custDataLst>
          </p:nvPr>
        </p:nvSpPr>
        <p:spPr>
          <a:xfrm>
            <a:off x="104013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97" name="Rechteck 496">
            <a:extLst>
              <a:ext uri="{FF2B5EF4-FFF2-40B4-BE49-F238E27FC236}">
                <a16:creationId xmlns:a16="http://schemas.microsoft.com/office/drawing/2014/main" id="{EB21D0A3-F96F-4500-9ED8-63E2E4CBEB6A}"/>
              </a:ext>
            </a:extLst>
          </p:cNvPr>
          <p:cNvSpPr/>
          <p:nvPr>
            <p:custDataLst>
              <p:tags r:id="rId64"/>
            </p:custDataLst>
          </p:nvPr>
        </p:nvSpPr>
        <p:spPr>
          <a:xfrm>
            <a:off x="104902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98" name="Rechteck 497">
            <a:extLst>
              <a:ext uri="{FF2B5EF4-FFF2-40B4-BE49-F238E27FC236}">
                <a16:creationId xmlns:a16="http://schemas.microsoft.com/office/drawing/2014/main" id="{54634EE4-62AD-402C-A8D9-8D0804C9A882}"/>
              </a:ext>
            </a:extLst>
          </p:cNvPr>
          <p:cNvSpPr/>
          <p:nvPr>
            <p:custDataLst>
              <p:tags r:id="rId65"/>
            </p:custDataLst>
          </p:nvPr>
        </p:nvSpPr>
        <p:spPr>
          <a:xfrm>
            <a:off x="105791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499" name="Rechteck 498">
            <a:extLst>
              <a:ext uri="{FF2B5EF4-FFF2-40B4-BE49-F238E27FC236}">
                <a16:creationId xmlns:a16="http://schemas.microsoft.com/office/drawing/2014/main" id="{504259F0-EE22-463F-94B1-ED8499A8F740}"/>
              </a:ext>
            </a:extLst>
          </p:cNvPr>
          <p:cNvSpPr/>
          <p:nvPr>
            <p:custDataLst>
              <p:tags r:id="rId66"/>
            </p:custDataLst>
          </p:nvPr>
        </p:nvSpPr>
        <p:spPr>
          <a:xfrm>
            <a:off x="10756900" y="2303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00" name="Rechteck 499">
            <a:extLst>
              <a:ext uri="{FF2B5EF4-FFF2-40B4-BE49-F238E27FC236}">
                <a16:creationId xmlns:a16="http://schemas.microsoft.com/office/drawing/2014/main" id="{6CAA7813-9A13-428D-BA4B-CC416404E89A}"/>
              </a:ext>
            </a:extLst>
          </p:cNvPr>
          <p:cNvSpPr/>
          <p:nvPr>
            <p:custDataLst>
              <p:tags r:id="rId67"/>
            </p:custDataLst>
          </p:nvPr>
        </p:nvSpPr>
        <p:spPr>
          <a:xfrm>
            <a:off x="82677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01" name="Rechteck 500">
            <a:extLst>
              <a:ext uri="{FF2B5EF4-FFF2-40B4-BE49-F238E27FC236}">
                <a16:creationId xmlns:a16="http://schemas.microsoft.com/office/drawing/2014/main" id="{D623EBB2-37E3-4296-9B8A-7BDA9378C0F2}"/>
              </a:ext>
            </a:extLst>
          </p:cNvPr>
          <p:cNvSpPr/>
          <p:nvPr>
            <p:custDataLst>
              <p:tags r:id="rId68"/>
            </p:custDataLst>
          </p:nvPr>
        </p:nvSpPr>
        <p:spPr>
          <a:xfrm>
            <a:off x="84455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02" name="Rechteck 501">
            <a:extLst>
              <a:ext uri="{FF2B5EF4-FFF2-40B4-BE49-F238E27FC236}">
                <a16:creationId xmlns:a16="http://schemas.microsoft.com/office/drawing/2014/main" id="{DF4F1378-0F94-4CCF-A24A-51CEF7AA34D6}"/>
              </a:ext>
            </a:extLst>
          </p:cNvPr>
          <p:cNvSpPr/>
          <p:nvPr>
            <p:custDataLst>
              <p:tags r:id="rId69"/>
            </p:custDataLst>
          </p:nvPr>
        </p:nvSpPr>
        <p:spPr>
          <a:xfrm>
            <a:off x="85344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03" name="Rechteck 502">
            <a:extLst>
              <a:ext uri="{FF2B5EF4-FFF2-40B4-BE49-F238E27FC236}">
                <a16:creationId xmlns:a16="http://schemas.microsoft.com/office/drawing/2014/main" id="{E4D2226D-CA56-48E6-B680-F79A24DB9834}"/>
              </a:ext>
            </a:extLst>
          </p:cNvPr>
          <p:cNvSpPr/>
          <p:nvPr>
            <p:custDataLst>
              <p:tags r:id="rId70"/>
            </p:custDataLst>
          </p:nvPr>
        </p:nvSpPr>
        <p:spPr>
          <a:xfrm>
            <a:off x="86233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04" name="Rechteck 503">
            <a:extLst>
              <a:ext uri="{FF2B5EF4-FFF2-40B4-BE49-F238E27FC236}">
                <a16:creationId xmlns:a16="http://schemas.microsoft.com/office/drawing/2014/main" id="{DAF5EF4C-A8B9-420F-8FE5-6504E11B9F98}"/>
              </a:ext>
            </a:extLst>
          </p:cNvPr>
          <p:cNvSpPr/>
          <p:nvPr>
            <p:custDataLst>
              <p:tags r:id="rId71"/>
            </p:custDataLst>
          </p:nvPr>
        </p:nvSpPr>
        <p:spPr>
          <a:xfrm>
            <a:off x="88011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05" name="Rechteck 504">
            <a:extLst>
              <a:ext uri="{FF2B5EF4-FFF2-40B4-BE49-F238E27FC236}">
                <a16:creationId xmlns:a16="http://schemas.microsoft.com/office/drawing/2014/main" id="{50665789-1044-4E0C-A02A-C447479F13C7}"/>
              </a:ext>
            </a:extLst>
          </p:cNvPr>
          <p:cNvSpPr/>
          <p:nvPr>
            <p:custDataLst>
              <p:tags r:id="rId72"/>
            </p:custDataLst>
          </p:nvPr>
        </p:nvSpPr>
        <p:spPr>
          <a:xfrm>
            <a:off x="89789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06" name="Rechteck 505">
            <a:extLst>
              <a:ext uri="{FF2B5EF4-FFF2-40B4-BE49-F238E27FC236}">
                <a16:creationId xmlns:a16="http://schemas.microsoft.com/office/drawing/2014/main" id="{322FA987-6C6E-4A93-9E5D-63D824F8B9DE}"/>
              </a:ext>
            </a:extLst>
          </p:cNvPr>
          <p:cNvSpPr/>
          <p:nvPr>
            <p:custDataLst>
              <p:tags r:id="rId73"/>
            </p:custDataLst>
          </p:nvPr>
        </p:nvSpPr>
        <p:spPr>
          <a:xfrm>
            <a:off x="94234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07" name="Rechteck 506">
            <a:extLst>
              <a:ext uri="{FF2B5EF4-FFF2-40B4-BE49-F238E27FC236}">
                <a16:creationId xmlns:a16="http://schemas.microsoft.com/office/drawing/2014/main" id="{667F1E0A-92A6-444F-9DE9-00CC3BC07EA3}"/>
              </a:ext>
            </a:extLst>
          </p:cNvPr>
          <p:cNvSpPr/>
          <p:nvPr>
            <p:custDataLst>
              <p:tags r:id="rId74"/>
            </p:custDataLst>
          </p:nvPr>
        </p:nvSpPr>
        <p:spPr>
          <a:xfrm>
            <a:off x="95123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08" name="Rechteck 507">
            <a:extLst>
              <a:ext uri="{FF2B5EF4-FFF2-40B4-BE49-F238E27FC236}">
                <a16:creationId xmlns:a16="http://schemas.microsoft.com/office/drawing/2014/main" id="{0E08D035-F073-4801-AE65-99477BABE4E7}"/>
              </a:ext>
            </a:extLst>
          </p:cNvPr>
          <p:cNvSpPr/>
          <p:nvPr>
            <p:custDataLst>
              <p:tags r:id="rId75"/>
            </p:custDataLst>
          </p:nvPr>
        </p:nvSpPr>
        <p:spPr>
          <a:xfrm>
            <a:off x="96901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09" name="Rechteck 508">
            <a:extLst>
              <a:ext uri="{FF2B5EF4-FFF2-40B4-BE49-F238E27FC236}">
                <a16:creationId xmlns:a16="http://schemas.microsoft.com/office/drawing/2014/main" id="{01FB2160-BE53-4FB7-AF58-B529B9BF9C5C}"/>
              </a:ext>
            </a:extLst>
          </p:cNvPr>
          <p:cNvSpPr/>
          <p:nvPr>
            <p:custDataLst>
              <p:tags r:id="rId76"/>
            </p:custDataLst>
          </p:nvPr>
        </p:nvSpPr>
        <p:spPr>
          <a:xfrm>
            <a:off x="98679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10" name="Rechteck 509">
            <a:extLst>
              <a:ext uri="{FF2B5EF4-FFF2-40B4-BE49-F238E27FC236}">
                <a16:creationId xmlns:a16="http://schemas.microsoft.com/office/drawing/2014/main" id="{E6C11C99-F9E6-4EF5-81B1-B188F9CB8458}"/>
              </a:ext>
            </a:extLst>
          </p:cNvPr>
          <p:cNvSpPr/>
          <p:nvPr>
            <p:custDataLst>
              <p:tags r:id="rId77"/>
            </p:custDataLst>
          </p:nvPr>
        </p:nvSpPr>
        <p:spPr>
          <a:xfrm>
            <a:off x="100457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11" name="Rechteck 510">
            <a:extLst>
              <a:ext uri="{FF2B5EF4-FFF2-40B4-BE49-F238E27FC236}">
                <a16:creationId xmlns:a16="http://schemas.microsoft.com/office/drawing/2014/main" id="{A33383F9-DE42-438D-9497-9B4D6AAD9689}"/>
              </a:ext>
            </a:extLst>
          </p:cNvPr>
          <p:cNvSpPr/>
          <p:nvPr>
            <p:custDataLst>
              <p:tags r:id="rId78"/>
            </p:custDataLst>
          </p:nvPr>
        </p:nvSpPr>
        <p:spPr>
          <a:xfrm>
            <a:off x="102235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12" name="Rechteck 511">
            <a:extLst>
              <a:ext uri="{FF2B5EF4-FFF2-40B4-BE49-F238E27FC236}">
                <a16:creationId xmlns:a16="http://schemas.microsoft.com/office/drawing/2014/main" id="{80028F95-5BB8-4F0B-916D-10426A377FA0}"/>
              </a:ext>
            </a:extLst>
          </p:cNvPr>
          <p:cNvSpPr/>
          <p:nvPr>
            <p:custDataLst>
              <p:tags r:id="rId79"/>
            </p:custDataLst>
          </p:nvPr>
        </p:nvSpPr>
        <p:spPr>
          <a:xfrm>
            <a:off x="104013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13" name="Rechteck 512">
            <a:extLst>
              <a:ext uri="{FF2B5EF4-FFF2-40B4-BE49-F238E27FC236}">
                <a16:creationId xmlns:a16="http://schemas.microsoft.com/office/drawing/2014/main" id="{256FC32D-9E56-42B8-A3BE-F8B18733FE5F}"/>
              </a:ext>
            </a:extLst>
          </p:cNvPr>
          <p:cNvSpPr/>
          <p:nvPr>
            <p:custDataLst>
              <p:tags r:id="rId80"/>
            </p:custDataLst>
          </p:nvPr>
        </p:nvSpPr>
        <p:spPr>
          <a:xfrm>
            <a:off x="104902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14" name="Rechteck 513">
            <a:extLst>
              <a:ext uri="{FF2B5EF4-FFF2-40B4-BE49-F238E27FC236}">
                <a16:creationId xmlns:a16="http://schemas.microsoft.com/office/drawing/2014/main" id="{F41C918A-67BB-4A46-B268-D2FA9BD450FD}"/>
              </a:ext>
            </a:extLst>
          </p:cNvPr>
          <p:cNvSpPr/>
          <p:nvPr>
            <p:custDataLst>
              <p:tags r:id="rId81"/>
            </p:custDataLst>
          </p:nvPr>
        </p:nvSpPr>
        <p:spPr>
          <a:xfrm>
            <a:off x="105791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15" name="Rechteck 514">
            <a:extLst>
              <a:ext uri="{FF2B5EF4-FFF2-40B4-BE49-F238E27FC236}">
                <a16:creationId xmlns:a16="http://schemas.microsoft.com/office/drawing/2014/main" id="{4FF6840D-0E68-45BF-967C-91AFB759AFD3}"/>
              </a:ext>
            </a:extLst>
          </p:cNvPr>
          <p:cNvSpPr/>
          <p:nvPr>
            <p:custDataLst>
              <p:tags r:id="rId82"/>
            </p:custDataLst>
          </p:nvPr>
        </p:nvSpPr>
        <p:spPr>
          <a:xfrm>
            <a:off x="10756900" y="2392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16" name="Rechteck 515">
            <a:extLst>
              <a:ext uri="{FF2B5EF4-FFF2-40B4-BE49-F238E27FC236}">
                <a16:creationId xmlns:a16="http://schemas.microsoft.com/office/drawing/2014/main" id="{1698FB54-5B33-4988-9671-AC3B8B709054}"/>
              </a:ext>
            </a:extLst>
          </p:cNvPr>
          <p:cNvSpPr/>
          <p:nvPr>
            <p:custDataLst>
              <p:tags r:id="rId83"/>
            </p:custDataLst>
          </p:nvPr>
        </p:nvSpPr>
        <p:spPr>
          <a:xfrm>
            <a:off x="82677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17" name="Rechteck 516">
            <a:extLst>
              <a:ext uri="{FF2B5EF4-FFF2-40B4-BE49-F238E27FC236}">
                <a16:creationId xmlns:a16="http://schemas.microsoft.com/office/drawing/2014/main" id="{5563AD2D-0D78-4756-94D3-D02DB71684C0}"/>
              </a:ext>
            </a:extLst>
          </p:cNvPr>
          <p:cNvSpPr/>
          <p:nvPr>
            <p:custDataLst>
              <p:tags r:id="rId84"/>
            </p:custDataLst>
          </p:nvPr>
        </p:nvSpPr>
        <p:spPr>
          <a:xfrm>
            <a:off x="88011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18" name="Rechteck 517">
            <a:extLst>
              <a:ext uri="{FF2B5EF4-FFF2-40B4-BE49-F238E27FC236}">
                <a16:creationId xmlns:a16="http://schemas.microsoft.com/office/drawing/2014/main" id="{B25CA0FB-C45F-4F71-A981-812D0C5300B1}"/>
              </a:ext>
            </a:extLst>
          </p:cNvPr>
          <p:cNvSpPr/>
          <p:nvPr>
            <p:custDataLst>
              <p:tags r:id="rId85"/>
            </p:custDataLst>
          </p:nvPr>
        </p:nvSpPr>
        <p:spPr>
          <a:xfrm>
            <a:off x="89789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19" name="Rechteck 518">
            <a:extLst>
              <a:ext uri="{FF2B5EF4-FFF2-40B4-BE49-F238E27FC236}">
                <a16:creationId xmlns:a16="http://schemas.microsoft.com/office/drawing/2014/main" id="{C96D5D98-1EAE-4E05-A3E1-F7AFFFD35424}"/>
              </a:ext>
            </a:extLst>
          </p:cNvPr>
          <p:cNvSpPr/>
          <p:nvPr>
            <p:custDataLst>
              <p:tags r:id="rId86"/>
            </p:custDataLst>
          </p:nvPr>
        </p:nvSpPr>
        <p:spPr>
          <a:xfrm>
            <a:off x="91567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20" name="Rechteck 519">
            <a:extLst>
              <a:ext uri="{FF2B5EF4-FFF2-40B4-BE49-F238E27FC236}">
                <a16:creationId xmlns:a16="http://schemas.microsoft.com/office/drawing/2014/main" id="{7EEF1ED2-9006-4D0D-8F7B-C0A58DE1BFBA}"/>
              </a:ext>
            </a:extLst>
          </p:cNvPr>
          <p:cNvSpPr/>
          <p:nvPr>
            <p:custDataLst>
              <p:tags r:id="rId87"/>
            </p:custDataLst>
          </p:nvPr>
        </p:nvSpPr>
        <p:spPr>
          <a:xfrm>
            <a:off x="92456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21" name="Rechteck 520">
            <a:extLst>
              <a:ext uri="{FF2B5EF4-FFF2-40B4-BE49-F238E27FC236}">
                <a16:creationId xmlns:a16="http://schemas.microsoft.com/office/drawing/2014/main" id="{015EE81E-60E1-4E09-B25A-436A492B1F2F}"/>
              </a:ext>
            </a:extLst>
          </p:cNvPr>
          <p:cNvSpPr/>
          <p:nvPr>
            <p:custDataLst>
              <p:tags r:id="rId88"/>
            </p:custDataLst>
          </p:nvPr>
        </p:nvSpPr>
        <p:spPr>
          <a:xfrm>
            <a:off x="94234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22" name="Rechteck 521">
            <a:extLst>
              <a:ext uri="{FF2B5EF4-FFF2-40B4-BE49-F238E27FC236}">
                <a16:creationId xmlns:a16="http://schemas.microsoft.com/office/drawing/2014/main" id="{F45DFB5D-C7E5-4B04-9FA2-44A03934B03C}"/>
              </a:ext>
            </a:extLst>
          </p:cNvPr>
          <p:cNvSpPr/>
          <p:nvPr>
            <p:custDataLst>
              <p:tags r:id="rId89"/>
            </p:custDataLst>
          </p:nvPr>
        </p:nvSpPr>
        <p:spPr>
          <a:xfrm>
            <a:off x="95123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23" name="Rechteck 522">
            <a:extLst>
              <a:ext uri="{FF2B5EF4-FFF2-40B4-BE49-F238E27FC236}">
                <a16:creationId xmlns:a16="http://schemas.microsoft.com/office/drawing/2014/main" id="{38DF4F0B-4EEC-4ADC-9325-2FC1FAA9690A}"/>
              </a:ext>
            </a:extLst>
          </p:cNvPr>
          <p:cNvSpPr/>
          <p:nvPr>
            <p:custDataLst>
              <p:tags r:id="rId90"/>
            </p:custDataLst>
          </p:nvPr>
        </p:nvSpPr>
        <p:spPr>
          <a:xfrm>
            <a:off x="96012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24" name="Rechteck 523">
            <a:extLst>
              <a:ext uri="{FF2B5EF4-FFF2-40B4-BE49-F238E27FC236}">
                <a16:creationId xmlns:a16="http://schemas.microsoft.com/office/drawing/2014/main" id="{859D8C7D-6547-4912-8F18-37A953174E6C}"/>
              </a:ext>
            </a:extLst>
          </p:cNvPr>
          <p:cNvSpPr/>
          <p:nvPr>
            <p:custDataLst>
              <p:tags r:id="rId91"/>
            </p:custDataLst>
          </p:nvPr>
        </p:nvSpPr>
        <p:spPr>
          <a:xfrm>
            <a:off x="99568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25" name="Rechteck 524">
            <a:extLst>
              <a:ext uri="{FF2B5EF4-FFF2-40B4-BE49-F238E27FC236}">
                <a16:creationId xmlns:a16="http://schemas.microsoft.com/office/drawing/2014/main" id="{FFAB0232-ACB2-45CE-87A4-76CB624E0D84}"/>
              </a:ext>
            </a:extLst>
          </p:cNvPr>
          <p:cNvSpPr/>
          <p:nvPr>
            <p:custDataLst>
              <p:tags r:id="rId92"/>
            </p:custDataLst>
          </p:nvPr>
        </p:nvSpPr>
        <p:spPr>
          <a:xfrm>
            <a:off x="102235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26" name="Rechteck 525">
            <a:extLst>
              <a:ext uri="{FF2B5EF4-FFF2-40B4-BE49-F238E27FC236}">
                <a16:creationId xmlns:a16="http://schemas.microsoft.com/office/drawing/2014/main" id="{0208175C-3376-42C1-B6C2-F382CD62E547}"/>
              </a:ext>
            </a:extLst>
          </p:cNvPr>
          <p:cNvSpPr/>
          <p:nvPr>
            <p:custDataLst>
              <p:tags r:id="rId93"/>
            </p:custDataLst>
          </p:nvPr>
        </p:nvSpPr>
        <p:spPr>
          <a:xfrm>
            <a:off x="10756900" y="2481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27" name="Rechteck 526">
            <a:extLst>
              <a:ext uri="{FF2B5EF4-FFF2-40B4-BE49-F238E27FC236}">
                <a16:creationId xmlns:a16="http://schemas.microsoft.com/office/drawing/2014/main" id="{DEAB9FA0-CE2F-43F1-BFED-E172527618CC}"/>
              </a:ext>
            </a:extLst>
          </p:cNvPr>
          <p:cNvSpPr/>
          <p:nvPr>
            <p:custDataLst>
              <p:tags r:id="rId94"/>
            </p:custDataLst>
          </p:nvPr>
        </p:nvSpPr>
        <p:spPr>
          <a:xfrm>
            <a:off x="82677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28" name="Rechteck 527">
            <a:extLst>
              <a:ext uri="{FF2B5EF4-FFF2-40B4-BE49-F238E27FC236}">
                <a16:creationId xmlns:a16="http://schemas.microsoft.com/office/drawing/2014/main" id="{2F77BF1E-753B-47C2-BB26-CF260953192C}"/>
              </a:ext>
            </a:extLst>
          </p:cNvPr>
          <p:cNvSpPr/>
          <p:nvPr>
            <p:custDataLst>
              <p:tags r:id="rId95"/>
            </p:custDataLst>
          </p:nvPr>
        </p:nvSpPr>
        <p:spPr>
          <a:xfrm>
            <a:off x="83566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29" name="Rechteck 528">
            <a:extLst>
              <a:ext uri="{FF2B5EF4-FFF2-40B4-BE49-F238E27FC236}">
                <a16:creationId xmlns:a16="http://schemas.microsoft.com/office/drawing/2014/main" id="{7061F8F0-CE07-48E1-97C1-87F7E8A78F0A}"/>
              </a:ext>
            </a:extLst>
          </p:cNvPr>
          <p:cNvSpPr/>
          <p:nvPr>
            <p:custDataLst>
              <p:tags r:id="rId96"/>
            </p:custDataLst>
          </p:nvPr>
        </p:nvSpPr>
        <p:spPr>
          <a:xfrm>
            <a:off x="84455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30" name="Rechteck 529">
            <a:extLst>
              <a:ext uri="{FF2B5EF4-FFF2-40B4-BE49-F238E27FC236}">
                <a16:creationId xmlns:a16="http://schemas.microsoft.com/office/drawing/2014/main" id="{8E3A4F13-3E22-42F1-9FB0-ABB8EEB5CE6E}"/>
              </a:ext>
            </a:extLst>
          </p:cNvPr>
          <p:cNvSpPr/>
          <p:nvPr>
            <p:custDataLst>
              <p:tags r:id="rId97"/>
            </p:custDataLst>
          </p:nvPr>
        </p:nvSpPr>
        <p:spPr>
          <a:xfrm>
            <a:off x="85344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31" name="Rechteck 530">
            <a:extLst>
              <a:ext uri="{FF2B5EF4-FFF2-40B4-BE49-F238E27FC236}">
                <a16:creationId xmlns:a16="http://schemas.microsoft.com/office/drawing/2014/main" id="{6973EC08-E48C-4E31-90D4-D11C4849AB1C}"/>
              </a:ext>
            </a:extLst>
          </p:cNvPr>
          <p:cNvSpPr/>
          <p:nvPr>
            <p:custDataLst>
              <p:tags r:id="rId98"/>
            </p:custDataLst>
          </p:nvPr>
        </p:nvSpPr>
        <p:spPr>
          <a:xfrm>
            <a:off x="86233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32" name="Rechteck 531">
            <a:extLst>
              <a:ext uri="{FF2B5EF4-FFF2-40B4-BE49-F238E27FC236}">
                <a16:creationId xmlns:a16="http://schemas.microsoft.com/office/drawing/2014/main" id="{4E630728-C461-462E-B505-949A417E6F72}"/>
              </a:ext>
            </a:extLst>
          </p:cNvPr>
          <p:cNvSpPr/>
          <p:nvPr>
            <p:custDataLst>
              <p:tags r:id="rId99"/>
            </p:custDataLst>
          </p:nvPr>
        </p:nvSpPr>
        <p:spPr>
          <a:xfrm>
            <a:off x="87122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33" name="Rechteck 532">
            <a:extLst>
              <a:ext uri="{FF2B5EF4-FFF2-40B4-BE49-F238E27FC236}">
                <a16:creationId xmlns:a16="http://schemas.microsoft.com/office/drawing/2014/main" id="{E0E50245-D0DB-42D8-B964-1BB321851474}"/>
              </a:ext>
            </a:extLst>
          </p:cNvPr>
          <p:cNvSpPr/>
          <p:nvPr>
            <p:custDataLst>
              <p:tags r:id="rId100"/>
            </p:custDataLst>
          </p:nvPr>
        </p:nvSpPr>
        <p:spPr>
          <a:xfrm>
            <a:off x="88011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34" name="Rechteck 533">
            <a:extLst>
              <a:ext uri="{FF2B5EF4-FFF2-40B4-BE49-F238E27FC236}">
                <a16:creationId xmlns:a16="http://schemas.microsoft.com/office/drawing/2014/main" id="{7CFE57A0-62E7-42F6-9BD0-B50DFB81D4D1}"/>
              </a:ext>
            </a:extLst>
          </p:cNvPr>
          <p:cNvSpPr/>
          <p:nvPr>
            <p:custDataLst>
              <p:tags r:id="rId101"/>
            </p:custDataLst>
          </p:nvPr>
        </p:nvSpPr>
        <p:spPr>
          <a:xfrm>
            <a:off x="89789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35" name="Rechteck 534">
            <a:extLst>
              <a:ext uri="{FF2B5EF4-FFF2-40B4-BE49-F238E27FC236}">
                <a16:creationId xmlns:a16="http://schemas.microsoft.com/office/drawing/2014/main" id="{5A86B49C-B6F4-4A2E-8E30-813B36C89724}"/>
              </a:ext>
            </a:extLst>
          </p:cNvPr>
          <p:cNvSpPr/>
          <p:nvPr>
            <p:custDataLst>
              <p:tags r:id="rId102"/>
            </p:custDataLst>
          </p:nvPr>
        </p:nvSpPr>
        <p:spPr>
          <a:xfrm>
            <a:off x="91567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36" name="Rechteck 535">
            <a:extLst>
              <a:ext uri="{FF2B5EF4-FFF2-40B4-BE49-F238E27FC236}">
                <a16:creationId xmlns:a16="http://schemas.microsoft.com/office/drawing/2014/main" id="{CB32E237-7AD3-4E09-9FDC-23118B3859E0}"/>
              </a:ext>
            </a:extLst>
          </p:cNvPr>
          <p:cNvSpPr/>
          <p:nvPr>
            <p:custDataLst>
              <p:tags r:id="rId103"/>
            </p:custDataLst>
          </p:nvPr>
        </p:nvSpPr>
        <p:spPr>
          <a:xfrm>
            <a:off x="93345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37" name="Rechteck 536">
            <a:extLst>
              <a:ext uri="{FF2B5EF4-FFF2-40B4-BE49-F238E27FC236}">
                <a16:creationId xmlns:a16="http://schemas.microsoft.com/office/drawing/2014/main" id="{1315BD2A-9085-4751-B932-95782F5732FF}"/>
              </a:ext>
            </a:extLst>
          </p:cNvPr>
          <p:cNvSpPr/>
          <p:nvPr>
            <p:custDataLst>
              <p:tags r:id="rId104"/>
            </p:custDataLst>
          </p:nvPr>
        </p:nvSpPr>
        <p:spPr>
          <a:xfrm>
            <a:off x="95123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38" name="Rechteck 537">
            <a:extLst>
              <a:ext uri="{FF2B5EF4-FFF2-40B4-BE49-F238E27FC236}">
                <a16:creationId xmlns:a16="http://schemas.microsoft.com/office/drawing/2014/main" id="{5A2BD755-30F9-41D2-B352-F01AD009F9F4}"/>
              </a:ext>
            </a:extLst>
          </p:cNvPr>
          <p:cNvSpPr/>
          <p:nvPr>
            <p:custDataLst>
              <p:tags r:id="rId105"/>
            </p:custDataLst>
          </p:nvPr>
        </p:nvSpPr>
        <p:spPr>
          <a:xfrm>
            <a:off x="96901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39" name="Rechteck 538">
            <a:extLst>
              <a:ext uri="{FF2B5EF4-FFF2-40B4-BE49-F238E27FC236}">
                <a16:creationId xmlns:a16="http://schemas.microsoft.com/office/drawing/2014/main" id="{B101A739-7374-4559-B158-5CA9305D06D8}"/>
              </a:ext>
            </a:extLst>
          </p:cNvPr>
          <p:cNvSpPr/>
          <p:nvPr>
            <p:custDataLst>
              <p:tags r:id="rId106"/>
            </p:custDataLst>
          </p:nvPr>
        </p:nvSpPr>
        <p:spPr>
          <a:xfrm>
            <a:off x="98679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40" name="Rechteck 539">
            <a:extLst>
              <a:ext uri="{FF2B5EF4-FFF2-40B4-BE49-F238E27FC236}">
                <a16:creationId xmlns:a16="http://schemas.microsoft.com/office/drawing/2014/main" id="{A0E8BC5C-0638-4645-847B-C848B76162CE}"/>
              </a:ext>
            </a:extLst>
          </p:cNvPr>
          <p:cNvSpPr/>
          <p:nvPr>
            <p:custDataLst>
              <p:tags r:id="rId107"/>
            </p:custDataLst>
          </p:nvPr>
        </p:nvSpPr>
        <p:spPr>
          <a:xfrm>
            <a:off x="100457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41" name="Rechteck 540">
            <a:extLst>
              <a:ext uri="{FF2B5EF4-FFF2-40B4-BE49-F238E27FC236}">
                <a16:creationId xmlns:a16="http://schemas.microsoft.com/office/drawing/2014/main" id="{019D747A-3AED-453E-BB14-05FB1A23E753}"/>
              </a:ext>
            </a:extLst>
          </p:cNvPr>
          <p:cNvSpPr/>
          <p:nvPr>
            <p:custDataLst>
              <p:tags r:id="rId108"/>
            </p:custDataLst>
          </p:nvPr>
        </p:nvSpPr>
        <p:spPr>
          <a:xfrm>
            <a:off x="102235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42" name="Rechteck 541">
            <a:extLst>
              <a:ext uri="{FF2B5EF4-FFF2-40B4-BE49-F238E27FC236}">
                <a16:creationId xmlns:a16="http://schemas.microsoft.com/office/drawing/2014/main" id="{4A844E6F-B9D7-4934-B872-8DCDC9C1B7F1}"/>
              </a:ext>
            </a:extLst>
          </p:cNvPr>
          <p:cNvSpPr/>
          <p:nvPr>
            <p:custDataLst>
              <p:tags r:id="rId109"/>
            </p:custDataLst>
          </p:nvPr>
        </p:nvSpPr>
        <p:spPr>
          <a:xfrm>
            <a:off x="103124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43" name="Rechteck 542">
            <a:extLst>
              <a:ext uri="{FF2B5EF4-FFF2-40B4-BE49-F238E27FC236}">
                <a16:creationId xmlns:a16="http://schemas.microsoft.com/office/drawing/2014/main" id="{55474293-B334-47E5-93E3-FCED8DE818E8}"/>
              </a:ext>
            </a:extLst>
          </p:cNvPr>
          <p:cNvSpPr/>
          <p:nvPr>
            <p:custDataLst>
              <p:tags r:id="rId110"/>
            </p:custDataLst>
          </p:nvPr>
        </p:nvSpPr>
        <p:spPr>
          <a:xfrm>
            <a:off x="104013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44" name="Rechteck 543">
            <a:extLst>
              <a:ext uri="{FF2B5EF4-FFF2-40B4-BE49-F238E27FC236}">
                <a16:creationId xmlns:a16="http://schemas.microsoft.com/office/drawing/2014/main" id="{C5931AFA-7884-437A-9FBB-B426B8681DBC}"/>
              </a:ext>
            </a:extLst>
          </p:cNvPr>
          <p:cNvSpPr/>
          <p:nvPr>
            <p:custDataLst>
              <p:tags r:id="rId111"/>
            </p:custDataLst>
          </p:nvPr>
        </p:nvSpPr>
        <p:spPr>
          <a:xfrm>
            <a:off x="104902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45" name="Rechteck 544">
            <a:extLst>
              <a:ext uri="{FF2B5EF4-FFF2-40B4-BE49-F238E27FC236}">
                <a16:creationId xmlns:a16="http://schemas.microsoft.com/office/drawing/2014/main" id="{04A10AAB-31C7-4CF2-92D1-23D151A66BC1}"/>
              </a:ext>
            </a:extLst>
          </p:cNvPr>
          <p:cNvSpPr/>
          <p:nvPr>
            <p:custDataLst>
              <p:tags r:id="rId112"/>
            </p:custDataLst>
          </p:nvPr>
        </p:nvSpPr>
        <p:spPr>
          <a:xfrm>
            <a:off x="105791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46" name="Rechteck 545">
            <a:extLst>
              <a:ext uri="{FF2B5EF4-FFF2-40B4-BE49-F238E27FC236}">
                <a16:creationId xmlns:a16="http://schemas.microsoft.com/office/drawing/2014/main" id="{EC0584C7-4C29-4911-91F8-BBBBA8630849}"/>
              </a:ext>
            </a:extLst>
          </p:cNvPr>
          <p:cNvSpPr/>
          <p:nvPr>
            <p:custDataLst>
              <p:tags r:id="rId113"/>
            </p:custDataLst>
          </p:nvPr>
        </p:nvSpPr>
        <p:spPr>
          <a:xfrm>
            <a:off x="106680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47" name="Rechteck 546">
            <a:extLst>
              <a:ext uri="{FF2B5EF4-FFF2-40B4-BE49-F238E27FC236}">
                <a16:creationId xmlns:a16="http://schemas.microsoft.com/office/drawing/2014/main" id="{43396DED-C981-445A-828C-0EAF04720370}"/>
              </a:ext>
            </a:extLst>
          </p:cNvPr>
          <p:cNvSpPr/>
          <p:nvPr>
            <p:custDataLst>
              <p:tags r:id="rId114"/>
            </p:custDataLst>
          </p:nvPr>
        </p:nvSpPr>
        <p:spPr>
          <a:xfrm>
            <a:off x="10756900" y="2570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48" name="Rechteck 547">
            <a:extLst>
              <a:ext uri="{FF2B5EF4-FFF2-40B4-BE49-F238E27FC236}">
                <a16:creationId xmlns:a16="http://schemas.microsoft.com/office/drawing/2014/main" id="{7F0D166B-2CD7-4BE0-A9A4-3F37BFD50638}"/>
              </a:ext>
            </a:extLst>
          </p:cNvPr>
          <p:cNvSpPr/>
          <p:nvPr>
            <p:custDataLst>
              <p:tags r:id="rId115"/>
            </p:custDataLst>
          </p:nvPr>
        </p:nvSpPr>
        <p:spPr>
          <a:xfrm>
            <a:off x="8978900" y="2659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49" name="Rechteck 548">
            <a:extLst>
              <a:ext uri="{FF2B5EF4-FFF2-40B4-BE49-F238E27FC236}">
                <a16:creationId xmlns:a16="http://schemas.microsoft.com/office/drawing/2014/main" id="{5F5761F6-7DD6-4CCE-9D62-CED3D5C07EDD}"/>
              </a:ext>
            </a:extLst>
          </p:cNvPr>
          <p:cNvSpPr/>
          <p:nvPr>
            <p:custDataLst>
              <p:tags r:id="rId116"/>
            </p:custDataLst>
          </p:nvPr>
        </p:nvSpPr>
        <p:spPr>
          <a:xfrm>
            <a:off x="9334500" y="2659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50" name="Rechteck 549">
            <a:extLst>
              <a:ext uri="{FF2B5EF4-FFF2-40B4-BE49-F238E27FC236}">
                <a16:creationId xmlns:a16="http://schemas.microsoft.com/office/drawing/2014/main" id="{B6B2117F-63EE-4D2C-9F86-77FDBE16FEA3}"/>
              </a:ext>
            </a:extLst>
          </p:cNvPr>
          <p:cNvSpPr/>
          <p:nvPr>
            <p:custDataLst>
              <p:tags r:id="rId117"/>
            </p:custDataLst>
          </p:nvPr>
        </p:nvSpPr>
        <p:spPr>
          <a:xfrm>
            <a:off x="9512300" y="2659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51" name="Rechteck 550">
            <a:extLst>
              <a:ext uri="{FF2B5EF4-FFF2-40B4-BE49-F238E27FC236}">
                <a16:creationId xmlns:a16="http://schemas.microsoft.com/office/drawing/2014/main" id="{8FE7B857-9B42-42E9-9BF5-8E3904FF7D31}"/>
              </a:ext>
            </a:extLst>
          </p:cNvPr>
          <p:cNvSpPr/>
          <p:nvPr>
            <p:custDataLst>
              <p:tags r:id="rId118"/>
            </p:custDataLst>
          </p:nvPr>
        </p:nvSpPr>
        <p:spPr>
          <a:xfrm>
            <a:off x="10045700" y="2659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52" name="Rechteck 551">
            <a:extLst>
              <a:ext uri="{FF2B5EF4-FFF2-40B4-BE49-F238E27FC236}">
                <a16:creationId xmlns:a16="http://schemas.microsoft.com/office/drawing/2014/main" id="{9ED8A8C3-2A04-469F-AF81-25A8F0F3A579}"/>
              </a:ext>
            </a:extLst>
          </p:cNvPr>
          <p:cNvSpPr/>
          <p:nvPr>
            <p:custDataLst>
              <p:tags r:id="rId119"/>
            </p:custDataLst>
          </p:nvPr>
        </p:nvSpPr>
        <p:spPr>
          <a:xfrm>
            <a:off x="82677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53" name="Rechteck 552">
            <a:extLst>
              <a:ext uri="{FF2B5EF4-FFF2-40B4-BE49-F238E27FC236}">
                <a16:creationId xmlns:a16="http://schemas.microsoft.com/office/drawing/2014/main" id="{DEF100E2-2138-45D2-B6FC-9C6AAA8AA339}"/>
              </a:ext>
            </a:extLst>
          </p:cNvPr>
          <p:cNvSpPr/>
          <p:nvPr>
            <p:custDataLst>
              <p:tags r:id="rId120"/>
            </p:custDataLst>
          </p:nvPr>
        </p:nvSpPr>
        <p:spPr>
          <a:xfrm>
            <a:off x="86233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54" name="Rechteck 553">
            <a:extLst>
              <a:ext uri="{FF2B5EF4-FFF2-40B4-BE49-F238E27FC236}">
                <a16:creationId xmlns:a16="http://schemas.microsoft.com/office/drawing/2014/main" id="{198A32C9-FC67-40AE-A6D4-45552F7C8241}"/>
              </a:ext>
            </a:extLst>
          </p:cNvPr>
          <p:cNvSpPr/>
          <p:nvPr>
            <p:custDataLst>
              <p:tags r:id="rId121"/>
            </p:custDataLst>
          </p:nvPr>
        </p:nvSpPr>
        <p:spPr>
          <a:xfrm>
            <a:off x="88011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55" name="Rechteck 554">
            <a:extLst>
              <a:ext uri="{FF2B5EF4-FFF2-40B4-BE49-F238E27FC236}">
                <a16:creationId xmlns:a16="http://schemas.microsoft.com/office/drawing/2014/main" id="{BC6FE068-C40C-409C-86E3-27FE2D30F290}"/>
              </a:ext>
            </a:extLst>
          </p:cNvPr>
          <p:cNvSpPr/>
          <p:nvPr>
            <p:custDataLst>
              <p:tags r:id="rId122"/>
            </p:custDataLst>
          </p:nvPr>
        </p:nvSpPr>
        <p:spPr>
          <a:xfrm>
            <a:off x="88900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56" name="Rechteck 555">
            <a:extLst>
              <a:ext uri="{FF2B5EF4-FFF2-40B4-BE49-F238E27FC236}">
                <a16:creationId xmlns:a16="http://schemas.microsoft.com/office/drawing/2014/main" id="{C4262EA1-ED7B-4B2A-867F-68CCB5BD14A7}"/>
              </a:ext>
            </a:extLst>
          </p:cNvPr>
          <p:cNvSpPr/>
          <p:nvPr>
            <p:custDataLst>
              <p:tags r:id="rId123"/>
            </p:custDataLst>
          </p:nvPr>
        </p:nvSpPr>
        <p:spPr>
          <a:xfrm>
            <a:off x="89789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57" name="Rechteck 556">
            <a:extLst>
              <a:ext uri="{FF2B5EF4-FFF2-40B4-BE49-F238E27FC236}">
                <a16:creationId xmlns:a16="http://schemas.microsoft.com/office/drawing/2014/main" id="{EAF2CB70-F71D-4BBE-BB5F-E4F467E734BC}"/>
              </a:ext>
            </a:extLst>
          </p:cNvPr>
          <p:cNvSpPr/>
          <p:nvPr>
            <p:custDataLst>
              <p:tags r:id="rId124"/>
            </p:custDataLst>
          </p:nvPr>
        </p:nvSpPr>
        <p:spPr>
          <a:xfrm>
            <a:off x="93345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58" name="Rechteck 557">
            <a:extLst>
              <a:ext uri="{FF2B5EF4-FFF2-40B4-BE49-F238E27FC236}">
                <a16:creationId xmlns:a16="http://schemas.microsoft.com/office/drawing/2014/main" id="{DCC9D79D-8E30-4B66-8E08-7A5A874FCC93}"/>
              </a:ext>
            </a:extLst>
          </p:cNvPr>
          <p:cNvSpPr/>
          <p:nvPr>
            <p:custDataLst>
              <p:tags r:id="rId125"/>
            </p:custDataLst>
          </p:nvPr>
        </p:nvSpPr>
        <p:spPr>
          <a:xfrm>
            <a:off x="94234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59" name="Rechteck 558">
            <a:extLst>
              <a:ext uri="{FF2B5EF4-FFF2-40B4-BE49-F238E27FC236}">
                <a16:creationId xmlns:a16="http://schemas.microsoft.com/office/drawing/2014/main" id="{A5526C91-883D-4FDD-9305-1A4FE87EDE98}"/>
              </a:ext>
            </a:extLst>
          </p:cNvPr>
          <p:cNvSpPr/>
          <p:nvPr>
            <p:custDataLst>
              <p:tags r:id="rId126"/>
            </p:custDataLst>
          </p:nvPr>
        </p:nvSpPr>
        <p:spPr>
          <a:xfrm>
            <a:off x="95123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60" name="Rechteck 559">
            <a:extLst>
              <a:ext uri="{FF2B5EF4-FFF2-40B4-BE49-F238E27FC236}">
                <a16:creationId xmlns:a16="http://schemas.microsoft.com/office/drawing/2014/main" id="{1E6C4B72-5F80-43D7-93E9-A53559D21307}"/>
              </a:ext>
            </a:extLst>
          </p:cNvPr>
          <p:cNvSpPr/>
          <p:nvPr>
            <p:custDataLst>
              <p:tags r:id="rId127"/>
            </p:custDataLst>
          </p:nvPr>
        </p:nvSpPr>
        <p:spPr>
          <a:xfrm>
            <a:off x="96012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61" name="Rechteck 560">
            <a:extLst>
              <a:ext uri="{FF2B5EF4-FFF2-40B4-BE49-F238E27FC236}">
                <a16:creationId xmlns:a16="http://schemas.microsoft.com/office/drawing/2014/main" id="{6A1FA4DB-0109-4BB7-89FF-CAA5C8A759E0}"/>
              </a:ext>
            </a:extLst>
          </p:cNvPr>
          <p:cNvSpPr/>
          <p:nvPr>
            <p:custDataLst>
              <p:tags r:id="rId128"/>
            </p:custDataLst>
          </p:nvPr>
        </p:nvSpPr>
        <p:spPr>
          <a:xfrm>
            <a:off x="96901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62" name="Rechteck 561">
            <a:extLst>
              <a:ext uri="{FF2B5EF4-FFF2-40B4-BE49-F238E27FC236}">
                <a16:creationId xmlns:a16="http://schemas.microsoft.com/office/drawing/2014/main" id="{0E510675-9588-42CE-A9F5-4E5AAB7B03AE}"/>
              </a:ext>
            </a:extLst>
          </p:cNvPr>
          <p:cNvSpPr/>
          <p:nvPr>
            <p:custDataLst>
              <p:tags r:id="rId129"/>
            </p:custDataLst>
          </p:nvPr>
        </p:nvSpPr>
        <p:spPr>
          <a:xfrm>
            <a:off x="98679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63" name="Rechteck 562">
            <a:extLst>
              <a:ext uri="{FF2B5EF4-FFF2-40B4-BE49-F238E27FC236}">
                <a16:creationId xmlns:a16="http://schemas.microsoft.com/office/drawing/2014/main" id="{F47954B6-17F7-440F-A46B-CA7946B72A81}"/>
              </a:ext>
            </a:extLst>
          </p:cNvPr>
          <p:cNvSpPr/>
          <p:nvPr>
            <p:custDataLst>
              <p:tags r:id="rId130"/>
            </p:custDataLst>
          </p:nvPr>
        </p:nvSpPr>
        <p:spPr>
          <a:xfrm>
            <a:off x="100457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64" name="Rechteck 563">
            <a:extLst>
              <a:ext uri="{FF2B5EF4-FFF2-40B4-BE49-F238E27FC236}">
                <a16:creationId xmlns:a16="http://schemas.microsoft.com/office/drawing/2014/main" id="{D2A7DBA4-0170-4C24-9726-395360281EDB}"/>
              </a:ext>
            </a:extLst>
          </p:cNvPr>
          <p:cNvSpPr/>
          <p:nvPr>
            <p:custDataLst>
              <p:tags r:id="rId131"/>
            </p:custDataLst>
          </p:nvPr>
        </p:nvSpPr>
        <p:spPr>
          <a:xfrm>
            <a:off x="101346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65" name="Rechteck 564">
            <a:extLst>
              <a:ext uri="{FF2B5EF4-FFF2-40B4-BE49-F238E27FC236}">
                <a16:creationId xmlns:a16="http://schemas.microsoft.com/office/drawing/2014/main" id="{08EF2EF3-2017-481C-B753-A62172CD5441}"/>
              </a:ext>
            </a:extLst>
          </p:cNvPr>
          <p:cNvSpPr/>
          <p:nvPr>
            <p:custDataLst>
              <p:tags r:id="rId132"/>
            </p:custDataLst>
          </p:nvPr>
        </p:nvSpPr>
        <p:spPr>
          <a:xfrm>
            <a:off x="102235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66" name="Rechteck 565">
            <a:extLst>
              <a:ext uri="{FF2B5EF4-FFF2-40B4-BE49-F238E27FC236}">
                <a16:creationId xmlns:a16="http://schemas.microsoft.com/office/drawing/2014/main" id="{F3277BEB-4DE6-4944-8B69-3EDBC588A0DA}"/>
              </a:ext>
            </a:extLst>
          </p:cNvPr>
          <p:cNvSpPr/>
          <p:nvPr>
            <p:custDataLst>
              <p:tags r:id="rId133"/>
            </p:custDataLst>
          </p:nvPr>
        </p:nvSpPr>
        <p:spPr>
          <a:xfrm>
            <a:off x="103124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67" name="Rechteck 566">
            <a:extLst>
              <a:ext uri="{FF2B5EF4-FFF2-40B4-BE49-F238E27FC236}">
                <a16:creationId xmlns:a16="http://schemas.microsoft.com/office/drawing/2014/main" id="{5684A918-CF3E-4D7D-8DAC-0BAC19D51866}"/>
              </a:ext>
            </a:extLst>
          </p:cNvPr>
          <p:cNvSpPr/>
          <p:nvPr>
            <p:custDataLst>
              <p:tags r:id="rId134"/>
            </p:custDataLst>
          </p:nvPr>
        </p:nvSpPr>
        <p:spPr>
          <a:xfrm>
            <a:off x="104013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68" name="Rechteck 567">
            <a:extLst>
              <a:ext uri="{FF2B5EF4-FFF2-40B4-BE49-F238E27FC236}">
                <a16:creationId xmlns:a16="http://schemas.microsoft.com/office/drawing/2014/main" id="{DCEAF0B7-1432-415B-A82C-249C56CD9448}"/>
              </a:ext>
            </a:extLst>
          </p:cNvPr>
          <p:cNvSpPr/>
          <p:nvPr>
            <p:custDataLst>
              <p:tags r:id="rId135"/>
            </p:custDataLst>
          </p:nvPr>
        </p:nvSpPr>
        <p:spPr>
          <a:xfrm>
            <a:off x="104902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69" name="Rechteck 568">
            <a:extLst>
              <a:ext uri="{FF2B5EF4-FFF2-40B4-BE49-F238E27FC236}">
                <a16:creationId xmlns:a16="http://schemas.microsoft.com/office/drawing/2014/main" id="{71E44A81-95A3-442B-9C9B-3F1E0DEBAB76}"/>
              </a:ext>
            </a:extLst>
          </p:cNvPr>
          <p:cNvSpPr/>
          <p:nvPr>
            <p:custDataLst>
              <p:tags r:id="rId136"/>
            </p:custDataLst>
          </p:nvPr>
        </p:nvSpPr>
        <p:spPr>
          <a:xfrm>
            <a:off x="10756900" y="2748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70" name="Rechteck 569">
            <a:extLst>
              <a:ext uri="{FF2B5EF4-FFF2-40B4-BE49-F238E27FC236}">
                <a16:creationId xmlns:a16="http://schemas.microsoft.com/office/drawing/2014/main" id="{2286FBFE-8FFA-4654-A294-21230EF4625E}"/>
              </a:ext>
            </a:extLst>
          </p:cNvPr>
          <p:cNvSpPr/>
          <p:nvPr>
            <p:custDataLst>
              <p:tags r:id="rId137"/>
            </p:custDataLst>
          </p:nvPr>
        </p:nvSpPr>
        <p:spPr>
          <a:xfrm>
            <a:off x="82677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71" name="Rechteck 570">
            <a:extLst>
              <a:ext uri="{FF2B5EF4-FFF2-40B4-BE49-F238E27FC236}">
                <a16:creationId xmlns:a16="http://schemas.microsoft.com/office/drawing/2014/main" id="{09F6679E-25CB-4114-A561-82233D34CE4F}"/>
              </a:ext>
            </a:extLst>
          </p:cNvPr>
          <p:cNvSpPr/>
          <p:nvPr>
            <p:custDataLst>
              <p:tags r:id="rId138"/>
            </p:custDataLst>
          </p:nvPr>
        </p:nvSpPr>
        <p:spPr>
          <a:xfrm>
            <a:off x="83566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72" name="Rechteck 571">
            <a:extLst>
              <a:ext uri="{FF2B5EF4-FFF2-40B4-BE49-F238E27FC236}">
                <a16:creationId xmlns:a16="http://schemas.microsoft.com/office/drawing/2014/main" id="{7EF351E9-71B1-45DB-99A0-45F706879CD8}"/>
              </a:ext>
            </a:extLst>
          </p:cNvPr>
          <p:cNvSpPr/>
          <p:nvPr>
            <p:custDataLst>
              <p:tags r:id="rId139"/>
            </p:custDataLst>
          </p:nvPr>
        </p:nvSpPr>
        <p:spPr>
          <a:xfrm>
            <a:off x="84455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73" name="Rechteck 572">
            <a:extLst>
              <a:ext uri="{FF2B5EF4-FFF2-40B4-BE49-F238E27FC236}">
                <a16:creationId xmlns:a16="http://schemas.microsoft.com/office/drawing/2014/main" id="{36A587E2-77C3-4709-BA79-89540CC8AE02}"/>
              </a:ext>
            </a:extLst>
          </p:cNvPr>
          <p:cNvSpPr/>
          <p:nvPr>
            <p:custDataLst>
              <p:tags r:id="rId140"/>
            </p:custDataLst>
          </p:nvPr>
        </p:nvSpPr>
        <p:spPr>
          <a:xfrm>
            <a:off x="92456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74" name="Rechteck 573">
            <a:extLst>
              <a:ext uri="{FF2B5EF4-FFF2-40B4-BE49-F238E27FC236}">
                <a16:creationId xmlns:a16="http://schemas.microsoft.com/office/drawing/2014/main" id="{382F6A44-2BA5-4014-9EAC-90F88534B89D}"/>
              </a:ext>
            </a:extLst>
          </p:cNvPr>
          <p:cNvSpPr/>
          <p:nvPr>
            <p:custDataLst>
              <p:tags r:id="rId141"/>
            </p:custDataLst>
          </p:nvPr>
        </p:nvSpPr>
        <p:spPr>
          <a:xfrm>
            <a:off x="93345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75" name="Rechteck 574">
            <a:extLst>
              <a:ext uri="{FF2B5EF4-FFF2-40B4-BE49-F238E27FC236}">
                <a16:creationId xmlns:a16="http://schemas.microsoft.com/office/drawing/2014/main" id="{2535E053-5014-45FC-B99F-267A004930B5}"/>
              </a:ext>
            </a:extLst>
          </p:cNvPr>
          <p:cNvSpPr/>
          <p:nvPr>
            <p:custDataLst>
              <p:tags r:id="rId142"/>
            </p:custDataLst>
          </p:nvPr>
        </p:nvSpPr>
        <p:spPr>
          <a:xfrm>
            <a:off x="98679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76" name="Rechteck 575">
            <a:extLst>
              <a:ext uri="{FF2B5EF4-FFF2-40B4-BE49-F238E27FC236}">
                <a16:creationId xmlns:a16="http://schemas.microsoft.com/office/drawing/2014/main" id="{7E3A9321-2081-481E-AD28-7A6054FE31C2}"/>
              </a:ext>
            </a:extLst>
          </p:cNvPr>
          <p:cNvSpPr/>
          <p:nvPr>
            <p:custDataLst>
              <p:tags r:id="rId143"/>
            </p:custDataLst>
          </p:nvPr>
        </p:nvSpPr>
        <p:spPr>
          <a:xfrm>
            <a:off x="101346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77" name="Rechteck 576">
            <a:extLst>
              <a:ext uri="{FF2B5EF4-FFF2-40B4-BE49-F238E27FC236}">
                <a16:creationId xmlns:a16="http://schemas.microsoft.com/office/drawing/2014/main" id="{DE0F0FF4-538C-4FE2-857F-90CB4565C864}"/>
              </a:ext>
            </a:extLst>
          </p:cNvPr>
          <p:cNvSpPr/>
          <p:nvPr>
            <p:custDataLst>
              <p:tags r:id="rId144"/>
            </p:custDataLst>
          </p:nvPr>
        </p:nvSpPr>
        <p:spPr>
          <a:xfrm>
            <a:off x="102235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78" name="Rechteck 577">
            <a:extLst>
              <a:ext uri="{FF2B5EF4-FFF2-40B4-BE49-F238E27FC236}">
                <a16:creationId xmlns:a16="http://schemas.microsoft.com/office/drawing/2014/main" id="{2805A209-2B30-4405-94A1-4E6E49854D4D}"/>
              </a:ext>
            </a:extLst>
          </p:cNvPr>
          <p:cNvSpPr/>
          <p:nvPr>
            <p:custDataLst>
              <p:tags r:id="rId145"/>
            </p:custDataLst>
          </p:nvPr>
        </p:nvSpPr>
        <p:spPr>
          <a:xfrm>
            <a:off x="103124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79" name="Rechteck 578">
            <a:extLst>
              <a:ext uri="{FF2B5EF4-FFF2-40B4-BE49-F238E27FC236}">
                <a16:creationId xmlns:a16="http://schemas.microsoft.com/office/drawing/2014/main" id="{AD372A20-54E9-4CE7-8A7B-79D3C6BC8324}"/>
              </a:ext>
            </a:extLst>
          </p:cNvPr>
          <p:cNvSpPr/>
          <p:nvPr>
            <p:custDataLst>
              <p:tags r:id="rId146"/>
            </p:custDataLst>
          </p:nvPr>
        </p:nvSpPr>
        <p:spPr>
          <a:xfrm>
            <a:off x="104013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80" name="Rechteck 579">
            <a:extLst>
              <a:ext uri="{FF2B5EF4-FFF2-40B4-BE49-F238E27FC236}">
                <a16:creationId xmlns:a16="http://schemas.microsoft.com/office/drawing/2014/main" id="{A1A25780-0A92-42FB-BA72-08632B203C11}"/>
              </a:ext>
            </a:extLst>
          </p:cNvPr>
          <p:cNvSpPr/>
          <p:nvPr>
            <p:custDataLst>
              <p:tags r:id="rId147"/>
            </p:custDataLst>
          </p:nvPr>
        </p:nvSpPr>
        <p:spPr>
          <a:xfrm>
            <a:off x="104902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81" name="Rechteck 580">
            <a:extLst>
              <a:ext uri="{FF2B5EF4-FFF2-40B4-BE49-F238E27FC236}">
                <a16:creationId xmlns:a16="http://schemas.microsoft.com/office/drawing/2014/main" id="{6DA63413-44CB-400C-81E8-A3966D07C28F}"/>
              </a:ext>
            </a:extLst>
          </p:cNvPr>
          <p:cNvSpPr/>
          <p:nvPr>
            <p:custDataLst>
              <p:tags r:id="rId148"/>
            </p:custDataLst>
          </p:nvPr>
        </p:nvSpPr>
        <p:spPr>
          <a:xfrm>
            <a:off x="105791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82" name="Rechteck 581">
            <a:extLst>
              <a:ext uri="{FF2B5EF4-FFF2-40B4-BE49-F238E27FC236}">
                <a16:creationId xmlns:a16="http://schemas.microsoft.com/office/drawing/2014/main" id="{87DFF058-6AFC-434A-9523-BFD76D8BCE01}"/>
              </a:ext>
            </a:extLst>
          </p:cNvPr>
          <p:cNvSpPr/>
          <p:nvPr>
            <p:custDataLst>
              <p:tags r:id="rId149"/>
            </p:custDataLst>
          </p:nvPr>
        </p:nvSpPr>
        <p:spPr>
          <a:xfrm>
            <a:off x="106680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83" name="Rechteck 582">
            <a:extLst>
              <a:ext uri="{FF2B5EF4-FFF2-40B4-BE49-F238E27FC236}">
                <a16:creationId xmlns:a16="http://schemas.microsoft.com/office/drawing/2014/main" id="{A9C9E5A7-0C06-4562-A24C-6ADD5F2567D3}"/>
              </a:ext>
            </a:extLst>
          </p:cNvPr>
          <p:cNvSpPr/>
          <p:nvPr>
            <p:custDataLst>
              <p:tags r:id="rId150"/>
            </p:custDataLst>
          </p:nvPr>
        </p:nvSpPr>
        <p:spPr>
          <a:xfrm>
            <a:off x="10756900" y="2837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84" name="Rechteck 583">
            <a:extLst>
              <a:ext uri="{FF2B5EF4-FFF2-40B4-BE49-F238E27FC236}">
                <a16:creationId xmlns:a16="http://schemas.microsoft.com/office/drawing/2014/main" id="{C521E0DB-C3E7-4658-913B-2CFFB4C5A7F3}"/>
              </a:ext>
            </a:extLst>
          </p:cNvPr>
          <p:cNvSpPr/>
          <p:nvPr>
            <p:custDataLst>
              <p:tags r:id="rId151"/>
            </p:custDataLst>
          </p:nvPr>
        </p:nvSpPr>
        <p:spPr>
          <a:xfrm>
            <a:off x="82677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85" name="Rechteck 584">
            <a:extLst>
              <a:ext uri="{FF2B5EF4-FFF2-40B4-BE49-F238E27FC236}">
                <a16:creationId xmlns:a16="http://schemas.microsoft.com/office/drawing/2014/main" id="{D748C04D-FD21-499F-B564-E15DB3E986F2}"/>
              </a:ext>
            </a:extLst>
          </p:cNvPr>
          <p:cNvSpPr/>
          <p:nvPr>
            <p:custDataLst>
              <p:tags r:id="rId152"/>
            </p:custDataLst>
          </p:nvPr>
        </p:nvSpPr>
        <p:spPr>
          <a:xfrm>
            <a:off x="85344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86" name="Rechteck 585">
            <a:extLst>
              <a:ext uri="{FF2B5EF4-FFF2-40B4-BE49-F238E27FC236}">
                <a16:creationId xmlns:a16="http://schemas.microsoft.com/office/drawing/2014/main" id="{9FB289A3-BDEC-4795-965D-7EF5E83EA34C}"/>
              </a:ext>
            </a:extLst>
          </p:cNvPr>
          <p:cNvSpPr/>
          <p:nvPr>
            <p:custDataLst>
              <p:tags r:id="rId153"/>
            </p:custDataLst>
          </p:nvPr>
        </p:nvSpPr>
        <p:spPr>
          <a:xfrm>
            <a:off x="88011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87" name="Rechteck 586">
            <a:extLst>
              <a:ext uri="{FF2B5EF4-FFF2-40B4-BE49-F238E27FC236}">
                <a16:creationId xmlns:a16="http://schemas.microsoft.com/office/drawing/2014/main" id="{609A9C20-8DD5-4F15-A0E8-D86C5E6D173B}"/>
              </a:ext>
            </a:extLst>
          </p:cNvPr>
          <p:cNvSpPr/>
          <p:nvPr>
            <p:custDataLst>
              <p:tags r:id="rId154"/>
            </p:custDataLst>
          </p:nvPr>
        </p:nvSpPr>
        <p:spPr>
          <a:xfrm>
            <a:off x="88900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88" name="Rechteck 587">
            <a:extLst>
              <a:ext uri="{FF2B5EF4-FFF2-40B4-BE49-F238E27FC236}">
                <a16:creationId xmlns:a16="http://schemas.microsoft.com/office/drawing/2014/main" id="{7E41B596-C366-41DF-9F97-1AECA378CC0E}"/>
              </a:ext>
            </a:extLst>
          </p:cNvPr>
          <p:cNvSpPr/>
          <p:nvPr>
            <p:custDataLst>
              <p:tags r:id="rId155"/>
            </p:custDataLst>
          </p:nvPr>
        </p:nvSpPr>
        <p:spPr>
          <a:xfrm>
            <a:off x="90678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89" name="Rechteck 588">
            <a:extLst>
              <a:ext uri="{FF2B5EF4-FFF2-40B4-BE49-F238E27FC236}">
                <a16:creationId xmlns:a16="http://schemas.microsoft.com/office/drawing/2014/main" id="{D93B63FD-4D7C-482B-9785-30A85141B942}"/>
              </a:ext>
            </a:extLst>
          </p:cNvPr>
          <p:cNvSpPr/>
          <p:nvPr>
            <p:custDataLst>
              <p:tags r:id="rId156"/>
            </p:custDataLst>
          </p:nvPr>
        </p:nvSpPr>
        <p:spPr>
          <a:xfrm>
            <a:off x="92456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90" name="Rechteck 589">
            <a:extLst>
              <a:ext uri="{FF2B5EF4-FFF2-40B4-BE49-F238E27FC236}">
                <a16:creationId xmlns:a16="http://schemas.microsoft.com/office/drawing/2014/main" id="{50313DCD-AC4D-4E57-828D-3BDA96DCFC78}"/>
              </a:ext>
            </a:extLst>
          </p:cNvPr>
          <p:cNvSpPr/>
          <p:nvPr>
            <p:custDataLst>
              <p:tags r:id="rId157"/>
            </p:custDataLst>
          </p:nvPr>
        </p:nvSpPr>
        <p:spPr>
          <a:xfrm>
            <a:off x="93345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91" name="Rechteck 590">
            <a:extLst>
              <a:ext uri="{FF2B5EF4-FFF2-40B4-BE49-F238E27FC236}">
                <a16:creationId xmlns:a16="http://schemas.microsoft.com/office/drawing/2014/main" id="{F67388C1-4681-43B0-84FC-490679699A68}"/>
              </a:ext>
            </a:extLst>
          </p:cNvPr>
          <p:cNvSpPr/>
          <p:nvPr>
            <p:custDataLst>
              <p:tags r:id="rId158"/>
            </p:custDataLst>
          </p:nvPr>
        </p:nvSpPr>
        <p:spPr>
          <a:xfrm>
            <a:off x="94234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92" name="Rechteck 591">
            <a:extLst>
              <a:ext uri="{FF2B5EF4-FFF2-40B4-BE49-F238E27FC236}">
                <a16:creationId xmlns:a16="http://schemas.microsoft.com/office/drawing/2014/main" id="{E0C45122-C535-460A-8675-5654CE7DF06F}"/>
              </a:ext>
            </a:extLst>
          </p:cNvPr>
          <p:cNvSpPr/>
          <p:nvPr>
            <p:custDataLst>
              <p:tags r:id="rId159"/>
            </p:custDataLst>
          </p:nvPr>
        </p:nvSpPr>
        <p:spPr>
          <a:xfrm>
            <a:off x="95123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93" name="Rechteck 592">
            <a:extLst>
              <a:ext uri="{FF2B5EF4-FFF2-40B4-BE49-F238E27FC236}">
                <a16:creationId xmlns:a16="http://schemas.microsoft.com/office/drawing/2014/main" id="{1ECFF2DB-13C9-49B6-835A-7C2626CE300D}"/>
              </a:ext>
            </a:extLst>
          </p:cNvPr>
          <p:cNvSpPr/>
          <p:nvPr>
            <p:custDataLst>
              <p:tags r:id="rId160"/>
            </p:custDataLst>
          </p:nvPr>
        </p:nvSpPr>
        <p:spPr>
          <a:xfrm>
            <a:off x="96012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94" name="Rechteck 593">
            <a:extLst>
              <a:ext uri="{FF2B5EF4-FFF2-40B4-BE49-F238E27FC236}">
                <a16:creationId xmlns:a16="http://schemas.microsoft.com/office/drawing/2014/main" id="{363FFB48-99BC-43D4-8514-8FDE84339029}"/>
              </a:ext>
            </a:extLst>
          </p:cNvPr>
          <p:cNvSpPr/>
          <p:nvPr>
            <p:custDataLst>
              <p:tags r:id="rId161"/>
            </p:custDataLst>
          </p:nvPr>
        </p:nvSpPr>
        <p:spPr>
          <a:xfrm>
            <a:off x="100457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95" name="Rechteck 594">
            <a:extLst>
              <a:ext uri="{FF2B5EF4-FFF2-40B4-BE49-F238E27FC236}">
                <a16:creationId xmlns:a16="http://schemas.microsoft.com/office/drawing/2014/main" id="{1C4916DE-8B98-4806-A646-FA2EF748ECB9}"/>
              </a:ext>
            </a:extLst>
          </p:cNvPr>
          <p:cNvSpPr/>
          <p:nvPr>
            <p:custDataLst>
              <p:tags r:id="rId162"/>
            </p:custDataLst>
          </p:nvPr>
        </p:nvSpPr>
        <p:spPr>
          <a:xfrm>
            <a:off x="101346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96" name="Rechteck 595">
            <a:extLst>
              <a:ext uri="{FF2B5EF4-FFF2-40B4-BE49-F238E27FC236}">
                <a16:creationId xmlns:a16="http://schemas.microsoft.com/office/drawing/2014/main" id="{1DACB273-7CF0-4C06-A2CD-29BE6193DB4B}"/>
              </a:ext>
            </a:extLst>
          </p:cNvPr>
          <p:cNvSpPr/>
          <p:nvPr>
            <p:custDataLst>
              <p:tags r:id="rId163"/>
            </p:custDataLst>
          </p:nvPr>
        </p:nvSpPr>
        <p:spPr>
          <a:xfrm>
            <a:off x="104013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97" name="Rechteck 596">
            <a:extLst>
              <a:ext uri="{FF2B5EF4-FFF2-40B4-BE49-F238E27FC236}">
                <a16:creationId xmlns:a16="http://schemas.microsoft.com/office/drawing/2014/main" id="{E27A8FB4-66DF-4EFE-8BCC-7CFE6FF066B2}"/>
              </a:ext>
            </a:extLst>
          </p:cNvPr>
          <p:cNvSpPr/>
          <p:nvPr>
            <p:custDataLst>
              <p:tags r:id="rId164"/>
            </p:custDataLst>
          </p:nvPr>
        </p:nvSpPr>
        <p:spPr>
          <a:xfrm>
            <a:off x="10756900" y="2926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98" name="Rechteck 597">
            <a:extLst>
              <a:ext uri="{FF2B5EF4-FFF2-40B4-BE49-F238E27FC236}">
                <a16:creationId xmlns:a16="http://schemas.microsoft.com/office/drawing/2014/main" id="{187E70E2-079E-46C7-BC93-0EF54E167947}"/>
              </a:ext>
            </a:extLst>
          </p:cNvPr>
          <p:cNvSpPr/>
          <p:nvPr>
            <p:custDataLst>
              <p:tags r:id="rId165"/>
            </p:custDataLst>
          </p:nvPr>
        </p:nvSpPr>
        <p:spPr>
          <a:xfrm>
            <a:off x="84455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599" name="Rechteck 598">
            <a:extLst>
              <a:ext uri="{FF2B5EF4-FFF2-40B4-BE49-F238E27FC236}">
                <a16:creationId xmlns:a16="http://schemas.microsoft.com/office/drawing/2014/main" id="{58210165-D32E-4544-B65B-31C063A92DAD}"/>
              </a:ext>
            </a:extLst>
          </p:cNvPr>
          <p:cNvSpPr/>
          <p:nvPr>
            <p:custDataLst>
              <p:tags r:id="rId166"/>
            </p:custDataLst>
          </p:nvPr>
        </p:nvSpPr>
        <p:spPr>
          <a:xfrm>
            <a:off x="86233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00" name="Rechteck 599">
            <a:extLst>
              <a:ext uri="{FF2B5EF4-FFF2-40B4-BE49-F238E27FC236}">
                <a16:creationId xmlns:a16="http://schemas.microsoft.com/office/drawing/2014/main" id="{F787F84C-527B-48CB-979C-975C759153FE}"/>
              </a:ext>
            </a:extLst>
          </p:cNvPr>
          <p:cNvSpPr/>
          <p:nvPr>
            <p:custDataLst>
              <p:tags r:id="rId167"/>
            </p:custDataLst>
          </p:nvPr>
        </p:nvSpPr>
        <p:spPr>
          <a:xfrm>
            <a:off x="87122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01" name="Rechteck 600">
            <a:extLst>
              <a:ext uri="{FF2B5EF4-FFF2-40B4-BE49-F238E27FC236}">
                <a16:creationId xmlns:a16="http://schemas.microsoft.com/office/drawing/2014/main" id="{DC728D46-B74B-4514-A623-00B486061DCF}"/>
              </a:ext>
            </a:extLst>
          </p:cNvPr>
          <p:cNvSpPr/>
          <p:nvPr>
            <p:custDataLst>
              <p:tags r:id="rId168"/>
            </p:custDataLst>
          </p:nvPr>
        </p:nvSpPr>
        <p:spPr>
          <a:xfrm>
            <a:off x="88900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02" name="Rechteck 601">
            <a:extLst>
              <a:ext uri="{FF2B5EF4-FFF2-40B4-BE49-F238E27FC236}">
                <a16:creationId xmlns:a16="http://schemas.microsoft.com/office/drawing/2014/main" id="{6C4A55DE-D6EE-44D7-82F9-A8B25B98D40C}"/>
              </a:ext>
            </a:extLst>
          </p:cNvPr>
          <p:cNvSpPr/>
          <p:nvPr>
            <p:custDataLst>
              <p:tags r:id="rId169"/>
            </p:custDataLst>
          </p:nvPr>
        </p:nvSpPr>
        <p:spPr>
          <a:xfrm>
            <a:off x="89789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03" name="Rechteck 602">
            <a:extLst>
              <a:ext uri="{FF2B5EF4-FFF2-40B4-BE49-F238E27FC236}">
                <a16:creationId xmlns:a16="http://schemas.microsoft.com/office/drawing/2014/main" id="{4BC5830F-58F0-4353-A1A1-97443AF92977}"/>
              </a:ext>
            </a:extLst>
          </p:cNvPr>
          <p:cNvSpPr/>
          <p:nvPr>
            <p:custDataLst>
              <p:tags r:id="rId170"/>
            </p:custDataLst>
          </p:nvPr>
        </p:nvSpPr>
        <p:spPr>
          <a:xfrm>
            <a:off x="90678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04" name="Rechteck 603">
            <a:extLst>
              <a:ext uri="{FF2B5EF4-FFF2-40B4-BE49-F238E27FC236}">
                <a16:creationId xmlns:a16="http://schemas.microsoft.com/office/drawing/2014/main" id="{3F56EFE1-777F-4309-9DFB-8BD80775663D}"/>
              </a:ext>
            </a:extLst>
          </p:cNvPr>
          <p:cNvSpPr/>
          <p:nvPr>
            <p:custDataLst>
              <p:tags r:id="rId171"/>
            </p:custDataLst>
          </p:nvPr>
        </p:nvSpPr>
        <p:spPr>
          <a:xfrm>
            <a:off x="91567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05" name="Rechteck 604">
            <a:extLst>
              <a:ext uri="{FF2B5EF4-FFF2-40B4-BE49-F238E27FC236}">
                <a16:creationId xmlns:a16="http://schemas.microsoft.com/office/drawing/2014/main" id="{3481D59B-BEE4-4BEA-91B5-59E29C68FAB4}"/>
              </a:ext>
            </a:extLst>
          </p:cNvPr>
          <p:cNvSpPr/>
          <p:nvPr>
            <p:custDataLst>
              <p:tags r:id="rId172"/>
            </p:custDataLst>
          </p:nvPr>
        </p:nvSpPr>
        <p:spPr>
          <a:xfrm>
            <a:off x="92456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06" name="Rechteck 605">
            <a:extLst>
              <a:ext uri="{FF2B5EF4-FFF2-40B4-BE49-F238E27FC236}">
                <a16:creationId xmlns:a16="http://schemas.microsoft.com/office/drawing/2014/main" id="{EF5A1CFF-E759-4A18-B8CA-9D745C47915C}"/>
              </a:ext>
            </a:extLst>
          </p:cNvPr>
          <p:cNvSpPr/>
          <p:nvPr>
            <p:custDataLst>
              <p:tags r:id="rId173"/>
            </p:custDataLst>
          </p:nvPr>
        </p:nvSpPr>
        <p:spPr>
          <a:xfrm>
            <a:off x="93345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07" name="Rechteck 606">
            <a:extLst>
              <a:ext uri="{FF2B5EF4-FFF2-40B4-BE49-F238E27FC236}">
                <a16:creationId xmlns:a16="http://schemas.microsoft.com/office/drawing/2014/main" id="{8E109E09-A3D0-47F9-8BF0-C4030B2376CE}"/>
              </a:ext>
            </a:extLst>
          </p:cNvPr>
          <p:cNvSpPr/>
          <p:nvPr>
            <p:custDataLst>
              <p:tags r:id="rId174"/>
            </p:custDataLst>
          </p:nvPr>
        </p:nvSpPr>
        <p:spPr>
          <a:xfrm>
            <a:off x="94234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08" name="Rechteck 607">
            <a:extLst>
              <a:ext uri="{FF2B5EF4-FFF2-40B4-BE49-F238E27FC236}">
                <a16:creationId xmlns:a16="http://schemas.microsoft.com/office/drawing/2014/main" id="{C6F1F234-3E4F-4479-88C2-8D25096BDE3C}"/>
              </a:ext>
            </a:extLst>
          </p:cNvPr>
          <p:cNvSpPr/>
          <p:nvPr>
            <p:custDataLst>
              <p:tags r:id="rId175"/>
            </p:custDataLst>
          </p:nvPr>
        </p:nvSpPr>
        <p:spPr>
          <a:xfrm>
            <a:off x="96012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09" name="Rechteck 608">
            <a:extLst>
              <a:ext uri="{FF2B5EF4-FFF2-40B4-BE49-F238E27FC236}">
                <a16:creationId xmlns:a16="http://schemas.microsoft.com/office/drawing/2014/main" id="{B21C07CF-5529-47D1-9463-52796D94D1BB}"/>
              </a:ext>
            </a:extLst>
          </p:cNvPr>
          <p:cNvSpPr/>
          <p:nvPr>
            <p:custDataLst>
              <p:tags r:id="rId176"/>
            </p:custDataLst>
          </p:nvPr>
        </p:nvSpPr>
        <p:spPr>
          <a:xfrm>
            <a:off x="96901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10" name="Rechteck 609">
            <a:extLst>
              <a:ext uri="{FF2B5EF4-FFF2-40B4-BE49-F238E27FC236}">
                <a16:creationId xmlns:a16="http://schemas.microsoft.com/office/drawing/2014/main" id="{86A08266-1F78-4CAC-8BBD-0AEADEDEECC9}"/>
              </a:ext>
            </a:extLst>
          </p:cNvPr>
          <p:cNvSpPr/>
          <p:nvPr>
            <p:custDataLst>
              <p:tags r:id="rId177"/>
            </p:custDataLst>
          </p:nvPr>
        </p:nvSpPr>
        <p:spPr>
          <a:xfrm>
            <a:off x="97790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11" name="Rechteck 610">
            <a:extLst>
              <a:ext uri="{FF2B5EF4-FFF2-40B4-BE49-F238E27FC236}">
                <a16:creationId xmlns:a16="http://schemas.microsoft.com/office/drawing/2014/main" id="{B0A992DC-100F-4222-9ECF-EFFA0D05A22E}"/>
              </a:ext>
            </a:extLst>
          </p:cNvPr>
          <p:cNvSpPr/>
          <p:nvPr>
            <p:custDataLst>
              <p:tags r:id="rId178"/>
            </p:custDataLst>
          </p:nvPr>
        </p:nvSpPr>
        <p:spPr>
          <a:xfrm>
            <a:off x="98679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12" name="Rechteck 611">
            <a:extLst>
              <a:ext uri="{FF2B5EF4-FFF2-40B4-BE49-F238E27FC236}">
                <a16:creationId xmlns:a16="http://schemas.microsoft.com/office/drawing/2014/main" id="{F6BF6361-1B5B-43BD-BBE6-6E5BD547CA3F}"/>
              </a:ext>
            </a:extLst>
          </p:cNvPr>
          <p:cNvSpPr/>
          <p:nvPr>
            <p:custDataLst>
              <p:tags r:id="rId179"/>
            </p:custDataLst>
          </p:nvPr>
        </p:nvSpPr>
        <p:spPr>
          <a:xfrm>
            <a:off x="99568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13" name="Rechteck 612">
            <a:extLst>
              <a:ext uri="{FF2B5EF4-FFF2-40B4-BE49-F238E27FC236}">
                <a16:creationId xmlns:a16="http://schemas.microsoft.com/office/drawing/2014/main" id="{57A5325A-CBF2-4A2C-A35D-F19BC7E84B66}"/>
              </a:ext>
            </a:extLst>
          </p:cNvPr>
          <p:cNvSpPr/>
          <p:nvPr>
            <p:custDataLst>
              <p:tags r:id="rId180"/>
            </p:custDataLst>
          </p:nvPr>
        </p:nvSpPr>
        <p:spPr>
          <a:xfrm>
            <a:off x="100457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14" name="Rechteck 613">
            <a:extLst>
              <a:ext uri="{FF2B5EF4-FFF2-40B4-BE49-F238E27FC236}">
                <a16:creationId xmlns:a16="http://schemas.microsoft.com/office/drawing/2014/main" id="{62BAF6DB-7549-4E1D-B777-9A29A53967DE}"/>
              </a:ext>
            </a:extLst>
          </p:cNvPr>
          <p:cNvSpPr/>
          <p:nvPr>
            <p:custDataLst>
              <p:tags r:id="rId181"/>
            </p:custDataLst>
          </p:nvPr>
        </p:nvSpPr>
        <p:spPr>
          <a:xfrm>
            <a:off x="101346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15" name="Rechteck 614">
            <a:extLst>
              <a:ext uri="{FF2B5EF4-FFF2-40B4-BE49-F238E27FC236}">
                <a16:creationId xmlns:a16="http://schemas.microsoft.com/office/drawing/2014/main" id="{0594A1A7-5A0D-4105-8042-DD14967E5E09}"/>
              </a:ext>
            </a:extLst>
          </p:cNvPr>
          <p:cNvSpPr/>
          <p:nvPr>
            <p:custDataLst>
              <p:tags r:id="rId182"/>
            </p:custDataLst>
          </p:nvPr>
        </p:nvSpPr>
        <p:spPr>
          <a:xfrm>
            <a:off x="102235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16" name="Rechteck 615">
            <a:extLst>
              <a:ext uri="{FF2B5EF4-FFF2-40B4-BE49-F238E27FC236}">
                <a16:creationId xmlns:a16="http://schemas.microsoft.com/office/drawing/2014/main" id="{2C04A277-FCF0-4CF3-97F2-33D6BDFA2734}"/>
              </a:ext>
            </a:extLst>
          </p:cNvPr>
          <p:cNvSpPr/>
          <p:nvPr>
            <p:custDataLst>
              <p:tags r:id="rId183"/>
            </p:custDataLst>
          </p:nvPr>
        </p:nvSpPr>
        <p:spPr>
          <a:xfrm>
            <a:off x="104013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17" name="Rechteck 616">
            <a:extLst>
              <a:ext uri="{FF2B5EF4-FFF2-40B4-BE49-F238E27FC236}">
                <a16:creationId xmlns:a16="http://schemas.microsoft.com/office/drawing/2014/main" id="{034E9978-1D45-4D8B-BB60-85F967D24D19}"/>
              </a:ext>
            </a:extLst>
          </p:cNvPr>
          <p:cNvSpPr/>
          <p:nvPr>
            <p:custDataLst>
              <p:tags r:id="rId184"/>
            </p:custDataLst>
          </p:nvPr>
        </p:nvSpPr>
        <p:spPr>
          <a:xfrm>
            <a:off x="104902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18" name="Rechteck 617">
            <a:extLst>
              <a:ext uri="{FF2B5EF4-FFF2-40B4-BE49-F238E27FC236}">
                <a16:creationId xmlns:a16="http://schemas.microsoft.com/office/drawing/2014/main" id="{1905CA09-CA1F-4B48-B6CD-E93BDE9C37AF}"/>
              </a:ext>
            </a:extLst>
          </p:cNvPr>
          <p:cNvSpPr/>
          <p:nvPr>
            <p:custDataLst>
              <p:tags r:id="rId185"/>
            </p:custDataLst>
          </p:nvPr>
        </p:nvSpPr>
        <p:spPr>
          <a:xfrm>
            <a:off x="106680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19" name="Rechteck 618">
            <a:extLst>
              <a:ext uri="{FF2B5EF4-FFF2-40B4-BE49-F238E27FC236}">
                <a16:creationId xmlns:a16="http://schemas.microsoft.com/office/drawing/2014/main" id="{D44311A2-1B4A-43B2-BE68-95B123747164}"/>
              </a:ext>
            </a:extLst>
          </p:cNvPr>
          <p:cNvSpPr/>
          <p:nvPr>
            <p:custDataLst>
              <p:tags r:id="rId186"/>
            </p:custDataLst>
          </p:nvPr>
        </p:nvSpPr>
        <p:spPr>
          <a:xfrm>
            <a:off x="10756900" y="3014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20" name="Rechteck 619">
            <a:extLst>
              <a:ext uri="{FF2B5EF4-FFF2-40B4-BE49-F238E27FC236}">
                <a16:creationId xmlns:a16="http://schemas.microsoft.com/office/drawing/2014/main" id="{7B61913C-16B2-4824-83E5-2284DDE94CAA}"/>
              </a:ext>
            </a:extLst>
          </p:cNvPr>
          <p:cNvSpPr/>
          <p:nvPr>
            <p:custDataLst>
              <p:tags r:id="rId187"/>
            </p:custDataLst>
          </p:nvPr>
        </p:nvSpPr>
        <p:spPr>
          <a:xfrm>
            <a:off x="82677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21" name="Rechteck 620">
            <a:extLst>
              <a:ext uri="{FF2B5EF4-FFF2-40B4-BE49-F238E27FC236}">
                <a16:creationId xmlns:a16="http://schemas.microsoft.com/office/drawing/2014/main" id="{C908C5B4-6C65-4076-82EB-C8D229A1B8FF}"/>
              </a:ext>
            </a:extLst>
          </p:cNvPr>
          <p:cNvSpPr/>
          <p:nvPr>
            <p:custDataLst>
              <p:tags r:id="rId188"/>
            </p:custDataLst>
          </p:nvPr>
        </p:nvSpPr>
        <p:spPr>
          <a:xfrm>
            <a:off x="84455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22" name="Rechteck 621">
            <a:extLst>
              <a:ext uri="{FF2B5EF4-FFF2-40B4-BE49-F238E27FC236}">
                <a16:creationId xmlns:a16="http://schemas.microsoft.com/office/drawing/2014/main" id="{F911CDCB-EC3F-445E-BAAD-923ACE1DC804}"/>
              </a:ext>
            </a:extLst>
          </p:cNvPr>
          <p:cNvSpPr/>
          <p:nvPr>
            <p:custDataLst>
              <p:tags r:id="rId189"/>
            </p:custDataLst>
          </p:nvPr>
        </p:nvSpPr>
        <p:spPr>
          <a:xfrm>
            <a:off x="85344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23" name="Rechteck 622">
            <a:extLst>
              <a:ext uri="{FF2B5EF4-FFF2-40B4-BE49-F238E27FC236}">
                <a16:creationId xmlns:a16="http://schemas.microsoft.com/office/drawing/2014/main" id="{751421F6-7C84-4244-AB98-01C3B3DDFBEF}"/>
              </a:ext>
            </a:extLst>
          </p:cNvPr>
          <p:cNvSpPr/>
          <p:nvPr>
            <p:custDataLst>
              <p:tags r:id="rId190"/>
            </p:custDataLst>
          </p:nvPr>
        </p:nvSpPr>
        <p:spPr>
          <a:xfrm>
            <a:off x="86233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24" name="Rechteck 623">
            <a:extLst>
              <a:ext uri="{FF2B5EF4-FFF2-40B4-BE49-F238E27FC236}">
                <a16:creationId xmlns:a16="http://schemas.microsoft.com/office/drawing/2014/main" id="{5B975C30-377C-4191-9B16-7B16E9EC291B}"/>
              </a:ext>
            </a:extLst>
          </p:cNvPr>
          <p:cNvSpPr/>
          <p:nvPr>
            <p:custDataLst>
              <p:tags r:id="rId191"/>
            </p:custDataLst>
          </p:nvPr>
        </p:nvSpPr>
        <p:spPr>
          <a:xfrm>
            <a:off x="88011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25" name="Rechteck 624">
            <a:extLst>
              <a:ext uri="{FF2B5EF4-FFF2-40B4-BE49-F238E27FC236}">
                <a16:creationId xmlns:a16="http://schemas.microsoft.com/office/drawing/2014/main" id="{486BD089-27E9-4EB1-A0E2-5FC5E2C9EA5F}"/>
              </a:ext>
            </a:extLst>
          </p:cNvPr>
          <p:cNvSpPr/>
          <p:nvPr>
            <p:custDataLst>
              <p:tags r:id="rId192"/>
            </p:custDataLst>
          </p:nvPr>
        </p:nvSpPr>
        <p:spPr>
          <a:xfrm>
            <a:off x="88900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26" name="Rechteck 625">
            <a:extLst>
              <a:ext uri="{FF2B5EF4-FFF2-40B4-BE49-F238E27FC236}">
                <a16:creationId xmlns:a16="http://schemas.microsoft.com/office/drawing/2014/main" id="{F772185E-6842-4495-ACC3-2AA589DFB35C}"/>
              </a:ext>
            </a:extLst>
          </p:cNvPr>
          <p:cNvSpPr/>
          <p:nvPr>
            <p:custDataLst>
              <p:tags r:id="rId193"/>
            </p:custDataLst>
          </p:nvPr>
        </p:nvSpPr>
        <p:spPr>
          <a:xfrm>
            <a:off x="90678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27" name="Rechteck 626">
            <a:extLst>
              <a:ext uri="{FF2B5EF4-FFF2-40B4-BE49-F238E27FC236}">
                <a16:creationId xmlns:a16="http://schemas.microsoft.com/office/drawing/2014/main" id="{A9E18D95-9C9D-4909-83E9-B4701D5BEE6C}"/>
              </a:ext>
            </a:extLst>
          </p:cNvPr>
          <p:cNvSpPr/>
          <p:nvPr>
            <p:custDataLst>
              <p:tags r:id="rId194"/>
            </p:custDataLst>
          </p:nvPr>
        </p:nvSpPr>
        <p:spPr>
          <a:xfrm>
            <a:off x="91567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28" name="Rechteck 627">
            <a:extLst>
              <a:ext uri="{FF2B5EF4-FFF2-40B4-BE49-F238E27FC236}">
                <a16:creationId xmlns:a16="http://schemas.microsoft.com/office/drawing/2014/main" id="{FFAB7817-7D11-45F1-9EA9-B2137317D7EA}"/>
              </a:ext>
            </a:extLst>
          </p:cNvPr>
          <p:cNvSpPr/>
          <p:nvPr>
            <p:custDataLst>
              <p:tags r:id="rId195"/>
            </p:custDataLst>
          </p:nvPr>
        </p:nvSpPr>
        <p:spPr>
          <a:xfrm>
            <a:off x="93345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29" name="Rechteck 628">
            <a:extLst>
              <a:ext uri="{FF2B5EF4-FFF2-40B4-BE49-F238E27FC236}">
                <a16:creationId xmlns:a16="http://schemas.microsoft.com/office/drawing/2014/main" id="{2502EF7B-8885-4740-A629-C23BA0C4FC47}"/>
              </a:ext>
            </a:extLst>
          </p:cNvPr>
          <p:cNvSpPr/>
          <p:nvPr>
            <p:custDataLst>
              <p:tags r:id="rId196"/>
            </p:custDataLst>
          </p:nvPr>
        </p:nvSpPr>
        <p:spPr>
          <a:xfrm>
            <a:off x="94234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30" name="Rechteck 629">
            <a:extLst>
              <a:ext uri="{FF2B5EF4-FFF2-40B4-BE49-F238E27FC236}">
                <a16:creationId xmlns:a16="http://schemas.microsoft.com/office/drawing/2014/main" id="{B4B7AEBC-3B95-4A4A-B21C-FE141D24C44D}"/>
              </a:ext>
            </a:extLst>
          </p:cNvPr>
          <p:cNvSpPr/>
          <p:nvPr>
            <p:custDataLst>
              <p:tags r:id="rId197"/>
            </p:custDataLst>
          </p:nvPr>
        </p:nvSpPr>
        <p:spPr>
          <a:xfrm>
            <a:off x="98679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31" name="Rechteck 630">
            <a:extLst>
              <a:ext uri="{FF2B5EF4-FFF2-40B4-BE49-F238E27FC236}">
                <a16:creationId xmlns:a16="http://schemas.microsoft.com/office/drawing/2014/main" id="{E7D14E67-ED2B-4DEA-8941-F4288C5E5B96}"/>
              </a:ext>
            </a:extLst>
          </p:cNvPr>
          <p:cNvSpPr/>
          <p:nvPr>
            <p:custDataLst>
              <p:tags r:id="rId198"/>
            </p:custDataLst>
          </p:nvPr>
        </p:nvSpPr>
        <p:spPr>
          <a:xfrm>
            <a:off x="100457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32" name="Rechteck 631">
            <a:extLst>
              <a:ext uri="{FF2B5EF4-FFF2-40B4-BE49-F238E27FC236}">
                <a16:creationId xmlns:a16="http://schemas.microsoft.com/office/drawing/2014/main" id="{E8BEC1D9-1413-4253-A234-A1A631FB110C}"/>
              </a:ext>
            </a:extLst>
          </p:cNvPr>
          <p:cNvSpPr/>
          <p:nvPr>
            <p:custDataLst>
              <p:tags r:id="rId199"/>
            </p:custDataLst>
          </p:nvPr>
        </p:nvSpPr>
        <p:spPr>
          <a:xfrm>
            <a:off x="10668000" y="3103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33" name="Rechteck 632">
            <a:extLst>
              <a:ext uri="{FF2B5EF4-FFF2-40B4-BE49-F238E27FC236}">
                <a16:creationId xmlns:a16="http://schemas.microsoft.com/office/drawing/2014/main" id="{978E86E2-2128-49D7-BF15-AA5FE51FD801}"/>
              </a:ext>
            </a:extLst>
          </p:cNvPr>
          <p:cNvSpPr/>
          <p:nvPr>
            <p:custDataLst>
              <p:tags r:id="rId200"/>
            </p:custDataLst>
          </p:nvPr>
        </p:nvSpPr>
        <p:spPr>
          <a:xfrm>
            <a:off x="86233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34" name="Rechteck 633">
            <a:extLst>
              <a:ext uri="{FF2B5EF4-FFF2-40B4-BE49-F238E27FC236}">
                <a16:creationId xmlns:a16="http://schemas.microsoft.com/office/drawing/2014/main" id="{E8EA4314-6DE5-4CBA-9E69-8D2D1AD32B65}"/>
              </a:ext>
            </a:extLst>
          </p:cNvPr>
          <p:cNvSpPr/>
          <p:nvPr>
            <p:custDataLst>
              <p:tags r:id="rId201"/>
            </p:custDataLst>
          </p:nvPr>
        </p:nvSpPr>
        <p:spPr>
          <a:xfrm>
            <a:off x="87122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35" name="Rechteck 634">
            <a:extLst>
              <a:ext uri="{FF2B5EF4-FFF2-40B4-BE49-F238E27FC236}">
                <a16:creationId xmlns:a16="http://schemas.microsoft.com/office/drawing/2014/main" id="{72906D25-5E38-4202-A697-FB13A6F217A2}"/>
              </a:ext>
            </a:extLst>
          </p:cNvPr>
          <p:cNvSpPr/>
          <p:nvPr>
            <p:custDataLst>
              <p:tags r:id="rId202"/>
            </p:custDataLst>
          </p:nvPr>
        </p:nvSpPr>
        <p:spPr>
          <a:xfrm>
            <a:off x="88900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36" name="Rechteck 635">
            <a:extLst>
              <a:ext uri="{FF2B5EF4-FFF2-40B4-BE49-F238E27FC236}">
                <a16:creationId xmlns:a16="http://schemas.microsoft.com/office/drawing/2014/main" id="{E9F43FCD-054C-4A7E-9432-63317F6F2A48}"/>
              </a:ext>
            </a:extLst>
          </p:cNvPr>
          <p:cNvSpPr/>
          <p:nvPr>
            <p:custDataLst>
              <p:tags r:id="rId203"/>
            </p:custDataLst>
          </p:nvPr>
        </p:nvSpPr>
        <p:spPr>
          <a:xfrm>
            <a:off x="89789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37" name="Rechteck 636">
            <a:extLst>
              <a:ext uri="{FF2B5EF4-FFF2-40B4-BE49-F238E27FC236}">
                <a16:creationId xmlns:a16="http://schemas.microsoft.com/office/drawing/2014/main" id="{54F8F44C-FC88-458C-9D40-12710EEC6791}"/>
              </a:ext>
            </a:extLst>
          </p:cNvPr>
          <p:cNvSpPr/>
          <p:nvPr>
            <p:custDataLst>
              <p:tags r:id="rId204"/>
            </p:custDataLst>
          </p:nvPr>
        </p:nvSpPr>
        <p:spPr>
          <a:xfrm>
            <a:off x="90678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38" name="Rechteck 637">
            <a:extLst>
              <a:ext uri="{FF2B5EF4-FFF2-40B4-BE49-F238E27FC236}">
                <a16:creationId xmlns:a16="http://schemas.microsoft.com/office/drawing/2014/main" id="{8388711A-6FB6-4D1D-BD59-02855ACFB3E4}"/>
              </a:ext>
            </a:extLst>
          </p:cNvPr>
          <p:cNvSpPr/>
          <p:nvPr>
            <p:custDataLst>
              <p:tags r:id="rId205"/>
            </p:custDataLst>
          </p:nvPr>
        </p:nvSpPr>
        <p:spPr>
          <a:xfrm>
            <a:off x="91567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39" name="Rechteck 638">
            <a:extLst>
              <a:ext uri="{FF2B5EF4-FFF2-40B4-BE49-F238E27FC236}">
                <a16:creationId xmlns:a16="http://schemas.microsoft.com/office/drawing/2014/main" id="{F99EC298-2FC0-4995-8A00-5C86B15819BA}"/>
              </a:ext>
            </a:extLst>
          </p:cNvPr>
          <p:cNvSpPr/>
          <p:nvPr>
            <p:custDataLst>
              <p:tags r:id="rId206"/>
            </p:custDataLst>
          </p:nvPr>
        </p:nvSpPr>
        <p:spPr>
          <a:xfrm>
            <a:off x="94234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40" name="Rechteck 639">
            <a:extLst>
              <a:ext uri="{FF2B5EF4-FFF2-40B4-BE49-F238E27FC236}">
                <a16:creationId xmlns:a16="http://schemas.microsoft.com/office/drawing/2014/main" id="{4865849E-9C37-4D90-8A47-D85DD2FC49BF}"/>
              </a:ext>
            </a:extLst>
          </p:cNvPr>
          <p:cNvSpPr/>
          <p:nvPr>
            <p:custDataLst>
              <p:tags r:id="rId207"/>
            </p:custDataLst>
          </p:nvPr>
        </p:nvSpPr>
        <p:spPr>
          <a:xfrm>
            <a:off x="95123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41" name="Rechteck 640">
            <a:extLst>
              <a:ext uri="{FF2B5EF4-FFF2-40B4-BE49-F238E27FC236}">
                <a16:creationId xmlns:a16="http://schemas.microsoft.com/office/drawing/2014/main" id="{71266065-DE85-4043-8616-EA6346A32ED6}"/>
              </a:ext>
            </a:extLst>
          </p:cNvPr>
          <p:cNvSpPr/>
          <p:nvPr>
            <p:custDataLst>
              <p:tags r:id="rId208"/>
            </p:custDataLst>
          </p:nvPr>
        </p:nvSpPr>
        <p:spPr>
          <a:xfrm>
            <a:off x="96901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42" name="Rechteck 641">
            <a:extLst>
              <a:ext uri="{FF2B5EF4-FFF2-40B4-BE49-F238E27FC236}">
                <a16:creationId xmlns:a16="http://schemas.microsoft.com/office/drawing/2014/main" id="{3944513F-9020-4CEB-BE52-0176DDA29600}"/>
              </a:ext>
            </a:extLst>
          </p:cNvPr>
          <p:cNvSpPr/>
          <p:nvPr>
            <p:custDataLst>
              <p:tags r:id="rId209"/>
            </p:custDataLst>
          </p:nvPr>
        </p:nvSpPr>
        <p:spPr>
          <a:xfrm>
            <a:off x="97790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43" name="Rechteck 642">
            <a:extLst>
              <a:ext uri="{FF2B5EF4-FFF2-40B4-BE49-F238E27FC236}">
                <a16:creationId xmlns:a16="http://schemas.microsoft.com/office/drawing/2014/main" id="{77CB0D17-5B63-4D31-B038-0980D48236FF}"/>
              </a:ext>
            </a:extLst>
          </p:cNvPr>
          <p:cNvSpPr/>
          <p:nvPr>
            <p:custDataLst>
              <p:tags r:id="rId210"/>
            </p:custDataLst>
          </p:nvPr>
        </p:nvSpPr>
        <p:spPr>
          <a:xfrm>
            <a:off x="100457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44" name="Rechteck 643">
            <a:extLst>
              <a:ext uri="{FF2B5EF4-FFF2-40B4-BE49-F238E27FC236}">
                <a16:creationId xmlns:a16="http://schemas.microsoft.com/office/drawing/2014/main" id="{0C21883C-E3FA-475B-A9BC-520D5B46F2B4}"/>
              </a:ext>
            </a:extLst>
          </p:cNvPr>
          <p:cNvSpPr/>
          <p:nvPr>
            <p:custDataLst>
              <p:tags r:id="rId211"/>
            </p:custDataLst>
          </p:nvPr>
        </p:nvSpPr>
        <p:spPr>
          <a:xfrm>
            <a:off x="102235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45" name="Rechteck 644">
            <a:extLst>
              <a:ext uri="{FF2B5EF4-FFF2-40B4-BE49-F238E27FC236}">
                <a16:creationId xmlns:a16="http://schemas.microsoft.com/office/drawing/2014/main" id="{7F3E5678-FC14-4B75-9F2A-7F1F68CEBFB0}"/>
              </a:ext>
            </a:extLst>
          </p:cNvPr>
          <p:cNvSpPr/>
          <p:nvPr>
            <p:custDataLst>
              <p:tags r:id="rId212"/>
            </p:custDataLst>
          </p:nvPr>
        </p:nvSpPr>
        <p:spPr>
          <a:xfrm>
            <a:off x="103124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46" name="Rechteck 645">
            <a:extLst>
              <a:ext uri="{FF2B5EF4-FFF2-40B4-BE49-F238E27FC236}">
                <a16:creationId xmlns:a16="http://schemas.microsoft.com/office/drawing/2014/main" id="{5943E3F5-E6A9-495C-9905-32A41ECB5AC7}"/>
              </a:ext>
            </a:extLst>
          </p:cNvPr>
          <p:cNvSpPr/>
          <p:nvPr>
            <p:custDataLst>
              <p:tags r:id="rId213"/>
            </p:custDataLst>
          </p:nvPr>
        </p:nvSpPr>
        <p:spPr>
          <a:xfrm>
            <a:off x="104013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47" name="Rechteck 646">
            <a:extLst>
              <a:ext uri="{FF2B5EF4-FFF2-40B4-BE49-F238E27FC236}">
                <a16:creationId xmlns:a16="http://schemas.microsoft.com/office/drawing/2014/main" id="{A4B4899E-5A88-4144-A305-0421CA11307A}"/>
              </a:ext>
            </a:extLst>
          </p:cNvPr>
          <p:cNvSpPr/>
          <p:nvPr>
            <p:custDataLst>
              <p:tags r:id="rId214"/>
            </p:custDataLst>
          </p:nvPr>
        </p:nvSpPr>
        <p:spPr>
          <a:xfrm>
            <a:off x="104902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48" name="Rechteck 647">
            <a:extLst>
              <a:ext uri="{FF2B5EF4-FFF2-40B4-BE49-F238E27FC236}">
                <a16:creationId xmlns:a16="http://schemas.microsoft.com/office/drawing/2014/main" id="{A078B1E8-5DB7-440A-8418-11BF949D98D6}"/>
              </a:ext>
            </a:extLst>
          </p:cNvPr>
          <p:cNvSpPr/>
          <p:nvPr>
            <p:custDataLst>
              <p:tags r:id="rId215"/>
            </p:custDataLst>
          </p:nvPr>
        </p:nvSpPr>
        <p:spPr>
          <a:xfrm>
            <a:off x="105791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49" name="Rechteck 648">
            <a:extLst>
              <a:ext uri="{FF2B5EF4-FFF2-40B4-BE49-F238E27FC236}">
                <a16:creationId xmlns:a16="http://schemas.microsoft.com/office/drawing/2014/main" id="{C8A4EC1E-6DAD-416C-90A3-95F46E927D1C}"/>
              </a:ext>
            </a:extLst>
          </p:cNvPr>
          <p:cNvSpPr/>
          <p:nvPr>
            <p:custDataLst>
              <p:tags r:id="rId216"/>
            </p:custDataLst>
          </p:nvPr>
        </p:nvSpPr>
        <p:spPr>
          <a:xfrm>
            <a:off x="106680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50" name="Rechteck 649">
            <a:extLst>
              <a:ext uri="{FF2B5EF4-FFF2-40B4-BE49-F238E27FC236}">
                <a16:creationId xmlns:a16="http://schemas.microsoft.com/office/drawing/2014/main" id="{4EB0B477-4E15-4562-9ED4-74C13E5DA042}"/>
              </a:ext>
            </a:extLst>
          </p:cNvPr>
          <p:cNvSpPr/>
          <p:nvPr>
            <p:custDataLst>
              <p:tags r:id="rId217"/>
            </p:custDataLst>
          </p:nvPr>
        </p:nvSpPr>
        <p:spPr>
          <a:xfrm>
            <a:off x="10756900" y="3192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51" name="Rechteck 650">
            <a:extLst>
              <a:ext uri="{FF2B5EF4-FFF2-40B4-BE49-F238E27FC236}">
                <a16:creationId xmlns:a16="http://schemas.microsoft.com/office/drawing/2014/main" id="{6C0FB802-9E58-41B3-A0B2-AEB05264505A}"/>
              </a:ext>
            </a:extLst>
          </p:cNvPr>
          <p:cNvSpPr/>
          <p:nvPr>
            <p:custDataLst>
              <p:tags r:id="rId218"/>
            </p:custDataLst>
          </p:nvPr>
        </p:nvSpPr>
        <p:spPr>
          <a:xfrm>
            <a:off x="82677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52" name="Rechteck 651">
            <a:extLst>
              <a:ext uri="{FF2B5EF4-FFF2-40B4-BE49-F238E27FC236}">
                <a16:creationId xmlns:a16="http://schemas.microsoft.com/office/drawing/2014/main" id="{F20FB4F9-161F-4369-964F-79D9503240DA}"/>
              </a:ext>
            </a:extLst>
          </p:cNvPr>
          <p:cNvSpPr/>
          <p:nvPr>
            <p:custDataLst>
              <p:tags r:id="rId219"/>
            </p:custDataLst>
          </p:nvPr>
        </p:nvSpPr>
        <p:spPr>
          <a:xfrm>
            <a:off x="83566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53" name="Rechteck 652">
            <a:extLst>
              <a:ext uri="{FF2B5EF4-FFF2-40B4-BE49-F238E27FC236}">
                <a16:creationId xmlns:a16="http://schemas.microsoft.com/office/drawing/2014/main" id="{4380C64A-803F-4223-957B-4B554414EFE9}"/>
              </a:ext>
            </a:extLst>
          </p:cNvPr>
          <p:cNvSpPr/>
          <p:nvPr>
            <p:custDataLst>
              <p:tags r:id="rId220"/>
            </p:custDataLst>
          </p:nvPr>
        </p:nvSpPr>
        <p:spPr>
          <a:xfrm>
            <a:off x="85344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54" name="Rechteck 653">
            <a:extLst>
              <a:ext uri="{FF2B5EF4-FFF2-40B4-BE49-F238E27FC236}">
                <a16:creationId xmlns:a16="http://schemas.microsoft.com/office/drawing/2014/main" id="{4DAEB80A-223E-4FEF-8C17-CD2A2FCF46E1}"/>
              </a:ext>
            </a:extLst>
          </p:cNvPr>
          <p:cNvSpPr/>
          <p:nvPr>
            <p:custDataLst>
              <p:tags r:id="rId221"/>
            </p:custDataLst>
          </p:nvPr>
        </p:nvSpPr>
        <p:spPr>
          <a:xfrm>
            <a:off x="88011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55" name="Rechteck 654">
            <a:extLst>
              <a:ext uri="{FF2B5EF4-FFF2-40B4-BE49-F238E27FC236}">
                <a16:creationId xmlns:a16="http://schemas.microsoft.com/office/drawing/2014/main" id="{CB771636-7619-4AFA-A3C5-D6A10D40F853}"/>
              </a:ext>
            </a:extLst>
          </p:cNvPr>
          <p:cNvSpPr/>
          <p:nvPr>
            <p:custDataLst>
              <p:tags r:id="rId222"/>
            </p:custDataLst>
          </p:nvPr>
        </p:nvSpPr>
        <p:spPr>
          <a:xfrm>
            <a:off x="88900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56" name="Rechteck 655">
            <a:extLst>
              <a:ext uri="{FF2B5EF4-FFF2-40B4-BE49-F238E27FC236}">
                <a16:creationId xmlns:a16="http://schemas.microsoft.com/office/drawing/2014/main" id="{DF3A27F5-13CC-4FFA-A336-671879456D01}"/>
              </a:ext>
            </a:extLst>
          </p:cNvPr>
          <p:cNvSpPr/>
          <p:nvPr>
            <p:custDataLst>
              <p:tags r:id="rId223"/>
            </p:custDataLst>
          </p:nvPr>
        </p:nvSpPr>
        <p:spPr>
          <a:xfrm>
            <a:off x="92456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57" name="Rechteck 656">
            <a:extLst>
              <a:ext uri="{FF2B5EF4-FFF2-40B4-BE49-F238E27FC236}">
                <a16:creationId xmlns:a16="http://schemas.microsoft.com/office/drawing/2014/main" id="{AB80ABD4-D23E-4B2E-92FC-2F4FC8D1E35C}"/>
              </a:ext>
            </a:extLst>
          </p:cNvPr>
          <p:cNvSpPr/>
          <p:nvPr>
            <p:custDataLst>
              <p:tags r:id="rId224"/>
            </p:custDataLst>
          </p:nvPr>
        </p:nvSpPr>
        <p:spPr>
          <a:xfrm>
            <a:off x="93345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58" name="Rechteck 657">
            <a:extLst>
              <a:ext uri="{FF2B5EF4-FFF2-40B4-BE49-F238E27FC236}">
                <a16:creationId xmlns:a16="http://schemas.microsoft.com/office/drawing/2014/main" id="{378C59BD-6C75-41D5-96FB-08F764E83AB2}"/>
              </a:ext>
            </a:extLst>
          </p:cNvPr>
          <p:cNvSpPr/>
          <p:nvPr>
            <p:custDataLst>
              <p:tags r:id="rId225"/>
            </p:custDataLst>
          </p:nvPr>
        </p:nvSpPr>
        <p:spPr>
          <a:xfrm>
            <a:off x="96901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59" name="Rechteck 658">
            <a:extLst>
              <a:ext uri="{FF2B5EF4-FFF2-40B4-BE49-F238E27FC236}">
                <a16:creationId xmlns:a16="http://schemas.microsoft.com/office/drawing/2014/main" id="{6472C650-4818-4971-8476-07EE8C61B630}"/>
              </a:ext>
            </a:extLst>
          </p:cNvPr>
          <p:cNvSpPr/>
          <p:nvPr>
            <p:custDataLst>
              <p:tags r:id="rId226"/>
            </p:custDataLst>
          </p:nvPr>
        </p:nvSpPr>
        <p:spPr>
          <a:xfrm>
            <a:off x="97790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60" name="Rechteck 659">
            <a:extLst>
              <a:ext uri="{FF2B5EF4-FFF2-40B4-BE49-F238E27FC236}">
                <a16:creationId xmlns:a16="http://schemas.microsoft.com/office/drawing/2014/main" id="{85F127EF-8FFF-48AF-9838-F1271BA1DAA3}"/>
              </a:ext>
            </a:extLst>
          </p:cNvPr>
          <p:cNvSpPr/>
          <p:nvPr>
            <p:custDataLst>
              <p:tags r:id="rId227"/>
            </p:custDataLst>
          </p:nvPr>
        </p:nvSpPr>
        <p:spPr>
          <a:xfrm>
            <a:off x="98679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61" name="Rechteck 660">
            <a:extLst>
              <a:ext uri="{FF2B5EF4-FFF2-40B4-BE49-F238E27FC236}">
                <a16:creationId xmlns:a16="http://schemas.microsoft.com/office/drawing/2014/main" id="{6ED60DA9-F253-4520-BC4F-1CEB9F356079}"/>
              </a:ext>
            </a:extLst>
          </p:cNvPr>
          <p:cNvSpPr/>
          <p:nvPr>
            <p:custDataLst>
              <p:tags r:id="rId228"/>
            </p:custDataLst>
          </p:nvPr>
        </p:nvSpPr>
        <p:spPr>
          <a:xfrm>
            <a:off x="100457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62" name="Rechteck 661">
            <a:extLst>
              <a:ext uri="{FF2B5EF4-FFF2-40B4-BE49-F238E27FC236}">
                <a16:creationId xmlns:a16="http://schemas.microsoft.com/office/drawing/2014/main" id="{21EB6C54-8BE2-45B4-A11D-36FB446C6147}"/>
              </a:ext>
            </a:extLst>
          </p:cNvPr>
          <p:cNvSpPr/>
          <p:nvPr>
            <p:custDataLst>
              <p:tags r:id="rId229"/>
            </p:custDataLst>
          </p:nvPr>
        </p:nvSpPr>
        <p:spPr>
          <a:xfrm>
            <a:off x="103124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63" name="Rechteck 662">
            <a:extLst>
              <a:ext uri="{FF2B5EF4-FFF2-40B4-BE49-F238E27FC236}">
                <a16:creationId xmlns:a16="http://schemas.microsoft.com/office/drawing/2014/main" id="{AFBCF8B2-8927-466D-9FE0-327CEB4420F6}"/>
              </a:ext>
            </a:extLst>
          </p:cNvPr>
          <p:cNvSpPr/>
          <p:nvPr>
            <p:custDataLst>
              <p:tags r:id="rId230"/>
            </p:custDataLst>
          </p:nvPr>
        </p:nvSpPr>
        <p:spPr>
          <a:xfrm>
            <a:off x="104013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64" name="Rechteck 663">
            <a:extLst>
              <a:ext uri="{FF2B5EF4-FFF2-40B4-BE49-F238E27FC236}">
                <a16:creationId xmlns:a16="http://schemas.microsoft.com/office/drawing/2014/main" id="{3482C5BD-B94D-4A83-848C-A07183B5055F}"/>
              </a:ext>
            </a:extLst>
          </p:cNvPr>
          <p:cNvSpPr/>
          <p:nvPr>
            <p:custDataLst>
              <p:tags r:id="rId231"/>
            </p:custDataLst>
          </p:nvPr>
        </p:nvSpPr>
        <p:spPr>
          <a:xfrm>
            <a:off x="104902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65" name="Rechteck 664">
            <a:extLst>
              <a:ext uri="{FF2B5EF4-FFF2-40B4-BE49-F238E27FC236}">
                <a16:creationId xmlns:a16="http://schemas.microsoft.com/office/drawing/2014/main" id="{5A5EB279-7DE3-4592-8BAF-33814A18756A}"/>
              </a:ext>
            </a:extLst>
          </p:cNvPr>
          <p:cNvSpPr/>
          <p:nvPr>
            <p:custDataLst>
              <p:tags r:id="rId232"/>
            </p:custDataLst>
          </p:nvPr>
        </p:nvSpPr>
        <p:spPr>
          <a:xfrm>
            <a:off x="105791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66" name="Rechteck 665">
            <a:extLst>
              <a:ext uri="{FF2B5EF4-FFF2-40B4-BE49-F238E27FC236}">
                <a16:creationId xmlns:a16="http://schemas.microsoft.com/office/drawing/2014/main" id="{68C37521-852B-4779-ACF4-D37D03C3BD79}"/>
              </a:ext>
            </a:extLst>
          </p:cNvPr>
          <p:cNvSpPr/>
          <p:nvPr>
            <p:custDataLst>
              <p:tags r:id="rId233"/>
            </p:custDataLst>
          </p:nvPr>
        </p:nvSpPr>
        <p:spPr>
          <a:xfrm>
            <a:off x="10756900" y="3281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67" name="Rechteck 666">
            <a:extLst>
              <a:ext uri="{FF2B5EF4-FFF2-40B4-BE49-F238E27FC236}">
                <a16:creationId xmlns:a16="http://schemas.microsoft.com/office/drawing/2014/main" id="{33D09677-D02D-4786-9C43-E9AF611528F8}"/>
              </a:ext>
            </a:extLst>
          </p:cNvPr>
          <p:cNvSpPr/>
          <p:nvPr>
            <p:custDataLst>
              <p:tags r:id="rId234"/>
            </p:custDataLst>
          </p:nvPr>
        </p:nvSpPr>
        <p:spPr>
          <a:xfrm>
            <a:off x="8445500" y="3370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68" name="Rechteck 667">
            <a:extLst>
              <a:ext uri="{FF2B5EF4-FFF2-40B4-BE49-F238E27FC236}">
                <a16:creationId xmlns:a16="http://schemas.microsoft.com/office/drawing/2014/main" id="{E1018F6A-53ED-4921-9926-8347F1178EB2}"/>
              </a:ext>
            </a:extLst>
          </p:cNvPr>
          <p:cNvSpPr/>
          <p:nvPr>
            <p:custDataLst>
              <p:tags r:id="rId235"/>
            </p:custDataLst>
          </p:nvPr>
        </p:nvSpPr>
        <p:spPr>
          <a:xfrm>
            <a:off x="9067800" y="3370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69" name="Rechteck 668">
            <a:extLst>
              <a:ext uri="{FF2B5EF4-FFF2-40B4-BE49-F238E27FC236}">
                <a16:creationId xmlns:a16="http://schemas.microsoft.com/office/drawing/2014/main" id="{19F8E7A2-7A4F-47E0-BADC-9ADAEF8E897A}"/>
              </a:ext>
            </a:extLst>
          </p:cNvPr>
          <p:cNvSpPr/>
          <p:nvPr>
            <p:custDataLst>
              <p:tags r:id="rId236"/>
            </p:custDataLst>
          </p:nvPr>
        </p:nvSpPr>
        <p:spPr>
          <a:xfrm>
            <a:off x="9156700" y="3370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70" name="Rechteck 669">
            <a:extLst>
              <a:ext uri="{FF2B5EF4-FFF2-40B4-BE49-F238E27FC236}">
                <a16:creationId xmlns:a16="http://schemas.microsoft.com/office/drawing/2014/main" id="{2BF9E88C-EDBA-4B9B-B69F-8CB4F4B5737F}"/>
              </a:ext>
            </a:extLst>
          </p:cNvPr>
          <p:cNvSpPr/>
          <p:nvPr>
            <p:custDataLst>
              <p:tags r:id="rId237"/>
            </p:custDataLst>
          </p:nvPr>
        </p:nvSpPr>
        <p:spPr>
          <a:xfrm>
            <a:off x="9334500" y="3370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71" name="Rechteck 670">
            <a:extLst>
              <a:ext uri="{FF2B5EF4-FFF2-40B4-BE49-F238E27FC236}">
                <a16:creationId xmlns:a16="http://schemas.microsoft.com/office/drawing/2014/main" id="{36EAF32A-59FE-4DDA-B5F7-4D089483DD2E}"/>
              </a:ext>
            </a:extLst>
          </p:cNvPr>
          <p:cNvSpPr/>
          <p:nvPr>
            <p:custDataLst>
              <p:tags r:id="rId238"/>
            </p:custDataLst>
          </p:nvPr>
        </p:nvSpPr>
        <p:spPr>
          <a:xfrm>
            <a:off x="9512300" y="3370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72" name="Rechteck 671">
            <a:extLst>
              <a:ext uri="{FF2B5EF4-FFF2-40B4-BE49-F238E27FC236}">
                <a16:creationId xmlns:a16="http://schemas.microsoft.com/office/drawing/2014/main" id="{AD2784E5-3918-4F39-8CB0-7EC787DF8FB3}"/>
              </a:ext>
            </a:extLst>
          </p:cNvPr>
          <p:cNvSpPr/>
          <p:nvPr>
            <p:custDataLst>
              <p:tags r:id="rId239"/>
            </p:custDataLst>
          </p:nvPr>
        </p:nvSpPr>
        <p:spPr>
          <a:xfrm>
            <a:off x="9779000" y="3370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73" name="Rechteck 672">
            <a:extLst>
              <a:ext uri="{FF2B5EF4-FFF2-40B4-BE49-F238E27FC236}">
                <a16:creationId xmlns:a16="http://schemas.microsoft.com/office/drawing/2014/main" id="{F8429E54-65AA-4DF6-90F1-C295C4FBC1FF}"/>
              </a:ext>
            </a:extLst>
          </p:cNvPr>
          <p:cNvSpPr/>
          <p:nvPr>
            <p:custDataLst>
              <p:tags r:id="rId240"/>
            </p:custDataLst>
          </p:nvPr>
        </p:nvSpPr>
        <p:spPr>
          <a:xfrm>
            <a:off x="9956800" y="3370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74" name="Rechteck 673">
            <a:extLst>
              <a:ext uri="{FF2B5EF4-FFF2-40B4-BE49-F238E27FC236}">
                <a16:creationId xmlns:a16="http://schemas.microsoft.com/office/drawing/2014/main" id="{BAAB6FD8-7C4A-4B19-A2C6-392AB1308911}"/>
              </a:ext>
            </a:extLst>
          </p:cNvPr>
          <p:cNvSpPr/>
          <p:nvPr>
            <p:custDataLst>
              <p:tags r:id="rId241"/>
            </p:custDataLst>
          </p:nvPr>
        </p:nvSpPr>
        <p:spPr>
          <a:xfrm>
            <a:off x="10134600" y="3370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75" name="Rechteck 674">
            <a:extLst>
              <a:ext uri="{FF2B5EF4-FFF2-40B4-BE49-F238E27FC236}">
                <a16:creationId xmlns:a16="http://schemas.microsoft.com/office/drawing/2014/main" id="{5536F319-B511-4664-B4BC-7281D00DDE12}"/>
              </a:ext>
            </a:extLst>
          </p:cNvPr>
          <p:cNvSpPr/>
          <p:nvPr>
            <p:custDataLst>
              <p:tags r:id="rId242"/>
            </p:custDataLst>
          </p:nvPr>
        </p:nvSpPr>
        <p:spPr>
          <a:xfrm>
            <a:off x="10668000" y="3370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76" name="Rechteck 675">
            <a:extLst>
              <a:ext uri="{FF2B5EF4-FFF2-40B4-BE49-F238E27FC236}">
                <a16:creationId xmlns:a16="http://schemas.microsoft.com/office/drawing/2014/main" id="{BFB8956D-B9C3-411F-9249-AA13F16A0636}"/>
              </a:ext>
            </a:extLst>
          </p:cNvPr>
          <p:cNvSpPr/>
          <p:nvPr>
            <p:custDataLst>
              <p:tags r:id="rId243"/>
            </p:custDataLst>
          </p:nvPr>
        </p:nvSpPr>
        <p:spPr>
          <a:xfrm>
            <a:off x="10756900" y="3370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77" name="Rechteck 676">
            <a:extLst>
              <a:ext uri="{FF2B5EF4-FFF2-40B4-BE49-F238E27FC236}">
                <a16:creationId xmlns:a16="http://schemas.microsoft.com/office/drawing/2014/main" id="{4E1A5059-6956-4CBE-A9FA-A0F9CC1394DA}"/>
              </a:ext>
            </a:extLst>
          </p:cNvPr>
          <p:cNvSpPr/>
          <p:nvPr>
            <p:custDataLst>
              <p:tags r:id="rId244"/>
            </p:custDataLst>
          </p:nvPr>
        </p:nvSpPr>
        <p:spPr>
          <a:xfrm>
            <a:off x="82677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78" name="Rechteck 677">
            <a:extLst>
              <a:ext uri="{FF2B5EF4-FFF2-40B4-BE49-F238E27FC236}">
                <a16:creationId xmlns:a16="http://schemas.microsoft.com/office/drawing/2014/main" id="{E0525DD6-2915-47F9-98E8-6337A5205AF1}"/>
              </a:ext>
            </a:extLst>
          </p:cNvPr>
          <p:cNvSpPr/>
          <p:nvPr>
            <p:custDataLst>
              <p:tags r:id="rId245"/>
            </p:custDataLst>
          </p:nvPr>
        </p:nvSpPr>
        <p:spPr>
          <a:xfrm>
            <a:off x="84455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79" name="Rechteck 678">
            <a:extLst>
              <a:ext uri="{FF2B5EF4-FFF2-40B4-BE49-F238E27FC236}">
                <a16:creationId xmlns:a16="http://schemas.microsoft.com/office/drawing/2014/main" id="{EA639F21-53C9-4C1A-85F2-2FB6AA540EED}"/>
              </a:ext>
            </a:extLst>
          </p:cNvPr>
          <p:cNvSpPr/>
          <p:nvPr>
            <p:custDataLst>
              <p:tags r:id="rId246"/>
            </p:custDataLst>
          </p:nvPr>
        </p:nvSpPr>
        <p:spPr>
          <a:xfrm>
            <a:off x="86233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80" name="Rechteck 679">
            <a:extLst>
              <a:ext uri="{FF2B5EF4-FFF2-40B4-BE49-F238E27FC236}">
                <a16:creationId xmlns:a16="http://schemas.microsoft.com/office/drawing/2014/main" id="{9104A357-61FB-4B40-AD88-27054BDCF161}"/>
              </a:ext>
            </a:extLst>
          </p:cNvPr>
          <p:cNvSpPr/>
          <p:nvPr>
            <p:custDataLst>
              <p:tags r:id="rId247"/>
            </p:custDataLst>
          </p:nvPr>
        </p:nvSpPr>
        <p:spPr>
          <a:xfrm>
            <a:off x="88011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81" name="Rechteck 680">
            <a:extLst>
              <a:ext uri="{FF2B5EF4-FFF2-40B4-BE49-F238E27FC236}">
                <a16:creationId xmlns:a16="http://schemas.microsoft.com/office/drawing/2014/main" id="{196E14F7-44E4-4B23-92F7-6C7074B08D1F}"/>
              </a:ext>
            </a:extLst>
          </p:cNvPr>
          <p:cNvSpPr/>
          <p:nvPr>
            <p:custDataLst>
              <p:tags r:id="rId248"/>
            </p:custDataLst>
          </p:nvPr>
        </p:nvSpPr>
        <p:spPr>
          <a:xfrm>
            <a:off x="88900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82" name="Rechteck 681">
            <a:extLst>
              <a:ext uri="{FF2B5EF4-FFF2-40B4-BE49-F238E27FC236}">
                <a16:creationId xmlns:a16="http://schemas.microsoft.com/office/drawing/2014/main" id="{69202543-33A6-443C-B907-E2F73A776871}"/>
              </a:ext>
            </a:extLst>
          </p:cNvPr>
          <p:cNvSpPr/>
          <p:nvPr>
            <p:custDataLst>
              <p:tags r:id="rId249"/>
            </p:custDataLst>
          </p:nvPr>
        </p:nvSpPr>
        <p:spPr>
          <a:xfrm>
            <a:off x="90678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83" name="Rechteck 682">
            <a:extLst>
              <a:ext uri="{FF2B5EF4-FFF2-40B4-BE49-F238E27FC236}">
                <a16:creationId xmlns:a16="http://schemas.microsoft.com/office/drawing/2014/main" id="{BC673855-0FD7-4996-A3A9-C0B99B65A3DE}"/>
              </a:ext>
            </a:extLst>
          </p:cNvPr>
          <p:cNvSpPr/>
          <p:nvPr>
            <p:custDataLst>
              <p:tags r:id="rId250"/>
            </p:custDataLst>
          </p:nvPr>
        </p:nvSpPr>
        <p:spPr>
          <a:xfrm>
            <a:off x="91567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84" name="Rechteck 683">
            <a:extLst>
              <a:ext uri="{FF2B5EF4-FFF2-40B4-BE49-F238E27FC236}">
                <a16:creationId xmlns:a16="http://schemas.microsoft.com/office/drawing/2014/main" id="{7B4B0931-0568-44AE-A5A4-DFE54F385926}"/>
              </a:ext>
            </a:extLst>
          </p:cNvPr>
          <p:cNvSpPr/>
          <p:nvPr>
            <p:custDataLst>
              <p:tags r:id="rId251"/>
            </p:custDataLst>
          </p:nvPr>
        </p:nvSpPr>
        <p:spPr>
          <a:xfrm>
            <a:off x="92456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85" name="Rechteck 684">
            <a:extLst>
              <a:ext uri="{FF2B5EF4-FFF2-40B4-BE49-F238E27FC236}">
                <a16:creationId xmlns:a16="http://schemas.microsoft.com/office/drawing/2014/main" id="{9975AD62-A90D-45D6-AA82-57AB277AA2AB}"/>
              </a:ext>
            </a:extLst>
          </p:cNvPr>
          <p:cNvSpPr/>
          <p:nvPr>
            <p:custDataLst>
              <p:tags r:id="rId252"/>
            </p:custDataLst>
          </p:nvPr>
        </p:nvSpPr>
        <p:spPr>
          <a:xfrm>
            <a:off x="93345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86" name="Rechteck 685">
            <a:extLst>
              <a:ext uri="{FF2B5EF4-FFF2-40B4-BE49-F238E27FC236}">
                <a16:creationId xmlns:a16="http://schemas.microsoft.com/office/drawing/2014/main" id="{AD88BD16-5A5E-4A60-9304-5D7D454ED957}"/>
              </a:ext>
            </a:extLst>
          </p:cNvPr>
          <p:cNvSpPr/>
          <p:nvPr>
            <p:custDataLst>
              <p:tags r:id="rId253"/>
            </p:custDataLst>
          </p:nvPr>
        </p:nvSpPr>
        <p:spPr>
          <a:xfrm>
            <a:off x="94234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87" name="Rechteck 686">
            <a:extLst>
              <a:ext uri="{FF2B5EF4-FFF2-40B4-BE49-F238E27FC236}">
                <a16:creationId xmlns:a16="http://schemas.microsoft.com/office/drawing/2014/main" id="{F74FC888-4036-4142-A61A-73F6CD0A4CC8}"/>
              </a:ext>
            </a:extLst>
          </p:cNvPr>
          <p:cNvSpPr/>
          <p:nvPr>
            <p:custDataLst>
              <p:tags r:id="rId254"/>
            </p:custDataLst>
          </p:nvPr>
        </p:nvSpPr>
        <p:spPr>
          <a:xfrm>
            <a:off x="95123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88" name="Rechteck 687">
            <a:extLst>
              <a:ext uri="{FF2B5EF4-FFF2-40B4-BE49-F238E27FC236}">
                <a16:creationId xmlns:a16="http://schemas.microsoft.com/office/drawing/2014/main" id="{B53DCD5C-64C3-4E28-B01E-DBE237A5718A}"/>
              </a:ext>
            </a:extLst>
          </p:cNvPr>
          <p:cNvSpPr/>
          <p:nvPr>
            <p:custDataLst>
              <p:tags r:id="rId255"/>
            </p:custDataLst>
          </p:nvPr>
        </p:nvSpPr>
        <p:spPr>
          <a:xfrm>
            <a:off x="96012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89" name="Rechteck 688">
            <a:extLst>
              <a:ext uri="{FF2B5EF4-FFF2-40B4-BE49-F238E27FC236}">
                <a16:creationId xmlns:a16="http://schemas.microsoft.com/office/drawing/2014/main" id="{0B19C7E6-E620-4329-91C7-264EC6E30CF4}"/>
              </a:ext>
            </a:extLst>
          </p:cNvPr>
          <p:cNvSpPr/>
          <p:nvPr>
            <p:custDataLst>
              <p:tags r:id="rId256"/>
            </p:custDataLst>
          </p:nvPr>
        </p:nvSpPr>
        <p:spPr>
          <a:xfrm>
            <a:off x="96901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90" name="Rechteck 689">
            <a:extLst>
              <a:ext uri="{FF2B5EF4-FFF2-40B4-BE49-F238E27FC236}">
                <a16:creationId xmlns:a16="http://schemas.microsoft.com/office/drawing/2014/main" id="{232ECA0B-941A-4D11-84D3-10265730FC3D}"/>
              </a:ext>
            </a:extLst>
          </p:cNvPr>
          <p:cNvSpPr/>
          <p:nvPr>
            <p:custDataLst>
              <p:tags r:id="rId257"/>
            </p:custDataLst>
          </p:nvPr>
        </p:nvSpPr>
        <p:spPr>
          <a:xfrm>
            <a:off x="99568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91" name="Rechteck 690">
            <a:extLst>
              <a:ext uri="{FF2B5EF4-FFF2-40B4-BE49-F238E27FC236}">
                <a16:creationId xmlns:a16="http://schemas.microsoft.com/office/drawing/2014/main" id="{A6868F87-CB6A-430E-837A-261C787823EF}"/>
              </a:ext>
            </a:extLst>
          </p:cNvPr>
          <p:cNvSpPr/>
          <p:nvPr>
            <p:custDataLst>
              <p:tags r:id="rId258"/>
            </p:custDataLst>
          </p:nvPr>
        </p:nvSpPr>
        <p:spPr>
          <a:xfrm>
            <a:off x="100457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92" name="Rechteck 691">
            <a:extLst>
              <a:ext uri="{FF2B5EF4-FFF2-40B4-BE49-F238E27FC236}">
                <a16:creationId xmlns:a16="http://schemas.microsoft.com/office/drawing/2014/main" id="{2A1D4B60-F258-4F23-94DC-97B77F3A53F0}"/>
              </a:ext>
            </a:extLst>
          </p:cNvPr>
          <p:cNvSpPr/>
          <p:nvPr>
            <p:custDataLst>
              <p:tags r:id="rId259"/>
            </p:custDataLst>
          </p:nvPr>
        </p:nvSpPr>
        <p:spPr>
          <a:xfrm>
            <a:off x="101346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93" name="Rechteck 692">
            <a:extLst>
              <a:ext uri="{FF2B5EF4-FFF2-40B4-BE49-F238E27FC236}">
                <a16:creationId xmlns:a16="http://schemas.microsoft.com/office/drawing/2014/main" id="{49B6DDEA-8474-48DC-BBFD-EBBCEF1F21BA}"/>
              </a:ext>
            </a:extLst>
          </p:cNvPr>
          <p:cNvSpPr/>
          <p:nvPr>
            <p:custDataLst>
              <p:tags r:id="rId260"/>
            </p:custDataLst>
          </p:nvPr>
        </p:nvSpPr>
        <p:spPr>
          <a:xfrm>
            <a:off x="103124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94" name="Rechteck 693">
            <a:extLst>
              <a:ext uri="{FF2B5EF4-FFF2-40B4-BE49-F238E27FC236}">
                <a16:creationId xmlns:a16="http://schemas.microsoft.com/office/drawing/2014/main" id="{18ACB23E-27DD-42F5-8678-C17CDBE23841}"/>
              </a:ext>
            </a:extLst>
          </p:cNvPr>
          <p:cNvSpPr/>
          <p:nvPr>
            <p:custDataLst>
              <p:tags r:id="rId261"/>
            </p:custDataLst>
          </p:nvPr>
        </p:nvSpPr>
        <p:spPr>
          <a:xfrm>
            <a:off x="10668000" y="3459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95" name="Rechteck 694">
            <a:extLst>
              <a:ext uri="{FF2B5EF4-FFF2-40B4-BE49-F238E27FC236}">
                <a16:creationId xmlns:a16="http://schemas.microsoft.com/office/drawing/2014/main" id="{39EDDC12-3B7D-4F56-803F-648B301783A8}"/>
              </a:ext>
            </a:extLst>
          </p:cNvPr>
          <p:cNvSpPr/>
          <p:nvPr>
            <p:custDataLst>
              <p:tags r:id="rId262"/>
            </p:custDataLst>
          </p:nvPr>
        </p:nvSpPr>
        <p:spPr>
          <a:xfrm>
            <a:off x="82677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96" name="Rechteck 695">
            <a:extLst>
              <a:ext uri="{FF2B5EF4-FFF2-40B4-BE49-F238E27FC236}">
                <a16:creationId xmlns:a16="http://schemas.microsoft.com/office/drawing/2014/main" id="{035A028F-26C7-42AF-85D9-5127FCF1D828}"/>
              </a:ext>
            </a:extLst>
          </p:cNvPr>
          <p:cNvSpPr/>
          <p:nvPr>
            <p:custDataLst>
              <p:tags r:id="rId263"/>
            </p:custDataLst>
          </p:nvPr>
        </p:nvSpPr>
        <p:spPr>
          <a:xfrm>
            <a:off x="87122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97" name="Rechteck 696">
            <a:extLst>
              <a:ext uri="{FF2B5EF4-FFF2-40B4-BE49-F238E27FC236}">
                <a16:creationId xmlns:a16="http://schemas.microsoft.com/office/drawing/2014/main" id="{36F9AFB1-D75D-445D-9710-6B07AEB3B675}"/>
              </a:ext>
            </a:extLst>
          </p:cNvPr>
          <p:cNvSpPr/>
          <p:nvPr>
            <p:custDataLst>
              <p:tags r:id="rId264"/>
            </p:custDataLst>
          </p:nvPr>
        </p:nvSpPr>
        <p:spPr>
          <a:xfrm>
            <a:off x="90678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98" name="Rechteck 697">
            <a:extLst>
              <a:ext uri="{FF2B5EF4-FFF2-40B4-BE49-F238E27FC236}">
                <a16:creationId xmlns:a16="http://schemas.microsoft.com/office/drawing/2014/main" id="{18BD3311-8861-4DDE-AF63-9B6161AD26AB}"/>
              </a:ext>
            </a:extLst>
          </p:cNvPr>
          <p:cNvSpPr/>
          <p:nvPr>
            <p:custDataLst>
              <p:tags r:id="rId265"/>
            </p:custDataLst>
          </p:nvPr>
        </p:nvSpPr>
        <p:spPr>
          <a:xfrm>
            <a:off x="93345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699" name="Rechteck 698">
            <a:extLst>
              <a:ext uri="{FF2B5EF4-FFF2-40B4-BE49-F238E27FC236}">
                <a16:creationId xmlns:a16="http://schemas.microsoft.com/office/drawing/2014/main" id="{68FF6BEF-3479-4A97-9BEE-029DD0D2F255}"/>
              </a:ext>
            </a:extLst>
          </p:cNvPr>
          <p:cNvSpPr/>
          <p:nvPr>
            <p:custDataLst>
              <p:tags r:id="rId266"/>
            </p:custDataLst>
          </p:nvPr>
        </p:nvSpPr>
        <p:spPr>
          <a:xfrm>
            <a:off x="98679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00" name="Rechteck 699">
            <a:extLst>
              <a:ext uri="{FF2B5EF4-FFF2-40B4-BE49-F238E27FC236}">
                <a16:creationId xmlns:a16="http://schemas.microsoft.com/office/drawing/2014/main" id="{FEF30A29-FD5C-46F0-91C2-26DF998EFC16}"/>
              </a:ext>
            </a:extLst>
          </p:cNvPr>
          <p:cNvSpPr/>
          <p:nvPr>
            <p:custDataLst>
              <p:tags r:id="rId267"/>
            </p:custDataLst>
          </p:nvPr>
        </p:nvSpPr>
        <p:spPr>
          <a:xfrm>
            <a:off x="100457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01" name="Rechteck 700">
            <a:extLst>
              <a:ext uri="{FF2B5EF4-FFF2-40B4-BE49-F238E27FC236}">
                <a16:creationId xmlns:a16="http://schemas.microsoft.com/office/drawing/2014/main" id="{AA986491-34DD-46C9-A87E-5F0F86173473}"/>
              </a:ext>
            </a:extLst>
          </p:cNvPr>
          <p:cNvSpPr/>
          <p:nvPr>
            <p:custDataLst>
              <p:tags r:id="rId268"/>
            </p:custDataLst>
          </p:nvPr>
        </p:nvSpPr>
        <p:spPr>
          <a:xfrm>
            <a:off x="102235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02" name="Rechteck 701">
            <a:extLst>
              <a:ext uri="{FF2B5EF4-FFF2-40B4-BE49-F238E27FC236}">
                <a16:creationId xmlns:a16="http://schemas.microsoft.com/office/drawing/2014/main" id="{8E4531FB-A2CD-4422-957D-528439FFC15A}"/>
              </a:ext>
            </a:extLst>
          </p:cNvPr>
          <p:cNvSpPr/>
          <p:nvPr>
            <p:custDataLst>
              <p:tags r:id="rId269"/>
            </p:custDataLst>
          </p:nvPr>
        </p:nvSpPr>
        <p:spPr>
          <a:xfrm>
            <a:off x="103124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03" name="Rechteck 702">
            <a:extLst>
              <a:ext uri="{FF2B5EF4-FFF2-40B4-BE49-F238E27FC236}">
                <a16:creationId xmlns:a16="http://schemas.microsoft.com/office/drawing/2014/main" id="{AA86D577-E11D-4D38-9F74-DC651EDF32E8}"/>
              </a:ext>
            </a:extLst>
          </p:cNvPr>
          <p:cNvSpPr/>
          <p:nvPr>
            <p:custDataLst>
              <p:tags r:id="rId270"/>
            </p:custDataLst>
          </p:nvPr>
        </p:nvSpPr>
        <p:spPr>
          <a:xfrm>
            <a:off x="104013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04" name="Rechteck 703">
            <a:extLst>
              <a:ext uri="{FF2B5EF4-FFF2-40B4-BE49-F238E27FC236}">
                <a16:creationId xmlns:a16="http://schemas.microsoft.com/office/drawing/2014/main" id="{F9580FF4-784A-402D-8A93-CD7116FF6838}"/>
              </a:ext>
            </a:extLst>
          </p:cNvPr>
          <p:cNvSpPr/>
          <p:nvPr>
            <p:custDataLst>
              <p:tags r:id="rId271"/>
            </p:custDataLst>
          </p:nvPr>
        </p:nvSpPr>
        <p:spPr>
          <a:xfrm>
            <a:off x="104902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05" name="Rechteck 704">
            <a:extLst>
              <a:ext uri="{FF2B5EF4-FFF2-40B4-BE49-F238E27FC236}">
                <a16:creationId xmlns:a16="http://schemas.microsoft.com/office/drawing/2014/main" id="{F7CBCEAE-3E46-46F3-BD76-7D3F3B764B2D}"/>
              </a:ext>
            </a:extLst>
          </p:cNvPr>
          <p:cNvSpPr/>
          <p:nvPr>
            <p:custDataLst>
              <p:tags r:id="rId272"/>
            </p:custDataLst>
          </p:nvPr>
        </p:nvSpPr>
        <p:spPr>
          <a:xfrm>
            <a:off x="106680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06" name="Rechteck 705">
            <a:extLst>
              <a:ext uri="{FF2B5EF4-FFF2-40B4-BE49-F238E27FC236}">
                <a16:creationId xmlns:a16="http://schemas.microsoft.com/office/drawing/2014/main" id="{85C25E8D-B358-4FD3-B672-B1ED00242812}"/>
              </a:ext>
            </a:extLst>
          </p:cNvPr>
          <p:cNvSpPr/>
          <p:nvPr>
            <p:custDataLst>
              <p:tags r:id="rId273"/>
            </p:custDataLst>
          </p:nvPr>
        </p:nvSpPr>
        <p:spPr>
          <a:xfrm>
            <a:off x="10756900" y="3548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07" name="Rechteck 706">
            <a:extLst>
              <a:ext uri="{FF2B5EF4-FFF2-40B4-BE49-F238E27FC236}">
                <a16:creationId xmlns:a16="http://schemas.microsoft.com/office/drawing/2014/main" id="{CE190AFE-B88E-4ADA-A6A5-3671A6EF6348}"/>
              </a:ext>
            </a:extLst>
          </p:cNvPr>
          <p:cNvSpPr/>
          <p:nvPr>
            <p:custDataLst>
              <p:tags r:id="rId274"/>
            </p:custDataLst>
          </p:nvPr>
        </p:nvSpPr>
        <p:spPr>
          <a:xfrm>
            <a:off x="84455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08" name="Rechteck 707">
            <a:extLst>
              <a:ext uri="{FF2B5EF4-FFF2-40B4-BE49-F238E27FC236}">
                <a16:creationId xmlns:a16="http://schemas.microsoft.com/office/drawing/2014/main" id="{C37D7D9D-3934-49C0-A6F3-D9953D0D6186}"/>
              </a:ext>
            </a:extLst>
          </p:cNvPr>
          <p:cNvSpPr/>
          <p:nvPr>
            <p:custDataLst>
              <p:tags r:id="rId275"/>
            </p:custDataLst>
          </p:nvPr>
        </p:nvSpPr>
        <p:spPr>
          <a:xfrm>
            <a:off x="85344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09" name="Rechteck 708">
            <a:extLst>
              <a:ext uri="{FF2B5EF4-FFF2-40B4-BE49-F238E27FC236}">
                <a16:creationId xmlns:a16="http://schemas.microsoft.com/office/drawing/2014/main" id="{CB46F6B1-543B-4426-A793-DCBD1E4E0F7C}"/>
              </a:ext>
            </a:extLst>
          </p:cNvPr>
          <p:cNvSpPr/>
          <p:nvPr>
            <p:custDataLst>
              <p:tags r:id="rId276"/>
            </p:custDataLst>
          </p:nvPr>
        </p:nvSpPr>
        <p:spPr>
          <a:xfrm>
            <a:off x="86233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10" name="Rechteck 709">
            <a:extLst>
              <a:ext uri="{FF2B5EF4-FFF2-40B4-BE49-F238E27FC236}">
                <a16:creationId xmlns:a16="http://schemas.microsoft.com/office/drawing/2014/main" id="{8E9920F6-2226-48E0-90B7-FA057F7996E4}"/>
              </a:ext>
            </a:extLst>
          </p:cNvPr>
          <p:cNvSpPr/>
          <p:nvPr>
            <p:custDataLst>
              <p:tags r:id="rId277"/>
            </p:custDataLst>
          </p:nvPr>
        </p:nvSpPr>
        <p:spPr>
          <a:xfrm>
            <a:off x="88011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11" name="Rechteck 710">
            <a:extLst>
              <a:ext uri="{FF2B5EF4-FFF2-40B4-BE49-F238E27FC236}">
                <a16:creationId xmlns:a16="http://schemas.microsoft.com/office/drawing/2014/main" id="{33F53CD1-1E7D-4F08-8CD5-10D754B3AEBC}"/>
              </a:ext>
            </a:extLst>
          </p:cNvPr>
          <p:cNvSpPr/>
          <p:nvPr>
            <p:custDataLst>
              <p:tags r:id="rId278"/>
            </p:custDataLst>
          </p:nvPr>
        </p:nvSpPr>
        <p:spPr>
          <a:xfrm>
            <a:off x="88900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12" name="Rechteck 711">
            <a:extLst>
              <a:ext uri="{FF2B5EF4-FFF2-40B4-BE49-F238E27FC236}">
                <a16:creationId xmlns:a16="http://schemas.microsoft.com/office/drawing/2014/main" id="{7AB43EE5-8926-42E2-8156-5FE83BE5E910}"/>
              </a:ext>
            </a:extLst>
          </p:cNvPr>
          <p:cNvSpPr/>
          <p:nvPr>
            <p:custDataLst>
              <p:tags r:id="rId279"/>
            </p:custDataLst>
          </p:nvPr>
        </p:nvSpPr>
        <p:spPr>
          <a:xfrm>
            <a:off x="90678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13" name="Rechteck 712">
            <a:extLst>
              <a:ext uri="{FF2B5EF4-FFF2-40B4-BE49-F238E27FC236}">
                <a16:creationId xmlns:a16="http://schemas.microsoft.com/office/drawing/2014/main" id="{28ACC82A-C1D8-4F37-A3FE-B532E3D724DA}"/>
              </a:ext>
            </a:extLst>
          </p:cNvPr>
          <p:cNvSpPr/>
          <p:nvPr>
            <p:custDataLst>
              <p:tags r:id="rId280"/>
            </p:custDataLst>
          </p:nvPr>
        </p:nvSpPr>
        <p:spPr>
          <a:xfrm>
            <a:off x="94234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14" name="Rechteck 713">
            <a:extLst>
              <a:ext uri="{FF2B5EF4-FFF2-40B4-BE49-F238E27FC236}">
                <a16:creationId xmlns:a16="http://schemas.microsoft.com/office/drawing/2014/main" id="{8C0B8EBC-2568-460A-AD68-D4C0955C5981}"/>
              </a:ext>
            </a:extLst>
          </p:cNvPr>
          <p:cNvSpPr/>
          <p:nvPr>
            <p:custDataLst>
              <p:tags r:id="rId281"/>
            </p:custDataLst>
          </p:nvPr>
        </p:nvSpPr>
        <p:spPr>
          <a:xfrm>
            <a:off x="95123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15" name="Rechteck 714">
            <a:extLst>
              <a:ext uri="{FF2B5EF4-FFF2-40B4-BE49-F238E27FC236}">
                <a16:creationId xmlns:a16="http://schemas.microsoft.com/office/drawing/2014/main" id="{78E869DE-9450-4A75-B064-2A028070A15E}"/>
              </a:ext>
            </a:extLst>
          </p:cNvPr>
          <p:cNvSpPr/>
          <p:nvPr>
            <p:custDataLst>
              <p:tags r:id="rId282"/>
            </p:custDataLst>
          </p:nvPr>
        </p:nvSpPr>
        <p:spPr>
          <a:xfrm>
            <a:off x="96012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16" name="Rechteck 715">
            <a:extLst>
              <a:ext uri="{FF2B5EF4-FFF2-40B4-BE49-F238E27FC236}">
                <a16:creationId xmlns:a16="http://schemas.microsoft.com/office/drawing/2014/main" id="{1574B0C0-4C73-4670-B39F-95055A2EE0B6}"/>
              </a:ext>
            </a:extLst>
          </p:cNvPr>
          <p:cNvSpPr/>
          <p:nvPr>
            <p:custDataLst>
              <p:tags r:id="rId283"/>
            </p:custDataLst>
          </p:nvPr>
        </p:nvSpPr>
        <p:spPr>
          <a:xfrm>
            <a:off x="98679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17" name="Rechteck 716">
            <a:extLst>
              <a:ext uri="{FF2B5EF4-FFF2-40B4-BE49-F238E27FC236}">
                <a16:creationId xmlns:a16="http://schemas.microsoft.com/office/drawing/2014/main" id="{C016AF86-30B9-4BFD-A167-EADE2917FB87}"/>
              </a:ext>
            </a:extLst>
          </p:cNvPr>
          <p:cNvSpPr/>
          <p:nvPr>
            <p:custDataLst>
              <p:tags r:id="rId284"/>
            </p:custDataLst>
          </p:nvPr>
        </p:nvSpPr>
        <p:spPr>
          <a:xfrm>
            <a:off x="100457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18" name="Rechteck 717">
            <a:extLst>
              <a:ext uri="{FF2B5EF4-FFF2-40B4-BE49-F238E27FC236}">
                <a16:creationId xmlns:a16="http://schemas.microsoft.com/office/drawing/2014/main" id="{5560680D-C569-4CA9-932A-E055B52CBFA5}"/>
              </a:ext>
            </a:extLst>
          </p:cNvPr>
          <p:cNvSpPr/>
          <p:nvPr>
            <p:custDataLst>
              <p:tags r:id="rId285"/>
            </p:custDataLst>
          </p:nvPr>
        </p:nvSpPr>
        <p:spPr>
          <a:xfrm>
            <a:off x="101346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19" name="Rechteck 718">
            <a:extLst>
              <a:ext uri="{FF2B5EF4-FFF2-40B4-BE49-F238E27FC236}">
                <a16:creationId xmlns:a16="http://schemas.microsoft.com/office/drawing/2014/main" id="{0078150D-DA3B-459E-9888-B14E22DD7A63}"/>
              </a:ext>
            </a:extLst>
          </p:cNvPr>
          <p:cNvSpPr/>
          <p:nvPr>
            <p:custDataLst>
              <p:tags r:id="rId286"/>
            </p:custDataLst>
          </p:nvPr>
        </p:nvSpPr>
        <p:spPr>
          <a:xfrm>
            <a:off x="102235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20" name="Rechteck 719">
            <a:extLst>
              <a:ext uri="{FF2B5EF4-FFF2-40B4-BE49-F238E27FC236}">
                <a16:creationId xmlns:a16="http://schemas.microsoft.com/office/drawing/2014/main" id="{28AE37E6-CBD7-4564-90C1-9D60D4466372}"/>
              </a:ext>
            </a:extLst>
          </p:cNvPr>
          <p:cNvSpPr/>
          <p:nvPr>
            <p:custDataLst>
              <p:tags r:id="rId287"/>
            </p:custDataLst>
          </p:nvPr>
        </p:nvSpPr>
        <p:spPr>
          <a:xfrm>
            <a:off x="105791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21" name="Rechteck 720">
            <a:extLst>
              <a:ext uri="{FF2B5EF4-FFF2-40B4-BE49-F238E27FC236}">
                <a16:creationId xmlns:a16="http://schemas.microsoft.com/office/drawing/2014/main" id="{3DBE419A-29EA-4491-ADA2-438A74CFE382}"/>
              </a:ext>
            </a:extLst>
          </p:cNvPr>
          <p:cNvSpPr/>
          <p:nvPr>
            <p:custDataLst>
              <p:tags r:id="rId288"/>
            </p:custDataLst>
          </p:nvPr>
        </p:nvSpPr>
        <p:spPr>
          <a:xfrm>
            <a:off x="10756900" y="3637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22" name="Rechteck 721">
            <a:extLst>
              <a:ext uri="{FF2B5EF4-FFF2-40B4-BE49-F238E27FC236}">
                <a16:creationId xmlns:a16="http://schemas.microsoft.com/office/drawing/2014/main" id="{2D42D556-A241-431F-8645-74BCF204BB64}"/>
              </a:ext>
            </a:extLst>
          </p:cNvPr>
          <p:cNvSpPr/>
          <p:nvPr>
            <p:custDataLst>
              <p:tags r:id="rId289"/>
            </p:custDataLst>
          </p:nvPr>
        </p:nvSpPr>
        <p:spPr>
          <a:xfrm>
            <a:off x="84455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23" name="Rechteck 722">
            <a:extLst>
              <a:ext uri="{FF2B5EF4-FFF2-40B4-BE49-F238E27FC236}">
                <a16:creationId xmlns:a16="http://schemas.microsoft.com/office/drawing/2014/main" id="{77563546-B98B-4527-AF7A-5AF9AF1088FB}"/>
              </a:ext>
            </a:extLst>
          </p:cNvPr>
          <p:cNvSpPr/>
          <p:nvPr>
            <p:custDataLst>
              <p:tags r:id="rId290"/>
            </p:custDataLst>
          </p:nvPr>
        </p:nvSpPr>
        <p:spPr>
          <a:xfrm>
            <a:off x="85344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24" name="Rechteck 723">
            <a:extLst>
              <a:ext uri="{FF2B5EF4-FFF2-40B4-BE49-F238E27FC236}">
                <a16:creationId xmlns:a16="http://schemas.microsoft.com/office/drawing/2014/main" id="{3937E147-3C6D-49B5-B191-2E4DC8624C99}"/>
              </a:ext>
            </a:extLst>
          </p:cNvPr>
          <p:cNvSpPr/>
          <p:nvPr>
            <p:custDataLst>
              <p:tags r:id="rId291"/>
            </p:custDataLst>
          </p:nvPr>
        </p:nvSpPr>
        <p:spPr>
          <a:xfrm>
            <a:off x="86233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25" name="Rechteck 724">
            <a:extLst>
              <a:ext uri="{FF2B5EF4-FFF2-40B4-BE49-F238E27FC236}">
                <a16:creationId xmlns:a16="http://schemas.microsoft.com/office/drawing/2014/main" id="{38A8BAEF-2E1A-4BB3-95EB-D77AEA51F783}"/>
              </a:ext>
            </a:extLst>
          </p:cNvPr>
          <p:cNvSpPr/>
          <p:nvPr>
            <p:custDataLst>
              <p:tags r:id="rId292"/>
            </p:custDataLst>
          </p:nvPr>
        </p:nvSpPr>
        <p:spPr>
          <a:xfrm>
            <a:off x="87122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26" name="Rechteck 725">
            <a:extLst>
              <a:ext uri="{FF2B5EF4-FFF2-40B4-BE49-F238E27FC236}">
                <a16:creationId xmlns:a16="http://schemas.microsoft.com/office/drawing/2014/main" id="{681FC4F5-0558-4C8C-AAB6-1842147559E7}"/>
              </a:ext>
            </a:extLst>
          </p:cNvPr>
          <p:cNvSpPr/>
          <p:nvPr>
            <p:custDataLst>
              <p:tags r:id="rId293"/>
            </p:custDataLst>
          </p:nvPr>
        </p:nvSpPr>
        <p:spPr>
          <a:xfrm>
            <a:off x="88900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27" name="Rechteck 726">
            <a:extLst>
              <a:ext uri="{FF2B5EF4-FFF2-40B4-BE49-F238E27FC236}">
                <a16:creationId xmlns:a16="http://schemas.microsoft.com/office/drawing/2014/main" id="{F2FFF9A7-8B53-4259-ABFD-301F54999CE0}"/>
              </a:ext>
            </a:extLst>
          </p:cNvPr>
          <p:cNvSpPr/>
          <p:nvPr>
            <p:custDataLst>
              <p:tags r:id="rId294"/>
            </p:custDataLst>
          </p:nvPr>
        </p:nvSpPr>
        <p:spPr>
          <a:xfrm>
            <a:off x="89789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28" name="Rechteck 727">
            <a:extLst>
              <a:ext uri="{FF2B5EF4-FFF2-40B4-BE49-F238E27FC236}">
                <a16:creationId xmlns:a16="http://schemas.microsoft.com/office/drawing/2014/main" id="{CD27FFA6-E360-454A-B833-D893D064EA02}"/>
              </a:ext>
            </a:extLst>
          </p:cNvPr>
          <p:cNvSpPr/>
          <p:nvPr>
            <p:custDataLst>
              <p:tags r:id="rId295"/>
            </p:custDataLst>
          </p:nvPr>
        </p:nvSpPr>
        <p:spPr>
          <a:xfrm>
            <a:off x="90678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29" name="Rechteck 728">
            <a:extLst>
              <a:ext uri="{FF2B5EF4-FFF2-40B4-BE49-F238E27FC236}">
                <a16:creationId xmlns:a16="http://schemas.microsoft.com/office/drawing/2014/main" id="{21B7EC50-ECDB-44C3-8504-77DECBA32ACF}"/>
              </a:ext>
            </a:extLst>
          </p:cNvPr>
          <p:cNvSpPr/>
          <p:nvPr>
            <p:custDataLst>
              <p:tags r:id="rId296"/>
            </p:custDataLst>
          </p:nvPr>
        </p:nvSpPr>
        <p:spPr>
          <a:xfrm>
            <a:off x="93345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30" name="Rechteck 729">
            <a:extLst>
              <a:ext uri="{FF2B5EF4-FFF2-40B4-BE49-F238E27FC236}">
                <a16:creationId xmlns:a16="http://schemas.microsoft.com/office/drawing/2014/main" id="{D46EE962-B1B2-4947-8F4F-479630F3E630}"/>
              </a:ext>
            </a:extLst>
          </p:cNvPr>
          <p:cNvSpPr/>
          <p:nvPr>
            <p:custDataLst>
              <p:tags r:id="rId297"/>
            </p:custDataLst>
          </p:nvPr>
        </p:nvSpPr>
        <p:spPr>
          <a:xfrm>
            <a:off x="94234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31" name="Rechteck 730">
            <a:extLst>
              <a:ext uri="{FF2B5EF4-FFF2-40B4-BE49-F238E27FC236}">
                <a16:creationId xmlns:a16="http://schemas.microsoft.com/office/drawing/2014/main" id="{CE001962-DAF7-434D-B133-A26C1C3176B7}"/>
              </a:ext>
            </a:extLst>
          </p:cNvPr>
          <p:cNvSpPr/>
          <p:nvPr>
            <p:custDataLst>
              <p:tags r:id="rId298"/>
            </p:custDataLst>
          </p:nvPr>
        </p:nvSpPr>
        <p:spPr>
          <a:xfrm>
            <a:off x="96012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32" name="Rechteck 731">
            <a:extLst>
              <a:ext uri="{FF2B5EF4-FFF2-40B4-BE49-F238E27FC236}">
                <a16:creationId xmlns:a16="http://schemas.microsoft.com/office/drawing/2014/main" id="{096195EB-131F-4406-8A3D-21D5A338284B}"/>
              </a:ext>
            </a:extLst>
          </p:cNvPr>
          <p:cNvSpPr/>
          <p:nvPr>
            <p:custDataLst>
              <p:tags r:id="rId299"/>
            </p:custDataLst>
          </p:nvPr>
        </p:nvSpPr>
        <p:spPr>
          <a:xfrm>
            <a:off x="96901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33" name="Rechteck 732">
            <a:extLst>
              <a:ext uri="{FF2B5EF4-FFF2-40B4-BE49-F238E27FC236}">
                <a16:creationId xmlns:a16="http://schemas.microsoft.com/office/drawing/2014/main" id="{FD007811-97E0-4234-A4D3-FF0C08D46A41}"/>
              </a:ext>
            </a:extLst>
          </p:cNvPr>
          <p:cNvSpPr/>
          <p:nvPr>
            <p:custDataLst>
              <p:tags r:id="rId300"/>
            </p:custDataLst>
          </p:nvPr>
        </p:nvSpPr>
        <p:spPr>
          <a:xfrm>
            <a:off x="97790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34" name="Rechteck 733">
            <a:extLst>
              <a:ext uri="{FF2B5EF4-FFF2-40B4-BE49-F238E27FC236}">
                <a16:creationId xmlns:a16="http://schemas.microsoft.com/office/drawing/2014/main" id="{FFD5FC01-7C95-4BDB-A6F6-F557B3A25F1E}"/>
              </a:ext>
            </a:extLst>
          </p:cNvPr>
          <p:cNvSpPr/>
          <p:nvPr>
            <p:custDataLst>
              <p:tags r:id="rId301"/>
            </p:custDataLst>
          </p:nvPr>
        </p:nvSpPr>
        <p:spPr>
          <a:xfrm>
            <a:off x="99568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35" name="Rechteck 734">
            <a:extLst>
              <a:ext uri="{FF2B5EF4-FFF2-40B4-BE49-F238E27FC236}">
                <a16:creationId xmlns:a16="http://schemas.microsoft.com/office/drawing/2014/main" id="{6523A719-AF8B-4666-A47A-A4BA0E02BBD1}"/>
              </a:ext>
            </a:extLst>
          </p:cNvPr>
          <p:cNvSpPr/>
          <p:nvPr>
            <p:custDataLst>
              <p:tags r:id="rId302"/>
            </p:custDataLst>
          </p:nvPr>
        </p:nvSpPr>
        <p:spPr>
          <a:xfrm>
            <a:off x="100457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36" name="Rechteck 735">
            <a:extLst>
              <a:ext uri="{FF2B5EF4-FFF2-40B4-BE49-F238E27FC236}">
                <a16:creationId xmlns:a16="http://schemas.microsoft.com/office/drawing/2014/main" id="{91818786-B4A2-42F2-ACF5-1C2648DAEE86}"/>
              </a:ext>
            </a:extLst>
          </p:cNvPr>
          <p:cNvSpPr/>
          <p:nvPr>
            <p:custDataLst>
              <p:tags r:id="rId303"/>
            </p:custDataLst>
          </p:nvPr>
        </p:nvSpPr>
        <p:spPr>
          <a:xfrm>
            <a:off x="102235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37" name="Rechteck 736">
            <a:extLst>
              <a:ext uri="{FF2B5EF4-FFF2-40B4-BE49-F238E27FC236}">
                <a16:creationId xmlns:a16="http://schemas.microsoft.com/office/drawing/2014/main" id="{3475C89A-3E3B-44A5-982E-0FFF55917CAE}"/>
              </a:ext>
            </a:extLst>
          </p:cNvPr>
          <p:cNvSpPr/>
          <p:nvPr>
            <p:custDataLst>
              <p:tags r:id="rId304"/>
            </p:custDataLst>
          </p:nvPr>
        </p:nvSpPr>
        <p:spPr>
          <a:xfrm>
            <a:off x="106680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38" name="Rechteck 737">
            <a:extLst>
              <a:ext uri="{FF2B5EF4-FFF2-40B4-BE49-F238E27FC236}">
                <a16:creationId xmlns:a16="http://schemas.microsoft.com/office/drawing/2014/main" id="{9784C05E-6238-489A-88F8-1A8975E456BE}"/>
              </a:ext>
            </a:extLst>
          </p:cNvPr>
          <p:cNvSpPr/>
          <p:nvPr>
            <p:custDataLst>
              <p:tags r:id="rId305"/>
            </p:custDataLst>
          </p:nvPr>
        </p:nvSpPr>
        <p:spPr>
          <a:xfrm>
            <a:off x="10756900" y="37261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39" name="Rechteck 738">
            <a:extLst>
              <a:ext uri="{FF2B5EF4-FFF2-40B4-BE49-F238E27FC236}">
                <a16:creationId xmlns:a16="http://schemas.microsoft.com/office/drawing/2014/main" id="{3C01EE09-16F5-4023-B4EE-0301E85FA6FC}"/>
              </a:ext>
            </a:extLst>
          </p:cNvPr>
          <p:cNvSpPr/>
          <p:nvPr>
            <p:custDataLst>
              <p:tags r:id="rId306"/>
            </p:custDataLst>
          </p:nvPr>
        </p:nvSpPr>
        <p:spPr>
          <a:xfrm>
            <a:off x="82677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40" name="Rechteck 739">
            <a:extLst>
              <a:ext uri="{FF2B5EF4-FFF2-40B4-BE49-F238E27FC236}">
                <a16:creationId xmlns:a16="http://schemas.microsoft.com/office/drawing/2014/main" id="{CDE6F76F-D067-4A92-B88F-3CC16D0660AE}"/>
              </a:ext>
            </a:extLst>
          </p:cNvPr>
          <p:cNvSpPr/>
          <p:nvPr>
            <p:custDataLst>
              <p:tags r:id="rId307"/>
            </p:custDataLst>
          </p:nvPr>
        </p:nvSpPr>
        <p:spPr>
          <a:xfrm>
            <a:off x="83566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41" name="Rechteck 740">
            <a:extLst>
              <a:ext uri="{FF2B5EF4-FFF2-40B4-BE49-F238E27FC236}">
                <a16:creationId xmlns:a16="http://schemas.microsoft.com/office/drawing/2014/main" id="{C321BB95-9197-4490-B4C1-EAA58D44CF36}"/>
              </a:ext>
            </a:extLst>
          </p:cNvPr>
          <p:cNvSpPr/>
          <p:nvPr>
            <p:custDataLst>
              <p:tags r:id="rId308"/>
            </p:custDataLst>
          </p:nvPr>
        </p:nvSpPr>
        <p:spPr>
          <a:xfrm>
            <a:off x="84455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42" name="Rechteck 741">
            <a:extLst>
              <a:ext uri="{FF2B5EF4-FFF2-40B4-BE49-F238E27FC236}">
                <a16:creationId xmlns:a16="http://schemas.microsoft.com/office/drawing/2014/main" id="{302FAE5A-DB66-4DF4-AFC7-A64EBADF2198}"/>
              </a:ext>
            </a:extLst>
          </p:cNvPr>
          <p:cNvSpPr/>
          <p:nvPr>
            <p:custDataLst>
              <p:tags r:id="rId309"/>
            </p:custDataLst>
          </p:nvPr>
        </p:nvSpPr>
        <p:spPr>
          <a:xfrm>
            <a:off x="86233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43" name="Rechteck 742">
            <a:extLst>
              <a:ext uri="{FF2B5EF4-FFF2-40B4-BE49-F238E27FC236}">
                <a16:creationId xmlns:a16="http://schemas.microsoft.com/office/drawing/2014/main" id="{CF3BB6C9-D686-4DDC-B2E4-7787E892CC01}"/>
              </a:ext>
            </a:extLst>
          </p:cNvPr>
          <p:cNvSpPr/>
          <p:nvPr>
            <p:custDataLst>
              <p:tags r:id="rId310"/>
            </p:custDataLst>
          </p:nvPr>
        </p:nvSpPr>
        <p:spPr>
          <a:xfrm>
            <a:off x="88011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44" name="Rechteck 743">
            <a:extLst>
              <a:ext uri="{FF2B5EF4-FFF2-40B4-BE49-F238E27FC236}">
                <a16:creationId xmlns:a16="http://schemas.microsoft.com/office/drawing/2014/main" id="{8417B6CC-6B0D-419E-AF47-16BADD26A52B}"/>
              </a:ext>
            </a:extLst>
          </p:cNvPr>
          <p:cNvSpPr/>
          <p:nvPr>
            <p:custDataLst>
              <p:tags r:id="rId311"/>
            </p:custDataLst>
          </p:nvPr>
        </p:nvSpPr>
        <p:spPr>
          <a:xfrm>
            <a:off x="91567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45" name="Rechteck 744">
            <a:extLst>
              <a:ext uri="{FF2B5EF4-FFF2-40B4-BE49-F238E27FC236}">
                <a16:creationId xmlns:a16="http://schemas.microsoft.com/office/drawing/2014/main" id="{061ED0CB-8A42-4191-8FE4-BDFC57009589}"/>
              </a:ext>
            </a:extLst>
          </p:cNvPr>
          <p:cNvSpPr/>
          <p:nvPr>
            <p:custDataLst>
              <p:tags r:id="rId312"/>
            </p:custDataLst>
          </p:nvPr>
        </p:nvSpPr>
        <p:spPr>
          <a:xfrm>
            <a:off x="92456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46" name="Rechteck 745">
            <a:extLst>
              <a:ext uri="{FF2B5EF4-FFF2-40B4-BE49-F238E27FC236}">
                <a16:creationId xmlns:a16="http://schemas.microsoft.com/office/drawing/2014/main" id="{2905FDFD-CF1E-44C0-813A-63F98051851B}"/>
              </a:ext>
            </a:extLst>
          </p:cNvPr>
          <p:cNvSpPr/>
          <p:nvPr>
            <p:custDataLst>
              <p:tags r:id="rId313"/>
            </p:custDataLst>
          </p:nvPr>
        </p:nvSpPr>
        <p:spPr>
          <a:xfrm>
            <a:off x="94234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47" name="Rechteck 746">
            <a:extLst>
              <a:ext uri="{FF2B5EF4-FFF2-40B4-BE49-F238E27FC236}">
                <a16:creationId xmlns:a16="http://schemas.microsoft.com/office/drawing/2014/main" id="{0075A196-8073-498E-8EFB-08866315B28D}"/>
              </a:ext>
            </a:extLst>
          </p:cNvPr>
          <p:cNvSpPr/>
          <p:nvPr>
            <p:custDataLst>
              <p:tags r:id="rId314"/>
            </p:custDataLst>
          </p:nvPr>
        </p:nvSpPr>
        <p:spPr>
          <a:xfrm>
            <a:off x="100457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48" name="Rechteck 747">
            <a:extLst>
              <a:ext uri="{FF2B5EF4-FFF2-40B4-BE49-F238E27FC236}">
                <a16:creationId xmlns:a16="http://schemas.microsoft.com/office/drawing/2014/main" id="{D73DB0D8-7C55-47D3-B7E5-83E0F00183E3}"/>
              </a:ext>
            </a:extLst>
          </p:cNvPr>
          <p:cNvSpPr/>
          <p:nvPr>
            <p:custDataLst>
              <p:tags r:id="rId315"/>
            </p:custDataLst>
          </p:nvPr>
        </p:nvSpPr>
        <p:spPr>
          <a:xfrm>
            <a:off x="101346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49" name="Rechteck 748">
            <a:extLst>
              <a:ext uri="{FF2B5EF4-FFF2-40B4-BE49-F238E27FC236}">
                <a16:creationId xmlns:a16="http://schemas.microsoft.com/office/drawing/2014/main" id="{A3E3E9DD-27C2-46E0-826F-296291265217}"/>
              </a:ext>
            </a:extLst>
          </p:cNvPr>
          <p:cNvSpPr/>
          <p:nvPr>
            <p:custDataLst>
              <p:tags r:id="rId316"/>
            </p:custDataLst>
          </p:nvPr>
        </p:nvSpPr>
        <p:spPr>
          <a:xfrm>
            <a:off x="102235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50" name="Rechteck 749">
            <a:extLst>
              <a:ext uri="{FF2B5EF4-FFF2-40B4-BE49-F238E27FC236}">
                <a16:creationId xmlns:a16="http://schemas.microsoft.com/office/drawing/2014/main" id="{050726AD-C9B2-4162-B86F-D82823791079}"/>
              </a:ext>
            </a:extLst>
          </p:cNvPr>
          <p:cNvSpPr/>
          <p:nvPr>
            <p:custDataLst>
              <p:tags r:id="rId317"/>
            </p:custDataLst>
          </p:nvPr>
        </p:nvSpPr>
        <p:spPr>
          <a:xfrm>
            <a:off x="103124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51" name="Rechteck 750">
            <a:extLst>
              <a:ext uri="{FF2B5EF4-FFF2-40B4-BE49-F238E27FC236}">
                <a16:creationId xmlns:a16="http://schemas.microsoft.com/office/drawing/2014/main" id="{3109F698-EBCB-41A6-8F2A-86E5A8B9794D}"/>
              </a:ext>
            </a:extLst>
          </p:cNvPr>
          <p:cNvSpPr/>
          <p:nvPr>
            <p:custDataLst>
              <p:tags r:id="rId318"/>
            </p:custDataLst>
          </p:nvPr>
        </p:nvSpPr>
        <p:spPr>
          <a:xfrm>
            <a:off x="104013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52" name="Rechteck 751">
            <a:extLst>
              <a:ext uri="{FF2B5EF4-FFF2-40B4-BE49-F238E27FC236}">
                <a16:creationId xmlns:a16="http://schemas.microsoft.com/office/drawing/2014/main" id="{BDB484C1-E3CE-45CE-9C9B-365EC6964A97}"/>
              </a:ext>
            </a:extLst>
          </p:cNvPr>
          <p:cNvSpPr/>
          <p:nvPr>
            <p:custDataLst>
              <p:tags r:id="rId319"/>
            </p:custDataLst>
          </p:nvPr>
        </p:nvSpPr>
        <p:spPr>
          <a:xfrm>
            <a:off x="104902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53" name="Rechteck 752">
            <a:extLst>
              <a:ext uri="{FF2B5EF4-FFF2-40B4-BE49-F238E27FC236}">
                <a16:creationId xmlns:a16="http://schemas.microsoft.com/office/drawing/2014/main" id="{98241A89-35E6-4767-A033-30FAEFE6A369}"/>
              </a:ext>
            </a:extLst>
          </p:cNvPr>
          <p:cNvSpPr/>
          <p:nvPr>
            <p:custDataLst>
              <p:tags r:id="rId320"/>
            </p:custDataLst>
          </p:nvPr>
        </p:nvSpPr>
        <p:spPr>
          <a:xfrm>
            <a:off x="10756900" y="38150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54" name="Rechteck 753">
            <a:extLst>
              <a:ext uri="{FF2B5EF4-FFF2-40B4-BE49-F238E27FC236}">
                <a16:creationId xmlns:a16="http://schemas.microsoft.com/office/drawing/2014/main" id="{F194152C-E0D6-49EB-9B99-0DDD494E6140}"/>
              </a:ext>
            </a:extLst>
          </p:cNvPr>
          <p:cNvSpPr/>
          <p:nvPr>
            <p:custDataLst>
              <p:tags r:id="rId321"/>
            </p:custDataLst>
          </p:nvPr>
        </p:nvSpPr>
        <p:spPr>
          <a:xfrm>
            <a:off x="89789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55" name="Rechteck 754">
            <a:extLst>
              <a:ext uri="{FF2B5EF4-FFF2-40B4-BE49-F238E27FC236}">
                <a16:creationId xmlns:a16="http://schemas.microsoft.com/office/drawing/2014/main" id="{EBEAFD8C-BFB6-42B6-BB70-846D0027C1A0}"/>
              </a:ext>
            </a:extLst>
          </p:cNvPr>
          <p:cNvSpPr/>
          <p:nvPr>
            <p:custDataLst>
              <p:tags r:id="rId322"/>
            </p:custDataLst>
          </p:nvPr>
        </p:nvSpPr>
        <p:spPr>
          <a:xfrm>
            <a:off x="91567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56" name="Rechteck 755">
            <a:extLst>
              <a:ext uri="{FF2B5EF4-FFF2-40B4-BE49-F238E27FC236}">
                <a16:creationId xmlns:a16="http://schemas.microsoft.com/office/drawing/2014/main" id="{B30A551C-B54A-4353-AA11-0127687ABBC5}"/>
              </a:ext>
            </a:extLst>
          </p:cNvPr>
          <p:cNvSpPr/>
          <p:nvPr>
            <p:custDataLst>
              <p:tags r:id="rId323"/>
            </p:custDataLst>
          </p:nvPr>
        </p:nvSpPr>
        <p:spPr>
          <a:xfrm>
            <a:off x="92456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57" name="Rechteck 756">
            <a:extLst>
              <a:ext uri="{FF2B5EF4-FFF2-40B4-BE49-F238E27FC236}">
                <a16:creationId xmlns:a16="http://schemas.microsoft.com/office/drawing/2014/main" id="{491150D9-6BC9-465A-962C-DB25758BD431}"/>
              </a:ext>
            </a:extLst>
          </p:cNvPr>
          <p:cNvSpPr/>
          <p:nvPr>
            <p:custDataLst>
              <p:tags r:id="rId324"/>
            </p:custDataLst>
          </p:nvPr>
        </p:nvSpPr>
        <p:spPr>
          <a:xfrm>
            <a:off x="93345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58" name="Rechteck 757">
            <a:extLst>
              <a:ext uri="{FF2B5EF4-FFF2-40B4-BE49-F238E27FC236}">
                <a16:creationId xmlns:a16="http://schemas.microsoft.com/office/drawing/2014/main" id="{5A654797-31D6-4D5D-917C-F54758229DAC}"/>
              </a:ext>
            </a:extLst>
          </p:cNvPr>
          <p:cNvSpPr/>
          <p:nvPr>
            <p:custDataLst>
              <p:tags r:id="rId325"/>
            </p:custDataLst>
          </p:nvPr>
        </p:nvSpPr>
        <p:spPr>
          <a:xfrm>
            <a:off x="94234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59" name="Rechteck 758">
            <a:extLst>
              <a:ext uri="{FF2B5EF4-FFF2-40B4-BE49-F238E27FC236}">
                <a16:creationId xmlns:a16="http://schemas.microsoft.com/office/drawing/2014/main" id="{78302D02-3013-4A59-AFB1-B1C5194C4049}"/>
              </a:ext>
            </a:extLst>
          </p:cNvPr>
          <p:cNvSpPr/>
          <p:nvPr>
            <p:custDataLst>
              <p:tags r:id="rId326"/>
            </p:custDataLst>
          </p:nvPr>
        </p:nvSpPr>
        <p:spPr>
          <a:xfrm>
            <a:off x="95123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60" name="Rechteck 759">
            <a:extLst>
              <a:ext uri="{FF2B5EF4-FFF2-40B4-BE49-F238E27FC236}">
                <a16:creationId xmlns:a16="http://schemas.microsoft.com/office/drawing/2014/main" id="{63FE96A8-0D93-4F6A-B0D4-9EFFBD69D0E2}"/>
              </a:ext>
            </a:extLst>
          </p:cNvPr>
          <p:cNvSpPr/>
          <p:nvPr>
            <p:custDataLst>
              <p:tags r:id="rId327"/>
            </p:custDataLst>
          </p:nvPr>
        </p:nvSpPr>
        <p:spPr>
          <a:xfrm>
            <a:off x="96901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61" name="Rechteck 760">
            <a:extLst>
              <a:ext uri="{FF2B5EF4-FFF2-40B4-BE49-F238E27FC236}">
                <a16:creationId xmlns:a16="http://schemas.microsoft.com/office/drawing/2014/main" id="{D0640979-19D2-4EE8-805F-4FA2CF68AB5B}"/>
              </a:ext>
            </a:extLst>
          </p:cNvPr>
          <p:cNvSpPr/>
          <p:nvPr>
            <p:custDataLst>
              <p:tags r:id="rId328"/>
            </p:custDataLst>
          </p:nvPr>
        </p:nvSpPr>
        <p:spPr>
          <a:xfrm>
            <a:off x="99568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62" name="Rechteck 761">
            <a:extLst>
              <a:ext uri="{FF2B5EF4-FFF2-40B4-BE49-F238E27FC236}">
                <a16:creationId xmlns:a16="http://schemas.microsoft.com/office/drawing/2014/main" id="{1F1A2F2F-1425-4C7A-95E7-DA606A4E47FB}"/>
              </a:ext>
            </a:extLst>
          </p:cNvPr>
          <p:cNvSpPr/>
          <p:nvPr>
            <p:custDataLst>
              <p:tags r:id="rId329"/>
            </p:custDataLst>
          </p:nvPr>
        </p:nvSpPr>
        <p:spPr>
          <a:xfrm>
            <a:off x="100457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63" name="Rechteck 762">
            <a:extLst>
              <a:ext uri="{FF2B5EF4-FFF2-40B4-BE49-F238E27FC236}">
                <a16:creationId xmlns:a16="http://schemas.microsoft.com/office/drawing/2014/main" id="{9CA6D268-CF2B-4F16-81FE-E2A78E07780B}"/>
              </a:ext>
            </a:extLst>
          </p:cNvPr>
          <p:cNvSpPr/>
          <p:nvPr>
            <p:custDataLst>
              <p:tags r:id="rId330"/>
            </p:custDataLst>
          </p:nvPr>
        </p:nvSpPr>
        <p:spPr>
          <a:xfrm>
            <a:off x="104013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64" name="Rechteck 763">
            <a:extLst>
              <a:ext uri="{FF2B5EF4-FFF2-40B4-BE49-F238E27FC236}">
                <a16:creationId xmlns:a16="http://schemas.microsoft.com/office/drawing/2014/main" id="{4469883C-1527-4D63-9502-890FC96BADA1}"/>
              </a:ext>
            </a:extLst>
          </p:cNvPr>
          <p:cNvSpPr/>
          <p:nvPr>
            <p:custDataLst>
              <p:tags r:id="rId331"/>
            </p:custDataLst>
          </p:nvPr>
        </p:nvSpPr>
        <p:spPr>
          <a:xfrm>
            <a:off x="10756900" y="39039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65" name="Rechteck 764">
            <a:extLst>
              <a:ext uri="{FF2B5EF4-FFF2-40B4-BE49-F238E27FC236}">
                <a16:creationId xmlns:a16="http://schemas.microsoft.com/office/drawing/2014/main" id="{97349F79-2BB4-4350-81EC-A0D9A4CEE691}"/>
              </a:ext>
            </a:extLst>
          </p:cNvPr>
          <p:cNvSpPr/>
          <p:nvPr>
            <p:custDataLst>
              <p:tags r:id="rId332"/>
            </p:custDataLst>
          </p:nvPr>
        </p:nvSpPr>
        <p:spPr>
          <a:xfrm>
            <a:off x="82677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66" name="Rechteck 765">
            <a:extLst>
              <a:ext uri="{FF2B5EF4-FFF2-40B4-BE49-F238E27FC236}">
                <a16:creationId xmlns:a16="http://schemas.microsoft.com/office/drawing/2014/main" id="{04CEA9D7-C1B2-45D3-B85D-D25C970557B7}"/>
              </a:ext>
            </a:extLst>
          </p:cNvPr>
          <p:cNvSpPr/>
          <p:nvPr>
            <p:custDataLst>
              <p:tags r:id="rId333"/>
            </p:custDataLst>
          </p:nvPr>
        </p:nvSpPr>
        <p:spPr>
          <a:xfrm>
            <a:off x="83566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67" name="Rechteck 766">
            <a:extLst>
              <a:ext uri="{FF2B5EF4-FFF2-40B4-BE49-F238E27FC236}">
                <a16:creationId xmlns:a16="http://schemas.microsoft.com/office/drawing/2014/main" id="{5A3EF5A2-F81B-4981-83C8-61EDA20C6A9C}"/>
              </a:ext>
            </a:extLst>
          </p:cNvPr>
          <p:cNvSpPr/>
          <p:nvPr>
            <p:custDataLst>
              <p:tags r:id="rId334"/>
            </p:custDataLst>
          </p:nvPr>
        </p:nvSpPr>
        <p:spPr>
          <a:xfrm>
            <a:off x="84455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68" name="Rechteck 767">
            <a:extLst>
              <a:ext uri="{FF2B5EF4-FFF2-40B4-BE49-F238E27FC236}">
                <a16:creationId xmlns:a16="http://schemas.microsoft.com/office/drawing/2014/main" id="{FE3FE133-9947-4FF5-8DD5-1A5C01C3A0D7}"/>
              </a:ext>
            </a:extLst>
          </p:cNvPr>
          <p:cNvSpPr/>
          <p:nvPr>
            <p:custDataLst>
              <p:tags r:id="rId335"/>
            </p:custDataLst>
          </p:nvPr>
        </p:nvSpPr>
        <p:spPr>
          <a:xfrm>
            <a:off x="85344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69" name="Rechteck 768">
            <a:extLst>
              <a:ext uri="{FF2B5EF4-FFF2-40B4-BE49-F238E27FC236}">
                <a16:creationId xmlns:a16="http://schemas.microsoft.com/office/drawing/2014/main" id="{B9F45AA0-FDA8-4A2C-B6AC-511B7A11069F}"/>
              </a:ext>
            </a:extLst>
          </p:cNvPr>
          <p:cNvSpPr/>
          <p:nvPr>
            <p:custDataLst>
              <p:tags r:id="rId336"/>
            </p:custDataLst>
          </p:nvPr>
        </p:nvSpPr>
        <p:spPr>
          <a:xfrm>
            <a:off x="86233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70" name="Rechteck 769">
            <a:extLst>
              <a:ext uri="{FF2B5EF4-FFF2-40B4-BE49-F238E27FC236}">
                <a16:creationId xmlns:a16="http://schemas.microsoft.com/office/drawing/2014/main" id="{A85725D7-7B81-4CC8-9449-671CB45F0BA1}"/>
              </a:ext>
            </a:extLst>
          </p:cNvPr>
          <p:cNvSpPr/>
          <p:nvPr>
            <p:custDataLst>
              <p:tags r:id="rId337"/>
            </p:custDataLst>
          </p:nvPr>
        </p:nvSpPr>
        <p:spPr>
          <a:xfrm>
            <a:off x="87122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71" name="Rechteck 770">
            <a:extLst>
              <a:ext uri="{FF2B5EF4-FFF2-40B4-BE49-F238E27FC236}">
                <a16:creationId xmlns:a16="http://schemas.microsoft.com/office/drawing/2014/main" id="{011C787F-1B8E-4F69-922A-61BFC745F412}"/>
              </a:ext>
            </a:extLst>
          </p:cNvPr>
          <p:cNvSpPr/>
          <p:nvPr>
            <p:custDataLst>
              <p:tags r:id="rId338"/>
            </p:custDataLst>
          </p:nvPr>
        </p:nvSpPr>
        <p:spPr>
          <a:xfrm>
            <a:off x="88011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72" name="Rechteck 771">
            <a:extLst>
              <a:ext uri="{FF2B5EF4-FFF2-40B4-BE49-F238E27FC236}">
                <a16:creationId xmlns:a16="http://schemas.microsoft.com/office/drawing/2014/main" id="{0F2959F6-7C9E-46B4-A96C-12D23452CA71}"/>
              </a:ext>
            </a:extLst>
          </p:cNvPr>
          <p:cNvSpPr/>
          <p:nvPr>
            <p:custDataLst>
              <p:tags r:id="rId339"/>
            </p:custDataLst>
          </p:nvPr>
        </p:nvSpPr>
        <p:spPr>
          <a:xfrm>
            <a:off x="89789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73" name="Rechteck 772">
            <a:extLst>
              <a:ext uri="{FF2B5EF4-FFF2-40B4-BE49-F238E27FC236}">
                <a16:creationId xmlns:a16="http://schemas.microsoft.com/office/drawing/2014/main" id="{4E4CE493-7486-415B-853E-F36DB4268F01}"/>
              </a:ext>
            </a:extLst>
          </p:cNvPr>
          <p:cNvSpPr/>
          <p:nvPr>
            <p:custDataLst>
              <p:tags r:id="rId340"/>
            </p:custDataLst>
          </p:nvPr>
        </p:nvSpPr>
        <p:spPr>
          <a:xfrm>
            <a:off x="90678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74" name="Rechteck 773">
            <a:extLst>
              <a:ext uri="{FF2B5EF4-FFF2-40B4-BE49-F238E27FC236}">
                <a16:creationId xmlns:a16="http://schemas.microsoft.com/office/drawing/2014/main" id="{DDB154A8-26D6-4A84-AF3F-AA110F70A7D0}"/>
              </a:ext>
            </a:extLst>
          </p:cNvPr>
          <p:cNvSpPr/>
          <p:nvPr>
            <p:custDataLst>
              <p:tags r:id="rId341"/>
            </p:custDataLst>
          </p:nvPr>
        </p:nvSpPr>
        <p:spPr>
          <a:xfrm>
            <a:off x="93345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75" name="Rechteck 774">
            <a:extLst>
              <a:ext uri="{FF2B5EF4-FFF2-40B4-BE49-F238E27FC236}">
                <a16:creationId xmlns:a16="http://schemas.microsoft.com/office/drawing/2014/main" id="{DE9FE119-C049-4F86-A115-B8489426D356}"/>
              </a:ext>
            </a:extLst>
          </p:cNvPr>
          <p:cNvSpPr/>
          <p:nvPr>
            <p:custDataLst>
              <p:tags r:id="rId342"/>
            </p:custDataLst>
          </p:nvPr>
        </p:nvSpPr>
        <p:spPr>
          <a:xfrm>
            <a:off x="96901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76" name="Rechteck 775">
            <a:extLst>
              <a:ext uri="{FF2B5EF4-FFF2-40B4-BE49-F238E27FC236}">
                <a16:creationId xmlns:a16="http://schemas.microsoft.com/office/drawing/2014/main" id="{6C61D8BC-1F52-4FB5-9304-B7383933D5A9}"/>
              </a:ext>
            </a:extLst>
          </p:cNvPr>
          <p:cNvSpPr/>
          <p:nvPr>
            <p:custDataLst>
              <p:tags r:id="rId343"/>
            </p:custDataLst>
          </p:nvPr>
        </p:nvSpPr>
        <p:spPr>
          <a:xfrm>
            <a:off x="97790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77" name="Rechteck 776">
            <a:extLst>
              <a:ext uri="{FF2B5EF4-FFF2-40B4-BE49-F238E27FC236}">
                <a16:creationId xmlns:a16="http://schemas.microsoft.com/office/drawing/2014/main" id="{BAEBF524-4834-4D0A-A93F-31105FA4CBD7}"/>
              </a:ext>
            </a:extLst>
          </p:cNvPr>
          <p:cNvSpPr/>
          <p:nvPr>
            <p:custDataLst>
              <p:tags r:id="rId344"/>
            </p:custDataLst>
          </p:nvPr>
        </p:nvSpPr>
        <p:spPr>
          <a:xfrm>
            <a:off x="99568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78" name="Rechteck 777">
            <a:extLst>
              <a:ext uri="{FF2B5EF4-FFF2-40B4-BE49-F238E27FC236}">
                <a16:creationId xmlns:a16="http://schemas.microsoft.com/office/drawing/2014/main" id="{E74408FB-E2F0-4B15-8716-515E1BCCABE7}"/>
              </a:ext>
            </a:extLst>
          </p:cNvPr>
          <p:cNvSpPr/>
          <p:nvPr>
            <p:custDataLst>
              <p:tags r:id="rId345"/>
            </p:custDataLst>
          </p:nvPr>
        </p:nvSpPr>
        <p:spPr>
          <a:xfrm>
            <a:off x="100457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79" name="Rechteck 778">
            <a:extLst>
              <a:ext uri="{FF2B5EF4-FFF2-40B4-BE49-F238E27FC236}">
                <a16:creationId xmlns:a16="http://schemas.microsoft.com/office/drawing/2014/main" id="{145F1A2C-3AF9-456D-A7FD-D9B5345C444E}"/>
              </a:ext>
            </a:extLst>
          </p:cNvPr>
          <p:cNvSpPr/>
          <p:nvPr>
            <p:custDataLst>
              <p:tags r:id="rId346"/>
            </p:custDataLst>
          </p:nvPr>
        </p:nvSpPr>
        <p:spPr>
          <a:xfrm>
            <a:off x="102235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80" name="Rechteck 779">
            <a:extLst>
              <a:ext uri="{FF2B5EF4-FFF2-40B4-BE49-F238E27FC236}">
                <a16:creationId xmlns:a16="http://schemas.microsoft.com/office/drawing/2014/main" id="{581D9E1B-5EF9-4ED3-8AEF-2C3CA194D5D5}"/>
              </a:ext>
            </a:extLst>
          </p:cNvPr>
          <p:cNvSpPr/>
          <p:nvPr>
            <p:custDataLst>
              <p:tags r:id="rId347"/>
            </p:custDataLst>
          </p:nvPr>
        </p:nvSpPr>
        <p:spPr>
          <a:xfrm>
            <a:off x="104013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81" name="Rechteck 780">
            <a:extLst>
              <a:ext uri="{FF2B5EF4-FFF2-40B4-BE49-F238E27FC236}">
                <a16:creationId xmlns:a16="http://schemas.microsoft.com/office/drawing/2014/main" id="{EFF2A83A-7A04-46A5-BA27-E6EA24DB88C8}"/>
              </a:ext>
            </a:extLst>
          </p:cNvPr>
          <p:cNvSpPr/>
          <p:nvPr>
            <p:custDataLst>
              <p:tags r:id="rId348"/>
            </p:custDataLst>
          </p:nvPr>
        </p:nvSpPr>
        <p:spPr>
          <a:xfrm>
            <a:off x="104902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82" name="Rechteck 781">
            <a:extLst>
              <a:ext uri="{FF2B5EF4-FFF2-40B4-BE49-F238E27FC236}">
                <a16:creationId xmlns:a16="http://schemas.microsoft.com/office/drawing/2014/main" id="{980BDA89-40C3-43E5-99E2-836A34E90F88}"/>
              </a:ext>
            </a:extLst>
          </p:cNvPr>
          <p:cNvSpPr/>
          <p:nvPr>
            <p:custDataLst>
              <p:tags r:id="rId349"/>
            </p:custDataLst>
          </p:nvPr>
        </p:nvSpPr>
        <p:spPr>
          <a:xfrm>
            <a:off x="105791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83" name="Rechteck 782">
            <a:extLst>
              <a:ext uri="{FF2B5EF4-FFF2-40B4-BE49-F238E27FC236}">
                <a16:creationId xmlns:a16="http://schemas.microsoft.com/office/drawing/2014/main" id="{ED1C0A19-7280-432B-B82A-910BC223A56E}"/>
              </a:ext>
            </a:extLst>
          </p:cNvPr>
          <p:cNvSpPr/>
          <p:nvPr>
            <p:custDataLst>
              <p:tags r:id="rId350"/>
            </p:custDataLst>
          </p:nvPr>
        </p:nvSpPr>
        <p:spPr>
          <a:xfrm>
            <a:off x="10756900" y="39928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84" name="Rechteck 783">
            <a:extLst>
              <a:ext uri="{FF2B5EF4-FFF2-40B4-BE49-F238E27FC236}">
                <a16:creationId xmlns:a16="http://schemas.microsoft.com/office/drawing/2014/main" id="{9FC0CC75-7229-4E66-AFD6-A3F8D7C88FD1}"/>
              </a:ext>
            </a:extLst>
          </p:cNvPr>
          <p:cNvSpPr/>
          <p:nvPr>
            <p:custDataLst>
              <p:tags r:id="rId351"/>
            </p:custDataLst>
          </p:nvPr>
        </p:nvSpPr>
        <p:spPr>
          <a:xfrm>
            <a:off x="8267700" y="4081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85" name="Rechteck 784">
            <a:extLst>
              <a:ext uri="{FF2B5EF4-FFF2-40B4-BE49-F238E27FC236}">
                <a16:creationId xmlns:a16="http://schemas.microsoft.com/office/drawing/2014/main" id="{36FCA9D9-DA2A-42EF-A3B8-FC918FF2E9E1}"/>
              </a:ext>
            </a:extLst>
          </p:cNvPr>
          <p:cNvSpPr/>
          <p:nvPr>
            <p:custDataLst>
              <p:tags r:id="rId352"/>
            </p:custDataLst>
          </p:nvPr>
        </p:nvSpPr>
        <p:spPr>
          <a:xfrm>
            <a:off x="8801100" y="4081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86" name="Rechteck 785">
            <a:extLst>
              <a:ext uri="{FF2B5EF4-FFF2-40B4-BE49-F238E27FC236}">
                <a16:creationId xmlns:a16="http://schemas.microsoft.com/office/drawing/2014/main" id="{E55C9E69-0110-4FCF-9AFA-882C5B8550C7}"/>
              </a:ext>
            </a:extLst>
          </p:cNvPr>
          <p:cNvSpPr/>
          <p:nvPr>
            <p:custDataLst>
              <p:tags r:id="rId353"/>
            </p:custDataLst>
          </p:nvPr>
        </p:nvSpPr>
        <p:spPr>
          <a:xfrm>
            <a:off x="9156700" y="4081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87" name="Rechteck 786">
            <a:extLst>
              <a:ext uri="{FF2B5EF4-FFF2-40B4-BE49-F238E27FC236}">
                <a16:creationId xmlns:a16="http://schemas.microsoft.com/office/drawing/2014/main" id="{76168E65-F652-4C85-AC10-846EF71EACCA}"/>
              </a:ext>
            </a:extLst>
          </p:cNvPr>
          <p:cNvSpPr/>
          <p:nvPr>
            <p:custDataLst>
              <p:tags r:id="rId354"/>
            </p:custDataLst>
          </p:nvPr>
        </p:nvSpPr>
        <p:spPr>
          <a:xfrm>
            <a:off x="9334500" y="4081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88" name="Rechteck 787">
            <a:extLst>
              <a:ext uri="{FF2B5EF4-FFF2-40B4-BE49-F238E27FC236}">
                <a16:creationId xmlns:a16="http://schemas.microsoft.com/office/drawing/2014/main" id="{7A7D93BE-E02E-4F9E-845F-557B178D16B1}"/>
              </a:ext>
            </a:extLst>
          </p:cNvPr>
          <p:cNvSpPr/>
          <p:nvPr>
            <p:custDataLst>
              <p:tags r:id="rId355"/>
            </p:custDataLst>
          </p:nvPr>
        </p:nvSpPr>
        <p:spPr>
          <a:xfrm>
            <a:off x="9512300" y="4081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89" name="Rechteck 788">
            <a:extLst>
              <a:ext uri="{FF2B5EF4-FFF2-40B4-BE49-F238E27FC236}">
                <a16:creationId xmlns:a16="http://schemas.microsoft.com/office/drawing/2014/main" id="{526D192F-CED8-4DA3-BACE-03BC954007E0}"/>
              </a:ext>
            </a:extLst>
          </p:cNvPr>
          <p:cNvSpPr/>
          <p:nvPr>
            <p:custDataLst>
              <p:tags r:id="rId356"/>
            </p:custDataLst>
          </p:nvPr>
        </p:nvSpPr>
        <p:spPr>
          <a:xfrm>
            <a:off x="9779000" y="4081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90" name="Rechteck 789">
            <a:extLst>
              <a:ext uri="{FF2B5EF4-FFF2-40B4-BE49-F238E27FC236}">
                <a16:creationId xmlns:a16="http://schemas.microsoft.com/office/drawing/2014/main" id="{52B6FE62-B780-4691-84E7-06544B4C6615}"/>
              </a:ext>
            </a:extLst>
          </p:cNvPr>
          <p:cNvSpPr/>
          <p:nvPr>
            <p:custDataLst>
              <p:tags r:id="rId357"/>
            </p:custDataLst>
          </p:nvPr>
        </p:nvSpPr>
        <p:spPr>
          <a:xfrm>
            <a:off x="10045700" y="4081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91" name="Rechteck 790">
            <a:extLst>
              <a:ext uri="{FF2B5EF4-FFF2-40B4-BE49-F238E27FC236}">
                <a16:creationId xmlns:a16="http://schemas.microsoft.com/office/drawing/2014/main" id="{6F47A624-8BF7-442E-9AD5-00EF0C0C3EF2}"/>
              </a:ext>
            </a:extLst>
          </p:cNvPr>
          <p:cNvSpPr/>
          <p:nvPr>
            <p:custDataLst>
              <p:tags r:id="rId358"/>
            </p:custDataLst>
          </p:nvPr>
        </p:nvSpPr>
        <p:spPr>
          <a:xfrm>
            <a:off x="10401300" y="4081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92" name="Rechteck 791">
            <a:extLst>
              <a:ext uri="{FF2B5EF4-FFF2-40B4-BE49-F238E27FC236}">
                <a16:creationId xmlns:a16="http://schemas.microsoft.com/office/drawing/2014/main" id="{924544EE-C447-4659-B1F3-EDB0B01FE18E}"/>
              </a:ext>
            </a:extLst>
          </p:cNvPr>
          <p:cNvSpPr/>
          <p:nvPr>
            <p:custDataLst>
              <p:tags r:id="rId359"/>
            </p:custDataLst>
          </p:nvPr>
        </p:nvSpPr>
        <p:spPr>
          <a:xfrm>
            <a:off x="10668000" y="40817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93" name="Rechteck 792">
            <a:extLst>
              <a:ext uri="{FF2B5EF4-FFF2-40B4-BE49-F238E27FC236}">
                <a16:creationId xmlns:a16="http://schemas.microsoft.com/office/drawing/2014/main" id="{24F4DDC0-9BD9-4FE4-91EA-EA4035027817}"/>
              </a:ext>
            </a:extLst>
          </p:cNvPr>
          <p:cNvSpPr/>
          <p:nvPr>
            <p:custDataLst>
              <p:tags r:id="rId360"/>
            </p:custDataLst>
          </p:nvPr>
        </p:nvSpPr>
        <p:spPr>
          <a:xfrm>
            <a:off x="82677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94" name="Rechteck 793">
            <a:extLst>
              <a:ext uri="{FF2B5EF4-FFF2-40B4-BE49-F238E27FC236}">
                <a16:creationId xmlns:a16="http://schemas.microsoft.com/office/drawing/2014/main" id="{74BB00A4-51EF-416C-B806-300B92166C61}"/>
              </a:ext>
            </a:extLst>
          </p:cNvPr>
          <p:cNvSpPr/>
          <p:nvPr>
            <p:custDataLst>
              <p:tags r:id="rId361"/>
            </p:custDataLst>
          </p:nvPr>
        </p:nvSpPr>
        <p:spPr>
          <a:xfrm>
            <a:off x="84455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95" name="Rechteck 794">
            <a:extLst>
              <a:ext uri="{FF2B5EF4-FFF2-40B4-BE49-F238E27FC236}">
                <a16:creationId xmlns:a16="http://schemas.microsoft.com/office/drawing/2014/main" id="{B3F44424-7D82-4805-B871-B7D2F790BDA2}"/>
              </a:ext>
            </a:extLst>
          </p:cNvPr>
          <p:cNvSpPr/>
          <p:nvPr>
            <p:custDataLst>
              <p:tags r:id="rId362"/>
            </p:custDataLst>
          </p:nvPr>
        </p:nvSpPr>
        <p:spPr>
          <a:xfrm>
            <a:off x="85344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96" name="Rechteck 795">
            <a:extLst>
              <a:ext uri="{FF2B5EF4-FFF2-40B4-BE49-F238E27FC236}">
                <a16:creationId xmlns:a16="http://schemas.microsoft.com/office/drawing/2014/main" id="{45399F62-1A55-41F5-A362-D8A7FD96BF97}"/>
              </a:ext>
            </a:extLst>
          </p:cNvPr>
          <p:cNvSpPr/>
          <p:nvPr>
            <p:custDataLst>
              <p:tags r:id="rId363"/>
            </p:custDataLst>
          </p:nvPr>
        </p:nvSpPr>
        <p:spPr>
          <a:xfrm>
            <a:off x="86233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97" name="Rechteck 796">
            <a:extLst>
              <a:ext uri="{FF2B5EF4-FFF2-40B4-BE49-F238E27FC236}">
                <a16:creationId xmlns:a16="http://schemas.microsoft.com/office/drawing/2014/main" id="{FC7BBC8D-8375-4E22-BF03-9697C64448B8}"/>
              </a:ext>
            </a:extLst>
          </p:cNvPr>
          <p:cNvSpPr/>
          <p:nvPr>
            <p:custDataLst>
              <p:tags r:id="rId364"/>
            </p:custDataLst>
          </p:nvPr>
        </p:nvSpPr>
        <p:spPr>
          <a:xfrm>
            <a:off x="88011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98" name="Rechteck 797">
            <a:extLst>
              <a:ext uri="{FF2B5EF4-FFF2-40B4-BE49-F238E27FC236}">
                <a16:creationId xmlns:a16="http://schemas.microsoft.com/office/drawing/2014/main" id="{999BC094-2B8B-4A9E-A96C-F2B7FE9E3D30}"/>
              </a:ext>
            </a:extLst>
          </p:cNvPr>
          <p:cNvSpPr/>
          <p:nvPr>
            <p:custDataLst>
              <p:tags r:id="rId365"/>
            </p:custDataLst>
          </p:nvPr>
        </p:nvSpPr>
        <p:spPr>
          <a:xfrm>
            <a:off x="89789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99" name="Rechteck 798">
            <a:extLst>
              <a:ext uri="{FF2B5EF4-FFF2-40B4-BE49-F238E27FC236}">
                <a16:creationId xmlns:a16="http://schemas.microsoft.com/office/drawing/2014/main" id="{7E655FB3-AE85-4311-B95D-30AAAAEA394B}"/>
              </a:ext>
            </a:extLst>
          </p:cNvPr>
          <p:cNvSpPr/>
          <p:nvPr>
            <p:custDataLst>
              <p:tags r:id="rId366"/>
            </p:custDataLst>
          </p:nvPr>
        </p:nvSpPr>
        <p:spPr>
          <a:xfrm>
            <a:off x="90678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00" name="Rechteck 799">
            <a:extLst>
              <a:ext uri="{FF2B5EF4-FFF2-40B4-BE49-F238E27FC236}">
                <a16:creationId xmlns:a16="http://schemas.microsoft.com/office/drawing/2014/main" id="{A441EE51-7F8B-4A9F-A24F-2FA000F4AAEA}"/>
              </a:ext>
            </a:extLst>
          </p:cNvPr>
          <p:cNvSpPr/>
          <p:nvPr>
            <p:custDataLst>
              <p:tags r:id="rId367"/>
            </p:custDataLst>
          </p:nvPr>
        </p:nvSpPr>
        <p:spPr>
          <a:xfrm>
            <a:off x="94234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01" name="Rechteck 800">
            <a:extLst>
              <a:ext uri="{FF2B5EF4-FFF2-40B4-BE49-F238E27FC236}">
                <a16:creationId xmlns:a16="http://schemas.microsoft.com/office/drawing/2014/main" id="{00386374-2BC2-42E6-98C0-6A7F1E9C2953}"/>
              </a:ext>
            </a:extLst>
          </p:cNvPr>
          <p:cNvSpPr/>
          <p:nvPr>
            <p:custDataLst>
              <p:tags r:id="rId368"/>
            </p:custDataLst>
          </p:nvPr>
        </p:nvSpPr>
        <p:spPr>
          <a:xfrm>
            <a:off x="95123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02" name="Rechteck 801">
            <a:extLst>
              <a:ext uri="{FF2B5EF4-FFF2-40B4-BE49-F238E27FC236}">
                <a16:creationId xmlns:a16="http://schemas.microsoft.com/office/drawing/2014/main" id="{D7039C84-0CB3-4AE0-86F9-5B1A3CA983E3}"/>
              </a:ext>
            </a:extLst>
          </p:cNvPr>
          <p:cNvSpPr/>
          <p:nvPr>
            <p:custDataLst>
              <p:tags r:id="rId369"/>
            </p:custDataLst>
          </p:nvPr>
        </p:nvSpPr>
        <p:spPr>
          <a:xfrm>
            <a:off x="96012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03" name="Rechteck 802">
            <a:extLst>
              <a:ext uri="{FF2B5EF4-FFF2-40B4-BE49-F238E27FC236}">
                <a16:creationId xmlns:a16="http://schemas.microsoft.com/office/drawing/2014/main" id="{592E89B7-B6BC-46F5-8D49-909FF926CCE3}"/>
              </a:ext>
            </a:extLst>
          </p:cNvPr>
          <p:cNvSpPr/>
          <p:nvPr>
            <p:custDataLst>
              <p:tags r:id="rId370"/>
            </p:custDataLst>
          </p:nvPr>
        </p:nvSpPr>
        <p:spPr>
          <a:xfrm>
            <a:off x="96901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04" name="Rechteck 803">
            <a:extLst>
              <a:ext uri="{FF2B5EF4-FFF2-40B4-BE49-F238E27FC236}">
                <a16:creationId xmlns:a16="http://schemas.microsoft.com/office/drawing/2014/main" id="{A1E97BB2-DD01-4B61-80C0-F710774B903F}"/>
              </a:ext>
            </a:extLst>
          </p:cNvPr>
          <p:cNvSpPr/>
          <p:nvPr>
            <p:custDataLst>
              <p:tags r:id="rId371"/>
            </p:custDataLst>
          </p:nvPr>
        </p:nvSpPr>
        <p:spPr>
          <a:xfrm>
            <a:off x="98679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05" name="Rechteck 804">
            <a:extLst>
              <a:ext uri="{FF2B5EF4-FFF2-40B4-BE49-F238E27FC236}">
                <a16:creationId xmlns:a16="http://schemas.microsoft.com/office/drawing/2014/main" id="{0756EDED-5C4D-42F6-A92A-EB1145A081F4}"/>
              </a:ext>
            </a:extLst>
          </p:cNvPr>
          <p:cNvSpPr/>
          <p:nvPr>
            <p:custDataLst>
              <p:tags r:id="rId372"/>
            </p:custDataLst>
          </p:nvPr>
        </p:nvSpPr>
        <p:spPr>
          <a:xfrm>
            <a:off x="99568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06" name="Rechteck 805">
            <a:extLst>
              <a:ext uri="{FF2B5EF4-FFF2-40B4-BE49-F238E27FC236}">
                <a16:creationId xmlns:a16="http://schemas.microsoft.com/office/drawing/2014/main" id="{3FED678D-0FF5-40E7-9AE7-1754333C3434}"/>
              </a:ext>
            </a:extLst>
          </p:cNvPr>
          <p:cNvSpPr/>
          <p:nvPr>
            <p:custDataLst>
              <p:tags r:id="rId373"/>
            </p:custDataLst>
          </p:nvPr>
        </p:nvSpPr>
        <p:spPr>
          <a:xfrm>
            <a:off x="100457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07" name="Rechteck 806">
            <a:extLst>
              <a:ext uri="{FF2B5EF4-FFF2-40B4-BE49-F238E27FC236}">
                <a16:creationId xmlns:a16="http://schemas.microsoft.com/office/drawing/2014/main" id="{92998D74-FF8D-4916-9B1B-B73C090E0D75}"/>
              </a:ext>
            </a:extLst>
          </p:cNvPr>
          <p:cNvSpPr/>
          <p:nvPr>
            <p:custDataLst>
              <p:tags r:id="rId374"/>
            </p:custDataLst>
          </p:nvPr>
        </p:nvSpPr>
        <p:spPr>
          <a:xfrm>
            <a:off x="101346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08" name="Rechteck 807">
            <a:extLst>
              <a:ext uri="{FF2B5EF4-FFF2-40B4-BE49-F238E27FC236}">
                <a16:creationId xmlns:a16="http://schemas.microsoft.com/office/drawing/2014/main" id="{E5DC8EA6-06E9-4BC2-996A-D31A729B184D}"/>
              </a:ext>
            </a:extLst>
          </p:cNvPr>
          <p:cNvSpPr/>
          <p:nvPr>
            <p:custDataLst>
              <p:tags r:id="rId375"/>
            </p:custDataLst>
          </p:nvPr>
        </p:nvSpPr>
        <p:spPr>
          <a:xfrm>
            <a:off x="102235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09" name="Rechteck 808">
            <a:extLst>
              <a:ext uri="{FF2B5EF4-FFF2-40B4-BE49-F238E27FC236}">
                <a16:creationId xmlns:a16="http://schemas.microsoft.com/office/drawing/2014/main" id="{4C5BF88F-02B3-4EEB-8DBA-E3FE55EF500B}"/>
              </a:ext>
            </a:extLst>
          </p:cNvPr>
          <p:cNvSpPr/>
          <p:nvPr>
            <p:custDataLst>
              <p:tags r:id="rId376"/>
            </p:custDataLst>
          </p:nvPr>
        </p:nvSpPr>
        <p:spPr>
          <a:xfrm>
            <a:off x="103124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10" name="Rechteck 809">
            <a:extLst>
              <a:ext uri="{FF2B5EF4-FFF2-40B4-BE49-F238E27FC236}">
                <a16:creationId xmlns:a16="http://schemas.microsoft.com/office/drawing/2014/main" id="{15713092-B6B1-4FD4-8DFA-A719487C3487}"/>
              </a:ext>
            </a:extLst>
          </p:cNvPr>
          <p:cNvSpPr/>
          <p:nvPr>
            <p:custDataLst>
              <p:tags r:id="rId377"/>
            </p:custDataLst>
          </p:nvPr>
        </p:nvSpPr>
        <p:spPr>
          <a:xfrm>
            <a:off x="104013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11" name="Rechteck 810">
            <a:extLst>
              <a:ext uri="{FF2B5EF4-FFF2-40B4-BE49-F238E27FC236}">
                <a16:creationId xmlns:a16="http://schemas.microsoft.com/office/drawing/2014/main" id="{81A11FC9-0FE2-410D-9FCC-BE061B926B6D}"/>
              </a:ext>
            </a:extLst>
          </p:cNvPr>
          <p:cNvSpPr/>
          <p:nvPr>
            <p:custDataLst>
              <p:tags r:id="rId378"/>
            </p:custDataLst>
          </p:nvPr>
        </p:nvSpPr>
        <p:spPr>
          <a:xfrm>
            <a:off x="104902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12" name="Rechteck 811">
            <a:extLst>
              <a:ext uri="{FF2B5EF4-FFF2-40B4-BE49-F238E27FC236}">
                <a16:creationId xmlns:a16="http://schemas.microsoft.com/office/drawing/2014/main" id="{120C0158-2FAD-4216-B7FF-F430E4469646}"/>
              </a:ext>
            </a:extLst>
          </p:cNvPr>
          <p:cNvSpPr/>
          <p:nvPr>
            <p:custDataLst>
              <p:tags r:id="rId379"/>
            </p:custDataLst>
          </p:nvPr>
        </p:nvSpPr>
        <p:spPr>
          <a:xfrm>
            <a:off x="10668000" y="41706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13" name="Rechteck 812">
            <a:extLst>
              <a:ext uri="{FF2B5EF4-FFF2-40B4-BE49-F238E27FC236}">
                <a16:creationId xmlns:a16="http://schemas.microsoft.com/office/drawing/2014/main" id="{50E008CB-A59C-4FCF-AD42-F7CB185505B0}"/>
              </a:ext>
            </a:extLst>
          </p:cNvPr>
          <p:cNvSpPr/>
          <p:nvPr>
            <p:custDataLst>
              <p:tags r:id="rId380"/>
            </p:custDataLst>
          </p:nvPr>
        </p:nvSpPr>
        <p:spPr>
          <a:xfrm>
            <a:off x="82677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14" name="Rechteck 813">
            <a:extLst>
              <a:ext uri="{FF2B5EF4-FFF2-40B4-BE49-F238E27FC236}">
                <a16:creationId xmlns:a16="http://schemas.microsoft.com/office/drawing/2014/main" id="{2B96A5F5-0985-4D32-8C50-F31A48B9C221}"/>
              </a:ext>
            </a:extLst>
          </p:cNvPr>
          <p:cNvSpPr/>
          <p:nvPr>
            <p:custDataLst>
              <p:tags r:id="rId381"/>
            </p:custDataLst>
          </p:nvPr>
        </p:nvSpPr>
        <p:spPr>
          <a:xfrm>
            <a:off x="84455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15" name="Rechteck 814">
            <a:extLst>
              <a:ext uri="{FF2B5EF4-FFF2-40B4-BE49-F238E27FC236}">
                <a16:creationId xmlns:a16="http://schemas.microsoft.com/office/drawing/2014/main" id="{7F8B7B44-C12E-4999-8C91-740649830CB5}"/>
              </a:ext>
            </a:extLst>
          </p:cNvPr>
          <p:cNvSpPr/>
          <p:nvPr>
            <p:custDataLst>
              <p:tags r:id="rId382"/>
            </p:custDataLst>
          </p:nvPr>
        </p:nvSpPr>
        <p:spPr>
          <a:xfrm>
            <a:off x="85344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16" name="Rechteck 815">
            <a:extLst>
              <a:ext uri="{FF2B5EF4-FFF2-40B4-BE49-F238E27FC236}">
                <a16:creationId xmlns:a16="http://schemas.microsoft.com/office/drawing/2014/main" id="{3D21473B-6D9B-4C7C-A02F-5E81423BC78E}"/>
              </a:ext>
            </a:extLst>
          </p:cNvPr>
          <p:cNvSpPr/>
          <p:nvPr>
            <p:custDataLst>
              <p:tags r:id="rId383"/>
            </p:custDataLst>
          </p:nvPr>
        </p:nvSpPr>
        <p:spPr>
          <a:xfrm>
            <a:off x="86233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17" name="Rechteck 816">
            <a:extLst>
              <a:ext uri="{FF2B5EF4-FFF2-40B4-BE49-F238E27FC236}">
                <a16:creationId xmlns:a16="http://schemas.microsoft.com/office/drawing/2014/main" id="{983540CE-2FB6-48DB-B2E2-B0F72BB8E564}"/>
              </a:ext>
            </a:extLst>
          </p:cNvPr>
          <p:cNvSpPr/>
          <p:nvPr>
            <p:custDataLst>
              <p:tags r:id="rId384"/>
            </p:custDataLst>
          </p:nvPr>
        </p:nvSpPr>
        <p:spPr>
          <a:xfrm>
            <a:off x="88011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18" name="Rechteck 817">
            <a:extLst>
              <a:ext uri="{FF2B5EF4-FFF2-40B4-BE49-F238E27FC236}">
                <a16:creationId xmlns:a16="http://schemas.microsoft.com/office/drawing/2014/main" id="{11CE2395-866E-44DC-A498-CE07FF736B2F}"/>
              </a:ext>
            </a:extLst>
          </p:cNvPr>
          <p:cNvSpPr/>
          <p:nvPr>
            <p:custDataLst>
              <p:tags r:id="rId385"/>
            </p:custDataLst>
          </p:nvPr>
        </p:nvSpPr>
        <p:spPr>
          <a:xfrm>
            <a:off x="90678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19" name="Rechteck 818">
            <a:extLst>
              <a:ext uri="{FF2B5EF4-FFF2-40B4-BE49-F238E27FC236}">
                <a16:creationId xmlns:a16="http://schemas.microsoft.com/office/drawing/2014/main" id="{10B9719F-409F-46E6-A95C-E9C849CDD89F}"/>
              </a:ext>
            </a:extLst>
          </p:cNvPr>
          <p:cNvSpPr/>
          <p:nvPr>
            <p:custDataLst>
              <p:tags r:id="rId386"/>
            </p:custDataLst>
          </p:nvPr>
        </p:nvSpPr>
        <p:spPr>
          <a:xfrm>
            <a:off x="94234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20" name="Rechteck 819">
            <a:extLst>
              <a:ext uri="{FF2B5EF4-FFF2-40B4-BE49-F238E27FC236}">
                <a16:creationId xmlns:a16="http://schemas.microsoft.com/office/drawing/2014/main" id="{AA271E71-2BA8-4CD8-B8EC-8735D0738589}"/>
              </a:ext>
            </a:extLst>
          </p:cNvPr>
          <p:cNvSpPr/>
          <p:nvPr>
            <p:custDataLst>
              <p:tags r:id="rId387"/>
            </p:custDataLst>
          </p:nvPr>
        </p:nvSpPr>
        <p:spPr>
          <a:xfrm>
            <a:off x="97790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21" name="Rechteck 820">
            <a:extLst>
              <a:ext uri="{FF2B5EF4-FFF2-40B4-BE49-F238E27FC236}">
                <a16:creationId xmlns:a16="http://schemas.microsoft.com/office/drawing/2014/main" id="{1335242D-415C-4E59-A731-AC45A2246304}"/>
              </a:ext>
            </a:extLst>
          </p:cNvPr>
          <p:cNvSpPr/>
          <p:nvPr>
            <p:custDataLst>
              <p:tags r:id="rId388"/>
            </p:custDataLst>
          </p:nvPr>
        </p:nvSpPr>
        <p:spPr>
          <a:xfrm>
            <a:off x="98679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22" name="Rechteck 821">
            <a:extLst>
              <a:ext uri="{FF2B5EF4-FFF2-40B4-BE49-F238E27FC236}">
                <a16:creationId xmlns:a16="http://schemas.microsoft.com/office/drawing/2014/main" id="{F46E39EA-AA18-494C-8E52-DEE97772B1B2}"/>
              </a:ext>
            </a:extLst>
          </p:cNvPr>
          <p:cNvSpPr/>
          <p:nvPr>
            <p:custDataLst>
              <p:tags r:id="rId389"/>
            </p:custDataLst>
          </p:nvPr>
        </p:nvSpPr>
        <p:spPr>
          <a:xfrm>
            <a:off x="99568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23" name="Rechteck 822">
            <a:extLst>
              <a:ext uri="{FF2B5EF4-FFF2-40B4-BE49-F238E27FC236}">
                <a16:creationId xmlns:a16="http://schemas.microsoft.com/office/drawing/2014/main" id="{37C7EC06-90ED-4DA9-B50E-2F08D7D31D67}"/>
              </a:ext>
            </a:extLst>
          </p:cNvPr>
          <p:cNvSpPr/>
          <p:nvPr>
            <p:custDataLst>
              <p:tags r:id="rId390"/>
            </p:custDataLst>
          </p:nvPr>
        </p:nvSpPr>
        <p:spPr>
          <a:xfrm>
            <a:off x="100457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24" name="Rechteck 823">
            <a:extLst>
              <a:ext uri="{FF2B5EF4-FFF2-40B4-BE49-F238E27FC236}">
                <a16:creationId xmlns:a16="http://schemas.microsoft.com/office/drawing/2014/main" id="{FD53061D-3E50-482A-834F-F9BB9A02F3E8}"/>
              </a:ext>
            </a:extLst>
          </p:cNvPr>
          <p:cNvSpPr/>
          <p:nvPr>
            <p:custDataLst>
              <p:tags r:id="rId391"/>
            </p:custDataLst>
          </p:nvPr>
        </p:nvSpPr>
        <p:spPr>
          <a:xfrm>
            <a:off x="101346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25" name="Rechteck 824">
            <a:extLst>
              <a:ext uri="{FF2B5EF4-FFF2-40B4-BE49-F238E27FC236}">
                <a16:creationId xmlns:a16="http://schemas.microsoft.com/office/drawing/2014/main" id="{46363EAA-679D-45CC-8397-B8AFD3AE45D4}"/>
              </a:ext>
            </a:extLst>
          </p:cNvPr>
          <p:cNvSpPr/>
          <p:nvPr>
            <p:custDataLst>
              <p:tags r:id="rId392"/>
            </p:custDataLst>
          </p:nvPr>
        </p:nvSpPr>
        <p:spPr>
          <a:xfrm>
            <a:off x="10668000" y="42595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26" name="Rechteck 825">
            <a:extLst>
              <a:ext uri="{FF2B5EF4-FFF2-40B4-BE49-F238E27FC236}">
                <a16:creationId xmlns:a16="http://schemas.microsoft.com/office/drawing/2014/main" id="{9BA7ED77-6A38-4AE1-A474-843E2559224A}"/>
              </a:ext>
            </a:extLst>
          </p:cNvPr>
          <p:cNvSpPr/>
          <p:nvPr>
            <p:custDataLst>
              <p:tags r:id="rId393"/>
            </p:custDataLst>
          </p:nvPr>
        </p:nvSpPr>
        <p:spPr>
          <a:xfrm>
            <a:off x="82677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27" name="Rechteck 826">
            <a:extLst>
              <a:ext uri="{FF2B5EF4-FFF2-40B4-BE49-F238E27FC236}">
                <a16:creationId xmlns:a16="http://schemas.microsoft.com/office/drawing/2014/main" id="{91F449A9-7B90-4BCB-B52E-CC6236622E5D}"/>
              </a:ext>
            </a:extLst>
          </p:cNvPr>
          <p:cNvSpPr/>
          <p:nvPr>
            <p:custDataLst>
              <p:tags r:id="rId394"/>
            </p:custDataLst>
          </p:nvPr>
        </p:nvSpPr>
        <p:spPr>
          <a:xfrm>
            <a:off x="84455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28" name="Rechteck 827">
            <a:extLst>
              <a:ext uri="{FF2B5EF4-FFF2-40B4-BE49-F238E27FC236}">
                <a16:creationId xmlns:a16="http://schemas.microsoft.com/office/drawing/2014/main" id="{215A84D0-BA5A-4D77-8B42-97ED45F20F18}"/>
              </a:ext>
            </a:extLst>
          </p:cNvPr>
          <p:cNvSpPr/>
          <p:nvPr>
            <p:custDataLst>
              <p:tags r:id="rId395"/>
            </p:custDataLst>
          </p:nvPr>
        </p:nvSpPr>
        <p:spPr>
          <a:xfrm>
            <a:off x="85344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29" name="Rechteck 828">
            <a:extLst>
              <a:ext uri="{FF2B5EF4-FFF2-40B4-BE49-F238E27FC236}">
                <a16:creationId xmlns:a16="http://schemas.microsoft.com/office/drawing/2014/main" id="{627DE2BC-C5A7-44FF-857B-DE514A65D47C}"/>
              </a:ext>
            </a:extLst>
          </p:cNvPr>
          <p:cNvSpPr/>
          <p:nvPr>
            <p:custDataLst>
              <p:tags r:id="rId396"/>
            </p:custDataLst>
          </p:nvPr>
        </p:nvSpPr>
        <p:spPr>
          <a:xfrm>
            <a:off x="86233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30" name="Rechteck 829">
            <a:extLst>
              <a:ext uri="{FF2B5EF4-FFF2-40B4-BE49-F238E27FC236}">
                <a16:creationId xmlns:a16="http://schemas.microsoft.com/office/drawing/2014/main" id="{4ABE4601-927E-4FB5-AE91-B8E1C016B7B3}"/>
              </a:ext>
            </a:extLst>
          </p:cNvPr>
          <p:cNvSpPr/>
          <p:nvPr>
            <p:custDataLst>
              <p:tags r:id="rId397"/>
            </p:custDataLst>
          </p:nvPr>
        </p:nvSpPr>
        <p:spPr>
          <a:xfrm>
            <a:off x="88011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31" name="Rechteck 830">
            <a:extLst>
              <a:ext uri="{FF2B5EF4-FFF2-40B4-BE49-F238E27FC236}">
                <a16:creationId xmlns:a16="http://schemas.microsoft.com/office/drawing/2014/main" id="{DEB3D1FE-7E41-44BB-A183-3AA1E29B3701}"/>
              </a:ext>
            </a:extLst>
          </p:cNvPr>
          <p:cNvSpPr/>
          <p:nvPr>
            <p:custDataLst>
              <p:tags r:id="rId398"/>
            </p:custDataLst>
          </p:nvPr>
        </p:nvSpPr>
        <p:spPr>
          <a:xfrm>
            <a:off x="90678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32" name="Rechteck 831">
            <a:extLst>
              <a:ext uri="{FF2B5EF4-FFF2-40B4-BE49-F238E27FC236}">
                <a16:creationId xmlns:a16="http://schemas.microsoft.com/office/drawing/2014/main" id="{31158CC4-F39C-44F8-801E-47566691E4CA}"/>
              </a:ext>
            </a:extLst>
          </p:cNvPr>
          <p:cNvSpPr/>
          <p:nvPr>
            <p:custDataLst>
              <p:tags r:id="rId399"/>
            </p:custDataLst>
          </p:nvPr>
        </p:nvSpPr>
        <p:spPr>
          <a:xfrm>
            <a:off x="91567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33" name="Rechteck 832">
            <a:extLst>
              <a:ext uri="{FF2B5EF4-FFF2-40B4-BE49-F238E27FC236}">
                <a16:creationId xmlns:a16="http://schemas.microsoft.com/office/drawing/2014/main" id="{5A29948B-E170-4D11-B058-AE061A40AF7E}"/>
              </a:ext>
            </a:extLst>
          </p:cNvPr>
          <p:cNvSpPr/>
          <p:nvPr>
            <p:custDataLst>
              <p:tags r:id="rId400"/>
            </p:custDataLst>
          </p:nvPr>
        </p:nvSpPr>
        <p:spPr>
          <a:xfrm>
            <a:off x="93345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34" name="Rechteck 833">
            <a:extLst>
              <a:ext uri="{FF2B5EF4-FFF2-40B4-BE49-F238E27FC236}">
                <a16:creationId xmlns:a16="http://schemas.microsoft.com/office/drawing/2014/main" id="{000C1B0B-2CC5-42F6-97E5-7F010AAD8C74}"/>
              </a:ext>
            </a:extLst>
          </p:cNvPr>
          <p:cNvSpPr/>
          <p:nvPr>
            <p:custDataLst>
              <p:tags r:id="rId401"/>
            </p:custDataLst>
          </p:nvPr>
        </p:nvSpPr>
        <p:spPr>
          <a:xfrm>
            <a:off x="94234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35" name="Rechteck 834">
            <a:extLst>
              <a:ext uri="{FF2B5EF4-FFF2-40B4-BE49-F238E27FC236}">
                <a16:creationId xmlns:a16="http://schemas.microsoft.com/office/drawing/2014/main" id="{F0BC0D94-7D1A-4E78-9755-909E88C0DDDA}"/>
              </a:ext>
            </a:extLst>
          </p:cNvPr>
          <p:cNvSpPr/>
          <p:nvPr>
            <p:custDataLst>
              <p:tags r:id="rId402"/>
            </p:custDataLst>
          </p:nvPr>
        </p:nvSpPr>
        <p:spPr>
          <a:xfrm>
            <a:off x="95123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36" name="Rechteck 835">
            <a:extLst>
              <a:ext uri="{FF2B5EF4-FFF2-40B4-BE49-F238E27FC236}">
                <a16:creationId xmlns:a16="http://schemas.microsoft.com/office/drawing/2014/main" id="{A6FBE09C-2C49-4A30-AD46-8485233CAE1B}"/>
              </a:ext>
            </a:extLst>
          </p:cNvPr>
          <p:cNvSpPr/>
          <p:nvPr>
            <p:custDataLst>
              <p:tags r:id="rId403"/>
            </p:custDataLst>
          </p:nvPr>
        </p:nvSpPr>
        <p:spPr>
          <a:xfrm>
            <a:off x="96012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37" name="Rechteck 836">
            <a:extLst>
              <a:ext uri="{FF2B5EF4-FFF2-40B4-BE49-F238E27FC236}">
                <a16:creationId xmlns:a16="http://schemas.microsoft.com/office/drawing/2014/main" id="{84F41648-E20C-4AC6-A157-8F72D94FAE96}"/>
              </a:ext>
            </a:extLst>
          </p:cNvPr>
          <p:cNvSpPr/>
          <p:nvPr>
            <p:custDataLst>
              <p:tags r:id="rId404"/>
            </p:custDataLst>
          </p:nvPr>
        </p:nvSpPr>
        <p:spPr>
          <a:xfrm>
            <a:off x="98679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38" name="Rechteck 837">
            <a:extLst>
              <a:ext uri="{FF2B5EF4-FFF2-40B4-BE49-F238E27FC236}">
                <a16:creationId xmlns:a16="http://schemas.microsoft.com/office/drawing/2014/main" id="{9E9B54B0-9F74-441B-9536-FE070240626A}"/>
              </a:ext>
            </a:extLst>
          </p:cNvPr>
          <p:cNvSpPr/>
          <p:nvPr>
            <p:custDataLst>
              <p:tags r:id="rId405"/>
            </p:custDataLst>
          </p:nvPr>
        </p:nvSpPr>
        <p:spPr>
          <a:xfrm>
            <a:off x="104902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39" name="Rechteck 838">
            <a:extLst>
              <a:ext uri="{FF2B5EF4-FFF2-40B4-BE49-F238E27FC236}">
                <a16:creationId xmlns:a16="http://schemas.microsoft.com/office/drawing/2014/main" id="{7A89E098-2B3D-4B77-ADD7-FF46D68A4FC2}"/>
              </a:ext>
            </a:extLst>
          </p:cNvPr>
          <p:cNvSpPr/>
          <p:nvPr>
            <p:custDataLst>
              <p:tags r:id="rId406"/>
            </p:custDataLst>
          </p:nvPr>
        </p:nvSpPr>
        <p:spPr>
          <a:xfrm>
            <a:off x="105791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40" name="Rechteck 839">
            <a:extLst>
              <a:ext uri="{FF2B5EF4-FFF2-40B4-BE49-F238E27FC236}">
                <a16:creationId xmlns:a16="http://schemas.microsoft.com/office/drawing/2014/main" id="{20E8C1BF-4ECB-458B-AD7A-1ACA11DC27F0}"/>
              </a:ext>
            </a:extLst>
          </p:cNvPr>
          <p:cNvSpPr/>
          <p:nvPr>
            <p:custDataLst>
              <p:tags r:id="rId407"/>
            </p:custDataLst>
          </p:nvPr>
        </p:nvSpPr>
        <p:spPr>
          <a:xfrm>
            <a:off x="106680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41" name="Rechteck 840">
            <a:extLst>
              <a:ext uri="{FF2B5EF4-FFF2-40B4-BE49-F238E27FC236}">
                <a16:creationId xmlns:a16="http://schemas.microsoft.com/office/drawing/2014/main" id="{7394BA45-54DE-45A1-967D-5B1C92A4A604}"/>
              </a:ext>
            </a:extLst>
          </p:cNvPr>
          <p:cNvSpPr/>
          <p:nvPr>
            <p:custDataLst>
              <p:tags r:id="rId408"/>
            </p:custDataLst>
          </p:nvPr>
        </p:nvSpPr>
        <p:spPr>
          <a:xfrm>
            <a:off x="10756900" y="43484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42" name="Rechteck 841">
            <a:extLst>
              <a:ext uri="{FF2B5EF4-FFF2-40B4-BE49-F238E27FC236}">
                <a16:creationId xmlns:a16="http://schemas.microsoft.com/office/drawing/2014/main" id="{F7CB12EF-CDCA-4185-B6A0-C7206989E8FD}"/>
              </a:ext>
            </a:extLst>
          </p:cNvPr>
          <p:cNvSpPr/>
          <p:nvPr>
            <p:custDataLst>
              <p:tags r:id="rId409"/>
            </p:custDataLst>
          </p:nvPr>
        </p:nvSpPr>
        <p:spPr>
          <a:xfrm>
            <a:off x="82677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43" name="Rechteck 842">
            <a:extLst>
              <a:ext uri="{FF2B5EF4-FFF2-40B4-BE49-F238E27FC236}">
                <a16:creationId xmlns:a16="http://schemas.microsoft.com/office/drawing/2014/main" id="{F234F358-9C6D-400F-9660-01B2024A1494}"/>
              </a:ext>
            </a:extLst>
          </p:cNvPr>
          <p:cNvSpPr/>
          <p:nvPr>
            <p:custDataLst>
              <p:tags r:id="rId410"/>
            </p:custDataLst>
          </p:nvPr>
        </p:nvSpPr>
        <p:spPr>
          <a:xfrm>
            <a:off x="88011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44" name="Rechteck 843">
            <a:extLst>
              <a:ext uri="{FF2B5EF4-FFF2-40B4-BE49-F238E27FC236}">
                <a16:creationId xmlns:a16="http://schemas.microsoft.com/office/drawing/2014/main" id="{878C4187-05AF-4656-B89A-628CC2C1F231}"/>
              </a:ext>
            </a:extLst>
          </p:cNvPr>
          <p:cNvSpPr/>
          <p:nvPr>
            <p:custDataLst>
              <p:tags r:id="rId411"/>
            </p:custDataLst>
          </p:nvPr>
        </p:nvSpPr>
        <p:spPr>
          <a:xfrm>
            <a:off x="95123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45" name="Rechteck 844">
            <a:extLst>
              <a:ext uri="{FF2B5EF4-FFF2-40B4-BE49-F238E27FC236}">
                <a16:creationId xmlns:a16="http://schemas.microsoft.com/office/drawing/2014/main" id="{FF0D278C-020D-490C-AF2B-B451C3A019D0}"/>
              </a:ext>
            </a:extLst>
          </p:cNvPr>
          <p:cNvSpPr/>
          <p:nvPr>
            <p:custDataLst>
              <p:tags r:id="rId412"/>
            </p:custDataLst>
          </p:nvPr>
        </p:nvSpPr>
        <p:spPr>
          <a:xfrm>
            <a:off x="96012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46" name="Rechteck 845">
            <a:extLst>
              <a:ext uri="{FF2B5EF4-FFF2-40B4-BE49-F238E27FC236}">
                <a16:creationId xmlns:a16="http://schemas.microsoft.com/office/drawing/2014/main" id="{327BB05F-59E8-4EFE-92DB-5D1E58C67C2F}"/>
              </a:ext>
            </a:extLst>
          </p:cNvPr>
          <p:cNvSpPr/>
          <p:nvPr>
            <p:custDataLst>
              <p:tags r:id="rId413"/>
            </p:custDataLst>
          </p:nvPr>
        </p:nvSpPr>
        <p:spPr>
          <a:xfrm>
            <a:off x="96901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47" name="Rechteck 846">
            <a:extLst>
              <a:ext uri="{FF2B5EF4-FFF2-40B4-BE49-F238E27FC236}">
                <a16:creationId xmlns:a16="http://schemas.microsoft.com/office/drawing/2014/main" id="{42445978-8861-49DC-B860-A4DDBF5CA45D}"/>
              </a:ext>
            </a:extLst>
          </p:cNvPr>
          <p:cNvSpPr/>
          <p:nvPr>
            <p:custDataLst>
              <p:tags r:id="rId414"/>
            </p:custDataLst>
          </p:nvPr>
        </p:nvSpPr>
        <p:spPr>
          <a:xfrm>
            <a:off x="99568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48" name="Rechteck 847">
            <a:extLst>
              <a:ext uri="{FF2B5EF4-FFF2-40B4-BE49-F238E27FC236}">
                <a16:creationId xmlns:a16="http://schemas.microsoft.com/office/drawing/2014/main" id="{5B0F4F2F-D9AB-4B77-900D-EDA2B1C12B1A}"/>
              </a:ext>
            </a:extLst>
          </p:cNvPr>
          <p:cNvSpPr/>
          <p:nvPr>
            <p:custDataLst>
              <p:tags r:id="rId415"/>
            </p:custDataLst>
          </p:nvPr>
        </p:nvSpPr>
        <p:spPr>
          <a:xfrm>
            <a:off x="100457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49" name="Rechteck 848">
            <a:extLst>
              <a:ext uri="{FF2B5EF4-FFF2-40B4-BE49-F238E27FC236}">
                <a16:creationId xmlns:a16="http://schemas.microsoft.com/office/drawing/2014/main" id="{06DC709A-0496-4284-91BA-3A9099BF5A67}"/>
              </a:ext>
            </a:extLst>
          </p:cNvPr>
          <p:cNvSpPr/>
          <p:nvPr>
            <p:custDataLst>
              <p:tags r:id="rId416"/>
            </p:custDataLst>
          </p:nvPr>
        </p:nvSpPr>
        <p:spPr>
          <a:xfrm>
            <a:off x="101346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50" name="Rechteck 849">
            <a:extLst>
              <a:ext uri="{FF2B5EF4-FFF2-40B4-BE49-F238E27FC236}">
                <a16:creationId xmlns:a16="http://schemas.microsoft.com/office/drawing/2014/main" id="{9DFB401E-982F-4704-8119-8586FF389BDB}"/>
              </a:ext>
            </a:extLst>
          </p:cNvPr>
          <p:cNvSpPr/>
          <p:nvPr>
            <p:custDataLst>
              <p:tags r:id="rId417"/>
            </p:custDataLst>
          </p:nvPr>
        </p:nvSpPr>
        <p:spPr>
          <a:xfrm>
            <a:off x="102235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51" name="Rechteck 850">
            <a:extLst>
              <a:ext uri="{FF2B5EF4-FFF2-40B4-BE49-F238E27FC236}">
                <a16:creationId xmlns:a16="http://schemas.microsoft.com/office/drawing/2014/main" id="{8DF0D6A3-BBD4-42DC-A13C-43336C3C2516}"/>
              </a:ext>
            </a:extLst>
          </p:cNvPr>
          <p:cNvSpPr/>
          <p:nvPr>
            <p:custDataLst>
              <p:tags r:id="rId418"/>
            </p:custDataLst>
          </p:nvPr>
        </p:nvSpPr>
        <p:spPr>
          <a:xfrm>
            <a:off x="103124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52" name="Rechteck 851">
            <a:extLst>
              <a:ext uri="{FF2B5EF4-FFF2-40B4-BE49-F238E27FC236}">
                <a16:creationId xmlns:a16="http://schemas.microsoft.com/office/drawing/2014/main" id="{74EF842D-0B8A-46F9-8650-84723A533349}"/>
              </a:ext>
            </a:extLst>
          </p:cNvPr>
          <p:cNvSpPr/>
          <p:nvPr>
            <p:custDataLst>
              <p:tags r:id="rId419"/>
            </p:custDataLst>
          </p:nvPr>
        </p:nvSpPr>
        <p:spPr>
          <a:xfrm>
            <a:off x="104013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53" name="Rechteck 852">
            <a:extLst>
              <a:ext uri="{FF2B5EF4-FFF2-40B4-BE49-F238E27FC236}">
                <a16:creationId xmlns:a16="http://schemas.microsoft.com/office/drawing/2014/main" id="{7D0840AB-04B4-479D-8084-051304E209DF}"/>
              </a:ext>
            </a:extLst>
          </p:cNvPr>
          <p:cNvSpPr/>
          <p:nvPr>
            <p:custDataLst>
              <p:tags r:id="rId420"/>
            </p:custDataLst>
          </p:nvPr>
        </p:nvSpPr>
        <p:spPr>
          <a:xfrm>
            <a:off x="104902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54" name="Rechteck 853">
            <a:extLst>
              <a:ext uri="{FF2B5EF4-FFF2-40B4-BE49-F238E27FC236}">
                <a16:creationId xmlns:a16="http://schemas.microsoft.com/office/drawing/2014/main" id="{22ED41AB-A840-46F9-865A-ACD4304E097C}"/>
              </a:ext>
            </a:extLst>
          </p:cNvPr>
          <p:cNvSpPr/>
          <p:nvPr>
            <p:custDataLst>
              <p:tags r:id="rId421"/>
            </p:custDataLst>
          </p:nvPr>
        </p:nvSpPr>
        <p:spPr>
          <a:xfrm>
            <a:off x="106680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55" name="Rechteck 854">
            <a:extLst>
              <a:ext uri="{FF2B5EF4-FFF2-40B4-BE49-F238E27FC236}">
                <a16:creationId xmlns:a16="http://schemas.microsoft.com/office/drawing/2014/main" id="{5ABCAFF6-7A02-40A5-91BB-B568E4605A9F}"/>
              </a:ext>
            </a:extLst>
          </p:cNvPr>
          <p:cNvSpPr/>
          <p:nvPr>
            <p:custDataLst>
              <p:tags r:id="rId422"/>
            </p:custDataLst>
          </p:nvPr>
        </p:nvSpPr>
        <p:spPr>
          <a:xfrm>
            <a:off x="10756900" y="44373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56" name="Rechteck 855">
            <a:extLst>
              <a:ext uri="{FF2B5EF4-FFF2-40B4-BE49-F238E27FC236}">
                <a16:creationId xmlns:a16="http://schemas.microsoft.com/office/drawing/2014/main" id="{CDE579E7-6843-40EC-B5C5-7014B11D4651}"/>
              </a:ext>
            </a:extLst>
          </p:cNvPr>
          <p:cNvSpPr/>
          <p:nvPr>
            <p:custDataLst>
              <p:tags r:id="rId423"/>
            </p:custDataLst>
          </p:nvPr>
        </p:nvSpPr>
        <p:spPr>
          <a:xfrm>
            <a:off x="82677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57" name="Rechteck 856">
            <a:extLst>
              <a:ext uri="{FF2B5EF4-FFF2-40B4-BE49-F238E27FC236}">
                <a16:creationId xmlns:a16="http://schemas.microsoft.com/office/drawing/2014/main" id="{D4BCBCB0-841A-4FAC-B348-FA91079CDF72}"/>
              </a:ext>
            </a:extLst>
          </p:cNvPr>
          <p:cNvSpPr/>
          <p:nvPr>
            <p:custDataLst>
              <p:tags r:id="rId424"/>
            </p:custDataLst>
          </p:nvPr>
        </p:nvSpPr>
        <p:spPr>
          <a:xfrm>
            <a:off x="83566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58" name="Rechteck 857">
            <a:extLst>
              <a:ext uri="{FF2B5EF4-FFF2-40B4-BE49-F238E27FC236}">
                <a16:creationId xmlns:a16="http://schemas.microsoft.com/office/drawing/2014/main" id="{4D99186B-3F69-4BEC-A2C5-18F13BA64FE4}"/>
              </a:ext>
            </a:extLst>
          </p:cNvPr>
          <p:cNvSpPr/>
          <p:nvPr>
            <p:custDataLst>
              <p:tags r:id="rId425"/>
            </p:custDataLst>
          </p:nvPr>
        </p:nvSpPr>
        <p:spPr>
          <a:xfrm>
            <a:off x="84455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59" name="Rechteck 858">
            <a:extLst>
              <a:ext uri="{FF2B5EF4-FFF2-40B4-BE49-F238E27FC236}">
                <a16:creationId xmlns:a16="http://schemas.microsoft.com/office/drawing/2014/main" id="{B9A36119-F75B-4293-AE4E-DCCF09AE35C2}"/>
              </a:ext>
            </a:extLst>
          </p:cNvPr>
          <p:cNvSpPr/>
          <p:nvPr>
            <p:custDataLst>
              <p:tags r:id="rId426"/>
            </p:custDataLst>
          </p:nvPr>
        </p:nvSpPr>
        <p:spPr>
          <a:xfrm>
            <a:off x="85344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60" name="Rechteck 859">
            <a:extLst>
              <a:ext uri="{FF2B5EF4-FFF2-40B4-BE49-F238E27FC236}">
                <a16:creationId xmlns:a16="http://schemas.microsoft.com/office/drawing/2014/main" id="{D74D2E82-C2D2-49A4-9C4B-78D2C65A02BB}"/>
              </a:ext>
            </a:extLst>
          </p:cNvPr>
          <p:cNvSpPr/>
          <p:nvPr>
            <p:custDataLst>
              <p:tags r:id="rId427"/>
            </p:custDataLst>
          </p:nvPr>
        </p:nvSpPr>
        <p:spPr>
          <a:xfrm>
            <a:off x="86233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61" name="Rechteck 860">
            <a:extLst>
              <a:ext uri="{FF2B5EF4-FFF2-40B4-BE49-F238E27FC236}">
                <a16:creationId xmlns:a16="http://schemas.microsoft.com/office/drawing/2014/main" id="{CC58EDFF-9392-486F-989C-98CCBC501AC9}"/>
              </a:ext>
            </a:extLst>
          </p:cNvPr>
          <p:cNvSpPr/>
          <p:nvPr>
            <p:custDataLst>
              <p:tags r:id="rId428"/>
            </p:custDataLst>
          </p:nvPr>
        </p:nvSpPr>
        <p:spPr>
          <a:xfrm>
            <a:off x="87122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62" name="Rechteck 861">
            <a:extLst>
              <a:ext uri="{FF2B5EF4-FFF2-40B4-BE49-F238E27FC236}">
                <a16:creationId xmlns:a16="http://schemas.microsoft.com/office/drawing/2014/main" id="{7EB63FA8-D8A0-4AE7-A99B-4090E37EA65F}"/>
              </a:ext>
            </a:extLst>
          </p:cNvPr>
          <p:cNvSpPr/>
          <p:nvPr>
            <p:custDataLst>
              <p:tags r:id="rId429"/>
            </p:custDataLst>
          </p:nvPr>
        </p:nvSpPr>
        <p:spPr>
          <a:xfrm>
            <a:off x="88011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63" name="Rechteck 862">
            <a:extLst>
              <a:ext uri="{FF2B5EF4-FFF2-40B4-BE49-F238E27FC236}">
                <a16:creationId xmlns:a16="http://schemas.microsoft.com/office/drawing/2014/main" id="{F286A731-5048-4278-BC49-CF722EE69070}"/>
              </a:ext>
            </a:extLst>
          </p:cNvPr>
          <p:cNvSpPr/>
          <p:nvPr>
            <p:custDataLst>
              <p:tags r:id="rId430"/>
            </p:custDataLst>
          </p:nvPr>
        </p:nvSpPr>
        <p:spPr>
          <a:xfrm>
            <a:off x="89789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64" name="Rechteck 863">
            <a:extLst>
              <a:ext uri="{FF2B5EF4-FFF2-40B4-BE49-F238E27FC236}">
                <a16:creationId xmlns:a16="http://schemas.microsoft.com/office/drawing/2014/main" id="{C9107094-CD66-4B33-A0C5-FAE3F4E35D13}"/>
              </a:ext>
            </a:extLst>
          </p:cNvPr>
          <p:cNvSpPr/>
          <p:nvPr>
            <p:custDataLst>
              <p:tags r:id="rId431"/>
            </p:custDataLst>
          </p:nvPr>
        </p:nvSpPr>
        <p:spPr>
          <a:xfrm>
            <a:off x="94234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65" name="Rechteck 864">
            <a:extLst>
              <a:ext uri="{FF2B5EF4-FFF2-40B4-BE49-F238E27FC236}">
                <a16:creationId xmlns:a16="http://schemas.microsoft.com/office/drawing/2014/main" id="{A849DC07-5C0E-415F-B084-8243205FFCD3}"/>
              </a:ext>
            </a:extLst>
          </p:cNvPr>
          <p:cNvSpPr/>
          <p:nvPr>
            <p:custDataLst>
              <p:tags r:id="rId432"/>
            </p:custDataLst>
          </p:nvPr>
        </p:nvSpPr>
        <p:spPr>
          <a:xfrm>
            <a:off x="95123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66" name="Rechteck 865">
            <a:extLst>
              <a:ext uri="{FF2B5EF4-FFF2-40B4-BE49-F238E27FC236}">
                <a16:creationId xmlns:a16="http://schemas.microsoft.com/office/drawing/2014/main" id="{28C1CD25-2F36-4EC3-9432-4130D5EFD36C}"/>
              </a:ext>
            </a:extLst>
          </p:cNvPr>
          <p:cNvSpPr/>
          <p:nvPr>
            <p:custDataLst>
              <p:tags r:id="rId433"/>
            </p:custDataLst>
          </p:nvPr>
        </p:nvSpPr>
        <p:spPr>
          <a:xfrm>
            <a:off x="100457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67" name="Rechteck 866">
            <a:extLst>
              <a:ext uri="{FF2B5EF4-FFF2-40B4-BE49-F238E27FC236}">
                <a16:creationId xmlns:a16="http://schemas.microsoft.com/office/drawing/2014/main" id="{CE976CCF-AFD7-409D-A819-8E9C70AB754B}"/>
              </a:ext>
            </a:extLst>
          </p:cNvPr>
          <p:cNvSpPr/>
          <p:nvPr>
            <p:custDataLst>
              <p:tags r:id="rId434"/>
            </p:custDataLst>
          </p:nvPr>
        </p:nvSpPr>
        <p:spPr>
          <a:xfrm>
            <a:off x="103124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68" name="Rechteck 867">
            <a:extLst>
              <a:ext uri="{FF2B5EF4-FFF2-40B4-BE49-F238E27FC236}">
                <a16:creationId xmlns:a16="http://schemas.microsoft.com/office/drawing/2014/main" id="{C9D94E5E-D63B-4061-B830-7D9BF8D220D0}"/>
              </a:ext>
            </a:extLst>
          </p:cNvPr>
          <p:cNvSpPr/>
          <p:nvPr>
            <p:custDataLst>
              <p:tags r:id="rId435"/>
            </p:custDataLst>
          </p:nvPr>
        </p:nvSpPr>
        <p:spPr>
          <a:xfrm>
            <a:off x="104013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69" name="Rechteck 868">
            <a:extLst>
              <a:ext uri="{FF2B5EF4-FFF2-40B4-BE49-F238E27FC236}">
                <a16:creationId xmlns:a16="http://schemas.microsoft.com/office/drawing/2014/main" id="{5B4BDFF7-391C-4969-A52E-DBB307220F57}"/>
              </a:ext>
            </a:extLst>
          </p:cNvPr>
          <p:cNvSpPr/>
          <p:nvPr>
            <p:custDataLst>
              <p:tags r:id="rId436"/>
            </p:custDataLst>
          </p:nvPr>
        </p:nvSpPr>
        <p:spPr>
          <a:xfrm>
            <a:off x="10668000" y="4526279"/>
            <a:ext cx="88900" cy="88900"/>
          </a:xfrm>
          <a:prstGeom prst="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24999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5432C-6EE4-3A48-B260-083AF2E7E36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/>
              <a:t>To accelerate a charged particle, you need…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B87DD-025D-AE43-4A03-910135B61E5D}"/>
              </a:ext>
            </a:extLst>
          </p:cNvPr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-FI"/>
              <a:t> </a:t>
            </a:r>
            <a:endParaRPr lang="en-FI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F8372815-3253-40D9-AAB1-B449718126DB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3500" y="63500"/>
            <a:ext cx="2032000" cy="381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tIns="0" rIns="0" bIns="0" rtlCol="0" anchor="ctr" anchorCtr="1"/>
          <a:lstStyle/>
          <a:p>
            <a:pPr algn="l"/>
            <a:r>
              <a:rPr lang="en-GB"/>
              <a:t>0/0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1CC50D00-BF36-44AA-AEDD-56E1DFED2586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0096500" y="63500"/>
            <a:ext cx="2032000" cy="381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lIns="0" tIns="0" rIns="0" bIns="0" rtlCol="0" anchor="ctr" anchorCtr="1"/>
          <a:lstStyle/>
          <a:p>
            <a:pPr algn="l"/>
            <a:r>
              <a:rPr lang="en-GB"/>
              <a:t>Preparing Results</a:t>
            </a:r>
          </a:p>
        </p:txBody>
      </p:sp>
      <p:sp>
        <p:nvSpPr>
          <p:cNvPr id="6" name="Rechteck: obere Ecken abgeschnitten 5">
            <a:extLst>
              <a:ext uri="{FF2B5EF4-FFF2-40B4-BE49-F238E27FC236}">
                <a16:creationId xmlns:a16="http://schemas.microsoft.com/office/drawing/2014/main" id="{F3087E13-BA76-4B81-BD45-3E44A15072EB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65100" y="254000"/>
            <a:ext cx="177800" cy="127000"/>
          </a:xfrm>
          <a:prstGeom prst="snip2Same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A6EABB56-236A-4128-A1C2-0B6A059260EF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90500" y="127000"/>
            <a:ext cx="127000" cy="127000"/>
          </a:xfrm>
          <a:prstGeom prst="ellipse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GB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1E9119E-619D-4D47-B541-74104A993894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429000" y="88900"/>
            <a:ext cx="2413000" cy="381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Join at: </a:t>
            </a:r>
            <a:r>
              <a:rPr lang="en-GB" b="1"/>
              <a:t>vevox.app</a:t>
            </a:r>
            <a:endParaRPr lang="en-GB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3C1FD47-1685-4E9D-A034-DD334F537D31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6350000" y="101600"/>
            <a:ext cx="2413000" cy="381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ID: </a:t>
            </a:r>
            <a:r>
              <a:rPr lang="en-GB" b="1"/>
              <a:t>131-113-101</a:t>
            </a:r>
            <a:endParaRPr lang="en-GB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A991A2B-BD2A-490D-9079-BA558C31C4C8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838200" y="179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 magnetic field only.</a:t>
            </a:r>
            <a:endParaRPr lang="en-GB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198A8E7-E9C3-48EE-9CB0-177BE163F8D9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10337800" y="196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EE26AEF2-877C-4646-ACB0-B256CED0A3C7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38200" y="211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F03F057C-218E-4151-9A37-C69288C66DC5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38200" y="211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F94F5B4-9C54-4944-9F74-3628CD12EBA4}"/>
              </a:ext>
            </a:extLst>
          </p:cNvPr>
          <p:cNvSpPr txBox="1"/>
          <p:nvPr>
            <p:custDataLst>
              <p:tags r:id="rId14"/>
            </p:custDataLst>
          </p:nvPr>
        </p:nvSpPr>
        <p:spPr>
          <a:xfrm>
            <a:off x="838200" y="2433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 electric field only.</a:t>
            </a:r>
            <a:endParaRPr lang="en-GB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1C23990-B6D3-45A7-8FC7-B1D1CD6DC847}"/>
              </a:ext>
            </a:extLst>
          </p:cNvPr>
          <p:cNvSpPr txBox="1"/>
          <p:nvPr>
            <p:custDataLst>
              <p:tags r:id="rId15"/>
            </p:custDataLst>
          </p:nvPr>
        </p:nvSpPr>
        <p:spPr>
          <a:xfrm>
            <a:off x="10337800" y="2598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BC0CF953-407F-43B4-9584-CCDD5620E724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838200" y="2750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0633F1F3-C96C-4B8B-A89F-7879133A1EE4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838200" y="2750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EEA4FED-B879-44B6-9DD7-290B32FCAA40}"/>
              </a:ext>
            </a:extLst>
          </p:cNvPr>
          <p:cNvSpPr txBox="1"/>
          <p:nvPr>
            <p:custDataLst>
              <p:tags r:id="rId18"/>
            </p:custDataLst>
          </p:nvPr>
        </p:nvSpPr>
        <p:spPr>
          <a:xfrm>
            <a:off x="838200" y="3068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 magnetic and electric field.</a:t>
            </a:r>
            <a:endParaRPr lang="en-GB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6212306A-29FD-456A-AB78-8D7C23A4041B}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>
            <a:off x="10337800" y="3233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15FCF0FA-A22B-4E79-BA85-74E4D7AA74FA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838200" y="3385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C1007F9A-C639-4C74-90A1-FCBDD0EFB85D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838200" y="3385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435736D5-44EE-4165-A8ED-FAEB0A91BE3E}"/>
              </a:ext>
            </a:extLst>
          </p:cNvPr>
          <p:cNvSpPr txBox="1"/>
          <p:nvPr>
            <p:custDataLst>
              <p:tags r:id="rId22"/>
            </p:custDataLst>
          </p:nvPr>
        </p:nvSpPr>
        <p:spPr>
          <a:xfrm>
            <a:off x="838200" y="3703320"/>
            <a:ext cx="10515600" cy="3175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t">
            <a:spAutoFit/>
          </a:bodyPr>
          <a:lstStyle/>
          <a:p>
            <a:pPr algn="l"/>
            <a:r>
              <a:rPr lang="en-GB"/>
              <a:t>All four fundamental forces: strong, weak, gravitational and electromagnetic.</a:t>
            </a:r>
            <a:endParaRPr lang="en-GB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2DCD474C-B117-463C-A339-130BAF31A07B}"/>
              </a:ext>
            </a:extLst>
          </p:cNvPr>
          <p:cNvSpPr txBox="1"/>
          <p:nvPr>
            <p:custDataLst>
              <p:tags r:id="rId23"/>
            </p:custDataLst>
          </p:nvPr>
        </p:nvSpPr>
        <p:spPr>
          <a:xfrm>
            <a:off x="10337800" y="3868420"/>
            <a:ext cx="1016000" cy="635000"/>
          </a:xfrm>
          <a:prstGeom prst="rect">
            <a:avLst/>
          </a:prstGeom>
          <a:noFill/>
        </p:spPr>
        <p:txBody>
          <a:bodyPr vertOverflow="overflow" vert="horz" wrap="square" lIns="0" tIns="0" rIns="0" bIns="0" rtlCol="0" anchor="ctr" anchorCtr="0">
            <a:spAutoFit/>
          </a:bodyPr>
          <a:lstStyle/>
          <a:p>
            <a:pPr algn="r"/>
            <a:r>
              <a:rPr lang="en-GB"/>
              <a:t>0%</a:t>
            </a:r>
            <a:endParaRPr lang="en-GB" dirty="0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D75A59A9-8D95-41A1-8307-A51D6E2A1E07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838200" y="4020820"/>
            <a:ext cx="9499600" cy="317500"/>
          </a:xfrm>
          <a:prstGeom prst="roundRect">
            <a:avLst/>
          </a:prstGeom>
          <a:solidFill>
            <a:srgbClr val="0033A0">
              <a:alpha val="0"/>
            </a:srgbClr>
          </a:solidFill>
          <a:ln w="12700" cap="flat" cmpd="sng" algn="ctr">
            <a:solidFill>
              <a:srgbClr val="80808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0"/>
          <a:lstStyle/>
          <a:p>
            <a:pPr algn="l"/>
            <a:endParaRPr lang="en-GB">
              <a:solidFill>
                <a:srgbClr val="000000"/>
              </a:solidFill>
            </a:endParaRPr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111CB8C3-8501-4F41-9E08-0E47C20696AB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838200" y="4020820"/>
            <a:ext cx="0" cy="317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wrap="none" rIns="0" rtlCol="0" anchor="ctr" anchorCtr="0"/>
          <a:lstStyle/>
          <a:p>
            <a:pPr algn="l"/>
            <a:endParaRPr lang="en-GB">
              <a:solidFill>
                <a:srgbClr val="FFFFFF"/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DF4A8C5B-8213-4760-BF9D-7C922D276EBE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0" y="5486400"/>
            <a:ext cx="12192000" cy="1219200"/>
          </a:xfrm>
          <a:prstGeom prst="rect">
            <a:avLst/>
          </a:prstGeom>
          <a:solidFill>
            <a:srgbClr val="666666"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  <a:alpha val="0"/>
              <a:alpha val="40000"/>
            </a:srgbClr>
          </a:solidFill>
          <a:ln w="12700" cap="flat" cmpd="sng" algn="ctr">
            <a:solidFill>
              <a:srgbClr val="808080"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  <a:alpha val="0"/>
                <a:alpha val="40000"/>
              </a:srgbClr>
            </a:solidFill>
            <a:prstDash val="dash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r>
              <a:rPr lang="en-GB" sz="8000">
                <a:solidFill>
                  <a:srgbClr val="FFFFFF"/>
                </a:solidFill>
              </a:rPr>
              <a:t>RESULTS SLIDE</a:t>
            </a:r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8719BBDE-0295-438F-A05A-4FDF21DC220B}"/>
              </a:ext>
            </a:extLst>
          </p:cNvPr>
          <p:cNvSpPr/>
          <p:nvPr>
            <p:custDataLst>
              <p:tags r:id="rId27"/>
            </p:custDataLst>
          </p:nvPr>
        </p:nvSpPr>
        <p:spPr>
          <a:xfrm>
            <a:off x="9893808" y="2782570"/>
            <a:ext cx="254000" cy="254000"/>
          </a:xfrm>
          <a:prstGeom prst="ellipse">
            <a:avLst/>
          </a:prstGeom>
          <a:solidFill>
            <a:srgbClr val="FFFFFF"/>
          </a:solidFill>
          <a:ln w="25400" cap="flat" cmpd="sng" algn="ctr">
            <a:solidFill>
              <a:srgbClr val="0033A0"/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ctr" anchorCtr="1"/>
          <a:lstStyle/>
          <a:p>
            <a:pPr algn="l"/>
            <a:r>
              <a:rPr lang="en-GB" sz="2000" b="1">
                <a:solidFill>
                  <a:srgbClr val="0033A0"/>
                </a:solidFill>
              </a:rPr>
              <a:t>✓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7781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C06A36-8BC6-5E7F-086D-7FA32246B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Why Plasma Wakefield Acceleration?</a:t>
            </a:r>
            <a:br>
              <a:rPr lang="en-GB" dirty="0"/>
            </a:b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A24CC6-C06F-5D2C-4DFF-F45173B44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7F42879-6011-000F-7D16-4F24430349F1}"/>
              </a:ext>
            </a:extLst>
          </p:cNvPr>
          <p:cNvSpPr txBox="1"/>
          <p:nvPr/>
        </p:nvSpPr>
        <p:spPr>
          <a:xfrm>
            <a:off x="407988" y="1877343"/>
            <a:ext cx="9685024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dirty="0">
                <a:solidFill>
                  <a:schemeClr val="tx2"/>
                </a:solidFill>
              </a:rPr>
              <a:t>Goal: Build </a:t>
            </a:r>
            <a:r>
              <a:rPr lang="en-GB" sz="2400" b="1" dirty="0">
                <a:solidFill>
                  <a:schemeClr val="tx2"/>
                </a:solidFill>
              </a:rPr>
              <a:t>smaller, cheaper, or more energetic</a:t>
            </a:r>
            <a:r>
              <a:rPr lang="en-GB" sz="2400" dirty="0">
                <a:solidFill>
                  <a:schemeClr val="tx2"/>
                </a:solidFill>
              </a:rPr>
              <a:t> particle accelerators.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1B80D97-CD39-5C65-1786-34432756E2DC}"/>
              </a:ext>
            </a:extLst>
          </p:cNvPr>
          <p:cNvSpPr txBox="1"/>
          <p:nvPr/>
        </p:nvSpPr>
        <p:spPr>
          <a:xfrm>
            <a:off x="407988" y="1340768"/>
            <a:ext cx="5916684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>
                <a:sym typeface="Wingdings" panose="05000000000000000000" pitchFamily="2" charset="2"/>
              </a:rPr>
              <a:t> New way to accelerate charged particles</a:t>
            </a:r>
            <a:endParaRPr lang="en-GB" sz="2400" dirty="0"/>
          </a:p>
        </p:txBody>
      </p:sp>
      <p:pic>
        <p:nvPicPr>
          <p:cNvPr id="10" name="Picture 5">
            <a:extLst>
              <a:ext uri="{FF2B5EF4-FFF2-40B4-BE49-F238E27FC236}">
                <a16:creationId xmlns:a16="http://schemas.microsoft.com/office/drawing/2014/main" id="{E1A0706B-1A76-DFE5-9495-41AE409A0A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043" y="2727042"/>
            <a:ext cx="4680520" cy="3431439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2A56AF5A-F286-90BB-2884-2E30482B7953}"/>
              </a:ext>
            </a:extLst>
          </p:cNvPr>
          <p:cNvSpPr txBox="1"/>
          <p:nvPr/>
        </p:nvSpPr>
        <p:spPr>
          <a:xfrm>
            <a:off x="6818172" y="3688824"/>
            <a:ext cx="47504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kern="1200" cap="none" spc="0" baseline="0" dirty="0">
                <a:solidFill>
                  <a:srgbClr val="2F2F2F"/>
                </a:solidFill>
                <a:uFillTx/>
                <a:latin typeface="Arial" pitchFamily="34"/>
              </a:rPr>
              <a:t>Acceleration gradient: e.g. 100 MeV/m,…</a:t>
            </a:r>
            <a:endParaRPr lang="en-GB" dirty="0"/>
          </a:p>
        </p:txBody>
      </p:sp>
      <p:cxnSp>
        <p:nvCxnSpPr>
          <p:cNvPr id="12" name="Gerade Verbindung mit Pfeil 10">
            <a:extLst>
              <a:ext uri="{FF2B5EF4-FFF2-40B4-BE49-F238E27FC236}">
                <a16:creationId xmlns:a16="http://schemas.microsoft.com/office/drawing/2014/main" id="{9EE16654-51AE-6F78-5D9E-D1788B3CE4AB}"/>
              </a:ext>
            </a:extLst>
          </p:cNvPr>
          <p:cNvCxnSpPr>
            <a:cxnSpLocks/>
          </p:cNvCxnSpPr>
          <p:nvPr/>
        </p:nvCxnSpPr>
        <p:spPr>
          <a:xfrm>
            <a:off x="7095912" y="2960002"/>
            <a:ext cx="1912312" cy="0"/>
          </a:xfrm>
          <a:prstGeom prst="straightConnector1">
            <a:avLst/>
          </a:prstGeom>
          <a:noFill/>
          <a:ln w="57150" cap="flat">
            <a:solidFill>
              <a:srgbClr val="156082"/>
            </a:solidFill>
            <a:prstDash val="solid"/>
            <a:miter/>
            <a:tailEnd type="arrow"/>
          </a:ln>
        </p:spPr>
      </p:cxnSp>
      <p:sp>
        <p:nvSpPr>
          <p:cNvPr id="13" name="Ellipse 11">
            <a:extLst>
              <a:ext uri="{FF2B5EF4-FFF2-40B4-BE49-F238E27FC236}">
                <a16:creationId xmlns:a16="http://schemas.microsoft.com/office/drawing/2014/main" id="{471B747A-FBAB-4391-52AF-20BA4D18F6C7}"/>
              </a:ext>
            </a:extLst>
          </p:cNvPr>
          <p:cNvSpPr/>
          <p:nvPr/>
        </p:nvSpPr>
        <p:spPr>
          <a:xfrm>
            <a:off x="7808915" y="2695419"/>
            <a:ext cx="533396" cy="52387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156082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e</a:t>
            </a:r>
            <a:r>
              <a:rPr lang="en-US" sz="1800" b="0" i="0" u="none" strike="noStrike" kern="1200" cap="none" spc="0" baseline="30000">
                <a:solidFill>
                  <a:srgbClr val="FFFFFF"/>
                </a:solidFill>
                <a:uFillTx/>
                <a:latin typeface="Aptos"/>
              </a:rPr>
              <a:t>-</a:t>
            </a:r>
            <a:endParaRPr lang="en-GB" sz="1800" b="0" i="0" u="none" strike="noStrike" kern="1200" cap="none" spc="0" baseline="30000">
              <a:solidFill>
                <a:srgbClr val="FFFFFF"/>
              </a:solidFill>
              <a:uFillTx/>
              <a:latin typeface="Apto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2">
                <a:extLst>
                  <a:ext uri="{FF2B5EF4-FFF2-40B4-BE49-F238E27FC236}">
                    <a16:creationId xmlns:a16="http://schemas.microsoft.com/office/drawing/2014/main" id="{6304AC4D-E8CE-8353-D1D6-1C79A1F34C66}"/>
                  </a:ext>
                </a:extLst>
              </p:cNvPr>
              <p:cNvSpPr txBox="1"/>
              <p:nvPr/>
            </p:nvSpPr>
            <p:spPr>
              <a:xfrm>
                <a:off x="6852955" y="2544662"/>
                <a:ext cx="384459" cy="402930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GB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GB" sz="1800" b="0" i="0" u="none" strike="noStrike" kern="1200" cap="none" spc="0" baseline="0">
                  <a:solidFill>
                    <a:srgbClr val="000000"/>
                  </a:solidFill>
                  <a:uFillTx/>
                  <a:latin typeface="Aptos"/>
                </a:endParaRPr>
              </a:p>
            </p:txBody>
          </p:sp>
        </mc:Choice>
        <mc:Fallback xmlns="">
          <p:sp>
            <p:nvSpPr>
              <p:cNvPr id="14" name="Textfeld 12">
                <a:extLst>
                  <a:ext uri="{FF2B5EF4-FFF2-40B4-BE49-F238E27FC236}">
                    <a16:creationId xmlns:a16="http://schemas.microsoft.com/office/drawing/2014/main" id="{6304AC4D-E8CE-8353-D1D6-1C79A1F34C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2955" y="2544662"/>
                <a:ext cx="384459" cy="40293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feld 14">
            <a:extLst>
              <a:ext uri="{FF2B5EF4-FFF2-40B4-BE49-F238E27FC236}">
                <a16:creationId xmlns:a16="http://schemas.microsoft.com/office/drawing/2014/main" id="{97289BFB-8B51-82BA-3463-9DF8FF160BF7}"/>
              </a:ext>
            </a:extLst>
          </p:cNvPr>
          <p:cNvSpPr txBox="1"/>
          <p:nvPr/>
        </p:nvSpPr>
        <p:spPr>
          <a:xfrm>
            <a:off x="8258333" y="3112760"/>
            <a:ext cx="123623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2F2F2F"/>
                </a:solidFill>
                <a:uFillTx/>
                <a:latin typeface="Arial" pitchFamily="34"/>
              </a:rPr>
              <a:t>100 MV/m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02F8C1FC-4F7F-F3E9-9590-C34A32579711}"/>
              </a:ext>
            </a:extLst>
          </p:cNvPr>
          <p:cNvGrpSpPr/>
          <p:nvPr/>
        </p:nvGrpSpPr>
        <p:grpSpPr>
          <a:xfrm>
            <a:off x="6324672" y="4365104"/>
            <a:ext cx="1505403" cy="1586799"/>
            <a:chOff x="509797" y="1791847"/>
            <a:chExt cx="2770140" cy="2806654"/>
          </a:xfrm>
        </p:grpSpPr>
        <p:pic>
          <p:nvPicPr>
            <p:cNvPr id="28" name="Picture 8" descr="A close-up of a battery&#10;&#10;Description automatically generated">
              <a:extLst>
                <a:ext uri="{FF2B5EF4-FFF2-40B4-BE49-F238E27FC236}">
                  <a16:creationId xmlns:a16="http://schemas.microsoft.com/office/drawing/2014/main" id="{1AB1189E-5B1C-BBAC-E9A6-C449770A73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742551" y="2389073"/>
              <a:ext cx="2209428" cy="2209428"/>
            </a:xfrm>
            <a:prstGeom prst="rect">
              <a:avLst/>
            </a:prstGeom>
          </p:spPr>
        </p:pic>
        <p:sp>
          <p:nvSpPr>
            <p:cNvPr id="29" name="Freeform: Shape 10">
              <a:extLst>
                <a:ext uri="{FF2B5EF4-FFF2-40B4-BE49-F238E27FC236}">
                  <a16:creationId xmlns:a16="http://schemas.microsoft.com/office/drawing/2014/main" id="{A134DCF8-5CE2-4413-77B2-39A0B8514480}"/>
                </a:ext>
              </a:extLst>
            </p:cNvPr>
            <p:cNvSpPr/>
            <p:nvPr/>
          </p:nvSpPr>
          <p:spPr>
            <a:xfrm>
              <a:off x="509797" y="2555324"/>
              <a:ext cx="340167" cy="908384"/>
            </a:xfrm>
            <a:custGeom>
              <a:avLst/>
              <a:gdLst>
                <a:gd name="connsiteX0" fmla="*/ 340167 w 340167"/>
                <a:gd name="connsiteY0" fmla="*/ 908384 h 908384"/>
                <a:gd name="connsiteX1" fmla="*/ 3283 w 340167"/>
                <a:gd name="connsiteY1" fmla="*/ 661737 h 908384"/>
                <a:gd name="connsiteX2" fmla="*/ 159694 w 340167"/>
                <a:gd name="connsiteY2" fmla="*/ 0 h 908384"/>
                <a:gd name="connsiteX3" fmla="*/ 159694 w 340167"/>
                <a:gd name="connsiteY3" fmla="*/ 0 h 908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0167" h="908384">
                  <a:moveTo>
                    <a:pt x="340167" y="908384"/>
                  </a:moveTo>
                  <a:cubicBezTo>
                    <a:pt x="186764" y="860759"/>
                    <a:pt x="33362" y="813134"/>
                    <a:pt x="3283" y="661737"/>
                  </a:cubicBezTo>
                  <a:cubicBezTo>
                    <a:pt x="-26796" y="510340"/>
                    <a:pt x="159694" y="0"/>
                    <a:pt x="159694" y="0"/>
                  </a:cubicBezTo>
                  <a:lnTo>
                    <a:pt x="159694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Freeform: Shape 11">
              <a:extLst>
                <a:ext uri="{FF2B5EF4-FFF2-40B4-BE49-F238E27FC236}">
                  <a16:creationId xmlns:a16="http://schemas.microsoft.com/office/drawing/2014/main" id="{3961A50B-6427-9CCB-5AF1-56851B98E989}"/>
                </a:ext>
              </a:extLst>
            </p:cNvPr>
            <p:cNvSpPr/>
            <p:nvPr/>
          </p:nvSpPr>
          <p:spPr>
            <a:xfrm>
              <a:off x="2805096" y="2531261"/>
              <a:ext cx="474841" cy="962526"/>
            </a:xfrm>
            <a:custGeom>
              <a:avLst/>
              <a:gdLst>
                <a:gd name="connsiteX0" fmla="*/ 0 w 474841"/>
                <a:gd name="connsiteY0" fmla="*/ 962526 h 962526"/>
                <a:gd name="connsiteX1" fmla="*/ 469232 w 474841"/>
                <a:gd name="connsiteY1" fmla="*/ 770021 h 962526"/>
                <a:gd name="connsiteX2" fmla="*/ 216568 w 474841"/>
                <a:gd name="connsiteY2" fmla="*/ 0 h 962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4841" h="962526">
                  <a:moveTo>
                    <a:pt x="0" y="962526"/>
                  </a:moveTo>
                  <a:cubicBezTo>
                    <a:pt x="216568" y="946484"/>
                    <a:pt x="433137" y="930442"/>
                    <a:pt x="469232" y="770021"/>
                  </a:cubicBezTo>
                  <a:cubicBezTo>
                    <a:pt x="505327" y="609600"/>
                    <a:pt x="360947" y="304800"/>
                    <a:pt x="216568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12">
              <a:extLst>
                <a:ext uri="{FF2B5EF4-FFF2-40B4-BE49-F238E27FC236}">
                  <a16:creationId xmlns:a16="http://schemas.microsoft.com/office/drawing/2014/main" id="{0558CC28-E959-51BE-DEA9-3BE3A5451FFD}"/>
                </a:ext>
              </a:extLst>
            </p:cNvPr>
            <p:cNvSpPr/>
            <p:nvPr/>
          </p:nvSpPr>
          <p:spPr>
            <a:xfrm>
              <a:off x="649283" y="2297669"/>
              <a:ext cx="93268" cy="576064"/>
            </a:xfrm>
            <a:prstGeom prst="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13">
              <a:extLst>
                <a:ext uri="{FF2B5EF4-FFF2-40B4-BE49-F238E27FC236}">
                  <a16:creationId xmlns:a16="http://schemas.microsoft.com/office/drawing/2014/main" id="{35692B79-E4A2-260F-3A39-7E22EB1AC974}"/>
                </a:ext>
              </a:extLst>
            </p:cNvPr>
            <p:cNvSpPr/>
            <p:nvPr/>
          </p:nvSpPr>
          <p:spPr>
            <a:xfrm>
              <a:off x="2940437" y="2298277"/>
              <a:ext cx="93268" cy="576064"/>
            </a:xfrm>
            <a:prstGeom prst="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Cross 14">
              <a:extLst>
                <a:ext uri="{FF2B5EF4-FFF2-40B4-BE49-F238E27FC236}">
                  <a16:creationId xmlns:a16="http://schemas.microsoft.com/office/drawing/2014/main" id="{EB1BDA2F-ED3B-4687-BC59-E89B38C2ADCA}"/>
                </a:ext>
              </a:extLst>
            </p:cNvPr>
            <p:cNvSpPr/>
            <p:nvPr/>
          </p:nvSpPr>
          <p:spPr>
            <a:xfrm>
              <a:off x="525833" y="1791847"/>
              <a:ext cx="340167" cy="365125"/>
            </a:xfrm>
            <a:prstGeom prst="plus">
              <a:avLst>
                <a:gd name="adj" fmla="val 46222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15">
              <a:extLst>
                <a:ext uri="{FF2B5EF4-FFF2-40B4-BE49-F238E27FC236}">
                  <a16:creationId xmlns:a16="http://schemas.microsoft.com/office/drawing/2014/main" id="{FB8CCE42-4282-28B9-E9C8-AA47F2BDBB55}"/>
                </a:ext>
              </a:extLst>
            </p:cNvPr>
            <p:cNvSpPr/>
            <p:nvPr/>
          </p:nvSpPr>
          <p:spPr>
            <a:xfrm>
              <a:off x="2805096" y="2046339"/>
              <a:ext cx="372625" cy="45719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Arrow: Right 16">
              <a:extLst>
                <a:ext uri="{FF2B5EF4-FFF2-40B4-BE49-F238E27FC236}">
                  <a16:creationId xmlns:a16="http://schemas.microsoft.com/office/drawing/2014/main" id="{F8B3C6AA-7942-637A-7E9E-D14E6BFB6021}"/>
                </a:ext>
              </a:extLst>
            </p:cNvPr>
            <p:cNvSpPr/>
            <p:nvPr/>
          </p:nvSpPr>
          <p:spPr>
            <a:xfrm>
              <a:off x="880037" y="2518106"/>
              <a:ext cx="1937536" cy="229144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00"/>
                </a:solidFill>
              </a:endParaRPr>
            </a:p>
          </p:txBody>
        </p:sp>
        <p:sp>
          <p:nvSpPr>
            <p:cNvPr id="36" name="Oval 17">
              <a:extLst>
                <a:ext uri="{FF2B5EF4-FFF2-40B4-BE49-F238E27FC236}">
                  <a16:creationId xmlns:a16="http://schemas.microsoft.com/office/drawing/2014/main" id="{EE6DAB55-ACBF-D95F-B610-9CCED7DD3174}"/>
                </a:ext>
              </a:extLst>
            </p:cNvPr>
            <p:cNvSpPr/>
            <p:nvPr/>
          </p:nvSpPr>
          <p:spPr>
            <a:xfrm>
              <a:off x="1678139" y="2411464"/>
              <a:ext cx="392883" cy="37025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e-</a:t>
              </a:r>
              <a:endParaRPr lang="en-GB" sz="800" dirty="0"/>
            </a:p>
          </p:txBody>
        </p:sp>
        <p:cxnSp>
          <p:nvCxnSpPr>
            <p:cNvPr id="37" name="Gerade Verbindung mit Pfeil 36">
              <a:extLst>
                <a:ext uri="{FF2B5EF4-FFF2-40B4-BE49-F238E27FC236}">
                  <a16:creationId xmlns:a16="http://schemas.microsoft.com/office/drawing/2014/main" id="{48779AFA-8166-1074-E5F2-C88140A4B11F}"/>
                </a:ext>
              </a:extLst>
            </p:cNvPr>
            <p:cNvCxnSpPr/>
            <p:nvPr/>
          </p:nvCxnSpPr>
          <p:spPr>
            <a:xfrm flipH="1">
              <a:off x="849964" y="2482056"/>
              <a:ext cx="73995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124">
            <a:extLst>
              <a:ext uri="{FF2B5EF4-FFF2-40B4-BE49-F238E27FC236}">
                <a16:creationId xmlns:a16="http://schemas.microsoft.com/office/drawing/2014/main" id="{CDCDE848-343A-2B0E-5879-ED4D1F336707}"/>
              </a:ext>
            </a:extLst>
          </p:cNvPr>
          <p:cNvSpPr txBox="1"/>
          <p:nvPr/>
        </p:nvSpPr>
        <p:spPr>
          <a:xfrm>
            <a:off x="8145202" y="4508986"/>
            <a:ext cx="3461272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Static field is not ideal</a:t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Better: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Field travels together with the beam</a:t>
            </a:r>
          </a:p>
        </p:txBody>
      </p:sp>
      <p:sp>
        <p:nvSpPr>
          <p:cNvPr id="6" name="Datumsplatzhalter 2">
            <a:extLst>
              <a:ext uri="{FF2B5EF4-FFF2-40B4-BE49-F238E27FC236}">
                <a16:creationId xmlns:a16="http://schemas.microsoft.com/office/drawing/2014/main" id="{140DA129-38DF-634A-6C1F-74AB42E153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17.07.2025</a:t>
            </a:r>
            <a:endParaRPr lang="en-US" dirty="0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4D058D4C-C6C0-6E35-C380-1F6E51224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HST 2025, M. Turner</a:t>
            </a:r>
          </a:p>
        </p:txBody>
      </p:sp>
    </p:spTree>
    <p:extLst>
      <p:ext uri="{BB962C8B-B14F-4D97-AF65-F5344CB8AC3E}">
        <p14:creationId xmlns:p14="http://schemas.microsoft.com/office/powerpoint/2010/main" val="158123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 animBg="1"/>
      <p:bldP spid="14" grpId="0"/>
      <p:bldP spid="15" grpId="0"/>
      <p:bldP spid="3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INSTRUCTION.TEXT" val="join_instructions_text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0)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6,6)"/>
</p:tagLst>
</file>

<file path=ppt/tags/tag10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17)"/>
</p:tagLst>
</file>

<file path=ppt/tags/tag10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17)"/>
</p:tagLst>
</file>

<file path=ppt/tags/tag10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17)"/>
</p:tagLst>
</file>

<file path=ppt/tags/tag10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17)"/>
</p:tagLst>
</file>

<file path=ppt/tags/tag10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17)"/>
</p:tagLst>
</file>

<file path=ppt/tags/tag10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17)"/>
</p:tagLst>
</file>

<file path=ppt/tags/tag10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17)"/>
</p:tagLst>
</file>

<file path=ppt/tags/tag10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17)"/>
</p:tagLst>
</file>

<file path=ppt/tags/tag10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17)"/>
</p:tagLst>
</file>

<file path=ppt/tags/tag10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17)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6)"/>
</p:tagLst>
</file>

<file path=ppt/tags/tag10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18)"/>
</p:tagLst>
</file>

<file path=ppt/tags/tag10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18)"/>
</p:tagLst>
</file>

<file path=ppt/tags/tag10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18)"/>
</p:tagLst>
</file>

<file path=ppt/tags/tag10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18)"/>
</p:tagLst>
</file>

<file path=ppt/tags/tag10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8,18)"/>
</p:tagLst>
</file>

<file path=ppt/tags/tag10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18)"/>
</p:tagLst>
</file>

<file path=ppt/tags/tag10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18)"/>
</p:tagLst>
</file>

<file path=ppt/tags/tag10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18)"/>
</p:tagLst>
</file>

<file path=ppt/tags/tag10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18)"/>
</p:tagLst>
</file>

<file path=ppt/tags/tag10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18)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6)"/>
</p:tagLst>
</file>

<file path=ppt/tags/tag10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18)"/>
</p:tagLst>
</file>

<file path=ppt/tags/tag10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18)"/>
</p:tagLst>
</file>

<file path=ppt/tags/tag10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18)"/>
</p:tagLst>
</file>

<file path=ppt/tags/tag10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18)"/>
</p:tagLst>
</file>

<file path=ppt/tags/tag10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18)"/>
</p:tagLst>
</file>

<file path=ppt/tags/tag10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19)"/>
</p:tagLst>
</file>

<file path=ppt/tags/tag10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19)"/>
</p:tagLst>
</file>

<file path=ppt/tags/tag10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19)"/>
</p:tagLst>
</file>

<file path=ppt/tags/tag10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6,19)"/>
</p:tagLst>
</file>

<file path=ppt/tags/tag10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8,19)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6)"/>
</p:tagLst>
</file>

<file path=ppt/tags/tag10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19)"/>
</p:tagLst>
</file>

<file path=ppt/tags/tag10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19)"/>
</p:tagLst>
</file>

<file path=ppt/tags/tag10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19)"/>
</p:tagLst>
</file>

<file path=ppt/tags/tag10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19)"/>
</p:tagLst>
</file>

<file path=ppt/tags/tag10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19)"/>
</p:tagLst>
</file>

<file path=ppt/tags/tag10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19)"/>
</p:tagLst>
</file>

<file path=ppt/tags/tag10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8,19)"/>
</p:tagLst>
</file>

<file path=ppt/tags/tag10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19)"/>
</p:tagLst>
</file>

<file path=ppt/tags/tag10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19)"/>
</p:tagLst>
</file>

<file path=ppt/tags/tag10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19)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6)"/>
</p:tagLst>
</file>

<file path=ppt/tags/tag10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19)"/>
</p:tagLst>
</file>

<file path=ppt/tags/tag10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19)"/>
</p:tagLst>
</file>

<file path=ppt/tags/tag10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20)"/>
</p:tagLst>
</file>

<file path=ppt/tags/tag10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,20)"/>
</p:tagLst>
</file>

<file path=ppt/tags/tag10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20)"/>
</p:tagLst>
</file>

<file path=ppt/tags/tag10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20)"/>
</p:tagLst>
</file>

<file path=ppt/tags/tag10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20)"/>
</p:tagLst>
</file>

<file path=ppt/tags/tag10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20)"/>
</p:tagLst>
</file>

<file path=ppt/tags/tag10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2,20)"/>
</p:tagLst>
</file>

<file path=ppt/tags/tag10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20)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6)"/>
</p:tagLst>
</file>

<file path=ppt/tags/tag10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20)"/>
</p:tagLst>
</file>

<file path=ppt/tags/tag10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20)"/>
</p:tagLst>
</file>

<file path=ppt/tags/tag10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20)"/>
</p:tagLst>
</file>

<file path=ppt/tags/tag10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20)"/>
</p:tagLst>
</file>

<file path=ppt/tags/tag10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20)"/>
</p:tagLst>
</file>

<file path=ppt/tags/tag10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20)"/>
</p:tagLst>
</file>

<file path=ppt/tags/tag10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20)"/>
</p:tagLst>
</file>

<file path=ppt/tags/tag10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21)"/>
</p:tagLst>
</file>

<file path=ppt/tags/tag10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21)"/>
</p:tagLst>
</file>

<file path=ppt/tags/tag10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2,21)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6)"/>
</p:tagLst>
</file>

<file path=ppt/tags/tag10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21)"/>
</p:tagLst>
</file>

<file path=ppt/tags/tag10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21)"/>
</p:tagLst>
</file>

<file path=ppt/tags/tag10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21)"/>
</p:tagLst>
</file>

<file path=ppt/tags/tag10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21)"/>
</p:tagLst>
</file>

<file path=ppt/tags/tag10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21)"/>
</p:tagLst>
</file>

<file path=ppt/tags/tag10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21)"/>
</p:tagLst>
</file>

<file path=ppt/tags/tag10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21)"/>
</p:tagLst>
</file>

<file path=ppt/tags/tag10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21)"/>
</p:tagLst>
</file>

<file path=ppt/tags/tag10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22)"/>
</p:tagLst>
</file>

<file path=ppt/tags/tag10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,22)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6)"/>
</p:tagLst>
</file>

<file path=ppt/tags/tag10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22)"/>
</p:tagLst>
</file>

<file path=ppt/tags/tag10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22)"/>
</p:tagLst>
</file>

<file path=ppt/tags/tag10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22)"/>
</p:tagLst>
</file>

<file path=ppt/tags/tag10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6,22)"/>
</p:tagLst>
</file>

<file path=ppt/tags/tag10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22)"/>
</p:tagLst>
</file>

<file path=ppt/tags/tag10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22)"/>
</p:tagLst>
</file>

<file path=ppt/tags/tag10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22)"/>
</p:tagLst>
</file>

<file path=ppt/tags/tag10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22)"/>
</p:tagLst>
</file>

<file path=ppt/tags/tag10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22)"/>
</p:tagLst>
</file>

<file path=ppt/tags/tag10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8,22)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6)"/>
</p:tagLst>
</file>

<file path=ppt/tags/tag10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22)"/>
</p:tagLst>
</file>

<file path=ppt/tags/tag10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22)"/>
</p:tagLst>
</file>

<file path=ppt/tags/tag10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22)"/>
</p:tagLst>
</file>

<file path=ppt/tags/tag10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22)"/>
</p:tagLst>
</file>

<file path=ppt/tags/tag10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22)"/>
</p:tagLst>
</file>

<file path=ppt/tags/tag10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22)"/>
</p:tagLst>
</file>

<file path=ppt/tags/tag10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22)"/>
</p:tagLst>
</file>

<file path=ppt/tags/tag10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23)"/>
</p:tagLst>
</file>

<file path=ppt/tags/tag10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23)"/>
</p:tagLst>
</file>

<file path=ppt/tags/tag10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23)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6)"/>
</p:tagLst>
</file>

<file path=ppt/tags/tag10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23)"/>
</p:tagLst>
</file>

<file path=ppt/tags/tag10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23)"/>
</p:tagLst>
</file>

<file path=ppt/tags/tag10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8,23)"/>
</p:tagLst>
</file>

<file path=ppt/tags/tag10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23)"/>
</p:tagLst>
</file>

<file path=ppt/tags/tag10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23)"/>
</p:tagLst>
</file>

<file path=ppt/tags/tag10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23)"/>
</p:tagLst>
</file>

<file path=ppt/tags/tag10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24)"/>
</p:tagLst>
</file>

<file path=ppt/tags/tag10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24)"/>
</p:tagLst>
</file>

<file path=ppt/tags/tag10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24)"/>
</p:tagLst>
</file>

<file path=ppt/tags/tag10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24)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0)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6)"/>
</p:tagLst>
</file>

<file path=ppt/tags/tag1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24)"/>
</p:tagLst>
</file>

<file path=ppt/tags/tag1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24)"/>
</p:tagLst>
</file>

<file path=ppt/tags/tag1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24)"/>
</p:tagLst>
</file>

<file path=ppt/tags/tag1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24)"/>
</p:tagLst>
</file>

<file path=ppt/tags/tag1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24)"/>
</p:tagLst>
</file>

<file path=ppt/tags/tag1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24)"/>
</p:tagLst>
</file>

<file path=ppt/tags/tag1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24)"/>
</p:tagLst>
</file>

<file path=ppt/tags/tag1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24)"/>
</p:tagLst>
</file>

<file path=ppt/tags/tag1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24)"/>
</p:tagLst>
</file>

<file path=ppt/tags/tag1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24)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6)"/>
</p:tagLst>
</file>

<file path=ppt/tags/tag1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24)"/>
</p:tagLst>
</file>

<file path=ppt/tags/tag1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24)"/>
</p:tagLst>
</file>

<file path=ppt/tags/tag1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24)"/>
</p:tagLst>
</file>

<file path=ppt/tags/tag1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24)"/>
</p:tagLst>
</file>

<file path=ppt/tags/tag1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24)"/>
</p:tagLst>
</file>

<file path=ppt/tags/tag1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24)"/>
</p:tagLst>
</file>

<file path=ppt/tags/tag1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25)"/>
</p:tagLst>
</file>

<file path=ppt/tags/tag1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25)"/>
</p:tagLst>
</file>

<file path=ppt/tags/tag1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25)"/>
</p:tagLst>
</file>

<file path=ppt/tags/tag1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25)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6)"/>
</p:tagLst>
</file>

<file path=ppt/tags/tag1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25)"/>
</p:tagLst>
</file>

<file path=ppt/tags/tag1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25)"/>
</p:tagLst>
</file>

<file path=ppt/tags/tag1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25)"/>
</p:tagLst>
</file>

<file path=ppt/tags/tag1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8,25)"/>
</p:tagLst>
</file>

<file path=ppt/tags/tag1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25)"/>
</p:tagLst>
</file>

<file path=ppt/tags/tag1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25)"/>
</p:tagLst>
</file>

<file path=ppt/tags/tag1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25)"/>
</p:tagLst>
</file>

<file path=ppt/tags/tag1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25)"/>
</p:tagLst>
</file>

<file path=ppt/tags/tag1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25)"/>
</p:tagLst>
</file>

<file path=ppt/tags/tag1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26)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6)"/>
</p:tagLst>
</file>

<file path=ppt/tags/tag1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26)"/>
</p:tagLst>
</file>

<file path=ppt/tags/tag1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26)"/>
</p:tagLst>
</file>

<file path=ppt/tags/tag1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26)"/>
</p:tagLst>
</file>

<file path=ppt/tags/tag1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26)"/>
</p:tagLst>
</file>

<file path=ppt/tags/tag1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26)"/>
</p:tagLst>
</file>

<file path=ppt/tags/tag1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26)"/>
</p:tagLst>
</file>

<file path=ppt/tags/tag1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26)"/>
</p:tagLst>
</file>

<file path=ppt/tags/tag1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26)"/>
</p:tagLst>
</file>

<file path=ppt/tags/tag1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26)"/>
</p:tagLst>
</file>

<file path=ppt/tags/tag1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26)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6)"/>
</p:tagLst>
</file>

<file path=ppt/tags/tag1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26)"/>
</p:tagLst>
</file>

<file path=ppt/tags/tag1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26)"/>
</p:tagLst>
</file>

<file path=ppt/tags/tag1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26)"/>
</p:tagLst>
</file>

<file path=ppt/tags/tag1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26)"/>
</p:tagLst>
</file>

<file path=ppt/tags/tag1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26)"/>
</p:tagLst>
</file>

<file path=ppt/tags/tag1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27)"/>
</p:tagLst>
</file>

<file path=ppt/tags/tag1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27)"/>
</p:tagLst>
</file>

<file path=ppt/tags/tag1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27)"/>
</p:tagLst>
</file>

<file path=ppt/tags/tag1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27)"/>
</p:tagLst>
</file>

<file path=ppt/tags/tag1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27)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6)"/>
</p:tagLst>
</file>

<file path=ppt/tags/tag1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27)"/>
</p:tagLst>
</file>

<file path=ppt/tags/tag1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27)"/>
</p:tagLst>
</file>

<file path=ppt/tags/tag1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27)"/>
</p:tagLst>
</file>

<file path=ppt/tags/tag1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27)"/>
</p:tagLst>
</file>

<file path=ppt/tags/tag1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27)"/>
</p:tagLst>
</file>

<file path=ppt/tags/tag1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27)"/>
</p:tagLst>
</file>

<file path=ppt/tags/tag1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27)"/>
</p:tagLst>
</file>

<file path=ppt/tags/tag1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27)"/>
</p:tagLst>
</file>

<file path=ppt/tags/tag1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27)"/>
</p:tagLst>
</file>

<file path=ppt/tags/tag1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28)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7)"/>
</p:tagLst>
</file>

<file path=ppt/tags/tag1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,28)"/>
</p:tagLst>
</file>

<file path=ppt/tags/tag1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28)"/>
</p:tagLst>
</file>

<file path=ppt/tags/tag1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28)"/>
</p:tagLst>
</file>

<file path=ppt/tags/tag1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28)"/>
</p:tagLst>
</file>

<file path=ppt/tags/tag1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6,28)"/>
</p:tagLst>
</file>

<file path=ppt/tags/tag1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28)"/>
</p:tagLst>
</file>

<file path=ppt/tags/tag1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28)"/>
</p:tagLst>
</file>

<file path=ppt/tags/tag1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28)"/>
</p:tagLst>
</file>

<file path=ppt/tags/tag1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28)"/>
</p:tagLst>
</file>

<file path=ppt/tags/tag1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28)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7)"/>
</p:tagLst>
</file>

<file path=ppt/tags/tag1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28)"/>
</p:tagLst>
</file>

<file path=ppt/tags/tag1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28)"/>
</p:tagLst>
</file>

<file path=ppt/tags/tag1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28)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7)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7)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6,0)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8)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8)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8)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8,8)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8)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8)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8)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8)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8)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8)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0)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8)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8)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8)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8)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8)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8)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8)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8)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9)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,9)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0)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9)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2,9)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9)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9)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9)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9)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9)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9)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9)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9)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0)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9)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9)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10)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10)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10)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8,10)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10)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2,10)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10)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10)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0)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10)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10)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10)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10)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10)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10)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11)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11)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6,11)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8,11)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0)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11)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11)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11)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2,11)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11)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11)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11)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11)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8,11)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11)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0)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11)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11)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11)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11)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11)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11)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11)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11)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12)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12)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0)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12)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12)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12)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8,12)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12)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12)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12)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12)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12)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12)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INSTRUCTIONS" val="13111310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0)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12)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13)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6,13)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8,13)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13)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13)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13)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13)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13)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13)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0)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8,13)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13)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13)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13)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13)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13)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13)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13)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13)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14)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0)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,14)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14)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14)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8,14)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2,14)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14)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14)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8,14)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14)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14)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0)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14)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14)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14)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14)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14)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15)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15)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15)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15)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15)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0)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8,15)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15)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15)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15)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15)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16)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16)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16)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16)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8,16)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0)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16)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16)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2,16)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16)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16)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16)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16)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16)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16)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16)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1)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16)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16)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16)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17)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6,17)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17)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17)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17)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17)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17)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1)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17)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17)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17)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17)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17)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18)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18)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18)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18)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8,18)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1)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18)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18)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18)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18)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18)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18)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18)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18)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18)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18)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1)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19)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19)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19)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6,19)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8,19)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19)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19)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19)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19)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19)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INSTRUCTIONSLIDE" val="join_instructions_titl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1)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19)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8,19)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19)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19)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19)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19)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19)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20)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,20)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20)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1)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20)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20)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20)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2,20)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20)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20)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20)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20)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20)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20)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1)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20)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20)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21)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21)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2,21)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21)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21)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21)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21)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21)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1)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21)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21)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21)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22)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,22)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22)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22)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22)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6,22)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22)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1)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22)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22)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22)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22)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8,22)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22)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22)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22)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22)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22)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2)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22)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22)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23)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23)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23)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23)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23)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8,23)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23)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23)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2)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23)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24)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24)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24)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24)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24)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24)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24)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24)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24)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2)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24)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24)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24)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24)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24)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24)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24)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24)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24)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24)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2)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24)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25)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25)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25)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25)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25)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25)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25)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8,25)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25)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2)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25)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25)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25)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25)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26)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26)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26)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26)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26)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26)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ONTENT.PLACEHOL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2)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26)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26)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26)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26)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26)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26)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26)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26)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26)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26)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2)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27)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27)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27)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27)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27)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27)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27)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27)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27)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27)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2)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27)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27)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27)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27)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28)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,28)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28)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28)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28)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6,28)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2)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28)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28)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28)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28)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28)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28)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28)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28)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OLL" val="{&quot;id&quot;:&quot;4942041&quot;,&quot;questionSettings&quot;:{&quot;automaticpolltimer.enabled&quot;:&quot;false&quot;,&quot;polltimerMusic.src&quot;:&quot;/static/audios/vevox/chill.mp3&quot;,&quot;resultsonpollopen.enabled&quot;:&quot;1&quot;,&quot;polltimerMusic.enabled&quot;:&quot;true&quot;,&quot;voting.choiceResultFormat&quot;:&quot;%&quot;,&quot;resultsonpollclose.enabled&quot;:&quot;1&quot;},&quot;alias&quot;:&quot;&quot;,&quot;text&quot;:&quot;&lt;p&gt;What do you think &lt;em&gt;plasma wakefield acceleration&lt;/em&gt; is?&lt;/p&gt;&quot;,&quot;@type&quot;:&quot;MultipleChoiceQuestion&quot;,&quot;choices&quot;:[{&quot;id&quot;:&quot;18398088&quot;,&quot;alias&quot;:null,&quot;text&quot;:&quot;A way to speed up plasma flow in natural lightning.&quot;,&quot;excludeFromResults&quot;:false,&quot;image&quot;:null,&quot;imageAltText&quot;:null,&quot;isCorrectAnswer&quot;:false},{&quot;id&quot;:&quot;18398089&quot;,&quot;alias&quot;:null,&quot;text&quot;:&quot;A method of accelerating particles using waves created in plasma.&quot;,&quot;excludeFromResults&quot;:false,&quot;image&quot;:null,&quot;imageAltText&quot;:null,&quot;isCorrectAnswer&quot;:true},{&quot;id&quot;:&quot;18398090&quot;,&quot;alias&quot;:null,&quot;text&quot;:&quot;A technique for heating plasma to generate energy.&quot;,&quot;excludeFromResults&quot;:false,&quot;image&quot;:null,&quot;imageAltText&quot;:null,&quot;isCorrectAnswer&quot;:false},{&quot;id&quot;:&quot;18398091&quot;,&quot;alias&quot;:null,&quot;text&quot;:&quot;A way to slow down fast-moving ions in a laboratory.&quot;,&quot;excludeFromResults&quot;:false,&quot;image&quot;:null,&quot;imageAltText&quot;:null,&quot;isCorrectAnswer&quot;:false},{&quot;id&quot;:&quot;18398092&quot;,&quot;alias&quot;:null,&quot;text&quot;:&quot;A method of propelling spacecrafts using solar plasma.&quot;,&quot;excludeFromResults&quot;:false,&quot;image&quot;:null,&quot;imageAltText&quot;:null,&quot;isCorrectAnswer&quot;:false}],&quot;resultFormat&quot;:&quot;%&quot;,&quot;minNumberSelections&quot;:1,&quot;maxNumberSelections&quot;:1,&quot;image&quot;:null,&quot;uiType&quot;:&quot;default&quot;,&quot;resultDisplayType&quot;:&quot;default&quot;}"/>
  <p:tag name="VEVOX.ORIGIN.SESSION.ID" val="762195"/>
  <p:tag name="VEVOX.ORIGIN.QUESTION.ID" val="4942041"/>
  <p:tag name="VEVOX.QUESTIONSLIDEID" val="21376#2727320519/814712141"/>
  <p:tag name="VEVOX.SLIDEFORMAT.VERSION" val="1.018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UESTION" val="What do you think plasma wakefield acceleration is?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8,2)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ONTENT.PLACEHOLDER" val="2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" val="{&quot;left&quot;:5,&quot;top&quot;:5,&quot;width&quot;:160,&quot;height&quot;:30}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OLLSTATUSTEXT" val="{&quot;left&quot;:795,&quot;top&quot;:5,&quot;width&quot;:160,&quot;height&quot;:30}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DOODLE.SHOULDERS" val="{&quot;left&quot;:13,&quot;top&quot;:20,&quot;width&quot;:14,&quot;height&quot;:10}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DOODLE.HEAD" val="{&quot;left&quot;:15,&quot;top&quot;:10,&quot;width&quot;:10,&quot;height&quot;:10}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OUNTDOWNTIMER.DISPLAY" val="{&quot;left&quot;:893,&quot;top&quot;:473,&quot;width&quot;:60,&quot;height&quot;:60}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JOIN.URL" val="{&quot;left&quot;:270,&quot;top&quot;:7,&quot;width&quot;:190,&quot;height&quot;:30}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ACCESSCODE.DISPLAY" val="{&quot;left&quot;:500,&quot;top&quot;:8,&quot;width&quot;:190,&quot;height&quot;:30}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1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2)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1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1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2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2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2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2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3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3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3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2)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4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4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4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4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5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5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5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5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INSTRUCTION.TEXT" val="join_instructions_text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RESULT" val="{&quot;id&quot;:&quot;4942041&quot;,&quot;questionSettings&quot;:{&quot;automaticpolltimer.enabled&quot;:&quot;false&quot;,&quot;polltimerMusic.src&quot;:&quot;/static/audios/vevox/chill.mp3&quot;,&quot;resultsonpollopen.enabled&quot;:&quot;1&quot;,&quot;polltimerMusic.enabled&quot;:&quot;true&quot;,&quot;voting.choiceResultFormat&quot;:&quot;%&quot;,&quot;resultsonpollclose.enabled&quot;:&quot;1&quot;},&quot;alias&quot;:&quot;&quot;,&quot;text&quot;:&quot;&lt;p&gt;What do you think &lt;em&gt;plasma wakefield acceleration&lt;/em&gt; is?&lt;/p&gt;&quot;,&quot;@type&quot;:&quot;MultipleChoiceQuestion&quot;,&quot;choices&quot;:[{&quot;id&quot;:&quot;18398088&quot;,&quot;alias&quot;:null,&quot;text&quot;:&quot;A way to speed up plasma flow in natural lightning.&quot;,&quot;excludeFromResults&quot;:false,&quot;image&quot;:null,&quot;imageAltText&quot;:null,&quot;isCorrectAnswer&quot;:false},{&quot;id&quot;:&quot;18398089&quot;,&quot;alias&quot;:null,&quot;text&quot;:&quot;A method of accelerating particles using waves created in plasma.&quot;,&quot;excludeFromResults&quot;:false,&quot;image&quot;:null,&quot;imageAltText&quot;:null,&quot;isCorrectAnswer&quot;:true},{&quot;id&quot;:&quot;18398090&quot;,&quot;alias&quot;:null,&quot;text&quot;:&quot;A technique for heating plasma to generate energy.&quot;,&quot;excludeFromResults&quot;:false,&quot;image&quot;:null,&quot;imageAltText&quot;:null,&quot;isCorrectAnswer&quot;:false},{&quot;id&quot;:&quot;18398091&quot;,&quot;alias&quot;:null,&quot;text&quot;:&quot;A way to slow down fast-moving ions in a laboratory.&quot;,&quot;excludeFromResults&quot;:false,&quot;image&quot;:null,&quot;imageAltText&quot;:null,&quot;isCorrectAnswer&quot;:false},{&quot;id&quot;:&quot;18398092&quot;,&quot;alias&quot;:null,&quot;text&quot;:&quot;A method of propelling spacecrafts using solar plasma.&quot;,&quot;excludeFromResults&quot;:false,&quot;image&quot;:null,&quot;imageAltText&quot;:null,&quot;isCorrectAnswer&quot;:false}],&quot;resultFormat&quot;:&quot;%&quot;,&quot;minNumberSelections&quot;:1,&quot;maxNumberSelections&quot;:1,&quot;image&quot;:null,&quot;uiType&quot;:&quot;default&quot;,&quot;resultDisplayType&quot;:&quot;default&quot;}"/>
  <p:tag name="VEVOX.QUESTIONSLIDEID" val="21376#2727320519/814712141"/>
  <p:tag name="VEVOX.SLIDEFORMAT.VERSION" val="1.018"/>
  <p:tag name="VEVOX.HASRESULTS" val="tru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2)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UESTION" val="What do you think plasma wakefield acceleration is?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ONTENT.PLACEHOLDER" val="2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" val="{&quot;left&quot;:5,&quot;top&quot;:5,&quot;width&quot;:160,&quot;height&quot;:30}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OLLSTATUSTEXT" val="{&quot;left&quot;:795,&quot;top&quot;:5,&quot;width&quot;:160,&quot;height&quot;:30}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DOODLE.SHOULDERS" val="{&quot;left&quot;:13,&quot;top&quot;:20,&quot;width&quot;:14,&quot;height&quot;:10}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DOODLE.HEAD" val="{&quot;left&quot;:15,&quot;top&quot;:10,&quot;width&quot;:10,&quot;height&quot;:10}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JOIN.URL" val="{&quot;left&quot;:270,&quot;top&quot;:7,&quot;width&quot;:190,&quot;height&quot;:30}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ACCESSCODE.DISPLAY" val="{&quot;left&quot;:500,&quot;top&quot;:8,&quot;width&quot;:190,&quot;height&quot;:30}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1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2)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1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1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2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2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2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2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3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3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3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3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2)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4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4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4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4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5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5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5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5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RESULT.PLACEHOLDER" val="0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HECKMARK" val="X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INSTRUCTION.TEXT" val="join_instructions_text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2)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OLL" val="{&quot;id&quot;:&quot;4942046&quot;,&quot;questionSettings&quot;:{&quot;automaticpolltimer.enabled&quot;:&quot;false&quot;,&quot;polltimerMusic.src&quot;:&quot;/static/audios/vevox/chill.mp3&quot;,&quot;resultsonpollopen.enabled&quot;:&quot;0&quot;,&quot;polltimerMusic.enabled&quot;:&quot;true&quot;,&quot;voting.choiceResultFormat&quot;:&quot;%&quot;,&quot;resultsonpollclose.enabled&quot;:&quot;1&quot;},&quot;alias&quot;:&quot;&quot;,&quot;text&quot;:&quot;&lt;p&gt;To accelerate a charged particle, you need…&lt;/p&gt;&quot;,&quot;@type&quot;:&quot;MultipleChoiceQuestion&quot;,&quot;choices&quot;:[{&quot;id&quot;:&quot;18398105&quot;,&quot;alias&quot;:null,&quot;text&quot;:&quot;A magnetic field only.&quot;,&quot;excludeFromResults&quot;:false,&quot;image&quot;:null,&quot;imageAltText&quot;:null,&quot;isCorrectAnswer&quot;:false},{&quot;id&quot;:&quot;18398106&quot;,&quot;alias&quot;:null,&quot;text&quot;:&quot;A electric field only.&quot;,&quot;excludeFromResults&quot;:false,&quot;image&quot;:null,&quot;imageAltText&quot;:null,&quot;isCorrectAnswer&quot;:true},{&quot;id&quot;:&quot;18398107&quot;,&quot;alias&quot;:null,&quot;text&quot;:&quot;A magnetic and electric field.&quot;,&quot;excludeFromResults&quot;:false,&quot;image&quot;:null,&quot;imageAltText&quot;:null,&quot;isCorrectAnswer&quot;:false},{&quot;id&quot;:&quot;18398108&quot;,&quot;alias&quot;:null,&quot;text&quot;:&quot;All four fundamental forces: strong, weak, gravitational and electromagnetic.&quot;,&quot;excludeFromResults&quot;:false,&quot;image&quot;:null,&quot;imageAltText&quot;:null,&quot;isCorrectAnswer&quot;:false}],&quot;resultFormat&quot;:&quot;%&quot;,&quot;minNumberSelections&quot;:1,&quot;maxNumberSelections&quot;:1,&quot;image&quot;:null,&quot;uiType&quot;:&quot;default&quot;,&quot;resultDisplayType&quot;:&quot;default&quot;}"/>
  <p:tag name="VEVOX.ORIGIN.SESSION.ID" val="762195"/>
  <p:tag name="VEVOX.ORIGIN.QUESTION.ID" val="4942046"/>
  <p:tag name="VEVOX.QUESTIONSLIDEID" val="21378#2939891876/903451335"/>
  <p:tag name="VEVOX.SLIDEFORMAT.VERSION" val="1.018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UESTION" val="To accelerate a charged particle, you need…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ONTENT.PLACEHOLDER" val="2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" val="{&quot;left&quot;:5,&quot;top&quot;:5,&quot;width&quot;:160,&quot;height&quot;:30}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OLLSTATUSTEXT" val="{&quot;left&quot;:795,&quot;top&quot;:5,&quot;width&quot;:160,&quot;height&quot;:30}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DOODLE.SHOULDERS" val="{&quot;left&quot;:13,&quot;top&quot;:20,&quot;width&quot;:14,&quot;height&quot;:10}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DOODLE.HEAD" val="{&quot;left&quot;:15,&quot;top&quot;:10,&quot;width&quot;:10,&quot;height&quot;:10}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OUNTDOWNTIMER.DISPLAY" val="{&quot;left&quot;:893,&quot;top&quot;:473,&quot;width&quot;:60,&quot;height&quot;:60}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JOIN.URL" val="{&quot;left&quot;:270,&quot;top&quot;:7,&quot;width&quot;:190,&quot;height&quot;:30}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ACCESSCODE.DISPLAY" val="{&quot;left&quot;:500,&quot;top&quot;:8,&quot;width&quot;:190,&quot;height&quot;:30}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2)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1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1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1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1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2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2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2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2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3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3)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3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3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4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4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4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4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RESULT" val="{&quot;id&quot;:&quot;4942046&quot;,&quot;questionSettings&quot;:{&quot;automaticpolltimer.enabled&quot;:&quot;false&quot;,&quot;polltimerMusic.src&quot;:&quot;/static/audios/vevox/chill.mp3&quot;,&quot;resultsonpollopen.enabled&quot;:&quot;0&quot;,&quot;polltimerMusic.enabled&quot;:&quot;true&quot;,&quot;voting.choiceResultFormat&quot;:&quot;%&quot;,&quot;resultsonpollclose.enabled&quot;:&quot;1&quot;},&quot;alias&quot;:&quot;&quot;,&quot;text&quot;:&quot;&lt;p&gt;To accelerate a charged particle, you need…&lt;/p&gt;&quot;,&quot;@type&quot;:&quot;MultipleChoiceQuestion&quot;,&quot;choices&quot;:[{&quot;id&quot;:&quot;18398105&quot;,&quot;alias&quot;:null,&quot;text&quot;:&quot;A magnetic field only.&quot;,&quot;excludeFromResults&quot;:false,&quot;image&quot;:null,&quot;imageAltText&quot;:null,&quot;isCorrectAnswer&quot;:false},{&quot;id&quot;:&quot;18398106&quot;,&quot;alias&quot;:null,&quot;text&quot;:&quot;A electric field only.&quot;,&quot;excludeFromResults&quot;:false,&quot;image&quot;:null,&quot;imageAltText&quot;:null,&quot;isCorrectAnswer&quot;:true},{&quot;id&quot;:&quot;18398107&quot;,&quot;alias&quot;:null,&quot;text&quot;:&quot;A magnetic and electric field.&quot;,&quot;excludeFromResults&quot;:false,&quot;image&quot;:null,&quot;imageAltText&quot;:null,&quot;isCorrectAnswer&quot;:false},{&quot;id&quot;:&quot;18398108&quot;,&quot;alias&quot;:null,&quot;text&quot;:&quot;All four fundamental forces: strong, weak, gravitational and electromagnetic.&quot;,&quot;excludeFromResults&quot;:false,&quot;image&quot;:null,&quot;imageAltText&quot;:null,&quot;isCorrectAnswer&quot;:false}],&quot;resultFormat&quot;:&quot;%&quot;,&quot;minNumberSelections&quot;:1,&quot;maxNumberSelections&quot;:1,&quot;image&quot;:null,&quot;uiType&quot;:&quot;default&quot;,&quot;resultDisplayType&quot;:&quot;default&quot;}"/>
  <p:tag name="VEVOX.QUESTIONSLIDEID" val="21378#2939891876/903451335"/>
  <p:tag name="VEVOX.SLIDEFORMAT.VERSION" val="1.018"/>
  <p:tag name="VEVOX.HASRESULTS" val="true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UESTION" val="To accelerate a charged particle, you need…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ONTENT.PLACEHOLDER" val="2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" val="{&quot;left&quot;:5,&quot;top&quot;:5,&quot;width&quot;:160,&quot;height&quot;:30}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3)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OLLSTATUSTEXT" val="{&quot;left&quot;:795,&quot;top&quot;:5,&quot;width&quot;:160,&quot;height&quot;:30}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DOODLE.SHOULDERS" val="{&quot;left&quot;:13,&quot;top&quot;:20,&quot;width&quot;:14,&quot;height&quot;:10}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DOODLE.HEAD" val="{&quot;left&quot;:15,&quot;top&quot;:10,&quot;width&quot;:10,&quot;height&quot;:10}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JOIN.URL" val="{&quot;left&quot;:270,&quot;top&quot;:7,&quot;width&quot;:190,&quot;height&quot;:30}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ACCESSCODE.DISPLAY" val="{&quot;left&quot;:500,&quot;top&quot;:8,&quot;width&quot;:190,&quot;height&quot;:30}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1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1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1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1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3)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2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2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2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3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3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3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3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4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4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4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3)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4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RESULT.PLACEHOLDER" val="0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HECKMARK" val="X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OLL" val="{&quot;id&quot;:&quot;4948133&quot;,&quot;questionSettings&quot;:{&quot;automaticpolltimer.enabled&quot;:&quot;false&quot;,&quot;polltimerMusic.src&quot;:&quot;/static/audios/vevox/chill.mp3&quot;,&quot;resultsonpollopen.enabled&quot;:&quot;0&quot;,&quot;polltimerMusic.enabled&quot;:&quot;true&quot;,&quot;voting.choiceResultFormat&quot;:&quot;%&quot;,&quot;resultsonpollclose.enabled&quot;:&quot;1&quot;},&quot;alias&quot;:&quot;&quot;,&quot;text&quot;:&quot;&lt;p&gt;How much plasma is out there in the visible universe?&lt;/p&gt;&quot;,&quot;@type&quot;:&quot;MultipleChoiceQuestion&quot;,&quot;choices&quot;:[{&quot;id&quot;:&quot;18418398&quot;,&quot;alias&quot;:null,&quot;text&quot;:&quot;About 99% of the visible universe consists of plasma&quot;,&quot;excludeFromResults&quot;:false,&quot;image&quot;:null,&quot;imageAltText&quot;:null,&quot;isCorrectAnswer&quot;:true},{&quot;id&quot;:&quot;18418399&quot;,&quot;alias&quot;:null,&quot;text&quot;:&quot;Less than 10% — it’s mostly solid and liquid&quot;,&quot;excludeFromResults&quot;:false,&quot;image&quot;:null,&quot;imageAltText&quot;:null,&quot;isCorrectAnswer&quot;:false},{&quot;id&quot;:&quot;18418400&quot;,&quot;alias&quot;:null,&quot;text&quot;:&quot;Around 50%, evenly mixed with gases&quot;,&quot;excludeFromResults&quot;:false,&quot;image&quot;:null,&quot;imageAltText&quot;:null,&quot;isCorrectAnswer&quot;:false},{&quot;id&quot;:&quot;18418401&quot;,&quot;alias&quot;:null,&quot;text&quot;:&quot;Only in stars — so 1% or less&quot;,&quot;excludeFromResults&quot;:false,&quot;image&quot;:null,&quot;imageAltText&quot;:null,&quot;isCorrectAnswer&quot;:false}],&quot;resultFormat&quot;:&quot;%&quot;,&quot;minNumberSelections&quot;:1,&quot;maxNumberSelections&quot;:1,&quot;image&quot;:null,&quot;uiType&quot;:&quot;default&quot;,&quot;resultDisplayType&quot;:&quot;default&quot;}"/>
  <p:tag name="VEVOX.ORIGIN.SESSION.ID" val="762195"/>
  <p:tag name="VEVOX.ORIGIN.QUESTION.ID" val="4948133"/>
  <p:tag name="VEVOX.QUESTIONSLIDEID" val="256#1635377456/98931074"/>
  <p:tag name="VEVOX.SLIDEFORMAT.VERSION" val="1.018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UESTION" val="How much plasma is out there in the visible universe?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ONTENT.PLACEHOLDER" val="2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" val="{&quot;left&quot;:5,&quot;top&quot;:5,&quot;width&quot;:160,&quot;height&quot;:30}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OLLSTATUSTEXT" val="{&quot;left&quot;:795,&quot;top&quot;:5,&quot;width&quot;:160,&quot;height&quot;:30}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DOODLE.SHOULDERS" val="{&quot;left&quot;:13,&quot;top&quot;:20,&quot;width&quot;:14,&quot;height&quot;:10}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DOODLE.HEAD" val="{&quot;left&quot;:15,&quot;top&quot;:10,&quot;width&quot;:10,&quot;height&quot;:10}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3)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OUNTDOWNTIMER.DISPLAY" val="{&quot;left&quot;:893,&quot;top&quot;:473,&quot;width&quot;:60,&quot;height&quot;:60}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JOIN.URL" val="{&quot;left&quot;:270,&quot;top&quot;:7,&quot;width&quot;:190,&quot;height&quot;:30}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ACCESSCODE.DISPLAY" val="{&quot;left&quot;:500,&quot;top&quot;:8,&quot;width&quot;:190,&quot;height&quot;:30}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1"/>
</p:tagLst>
</file>

<file path=ppt/tags/tag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1"/>
</p:tagLst>
</file>

<file path=ppt/tags/tag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1"/>
</p:tagLst>
</file>

<file path=ppt/tags/tag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1"/>
</p:tagLst>
</file>

<file path=ppt/tags/tag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2"/>
</p:tagLst>
</file>

<file path=ppt/tags/tag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2"/>
</p:tagLst>
</file>

<file path=ppt/tags/tag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3)"/>
</p:tagLst>
</file>

<file path=ppt/tags/tag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2"/>
</p:tagLst>
</file>

<file path=ppt/tags/tag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3"/>
</p:tagLst>
</file>

<file path=ppt/tags/tag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3"/>
</p:tagLst>
</file>

<file path=ppt/tags/tag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3"/>
</p:tagLst>
</file>

<file path=ppt/tags/tag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3"/>
</p:tagLst>
</file>

<file path=ppt/tags/tag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4"/>
</p:tagLst>
</file>

<file path=ppt/tags/tag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4"/>
</p:tagLst>
</file>

<file path=ppt/tags/tag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4"/>
</p:tagLst>
</file>

<file path=ppt/tags/tag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4"/>
</p:tagLst>
</file>

<file path=ppt/tags/tag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RESULT" val="{&quot;id&quot;:&quot;4948133&quot;,&quot;questionSettings&quot;:{&quot;automaticpolltimer.enabled&quot;:&quot;false&quot;,&quot;polltimerMusic.src&quot;:&quot;/static/audios/vevox/chill.mp3&quot;,&quot;resultsonpollopen.enabled&quot;:&quot;0&quot;,&quot;polltimerMusic.enabled&quot;:&quot;true&quot;,&quot;voting.choiceResultFormat&quot;:&quot;%&quot;,&quot;resultsonpollclose.enabled&quot;:&quot;1&quot;},&quot;alias&quot;:&quot;&quot;,&quot;text&quot;:&quot;&lt;p&gt;How much plasma is out there in the visible universe?&lt;/p&gt;&quot;,&quot;@type&quot;:&quot;MultipleChoiceQuestion&quot;,&quot;choices&quot;:[{&quot;id&quot;:&quot;18418398&quot;,&quot;alias&quot;:null,&quot;text&quot;:&quot;About 99% of the visible universe consists of plasma&quot;,&quot;excludeFromResults&quot;:false,&quot;image&quot;:null,&quot;imageAltText&quot;:null,&quot;isCorrectAnswer&quot;:true},{&quot;id&quot;:&quot;18418399&quot;,&quot;alias&quot;:null,&quot;text&quot;:&quot;Less than 10% — it’s mostly solid and liquid&quot;,&quot;excludeFromResults&quot;:false,&quot;image&quot;:null,&quot;imageAltText&quot;:null,&quot;isCorrectAnswer&quot;:false},{&quot;id&quot;:&quot;18418400&quot;,&quot;alias&quot;:null,&quot;text&quot;:&quot;Around 50%, evenly mixed with gases&quot;,&quot;excludeFromResults&quot;:false,&quot;image&quot;:null,&quot;imageAltText&quot;:null,&quot;isCorrectAnswer&quot;:false},{&quot;id&quot;:&quot;18418401&quot;,&quot;alias&quot;:null,&quot;text&quot;:&quot;Only in stars — so 1% or less&quot;,&quot;excludeFromResults&quot;:false,&quot;image&quot;:null,&quot;imageAltText&quot;:null,&quot;isCorrectAnswer&quot;:false}],&quot;resultFormat&quot;:&quot;%&quot;,&quot;minNumberSelections&quot;:1,&quot;maxNumberSelections&quot;:1,&quot;image&quot;:null,&quot;uiType&quot;:&quot;default&quot;,&quot;resultDisplayType&quot;:&quot;default&quot;}"/>
  <p:tag name="VEVOX.QUESTIONSLIDEID" val="256#1635377456/98931074"/>
  <p:tag name="VEVOX.SLIDEFORMAT.VERSION" val="1.018"/>
  <p:tag name="VEVOX.HASRESULTS" val="tr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3)"/>
</p:tagLst>
</file>

<file path=ppt/tags/tag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UESTION" val="How much plasma is out there in the visible universe?"/>
</p:tagLst>
</file>

<file path=ppt/tags/tag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ONTENT.PLACEHOLDER" val="2"/>
</p:tagLst>
</file>

<file path=ppt/tags/tag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" val="{&quot;left&quot;:5,&quot;top&quot;:5,&quot;width&quot;:160,&quot;height&quot;:30}"/>
</p:tagLst>
</file>

<file path=ppt/tags/tag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OLLSTATUSTEXT" val="{&quot;left&quot;:795,&quot;top&quot;:5,&quot;width&quot;:160,&quot;height&quot;:30}"/>
</p:tagLst>
</file>

<file path=ppt/tags/tag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DOODLE.SHOULDERS" val="{&quot;left&quot;:13,&quot;top&quot;:20,&quot;width&quot;:14,&quot;height&quot;:10}"/>
</p:tagLst>
</file>

<file path=ppt/tags/tag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DOODLE.HEAD" val="{&quot;left&quot;:15,&quot;top&quot;:10,&quot;width&quot;:10,&quot;height&quot;:10}"/>
</p:tagLst>
</file>

<file path=ppt/tags/tag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JOIN.URL" val="{&quot;left&quot;:270,&quot;top&quot;:7,&quot;width&quot;:190,&quot;height&quot;:30}"/>
</p:tagLst>
</file>

<file path=ppt/tags/tag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ACCESSCODE.DISPLAY" val="{&quot;left&quot;:500,&quot;top&quot;:8,&quot;width&quot;:190,&quot;height&quot;:30}"/>
</p:tagLst>
</file>

<file path=ppt/tags/tag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1"/>
</p:tagLst>
</file>

<file path=ppt/tags/tag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3)"/>
</p:tagLst>
</file>

<file path=ppt/tags/tag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1"/>
</p:tagLst>
</file>

<file path=ppt/tags/tag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1"/>
</p:tagLst>
</file>

<file path=ppt/tags/tag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2"/>
</p:tagLst>
</file>

<file path=ppt/tags/tag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2"/>
</p:tagLst>
</file>

<file path=ppt/tags/tag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2"/>
</p:tagLst>
</file>

<file path=ppt/tags/tag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2"/>
</p:tagLst>
</file>

<file path=ppt/tags/tag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3"/>
</p:tagLst>
</file>

<file path=ppt/tags/tag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3"/>
</p:tagLst>
</file>

<file path=ppt/tags/tag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3"/>
</p:tagLst>
</file>

<file path=ppt/tags/tag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.CHECKERBOARD" val="x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3)"/>
</p:tagLst>
</file>

<file path=ppt/tags/tag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4"/>
</p:tagLst>
</file>

<file path=ppt/tags/tag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4"/>
</p:tagLst>
</file>

<file path=ppt/tags/tag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4"/>
</p:tagLst>
</file>

<file path=ppt/tags/tag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4"/>
</p:tagLst>
</file>

<file path=ppt/tags/tag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RESULT.PLACEHOLDER" val="0"/>
</p:tagLst>
</file>

<file path=ppt/tags/tag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HECKMARK" val="X"/>
</p:tagLst>
</file>

<file path=ppt/tags/tag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OLL" val="{&quot;id&quot;:&quot;4947277&quot;,&quot;questionSettings&quot;:{&quot;automaticpolltimer.enabled&quot;:&quot;false&quot;,&quot;polltimerMusic.src&quot;:&quot;/static/audios/vevox/chill.mp3&quot;,&quot;resultsonpollopen.enabled&quot;:&quot;0&quot;,&quot;polltimerMusic.enabled&quot;:&quot;true&quot;,&quot;voting.choiceResultFormat&quot;:&quot;%&quot;,&quot;resultsonpollclose.enabled&quot;:&quot;1&quot;},&quot;alias&quot;:&quot;&quot;,&quot;text&quot;:&quot;&lt;p&gt;Why is the plasma purple/pink?&lt;/p&gt;&quot;,&quot;@type&quot;:&quot;MultipleChoiceQuestion&quot;,&quot;choices&quot;:[{&quot;id&quot;:&quot;18415730&quot;,&quot;alias&quot;:null,&quot;text&quot;:&quot;Because it was photoshopped to look good.&quot;,&quot;excludeFromResults&quot;:false,&quot;image&quot;:null,&quot;imageAltText&quot;:null,&quot;isCorrectAnswer&quot;:false},{&quot;id&quot;:&quot;18415731&quot;,&quot;alias&quot;:null,&quot;text&quot;:&quot;Because of the very high temperature.&quot;,&quot;excludeFromResults&quot;:false,&quot;image&quot;:null,&quot;imageAltText&quot;:null,&quot;isCorrectAnswer&quot;:false},{&quot;id&quot;:&quot;18415732&quot;,&quot;alias&quot;:null,&quot;text&quot;:&quot;Because Hydrogen was used to create the plasma.&quot;,&quot;excludeFromResults&quot;:false,&quot;image&quot;:null,&quot;imageAltText&quot;:null,&quot;isCorrectAnswer&quot;:true},{&quot;id&quot;:&quot;18415733&quot;,&quot;alias&quot;:null,&quot;text&quot;:&quot;Because plasma absorbs all colors except pink.&quot;,&quot;excludeFromResults&quot;:false,&quot;image&quot;:null,&quot;imageAltText&quot;:null,&quot;isCorrectAnswer&quot;:false}],&quot;resultFormat&quot;:&quot;%&quot;,&quot;minNumberSelections&quot;:1,&quot;maxNumberSelections&quot;:1,&quot;image&quot;:null,&quot;uiType&quot;:&quot;default&quot;,&quot;resultDisplayType&quot;:&quot;default&quot;}"/>
  <p:tag name="VEVOX.ORIGIN.SESSION.ID" val="762195"/>
  <p:tag name="VEVOX.ORIGIN.QUESTION.ID" val="4947277"/>
  <p:tag name="VEVOX.QUESTIONSLIDEID" val="21381#1930008859/524405855"/>
  <p:tag name="VEVOX.SLIDEFORMAT.VERSION" val="1.018"/>
</p:tagLst>
</file>

<file path=ppt/tags/tag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UESTION" val="Why is the plasma purple/pink?"/>
</p:tagLst>
</file>

<file path=ppt/tags/tag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ONTENT.PLACEHOLDER" val="2"/>
</p:tagLst>
</file>

<file path=ppt/tags/tag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" val="{&quot;left&quot;:5,&quot;top&quot;:5,&quot;width&quot;:160,&quot;height&quot;:30}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3)"/>
</p:tagLst>
</file>

<file path=ppt/tags/tag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OLLSTATUSTEXT" val="{&quot;left&quot;:795,&quot;top&quot;:5,&quot;width&quot;:160,&quot;height&quot;:30}"/>
</p:tagLst>
</file>

<file path=ppt/tags/tag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DOODLE.SHOULDERS" val="{&quot;left&quot;:13,&quot;top&quot;:20,&quot;width&quot;:14,&quot;height&quot;:10}"/>
</p:tagLst>
</file>

<file path=ppt/tags/tag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DOODLE.HEAD" val="{&quot;left&quot;:15,&quot;top&quot;:10,&quot;width&quot;:10,&quot;height&quot;:10}"/>
</p:tagLst>
</file>

<file path=ppt/tags/tag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OUNTDOWNTIMER.DISPLAY" val="{&quot;left&quot;:893,&quot;top&quot;:473,&quot;width&quot;:60,&quot;height&quot;:60}"/>
</p:tagLst>
</file>

<file path=ppt/tags/tag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JOIN.URL" val="{&quot;left&quot;:270,&quot;top&quot;:7,&quot;width&quot;:190,&quot;height&quot;:30}"/>
</p:tagLst>
</file>

<file path=ppt/tags/tag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ACCESSCODE.DISPLAY" val="{&quot;left&quot;:500,&quot;top&quot;:8,&quot;width&quot;:190,&quot;height&quot;:30}"/>
</p:tagLst>
</file>

<file path=ppt/tags/tag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1"/>
</p:tagLst>
</file>

<file path=ppt/tags/tag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1"/>
</p:tagLst>
</file>

<file path=ppt/tags/tag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1"/>
</p:tagLst>
</file>

<file path=ppt/tags/tag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3)"/>
</p:tagLst>
</file>

<file path=ppt/tags/tag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2"/>
</p:tagLst>
</file>

<file path=ppt/tags/tag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2"/>
</p:tagLst>
</file>

<file path=ppt/tags/tag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2"/>
</p:tagLst>
</file>

<file path=ppt/tags/tag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2"/>
</p:tagLst>
</file>

<file path=ppt/tags/tag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3"/>
</p:tagLst>
</file>

<file path=ppt/tags/tag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3"/>
</p:tagLst>
</file>

<file path=ppt/tags/tag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3"/>
</p:tagLst>
</file>

<file path=ppt/tags/tag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3"/>
</p:tagLst>
</file>

<file path=ppt/tags/tag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4"/>
</p:tagLst>
</file>

<file path=ppt/tags/tag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3)"/>
</p:tagLst>
</file>

<file path=ppt/tags/tag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4"/>
</p:tagLst>
</file>

<file path=ppt/tags/tag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4"/>
</p:tagLst>
</file>

<file path=ppt/tags/tag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RESULT" val="{&quot;id&quot;:&quot;4947277&quot;,&quot;questionSettings&quot;:{&quot;automaticpolltimer.enabled&quot;:&quot;false&quot;,&quot;polltimerMusic.src&quot;:&quot;/static/audios/vevox/chill.mp3&quot;,&quot;resultsonpollopen.enabled&quot;:&quot;0&quot;,&quot;polltimerMusic.enabled&quot;:&quot;true&quot;,&quot;voting.choiceResultFormat&quot;:&quot;%&quot;,&quot;resultsonpollclose.enabled&quot;:&quot;1&quot;},&quot;alias&quot;:&quot;&quot;,&quot;text&quot;:&quot;&lt;p&gt;Why is the plasma purple/pink?&lt;/p&gt;&quot;,&quot;@type&quot;:&quot;MultipleChoiceQuestion&quot;,&quot;choices&quot;:[{&quot;id&quot;:&quot;18415730&quot;,&quot;alias&quot;:null,&quot;text&quot;:&quot;Because it was photoshopped to look good.&quot;,&quot;excludeFromResults&quot;:false,&quot;image&quot;:null,&quot;imageAltText&quot;:null,&quot;isCorrectAnswer&quot;:false},{&quot;id&quot;:&quot;18415731&quot;,&quot;alias&quot;:null,&quot;text&quot;:&quot;Because of the very high temperature.&quot;,&quot;excludeFromResults&quot;:false,&quot;image&quot;:null,&quot;imageAltText&quot;:null,&quot;isCorrectAnswer&quot;:false},{&quot;id&quot;:&quot;18415732&quot;,&quot;alias&quot;:null,&quot;text&quot;:&quot;Because Hydrogen was used to create the plasma.&quot;,&quot;excludeFromResults&quot;:false,&quot;image&quot;:null,&quot;imageAltText&quot;:null,&quot;isCorrectAnswer&quot;:true},{&quot;id&quot;:&quot;18415733&quot;,&quot;alias&quot;:null,&quot;text&quot;:&quot;Because plasma absorbs all colors except pink.&quot;,&quot;excludeFromResults&quot;:false,&quot;image&quot;:null,&quot;imageAltText&quot;:null,&quot;isCorrectAnswer&quot;:false}],&quot;resultFormat&quot;:&quot;%&quot;,&quot;minNumberSelections&quot;:1,&quot;maxNumberSelections&quot;:1,&quot;image&quot;:null,&quot;uiType&quot;:&quot;default&quot;,&quot;resultDisplayType&quot;:&quot;default&quot;}"/>
  <p:tag name="VEVOX.QUESTIONSLIDEID" val="21381#1930008859/524405855"/>
  <p:tag name="VEVOX.SLIDEFORMAT.VERSION" val="1.018"/>
  <p:tag name="VEVOX.HASRESULTS" val="true"/>
</p:tagLst>
</file>

<file path=ppt/tags/tag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UESTION" val="Why is the plasma purple/pink?"/>
</p:tagLst>
</file>

<file path=ppt/tags/tag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ONTENT.PLACEHOLDER" val="2"/>
</p:tagLst>
</file>

<file path=ppt/tags/tag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" val="{&quot;left&quot;:5,&quot;top&quot;:5,&quot;width&quot;:160,&quot;height&quot;:30}"/>
</p:tagLst>
</file>

<file path=ppt/tags/tag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OLLSTATUSTEXT" val="{&quot;left&quot;:795,&quot;top&quot;:5,&quot;width&quot;:160,&quot;height&quot;:30}"/>
</p:tagLst>
</file>

<file path=ppt/tags/tag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DOODLE.SHOULDERS" val="{&quot;left&quot;:13,&quot;top&quot;:20,&quot;width&quot;:14,&quot;height&quot;:10}"/>
</p:tagLst>
</file>

<file path=ppt/tags/tag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DOODLE.HEAD" val="{&quot;left&quot;:15,&quot;top&quot;:10,&quot;width&quot;:10,&quot;height&quot;:10}"/>
</p:tagLst>
</file>

<file path=ppt/tags/tag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JOIN.URL" val="{&quot;left&quot;:270,&quot;top&quot;:7,&quot;width&quot;:190,&quot;height&quot;:30}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3)"/>
</p:tagLst>
</file>

<file path=ppt/tags/tag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ACCESSCODE.DISPLAY" val="{&quot;left&quot;:500,&quot;top&quot;:8,&quot;width&quot;:190,&quot;height&quot;:30}"/>
</p:tagLst>
</file>

<file path=ppt/tags/tag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1"/>
</p:tagLst>
</file>

<file path=ppt/tags/tag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1"/>
</p:tagLst>
</file>

<file path=ppt/tags/tag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1"/>
</p:tagLst>
</file>

<file path=ppt/tags/tag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1"/>
</p:tagLst>
</file>

<file path=ppt/tags/tag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2"/>
</p:tagLst>
</file>

<file path=ppt/tags/tag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2"/>
</p:tagLst>
</file>

<file path=ppt/tags/tag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2"/>
</p:tagLst>
</file>

<file path=ppt/tags/tag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2"/>
</p:tagLst>
</file>

<file path=ppt/tags/tag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3)"/>
</p:tagLst>
</file>

<file path=ppt/tags/tag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3"/>
</p:tagLst>
</file>

<file path=ppt/tags/tag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3"/>
</p:tagLst>
</file>

<file path=ppt/tags/tag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3"/>
</p:tagLst>
</file>

<file path=ppt/tags/tag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4"/>
</p:tagLst>
</file>

<file path=ppt/tags/tag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4"/>
</p:tagLst>
</file>

<file path=ppt/tags/tag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4"/>
</p:tagLst>
</file>

<file path=ppt/tags/tag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4"/>
</p:tagLst>
</file>

<file path=ppt/tags/tag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RESULT.PLACEHOLDER" val="0"/>
</p:tagLst>
</file>

<file path=ppt/tags/tag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HECKMARK" val="X"/>
</p:tagLst>
</file>

<file path=ppt/tags/tag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OLL" val="{&quot;id&quot;:&quot;4948114&quot;,&quot;questionSettings&quot;:{&quot;automaticpolltimer.enabled&quot;:&quot;false&quot;,&quot;polltimerMusic.src&quot;:&quot;/static/audios/vevox/chill.mp3&quot;,&quot;resultsonpollopen.enabled&quot;:&quot;0&quot;,&quot;polltimerMusic.enabled&quot;:&quot;true&quot;,&quot;voting.choiceResultFormat&quot;:&quot;%&quot;,&quot;resultsonpollclose.enabled&quot;:&quot;1&quot;},&quot;alias&quot;:&quot;&quot;,&quot;text&quot;:&quot;&lt;p&gt;What does AWAKE stand for?&lt;/p&gt;&quot;,&quot;@type&quot;:&quot;MultipleChoiceQuestion&quot;,&quot;choices&quot;:[{&quot;id&quot;:&quot;18418359&quot;,&quot;alias&quot;:null,&quot;text&quot;:&quot;Applied Wakefield Acceleration of Kinetic Electrons&quot;,&quot;excludeFromResults&quot;:false,&quot;image&quot;:null,&quot;imageAltText&quot;:null,&quot;isCorrectAnswer&quot;:false},{&quot;id&quot;:&quot;18418360&quot;,&quot;alias&quot;:null,&quot;text&quot;:&quot;Active Wakefield Acceleration via Kinetic Electrodynamics&quot;,&quot;excludeFromResults&quot;:false,&quot;image&quot;:null,&quot;imageAltText&quot;:null,&quot;isCorrectAnswer&quot;:false},{&quot;id&quot;:&quot;18418361&quot;,&quot;alias&quot;:null,&quot;text&quot;:&quot;Advanced Wakefield Experiment &quot;,&quot;excludeFromResults&quot;:false,&quot;image&quot;:null,&quot;imageAltText&quot;:null,&quot;isCorrectAnswer&quot;:true},{&quot;id&quot;:&quot;18418362&quot;,&quot;alias&quot;:null,&quot;text&quot;:&quot;Angry Wizards And Kryptonite Everywhere&quot;,&quot;excludeFromResults&quot;:false,&quot;image&quot;:null,&quot;imageAltText&quot;:null,&quot;isCorrectAnswer&quot;:false}],&quot;resultFormat&quot;:&quot;%&quot;,&quot;minNumberSelections&quot;:1,&quot;maxNumberSelections&quot;:1,&quot;image&quot;:null,&quot;uiType&quot;:&quot;default&quot;,&quot;resultDisplayType&quot;:&quot;default&quot;}"/>
  <p:tag name="VEVOX.ORIGIN.SESSION.ID" val="762195"/>
  <p:tag name="VEVOX.ORIGIN.QUESTION.ID" val="4948114"/>
  <p:tag name="VEVOX.QUESTIONSLIDEID" val="21383#1522159570/53590068"/>
  <p:tag name="VEVOX.SLIDEFORMAT.VERSION" val="1.01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3)"/>
</p:tagLst>
</file>

<file path=ppt/tags/tag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UESTION" val="What does AWAKE stand for?"/>
</p:tagLst>
</file>

<file path=ppt/tags/tag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ONTENT.PLACEHOLDER" val="2"/>
</p:tagLst>
</file>

<file path=ppt/tags/tag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" val="{&quot;left&quot;:5,&quot;top&quot;:5,&quot;width&quot;:160,&quot;height&quot;:30}"/>
</p:tagLst>
</file>

<file path=ppt/tags/tag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OLLSTATUSTEXT" val="{&quot;left&quot;:795,&quot;top&quot;:5,&quot;width&quot;:160,&quot;height&quot;:30}"/>
</p:tagLst>
</file>

<file path=ppt/tags/tag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DOODLE.SHOULDERS" val="{&quot;left&quot;:13,&quot;top&quot;:20,&quot;width&quot;:14,&quot;height&quot;:10}"/>
</p:tagLst>
</file>

<file path=ppt/tags/tag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DOODLE.HEAD" val="{&quot;left&quot;:15,&quot;top&quot;:10,&quot;width&quot;:10,&quot;height&quot;:10}"/>
</p:tagLst>
</file>

<file path=ppt/tags/tag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OUNTDOWNTIMER.DISPLAY" val="{&quot;left&quot;:893,&quot;top&quot;:473,&quot;width&quot;:60,&quot;height&quot;:60}"/>
</p:tagLst>
</file>

<file path=ppt/tags/tag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JOIN.URL" val="{&quot;left&quot;:270,&quot;top&quot;:7,&quot;width&quot;:190,&quot;height&quot;:30}"/>
</p:tagLst>
</file>

<file path=ppt/tags/tag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ACCESSCODE.DISPLAY" val="{&quot;left&quot;:500,&quot;top&quot;:8,&quot;width&quot;:190,&quot;height&quot;:30}"/>
</p:tagLst>
</file>

<file path=ppt/tags/tag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3)"/>
</p:tagLst>
</file>

<file path=ppt/tags/tag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1"/>
</p:tagLst>
</file>

<file path=ppt/tags/tag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1"/>
</p:tagLst>
</file>

<file path=ppt/tags/tag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1"/>
</p:tagLst>
</file>

<file path=ppt/tags/tag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2"/>
</p:tagLst>
</file>

<file path=ppt/tags/tag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2"/>
</p:tagLst>
</file>

<file path=ppt/tags/tag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2"/>
</p:tagLst>
</file>

<file path=ppt/tags/tag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2"/>
</p:tagLst>
</file>

<file path=ppt/tags/tag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3"/>
</p:tagLst>
</file>

<file path=ppt/tags/tag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3"/>
</p:tagLst>
</file>

<file path=ppt/tags/tag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3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4)"/>
</p:tagLst>
</file>

<file path=ppt/tags/tag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3"/>
</p:tagLst>
</file>

<file path=ppt/tags/tag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4"/>
</p:tagLst>
</file>

<file path=ppt/tags/tag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4"/>
</p:tagLst>
</file>

<file path=ppt/tags/tag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4"/>
</p:tagLst>
</file>

<file path=ppt/tags/tag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4"/>
</p:tagLst>
</file>

<file path=ppt/tags/tag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RESULT" val="{&quot;id&quot;:&quot;4948114&quot;,&quot;questionSettings&quot;:{&quot;automaticpolltimer.enabled&quot;:&quot;false&quot;,&quot;polltimerMusic.src&quot;:&quot;/static/audios/vevox/chill.mp3&quot;,&quot;resultsonpollopen.enabled&quot;:&quot;0&quot;,&quot;polltimerMusic.enabled&quot;:&quot;true&quot;,&quot;voting.choiceResultFormat&quot;:&quot;%&quot;,&quot;resultsonpollclose.enabled&quot;:&quot;1&quot;},&quot;alias&quot;:&quot;&quot;,&quot;text&quot;:&quot;&lt;p&gt;What does AWAKE stand for?&lt;/p&gt;&quot;,&quot;@type&quot;:&quot;MultipleChoiceQuestion&quot;,&quot;choices&quot;:[{&quot;id&quot;:&quot;18418359&quot;,&quot;alias&quot;:null,&quot;text&quot;:&quot;Applied Wakefield Acceleration of Kinetic Electrons&quot;,&quot;excludeFromResults&quot;:false,&quot;image&quot;:null,&quot;imageAltText&quot;:null,&quot;isCorrectAnswer&quot;:false},{&quot;id&quot;:&quot;18418360&quot;,&quot;alias&quot;:null,&quot;text&quot;:&quot;Active Wakefield Acceleration via Kinetic Electrodynamics&quot;,&quot;excludeFromResults&quot;:false,&quot;image&quot;:null,&quot;imageAltText&quot;:null,&quot;isCorrectAnswer&quot;:false},{&quot;id&quot;:&quot;18418361&quot;,&quot;alias&quot;:null,&quot;text&quot;:&quot;Advanced Wakefield Experiment &quot;,&quot;excludeFromResults&quot;:false,&quot;image&quot;:null,&quot;imageAltText&quot;:null,&quot;isCorrectAnswer&quot;:true},{&quot;id&quot;:&quot;18418362&quot;,&quot;alias&quot;:null,&quot;text&quot;:&quot;Angry Wizards And Kryptonite Everywhere&quot;,&quot;excludeFromResults&quot;:false,&quot;image&quot;:null,&quot;imageAltText&quot;:null,&quot;isCorrectAnswer&quot;:false}],&quot;resultFormat&quot;:&quot;%&quot;,&quot;minNumberSelections&quot;:1,&quot;maxNumberSelections&quot;:1,&quot;image&quot;:null,&quot;uiType&quot;:&quot;default&quot;,&quot;resultDisplayType&quot;:&quot;default&quot;}"/>
  <p:tag name="VEVOX.QUESTIONSLIDEID" val="21383#1522159570/53590068"/>
  <p:tag name="VEVOX.SLIDEFORMAT.VERSION" val="1.018"/>
  <p:tag name="VEVOX.HASRESULTS" val="true"/>
</p:tagLst>
</file>

<file path=ppt/tags/tag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UESTION" val="What does AWAKE stand for?"/>
</p:tagLst>
</file>

<file path=ppt/tags/tag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ONTENT.PLACEHOLDER" val="2"/>
</p:tagLst>
</file>

<file path=ppt/tags/tag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" val="{&quot;left&quot;:5,&quot;top&quot;:5,&quot;width&quot;:160,&quot;height&quot;:30}"/>
</p:tagLst>
</file>

<file path=ppt/tags/tag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OLLSTATUSTEXT" val="{&quot;left&quot;:795,&quot;top&quot;:5,&quot;width&quot;:160,&quot;height&quot;:30}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4)"/>
</p:tagLst>
</file>

<file path=ppt/tags/tag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DOODLE.SHOULDERS" val="{&quot;left&quot;:13,&quot;top&quot;:20,&quot;width&quot;:14,&quot;height&quot;:10}"/>
</p:tagLst>
</file>

<file path=ppt/tags/tag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PARTICIPANTSDOODLE.HEAD" val="{&quot;left&quot;:15,&quot;top&quot;:10,&quot;width&quot;:10,&quot;height&quot;:10}"/>
</p:tagLst>
</file>

<file path=ppt/tags/tag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JOIN.URL" val="{&quot;left&quot;:270,&quot;top&quot;:7,&quot;width&quot;:190,&quot;height&quot;:30}"/>
</p:tagLst>
</file>

<file path=ppt/tags/tag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ACCESSCODE.DISPLAY" val="{&quot;left&quot;:500,&quot;top&quot;:8,&quot;width&quot;:190,&quot;height&quot;:30}"/>
</p:tagLst>
</file>

<file path=ppt/tags/tag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1"/>
</p:tagLst>
</file>

<file path=ppt/tags/tag6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1"/>
</p:tagLst>
</file>

<file path=ppt/tags/tag6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1"/>
</p:tagLst>
</file>

<file path=ppt/tags/tag6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1"/>
</p:tagLst>
</file>

<file path=ppt/tags/tag6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2"/>
</p:tagLst>
</file>

<file path=ppt/tags/tag6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0)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4)"/>
</p:tagLst>
</file>

<file path=ppt/tags/tag7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2"/>
</p:tagLst>
</file>

<file path=ppt/tags/tag7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2"/>
</p:tagLst>
</file>

<file path=ppt/tags/tag7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3"/>
</p:tagLst>
</file>

<file path=ppt/tags/tag7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3"/>
</p:tagLst>
</file>

<file path=ppt/tags/tag7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3"/>
</p:tagLst>
</file>

<file path=ppt/tags/tag7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3"/>
</p:tagLst>
</file>

<file path=ppt/tags/tag7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" val="TITLE4"/>
</p:tagLst>
</file>

<file path=ppt/tags/tag7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DATALABEL" val="DATALABEL4"/>
</p:tagLst>
</file>

<file path=ppt/tags/tag7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ORDER" val="BORDER4"/>
</p:tagLst>
</file>

<file path=ppt/tags/tag7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BAR" val="BAR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4)"/>
</p:tagLst>
</file>

<file path=ppt/tags/tag7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RESULT.PLACEHOLDER" val="0"/>
</p:tagLst>
</file>

<file path=ppt/tags/tag7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HECKMARK" val="X"/>
</p:tagLst>
</file>

<file path=ppt/tags/tag7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" val="5"/>
</p:tagLst>
</file>

<file path=ppt/tags/tag7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TITLE.PLACEHOLDER" val="1"/>
</p:tagLst>
</file>

<file path=ppt/tags/tag7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ONTENT.PLACEHOLDER" val="2"/>
</p:tagLst>
</file>

<file path=ppt/tags/tag7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BANNER" val="X"/>
</p:tagLst>
</file>

<file path=ppt/tags/tag7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PARTICIPANT.DISPLAY" val="X"/>
</p:tagLst>
</file>

<file path=ppt/tags/tag7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TROPHY" val="X"/>
</p:tagLst>
</file>

<file path=ppt/tags/tag7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AVERAGE.DISPLAY" val="X"/>
</p:tagLst>
</file>

<file path=ppt/tags/tag7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HEADER.RANK" val="HEADERRANK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4)"/>
</p:tagLst>
</file>

<file path=ppt/tags/tag7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HEADER.NAME" val="HEADERNAME"/>
</p:tagLst>
</file>

<file path=ppt/tags/tag7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HEADER.SCORE" val="HEADERSCORE"/>
</p:tagLst>
</file>

<file path=ppt/tags/tag7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ITEM.RANK" val="ITEM1"/>
</p:tagLst>
</file>

<file path=ppt/tags/tag7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ITEM.NAME" val="ITEM1"/>
</p:tagLst>
</file>

<file path=ppt/tags/tag7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ITEM.SCORE" val="ITEM1"/>
</p:tagLst>
</file>

<file path=ppt/tags/tag7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ITEM.RANK" val="ITEM2"/>
</p:tagLst>
</file>

<file path=ppt/tags/tag7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ITEM.NAME" val="ITEM2"/>
</p:tagLst>
</file>

<file path=ppt/tags/tag7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ITEM.SCORE" val="ITEM2"/>
</p:tagLst>
</file>

<file path=ppt/tags/tag7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ITEM.RANK" val="ITEM3"/>
</p:tagLst>
</file>

<file path=ppt/tags/tag7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ITEM.NAME" val="ITEM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4)"/>
</p:tagLst>
</file>

<file path=ppt/tags/tag7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ITEM.SCORE" val="ITEM3"/>
</p:tagLst>
</file>

<file path=ppt/tags/tag7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ITEM.RANK" val="ITEM4"/>
</p:tagLst>
</file>

<file path=ppt/tags/tag7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ITEM.NAME" val="ITEM4"/>
</p:tagLst>
</file>

<file path=ppt/tags/tag7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ITEM.SCORE" val="ITEM4"/>
</p:tagLst>
</file>

<file path=ppt/tags/tag7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ITEM.RANK" val="ITEM5"/>
</p:tagLst>
</file>

<file path=ppt/tags/tag7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ITEM.NAME" val="ITEM5"/>
</p:tagLst>
</file>

<file path=ppt/tags/tag7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LEADERBOARD.ITEM.SCORE" val="ITEM5"/>
</p:tagLst>
</file>

<file path=ppt/tags/tag7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INSTRUCTIONS" val="131113101"/>
</p:tagLst>
</file>

<file path=ppt/tags/tag7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INSTRUCTIONSLIDE" val="join_instructions_title"/>
</p:tagLst>
</file>

<file path=ppt/tags/tag7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CONTENT.PLACEHOLDER" val="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4)"/>
</p:tagLst>
</file>

<file path=ppt/tags/tag7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INSTRUCTION.TEXT" val="join_instructions_text"/>
</p:tagLst>
</file>

<file path=ppt/tags/tag7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.CHECKERBOARD" val="x"/>
</p:tagLst>
</file>

<file path=ppt/tags/tag7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0)"/>
</p:tagLst>
</file>

<file path=ppt/tags/tag7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,0)"/>
</p:tagLst>
</file>

<file path=ppt/tags/tag7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0)"/>
</p:tagLst>
</file>

<file path=ppt/tags/tag7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0)"/>
</p:tagLst>
</file>

<file path=ppt/tags/tag7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0)"/>
</p:tagLst>
</file>

<file path=ppt/tags/tag7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6,0)"/>
</p:tagLst>
</file>

<file path=ppt/tags/tag7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0)"/>
</p:tagLst>
</file>

<file path=ppt/tags/tag7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0)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4)"/>
</p:tagLst>
</file>

<file path=ppt/tags/tag7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0)"/>
</p:tagLst>
</file>

<file path=ppt/tags/tag7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0)"/>
</p:tagLst>
</file>

<file path=ppt/tags/tag7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0)"/>
</p:tagLst>
</file>

<file path=ppt/tags/tag7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0)"/>
</p:tagLst>
</file>

<file path=ppt/tags/tag7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0)"/>
</p:tagLst>
</file>

<file path=ppt/tags/tag7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0)"/>
</p:tagLst>
</file>

<file path=ppt/tags/tag7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0)"/>
</p:tagLst>
</file>

<file path=ppt/tags/tag7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0)"/>
</p:tagLst>
</file>

<file path=ppt/tags/tag7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0)"/>
</p:tagLst>
</file>

<file path=ppt/tags/tag7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0)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4)"/>
</p:tagLst>
</file>

<file path=ppt/tags/tag7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0)"/>
</p:tagLst>
</file>

<file path=ppt/tags/tag7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1)"/>
</p:tagLst>
</file>

<file path=ppt/tags/tag7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1)"/>
</p:tagLst>
</file>

<file path=ppt/tags/tag7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1)"/>
</p:tagLst>
</file>

<file path=ppt/tags/tag7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1)"/>
</p:tagLst>
</file>

<file path=ppt/tags/tag7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1)"/>
</p:tagLst>
</file>

<file path=ppt/tags/tag7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1)"/>
</p:tagLst>
</file>

<file path=ppt/tags/tag7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1)"/>
</p:tagLst>
</file>

<file path=ppt/tags/tag7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1)"/>
</p:tagLst>
</file>

<file path=ppt/tags/tag7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1)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4)"/>
</p:tagLst>
</file>

<file path=ppt/tags/tag7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2)"/>
</p:tagLst>
</file>

<file path=ppt/tags/tag7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2)"/>
</p:tagLst>
</file>

<file path=ppt/tags/tag7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2)"/>
</p:tagLst>
</file>

<file path=ppt/tags/tag7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2)"/>
</p:tagLst>
</file>

<file path=ppt/tags/tag7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2)"/>
</p:tagLst>
</file>

<file path=ppt/tags/tag7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2)"/>
</p:tagLst>
</file>

<file path=ppt/tags/tag7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2)"/>
</p:tagLst>
</file>

<file path=ppt/tags/tag7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2)"/>
</p:tagLst>
</file>

<file path=ppt/tags/tag7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2)"/>
</p:tagLst>
</file>

<file path=ppt/tags/tag7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8,2)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4)"/>
</p:tagLst>
</file>

<file path=ppt/tags/tag7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2)"/>
</p:tagLst>
</file>

<file path=ppt/tags/tag7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2)"/>
</p:tagLst>
</file>

<file path=ppt/tags/tag7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2)"/>
</p:tagLst>
</file>

<file path=ppt/tags/tag7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2)"/>
</p:tagLst>
</file>

<file path=ppt/tags/tag7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2)"/>
</p:tagLst>
</file>

<file path=ppt/tags/tag7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2)"/>
</p:tagLst>
</file>

<file path=ppt/tags/tag7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2)"/>
</p:tagLst>
</file>

<file path=ppt/tags/tag7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3)"/>
</p:tagLst>
</file>

<file path=ppt/tags/tag7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3)"/>
</p:tagLst>
</file>

<file path=ppt/tags/tag7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3)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4)"/>
</p:tagLst>
</file>

<file path=ppt/tags/tag7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3)"/>
</p:tagLst>
</file>

<file path=ppt/tags/tag7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3)"/>
</p:tagLst>
</file>

<file path=ppt/tags/tag7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3)"/>
</p:tagLst>
</file>

<file path=ppt/tags/tag7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3)"/>
</p:tagLst>
</file>

<file path=ppt/tags/tag7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3)"/>
</p:tagLst>
</file>

<file path=ppt/tags/tag7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3)"/>
</p:tagLst>
</file>

<file path=ppt/tags/tag7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3)"/>
</p:tagLst>
</file>

<file path=ppt/tags/tag7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3)"/>
</p:tagLst>
</file>

<file path=ppt/tags/tag7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3)"/>
</p:tagLst>
</file>

<file path=ppt/tags/tag7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3)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,0)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4)"/>
</p:tagLst>
</file>

<file path=ppt/tags/tag8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3)"/>
</p:tagLst>
</file>

<file path=ppt/tags/tag8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3)"/>
</p:tagLst>
</file>

<file path=ppt/tags/tag8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3)"/>
</p:tagLst>
</file>

<file path=ppt/tags/tag8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4)"/>
</p:tagLst>
</file>

<file path=ppt/tags/tag8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4)"/>
</p:tagLst>
</file>

<file path=ppt/tags/tag8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4)"/>
</p:tagLst>
</file>

<file path=ppt/tags/tag8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4)"/>
</p:tagLst>
</file>

<file path=ppt/tags/tag8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4)"/>
</p:tagLst>
</file>

<file path=ppt/tags/tag8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4)"/>
</p:tagLst>
</file>

<file path=ppt/tags/tag8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4)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4)"/>
</p:tagLst>
</file>

<file path=ppt/tags/tag8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4)"/>
</p:tagLst>
</file>

<file path=ppt/tags/tag8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4)"/>
</p:tagLst>
</file>

<file path=ppt/tags/tag8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4)"/>
</p:tagLst>
</file>

<file path=ppt/tags/tag8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4)"/>
</p:tagLst>
</file>

<file path=ppt/tags/tag8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4)"/>
</p:tagLst>
</file>

<file path=ppt/tags/tag8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4)"/>
</p:tagLst>
</file>

<file path=ppt/tags/tag8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4)"/>
</p:tagLst>
</file>

<file path=ppt/tags/tag8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4)"/>
</p:tagLst>
</file>

<file path=ppt/tags/tag8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4)"/>
</p:tagLst>
</file>

<file path=ppt/tags/tag8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5)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4)"/>
</p:tagLst>
</file>

<file path=ppt/tags/tag8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5)"/>
</p:tagLst>
</file>

<file path=ppt/tags/tag8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5)"/>
</p:tagLst>
</file>

<file path=ppt/tags/tag8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5)"/>
</p:tagLst>
</file>

<file path=ppt/tags/tag8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2,5)"/>
</p:tagLst>
</file>

<file path=ppt/tags/tag8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5)"/>
</p:tagLst>
</file>

<file path=ppt/tags/tag8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5)"/>
</p:tagLst>
</file>

<file path=ppt/tags/tag8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5)"/>
</p:tagLst>
</file>

<file path=ppt/tags/tag8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5)"/>
</p:tagLst>
</file>

<file path=ppt/tags/tag8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5)"/>
</p:tagLst>
</file>

<file path=ppt/tags/tag8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5)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4)"/>
</p:tagLst>
</file>

<file path=ppt/tags/tag8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6)"/>
</p:tagLst>
</file>

<file path=ppt/tags/tag8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,6)"/>
</p:tagLst>
</file>

<file path=ppt/tags/tag8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6)"/>
</p:tagLst>
</file>

<file path=ppt/tags/tag8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6)"/>
</p:tagLst>
</file>

<file path=ppt/tags/tag8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6)"/>
</p:tagLst>
</file>

<file path=ppt/tags/tag8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6,6)"/>
</p:tagLst>
</file>

<file path=ppt/tags/tag8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6)"/>
</p:tagLst>
</file>

<file path=ppt/tags/tag8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6)"/>
</p:tagLst>
</file>

<file path=ppt/tags/tag8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6)"/>
</p:tagLst>
</file>

<file path=ppt/tags/tag8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6)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5)"/>
</p:tagLst>
</file>

<file path=ppt/tags/tag8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6)"/>
</p:tagLst>
</file>

<file path=ppt/tags/tag8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6)"/>
</p:tagLst>
</file>

<file path=ppt/tags/tag8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6)"/>
</p:tagLst>
</file>

<file path=ppt/tags/tag8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6)"/>
</p:tagLst>
</file>

<file path=ppt/tags/tag8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6)"/>
</p:tagLst>
</file>

<file path=ppt/tags/tag8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6)"/>
</p:tagLst>
</file>

<file path=ppt/tags/tag8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6)"/>
</p:tagLst>
</file>

<file path=ppt/tags/tag8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6)"/>
</p:tagLst>
</file>

<file path=ppt/tags/tag8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6)"/>
</p:tagLst>
</file>

<file path=ppt/tags/tag8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6)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5)"/>
</p:tagLst>
</file>

<file path=ppt/tags/tag8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6)"/>
</p:tagLst>
</file>

<file path=ppt/tags/tag8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7)"/>
</p:tagLst>
</file>

<file path=ppt/tags/tag8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7)"/>
</p:tagLst>
</file>

<file path=ppt/tags/tag8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7)"/>
</p:tagLst>
</file>

<file path=ppt/tags/tag8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7)"/>
</p:tagLst>
</file>

<file path=ppt/tags/tag8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8)"/>
</p:tagLst>
</file>

<file path=ppt/tags/tag8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8)"/>
</p:tagLst>
</file>

<file path=ppt/tags/tag8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8)"/>
</p:tagLst>
</file>

<file path=ppt/tags/tag8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8,8)"/>
</p:tagLst>
</file>

<file path=ppt/tags/tag8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8)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5)"/>
</p:tagLst>
</file>

<file path=ppt/tags/tag8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8)"/>
</p:tagLst>
</file>

<file path=ppt/tags/tag8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8)"/>
</p:tagLst>
</file>

<file path=ppt/tags/tag8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8)"/>
</p:tagLst>
</file>

<file path=ppt/tags/tag8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8)"/>
</p:tagLst>
</file>

<file path=ppt/tags/tag8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8)"/>
</p:tagLst>
</file>

<file path=ppt/tags/tag8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8)"/>
</p:tagLst>
</file>

<file path=ppt/tags/tag8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8)"/>
</p:tagLst>
</file>

<file path=ppt/tags/tag8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8)"/>
</p:tagLst>
</file>

<file path=ppt/tags/tag8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8)"/>
</p:tagLst>
</file>

<file path=ppt/tags/tag8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8)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5)"/>
</p:tagLst>
</file>

<file path=ppt/tags/tag8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8)"/>
</p:tagLst>
</file>

<file path=ppt/tags/tag8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8)"/>
</p:tagLst>
</file>

<file path=ppt/tags/tag8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8)"/>
</p:tagLst>
</file>

<file path=ppt/tags/tag8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9)"/>
</p:tagLst>
</file>

<file path=ppt/tags/tag8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,9)"/>
</p:tagLst>
</file>

<file path=ppt/tags/tag8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9)"/>
</p:tagLst>
</file>

<file path=ppt/tags/tag8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2,9)"/>
</p:tagLst>
</file>

<file path=ppt/tags/tag8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9)"/>
</p:tagLst>
</file>

<file path=ppt/tags/tag8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9)"/>
</p:tagLst>
</file>

<file path=ppt/tags/tag8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9)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2,5)"/>
</p:tagLst>
</file>

<file path=ppt/tags/tag8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9)"/>
</p:tagLst>
</file>

<file path=ppt/tags/tag8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9)"/>
</p:tagLst>
</file>

<file path=ppt/tags/tag8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9)"/>
</p:tagLst>
</file>

<file path=ppt/tags/tag8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9)"/>
</p:tagLst>
</file>

<file path=ppt/tags/tag8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9)"/>
</p:tagLst>
</file>

<file path=ppt/tags/tag8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9)"/>
</p:tagLst>
</file>

<file path=ppt/tags/tag8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9)"/>
</p:tagLst>
</file>

<file path=ppt/tags/tag8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10)"/>
</p:tagLst>
</file>

<file path=ppt/tags/tag8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10)"/>
</p:tagLst>
</file>

<file path=ppt/tags/tag8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10)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5)"/>
</p:tagLst>
</file>

<file path=ppt/tags/tag8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8,10)"/>
</p:tagLst>
</file>

<file path=ppt/tags/tag8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10)"/>
</p:tagLst>
</file>

<file path=ppt/tags/tag8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2,10)"/>
</p:tagLst>
</file>

<file path=ppt/tags/tag8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10)"/>
</p:tagLst>
</file>

<file path=ppt/tags/tag8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10)"/>
</p:tagLst>
</file>

<file path=ppt/tags/tag8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10)"/>
</p:tagLst>
</file>

<file path=ppt/tags/tag8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10)"/>
</p:tagLst>
</file>

<file path=ppt/tags/tag8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10)"/>
</p:tagLst>
</file>

<file path=ppt/tags/tag8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10)"/>
</p:tagLst>
</file>

<file path=ppt/tags/tag8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10)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0)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5)"/>
</p:tagLst>
</file>

<file path=ppt/tags/tag9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10)"/>
</p:tagLst>
</file>

<file path=ppt/tags/tag9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11)"/>
</p:tagLst>
</file>

<file path=ppt/tags/tag9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11)"/>
</p:tagLst>
</file>

<file path=ppt/tags/tag9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6,11)"/>
</p:tagLst>
</file>

<file path=ppt/tags/tag9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8,11)"/>
</p:tagLst>
</file>

<file path=ppt/tags/tag9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11)"/>
</p:tagLst>
</file>

<file path=ppt/tags/tag9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11)"/>
</p:tagLst>
</file>

<file path=ppt/tags/tag9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11)"/>
</p:tagLst>
</file>

<file path=ppt/tags/tag9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2,11)"/>
</p:tagLst>
</file>

<file path=ppt/tags/tag9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11)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5)"/>
</p:tagLst>
</file>

<file path=ppt/tags/tag9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11)"/>
</p:tagLst>
</file>

<file path=ppt/tags/tag9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11)"/>
</p:tagLst>
</file>

<file path=ppt/tags/tag9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11)"/>
</p:tagLst>
</file>

<file path=ppt/tags/tag9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8,11)"/>
</p:tagLst>
</file>

<file path=ppt/tags/tag9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11)"/>
</p:tagLst>
</file>

<file path=ppt/tags/tag9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11)"/>
</p:tagLst>
</file>

<file path=ppt/tags/tag9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11)"/>
</p:tagLst>
</file>

<file path=ppt/tags/tag9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11)"/>
</p:tagLst>
</file>

<file path=ppt/tags/tag9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11)"/>
</p:tagLst>
</file>

<file path=ppt/tags/tag9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11)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5)"/>
</p:tagLst>
</file>

<file path=ppt/tags/tag9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11)"/>
</p:tagLst>
</file>

<file path=ppt/tags/tag9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11)"/>
</p:tagLst>
</file>

<file path=ppt/tags/tag9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11)"/>
</p:tagLst>
</file>

<file path=ppt/tags/tag9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12)"/>
</p:tagLst>
</file>

<file path=ppt/tags/tag9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12)"/>
</p:tagLst>
</file>

<file path=ppt/tags/tag9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12)"/>
</p:tagLst>
</file>

<file path=ppt/tags/tag9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12)"/>
</p:tagLst>
</file>

<file path=ppt/tags/tag9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12)"/>
</p:tagLst>
</file>

<file path=ppt/tags/tag9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8,12)"/>
</p:tagLst>
</file>

<file path=ppt/tags/tag9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12)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5)"/>
</p:tagLst>
</file>

<file path=ppt/tags/tag9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12)"/>
</p:tagLst>
</file>

<file path=ppt/tags/tag9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12)"/>
</p:tagLst>
</file>

<file path=ppt/tags/tag9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12)"/>
</p:tagLst>
</file>

<file path=ppt/tags/tag9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12)"/>
</p:tagLst>
</file>

<file path=ppt/tags/tag9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12)"/>
</p:tagLst>
</file>

<file path=ppt/tags/tag9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12)"/>
</p:tagLst>
</file>

<file path=ppt/tags/tag9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13)"/>
</p:tagLst>
</file>

<file path=ppt/tags/tag9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6,13)"/>
</p:tagLst>
</file>

<file path=ppt/tags/tag9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8,13)"/>
</p:tagLst>
</file>

<file path=ppt/tags/tag9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9,13)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5)"/>
</p:tagLst>
</file>

<file path=ppt/tags/tag9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13)"/>
</p:tagLst>
</file>

<file path=ppt/tags/tag9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13)"/>
</p:tagLst>
</file>

<file path=ppt/tags/tag9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13)"/>
</p:tagLst>
</file>

<file path=ppt/tags/tag9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13)"/>
</p:tagLst>
</file>

<file path=ppt/tags/tag9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13)"/>
</p:tagLst>
</file>

<file path=ppt/tags/tag9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8,13)"/>
</p:tagLst>
</file>

<file path=ppt/tags/tag9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13)"/>
</p:tagLst>
</file>

<file path=ppt/tags/tag9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3,13)"/>
</p:tagLst>
</file>

<file path=ppt/tags/tag9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13)"/>
</p:tagLst>
</file>

<file path=ppt/tags/tag9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13)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6)"/>
</p:tagLst>
</file>

<file path=ppt/tags/tag9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13)"/>
</p:tagLst>
</file>

<file path=ppt/tags/tag9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13)"/>
</p:tagLst>
</file>

<file path=ppt/tags/tag9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13)"/>
</p:tagLst>
</file>

<file path=ppt/tags/tag9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13)"/>
</p:tagLst>
</file>

<file path=ppt/tags/tag9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14)"/>
</p:tagLst>
</file>

<file path=ppt/tags/tag9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,14)"/>
</p:tagLst>
</file>

<file path=ppt/tags/tag9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14)"/>
</p:tagLst>
</file>

<file path=ppt/tags/tag9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14)"/>
</p:tagLst>
</file>

<file path=ppt/tags/tag9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8,14)"/>
</p:tagLst>
</file>

<file path=ppt/tags/tag9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2,14)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,6)"/>
</p:tagLst>
</file>

<file path=ppt/tags/tag9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14)"/>
</p:tagLst>
</file>

<file path=ppt/tags/tag9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14)"/>
</p:tagLst>
</file>

<file path=ppt/tags/tag9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8,14)"/>
</p:tagLst>
</file>

<file path=ppt/tags/tag9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9,14)"/>
</p:tagLst>
</file>

<file path=ppt/tags/tag9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14)"/>
</p:tagLst>
</file>

<file path=ppt/tags/tag9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14)"/>
</p:tagLst>
</file>

<file path=ppt/tags/tag9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5,14)"/>
</p:tagLst>
</file>

<file path=ppt/tags/tag9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6,14)"/>
</p:tagLst>
</file>

<file path=ppt/tags/tag9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7,14)"/>
</p:tagLst>
</file>

<file path=ppt/tags/tag9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14)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6)"/>
</p:tagLst>
</file>

<file path=ppt/tags/tag9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15)"/>
</p:tagLst>
</file>

<file path=ppt/tags/tag9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15)"/>
</p:tagLst>
</file>

<file path=ppt/tags/tag9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15)"/>
</p:tagLst>
</file>

<file path=ppt/tags/tag9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15)"/>
</p:tagLst>
</file>

<file path=ppt/tags/tag9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15)"/>
</p:tagLst>
</file>

<file path=ppt/tags/tag9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8,15)"/>
</p:tagLst>
</file>

<file path=ppt/tags/tag9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15)"/>
</p:tagLst>
</file>

<file path=ppt/tags/tag9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15)"/>
</p:tagLst>
</file>

<file path=ppt/tags/tag9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15)"/>
</p:tagLst>
</file>

<file path=ppt/tags/tag9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9,15)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4,6)"/>
</p:tagLst>
</file>

<file path=ppt/tags/tag9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16)"/>
</p:tagLst>
</file>

<file path=ppt/tags/tag9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3,16)"/>
</p:tagLst>
</file>

<file path=ppt/tags/tag9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16)"/>
</p:tagLst>
</file>

<file path=ppt/tags/tag9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7,16)"/>
</p:tagLst>
</file>

<file path=ppt/tags/tag9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8,16)"/>
</p:tagLst>
</file>

<file path=ppt/tags/tag9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0,16)"/>
</p:tagLst>
</file>

<file path=ppt/tags/tag9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1,16)"/>
</p:tagLst>
</file>

<file path=ppt/tags/tag9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2,16)"/>
</p:tagLst>
</file>

<file path=ppt/tags/tag9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3,16)"/>
</p:tagLst>
</file>

<file path=ppt/tags/tag9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4,16)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5,6)"/>
</p:tagLst>
</file>

<file path=ppt/tags/tag9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5,16)"/>
</p:tagLst>
</file>

<file path=ppt/tags/tag9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6,16)"/>
</p:tagLst>
</file>

<file path=ppt/tags/tag9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7,16)"/>
</p:tagLst>
</file>

<file path=ppt/tags/tag9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0,16)"/>
</p:tagLst>
</file>

<file path=ppt/tags/tag9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1,16)"/>
</p:tagLst>
</file>

<file path=ppt/tags/tag9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2,16)"/>
</p:tagLst>
</file>

<file path=ppt/tags/tag9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4,16)"/>
</p:tagLst>
</file>

<file path=ppt/tags/tag9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28,16)"/>
</p:tagLst>
</file>

<file path=ppt/tags/tag9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1,17)"/>
</p:tagLst>
</file>

<file path=ppt/tags/tag9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QRDOT" val="(6,17)"/>
</p:tagLst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525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2A1AB86E-1B54-45E2-B988-7A6A1ECE8ABA}">
  <we:reference id="wa200004709" version="1.1.0.2" store="de-DE" storeType="OMEX"/>
  <we:alternateReferences>
    <we:reference id="WA200004709" version="1.1.0.2" store="" storeType="OMEX"/>
  </we:alternateReferences>
  <we:properties>
    <we:property name="Office.AutoShowTaskpaneWithDocument" value="true"/>
  </we:properties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cern template</Template>
  <TotalTime>19955</TotalTime>
  <Words>5129</Words>
  <Application>Microsoft Office PowerPoint</Application>
  <PresentationFormat>Breitbild</PresentationFormat>
  <Paragraphs>1790</Paragraphs>
  <Slides>79</Slides>
  <Notes>3</Notes>
  <HiddenSlides>1</HiddenSlides>
  <MMClips>1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79</vt:i4>
      </vt:variant>
    </vt:vector>
  </HeadingPairs>
  <TitlesOfParts>
    <vt:vector size="88" baseType="lpstr">
      <vt:lpstr>Aptos</vt:lpstr>
      <vt:lpstr>Arial</vt:lpstr>
      <vt:lpstr>Arial MT</vt:lpstr>
      <vt:lpstr>Arial Unicode MS</vt:lpstr>
      <vt:lpstr>Calibri</vt:lpstr>
      <vt:lpstr>Cambria Math</vt:lpstr>
      <vt:lpstr>Comic Sans MS</vt:lpstr>
      <vt:lpstr>Wingdings</vt:lpstr>
      <vt:lpstr>Office Theme</vt:lpstr>
      <vt:lpstr>PowerPoint-Präsentation</vt:lpstr>
      <vt:lpstr>Join the Vevox session</vt:lpstr>
      <vt:lpstr>What do you think plasma wakefield acceleration is?</vt:lpstr>
      <vt:lpstr>What do you think plasma wakefield acceleration is?</vt:lpstr>
      <vt:lpstr>Outline</vt:lpstr>
      <vt:lpstr>Outline</vt:lpstr>
      <vt:lpstr>To accelerate a charged particle, you need…</vt:lpstr>
      <vt:lpstr>To accelerate a charged particle, you need…</vt:lpstr>
      <vt:lpstr>Why Plasma Wakefield Acceleration? </vt:lpstr>
      <vt:lpstr>Current State-of-the-Art Acceleration Technology</vt:lpstr>
      <vt:lpstr>Plasma Wakefield Acceleration</vt:lpstr>
      <vt:lpstr>Circular and Linear Accelerators</vt:lpstr>
      <vt:lpstr>Synchrotron Radiation</vt:lpstr>
      <vt:lpstr>Circular and Linear Accelerators</vt:lpstr>
      <vt:lpstr>Circular and Linear Accelerators</vt:lpstr>
      <vt:lpstr>PowerPoint-Präsentation</vt:lpstr>
      <vt:lpstr>Definition of Plasma and Plasma Wakefield</vt:lpstr>
      <vt:lpstr>How much plasma is out there in the visible universe?</vt:lpstr>
      <vt:lpstr>How much plasma is out there in the visible universe?</vt:lpstr>
      <vt:lpstr>Definition of Plasma and Plasma Wakefield</vt:lpstr>
      <vt:lpstr>Let Us Repeat…</vt:lpstr>
      <vt:lpstr>Outline</vt:lpstr>
      <vt:lpstr>How to Create  Plasma Wakefields?</vt:lpstr>
      <vt:lpstr>PowerPoint-Präsentation</vt:lpstr>
      <vt:lpstr>Energy Source: The Driver</vt:lpstr>
      <vt:lpstr>How to Drive a Plasma Wave</vt:lpstr>
      <vt:lpstr>How to Drive a Plasma Wave</vt:lpstr>
      <vt:lpstr>Plasma Wakefields</vt:lpstr>
      <vt:lpstr>Plasma Acts As a Transformer Driver deposits energy, witness gains energy</vt:lpstr>
      <vt:lpstr>Let Us Repeat…</vt:lpstr>
      <vt:lpstr>Outline</vt:lpstr>
      <vt:lpstr>PowerPoint-Präsentation</vt:lpstr>
      <vt:lpstr>PowerPoint-Präsentation</vt:lpstr>
      <vt:lpstr>State-of-the-Art Results Beam-Driven</vt:lpstr>
      <vt:lpstr>PowerPoint-Präsentation</vt:lpstr>
      <vt:lpstr>PowerPoint-Präsentation</vt:lpstr>
      <vt:lpstr>Why is the plasma purple/pink?</vt:lpstr>
      <vt:lpstr>Why is the plasma purple/pink?</vt:lpstr>
      <vt:lpstr>PowerPoint-Präsentation</vt:lpstr>
      <vt:lpstr>Let Us Repeat…</vt:lpstr>
      <vt:lpstr>PowerPoint-Präsentation</vt:lpstr>
      <vt:lpstr>Outline</vt:lpstr>
      <vt:lpstr>The AWAKE Experiment @CERN</vt:lpstr>
      <vt:lpstr>What does AWAKE stand for?</vt:lpstr>
      <vt:lpstr>What does AWAKE stand for?</vt:lpstr>
      <vt:lpstr>AWAKE: Advanced Wakefield Experiment International Collaboration</vt:lpstr>
      <vt:lpstr>AWAKE is Unique in Using Proton Drivers</vt:lpstr>
      <vt:lpstr>The AWAKE Plasma</vt:lpstr>
      <vt:lpstr>PowerPoint-Präsentation</vt:lpstr>
      <vt:lpstr>AWAKE Requires Microbunching of p+ Bunch</vt:lpstr>
      <vt:lpstr>Self-Modulation in Plasma Wakefields</vt:lpstr>
      <vt:lpstr>Self-Modulation Measurement Results</vt:lpstr>
      <vt:lpstr>PowerPoint-Präsentation</vt:lpstr>
      <vt:lpstr>Frequency of Self-Modulation</vt:lpstr>
      <vt:lpstr>PowerPoint-Präsentation</vt:lpstr>
      <vt:lpstr>PowerPoint-Präsentation</vt:lpstr>
      <vt:lpstr>First Electron Acceleration</vt:lpstr>
      <vt:lpstr>PowerPoint-Präsentation</vt:lpstr>
      <vt:lpstr>Electron Acceleration Results</vt:lpstr>
      <vt:lpstr>PowerPoint-Präsentation</vt:lpstr>
      <vt:lpstr>Let Us Repeat…</vt:lpstr>
      <vt:lpstr>Outline</vt:lpstr>
      <vt:lpstr>Next: Two Plasmas</vt:lpstr>
      <vt:lpstr>Next Next: Demonstration of Scalability Use Scalable Plasma Source for Acceleration</vt:lpstr>
      <vt:lpstr>PowerPoint-Präsentation</vt:lpstr>
      <vt:lpstr>Most Recently: New Plasma Source Technology</vt:lpstr>
      <vt:lpstr>PowerPoint-Präsentation</vt:lpstr>
      <vt:lpstr>PowerPoint-Präsentation</vt:lpstr>
      <vt:lpstr>PowerPoint-Präsentation</vt:lpstr>
      <vt:lpstr>Motion of Ions Leads to Decoherence of Plasma Electron Motion</vt:lpstr>
      <vt:lpstr>PowerPoint-Präsentation</vt:lpstr>
      <vt:lpstr>Outline</vt:lpstr>
      <vt:lpstr>What’s next?</vt:lpstr>
      <vt:lpstr>The next collider will need</vt:lpstr>
      <vt:lpstr>What’s next?</vt:lpstr>
      <vt:lpstr>Summary and Conclusions</vt:lpstr>
      <vt:lpstr>PowerPoint-Präsentation</vt:lpstr>
      <vt:lpstr> </vt:lpstr>
      <vt:lpstr>Join the Vevox session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Marlene Turner</dc:creator>
  <cp:lastModifiedBy>Marlene Turner</cp:lastModifiedBy>
  <cp:revision>97</cp:revision>
  <cp:lastPrinted>2020-01-30T13:49:18Z</cp:lastPrinted>
  <dcterms:created xsi:type="dcterms:W3CDTF">2023-06-26T07:05:14Z</dcterms:created>
  <dcterms:modified xsi:type="dcterms:W3CDTF">2025-07-17T06:28:27Z</dcterms:modified>
</cp:coreProperties>
</file>