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notesMasterIdLst>
    <p:notesMasterId r:id="rId45"/>
  </p:notesMasterIdLst>
  <p:sldIdLst>
    <p:sldId id="256" r:id="rId2"/>
    <p:sldId id="301" r:id="rId3"/>
    <p:sldId id="294" r:id="rId4"/>
    <p:sldId id="302" r:id="rId5"/>
    <p:sldId id="310" r:id="rId6"/>
    <p:sldId id="303" r:id="rId7"/>
    <p:sldId id="304" r:id="rId8"/>
    <p:sldId id="305" r:id="rId9"/>
    <p:sldId id="306" r:id="rId10"/>
    <p:sldId id="308" r:id="rId11"/>
    <p:sldId id="309" r:id="rId12"/>
    <p:sldId id="316" r:id="rId13"/>
    <p:sldId id="317" r:id="rId14"/>
    <p:sldId id="318" r:id="rId15"/>
    <p:sldId id="311" r:id="rId16"/>
    <p:sldId id="313" r:id="rId17"/>
    <p:sldId id="312" r:id="rId18"/>
    <p:sldId id="314" r:id="rId19"/>
    <p:sldId id="315" r:id="rId20"/>
    <p:sldId id="319" r:id="rId21"/>
    <p:sldId id="320" r:id="rId22"/>
    <p:sldId id="335" r:id="rId23"/>
    <p:sldId id="321" r:id="rId24"/>
    <p:sldId id="322" r:id="rId25"/>
    <p:sldId id="323" r:id="rId26"/>
    <p:sldId id="339" r:id="rId27"/>
    <p:sldId id="324" r:id="rId28"/>
    <p:sldId id="325" r:id="rId29"/>
    <p:sldId id="326" r:id="rId30"/>
    <p:sldId id="330" r:id="rId31"/>
    <p:sldId id="327" r:id="rId32"/>
    <p:sldId id="328" r:id="rId33"/>
    <p:sldId id="331" r:id="rId34"/>
    <p:sldId id="333" r:id="rId35"/>
    <p:sldId id="332" r:id="rId36"/>
    <p:sldId id="334" r:id="rId37"/>
    <p:sldId id="336" r:id="rId38"/>
    <p:sldId id="263" r:id="rId39"/>
    <p:sldId id="337" r:id="rId40"/>
    <p:sldId id="300" r:id="rId41"/>
    <p:sldId id="342" r:id="rId42"/>
    <p:sldId id="340" r:id="rId43"/>
    <p:sldId id="341" r:id="rId4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8A34083-0A42-4DB9-8C6F-9580473B2CD9}" v="741" dt="2024-07-16T09:41:38.36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326"/>
    <p:restoredTop sz="94694"/>
  </p:normalViewPr>
  <p:slideViewPr>
    <p:cSldViewPr snapToGrid="0" snapToObjects="1">
      <p:cViewPr varScale="1">
        <p:scale>
          <a:sx n="128" d="100"/>
          <a:sy n="128" d="100"/>
        </p:scale>
        <p:origin x="90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viewProps" Target="viewProps.xml"/><Relationship Id="rId50" Type="http://schemas.microsoft.com/office/2016/11/relationships/changesInfo" Target="changesInfos/changesInfo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Berg, J Scott" userId="2d29f135-e2d1-44ae-bfc1-43f5189a003a" providerId="ADAL" clId="{DF56A50A-1FE7-4890-B2B7-AA4F4F7B7BBD}"/>
    <pc:docChg chg="undo redo custSel addSld delSld modSld sldOrd">
      <pc:chgData name="Berg, J Scott" userId="2d29f135-e2d1-44ae-bfc1-43f5189a003a" providerId="ADAL" clId="{DF56A50A-1FE7-4890-B2B7-AA4F4F7B7BBD}" dt="2024-05-15T01:17:05.595" v="6910" actId="6549"/>
      <pc:docMkLst>
        <pc:docMk/>
      </pc:docMkLst>
      <pc:sldChg chg="modSp mod">
        <pc:chgData name="Berg, J Scott" userId="2d29f135-e2d1-44ae-bfc1-43f5189a003a" providerId="ADAL" clId="{DF56A50A-1FE7-4890-B2B7-AA4F4F7B7BBD}" dt="2024-05-11T13:53:30.227" v="4319" actId="20577"/>
        <pc:sldMkLst>
          <pc:docMk/>
          <pc:sldMk cId="2246755923" sldId="256"/>
        </pc:sldMkLst>
        <pc:spChg chg="mod">
          <ac:chgData name="Berg, J Scott" userId="2d29f135-e2d1-44ae-bfc1-43f5189a003a" providerId="ADAL" clId="{DF56A50A-1FE7-4890-B2B7-AA4F4F7B7BBD}" dt="2024-05-11T13:51:23.258" v="4307" actId="255"/>
          <ac:spMkLst>
            <pc:docMk/>
            <pc:sldMk cId="2246755923" sldId="256"/>
            <ac:spMk id="2" creationId="{1C156CBC-DA70-7741-BB3F-BCDBBE052F88}"/>
          </ac:spMkLst>
        </pc:spChg>
        <pc:spChg chg="mod">
          <ac:chgData name="Berg, J Scott" userId="2d29f135-e2d1-44ae-bfc1-43f5189a003a" providerId="ADAL" clId="{DF56A50A-1FE7-4890-B2B7-AA4F4F7B7BBD}" dt="2024-05-11T13:53:30.227" v="4319" actId="20577"/>
          <ac:spMkLst>
            <pc:docMk/>
            <pc:sldMk cId="2246755923" sldId="256"/>
            <ac:spMk id="3" creationId="{FDB0E14B-6889-F849-8A8C-D01D7C36038D}"/>
          </ac:spMkLst>
        </pc:spChg>
        <pc:spChg chg="mod">
          <ac:chgData name="Berg, J Scott" userId="2d29f135-e2d1-44ae-bfc1-43f5189a003a" providerId="ADAL" clId="{DF56A50A-1FE7-4890-B2B7-AA4F4F7B7BBD}" dt="2024-05-11T13:51:06.411" v="4305" actId="20577"/>
          <ac:spMkLst>
            <pc:docMk/>
            <pc:sldMk cId="2246755923" sldId="256"/>
            <ac:spMk id="4" creationId="{BD0F4563-AB5E-1F4E-B28C-08AC1323034C}"/>
          </ac:spMkLst>
        </pc:spChg>
      </pc:sldChg>
      <pc:sldChg chg="modSp new mod">
        <pc:chgData name="Berg, J Scott" userId="2d29f135-e2d1-44ae-bfc1-43f5189a003a" providerId="ADAL" clId="{DF56A50A-1FE7-4890-B2B7-AA4F4F7B7BBD}" dt="2024-05-10T22:34:28.023" v="19" actId="20577"/>
        <pc:sldMkLst>
          <pc:docMk/>
          <pc:sldMk cId="3417263781" sldId="257"/>
        </pc:sldMkLst>
        <pc:spChg chg="mod">
          <ac:chgData name="Berg, J Scott" userId="2d29f135-e2d1-44ae-bfc1-43f5189a003a" providerId="ADAL" clId="{DF56A50A-1FE7-4890-B2B7-AA4F4F7B7BBD}" dt="2024-05-10T22:34:28.023" v="19" actId="20577"/>
          <ac:spMkLst>
            <pc:docMk/>
            <pc:sldMk cId="3417263781" sldId="257"/>
            <ac:spMk id="2" creationId="{78117954-F811-278C-7B3D-84032A418BB8}"/>
          </ac:spMkLst>
        </pc:spChg>
        <pc:spChg chg="mod">
          <ac:chgData name="Berg, J Scott" userId="2d29f135-e2d1-44ae-bfc1-43f5189a003a" providerId="ADAL" clId="{DF56A50A-1FE7-4890-B2B7-AA4F4F7B7BBD}" dt="2024-05-10T22:34:16.009" v="2"/>
          <ac:spMkLst>
            <pc:docMk/>
            <pc:sldMk cId="3417263781" sldId="257"/>
            <ac:spMk id="3" creationId="{0CA575E0-9310-836F-DC35-CDDA442F878C}"/>
          </ac:spMkLst>
        </pc:spChg>
      </pc:sldChg>
      <pc:sldChg chg="del">
        <pc:chgData name="Berg, J Scott" userId="2d29f135-e2d1-44ae-bfc1-43f5189a003a" providerId="ADAL" clId="{DF56A50A-1FE7-4890-B2B7-AA4F4F7B7BBD}" dt="2024-05-10T22:33:41.614" v="0" actId="2696"/>
        <pc:sldMkLst>
          <pc:docMk/>
          <pc:sldMk cId="3681362828" sldId="257"/>
        </pc:sldMkLst>
      </pc:sldChg>
      <pc:sldChg chg="del">
        <pc:chgData name="Berg, J Scott" userId="2d29f135-e2d1-44ae-bfc1-43f5189a003a" providerId="ADAL" clId="{DF56A50A-1FE7-4890-B2B7-AA4F4F7B7BBD}" dt="2024-05-10T22:33:41.614" v="0" actId="2696"/>
        <pc:sldMkLst>
          <pc:docMk/>
          <pc:sldMk cId="1215709844" sldId="258"/>
        </pc:sldMkLst>
      </pc:sldChg>
      <pc:sldChg chg="modSp new mod">
        <pc:chgData name="Berg, J Scott" userId="2d29f135-e2d1-44ae-bfc1-43f5189a003a" providerId="ADAL" clId="{DF56A50A-1FE7-4890-B2B7-AA4F4F7B7BBD}" dt="2024-05-10T22:35:53.322" v="24"/>
        <pc:sldMkLst>
          <pc:docMk/>
          <pc:sldMk cId="4290231083" sldId="258"/>
        </pc:sldMkLst>
        <pc:spChg chg="mod">
          <ac:chgData name="Berg, J Scott" userId="2d29f135-e2d1-44ae-bfc1-43f5189a003a" providerId="ADAL" clId="{DF56A50A-1FE7-4890-B2B7-AA4F4F7B7BBD}" dt="2024-05-10T22:35:53.322" v="24"/>
          <ac:spMkLst>
            <pc:docMk/>
            <pc:sldMk cId="4290231083" sldId="258"/>
            <ac:spMk id="2" creationId="{DBB660E1-284B-48B9-7B17-DA6B12A8BCFE}"/>
          </ac:spMkLst>
        </pc:spChg>
        <pc:spChg chg="mod">
          <ac:chgData name="Berg, J Scott" userId="2d29f135-e2d1-44ae-bfc1-43f5189a003a" providerId="ADAL" clId="{DF56A50A-1FE7-4890-B2B7-AA4F4F7B7BBD}" dt="2024-05-10T22:35:40.174" v="21"/>
          <ac:spMkLst>
            <pc:docMk/>
            <pc:sldMk cId="4290231083" sldId="258"/>
            <ac:spMk id="3" creationId="{30B503B3-E3FD-2411-7FCE-D7C768B09503}"/>
          </ac:spMkLst>
        </pc:spChg>
      </pc:sldChg>
      <pc:sldChg chg="del">
        <pc:chgData name="Berg, J Scott" userId="2d29f135-e2d1-44ae-bfc1-43f5189a003a" providerId="ADAL" clId="{DF56A50A-1FE7-4890-B2B7-AA4F4F7B7BBD}" dt="2024-05-10T22:33:41.614" v="0" actId="2696"/>
        <pc:sldMkLst>
          <pc:docMk/>
          <pc:sldMk cId="1387988044" sldId="259"/>
        </pc:sldMkLst>
      </pc:sldChg>
      <pc:sldChg chg="del">
        <pc:chgData name="Berg, J Scott" userId="2d29f135-e2d1-44ae-bfc1-43f5189a003a" providerId="ADAL" clId="{DF56A50A-1FE7-4890-B2B7-AA4F4F7B7BBD}" dt="2024-05-10T22:33:41.614" v="0" actId="2696"/>
        <pc:sldMkLst>
          <pc:docMk/>
          <pc:sldMk cId="491121958" sldId="260"/>
        </pc:sldMkLst>
      </pc:sldChg>
      <pc:sldChg chg="del">
        <pc:chgData name="Berg, J Scott" userId="2d29f135-e2d1-44ae-bfc1-43f5189a003a" providerId="ADAL" clId="{DF56A50A-1FE7-4890-B2B7-AA4F4F7B7BBD}" dt="2024-05-10T22:33:41.614" v="0" actId="2696"/>
        <pc:sldMkLst>
          <pc:docMk/>
          <pc:sldMk cId="4189160374" sldId="261"/>
        </pc:sldMkLst>
      </pc:sldChg>
      <pc:sldChg chg="modSp mod">
        <pc:chgData name="Berg, J Scott" userId="2d29f135-e2d1-44ae-bfc1-43f5189a003a" providerId="ADAL" clId="{DF56A50A-1FE7-4890-B2B7-AA4F4F7B7BBD}" dt="2024-05-11T13:41:37.400" v="4153" actId="20577"/>
        <pc:sldMkLst>
          <pc:docMk/>
          <pc:sldMk cId="78726673" sldId="263"/>
        </pc:sldMkLst>
        <pc:spChg chg="mod">
          <ac:chgData name="Berg, J Scott" userId="2d29f135-e2d1-44ae-bfc1-43f5189a003a" providerId="ADAL" clId="{DF56A50A-1FE7-4890-B2B7-AA4F4F7B7BBD}" dt="2024-05-11T13:41:37.400" v="4153" actId="20577"/>
          <ac:spMkLst>
            <pc:docMk/>
            <pc:sldMk cId="78726673" sldId="263"/>
            <ac:spMk id="2" creationId="{A387FD8E-4C7D-9B47-253C-DE1FC98C8C28}"/>
          </ac:spMkLst>
        </pc:spChg>
        <pc:spChg chg="mod">
          <ac:chgData name="Berg, J Scott" userId="2d29f135-e2d1-44ae-bfc1-43f5189a003a" providerId="ADAL" clId="{DF56A50A-1FE7-4890-B2B7-AA4F4F7B7BBD}" dt="2024-05-11T13:41:10.002" v="4148" actId="27636"/>
          <ac:spMkLst>
            <pc:docMk/>
            <pc:sldMk cId="78726673" sldId="263"/>
            <ac:spMk id="3" creationId="{9217FD67-2655-FD69-77ED-338BC645475B}"/>
          </ac:spMkLst>
        </pc:spChg>
      </pc:sldChg>
      <pc:sldChg chg="modSp add mod">
        <pc:chgData name="Berg, J Scott" userId="2d29f135-e2d1-44ae-bfc1-43f5189a003a" providerId="ADAL" clId="{DF56A50A-1FE7-4890-B2B7-AA4F4F7B7BBD}" dt="2024-05-11T14:42:55.288" v="5413" actId="20577"/>
        <pc:sldMkLst>
          <pc:docMk/>
          <pc:sldMk cId="524634269" sldId="282"/>
        </pc:sldMkLst>
        <pc:spChg chg="mod">
          <ac:chgData name="Berg, J Scott" userId="2d29f135-e2d1-44ae-bfc1-43f5189a003a" providerId="ADAL" clId="{DF56A50A-1FE7-4890-B2B7-AA4F4F7B7BBD}" dt="2024-05-11T14:42:55.288" v="5413" actId="20577"/>
          <ac:spMkLst>
            <pc:docMk/>
            <pc:sldMk cId="524634269" sldId="282"/>
            <ac:spMk id="3" creationId="{CBB5CEC0-8A89-4F32-C534-431CA7E6DE2A}"/>
          </ac:spMkLst>
        </pc:spChg>
      </pc:sldChg>
      <pc:sldChg chg="add">
        <pc:chgData name="Berg, J Scott" userId="2d29f135-e2d1-44ae-bfc1-43f5189a003a" providerId="ADAL" clId="{DF56A50A-1FE7-4890-B2B7-AA4F4F7B7BBD}" dt="2024-05-10T22:37:56.880" v="25"/>
        <pc:sldMkLst>
          <pc:docMk/>
          <pc:sldMk cId="3529988307" sldId="283"/>
        </pc:sldMkLst>
      </pc:sldChg>
      <pc:sldChg chg="modSp new mod">
        <pc:chgData name="Berg, J Scott" userId="2d29f135-e2d1-44ae-bfc1-43f5189a003a" providerId="ADAL" clId="{DF56A50A-1FE7-4890-B2B7-AA4F4F7B7BBD}" dt="2024-05-11T15:01:21.985" v="5455" actId="20577"/>
        <pc:sldMkLst>
          <pc:docMk/>
          <pc:sldMk cId="2503963566" sldId="284"/>
        </pc:sldMkLst>
        <pc:spChg chg="mod">
          <ac:chgData name="Berg, J Scott" userId="2d29f135-e2d1-44ae-bfc1-43f5189a003a" providerId="ADAL" clId="{DF56A50A-1FE7-4890-B2B7-AA4F4F7B7BBD}" dt="2024-05-10T22:48:27.449" v="737" actId="20577"/>
          <ac:spMkLst>
            <pc:docMk/>
            <pc:sldMk cId="2503963566" sldId="284"/>
            <ac:spMk id="2" creationId="{B6B5A1D2-15C6-3202-7016-EE19864D8271}"/>
          </ac:spMkLst>
        </pc:spChg>
        <pc:spChg chg="mod">
          <ac:chgData name="Berg, J Scott" userId="2d29f135-e2d1-44ae-bfc1-43f5189a003a" providerId="ADAL" clId="{DF56A50A-1FE7-4890-B2B7-AA4F4F7B7BBD}" dt="2024-05-11T15:01:21.985" v="5455" actId="20577"/>
          <ac:spMkLst>
            <pc:docMk/>
            <pc:sldMk cId="2503963566" sldId="284"/>
            <ac:spMk id="3" creationId="{089B71DA-9998-DD25-5B50-74DE492AC239}"/>
          </ac:spMkLst>
        </pc:spChg>
      </pc:sldChg>
      <pc:sldChg chg="modSp mod">
        <pc:chgData name="Berg, J Scott" userId="2d29f135-e2d1-44ae-bfc1-43f5189a003a" providerId="ADAL" clId="{DF56A50A-1FE7-4890-B2B7-AA4F4F7B7BBD}" dt="2024-05-11T15:04:32.272" v="5573" actId="20577"/>
        <pc:sldMkLst>
          <pc:docMk/>
          <pc:sldMk cId="3435678097" sldId="291"/>
        </pc:sldMkLst>
        <pc:spChg chg="mod">
          <ac:chgData name="Berg, J Scott" userId="2d29f135-e2d1-44ae-bfc1-43f5189a003a" providerId="ADAL" clId="{DF56A50A-1FE7-4890-B2B7-AA4F4F7B7BBD}" dt="2024-05-11T15:04:00.117" v="5485" actId="20577"/>
          <ac:spMkLst>
            <pc:docMk/>
            <pc:sldMk cId="3435678097" sldId="291"/>
            <ac:spMk id="2" creationId="{B7B9CCEC-1ECF-19F1-8DCB-A2212D547851}"/>
          </ac:spMkLst>
        </pc:spChg>
        <pc:spChg chg="mod">
          <ac:chgData name="Berg, J Scott" userId="2d29f135-e2d1-44ae-bfc1-43f5189a003a" providerId="ADAL" clId="{DF56A50A-1FE7-4890-B2B7-AA4F4F7B7BBD}" dt="2024-05-11T15:04:32.272" v="5573" actId="20577"/>
          <ac:spMkLst>
            <pc:docMk/>
            <pc:sldMk cId="3435678097" sldId="291"/>
            <ac:spMk id="3" creationId="{0211EB5E-BC01-1DFE-77E9-14C1A8C6F4C8}"/>
          </ac:spMkLst>
        </pc:spChg>
      </pc:sldChg>
      <pc:sldChg chg="modSp add mod ord">
        <pc:chgData name="Berg, J Scott" userId="2d29f135-e2d1-44ae-bfc1-43f5189a003a" providerId="ADAL" clId="{DF56A50A-1FE7-4890-B2B7-AA4F4F7B7BBD}" dt="2024-05-11T13:36:53.383" v="4147" actId="20577"/>
        <pc:sldMkLst>
          <pc:docMk/>
          <pc:sldMk cId="4193492493" sldId="292"/>
        </pc:sldMkLst>
        <pc:spChg chg="mod">
          <ac:chgData name="Berg, J Scott" userId="2d29f135-e2d1-44ae-bfc1-43f5189a003a" providerId="ADAL" clId="{DF56A50A-1FE7-4890-B2B7-AA4F4F7B7BBD}" dt="2024-05-11T13:36:53.383" v="4147" actId="20577"/>
          <ac:spMkLst>
            <pc:docMk/>
            <pc:sldMk cId="4193492493" sldId="292"/>
            <ac:spMk id="3" creationId="{D527505B-0CA8-BDB1-DAF7-20ED15EE5807}"/>
          </ac:spMkLst>
        </pc:spChg>
      </pc:sldChg>
      <pc:sldChg chg="modSp add mod">
        <pc:chgData name="Berg, J Scott" userId="2d29f135-e2d1-44ae-bfc1-43f5189a003a" providerId="ADAL" clId="{DF56A50A-1FE7-4890-B2B7-AA4F4F7B7BBD}" dt="2024-05-11T15:28:05.900" v="6126" actId="20577"/>
        <pc:sldMkLst>
          <pc:docMk/>
          <pc:sldMk cId="3664672881" sldId="294"/>
        </pc:sldMkLst>
        <pc:spChg chg="mod">
          <ac:chgData name="Berg, J Scott" userId="2d29f135-e2d1-44ae-bfc1-43f5189a003a" providerId="ADAL" clId="{DF56A50A-1FE7-4890-B2B7-AA4F4F7B7BBD}" dt="2024-05-11T15:28:05.900" v="6126" actId="20577"/>
          <ac:spMkLst>
            <pc:docMk/>
            <pc:sldMk cId="3664672881" sldId="294"/>
            <ac:spMk id="3" creationId="{80BC7A37-E2DC-F62D-B1F0-BC83C34044EB}"/>
          </ac:spMkLst>
        </pc:spChg>
      </pc:sldChg>
      <pc:sldChg chg="modSp new mod">
        <pc:chgData name="Berg, J Scott" userId="2d29f135-e2d1-44ae-bfc1-43f5189a003a" providerId="ADAL" clId="{DF56A50A-1FE7-4890-B2B7-AA4F4F7B7BBD}" dt="2024-05-11T15:29:52.354" v="6233" actId="20577"/>
        <pc:sldMkLst>
          <pc:docMk/>
          <pc:sldMk cId="4124933712" sldId="295"/>
        </pc:sldMkLst>
        <pc:spChg chg="mod">
          <ac:chgData name="Berg, J Scott" userId="2d29f135-e2d1-44ae-bfc1-43f5189a003a" providerId="ADAL" clId="{DF56A50A-1FE7-4890-B2B7-AA4F4F7B7BBD}" dt="2024-05-11T01:43:59.735" v="1345" actId="20577"/>
          <ac:spMkLst>
            <pc:docMk/>
            <pc:sldMk cId="4124933712" sldId="295"/>
            <ac:spMk id="2" creationId="{600F5A08-B2CF-CB94-B289-03087518497F}"/>
          </ac:spMkLst>
        </pc:spChg>
        <pc:spChg chg="mod">
          <ac:chgData name="Berg, J Scott" userId="2d29f135-e2d1-44ae-bfc1-43f5189a003a" providerId="ADAL" clId="{DF56A50A-1FE7-4890-B2B7-AA4F4F7B7BBD}" dt="2024-05-11T15:29:52.354" v="6233" actId="20577"/>
          <ac:spMkLst>
            <pc:docMk/>
            <pc:sldMk cId="4124933712" sldId="295"/>
            <ac:spMk id="3" creationId="{DE269857-CC1B-F85D-C492-3C5C56D1BD00}"/>
          </ac:spMkLst>
        </pc:spChg>
      </pc:sldChg>
      <pc:sldChg chg="modSp add mod">
        <pc:chgData name="Berg, J Scott" userId="2d29f135-e2d1-44ae-bfc1-43f5189a003a" providerId="ADAL" clId="{DF56A50A-1FE7-4890-B2B7-AA4F4F7B7BBD}" dt="2024-05-11T02:58:20.900" v="2292" actId="20577"/>
        <pc:sldMkLst>
          <pc:docMk/>
          <pc:sldMk cId="155911714" sldId="296"/>
        </pc:sldMkLst>
        <pc:spChg chg="mod">
          <ac:chgData name="Berg, J Scott" userId="2d29f135-e2d1-44ae-bfc1-43f5189a003a" providerId="ADAL" clId="{DF56A50A-1FE7-4890-B2B7-AA4F4F7B7BBD}" dt="2024-05-11T02:58:20.900" v="2292" actId="20577"/>
          <ac:spMkLst>
            <pc:docMk/>
            <pc:sldMk cId="155911714" sldId="296"/>
            <ac:spMk id="3" creationId="{DE269857-CC1B-F85D-C492-3C5C56D1BD00}"/>
          </ac:spMkLst>
        </pc:spChg>
      </pc:sldChg>
      <pc:sldChg chg="modSp new mod">
        <pc:chgData name="Berg, J Scott" userId="2d29f135-e2d1-44ae-bfc1-43f5189a003a" providerId="ADAL" clId="{DF56A50A-1FE7-4890-B2B7-AA4F4F7B7BBD}" dt="2024-05-11T11:49:32.399" v="3041" actId="20577"/>
        <pc:sldMkLst>
          <pc:docMk/>
          <pc:sldMk cId="3734148841" sldId="297"/>
        </pc:sldMkLst>
        <pc:spChg chg="mod">
          <ac:chgData name="Berg, J Scott" userId="2d29f135-e2d1-44ae-bfc1-43f5189a003a" providerId="ADAL" clId="{DF56A50A-1FE7-4890-B2B7-AA4F4F7B7BBD}" dt="2024-05-11T11:37:33.312" v="2311" actId="20577"/>
          <ac:spMkLst>
            <pc:docMk/>
            <pc:sldMk cId="3734148841" sldId="297"/>
            <ac:spMk id="2" creationId="{C04FC380-E6B6-E186-490A-A1D880C75C27}"/>
          </ac:spMkLst>
        </pc:spChg>
        <pc:spChg chg="mod">
          <ac:chgData name="Berg, J Scott" userId="2d29f135-e2d1-44ae-bfc1-43f5189a003a" providerId="ADAL" clId="{DF56A50A-1FE7-4890-B2B7-AA4F4F7B7BBD}" dt="2024-05-11T11:49:32.399" v="3041" actId="20577"/>
          <ac:spMkLst>
            <pc:docMk/>
            <pc:sldMk cId="3734148841" sldId="297"/>
            <ac:spMk id="3" creationId="{A2F6DC87-51E5-723B-2E92-E63A611A34FF}"/>
          </ac:spMkLst>
        </pc:spChg>
      </pc:sldChg>
      <pc:sldChg chg="modSp new mod">
        <pc:chgData name="Berg, J Scott" userId="2d29f135-e2d1-44ae-bfc1-43f5189a003a" providerId="ADAL" clId="{DF56A50A-1FE7-4890-B2B7-AA4F4F7B7BBD}" dt="2024-05-11T12:23:04.376" v="3616" actId="20577"/>
        <pc:sldMkLst>
          <pc:docMk/>
          <pc:sldMk cId="2530057648" sldId="298"/>
        </pc:sldMkLst>
        <pc:spChg chg="mod">
          <ac:chgData name="Berg, J Scott" userId="2d29f135-e2d1-44ae-bfc1-43f5189a003a" providerId="ADAL" clId="{DF56A50A-1FE7-4890-B2B7-AA4F4F7B7BBD}" dt="2024-05-11T12:01:36.316" v="3070" actId="20577"/>
          <ac:spMkLst>
            <pc:docMk/>
            <pc:sldMk cId="2530057648" sldId="298"/>
            <ac:spMk id="2" creationId="{9EB25602-4C60-B052-D78D-22C4FD62F3DD}"/>
          </ac:spMkLst>
        </pc:spChg>
        <pc:spChg chg="mod">
          <ac:chgData name="Berg, J Scott" userId="2d29f135-e2d1-44ae-bfc1-43f5189a003a" providerId="ADAL" clId="{DF56A50A-1FE7-4890-B2B7-AA4F4F7B7BBD}" dt="2024-05-11T12:23:04.376" v="3616" actId="20577"/>
          <ac:spMkLst>
            <pc:docMk/>
            <pc:sldMk cId="2530057648" sldId="298"/>
            <ac:spMk id="3" creationId="{49596FF3-EFEF-78D4-EB30-E109F5D40B20}"/>
          </ac:spMkLst>
        </pc:spChg>
      </pc:sldChg>
      <pc:sldChg chg="addSp modSp new mod modAnim">
        <pc:chgData name="Berg, J Scott" userId="2d29f135-e2d1-44ae-bfc1-43f5189a003a" providerId="ADAL" clId="{DF56A50A-1FE7-4890-B2B7-AA4F4F7B7BBD}" dt="2024-05-11T13:23:46.886" v="4113"/>
        <pc:sldMkLst>
          <pc:docMk/>
          <pc:sldMk cId="1961949226" sldId="299"/>
        </pc:sldMkLst>
        <pc:spChg chg="mod">
          <ac:chgData name="Berg, J Scott" userId="2d29f135-e2d1-44ae-bfc1-43f5189a003a" providerId="ADAL" clId="{DF56A50A-1FE7-4890-B2B7-AA4F4F7B7BBD}" dt="2024-05-11T12:43:58.338" v="3647" actId="20577"/>
          <ac:spMkLst>
            <pc:docMk/>
            <pc:sldMk cId="1961949226" sldId="299"/>
            <ac:spMk id="2" creationId="{FCD42CA1-10DD-FAA2-BF23-2651D858D9FE}"/>
          </ac:spMkLst>
        </pc:spChg>
        <pc:spChg chg="mod">
          <ac:chgData name="Berg, J Scott" userId="2d29f135-e2d1-44ae-bfc1-43f5189a003a" providerId="ADAL" clId="{DF56A50A-1FE7-4890-B2B7-AA4F4F7B7BBD}" dt="2024-05-11T13:22:08.913" v="4108" actId="20577"/>
          <ac:spMkLst>
            <pc:docMk/>
            <pc:sldMk cId="1961949226" sldId="299"/>
            <ac:spMk id="3" creationId="{EFAE924C-F5D3-2431-3486-0295D3256021}"/>
          </ac:spMkLst>
        </pc:spChg>
        <pc:picChg chg="add mod">
          <ac:chgData name="Berg, J Scott" userId="2d29f135-e2d1-44ae-bfc1-43f5189a003a" providerId="ADAL" clId="{DF56A50A-1FE7-4890-B2B7-AA4F4F7B7BBD}" dt="2024-05-11T13:13:08.955" v="4070"/>
          <ac:picMkLst>
            <pc:docMk/>
            <pc:sldMk cId="1961949226" sldId="299"/>
            <ac:picMk id="5" creationId="{FFB125EF-F26F-A7EF-FE80-C95110AE6EEB}"/>
          </ac:picMkLst>
        </pc:picChg>
        <pc:picChg chg="add mod">
          <ac:chgData name="Berg, J Scott" userId="2d29f135-e2d1-44ae-bfc1-43f5189a003a" providerId="ADAL" clId="{DF56A50A-1FE7-4890-B2B7-AA4F4F7B7BBD}" dt="2024-05-11T13:17:29.191" v="4085" actId="1076"/>
          <ac:picMkLst>
            <pc:docMk/>
            <pc:sldMk cId="1961949226" sldId="299"/>
            <ac:picMk id="7" creationId="{B8745ECA-9EE9-F582-0233-CFE5C13AC888}"/>
          </ac:picMkLst>
        </pc:picChg>
        <pc:picChg chg="add mod">
          <ac:chgData name="Berg, J Scott" userId="2d29f135-e2d1-44ae-bfc1-43f5189a003a" providerId="ADAL" clId="{DF56A50A-1FE7-4890-B2B7-AA4F4F7B7BBD}" dt="2024-05-11T13:18:50.364" v="4091" actId="14100"/>
          <ac:picMkLst>
            <pc:docMk/>
            <pc:sldMk cId="1961949226" sldId="299"/>
            <ac:picMk id="9" creationId="{2F56A040-162B-61E5-EEB5-007C8253DEA6}"/>
          </ac:picMkLst>
        </pc:picChg>
        <pc:picChg chg="add mod">
          <ac:chgData name="Berg, J Scott" userId="2d29f135-e2d1-44ae-bfc1-43f5189a003a" providerId="ADAL" clId="{DF56A50A-1FE7-4890-B2B7-AA4F4F7B7BBD}" dt="2024-05-11T13:21:49.674" v="4103" actId="14100"/>
          <ac:picMkLst>
            <pc:docMk/>
            <pc:sldMk cId="1961949226" sldId="299"/>
            <ac:picMk id="11" creationId="{5E202C05-5FCB-1EB0-79F8-06576A7090F1}"/>
          </ac:picMkLst>
        </pc:picChg>
      </pc:sldChg>
      <pc:sldChg chg="modSp mod">
        <pc:chgData name="Berg, J Scott" userId="2d29f135-e2d1-44ae-bfc1-43f5189a003a" providerId="ADAL" clId="{DF56A50A-1FE7-4890-B2B7-AA4F4F7B7BBD}" dt="2024-05-15T01:17:05.595" v="6910" actId="6549"/>
        <pc:sldMkLst>
          <pc:docMk/>
          <pc:sldMk cId="1839669557" sldId="300"/>
        </pc:sldMkLst>
        <pc:spChg chg="mod">
          <ac:chgData name="Berg, J Scott" userId="2d29f135-e2d1-44ae-bfc1-43f5189a003a" providerId="ADAL" clId="{DF56A50A-1FE7-4890-B2B7-AA4F4F7B7BBD}" dt="2024-05-11T13:42:31.513" v="4158" actId="20577"/>
          <ac:spMkLst>
            <pc:docMk/>
            <pc:sldMk cId="1839669557" sldId="300"/>
            <ac:spMk id="2" creationId="{E54C0BE5-B148-9CFD-AAC3-B5074B7ED02B}"/>
          </ac:spMkLst>
        </pc:spChg>
        <pc:spChg chg="mod">
          <ac:chgData name="Berg, J Scott" userId="2d29f135-e2d1-44ae-bfc1-43f5189a003a" providerId="ADAL" clId="{DF56A50A-1FE7-4890-B2B7-AA4F4F7B7BBD}" dt="2024-05-15T01:17:05.595" v="6910" actId="6549"/>
          <ac:spMkLst>
            <pc:docMk/>
            <pc:sldMk cId="1839669557" sldId="300"/>
            <ac:spMk id="3" creationId="{5556FB0C-D973-F53B-70D7-05B2E5C6BF94}"/>
          </ac:spMkLst>
        </pc:spChg>
      </pc:sldChg>
      <pc:sldChg chg="new del">
        <pc:chgData name="Berg, J Scott" userId="2d29f135-e2d1-44ae-bfc1-43f5189a003a" providerId="ADAL" clId="{DF56A50A-1FE7-4890-B2B7-AA4F4F7B7BBD}" dt="2024-05-11T13:53:57.562" v="4321" actId="680"/>
        <pc:sldMkLst>
          <pc:docMk/>
          <pc:sldMk cId="529909580" sldId="301"/>
        </pc:sldMkLst>
      </pc:sldChg>
      <pc:sldChg chg="modSp new mod">
        <pc:chgData name="Berg, J Scott" userId="2d29f135-e2d1-44ae-bfc1-43f5189a003a" providerId="ADAL" clId="{DF56A50A-1FE7-4890-B2B7-AA4F4F7B7BBD}" dt="2024-05-11T13:57:04.961" v="4917" actId="20577"/>
        <pc:sldMkLst>
          <pc:docMk/>
          <pc:sldMk cId="3023597877" sldId="301"/>
        </pc:sldMkLst>
        <pc:spChg chg="mod">
          <ac:chgData name="Berg, J Scott" userId="2d29f135-e2d1-44ae-bfc1-43f5189a003a" providerId="ADAL" clId="{DF56A50A-1FE7-4890-B2B7-AA4F4F7B7BBD}" dt="2024-05-11T13:54:06.196" v="4330" actId="20577"/>
          <ac:spMkLst>
            <pc:docMk/>
            <pc:sldMk cId="3023597877" sldId="301"/>
            <ac:spMk id="2" creationId="{B6281FB3-194C-1AD5-1DBE-39A727268D05}"/>
          </ac:spMkLst>
        </pc:spChg>
        <pc:spChg chg="mod">
          <ac:chgData name="Berg, J Scott" userId="2d29f135-e2d1-44ae-bfc1-43f5189a003a" providerId="ADAL" clId="{DF56A50A-1FE7-4890-B2B7-AA4F4F7B7BBD}" dt="2024-05-11T13:57:04.961" v="4917" actId="20577"/>
          <ac:spMkLst>
            <pc:docMk/>
            <pc:sldMk cId="3023597877" sldId="301"/>
            <ac:spMk id="3" creationId="{01EC2321-EDDF-9A41-727C-AFB926031E14}"/>
          </ac:spMkLst>
        </pc:spChg>
      </pc:sldChg>
      <pc:sldChg chg="addSp modSp new mod modAnim">
        <pc:chgData name="Berg, J Scott" userId="2d29f135-e2d1-44ae-bfc1-43f5189a003a" providerId="ADAL" clId="{DF56A50A-1FE7-4890-B2B7-AA4F4F7B7BBD}" dt="2024-05-11T14:40:48.474" v="5351" actId="14100"/>
        <pc:sldMkLst>
          <pc:docMk/>
          <pc:sldMk cId="2297596978" sldId="302"/>
        </pc:sldMkLst>
        <pc:spChg chg="mod">
          <ac:chgData name="Berg, J Scott" userId="2d29f135-e2d1-44ae-bfc1-43f5189a003a" providerId="ADAL" clId="{DF56A50A-1FE7-4890-B2B7-AA4F4F7B7BBD}" dt="2024-05-11T14:09:06.861" v="4950" actId="20577"/>
          <ac:spMkLst>
            <pc:docMk/>
            <pc:sldMk cId="2297596978" sldId="302"/>
            <ac:spMk id="2" creationId="{755B0B58-081E-8B52-52E8-CE19886B712B}"/>
          </ac:spMkLst>
        </pc:spChg>
        <pc:spChg chg="mod">
          <ac:chgData name="Berg, J Scott" userId="2d29f135-e2d1-44ae-bfc1-43f5189a003a" providerId="ADAL" clId="{DF56A50A-1FE7-4890-B2B7-AA4F4F7B7BBD}" dt="2024-05-11T14:14:35.128" v="5292" actId="20577"/>
          <ac:spMkLst>
            <pc:docMk/>
            <pc:sldMk cId="2297596978" sldId="302"/>
            <ac:spMk id="3" creationId="{3DED90ED-3023-0E50-3191-B93DB34660AB}"/>
          </ac:spMkLst>
        </pc:spChg>
        <pc:picChg chg="add mod">
          <ac:chgData name="Berg, J Scott" userId="2d29f135-e2d1-44ae-bfc1-43f5189a003a" providerId="ADAL" clId="{DF56A50A-1FE7-4890-B2B7-AA4F4F7B7BBD}" dt="2024-05-11T14:40:48.474" v="5351" actId="14100"/>
          <ac:picMkLst>
            <pc:docMk/>
            <pc:sldMk cId="2297596978" sldId="302"/>
            <ac:picMk id="5" creationId="{AEA74F20-5B28-6008-A159-0D442F60A8B9}"/>
          </ac:picMkLst>
        </pc:picChg>
        <pc:picChg chg="add mod">
          <ac:chgData name="Berg, J Scott" userId="2d29f135-e2d1-44ae-bfc1-43f5189a003a" providerId="ADAL" clId="{DF56A50A-1FE7-4890-B2B7-AA4F4F7B7BBD}" dt="2024-05-11T14:26:05.830" v="5319" actId="14100"/>
          <ac:picMkLst>
            <pc:docMk/>
            <pc:sldMk cId="2297596978" sldId="302"/>
            <ac:picMk id="6" creationId="{CB8EC362-C5DF-0C5B-D8AC-9B9E00898D3D}"/>
          </ac:picMkLst>
        </pc:picChg>
        <pc:picChg chg="add mod">
          <ac:chgData name="Berg, J Scott" userId="2d29f135-e2d1-44ae-bfc1-43f5189a003a" providerId="ADAL" clId="{DF56A50A-1FE7-4890-B2B7-AA4F4F7B7BBD}" dt="2024-05-11T14:37:12.581" v="5328" actId="14100"/>
          <ac:picMkLst>
            <pc:docMk/>
            <pc:sldMk cId="2297596978" sldId="302"/>
            <ac:picMk id="7" creationId="{44FA49C6-E92F-C827-8B56-486FB21C419D}"/>
          </ac:picMkLst>
        </pc:picChg>
        <pc:picChg chg="add mod">
          <ac:chgData name="Berg, J Scott" userId="2d29f135-e2d1-44ae-bfc1-43f5189a003a" providerId="ADAL" clId="{DF56A50A-1FE7-4890-B2B7-AA4F4F7B7BBD}" dt="2024-05-11T14:20:45.644" v="5299" actId="14100"/>
          <ac:picMkLst>
            <pc:docMk/>
            <pc:sldMk cId="2297596978" sldId="302"/>
            <ac:picMk id="1026" creationId="{D7DEFBA8-EC69-3C34-C015-4337EE78C4C6}"/>
          </ac:picMkLst>
        </pc:picChg>
      </pc:sldChg>
      <pc:sldChg chg="addSp modSp new mod modAnim">
        <pc:chgData name="Berg, J Scott" userId="2d29f135-e2d1-44ae-bfc1-43f5189a003a" providerId="ADAL" clId="{DF56A50A-1FE7-4890-B2B7-AA4F4F7B7BBD}" dt="2024-05-11T15:26:58.993" v="5992"/>
        <pc:sldMkLst>
          <pc:docMk/>
          <pc:sldMk cId="2141165255" sldId="303"/>
        </pc:sldMkLst>
        <pc:spChg chg="mod">
          <ac:chgData name="Berg, J Scott" userId="2d29f135-e2d1-44ae-bfc1-43f5189a003a" providerId="ADAL" clId="{DF56A50A-1FE7-4890-B2B7-AA4F4F7B7BBD}" dt="2024-05-11T15:10:33.973" v="5628" actId="20577"/>
          <ac:spMkLst>
            <pc:docMk/>
            <pc:sldMk cId="2141165255" sldId="303"/>
            <ac:spMk id="2" creationId="{D49B823F-48FC-5906-C291-0EC69730CF35}"/>
          </ac:spMkLst>
        </pc:spChg>
        <pc:spChg chg="mod">
          <ac:chgData name="Berg, J Scott" userId="2d29f135-e2d1-44ae-bfc1-43f5189a003a" providerId="ADAL" clId="{DF56A50A-1FE7-4890-B2B7-AA4F4F7B7BBD}" dt="2024-05-11T15:18:44.238" v="5991" actId="20577"/>
          <ac:spMkLst>
            <pc:docMk/>
            <pc:sldMk cId="2141165255" sldId="303"/>
            <ac:spMk id="3" creationId="{156FD005-515A-473A-FB5E-79D742B819FC}"/>
          </ac:spMkLst>
        </pc:spChg>
        <pc:picChg chg="add mod">
          <ac:chgData name="Berg, J Scott" userId="2d29f135-e2d1-44ae-bfc1-43f5189a003a" providerId="ADAL" clId="{DF56A50A-1FE7-4890-B2B7-AA4F4F7B7BBD}" dt="2024-05-11T15:17:56.823" v="5982"/>
          <ac:picMkLst>
            <pc:docMk/>
            <pc:sldMk cId="2141165255" sldId="303"/>
            <ac:picMk id="5" creationId="{CB3240FB-4F9F-1E5D-AE8A-14F73C05D69A}"/>
          </ac:picMkLst>
        </pc:picChg>
      </pc:sldChg>
      <pc:sldChg chg="modSp new mod">
        <pc:chgData name="Berg, J Scott" userId="2d29f135-e2d1-44ae-bfc1-43f5189a003a" providerId="ADAL" clId="{DF56A50A-1FE7-4890-B2B7-AA4F4F7B7BBD}" dt="2024-05-11T15:40:11.824" v="6906" actId="20577"/>
        <pc:sldMkLst>
          <pc:docMk/>
          <pc:sldMk cId="2531286590" sldId="304"/>
        </pc:sldMkLst>
        <pc:spChg chg="mod">
          <ac:chgData name="Berg, J Scott" userId="2d29f135-e2d1-44ae-bfc1-43f5189a003a" providerId="ADAL" clId="{DF56A50A-1FE7-4890-B2B7-AA4F4F7B7BBD}" dt="2024-05-11T15:33:07.814" v="6245" actId="20577"/>
          <ac:spMkLst>
            <pc:docMk/>
            <pc:sldMk cId="2531286590" sldId="304"/>
            <ac:spMk id="2" creationId="{BE751C17-E340-0308-BB78-C34316C0F0B0}"/>
          </ac:spMkLst>
        </pc:spChg>
        <pc:spChg chg="mod">
          <ac:chgData name="Berg, J Scott" userId="2d29f135-e2d1-44ae-bfc1-43f5189a003a" providerId="ADAL" clId="{DF56A50A-1FE7-4890-B2B7-AA4F4F7B7BBD}" dt="2024-05-11T15:40:11.824" v="6906" actId="20577"/>
          <ac:spMkLst>
            <pc:docMk/>
            <pc:sldMk cId="2531286590" sldId="304"/>
            <ac:spMk id="3" creationId="{407C7F2B-D3AF-D4C4-AD21-EB842CC8BD4E}"/>
          </ac:spMkLst>
        </pc:spChg>
      </pc:sldChg>
    </pc:docChg>
  </pc:docChgLst>
  <pc:docChgLst>
    <pc:chgData name="Berg, J Scott" userId="2d29f135-e2d1-44ae-bfc1-43f5189a003a" providerId="ADAL" clId="{48A34083-0A42-4DB9-8C6F-9580473B2CD9}"/>
    <pc:docChg chg="undo custSel addSld delSld modSld sldOrd">
      <pc:chgData name="Berg, J Scott" userId="2d29f135-e2d1-44ae-bfc1-43f5189a003a" providerId="ADAL" clId="{48A34083-0A42-4DB9-8C6F-9580473B2CD9}" dt="2024-07-16T12:52:21.832" v="23455" actId="20577"/>
      <pc:docMkLst>
        <pc:docMk/>
      </pc:docMkLst>
      <pc:sldChg chg="modSp mod">
        <pc:chgData name="Berg, J Scott" userId="2d29f135-e2d1-44ae-bfc1-43f5189a003a" providerId="ADAL" clId="{48A34083-0A42-4DB9-8C6F-9580473B2CD9}" dt="2024-07-16T12:52:21.832" v="23455" actId="20577"/>
        <pc:sldMkLst>
          <pc:docMk/>
          <pc:sldMk cId="2246755923" sldId="256"/>
        </pc:sldMkLst>
        <pc:spChg chg="mod">
          <ac:chgData name="Berg, J Scott" userId="2d29f135-e2d1-44ae-bfc1-43f5189a003a" providerId="ADAL" clId="{48A34083-0A42-4DB9-8C6F-9580473B2CD9}" dt="2024-07-09T14:25:47.293" v="53" actId="20577"/>
          <ac:spMkLst>
            <pc:docMk/>
            <pc:sldMk cId="2246755923" sldId="256"/>
            <ac:spMk id="2" creationId="{1C156CBC-DA70-7741-BB3F-BCDBBE052F88}"/>
          </ac:spMkLst>
        </pc:spChg>
        <pc:spChg chg="mod">
          <ac:chgData name="Berg, J Scott" userId="2d29f135-e2d1-44ae-bfc1-43f5189a003a" providerId="ADAL" clId="{48A34083-0A42-4DB9-8C6F-9580473B2CD9}" dt="2024-07-16T12:52:21.832" v="23455" actId="20577"/>
          <ac:spMkLst>
            <pc:docMk/>
            <pc:sldMk cId="2246755923" sldId="256"/>
            <ac:spMk id="3" creationId="{FDB0E14B-6889-F849-8A8C-D01D7C36038D}"/>
          </ac:spMkLst>
        </pc:spChg>
        <pc:spChg chg="mod">
          <ac:chgData name="Berg, J Scott" userId="2d29f135-e2d1-44ae-bfc1-43f5189a003a" providerId="ADAL" clId="{48A34083-0A42-4DB9-8C6F-9580473B2CD9}" dt="2024-07-09T14:31:27.664" v="84" actId="20577"/>
          <ac:spMkLst>
            <pc:docMk/>
            <pc:sldMk cId="2246755923" sldId="256"/>
            <ac:spMk id="4" creationId="{BD0F4563-AB5E-1F4E-B28C-08AC1323034C}"/>
          </ac:spMkLst>
        </pc:spChg>
      </pc:sldChg>
      <pc:sldChg chg="del">
        <pc:chgData name="Berg, J Scott" userId="2d29f135-e2d1-44ae-bfc1-43f5189a003a" providerId="ADAL" clId="{48A34083-0A42-4DB9-8C6F-9580473B2CD9}" dt="2024-07-09T14:32:00.131" v="85" actId="47"/>
        <pc:sldMkLst>
          <pc:docMk/>
          <pc:sldMk cId="3417263781" sldId="257"/>
        </pc:sldMkLst>
      </pc:sldChg>
      <pc:sldChg chg="del">
        <pc:chgData name="Berg, J Scott" userId="2d29f135-e2d1-44ae-bfc1-43f5189a003a" providerId="ADAL" clId="{48A34083-0A42-4DB9-8C6F-9580473B2CD9}" dt="2024-07-09T14:32:00.131" v="85" actId="47"/>
        <pc:sldMkLst>
          <pc:docMk/>
          <pc:sldMk cId="4290231083" sldId="258"/>
        </pc:sldMkLst>
      </pc:sldChg>
      <pc:sldChg chg="del">
        <pc:chgData name="Berg, J Scott" userId="2d29f135-e2d1-44ae-bfc1-43f5189a003a" providerId="ADAL" clId="{48A34083-0A42-4DB9-8C6F-9580473B2CD9}" dt="2024-07-09T14:32:00.131" v="85" actId="47"/>
        <pc:sldMkLst>
          <pc:docMk/>
          <pc:sldMk cId="375818242" sldId="261"/>
        </pc:sldMkLst>
      </pc:sldChg>
      <pc:sldChg chg="modSp mod">
        <pc:chgData name="Berg, J Scott" userId="2d29f135-e2d1-44ae-bfc1-43f5189a003a" providerId="ADAL" clId="{48A34083-0A42-4DB9-8C6F-9580473B2CD9}" dt="2024-07-16T08:55:22.622" v="20715" actId="20577"/>
        <pc:sldMkLst>
          <pc:docMk/>
          <pc:sldMk cId="78726673" sldId="263"/>
        </pc:sldMkLst>
        <pc:spChg chg="mod">
          <ac:chgData name="Berg, J Scott" userId="2d29f135-e2d1-44ae-bfc1-43f5189a003a" providerId="ADAL" clId="{48A34083-0A42-4DB9-8C6F-9580473B2CD9}" dt="2024-07-16T08:54:05.961" v="20639" actId="20577"/>
          <ac:spMkLst>
            <pc:docMk/>
            <pc:sldMk cId="78726673" sldId="263"/>
            <ac:spMk id="2" creationId="{A387FD8E-4C7D-9B47-253C-DE1FC98C8C28}"/>
          </ac:spMkLst>
        </pc:spChg>
        <pc:spChg chg="mod">
          <ac:chgData name="Berg, J Scott" userId="2d29f135-e2d1-44ae-bfc1-43f5189a003a" providerId="ADAL" clId="{48A34083-0A42-4DB9-8C6F-9580473B2CD9}" dt="2024-07-16T08:55:22.622" v="20715" actId="20577"/>
          <ac:spMkLst>
            <pc:docMk/>
            <pc:sldMk cId="78726673" sldId="263"/>
            <ac:spMk id="3" creationId="{9217FD67-2655-FD69-77ED-338BC645475B}"/>
          </ac:spMkLst>
        </pc:spChg>
      </pc:sldChg>
      <pc:sldChg chg="del">
        <pc:chgData name="Berg, J Scott" userId="2d29f135-e2d1-44ae-bfc1-43f5189a003a" providerId="ADAL" clId="{48A34083-0A42-4DB9-8C6F-9580473B2CD9}" dt="2024-07-09T14:32:00.131" v="85" actId="47"/>
        <pc:sldMkLst>
          <pc:docMk/>
          <pc:sldMk cId="524634269" sldId="282"/>
        </pc:sldMkLst>
      </pc:sldChg>
      <pc:sldChg chg="del">
        <pc:chgData name="Berg, J Scott" userId="2d29f135-e2d1-44ae-bfc1-43f5189a003a" providerId="ADAL" clId="{48A34083-0A42-4DB9-8C6F-9580473B2CD9}" dt="2024-07-09T14:32:00.131" v="85" actId="47"/>
        <pc:sldMkLst>
          <pc:docMk/>
          <pc:sldMk cId="3529988307" sldId="283"/>
        </pc:sldMkLst>
      </pc:sldChg>
      <pc:sldChg chg="del">
        <pc:chgData name="Berg, J Scott" userId="2d29f135-e2d1-44ae-bfc1-43f5189a003a" providerId="ADAL" clId="{48A34083-0A42-4DB9-8C6F-9580473B2CD9}" dt="2024-07-09T14:32:00.131" v="85" actId="47"/>
        <pc:sldMkLst>
          <pc:docMk/>
          <pc:sldMk cId="2503963566" sldId="284"/>
        </pc:sldMkLst>
      </pc:sldChg>
      <pc:sldChg chg="del">
        <pc:chgData name="Berg, J Scott" userId="2d29f135-e2d1-44ae-bfc1-43f5189a003a" providerId="ADAL" clId="{48A34083-0A42-4DB9-8C6F-9580473B2CD9}" dt="2024-07-09T14:32:00.131" v="85" actId="47"/>
        <pc:sldMkLst>
          <pc:docMk/>
          <pc:sldMk cId="3435678097" sldId="291"/>
        </pc:sldMkLst>
      </pc:sldChg>
      <pc:sldChg chg="del">
        <pc:chgData name="Berg, J Scott" userId="2d29f135-e2d1-44ae-bfc1-43f5189a003a" providerId="ADAL" clId="{48A34083-0A42-4DB9-8C6F-9580473B2CD9}" dt="2024-07-09T14:32:00.131" v="85" actId="47"/>
        <pc:sldMkLst>
          <pc:docMk/>
          <pc:sldMk cId="4193492493" sldId="292"/>
        </pc:sldMkLst>
      </pc:sldChg>
      <pc:sldChg chg="addSp delSp modSp mod">
        <pc:chgData name="Berg, J Scott" userId="2d29f135-e2d1-44ae-bfc1-43f5189a003a" providerId="ADAL" clId="{48A34083-0A42-4DB9-8C6F-9580473B2CD9}" dt="2024-07-10T13:19:48.939" v="1039" actId="20577"/>
        <pc:sldMkLst>
          <pc:docMk/>
          <pc:sldMk cId="3664672881" sldId="294"/>
        </pc:sldMkLst>
        <pc:spChg chg="mod">
          <ac:chgData name="Berg, J Scott" userId="2d29f135-e2d1-44ae-bfc1-43f5189a003a" providerId="ADAL" clId="{48A34083-0A42-4DB9-8C6F-9580473B2CD9}" dt="2024-07-10T13:19:48.939" v="1039" actId="20577"/>
          <ac:spMkLst>
            <pc:docMk/>
            <pc:sldMk cId="3664672881" sldId="294"/>
            <ac:spMk id="2" creationId="{B706DC6C-110C-3097-A439-630C4F87A5BB}"/>
          </ac:spMkLst>
        </pc:spChg>
        <pc:spChg chg="mod">
          <ac:chgData name="Berg, J Scott" userId="2d29f135-e2d1-44ae-bfc1-43f5189a003a" providerId="ADAL" clId="{48A34083-0A42-4DB9-8C6F-9580473B2CD9}" dt="2024-07-10T13:19:17.684" v="1004" actId="20577"/>
          <ac:spMkLst>
            <pc:docMk/>
            <pc:sldMk cId="3664672881" sldId="294"/>
            <ac:spMk id="3" creationId="{80BC7A37-E2DC-F62D-B1F0-BC83C34044EB}"/>
          </ac:spMkLst>
        </pc:spChg>
        <pc:spChg chg="add">
          <ac:chgData name="Berg, J Scott" userId="2d29f135-e2d1-44ae-bfc1-43f5189a003a" providerId="ADAL" clId="{48A34083-0A42-4DB9-8C6F-9580473B2CD9}" dt="2024-07-09T14:57:49.963" v="491"/>
          <ac:spMkLst>
            <pc:docMk/>
            <pc:sldMk cId="3664672881" sldId="294"/>
            <ac:spMk id="5" creationId="{BCE66C12-ABD1-1A42-9CDE-E637408DE213}"/>
          </ac:spMkLst>
        </pc:spChg>
        <pc:spChg chg="add">
          <ac:chgData name="Berg, J Scott" userId="2d29f135-e2d1-44ae-bfc1-43f5189a003a" providerId="ADAL" clId="{48A34083-0A42-4DB9-8C6F-9580473B2CD9}" dt="2024-07-09T15:00:05.327" v="492"/>
          <ac:spMkLst>
            <pc:docMk/>
            <pc:sldMk cId="3664672881" sldId="294"/>
            <ac:spMk id="7" creationId="{842186E3-A1F0-984F-347C-7BE5E0CE23AF}"/>
          </ac:spMkLst>
        </pc:spChg>
        <pc:picChg chg="add del mod">
          <ac:chgData name="Berg, J Scott" userId="2d29f135-e2d1-44ae-bfc1-43f5189a003a" providerId="ADAL" clId="{48A34083-0A42-4DB9-8C6F-9580473B2CD9}" dt="2024-07-10T13:15:04.922" v="744" actId="478"/>
          <ac:picMkLst>
            <pc:docMk/>
            <pc:sldMk cId="3664672881" sldId="294"/>
            <ac:picMk id="6" creationId="{0A672689-5D13-7F9A-3ECC-2A7869B284CB}"/>
          </ac:picMkLst>
        </pc:picChg>
        <pc:picChg chg="del mod">
          <ac:chgData name="Berg, J Scott" userId="2d29f135-e2d1-44ae-bfc1-43f5189a003a" providerId="ADAL" clId="{48A34083-0A42-4DB9-8C6F-9580473B2CD9}" dt="2024-07-09T15:03:09.511" v="499" actId="478"/>
          <ac:picMkLst>
            <pc:docMk/>
            <pc:sldMk cId="3664672881" sldId="294"/>
            <ac:picMk id="6" creationId="{9181E662-9621-AA20-F119-ACEE3CFA45A7}"/>
          </ac:picMkLst>
        </pc:picChg>
        <pc:picChg chg="add mod">
          <ac:chgData name="Berg, J Scott" userId="2d29f135-e2d1-44ae-bfc1-43f5189a003a" providerId="ADAL" clId="{48A34083-0A42-4DB9-8C6F-9580473B2CD9}" dt="2024-07-10T13:17:17.307" v="991" actId="962"/>
          <ac:picMkLst>
            <pc:docMk/>
            <pc:sldMk cId="3664672881" sldId="294"/>
            <ac:picMk id="8" creationId="{0EEE4FA0-0DFA-5917-C37A-A9A2B596B897}"/>
          </ac:picMkLst>
        </pc:picChg>
        <pc:picChg chg="add mod">
          <ac:chgData name="Berg, J Scott" userId="2d29f135-e2d1-44ae-bfc1-43f5189a003a" providerId="ADAL" clId="{48A34083-0A42-4DB9-8C6F-9580473B2CD9}" dt="2024-07-10T13:16:30.403" v="805" actId="962"/>
          <ac:picMkLst>
            <pc:docMk/>
            <pc:sldMk cId="3664672881" sldId="294"/>
            <ac:picMk id="9" creationId="{0EC19BF7-E0AE-B5EE-729D-5D8EC8AA2741}"/>
          </ac:picMkLst>
        </pc:picChg>
      </pc:sldChg>
      <pc:sldChg chg="del">
        <pc:chgData name="Berg, J Scott" userId="2d29f135-e2d1-44ae-bfc1-43f5189a003a" providerId="ADAL" clId="{48A34083-0A42-4DB9-8C6F-9580473B2CD9}" dt="2024-07-09T14:32:09.784" v="86" actId="47"/>
        <pc:sldMkLst>
          <pc:docMk/>
          <pc:sldMk cId="4124933712" sldId="295"/>
        </pc:sldMkLst>
      </pc:sldChg>
      <pc:sldChg chg="del">
        <pc:chgData name="Berg, J Scott" userId="2d29f135-e2d1-44ae-bfc1-43f5189a003a" providerId="ADAL" clId="{48A34083-0A42-4DB9-8C6F-9580473B2CD9}" dt="2024-07-09T14:32:09.784" v="86" actId="47"/>
        <pc:sldMkLst>
          <pc:docMk/>
          <pc:sldMk cId="155911714" sldId="296"/>
        </pc:sldMkLst>
      </pc:sldChg>
      <pc:sldChg chg="del">
        <pc:chgData name="Berg, J Scott" userId="2d29f135-e2d1-44ae-bfc1-43f5189a003a" providerId="ADAL" clId="{48A34083-0A42-4DB9-8C6F-9580473B2CD9}" dt="2024-07-09T14:32:09.784" v="86" actId="47"/>
        <pc:sldMkLst>
          <pc:docMk/>
          <pc:sldMk cId="3734148841" sldId="297"/>
        </pc:sldMkLst>
      </pc:sldChg>
      <pc:sldChg chg="del">
        <pc:chgData name="Berg, J Scott" userId="2d29f135-e2d1-44ae-bfc1-43f5189a003a" providerId="ADAL" clId="{48A34083-0A42-4DB9-8C6F-9580473B2CD9}" dt="2024-07-09T14:32:09.784" v="86" actId="47"/>
        <pc:sldMkLst>
          <pc:docMk/>
          <pc:sldMk cId="2530057648" sldId="298"/>
        </pc:sldMkLst>
      </pc:sldChg>
      <pc:sldChg chg="del">
        <pc:chgData name="Berg, J Scott" userId="2d29f135-e2d1-44ae-bfc1-43f5189a003a" providerId="ADAL" clId="{48A34083-0A42-4DB9-8C6F-9580473B2CD9}" dt="2024-07-09T14:32:09.784" v="86" actId="47"/>
        <pc:sldMkLst>
          <pc:docMk/>
          <pc:sldMk cId="1961949226" sldId="299"/>
        </pc:sldMkLst>
      </pc:sldChg>
      <pc:sldChg chg="modSp mod">
        <pc:chgData name="Berg, J Scott" userId="2d29f135-e2d1-44ae-bfc1-43f5189a003a" providerId="ADAL" clId="{48A34083-0A42-4DB9-8C6F-9580473B2CD9}" dt="2024-07-16T09:08:45.926" v="21220" actId="20577"/>
        <pc:sldMkLst>
          <pc:docMk/>
          <pc:sldMk cId="1839669557" sldId="300"/>
        </pc:sldMkLst>
        <pc:spChg chg="mod">
          <ac:chgData name="Berg, J Scott" userId="2d29f135-e2d1-44ae-bfc1-43f5189a003a" providerId="ADAL" clId="{48A34083-0A42-4DB9-8C6F-9580473B2CD9}" dt="2024-07-16T09:08:45.926" v="21220" actId="20577"/>
          <ac:spMkLst>
            <pc:docMk/>
            <pc:sldMk cId="1839669557" sldId="300"/>
            <ac:spMk id="2" creationId="{E54C0BE5-B148-9CFD-AAC3-B5074B7ED02B}"/>
          </ac:spMkLst>
        </pc:spChg>
        <pc:spChg chg="mod">
          <ac:chgData name="Berg, J Scott" userId="2d29f135-e2d1-44ae-bfc1-43f5189a003a" providerId="ADAL" clId="{48A34083-0A42-4DB9-8C6F-9580473B2CD9}" dt="2024-07-16T09:08:08.004" v="21215" actId="20577"/>
          <ac:spMkLst>
            <pc:docMk/>
            <pc:sldMk cId="1839669557" sldId="300"/>
            <ac:spMk id="3" creationId="{5556FB0C-D973-F53B-70D7-05B2E5C6BF94}"/>
          </ac:spMkLst>
        </pc:spChg>
      </pc:sldChg>
      <pc:sldChg chg="modSp mod">
        <pc:chgData name="Berg, J Scott" userId="2d29f135-e2d1-44ae-bfc1-43f5189a003a" providerId="ADAL" clId="{48A34083-0A42-4DB9-8C6F-9580473B2CD9}" dt="2024-07-10T13:17:44.814" v="992" actId="20577"/>
        <pc:sldMkLst>
          <pc:docMk/>
          <pc:sldMk cId="2182957020" sldId="301"/>
        </pc:sldMkLst>
        <pc:spChg chg="mod">
          <ac:chgData name="Berg, J Scott" userId="2d29f135-e2d1-44ae-bfc1-43f5189a003a" providerId="ADAL" clId="{48A34083-0A42-4DB9-8C6F-9580473B2CD9}" dt="2024-07-10T13:17:44.814" v="992" actId="20577"/>
          <ac:spMkLst>
            <pc:docMk/>
            <pc:sldMk cId="2182957020" sldId="301"/>
            <ac:spMk id="2" creationId="{B706DC6C-110C-3097-A439-630C4F87A5BB}"/>
          </ac:spMkLst>
        </pc:spChg>
        <pc:spChg chg="mod">
          <ac:chgData name="Berg, J Scott" userId="2d29f135-e2d1-44ae-bfc1-43f5189a003a" providerId="ADAL" clId="{48A34083-0A42-4DB9-8C6F-9580473B2CD9}" dt="2024-07-10T12:59:23.809" v="507" actId="20577"/>
          <ac:spMkLst>
            <pc:docMk/>
            <pc:sldMk cId="2182957020" sldId="301"/>
            <ac:spMk id="3" creationId="{80BC7A37-E2DC-F62D-B1F0-BC83C34044EB}"/>
          </ac:spMkLst>
        </pc:spChg>
        <pc:picChg chg="mod">
          <ac:chgData name="Berg, J Scott" userId="2d29f135-e2d1-44ae-bfc1-43f5189a003a" providerId="ADAL" clId="{48A34083-0A42-4DB9-8C6F-9580473B2CD9}" dt="2024-07-10T13:00:42.122" v="509" actId="14100"/>
          <ac:picMkLst>
            <pc:docMk/>
            <pc:sldMk cId="2182957020" sldId="301"/>
            <ac:picMk id="6" creationId="{9181E662-9621-AA20-F119-ACEE3CFA45A7}"/>
          </ac:picMkLst>
        </pc:picChg>
      </pc:sldChg>
      <pc:sldChg chg="del">
        <pc:chgData name="Berg, J Scott" userId="2d29f135-e2d1-44ae-bfc1-43f5189a003a" providerId="ADAL" clId="{48A34083-0A42-4DB9-8C6F-9580473B2CD9}" dt="2024-07-09T14:32:00.131" v="85" actId="47"/>
        <pc:sldMkLst>
          <pc:docMk/>
          <pc:sldMk cId="3023597877" sldId="301"/>
        </pc:sldMkLst>
      </pc:sldChg>
      <pc:sldChg chg="addSp delSp modSp add mod">
        <pc:chgData name="Berg, J Scott" userId="2d29f135-e2d1-44ae-bfc1-43f5189a003a" providerId="ADAL" clId="{48A34083-0A42-4DB9-8C6F-9580473B2CD9}" dt="2024-07-10T13:43:39.690" v="1433" actId="20577"/>
        <pc:sldMkLst>
          <pc:docMk/>
          <pc:sldMk cId="983814628" sldId="302"/>
        </pc:sldMkLst>
        <pc:spChg chg="mod">
          <ac:chgData name="Berg, J Scott" userId="2d29f135-e2d1-44ae-bfc1-43f5189a003a" providerId="ADAL" clId="{48A34083-0A42-4DB9-8C6F-9580473B2CD9}" dt="2024-07-10T13:43:39.690" v="1433" actId="20577"/>
          <ac:spMkLst>
            <pc:docMk/>
            <pc:sldMk cId="983814628" sldId="302"/>
            <ac:spMk id="3" creationId="{80BC7A37-E2DC-F62D-B1F0-BC83C34044EB}"/>
          </ac:spMkLst>
        </pc:spChg>
        <pc:picChg chg="add mod">
          <ac:chgData name="Berg, J Scott" userId="2d29f135-e2d1-44ae-bfc1-43f5189a003a" providerId="ADAL" clId="{48A34083-0A42-4DB9-8C6F-9580473B2CD9}" dt="2024-07-10T13:42:29.403" v="1378" actId="14100"/>
          <ac:picMkLst>
            <pc:docMk/>
            <pc:sldMk cId="983814628" sldId="302"/>
            <ac:picMk id="6" creationId="{0A251A78-C906-AF96-774D-27AC94A4822D}"/>
          </ac:picMkLst>
        </pc:picChg>
        <pc:picChg chg="del">
          <ac:chgData name="Berg, J Scott" userId="2d29f135-e2d1-44ae-bfc1-43f5189a003a" providerId="ADAL" clId="{48A34083-0A42-4DB9-8C6F-9580473B2CD9}" dt="2024-07-10T13:31:03.672" v="1043" actId="478"/>
          <ac:picMkLst>
            <pc:docMk/>
            <pc:sldMk cId="983814628" sldId="302"/>
            <ac:picMk id="8" creationId="{0EEE4FA0-0DFA-5917-C37A-A9A2B596B897}"/>
          </ac:picMkLst>
        </pc:picChg>
        <pc:picChg chg="del">
          <ac:chgData name="Berg, J Scott" userId="2d29f135-e2d1-44ae-bfc1-43f5189a003a" providerId="ADAL" clId="{48A34083-0A42-4DB9-8C6F-9580473B2CD9}" dt="2024-07-10T13:31:01.278" v="1042" actId="478"/>
          <ac:picMkLst>
            <pc:docMk/>
            <pc:sldMk cId="983814628" sldId="302"/>
            <ac:picMk id="9" creationId="{0EC19BF7-E0AE-B5EE-729D-5D8EC8AA2741}"/>
          </ac:picMkLst>
        </pc:picChg>
      </pc:sldChg>
      <pc:sldChg chg="del">
        <pc:chgData name="Berg, J Scott" userId="2d29f135-e2d1-44ae-bfc1-43f5189a003a" providerId="ADAL" clId="{48A34083-0A42-4DB9-8C6F-9580473B2CD9}" dt="2024-07-09T14:32:00.131" v="85" actId="47"/>
        <pc:sldMkLst>
          <pc:docMk/>
          <pc:sldMk cId="2297596978" sldId="302"/>
        </pc:sldMkLst>
      </pc:sldChg>
      <pc:sldChg chg="addSp modSp new mod">
        <pc:chgData name="Berg, J Scott" userId="2d29f135-e2d1-44ae-bfc1-43f5189a003a" providerId="ADAL" clId="{48A34083-0A42-4DB9-8C6F-9580473B2CD9}" dt="2024-07-13T14:57:38.938" v="3382" actId="20577"/>
        <pc:sldMkLst>
          <pc:docMk/>
          <pc:sldMk cId="1633070729" sldId="303"/>
        </pc:sldMkLst>
        <pc:spChg chg="mod">
          <ac:chgData name="Berg, J Scott" userId="2d29f135-e2d1-44ae-bfc1-43f5189a003a" providerId="ADAL" clId="{48A34083-0A42-4DB9-8C6F-9580473B2CD9}" dt="2024-07-13T14:57:38.938" v="3382" actId="20577"/>
          <ac:spMkLst>
            <pc:docMk/>
            <pc:sldMk cId="1633070729" sldId="303"/>
            <ac:spMk id="2" creationId="{92CB41E6-1C40-91D4-3C75-82680494C96A}"/>
          </ac:spMkLst>
        </pc:spChg>
        <pc:spChg chg="mod">
          <ac:chgData name="Berg, J Scott" userId="2d29f135-e2d1-44ae-bfc1-43f5189a003a" providerId="ADAL" clId="{48A34083-0A42-4DB9-8C6F-9580473B2CD9}" dt="2024-07-10T14:22:03.104" v="1841" actId="6549"/>
          <ac:spMkLst>
            <pc:docMk/>
            <pc:sldMk cId="1633070729" sldId="303"/>
            <ac:spMk id="3" creationId="{66A2F6E2-4E75-3FEB-A994-FBE0E5A78F3C}"/>
          </ac:spMkLst>
        </pc:spChg>
        <pc:picChg chg="add mod">
          <ac:chgData name="Berg, J Scott" userId="2d29f135-e2d1-44ae-bfc1-43f5189a003a" providerId="ADAL" clId="{48A34083-0A42-4DB9-8C6F-9580473B2CD9}" dt="2024-07-10T14:22:49.288" v="1846" actId="1076"/>
          <ac:picMkLst>
            <pc:docMk/>
            <pc:sldMk cId="1633070729" sldId="303"/>
            <ac:picMk id="6" creationId="{90642DA1-038B-4E05-4418-4AD2BEDC8EE1}"/>
          </ac:picMkLst>
        </pc:picChg>
        <pc:picChg chg="add mod">
          <ac:chgData name="Berg, J Scott" userId="2d29f135-e2d1-44ae-bfc1-43f5189a003a" providerId="ADAL" clId="{48A34083-0A42-4DB9-8C6F-9580473B2CD9}" dt="2024-07-10T14:23:54.443" v="1852" actId="408"/>
          <ac:picMkLst>
            <pc:docMk/>
            <pc:sldMk cId="1633070729" sldId="303"/>
            <ac:picMk id="8" creationId="{105503CA-108E-AB91-63EB-593980948089}"/>
          </ac:picMkLst>
        </pc:picChg>
        <pc:picChg chg="add mod">
          <ac:chgData name="Berg, J Scott" userId="2d29f135-e2d1-44ae-bfc1-43f5189a003a" providerId="ADAL" clId="{48A34083-0A42-4DB9-8C6F-9580473B2CD9}" dt="2024-07-10T14:23:17.885" v="1851" actId="1076"/>
          <ac:picMkLst>
            <pc:docMk/>
            <pc:sldMk cId="1633070729" sldId="303"/>
            <ac:picMk id="10" creationId="{25CDB87A-571D-5291-E5B5-B0F77EAA4F08}"/>
          </ac:picMkLst>
        </pc:picChg>
      </pc:sldChg>
      <pc:sldChg chg="del">
        <pc:chgData name="Berg, J Scott" userId="2d29f135-e2d1-44ae-bfc1-43f5189a003a" providerId="ADAL" clId="{48A34083-0A42-4DB9-8C6F-9580473B2CD9}" dt="2024-07-09T14:32:00.131" v="85" actId="47"/>
        <pc:sldMkLst>
          <pc:docMk/>
          <pc:sldMk cId="2141165255" sldId="303"/>
        </pc:sldMkLst>
      </pc:sldChg>
      <pc:sldChg chg="addSp delSp modSp add mod">
        <pc:chgData name="Berg, J Scott" userId="2d29f135-e2d1-44ae-bfc1-43f5189a003a" providerId="ADAL" clId="{48A34083-0A42-4DB9-8C6F-9580473B2CD9}" dt="2024-07-15T18:02:46.076" v="8862" actId="20577"/>
        <pc:sldMkLst>
          <pc:docMk/>
          <pc:sldMk cId="2397868864" sldId="304"/>
        </pc:sldMkLst>
        <pc:spChg chg="mod">
          <ac:chgData name="Berg, J Scott" userId="2d29f135-e2d1-44ae-bfc1-43f5189a003a" providerId="ADAL" clId="{48A34083-0A42-4DB9-8C6F-9580473B2CD9}" dt="2024-07-15T18:02:46.076" v="8862" actId="20577"/>
          <ac:spMkLst>
            <pc:docMk/>
            <pc:sldMk cId="2397868864" sldId="304"/>
            <ac:spMk id="2" creationId="{92CB41E6-1C40-91D4-3C75-82680494C96A}"/>
          </ac:spMkLst>
        </pc:spChg>
        <pc:spChg chg="mod">
          <ac:chgData name="Berg, J Scott" userId="2d29f135-e2d1-44ae-bfc1-43f5189a003a" providerId="ADAL" clId="{48A34083-0A42-4DB9-8C6F-9580473B2CD9}" dt="2024-07-13T15:00:49.118" v="3393" actId="20577"/>
          <ac:spMkLst>
            <pc:docMk/>
            <pc:sldMk cId="2397868864" sldId="304"/>
            <ac:spMk id="3" creationId="{66A2F6E2-4E75-3FEB-A994-FBE0E5A78F3C}"/>
          </ac:spMkLst>
        </pc:spChg>
        <pc:picChg chg="del">
          <ac:chgData name="Berg, J Scott" userId="2d29f135-e2d1-44ae-bfc1-43f5189a003a" providerId="ADAL" clId="{48A34083-0A42-4DB9-8C6F-9580473B2CD9}" dt="2024-07-10T14:39:23.872" v="1926" actId="478"/>
          <ac:picMkLst>
            <pc:docMk/>
            <pc:sldMk cId="2397868864" sldId="304"/>
            <ac:picMk id="6" creationId="{90642DA1-038B-4E05-4418-4AD2BEDC8EE1}"/>
          </ac:picMkLst>
        </pc:picChg>
        <pc:picChg chg="add mod">
          <ac:chgData name="Berg, J Scott" userId="2d29f135-e2d1-44ae-bfc1-43f5189a003a" providerId="ADAL" clId="{48A34083-0A42-4DB9-8C6F-9580473B2CD9}" dt="2024-07-13T15:03:37.782" v="3407" actId="408"/>
          <ac:picMkLst>
            <pc:docMk/>
            <pc:sldMk cId="2397868864" sldId="304"/>
            <ac:picMk id="7" creationId="{E41DFD3F-41CB-D9D4-26B3-60BD94585645}"/>
          </ac:picMkLst>
        </pc:picChg>
        <pc:picChg chg="del">
          <ac:chgData name="Berg, J Scott" userId="2d29f135-e2d1-44ae-bfc1-43f5189a003a" providerId="ADAL" clId="{48A34083-0A42-4DB9-8C6F-9580473B2CD9}" dt="2024-07-10T14:39:23.872" v="1926" actId="478"/>
          <ac:picMkLst>
            <pc:docMk/>
            <pc:sldMk cId="2397868864" sldId="304"/>
            <ac:picMk id="8" creationId="{105503CA-108E-AB91-63EB-593980948089}"/>
          </ac:picMkLst>
        </pc:picChg>
        <pc:picChg chg="del">
          <ac:chgData name="Berg, J Scott" userId="2d29f135-e2d1-44ae-bfc1-43f5189a003a" providerId="ADAL" clId="{48A34083-0A42-4DB9-8C6F-9580473B2CD9}" dt="2024-07-10T14:39:23.872" v="1926" actId="478"/>
          <ac:picMkLst>
            <pc:docMk/>
            <pc:sldMk cId="2397868864" sldId="304"/>
            <ac:picMk id="10" creationId="{25CDB87A-571D-5291-E5B5-B0F77EAA4F08}"/>
          </ac:picMkLst>
        </pc:picChg>
        <pc:picChg chg="add mod">
          <ac:chgData name="Berg, J Scott" userId="2d29f135-e2d1-44ae-bfc1-43f5189a003a" providerId="ADAL" clId="{48A34083-0A42-4DB9-8C6F-9580473B2CD9}" dt="2024-07-13T15:03:37.782" v="3407" actId="408"/>
          <ac:picMkLst>
            <pc:docMk/>
            <pc:sldMk cId="2397868864" sldId="304"/>
            <ac:picMk id="11" creationId="{031048BC-041C-DBED-929F-9AD8EB6B8F82}"/>
          </ac:picMkLst>
        </pc:picChg>
        <pc:picChg chg="add del">
          <ac:chgData name="Berg, J Scott" userId="2d29f135-e2d1-44ae-bfc1-43f5189a003a" providerId="ADAL" clId="{48A34083-0A42-4DB9-8C6F-9580473B2CD9}" dt="2024-07-10T14:40:59.562" v="1964" actId="22"/>
          <ac:picMkLst>
            <pc:docMk/>
            <pc:sldMk cId="2397868864" sldId="304"/>
            <ac:picMk id="13" creationId="{A9445BDC-31D1-ED9F-0D1A-27E74D14DA67}"/>
          </ac:picMkLst>
        </pc:picChg>
        <pc:picChg chg="add mod">
          <ac:chgData name="Berg, J Scott" userId="2d29f135-e2d1-44ae-bfc1-43f5189a003a" providerId="ADAL" clId="{48A34083-0A42-4DB9-8C6F-9580473B2CD9}" dt="2024-07-13T15:03:37.782" v="3407" actId="408"/>
          <ac:picMkLst>
            <pc:docMk/>
            <pc:sldMk cId="2397868864" sldId="304"/>
            <ac:picMk id="15" creationId="{74684EF9-5B13-A493-7376-F913C50A01F5}"/>
          </ac:picMkLst>
        </pc:picChg>
        <pc:picChg chg="add mod">
          <ac:chgData name="Berg, J Scott" userId="2d29f135-e2d1-44ae-bfc1-43f5189a003a" providerId="ADAL" clId="{48A34083-0A42-4DB9-8C6F-9580473B2CD9}" dt="2024-07-13T15:03:37.782" v="3407" actId="408"/>
          <ac:picMkLst>
            <pc:docMk/>
            <pc:sldMk cId="2397868864" sldId="304"/>
            <ac:picMk id="1026" creationId="{1DF9E8AE-F68E-AEE9-14B2-F5E538DB637D}"/>
          </ac:picMkLst>
        </pc:picChg>
      </pc:sldChg>
      <pc:sldChg chg="del">
        <pc:chgData name="Berg, J Scott" userId="2d29f135-e2d1-44ae-bfc1-43f5189a003a" providerId="ADAL" clId="{48A34083-0A42-4DB9-8C6F-9580473B2CD9}" dt="2024-07-09T14:32:09.784" v="86" actId="47"/>
        <pc:sldMkLst>
          <pc:docMk/>
          <pc:sldMk cId="2531286590" sldId="304"/>
        </pc:sldMkLst>
      </pc:sldChg>
      <pc:sldChg chg="modSp new mod">
        <pc:chgData name="Berg, J Scott" userId="2d29f135-e2d1-44ae-bfc1-43f5189a003a" providerId="ADAL" clId="{48A34083-0A42-4DB9-8C6F-9580473B2CD9}" dt="2024-07-16T09:41:38.368" v="23308" actId="20577"/>
        <pc:sldMkLst>
          <pc:docMk/>
          <pc:sldMk cId="359191313" sldId="305"/>
        </pc:sldMkLst>
        <pc:spChg chg="mod">
          <ac:chgData name="Berg, J Scott" userId="2d29f135-e2d1-44ae-bfc1-43f5189a003a" providerId="ADAL" clId="{48A34083-0A42-4DB9-8C6F-9580473B2CD9}" dt="2024-07-13T14:55:02.863" v="3183" actId="20577"/>
          <ac:spMkLst>
            <pc:docMk/>
            <pc:sldMk cId="359191313" sldId="305"/>
            <ac:spMk id="2" creationId="{FB9E1A10-415E-585C-CB10-7D01A06BF1FA}"/>
          </ac:spMkLst>
        </pc:spChg>
        <pc:spChg chg="mod">
          <ac:chgData name="Berg, J Scott" userId="2d29f135-e2d1-44ae-bfc1-43f5189a003a" providerId="ADAL" clId="{48A34083-0A42-4DB9-8C6F-9580473B2CD9}" dt="2024-07-16T09:41:38.368" v="23308" actId="20577"/>
          <ac:spMkLst>
            <pc:docMk/>
            <pc:sldMk cId="359191313" sldId="305"/>
            <ac:spMk id="3" creationId="{FECF7DCB-3861-7EF7-D4C5-E1B50E4D402B}"/>
          </ac:spMkLst>
        </pc:spChg>
      </pc:sldChg>
      <pc:sldChg chg="modSp new mod">
        <pc:chgData name="Berg, J Scott" userId="2d29f135-e2d1-44ae-bfc1-43f5189a003a" providerId="ADAL" clId="{48A34083-0A42-4DB9-8C6F-9580473B2CD9}" dt="2024-07-13T15:17:45.006" v="4297" actId="20577"/>
        <pc:sldMkLst>
          <pc:docMk/>
          <pc:sldMk cId="4083063661" sldId="306"/>
        </pc:sldMkLst>
        <pc:spChg chg="mod">
          <ac:chgData name="Berg, J Scott" userId="2d29f135-e2d1-44ae-bfc1-43f5189a003a" providerId="ADAL" clId="{48A34083-0A42-4DB9-8C6F-9580473B2CD9}" dt="2024-07-13T15:04:41.905" v="3484" actId="20577"/>
          <ac:spMkLst>
            <pc:docMk/>
            <pc:sldMk cId="4083063661" sldId="306"/>
            <ac:spMk id="2" creationId="{435376A7-7625-CBCF-BC14-384476441CC8}"/>
          </ac:spMkLst>
        </pc:spChg>
        <pc:spChg chg="mod">
          <ac:chgData name="Berg, J Scott" userId="2d29f135-e2d1-44ae-bfc1-43f5189a003a" providerId="ADAL" clId="{48A34083-0A42-4DB9-8C6F-9580473B2CD9}" dt="2024-07-13T15:17:45.006" v="4297" actId="20577"/>
          <ac:spMkLst>
            <pc:docMk/>
            <pc:sldMk cId="4083063661" sldId="306"/>
            <ac:spMk id="3" creationId="{7B04712A-C079-AB60-8582-9BF19CE9F7FE}"/>
          </ac:spMkLst>
        </pc:spChg>
      </pc:sldChg>
      <pc:sldChg chg="modSp new del mod">
        <pc:chgData name="Berg, J Scott" userId="2d29f135-e2d1-44ae-bfc1-43f5189a003a" providerId="ADAL" clId="{48A34083-0A42-4DB9-8C6F-9580473B2CD9}" dt="2024-07-13T19:42:16.347" v="5676" actId="2696"/>
        <pc:sldMkLst>
          <pc:docMk/>
          <pc:sldMk cId="1487361948" sldId="307"/>
        </pc:sldMkLst>
        <pc:spChg chg="mod">
          <ac:chgData name="Berg, J Scott" userId="2d29f135-e2d1-44ae-bfc1-43f5189a003a" providerId="ADAL" clId="{48A34083-0A42-4DB9-8C6F-9580473B2CD9}" dt="2024-07-13T14:57:24.054" v="3350" actId="20577"/>
          <ac:spMkLst>
            <pc:docMk/>
            <pc:sldMk cId="1487361948" sldId="307"/>
            <ac:spMk id="3" creationId="{BDD98E72-8C79-C56C-22E5-F92C2296CDC5}"/>
          </ac:spMkLst>
        </pc:spChg>
      </pc:sldChg>
      <pc:sldChg chg="addSp modSp new mod">
        <pc:chgData name="Berg, J Scott" userId="2d29f135-e2d1-44ae-bfc1-43f5189a003a" providerId="ADAL" clId="{48A34083-0A42-4DB9-8C6F-9580473B2CD9}" dt="2024-07-15T12:51:33.583" v="8227" actId="20577"/>
        <pc:sldMkLst>
          <pc:docMk/>
          <pc:sldMk cId="2669862180" sldId="308"/>
        </pc:sldMkLst>
        <pc:spChg chg="mod">
          <ac:chgData name="Berg, J Scott" userId="2d29f135-e2d1-44ae-bfc1-43f5189a003a" providerId="ADAL" clId="{48A34083-0A42-4DB9-8C6F-9580473B2CD9}" dt="2024-07-13T15:12:13.831" v="3972" actId="20577"/>
          <ac:spMkLst>
            <pc:docMk/>
            <pc:sldMk cId="2669862180" sldId="308"/>
            <ac:spMk id="2" creationId="{DBF5E949-01AE-97EA-FAC5-FB8BC78035A2}"/>
          </ac:spMkLst>
        </pc:spChg>
        <pc:spChg chg="mod">
          <ac:chgData name="Berg, J Scott" userId="2d29f135-e2d1-44ae-bfc1-43f5189a003a" providerId="ADAL" clId="{48A34083-0A42-4DB9-8C6F-9580473B2CD9}" dt="2024-07-15T12:51:33.583" v="8227" actId="20577"/>
          <ac:spMkLst>
            <pc:docMk/>
            <pc:sldMk cId="2669862180" sldId="308"/>
            <ac:spMk id="3" creationId="{478E4A52-FE71-F628-E3AA-8275910533B1}"/>
          </ac:spMkLst>
        </pc:spChg>
        <pc:picChg chg="add mod">
          <ac:chgData name="Berg, J Scott" userId="2d29f135-e2d1-44ae-bfc1-43f5189a003a" providerId="ADAL" clId="{48A34083-0A42-4DB9-8C6F-9580473B2CD9}" dt="2024-07-13T15:40:03.717" v="4997" actId="1076"/>
          <ac:picMkLst>
            <pc:docMk/>
            <pc:sldMk cId="2669862180" sldId="308"/>
            <ac:picMk id="6" creationId="{71CEFBAE-36B5-E62E-17A2-3701D8D4E67B}"/>
          </ac:picMkLst>
        </pc:picChg>
        <pc:picChg chg="add mod">
          <ac:chgData name="Berg, J Scott" userId="2d29f135-e2d1-44ae-bfc1-43f5189a003a" providerId="ADAL" clId="{48A34083-0A42-4DB9-8C6F-9580473B2CD9}" dt="2024-07-13T15:41:07.945" v="5005" actId="1076"/>
          <ac:picMkLst>
            <pc:docMk/>
            <pc:sldMk cId="2669862180" sldId="308"/>
            <ac:picMk id="8" creationId="{B44EC80C-7D0F-BAD8-0BB7-8A4550ABD12E}"/>
          </ac:picMkLst>
        </pc:picChg>
      </pc:sldChg>
      <pc:sldChg chg="modSp new mod">
        <pc:chgData name="Berg, J Scott" userId="2d29f135-e2d1-44ae-bfc1-43f5189a003a" providerId="ADAL" clId="{48A34083-0A42-4DB9-8C6F-9580473B2CD9}" dt="2024-07-13T19:04:28.484" v="5639" actId="6549"/>
        <pc:sldMkLst>
          <pc:docMk/>
          <pc:sldMk cId="227935121" sldId="309"/>
        </pc:sldMkLst>
        <pc:spChg chg="mod">
          <ac:chgData name="Berg, J Scott" userId="2d29f135-e2d1-44ae-bfc1-43f5189a003a" providerId="ADAL" clId="{48A34083-0A42-4DB9-8C6F-9580473B2CD9}" dt="2024-07-13T18:57:50.104" v="5022" actId="20577"/>
          <ac:spMkLst>
            <pc:docMk/>
            <pc:sldMk cId="227935121" sldId="309"/>
            <ac:spMk id="2" creationId="{D4756C9D-65DE-9D0C-D276-C1433FB2C290}"/>
          </ac:spMkLst>
        </pc:spChg>
        <pc:spChg chg="mod">
          <ac:chgData name="Berg, J Scott" userId="2d29f135-e2d1-44ae-bfc1-43f5189a003a" providerId="ADAL" clId="{48A34083-0A42-4DB9-8C6F-9580473B2CD9}" dt="2024-07-13T19:04:28.484" v="5639" actId="6549"/>
          <ac:spMkLst>
            <pc:docMk/>
            <pc:sldMk cId="227935121" sldId="309"/>
            <ac:spMk id="3" creationId="{1E129B33-A932-1148-1D30-5F0D44838AD5}"/>
          </ac:spMkLst>
        </pc:spChg>
      </pc:sldChg>
      <pc:sldChg chg="modSp new mod">
        <pc:chgData name="Berg, J Scott" userId="2d29f135-e2d1-44ae-bfc1-43f5189a003a" providerId="ADAL" clId="{48A34083-0A42-4DB9-8C6F-9580473B2CD9}" dt="2024-07-13T19:42:12.184" v="5675" actId="20577"/>
        <pc:sldMkLst>
          <pc:docMk/>
          <pc:sldMk cId="2800610218" sldId="310"/>
        </pc:sldMkLst>
        <pc:spChg chg="mod">
          <ac:chgData name="Berg, J Scott" userId="2d29f135-e2d1-44ae-bfc1-43f5189a003a" providerId="ADAL" clId="{48A34083-0A42-4DB9-8C6F-9580473B2CD9}" dt="2024-07-13T19:42:12.184" v="5675" actId="20577"/>
          <ac:spMkLst>
            <pc:docMk/>
            <pc:sldMk cId="2800610218" sldId="310"/>
            <ac:spMk id="3" creationId="{FDA008B6-CFCA-451D-400E-E11E1B800CC3}"/>
          </ac:spMkLst>
        </pc:spChg>
      </pc:sldChg>
      <pc:sldChg chg="modSp new mod">
        <pc:chgData name="Berg, J Scott" userId="2d29f135-e2d1-44ae-bfc1-43f5189a003a" providerId="ADAL" clId="{48A34083-0A42-4DB9-8C6F-9580473B2CD9}" dt="2024-07-13T19:48:59.034" v="5714" actId="20577"/>
        <pc:sldMkLst>
          <pc:docMk/>
          <pc:sldMk cId="3149044139" sldId="311"/>
        </pc:sldMkLst>
        <pc:spChg chg="mod">
          <ac:chgData name="Berg, J Scott" userId="2d29f135-e2d1-44ae-bfc1-43f5189a003a" providerId="ADAL" clId="{48A34083-0A42-4DB9-8C6F-9580473B2CD9}" dt="2024-07-13T19:48:59.034" v="5714" actId="20577"/>
          <ac:spMkLst>
            <pc:docMk/>
            <pc:sldMk cId="3149044139" sldId="311"/>
            <ac:spMk id="3" creationId="{168273C8-2422-D916-E431-45B4957D0E05}"/>
          </ac:spMkLst>
        </pc:spChg>
      </pc:sldChg>
      <pc:sldChg chg="modSp new mod">
        <pc:chgData name="Berg, J Scott" userId="2d29f135-e2d1-44ae-bfc1-43f5189a003a" providerId="ADAL" clId="{48A34083-0A42-4DB9-8C6F-9580473B2CD9}" dt="2024-07-14T23:56:49.186" v="7703" actId="20577"/>
        <pc:sldMkLst>
          <pc:docMk/>
          <pc:sldMk cId="3581048711" sldId="312"/>
        </pc:sldMkLst>
        <pc:spChg chg="mod">
          <ac:chgData name="Berg, J Scott" userId="2d29f135-e2d1-44ae-bfc1-43f5189a003a" providerId="ADAL" clId="{48A34083-0A42-4DB9-8C6F-9580473B2CD9}" dt="2024-07-13T19:59:49.729" v="5742" actId="20577"/>
          <ac:spMkLst>
            <pc:docMk/>
            <pc:sldMk cId="3581048711" sldId="312"/>
            <ac:spMk id="2" creationId="{4111F30C-F4F5-4D62-AAD9-D8FF78271784}"/>
          </ac:spMkLst>
        </pc:spChg>
        <pc:spChg chg="mod">
          <ac:chgData name="Berg, J Scott" userId="2d29f135-e2d1-44ae-bfc1-43f5189a003a" providerId="ADAL" clId="{48A34083-0A42-4DB9-8C6F-9580473B2CD9}" dt="2024-07-14T23:56:49.186" v="7703" actId="20577"/>
          <ac:spMkLst>
            <pc:docMk/>
            <pc:sldMk cId="3581048711" sldId="312"/>
            <ac:spMk id="3" creationId="{57E30316-A44C-19D5-65AF-5524603FE8EE}"/>
          </ac:spMkLst>
        </pc:spChg>
      </pc:sldChg>
      <pc:sldChg chg="modSp new mod">
        <pc:chgData name="Berg, J Scott" userId="2d29f135-e2d1-44ae-bfc1-43f5189a003a" providerId="ADAL" clId="{48A34083-0A42-4DB9-8C6F-9580473B2CD9}" dt="2024-07-15T12:54:44.518" v="8367" actId="20577"/>
        <pc:sldMkLst>
          <pc:docMk/>
          <pc:sldMk cId="4142948879" sldId="313"/>
        </pc:sldMkLst>
        <pc:spChg chg="mod">
          <ac:chgData name="Berg, J Scott" userId="2d29f135-e2d1-44ae-bfc1-43f5189a003a" providerId="ADAL" clId="{48A34083-0A42-4DB9-8C6F-9580473B2CD9}" dt="2024-07-13T20:15:34.264" v="6198" actId="20577"/>
          <ac:spMkLst>
            <pc:docMk/>
            <pc:sldMk cId="4142948879" sldId="313"/>
            <ac:spMk id="2" creationId="{E62EAD76-07F6-C17F-2756-0627E39C1653}"/>
          </ac:spMkLst>
        </pc:spChg>
        <pc:spChg chg="mod">
          <ac:chgData name="Berg, J Scott" userId="2d29f135-e2d1-44ae-bfc1-43f5189a003a" providerId="ADAL" clId="{48A34083-0A42-4DB9-8C6F-9580473B2CD9}" dt="2024-07-15T12:54:44.518" v="8367" actId="20577"/>
          <ac:spMkLst>
            <pc:docMk/>
            <pc:sldMk cId="4142948879" sldId="313"/>
            <ac:spMk id="3" creationId="{641A080F-2464-3D8E-5130-D54A917ADB5A}"/>
          </ac:spMkLst>
        </pc:spChg>
      </pc:sldChg>
      <pc:sldChg chg="addSp modSp new mod">
        <pc:chgData name="Berg, J Scott" userId="2d29f135-e2d1-44ae-bfc1-43f5189a003a" providerId="ADAL" clId="{48A34083-0A42-4DB9-8C6F-9580473B2CD9}" dt="2024-07-14T23:55:04.194" v="7539" actId="20577"/>
        <pc:sldMkLst>
          <pc:docMk/>
          <pc:sldMk cId="3951916914" sldId="314"/>
        </pc:sldMkLst>
        <pc:spChg chg="mod">
          <ac:chgData name="Berg, J Scott" userId="2d29f135-e2d1-44ae-bfc1-43f5189a003a" providerId="ADAL" clId="{48A34083-0A42-4DB9-8C6F-9580473B2CD9}" dt="2024-07-13T20:24:52.868" v="6832" actId="20577"/>
          <ac:spMkLst>
            <pc:docMk/>
            <pc:sldMk cId="3951916914" sldId="314"/>
            <ac:spMk id="2" creationId="{0BC4E470-5BF5-AD9E-6FAC-3CBD6C4EE087}"/>
          </ac:spMkLst>
        </pc:spChg>
        <pc:spChg chg="mod">
          <ac:chgData name="Berg, J Scott" userId="2d29f135-e2d1-44ae-bfc1-43f5189a003a" providerId="ADAL" clId="{48A34083-0A42-4DB9-8C6F-9580473B2CD9}" dt="2024-07-14T23:55:04.194" v="7539" actId="20577"/>
          <ac:spMkLst>
            <pc:docMk/>
            <pc:sldMk cId="3951916914" sldId="314"/>
            <ac:spMk id="3" creationId="{8D64B36A-160A-87AB-6CC4-0E14D97A1233}"/>
          </ac:spMkLst>
        </pc:spChg>
        <pc:picChg chg="add mod ord">
          <ac:chgData name="Berg, J Scott" userId="2d29f135-e2d1-44ae-bfc1-43f5189a003a" providerId="ADAL" clId="{48A34083-0A42-4DB9-8C6F-9580473B2CD9}" dt="2024-07-13T20:49:13.340" v="7517" actId="167"/>
          <ac:picMkLst>
            <pc:docMk/>
            <pc:sldMk cId="3951916914" sldId="314"/>
            <ac:picMk id="5" creationId="{C003843A-D809-4E51-F69F-8702F7B691BA}"/>
          </ac:picMkLst>
        </pc:picChg>
        <pc:picChg chg="add mod">
          <ac:chgData name="Berg, J Scott" userId="2d29f135-e2d1-44ae-bfc1-43f5189a003a" providerId="ADAL" clId="{48A34083-0A42-4DB9-8C6F-9580473B2CD9}" dt="2024-07-13T20:48:10.053" v="7511" actId="1076"/>
          <ac:picMkLst>
            <pc:docMk/>
            <pc:sldMk cId="3951916914" sldId="314"/>
            <ac:picMk id="7" creationId="{40F02811-536E-F6BE-2261-DC811A5AF005}"/>
          </ac:picMkLst>
        </pc:picChg>
      </pc:sldChg>
      <pc:sldChg chg="modSp new mod">
        <pc:chgData name="Berg, J Scott" userId="2d29f135-e2d1-44ae-bfc1-43f5189a003a" providerId="ADAL" clId="{48A34083-0A42-4DB9-8C6F-9580473B2CD9}" dt="2024-07-15T18:49:46.190" v="10544" actId="20577"/>
        <pc:sldMkLst>
          <pc:docMk/>
          <pc:sldMk cId="647761712" sldId="315"/>
        </pc:sldMkLst>
        <pc:spChg chg="mod">
          <ac:chgData name="Berg, J Scott" userId="2d29f135-e2d1-44ae-bfc1-43f5189a003a" providerId="ADAL" clId="{48A34083-0A42-4DB9-8C6F-9580473B2CD9}" dt="2024-07-15T12:55:17.952" v="8387" actId="20577"/>
          <ac:spMkLst>
            <pc:docMk/>
            <pc:sldMk cId="647761712" sldId="315"/>
            <ac:spMk id="2" creationId="{E330CF3B-AD42-5E49-4FDD-811224DC5148}"/>
          </ac:spMkLst>
        </pc:spChg>
        <pc:spChg chg="mod">
          <ac:chgData name="Berg, J Scott" userId="2d29f135-e2d1-44ae-bfc1-43f5189a003a" providerId="ADAL" clId="{48A34083-0A42-4DB9-8C6F-9580473B2CD9}" dt="2024-07-15T18:49:46.190" v="10544" actId="20577"/>
          <ac:spMkLst>
            <pc:docMk/>
            <pc:sldMk cId="647761712" sldId="315"/>
            <ac:spMk id="3" creationId="{3C433E4D-C7AE-83F2-19F2-52E37B969E2B}"/>
          </ac:spMkLst>
        </pc:spChg>
      </pc:sldChg>
      <pc:sldChg chg="modSp new mod">
        <pc:chgData name="Berg, J Scott" userId="2d29f135-e2d1-44ae-bfc1-43f5189a003a" providerId="ADAL" clId="{48A34083-0A42-4DB9-8C6F-9580473B2CD9}" dt="2024-07-15T18:09:35.491" v="8887" actId="20577"/>
        <pc:sldMkLst>
          <pc:docMk/>
          <pc:sldMk cId="4084026454" sldId="316"/>
        </pc:sldMkLst>
        <pc:spChg chg="mod">
          <ac:chgData name="Berg, J Scott" userId="2d29f135-e2d1-44ae-bfc1-43f5189a003a" providerId="ADAL" clId="{48A34083-0A42-4DB9-8C6F-9580473B2CD9}" dt="2024-07-15T18:09:35.491" v="8887" actId="20577"/>
          <ac:spMkLst>
            <pc:docMk/>
            <pc:sldMk cId="4084026454" sldId="316"/>
            <ac:spMk id="3" creationId="{6B140D2D-CB83-7D5C-1340-1D2605811ACD}"/>
          </ac:spMkLst>
        </pc:spChg>
      </pc:sldChg>
      <pc:sldChg chg="modSp new mod">
        <pc:chgData name="Berg, J Scott" userId="2d29f135-e2d1-44ae-bfc1-43f5189a003a" providerId="ADAL" clId="{48A34083-0A42-4DB9-8C6F-9580473B2CD9}" dt="2024-07-15T18:18:28.708" v="9752" actId="20577"/>
        <pc:sldMkLst>
          <pc:docMk/>
          <pc:sldMk cId="1573473313" sldId="317"/>
        </pc:sldMkLst>
        <pc:spChg chg="mod">
          <ac:chgData name="Berg, J Scott" userId="2d29f135-e2d1-44ae-bfc1-43f5189a003a" providerId="ADAL" clId="{48A34083-0A42-4DB9-8C6F-9580473B2CD9}" dt="2024-07-15T18:10:55.835" v="8915" actId="20577"/>
          <ac:spMkLst>
            <pc:docMk/>
            <pc:sldMk cId="1573473313" sldId="317"/>
            <ac:spMk id="2" creationId="{85B37A12-DD7B-1252-C2C1-8307867FD562}"/>
          </ac:spMkLst>
        </pc:spChg>
        <pc:spChg chg="mod">
          <ac:chgData name="Berg, J Scott" userId="2d29f135-e2d1-44ae-bfc1-43f5189a003a" providerId="ADAL" clId="{48A34083-0A42-4DB9-8C6F-9580473B2CD9}" dt="2024-07-15T18:18:28.708" v="9752" actId="20577"/>
          <ac:spMkLst>
            <pc:docMk/>
            <pc:sldMk cId="1573473313" sldId="317"/>
            <ac:spMk id="3" creationId="{ABB19F21-C363-71D8-0290-AAE97AC96276}"/>
          </ac:spMkLst>
        </pc:spChg>
      </pc:sldChg>
      <pc:sldChg chg="new del">
        <pc:chgData name="Berg, J Scott" userId="2d29f135-e2d1-44ae-bfc1-43f5189a003a" providerId="ADAL" clId="{48A34083-0A42-4DB9-8C6F-9580473B2CD9}" dt="2024-07-15T18:09:55.995" v="8889" actId="680"/>
        <pc:sldMkLst>
          <pc:docMk/>
          <pc:sldMk cId="3691696797" sldId="317"/>
        </pc:sldMkLst>
      </pc:sldChg>
      <pc:sldChg chg="modSp new mod">
        <pc:chgData name="Berg, J Scott" userId="2d29f135-e2d1-44ae-bfc1-43f5189a003a" providerId="ADAL" clId="{48A34083-0A42-4DB9-8C6F-9580473B2CD9}" dt="2024-07-15T18:48:17.813" v="10385" actId="20577"/>
        <pc:sldMkLst>
          <pc:docMk/>
          <pc:sldMk cId="3208272130" sldId="318"/>
        </pc:sldMkLst>
        <pc:spChg chg="mod">
          <ac:chgData name="Berg, J Scott" userId="2d29f135-e2d1-44ae-bfc1-43f5189a003a" providerId="ADAL" clId="{48A34083-0A42-4DB9-8C6F-9580473B2CD9}" dt="2024-07-15T18:43:17.358" v="9769" actId="20577"/>
          <ac:spMkLst>
            <pc:docMk/>
            <pc:sldMk cId="3208272130" sldId="318"/>
            <ac:spMk id="2" creationId="{E99033DD-ED01-5AF7-7241-EA2505B3B9A9}"/>
          </ac:spMkLst>
        </pc:spChg>
        <pc:spChg chg="mod">
          <ac:chgData name="Berg, J Scott" userId="2d29f135-e2d1-44ae-bfc1-43f5189a003a" providerId="ADAL" clId="{48A34083-0A42-4DB9-8C6F-9580473B2CD9}" dt="2024-07-15T18:48:17.813" v="10385" actId="20577"/>
          <ac:spMkLst>
            <pc:docMk/>
            <pc:sldMk cId="3208272130" sldId="318"/>
            <ac:spMk id="3" creationId="{940206A8-3F82-FFC7-CB3C-E5369E68D392}"/>
          </ac:spMkLst>
        </pc:spChg>
      </pc:sldChg>
      <pc:sldChg chg="addSp modSp new mod">
        <pc:chgData name="Berg, J Scott" userId="2d29f135-e2d1-44ae-bfc1-43f5189a003a" providerId="ADAL" clId="{48A34083-0A42-4DB9-8C6F-9580473B2CD9}" dt="2024-07-15T19:40:23.877" v="11246" actId="14100"/>
        <pc:sldMkLst>
          <pc:docMk/>
          <pc:sldMk cId="1338280079" sldId="319"/>
        </pc:sldMkLst>
        <pc:spChg chg="mod">
          <ac:chgData name="Berg, J Scott" userId="2d29f135-e2d1-44ae-bfc1-43f5189a003a" providerId="ADAL" clId="{48A34083-0A42-4DB9-8C6F-9580473B2CD9}" dt="2024-07-15T18:50:45.745" v="10575" actId="20577"/>
          <ac:spMkLst>
            <pc:docMk/>
            <pc:sldMk cId="1338280079" sldId="319"/>
            <ac:spMk id="2" creationId="{09F831A2-B2C2-B2EA-23BE-5737E7D4AFC4}"/>
          </ac:spMkLst>
        </pc:spChg>
        <pc:spChg chg="mod">
          <ac:chgData name="Berg, J Scott" userId="2d29f135-e2d1-44ae-bfc1-43f5189a003a" providerId="ADAL" clId="{48A34083-0A42-4DB9-8C6F-9580473B2CD9}" dt="2024-07-15T19:39:54.346" v="11245" actId="20577"/>
          <ac:spMkLst>
            <pc:docMk/>
            <pc:sldMk cId="1338280079" sldId="319"/>
            <ac:spMk id="3" creationId="{CA077447-B79E-0F94-76B2-B5BF8EA18C7E}"/>
          </ac:spMkLst>
        </pc:spChg>
        <pc:picChg chg="add mod">
          <ac:chgData name="Berg, J Scott" userId="2d29f135-e2d1-44ae-bfc1-43f5189a003a" providerId="ADAL" clId="{48A34083-0A42-4DB9-8C6F-9580473B2CD9}" dt="2024-07-15T19:40:23.877" v="11246" actId="14100"/>
          <ac:picMkLst>
            <pc:docMk/>
            <pc:sldMk cId="1338280079" sldId="319"/>
            <ac:picMk id="5" creationId="{0A5123C6-6D2A-A417-AFD7-6C401D932573}"/>
          </ac:picMkLst>
        </pc:picChg>
      </pc:sldChg>
      <pc:sldChg chg="modSp new mod">
        <pc:chgData name="Berg, J Scott" userId="2d29f135-e2d1-44ae-bfc1-43f5189a003a" providerId="ADAL" clId="{48A34083-0A42-4DB9-8C6F-9580473B2CD9}" dt="2024-07-15T19:47:02.122" v="11692" actId="20577"/>
        <pc:sldMkLst>
          <pc:docMk/>
          <pc:sldMk cId="1431975079" sldId="320"/>
        </pc:sldMkLst>
        <pc:spChg chg="mod">
          <ac:chgData name="Berg, J Scott" userId="2d29f135-e2d1-44ae-bfc1-43f5189a003a" providerId="ADAL" clId="{48A34083-0A42-4DB9-8C6F-9580473B2CD9}" dt="2024-07-15T19:41:53.119" v="11270" actId="20577"/>
          <ac:spMkLst>
            <pc:docMk/>
            <pc:sldMk cId="1431975079" sldId="320"/>
            <ac:spMk id="2" creationId="{6AECEDF2-32FB-81C7-C245-9E113B46C848}"/>
          </ac:spMkLst>
        </pc:spChg>
        <pc:spChg chg="mod">
          <ac:chgData name="Berg, J Scott" userId="2d29f135-e2d1-44ae-bfc1-43f5189a003a" providerId="ADAL" clId="{48A34083-0A42-4DB9-8C6F-9580473B2CD9}" dt="2024-07-15T19:47:02.122" v="11692" actId="20577"/>
          <ac:spMkLst>
            <pc:docMk/>
            <pc:sldMk cId="1431975079" sldId="320"/>
            <ac:spMk id="3" creationId="{85E11E29-348C-D842-BCE9-C44184D0DB60}"/>
          </ac:spMkLst>
        </pc:spChg>
      </pc:sldChg>
      <pc:sldChg chg="modSp new mod">
        <pc:chgData name="Berg, J Scott" userId="2d29f135-e2d1-44ae-bfc1-43f5189a003a" providerId="ADAL" clId="{48A34083-0A42-4DB9-8C6F-9580473B2CD9}" dt="2024-07-15T19:49:02.042" v="11750" actId="20577"/>
        <pc:sldMkLst>
          <pc:docMk/>
          <pc:sldMk cId="2224196717" sldId="321"/>
        </pc:sldMkLst>
        <pc:spChg chg="mod">
          <ac:chgData name="Berg, J Scott" userId="2d29f135-e2d1-44ae-bfc1-43f5189a003a" providerId="ADAL" clId="{48A34083-0A42-4DB9-8C6F-9580473B2CD9}" dt="2024-07-15T19:49:02.042" v="11750" actId="20577"/>
          <ac:spMkLst>
            <pc:docMk/>
            <pc:sldMk cId="2224196717" sldId="321"/>
            <ac:spMk id="3" creationId="{983AF8F6-EB05-731E-D02B-612D1C78F0A8}"/>
          </ac:spMkLst>
        </pc:spChg>
      </pc:sldChg>
      <pc:sldChg chg="modSp new mod">
        <pc:chgData name="Berg, J Scott" userId="2d29f135-e2d1-44ae-bfc1-43f5189a003a" providerId="ADAL" clId="{48A34083-0A42-4DB9-8C6F-9580473B2CD9}" dt="2024-07-15T20:04:40.424" v="12384" actId="20577"/>
        <pc:sldMkLst>
          <pc:docMk/>
          <pc:sldMk cId="1887910795" sldId="322"/>
        </pc:sldMkLst>
        <pc:spChg chg="mod">
          <ac:chgData name="Berg, J Scott" userId="2d29f135-e2d1-44ae-bfc1-43f5189a003a" providerId="ADAL" clId="{48A34083-0A42-4DB9-8C6F-9580473B2CD9}" dt="2024-07-15T19:50:03.664" v="11819" actId="20577"/>
          <ac:spMkLst>
            <pc:docMk/>
            <pc:sldMk cId="1887910795" sldId="322"/>
            <ac:spMk id="2" creationId="{00F038D7-84A3-DE31-B7BA-C461836217EB}"/>
          </ac:spMkLst>
        </pc:spChg>
        <pc:spChg chg="mod">
          <ac:chgData name="Berg, J Scott" userId="2d29f135-e2d1-44ae-bfc1-43f5189a003a" providerId="ADAL" clId="{48A34083-0A42-4DB9-8C6F-9580473B2CD9}" dt="2024-07-15T20:04:40.424" v="12384" actId="20577"/>
          <ac:spMkLst>
            <pc:docMk/>
            <pc:sldMk cId="1887910795" sldId="322"/>
            <ac:spMk id="3" creationId="{7E4EA4C6-66B2-336E-7C83-19A0ADE46BE4}"/>
          </ac:spMkLst>
        </pc:spChg>
      </pc:sldChg>
      <pc:sldChg chg="addSp modSp new mod">
        <pc:chgData name="Berg, J Scott" userId="2d29f135-e2d1-44ae-bfc1-43f5189a003a" providerId="ADAL" clId="{48A34083-0A42-4DB9-8C6F-9580473B2CD9}" dt="2024-07-16T07:24:26.101" v="17662" actId="20577"/>
        <pc:sldMkLst>
          <pc:docMk/>
          <pc:sldMk cId="2848873496" sldId="323"/>
        </pc:sldMkLst>
        <pc:spChg chg="mod">
          <ac:chgData name="Berg, J Scott" userId="2d29f135-e2d1-44ae-bfc1-43f5189a003a" providerId="ADAL" clId="{48A34083-0A42-4DB9-8C6F-9580473B2CD9}" dt="2024-07-15T20:06:22.968" v="12540" actId="20577"/>
          <ac:spMkLst>
            <pc:docMk/>
            <pc:sldMk cId="2848873496" sldId="323"/>
            <ac:spMk id="2" creationId="{F1904D39-D871-95A5-4148-3C6B0310F544}"/>
          </ac:spMkLst>
        </pc:spChg>
        <pc:spChg chg="mod">
          <ac:chgData name="Berg, J Scott" userId="2d29f135-e2d1-44ae-bfc1-43f5189a003a" providerId="ADAL" clId="{48A34083-0A42-4DB9-8C6F-9580473B2CD9}" dt="2024-07-16T07:24:26.101" v="17662" actId="20577"/>
          <ac:spMkLst>
            <pc:docMk/>
            <pc:sldMk cId="2848873496" sldId="323"/>
            <ac:spMk id="3" creationId="{71C56FAC-19B3-232A-10DD-2A78C35D92C1}"/>
          </ac:spMkLst>
        </pc:spChg>
        <pc:picChg chg="add mod">
          <ac:chgData name="Berg, J Scott" userId="2d29f135-e2d1-44ae-bfc1-43f5189a003a" providerId="ADAL" clId="{48A34083-0A42-4DB9-8C6F-9580473B2CD9}" dt="2024-07-15T20:24:48.142" v="12785" actId="1076"/>
          <ac:picMkLst>
            <pc:docMk/>
            <pc:sldMk cId="2848873496" sldId="323"/>
            <ac:picMk id="6" creationId="{ED02AE87-CAF5-9CEB-FB9D-85BC41D4784D}"/>
          </ac:picMkLst>
        </pc:picChg>
      </pc:sldChg>
      <pc:sldChg chg="modSp new mod">
        <pc:chgData name="Berg, J Scott" userId="2d29f135-e2d1-44ae-bfc1-43f5189a003a" providerId="ADAL" clId="{48A34083-0A42-4DB9-8C6F-9580473B2CD9}" dt="2024-07-16T02:27:03.074" v="13874" actId="20577"/>
        <pc:sldMkLst>
          <pc:docMk/>
          <pc:sldMk cId="892319806" sldId="324"/>
        </pc:sldMkLst>
        <pc:spChg chg="mod">
          <ac:chgData name="Berg, J Scott" userId="2d29f135-e2d1-44ae-bfc1-43f5189a003a" providerId="ADAL" clId="{48A34083-0A42-4DB9-8C6F-9580473B2CD9}" dt="2024-07-16T02:21:38.382" v="13534" actId="20577"/>
          <ac:spMkLst>
            <pc:docMk/>
            <pc:sldMk cId="892319806" sldId="324"/>
            <ac:spMk id="2" creationId="{91E1A500-9440-89C0-B342-E3ED4093095A}"/>
          </ac:spMkLst>
        </pc:spChg>
        <pc:spChg chg="mod">
          <ac:chgData name="Berg, J Scott" userId="2d29f135-e2d1-44ae-bfc1-43f5189a003a" providerId="ADAL" clId="{48A34083-0A42-4DB9-8C6F-9580473B2CD9}" dt="2024-07-16T02:27:03.074" v="13874" actId="20577"/>
          <ac:spMkLst>
            <pc:docMk/>
            <pc:sldMk cId="892319806" sldId="324"/>
            <ac:spMk id="3" creationId="{08B94326-3B0F-2FBF-99E2-8D4A2247942D}"/>
          </ac:spMkLst>
        </pc:spChg>
      </pc:sldChg>
      <pc:sldChg chg="modSp new mod">
        <pc:chgData name="Berg, J Scott" userId="2d29f135-e2d1-44ae-bfc1-43f5189a003a" providerId="ADAL" clId="{48A34083-0A42-4DB9-8C6F-9580473B2CD9}" dt="2024-07-16T02:39:10.941" v="14658" actId="20577"/>
        <pc:sldMkLst>
          <pc:docMk/>
          <pc:sldMk cId="727500596" sldId="325"/>
        </pc:sldMkLst>
        <pc:spChg chg="mod">
          <ac:chgData name="Berg, J Scott" userId="2d29f135-e2d1-44ae-bfc1-43f5189a003a" providerId="ADAL" clId="{48A34083-0A42-4DB9-8C6F-9580473B2CD9}" dt="2024-07-16T02:30:48.584" v="13944" actId="20577"/>
          <ac:spMkLst>
            <pc:docMk/>
            <pc:sldMk cId="727500596" sldId="325"/>
            <ac:spMk id="2" creationId="{95249C45-902B-ED89-8470-09B7D633EAEE}"/>
          </ac:spMkLst>
        </pc:spChg>
        <pc:spChg chg="mod">
          <ac:chgData name="Berg, J Scott" userId="2d29f135-e2d1-44ae-bfc1-43f5189a003a" providerId="ADAL" clId="{48A34083-0A42-4DB9-8C6F-9580473B2CD9}" dt="2024-07-16T02:39:10.941" v="14658" actId="20577"/>
          <ac:spMkLst>
            <pc:docMk/>
            <pc:sldMk cId="727500596" sldId="325"/>
            <ac:spMk id="3" creationId="{7487FB2B-9B31-9B2C-DB24-A2A9CB317FEF}"/>
          </ac:spMkLst>
        </pc:spChg>
      </pc:sldChg>
      <pc:sldChg chg="modSp new mod">
        <pc:chgData name="Berg, J Scott" userId="2d29f135-e2d1-44ae-bfc1-43f5189a003a" providerId="ADAL" clId="{48A34083-0A42-4DB9-8C6F-9580473B2CD9}" dt="2024-07-16T02:55:37.024" v="15238" actId="20577"/>
        <pc:sldMkLst>
          <pc:docMk/>
          <pc:sldMk cId="443249756" sldId="326"/>
        </pc:sldMkLst>
        <pc:spChg chg="mod">
          <ac:chgData name="Berg, J Scott" userId="2d29f135-e2d1-44ae-bfc1-43f5189a003a" providerId="ADAL" clId="{48A34083-0A42-4DB9-8C6F-9580473B2CD9}" dt="2024-07-16T02:48:46.980" v="14674" actId="20577"/>
          <ac:spMkLst>
            <pc:docMk/>
            <pc:sldMk cId="443249756" sldId="326"/>
            <ac:spMk id="2" creationId="{597A5122-4DCC-E9CD-C50D-C490152A0B77}"/>
          </ac:spMkLst>
        </pc:spChg>
        <pc:spChg chg="mod">
          <ac:chgData name="Berg, J Scott" userId="2d29f135-e2d1-44ae-bfc1-43f5189a003a" providerId="ADAL" clId="{48A34083-0A42-4DB9-8C6F-9580473B2CD9}" dt="2024-07-16T02:55:37.024" v="15238" actId="20577"/>
          <ac:spMkLst>
            <pc:docMk/>
            <pc:sldMk cId="443249756" sldId="326"/>
            <ac:spMk id="3" creationId="{6DDFF5CA-592E-F6E9-F579-F708850D4288}"/>
          </ac:spMkLst>
        </pc:spChg>
      </pc:sldChg>
      <pc:sldChg chg="addSp delSp modSp new mod">
        <pc:chgData name="Berg, J Scott" userId="2d29f135-e2d1-44ae-bfc1-43f5189a003a" providerId="ADAL" clId="{48A34083-0A42-4DB9-8C6F-9580473B2CD9}" dt="2024-07-16T03:54:32.943" v="15831" actId="20577"/>
        <pc:sldMkLst>
          <pc:docMk/>
          <pc:sldMk cId="492531102" sldId="327"/>
        </pc:sldMkLst>
        <pc:spChg chg="mod">
          <ac:chgData name="Berg, J Scott" userId="2d29f135-e2d1-44ae-bfc1-43f5189a003a" providerId="ADAL" clId="{48A34083-0A42-4DB9-8C6F-9580473B2CD9}" dt="2024-07-16T02:56:20.922" v="15262" actId="20577"/>
          <ac:spMkLst>
            <pc:docMk/>
            <pc:sldMk cId="492531102" sldId="327"/>
            <ac:spMk id="2" creationId="{053A9003-A99D-0B0A-2C91-616BDC24E967}"/>
          </ac:spMkLst>
        </pc:spChg>
        <pc:spChg chg="mod">
          <ac:chgData name="Berg, J Scott" userId="2d29f135-e2d1-44ae-bfc1-43f5189a003a" providerId="ADAL" clId="{48A34083-0A42-4DB9-8C6F-9580473B2CD9}" dt="2024-07-16T03:54:32.943" v="15831" actId="20577"/>
          <ac:spMkLst>
            <pc:docMk/>
            <pc:sldMk cId="492531102" sldId="327"/>
            <ac:spMk id="3" creationId="{66936FDE-8D46-4EF9-BA07-FB787D5A5C38}"/>
          </ac:spMkLst>
        </pc:spChg>
        <pc:picChg chg="add mod">
          <ac:chgData name="Berg, J Scott" userId="2d29f135-e2d1-44ae-bfc1-43f5189a003a" providerId="ADAL" clId="{48A34083-0A42-4DB9-8C6F-9580473B2CD9}" dt="2024-07-16T03:02:44.610" v="15358" actId="1076"/>
          <ac:picMkLst>
            <pc:docMk/>
            <pc:sldMk cId="492531102" sldId="327"/>
            <ac:picMk id="6" creationId="{FF0096A3-80E5-BA37-8ACB-8735E9064EA2}"/>
          </ac:picMkLst>
        </pc:picChg>
        <pc:picChg chg="add del mod">
          <ac:chgData name="Berg, J Scott" userId="2d29f135-e2d1-44ae-bfc1-43f5189a003a" providerId="ADAL" clId="{48A34083-0A42-4DB9-8C6F-9580473B2CD9}" dt="2024-07-16T03:43:41.816" v="15362" actId="478"/>
          <ac:picMkLst>
            <pc:docMk/>
            <pc:sldMk cId="492531102" sldId="327"/>
            <ac:picMk id="8" creationId="{F8584AEA-8B66-C71C-D453-9154F4CD22C0}"/>
          </ac:picMkLst>
        </pc:picChg>
        <pc:picChg chg="add mod">
          <ac:chgData name="Berg, J Scott" userId="2d29f135-e2d1-44ae-bfc1-43f5189a003a" providerId="ADAL" clId="{48A34083-0A42-4DB9-8C6F-9580473B2CD9}" dt="2024-07-16T03:44:40.626" v="15366" actId="1076"/>
          <ac:picMkLst>
            <pc:docMk/>
            <pc:sldMk cId="492531102" sldId="327"/>
            <ac:picMk id="10" creationId="{4AF1B644-2767-1CAD-FADD-90B1ACE24145}"/>
          </ac:picMkLst>
        </pc:picChg>
      </pc:sldChg>
      <pc:sldChg chg="modSp add mod">
        <pc:chgData name="Berg, J Scott" userId="2d29f135-e2d1-44ae-bfc1-43f5189a003a" providerId="ADAL" clId="{48A34083-0A42-4DB9-8C6F-9580473B2CD9}" dt="2024-07-16T07:08:14.208" v="16394" actId="20577"/>
        <pc:sldMkLst>
          <pc:docMk/>
          <pc:sldMk cId="3382935648" sldId="328"/>
        </pc:sldMkLst>
        <pc:spChg chg="mod">
          <ac:chgData name="Berg, J Scott" userId="2d29f135-e2d1-44ae-bfc1-43f5189a003a" providerId="ADAL" clId="{48A34083-0A42-4DB9-8C6F-9580473B2CD9}" dt="2024-07-16T07:08:14.208" v="16394" actId="20577"/>
          <ac:spMkLst>
            <pc:docMk/>
            <pc:sldMk cId="3382935648" sldId="328"/>
            <ac:spMk id="3" creationId="{66936FDE-8D46-4EF9-BA07-FB787D5A5C38}"/>
          </ac:spMkLst>
        </pc:spChg>
      </pc:sldChg>
      <pc:sldChg chg="modSp new del mod">
        <pc:chgData name="Berg, J Scott" userId="2d29f135-e2d1-44ae-bfc1-43f5189a003a" providerId="ADAL" clId="{48A34083-0A42-4DB9-8C6F-9580473B2CD9}" dt="2024-07-16T07:12:41.871" v="16559" actId="2696"/>
        <pc:sldMkLst>
          <pc:docMk/>
          <pc:sldMk cId="1506211600" sldId="329"/>
        </pc:sldMkLst>
        <pc:spChg chg="mod">
          <ac:chgData name="Berg, J Scott" userId="2d29f135-e2d1-44ae-bfc1-43f5189a003a" providerId="ADAL" clId="{48A34083-0A42-4DB9-8C6F-9580473B2CD9}" dt="2024-07-16T07:10:32.256" v="16432" actId="20577"/>
          <ac:spMkLst>
            <pc:docMk/>
            <pc:sldMk cId="1506211600" sldId="329"/>
            <ac:spMk id="2" creationId="{0B4DEC54-E2BD-DEA6-9ED5-300858D5DEBF}"/>
          </ac:spMkLst>
        </pc:spChg>
        <pc:spChg chg="mod">
          <ac:chgData name="Berg, J Scott" userId="2d29f135-e2d1-44ae-bfc1-43f5189a003a" providerId="ADAL" clId="{48A34083-0A42-4DB9-8C6F-9580473B2CD9}" dt="2024-07-16T07:11:10.358" v="16558" actId="20577"/>
          <ac:spMkLst>
            <pc:docMk/>
            <pc:sldMk cId="1506211600" sldId="329"/>
            <ac:spMk id="3" creationId="{184E14CC-6B9F-35F1-3A75-C4AD1B95CD23}"/>
          </ac:spMkLst>
        </pc:spChg>
      </pc:sldChg>
      <pc:sldChg chg="modSp mod">
        <pc:chgData name="Berg, J Scott" userId="2d29f135-e2d1-44ae-bfc1-43f5189a003a" providerId="ADAL" clId="{48A34083-0A42-4DB9-8C6F-9580473B2CD9}" dt="2024-07-16T07:15:51.219" v="16890" actId="20577"/>
        <pc:sldMkLst>
          <pc:docMk/>
          <pc:sldMk cId="3775355877" sldId="330"/>
        </pc:sldMkLst>
        <pc:spChg chg="mod">
          <ac:chgData name="Berg, J Scott" userId="2d29f135-e2d1-44ae-bfc1-43f5189a003a" providerId="ADAL" clId="{48A34083-0A42-4DB9-8C6F-9580473B2CD9}" dt="2024-07-16T07:12:57.873" v="16606" actId="20577"/>
          <ac:spMkLst>
            <pc:docMk/>
            <pc:sldMk cId="3775355877" sldId="330"/>
            <ac:spMk id="2" creationId="{0BC4E470-5BF5-AD9E-6FAC-3CBD6C4EE087}"/>
          </ac:spMkLst>
        </pc:spChg>
        <pc:spChg chg="mod">
          <ac:chgData name="Berg, J Scott" userId="2d29f135-e2d1-44ae-bfc1-43f5189a003a" providerId="ADAL" clId="{48A34083-0A42-4DB9-8C6F-9580473B2CD9}" dt="2024-07-16T07:15:51.219" v="16890" actId="20577"/>
          <ac:spMkLst>
            <pc:docMk/>
            <pc:sldMk cId="3775355877" sldId="330"/>
            <ac:spMk id="3" creationId="{8D64B36A-160A-87AB-6CC4-0E14D97A1233}"/>
          </ac:spMkLst>
        </pc:spChg>
      </pc:sldChg>
      <pc:sldChg chg="modSp new mod">
        <pc:chgData name="Berg, J Scott" userId="2d29f135-e2d1-44ae-bfc1-43f5189a003a" providerId="ADAL" clId="{48A34083-0A42-4DB9-8C6F-9580473B2CD9}" dt="2024-07-16T07:22:54.383" v="17564" actId="20577"/>
        <pc:sldMkLst>
          <pc:docMk/>
          <pc:sldMk cId="3191614017" sldId="331"/>
        </pc:sldMkLst>
        <pc:spChg chg="mod">
          <ac:chgData name="Berg, J Scott" userId="2d29f135-e2d1-44ae-bfc1-43f5189a003a" providerId="ADAL" clId="{48A34083-0A42-4DB9-8C6F-9580473B2CD9}" dt="2024-07-16T07:17:14.035" v="16929" actId="20577"/>
          <ac:spMkLst>
            <pc:docMk/>
            <pc:sldMk cId="3191614017" sldId="331"/>
            <ac:spMk id="2" creationId="{AAAA8C9E-B276-3BB0-059F-D1A8A482FFE3}"/>
          </ac:spMkLst>
        </pc:spChg>
        <pc:spChg chg="mod">
          <ac:chgData name="Berg, J Scott" userId="2d29f135-e2d1-44ae-bfc1-43f5189a003a" providerId="ADAL" clId="{48A34083-0A42-4DB9-8C6F-9580473B2CD9}" dt="2024-07-16T07:22:54.383" v="17564" actId="20577"/>
          <ac:spMkLst>
            <pc:docMk/>
            <pc:sldMk cId="3191614017" sldId="331"/>
            <ac:spMk id="3" creationId="{3E4372B5-6C20-91A2-F0CE-1FEAF6855672}"/>
          </ac:spMkLst>
        </pc:spChg>
      </pc:sldChg>
      <pc:sldChg chg="modSp new mod ord">
        <pc:chgData name="Berg, J Scott" userId="2d29f135-e2d1-44ae-bfc1-43f5189a003a" providerId="ADAL" clId="{48A34083-0A42-4DB9-8C6F-9580473B2CD9}" dt="2024-07-16T08:01:18.619" v="18839" actId="20577"/>
        <pc:sldMkLst>
          <pc:docMk/>
          <pc:sldMk cId="1819445609" sldId="332"/>
        </pc:sldMkLst>
        <pc:spChg chg="mod">
          <ac:chgData name="Berg, J Scott" userId="2d29f135-e2d1-44ae-bfc1-43f5189a003a" providerId="ADAL" clId="{48A34083-0A42-4DB9-8C6F-9580473B2CD9}" dt="2024-07-16T07:26:31.318" v="17716" actId="20577"/>
          <ac:spMkLst>
            <pc:docMk/>
            <pc:sldMk cId="1819445609" sldId="332"/>
            <ac:spMk id="2" creationId="{97F099AA-88C1-25B1-5FEC-9DE3CAF8BB26}"/>
          </ac:spMkLst>
        </pc:spChg>
        <pc:spChg chg="mod">
          <ac:chgData name="Berg, J Scott" userId="2d29f135-e2d1-44ae-bfc1-43f5189a003a" providerId="ADAL" clId="{48A34083-0A42-4DB9-8C6F-9580473B2CD9}" dt="2024-07-16T08:01:18.619" v="18839" actId="20577"/>
          <ac:spMkLst>
            <pc:docMk/>
            <pc:sldMk cId="1819445609" sldId="332"/>
            <ac:spMk id="3" creationId="{FF1A99B3-9091-0629-8603-9FE1F85CF048}"/>
          </ac:spMkLst>
        </pc:spChg>
      </pc:sldChg>
      <pc:sldChg chg="addSp modSp add mod">
        <pc:chgData name="Berg, J Scott" userId="2d29f135-e2d1-44ae-bfc1-43f5189a003a" providerId="ADAL" clId="{48A34083-0A42-4DB9-8C6F-9580473B2CD9}" dt="2024-07-16T07:51:36.302" v="18651" actId="1076"/>
        <pc:sldMkLst>
          <pc:docMk/>
          <pc:sldMk cId="2015537307" sldId="333"/>
        </pc:sldMkLst>
        <pc:spChg chg="mod">
          <ac:chgData name="Berg, J Scott" userId="2d29f135-e2d1-44ae-bfc1-43f5189a003a" providerId="ADAL" clId="{48A34083-0A42-4DB9-8C6F-9580473B2CD9}" dt="2024-07-16T07:48:53.645" v="18593" actId="20577"/>
          <ac:spMkLst>
            <pc:docMk/>
            <pc:sldMk cId="2015537307" sldId="333"/>
            <ac:spMk id="3" creationId="{FF1A99B3-9091-0629-8603-9FE1F85CF048}"/>
          </ac:spMkLst>
        </pc:spChg>
        <pc:spChg chg="add mod">
          <ac:chgData name="Berg, J Scott" userId="2d29f135-e2d1-44ae-bfc1-43f5189a003a" providerId="ADAL" clId="{48A34083-0A42-4DB9-8C6F-9580473B2CD9}" dt="2024-07-16T07:51:36.302" v="18651" actId="1076"/>
          <ac:spMkLst>
            <pc:docMk/>
            <pc:sldMk cId="2015537307" sldId="333"/>
            <ac:spMk id="6" creationId="{BA8E779E-73F5-63B8-B317-2C663186BCAC}"/>
          </ac:spMkLst>
        </pc:spChg>
        <pc:picChg chg="add mod ord">
          <ac:chgData name="Berg, J Scott" userId="2d29f135-e2d1-44ae-bfc1-43f5189a003a" providerId="ADAL" clId="{48A34083-0A42-4DB9-8C6F-9580473B2CD9}" dt="2024-07-16T07:48:49.653" v="18592" actId="14100"/>
          <ac:picMkLst>
            <pc:docMk/>
            <pc:sldMk cId="2015537307" sldId="333"/>
            <ac:picMk id="5" creationId="{C4F4337C-F579-39CB-0E92-9B7CB2986BE0}"/>
          </ac:picMkLst>
        </pc:picChg>
      </pc:sldChg>
      <pc:sldChg chg="modSp new mod">
        <pc:chgData name="Berg, J Scott" userId="2d29f135-e2d1-44ae-bfc1-43f5189a003a" providerId="ADAL" clId="{48A34083-0A42-4DB9-8C6F-9580473B2CD9}" dt="2024-07-16T08:06:42.063" v="19470" actId="20577"/>
        <pc:sldMkLst>
          <pc:docMk/>
          <pc:sldMk cId="2893041777" sldId="334"/>
        </pc:sldMkLst>
        <pc:spChg chg="mod">
          <ac:chgData name="Berg, J Scott" userId="2d29f135-e2d1-44ae-bfc1-43f5189a003a" providerId="ADAL" clId="{48A34083-0A42-4DB9-8C6F-9580473B2CD9}" dt="2024-07-16T08:02:00.970" v="18886" actId="20577"/>
          <ac:spMkLst>
            <pc:docMk/>
            <pc:sldMk cId="2893041777" sldId="334"/>
            <ac:spMk id="2" creationId="{8C4987F9-4EDA-6608-39FA-FCFEA5E65656}"/>
          </ac:spMkLst>
        </pc:spChg>
        <pc:spChg chg="mod">
          <ac:chgData name="Berg, J Scott" userId="2d29f135-e2d1-44ae-bfc1-43f5189a003a" providerId="ADAL" clId="{48A34083-0A42-4DB9-8C6F-9580473B2CD9}" dt="2024-07-16T08:06:42.063" v="19470" actId="20577"/>
          <ac:spMkLst>
            <pc:docMk/>
            <pc:sldMk cId="2893041777" sldId="334"/>
            <ac:spMk id="3" creationId="{95F66F42-EDB0-6A9F-12F9-A34AFD29188C}"/>
          </ac:spMkLst>
        </pc:spChg>
      </pc:sldChg>
      <pc:sldChg chg="modSp new mod">
        <pc:chgData name="Berg, J Scott" userId="2d29f135-e2d1-44ae-bfc1-43f5189a003a" providerId="ADAL" clId="{48A34083-0A42-4DB9-8C6F-9580473B2CD9}" dt="2024-07-16T08:22:05.561" v="20152" actId="20577"/>
        <pc:sldMkLst>
          <pc:docMk/>
          <pc:sldMk cId="2125603176" sldId="335"/>
        </pc:sldMkLst>
        <pc:spChg chg="mod">
          <ac:chgData name="Berg, J Scott" userId="2d29f135-e2d1-44ae-bfc1-43f5189a003a" providerId="ADAL" clId="{48A34083-0A42-4DB9-8C6F-9580473B2CD9}" dt="2024-07-16T08:14:36.639" v="19519" actId="20577"/>
          <ac:spMkLst>
            <pc:docMk/>
            <pc:sldMk cId="2125603176" sldId="335"/>
            <ac:spMk id="2" creationId="{2F8CCD90-6866-2CAD-B848-A3CF6D2191D8}"/>
          </ac:spMkLst>
        </pc:spChg>
        <pc:spChg chg="mod">
          <ac:chgData name="Berg, J Scott" userId="2d29f135-e2d1-44ae-bfc1-43f5189a003a" providerId="ADAL" clId="{48A34083-0A42-4DB9-8C6F-9580473B2CD9}" dt="2024-07-16T08:22:05.561" v="20152" actId="20577"/>
          <ac:spMkLst>
            <pc:docMk/>
            <pc:sldMk cId="2125603176" sldId="335"/>
            <ac:spMk id="3" creationId="{FF03FAE7-475F-42D8-36AB-A00F6A015934}"/>
          </ac:spMkLst>
        </pc:spChg>
      </pc:sldChg>
      <pc:sldChg chg="addSp delSp modSp new mod">
        <pc:chgData name="Berg, J Scott" userId="2d29f135-e2d1-44ae-bfc1-43f5189a003a" providerId="ADAL" clId="{48A34083-0A42-4DB9-8C6F-9580473B2CD9}" dt="2024-07-16T08:52:44.075" v="20634" actId="20577"/>
        <pc:sldMkLst>
          <pc:docMk/>
          <pc:sldMk cId="127954583" sldId="336"/>
        </pc:sldMkLst>
        <pc:spChg chg="mod">
          <ac:chgData name="Berg, J Scott" userId="2d29f135-e2d1-44ae-bfc1-43f5189a003a" providerId="ADAL" clId="{48A34083-0A42-4DB9-8C6F-9580473B2CD9}" dt="2024-07-16T08:27:59.004" v="20202" actId="20577"/>
          <ac:spMkLst>
            <pc:docMk/>
            <pc:sldMk cId="127954583" sldId="336"/>
            <ac:spMk id="2" creationId="{AE46D213-4898-2EC2-684B-B0250D70DFEB}"/>
          </ac:spMkLst>
        </pc:spChg>
        <pc:spChg chg="mod">
          <ac:chgData name="Berg, J Scott" userId="2d29f135-e2d1-44ae-bfc1-43f5189a003a" providerId="ADAL" clId="{48A34083-0A42-4DB9-8C6F-9580473B2CD9}" dt="2024-07-16T08:52:44.075" v="20634" actId="20577"/>
          <ac:spMkLst>
            <pc:docMk/>
            <pc:sldMk cId="127954583" sldId="336"/>
            <ac:spMk id="3" creationId="{B07835B4-6685-5326-1549-BFA738C7CDF7}"/>
          </ac:spMkLst>
        </pc:spChg>
        <pc:picChg chg="add del mod">
          <ac:chgData name="Berg, J Scott" userId="2d29f135-e2d1-44ae-bfc1-43f5189a003a" providerId="ADAL" clId="{48A34083-0A42-4DB9-8C6F-9580473B2CD9}" dt="2024-07-16T08:42:05.552" v="20403" actId="478"/>
          <ac:picMkLst>
            <pc:docMk/>
            <pc:sldMk cId="127954583" sldId="336"/>
            <ac:picMk id="6" creationId="{17E0E687-8BB1-8DD2-D98B-DDE1C85AC3D9}"/>
          </ac:picMkLst>
        </pc:picChg>
        <pc:picChg chg="add del mod">
          <ac:chgData name="Berg, J Scott" userId="2d29f135-e2d1-44ae-bfc1-43f5189a003a" providerId="ADAL" clId="{48A34083-0A42-4DB9-8C6F-9580473B2CD9}" dt="2024-07-16T08:47:57.647" v="20407" actId="478"/>
          <ac:picMkLst>
            <pc:docMk/>
            <pc:sldMk cId="127954583" sldId="336"/>
            <ac:picMk id="8" creationId="{C0187097-7C65-CCCA-B989-43F4CA64F7A6}"/>
          </ac:picMkLst>
        </pc:picChg>
        <pc:picChg chg="add mod">
          <ac:chgData name="Berg, J Scott" userId="2d29f135-e2d1-44ae-bfc1-43f5189a003a" providerId="ADAL" clId="{48A34083-0A42-4DB9-8C6F-9580473B2CD9}" dt="2024-07-16T08:48:33.244" v="20410" actId="1076"/>
          <ac:picMkLst>
            <pc:docMk/>
            <pc:sldMk cId="127954583" sldId="336"/>
            <ac:picMk id="10" creationId="{1500EF3D-7825-9962-6E34-ED0AD7A9D73C}"/>
          </ac:picMkLst>
        </pc:picChg>
      </pc:sldChg>
      <pc:sldChg chg="addSp modSp new mod">
        <pc:chgData name="Berg, J Scott" userId="2d29f135-e2d1-44ae-bfc1-43f5189a003a" providerId="ADAL" clId="{48A34083-0A42-4DB9-8C6F-9580473B2CD9}" dt="2024-07-16T09:03:00.792" v="20989" actId="20577"/>
        <pc:sldMkLst>
          <pc:docMk/>
          <pc:sldMk cId="372908944" sldId="337"/>
        </pc:sldMkLst>
        <pc:spChg chg="mod">
          <ac:chgData name="Berg, J Scott" userId="2d29f135-e2d1-44ae-bfc1-43f5189a003a" providerId="ADAL" clId="{48A34083-0A42-4DB9-8C6F-9580473B2CD9}" dt="2024-07-16T09:01:20.599" v="20927" actId="20577"/>
          <ac:spMkLst>
            <pc:docMk/>
            <pc:sldMk cId="372908944" sldId="337"/>
            <ac:spMk id="2" creationId="{5652C5B5-EDD3-A4D5-13D0-E99BEB1B5D8D}"/>
          </ac:spMkLst>
        </pc:spChg>
        <pc:spChg chg="mod">
          <ac:chgData name="Berg, J Scott" userId="2d29f135-e2d1-44ae-bfc1-43f5189a003a" providerId="ADAL" clId="{48A34083-0A42-4DB9-8C6F-9580473B2CD9}" dt="2024-07-16T09:03:00.792" v="20989" actId="20577"/>
          <ac:spMkLst>
            <pc:docMk/>
            <pc:sldMk cId="372908944" sldId="337"/>
            <ac:spMk id="3" creationId="{1EDF9A1F-0E60-84FB-B173-C40E739F01E8}"/>
          </ac:spMkLst>
        </pc:spChg>
        <pc:picChg chg="add mod ord">
          <ac:chgData name="Berg, J Scott" userId="2d29f135-e2d1-44ae-bfc1-43f5189a003a" providerId="ADAL" clId="{48A34083-0A42-4DB9-8C6F-9580473B2CD9}" dt="2024-07-16T09:02:45.954" v="20986" actId="167"/>
          <ac:picMkLst>
            <pc:docMk/>
            <pc:sldMk cId="372908944" sldId="337"/>
            <ac:picMk id="6" creationId="{BEC9D727-BB7C-5C9F-FDC7-AE626B403399}"/>
          </ac:picMkLst>
        </pc:picChg>
      </pc:sldChg>
      <pc:sldChg chg="new del">
        <pc:chgData name="Berg, J Scott" userId="2d29f135-e2d1-44ae-bfc1-43f5189a003a" providerId="ADAL" clId="{48A34083-0A42-4DB9-8C6F-9580473B2CD9}" dt="2024-07-16T09:11:50.264" v="21223" actId="2696"/>
        <pc:sldMkLst>
          <pc:docMk/>
          <pc:sldMk cId="1657238740" sldId="338"/>
        </pc:sldMkLst>
      </pc:sldChg>
      <pc:sldChg chg="modSp add mod">
        <pc:chgData name="Berg, J Scott" userId="2d29f135-e2d1-44ae-bfc1-43f5189a003a" providerId="ADAL" clId="{48A34083-0A42-4DB9-8C6F-9580473B2CD9}" dt="2024-07-16T09:15:35.549" v="21646" actId="20577"/>
        <pc:sldMkLst>
          <pc:docMk/>
          <pc:sldMk cId="2185333562" sldId="339"/>
        </pc:sldMkLst>
        <pc:spChg chg="mod">
          <ac:chgData name="Berg, J Scott" userId="2d29f135-e2d1-44ae-bfc1-43f5189a003a" providerId="ADAL" clId="{48A34083-0A42-4DB9-8C6F-9580473B2CD9}" dt="2024-07-16T09:12:02.134" v="21248" actId="20577"/>
          <ac:spMkLst>
            <pc:docMk/>
            <pc:sldMk cId="2185333562" sldId="339"/>
            <ac:spMk id="2" creationId="{F1904D39-D871-95A5-4148-3C6B0310F544}"/>
          </ac:spMkLst>
        </pc:spChg>
        <pc:spChg chg="mod">
          <ac:chgData name="Berg, J Scott" userId="2d29f135-e2d1-44ae-bfc1-43f5189a003a" providerId="ADAL" clId="{48A34083-0A42-4DB9-8C6F-9580473B2CD9}" dt="2024-07-16T09:15:35.549" v="21646" actId="20577"/>
          <ac:spMkLst>
            <pc:docMk/>
            <pc:sldMk cId="2185333562" sldId="339"/>
            <ac:spMk id="3" creationId="{71C56FAC-19B3-232A-10DD-2A78C35D92C1}"/>
          </ac:spMkLst>
        </pc:spChg>
      </pc:sldChg>
      <pc:sldChg chg="modSp new mod">
        <pc:chgData name="Berg, J Scott" userId="2d29f135-e2d1-44ae-bfc1-43f5189a003a" providerId="ADAL" clId="{48A34083-0A42-4DB9-8C6F-9580473B2CD9}" dt="2024-07-16T09:22:56.372" v="22508" actId="20577"/>
        <pc:sldMkLst>
          <pc:docMk/>
          <pc:sldMk cId="246386291" sldId="340"/>
        </pc:sldMkLst>
        <pc:spChg chg="mod">
          <ac:chgData name="Berg, J Scott" userId="2d29f135-e2d1-44ae-bfc1-43f5189a003a" providerId="ADAL" clId="{48A34083-0A42-4DB9-8C6F-9580473B2CD9}" dt="2024-07-16T09:16:56.060" v="21658" actId="20577"/>
          <ac:spMkLst>
            <pc:docMk/>
            <pc:sldMk cId="246386291" sldId="340"/>
            <ac:spMk id="2" creationId="{96DF6F84-5AC9-CF53-4E2D-F54DE8E96D87}"/>
          </ac:spMkLst>
        </pc:spChg>
        <pc:spChg chg="mod">
          <ac:chgData name="Berg, J Scott" userId="2d29f135-e2d1-44ae-bfc1-43f5189a003a" providerId="ADAL" clId="{48A34083-0A42-4DB9-8C6F-9580473B2CD9}" dt="2024-07-16T09:22:56.372" v="22508" actId="20577"/>
          <ac:spMkLst>
            <pc:docMk/>
            <pc:sldMk cId="246386291" sldId="340"/>
            <ac:spMk id="3" creationId="{8DCDF236-CC22-E770-84BC-B9DDDF37497A}"/>
          </ac:spMkLst>
        </pc:spChg>
      </pc:sldChg>
      <pc:sldChg chg="modSp new mod">
        <pc:chgData name="Berg, J Scott" userId="2d29f135-e2d1-44ae-bfc1-43f5189a003a" providerId="ADAL" clId="{48A34083-0A42-4DB9-8C6F-9580473B2CD9}" dt="2024-07-16T09:44:54.678" v="23408" actId="20577"/>
        <pc:sldMkLst>
          <pc:docMk/>
          <pc:sldMk cId="759117443" sldId="341"/>
        </pc:sldMkLst>
        <pc:spChg chg="mod">
          <ac:chgData name="Berg, J Scott" userId="2d29f135-e2d1-44ae-bfc1-43f5189a003a" providerId="ADAL" clId="{48A34083-0A42-4DB9-8C6F-9580473B2CD9}" dt="2024-07-16T09:23:10.579" v="22526" actId="20577"/>
          <ac:spMkLst>
            <pc:docMk/>
            <pc:sldMk cId="759117443" sldId="341"/>
            <ac:spMk id="2" creationId="{6298AFEB-873D-8222-5F8D-D207BA8EDC9B}"/>
          </ac:spMkLst>
        </pc:spChg>
        <pc:spChg chg="mod">
          <ac:chgData name="Berg, J Scott" userId="2d29f135-e2d1-44ae-bfc1-43f5189a003a" providerId="ADAL" clId="{48A34083-0A42-4DB9-8C6F-9580473B2CD9}" dt="2024-07-16T09:44:54.678" v="23408" actId="20577"/>
          <ac:spMkLst>
            <pc:docMk/>
            <pc:sldMk cId="759117443" sldId="341"/>
            <ac:spMk id="3" creationId="{27EA4CAF-BE79-D994-E409-2DA9F6AB90AC}"/>
          </ac:spMkLst>
        </pc:spChg>
      </pc:sldChg>
      <pc:sldChg chg="modSp new mod">
        <pc:chgData name="Berg, J Scott" userId="2d29f135-e2d1-44ae-bfc1-43f5189a003a" providerId="ADAL" clId="{48A34083-0A42-4DB9-8C6F-9580473B2CD9}" dt="2024-07-16T09:45:17.013" v="23442" actId="20577"/>
        <pc:sldMkLst>
          <pc:docMk/>
          <pc:sldMk cId="4281140084" sldId="342"/>
        </pc:sldMkLst>
        <pc:spChg chg="mod">
          <ac:chgData name="Berg, J Scott" userId="2d29f135-e2d1-44ae-bfc1-43f5189a003a" providerId="ADAL" clId="{48A34083-0A42-4DB9-8C6F-9580473B2CD9}" dt="2024-07-16T09:45:17.013" v="23442" actId="20577"/>
          <ac:spMkLst>
            <pc:docMk/>
            <pc:sldMk cId="4281140084" sldId="342"/>
            <ac:spMk id="3" creationId="{38079455-27E5-2154-0F25-F776C4D696E1}"/>
          </ac:spMkLst>
        </pc:spChg>
      </pc:sldChg>
    </pc:docChg>
  </pc:docChgLst>
  <pc:docChgLst>
    <pc:chgData name="Berg, J Scott" userId="2d29f135-e2d1-44ae-bfc1-43f5189a003a" providerId="ADAL" clId="{6C99DDA9-E818-4D91-842A-20EE2417EACA}"/>
    <pc:docChg chg="undo custSel modMainMaster">
      <pc:chgData name="Berg, J Scott" userId="2d29f135-e2d1-44ae-bfc1-43f5189a003a" providerId="ADAL" clId="{6C99DDA9-E818-4D91-842A-20EE2417EACA}" dt="2024-05-09T13:29:50.551" v="12" actId="14100"/>
      <pc:docMkLst>
        <pc:docMk/>
      </pc:docMkLst>
      <pc:sldMasterChg chg="modSp mod modSldLayout">
        <pc:chgData name="Berg, J Scott" userId="2d29f135-e2d1-44ae-bfc1-43f5189a003a" providerId="ADAL" clId="{6C99DDA9-E818-4D91-842A-20EE2417EACA}" dt="2024-05-09T13:29:50.551" v="12" actId="14100"/>
        <pc:sldMasterMkLst>
          <pc:docMk/>
          <pc:sldMasterMk cId="544521178" sldId="2147483660"/>
        </pc:sldMasterMkLst>
        <pc:spChg chg="mod">
          <ac:chgData name="Berg, J Scott" userId="2d29f135-e2d1-44ae-bfc1-43f5189a003a" providerId="ADAL" clId="{6C99DDA9-E818-4D91-842A-20EE2417EACA}" dt="2024-05-09T13:26:37.753" v="6" actId="14100"/>
          <ac:spMkLst>
            <pc:docMk/>
            <pc:sldMasterMk cId="544521178" sldId="2147483660"/>
            <ac:spMk id="2" creationId="{AD7DAAA2-8718-2247-8539-9A0DC22C048C}"/>
          </ac:spMkLst>
        </pc:spChg>
        <pc:sldLayoutChg chg="modSp mod">
          <pc:chgData name="Berg, J Scott" userId="2d29f135-e2d1-44ae-bfc1-43f5189a003a" providerId="ADAL" clId="{6C99DDA9-E818-4D91-842A-20EE2417EACA}" dt="2024-05-09T13:24:08.509" v="1" actId="14100"/>
          <pc:sldLayoutMkLst>
            <pc:docMk/>
            <pc:sldMasterMk cId="544521178" sldId="2147483660"/>
            <pc:sldLayoutMk cId="2794568956" sldId="2147483662"/>
          </pc:sldLayoutMkLst>
          <pc:spChg chg="mod">
            <ac:chgData name="Berg, J Scott" userId="2d29f135-e2d1-44ae-bfc1-43f5189a003a" providerId="ADAL" clId="{6C99DDA9-E818-4D91-842A-20EE2417EACA}" dt="2024-05-09T13:24:08.509" v="1" actId="14100"/>
            <ac:spMkLst>
              <pc:docMk/>
              <pc:sldMasterMk cId="544521178" sldId="2147483660"/>
              <pc:sldLayoutMk cId="2794568956" sldId="2147483662"/>
              <ac:spMk id="2" creationId="{115F96C7-1801-CD4F-9F28-C99CEA00AEF8}"/>
            </ac:spMkLst>
          </pc:spChg>
          <pc:spChg chg="mod">
            <ac:chgData name="Berg, J Scott" userId="2d29f135-e2d1-44ae-bfc1-43f5189a003a" providerId="ADAL" clId="{6C99DDA9-E818-4D91-842A-20EE2417EACA}" dt="2024-05-09T13:18:47.370" v="0" actId="12"/>
            <ac:spMkLst>
              <pc:docMk/>
              <pc:sldMasterMk cId="544521178" sldId="2147483660"/>
              <pc:sldLayoutMk cId="2794568956" sldId="2147483662"/>
              <ac:spMk id="3" creationId="{081FB783-2389-2044-9FEC-A01C09265EC1}"/>
            </ac:spMkLst>
          </pc:spChg>
        </pc:sldLayoutChg>
        <pc:sldLayoutChg chg="modSp mod">
          <pc:chgData name="Berg, J Scott" userId="2d29f135-e2d1-44ae-bfc1-43f5189a003a" providerId="ADAL" clId="{6C99DDA9-E818-4D91-842A-20EE2417EACA}" dt="2024-05-09T13:24:39.056" v="2" actId="14100"/>
          <pc:sldLayoutMkLst>
            <pc:docMk/>
            <pc:sldMasterMk cId="544521178" sldId="2147483660"/>
            <pc:sldLayoutMk cId="3630614248" sldId="2147483664"/>
          </pc:sldLayoutMkLst>
          <pc:spChg chg="mod">
            <ac:chgData name="Berg, J Scott" userId="2d29f135-e2d1-44ae-bfc1-43f5189a003a" providerId="ADAL" clId="{6C99DDA9-E818-4D91-842A-20EE2417EACA}" dt="2024-05-09T13:24:39.056" v="2" actId="14100"/>
            <ac:spMkLst>
              <pc:docMk/>
              <pc:sldMasterMk cId="544521178" sldId="2147483660"/>
              <pc:sldLayoutMk cId="3630614248" sldId="2147483664"/>
              <ac:spMk id="2" creationId="{0EFB965E-00C4-6F4C-8817-84A69C14D228}"/>
            </ac:spMkLst>
          </pc:spChg>
        </pc:sldLayoutChg>
        <pc:sldLayoutChg chg="modSp mod">
          <pc:chgData name="Berg, J Scott" userId="2d29f135-e2d1-44ae-bfc1-43f5189a003a" providerId="ADAL" clId="{6C99DDA9-E818-4D91-842A-20EE2417EACA}" dt="2024-05-09T13:25:16.247" v="3" actId="14100"/>
          <pc:sldLayoutMkLst>
            <pc:docMk/>
            <pc:sldMasterMk cId="544521178" sldId="2147483660"/>
            <pc:sldLayoutMk cId="3573931282" sldId="2147483665"/>
          </pc:sldLayoutMkLst>
          <pc:spChg chg="mod">
            <ac:chgData name="Berg, J Scott" userId="2d29f135-e2d1-44ae-bfc1-43f5189a003a" providerId="ADAL" clId="{6C99DDA9-E818-4D91-842A-20EE2417EACA}" dt="2024-05-09T13:25:16.247" v="3" actId="14100"/>
            <ac:spMkLst>
              <pc:docMk/>
              <pc:sldMasterMk cId="544521178" sldId="2147483660"/>
              <pc:sldLayoutMk cId="3573931282" sldId="2147483665"/>
              <ac:spMk id="2" creationId="{939ACFC5-D97A-B448-B815-E68D1A9731E8}"/>
            </ac:spMkLst>
          </pc:spChg>
        </pc:sldLayoutChg>
        <pc:sldLayoutChg chg="modSp mod">
          <pc:chgData name="Berg, J Scott" userId="2d29f135-e2d1-44ae-bfc1-43f5189a003a" providerId="ADAL" clId="{6C99DDA9-E818-4D91-842A-20EE2417EACA}" dt="2024-05-09T13:25:32.282" v="4" actId="14100"/>
          <pc:sldLayoutMkLst>
            <pc:docMk/>
            <pc:sldMasterMk cId="544521178" sldId="2147483660"/>
            <pc:sldLayoutMk cId="4133593448" sldId="2147483666"/>
          </pc:sldLayoutMkLst>
          <pc:spChg chg="mod">
            <ac:chgData name="Berg, J Scott" userId="2d29f135-e2d1-44ae-bfc1-43f5189a003a" providerId="ADAL" clId="{6C99DDA9-E818-4D91-842A-20EE2417EACA}" dt="2024-05-09T13:25:32.282" v="4" actId="14100"/>
            <ac:spMkLst>
              <pc:docMk/>
              <pc:sldMasterMk cId="544521178" sldId="2147483660"/>
              <pc:sldLayoutMk cId="4133593448" sldId="2147483666"/>
              <ac:spMk id="2" creationId="{894B70F5-09AC-CD48-85DB-1752A5E862CB}"/>
            </ac:spMkLst>
          </pc:spChg>
        </pc:sldLayoutChg>
        <pc:sldLayoutChg chg="modSp mod">
          <pc:chgData name="Berg, J Scott" userId="2d29f135-e2d1-44ae-bfc1-43f5189a003a" providerId="ADAL" clId="{6C99DDA9-E818-4D91-842A-20EE2417EACA}" dt="2024-05-09T13:29:27.206" v="10" actId="14100"/>
          <pc:sldLayoutMkLst>
            <pc:docMk/>
            <pc:sldMasterMk cId="544521178" sldId="2147483660"/>
            <pc:sldLayoutMk cId="4160339325" sldId="2147483668"/>
          </pc:sldLayoutMkLst>
          <pc:spChg chg="mod">
            <ac:chgData name="Berg, J Scott" userId="2d29f135-e2d1-44ae-bfc1-43f5189a003a" providerId="ADAL" clId="{6C99DDA9-E818-4D91-842A-20EE2417EACA}" dt="2024-05-09T13:29:27.206" v="10" actId="14100"/>
            <ac:spMkLst>
              <pc:docMk/>
              <pc:sldMasterMk cId="544521178" sldId="2147483660"/>
              <pc:sldLayoutMk cId="4160339325" sldId="2147483668"/>
              <ac:spMk id="3" creationId="{1FF97B18-F1D3-C845-98E1-FCEEFD596FE2}"/>
            </ac:spMkLst>
          </pc:spChg>
        </pc:sldLayoutChg>
        <pc:sldLayoutChg chg="modSp mod">
          <pc:chgData name="Berg, J Scott" userId="2d29f135-e2d1-44ae-bfc1-43f5189a003a" providerId="ADAL" clId="{6C99DDA9-E818-4D91-842A-20EE2417EACA}" dt="2024-05-09T13:29:50.551" v="12" actId="14100"/>
          <pc:sldLayoutMkLst>
            <pc:docMk/>
            <pc:sldMasterMk cId="544521178" sldId="2147483660"/>
            <pc:sldLayoutMk cId="1811919937" sldId="2147483669"/>
          </pc:sldLayoutMkLst>
          <pc:spChg chg="mod">
            <ac:chgData name="Berg, J Scott" userId="2d29f135-e2d1-44ae-bfc1-43f5189a003a" providerId="ADAL" clId="{6C99DDA9-E818-4D91-842A-20EE2417EACA}" dt="2024-05-09T13:29:50.551" v="12" actId="14100"/>
            <ac:spMkLst>
              <pc:docMk/>
              <pc:sldMasterMk cId="544521178" sldId="2147483660"/>
              <pc:sldLayoutMk cId="1811919937" sldId="2147483669"/>
              <ac:spMk id="3" creationId="{6BA4A0F9-2FD7-DE46-AE52-AD7C0C073AC7}"/>
            </ac:spMkLst>
          </pc:spChg>
        </pc:sldLayoutChg>
        <pc:sldLayoutChg chg="modSp mod">
          <pc:chgData name="Berg, J Scott" userId="2d29f135-e2d1-44ae-bfc1-43f5189a003a" providerId="ADAL" clId="{6C99DDA9-E818-4D91-842A-20EE2417EACA}" dt="2024-05-09T13:25:59.140" v="5" actId="14100"/>
          <pc:sldLayoutMkLst>
            <pc:docMk/>
            <pc:sldMasterMk cId="544521178" sldId="2147483660"/>
            <pc:sldLayoutMk cId="2381660598" sldId="2147483670"/>
          </pc:sldLayoutMkLst>
          <pc:spChg chg="mod">
            <ac:chgData name="Berg, J Scott" userId="2d29f135-e2d1-44ae-bfc1-43f5189a003a" providerId="ADAL" clId="{6C99DDA9-E818-4D91-842A-20EE2417EACA}" dt="2024-05-09T13:25:59.140" v="5" actId="14100"/>
            <ac:spMkLst>
              <pc:docMk/>
              <pc:sldMasterMk cId="544521178" sldId="2147483660"/>
              <pc:sldLayoutMk cId="2381660598" sldId="2147483670"/>
              <ac:spMk id="2" creationId="{2680FA0D-AA3C-664A-87D2-78DEA605DFEB}"/>
            </ac:spMkLst>
          </pc:spChg>
        </pc:sldLayoutChg>
      </pc:sldMaster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E36F475-F7F5-6C41-B37C-656C49194CAF}" type="datetimeFigureOut">
              <a:rPr lang="en-US" smtClean="0"/>
              <a:t>7/16/2024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15839EF-EF2D-A244-8B03-02564FD387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92809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BFD422-CF21-5F4B-9F3C-D943F67A9BE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13175" y="2541806"/>
            <a:ext cx="10334625" cy="1947460"/>
          </a:xfrm>
        </p:spPr>
        <p:txBody>
          <a:bodyPr anchor="t" anchorCtr="0"/>
          <a:lstStyle>
            <a:lvl1pPr algn="l">
              <a:defRPr sz="6000" b="1" i="0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4A5F0DF-C789-3B48-88B2-EEF178B1680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13175" y="5773229"/>
            <a:ext cx="10334625" cy="746185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B87851E-C1E1-6E46-8D1B-95D6C188859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13175" y="4501444"/>
            <a:ext cx="10334625" cy="1259607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 sz="2000"/>
            </a:lvl2pPr>
            <a:lvl3pPr marL="914400" indent="0">
              <a:buFontTx/>
              <a:buNone/>
              <a:defRPr sz="2000"/>
            </a:lvl3pPr>
            <a:lvl4pPr marL="1371600" indent="0">
              <a:buFontTx/>
              <a:buNone/>
              <a:defRPr sz="2000"/>
            </a:lvl4pPr>
            <a:lvl5pPr marL="1828800" indent="0">
              <a:buFontTx/>
              <a:buNone/>
              <a:defRPr sz="20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1CCAF04-6C30-614D-8071-3CC683E97651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 amt="60000"/>
          </a:blip>
          <a:srcRect/>
          <a:stretch/>
        </p:blipFill>
        <p:spPr>
          <a:xfrm>
            <a:off x="8418740" y="5755088"/>
            <a:ext cx="3173185" cy="419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265536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7" orient="horz" pos="2160" userDrawn="1">
          <p15:clr>
            <a:srgbClr val="FBAE40"/>
          </p15:clr>
        </p15:guide>
        <p15:guide id="8" pos="3840" userDrawn="1">
          <p15:clr>
            <a:srgbClr val="FBAE40"/>
          </p15:clr>
        </p15:guide>
        <p15:guide id="9" orient="horz" pos="3888" userDrawn="1">
          <p15:clr>
            <a:srgbClr val="FBAE40"/>
          </p15:clr>
        </p15:guide>
        <p15:guide id="10" pos="360" userDrawn="1">
          <p15:clr>
            <a:srgbClr val="FBAE40"/>
          </p15:clr>
        </p15:guide>
        <p15:guide id="11" pos="7320" userDrawn="1">
          <p15:clr>
            <a:srgbClr val="FBAE40"/>
          </p15:clr>
        </p15:guide>
        <p15:guide id="12" orient="horz" pos="3984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184E83-FA30-AE49-A809-D1503D6A57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FF97B18-F1D3-C845-98E1-FCEEFD596FE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1188720"/>
            <a:ext cx="6172200" cy="467258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B0677A6-B440-D244-B039-82AFE3A152A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6ACFED41-9DB8-3441-9E99-88FCE31DC29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88014" y="6316595"/>
            <a:ext cx="432486" cy="365125"/>
          </a:xfrm>
          <a:prstGeom prst="rect">
            <a:avLst/>
          </a:prstGeom>
        </p:spPr>
        <p:txBody>
          <a:bodyPr lIns="0" tIns="0" rIns="45720" bIns="0" anchor="ctr"/>
          <a:lstStyle>
            <a:lvl1pPr algn="r">
              <a:defRPr sz="1000"/>
            </a:lvl1pPr>
          </a:lstStyle>
          <a:p>
            <a:fld id="{933A556B-7C63-244D-9B7C-B0EA8042B330}" type="slidenum">
              <a:rPr lang="en-US" smtClean="0"/>
              <a:pPr/>
              <a:t>‹#›</a:t>
            </a:fld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41603393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3999BF-B963-A049-A11E-595313950F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BA4A0F9-2FD7-DE46-AE52-AD7C0C073AC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1188720"/>
            <a:ext cx="6172200" cy="4672584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59413AE-9723-9D45-B482-FF92ED073F4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B0BC717A-FCD7-0D46-A097-931C0228158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88014" y="6316595"/>
            <a:ext cx="432486" cy="365125"/>
          </a:xfrm>
          <a:prstGeom prst="rect">
            <a:avLst/>
          </a:prstGeom>
        </p:spPr>
        <p:txBody>
          <a:bodyPr lIns="0" tIns="0" rIns="45720" bIns="0" anchor="ctr"/>
          <a:lstStyle>
            <a:lvl1pPr algn="r">
              <a:defRPr sz="1000"/>
            </a:lvl1pPr>
          </a:lstStyle>
          <a:p>
            <a:fld id="{933A556B-7C63-244D-9B7C-B0EA8042B330}" type="slidenum">
              <a:rPr lang="en-US" smtClean="0"/>
              <a:pPr/>
              <a:t>‹#›</a:t>
            </a:fld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181191993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80FA0D-AA3C-664A-87D2-78DEA605DF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500" y="365125"/>
            <a:ext cx="9079992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105DD7F-359B-0241-A0E1-CB414639490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194FE3B0-EE83-EE47-9729-1EF195304D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88014" y="6316595"/>
            <a:ext cx="432486" cy="365125"/>
          </a:xfrm>
          <a:prstGeom prst="rect">
            <a:avLst/>
          </a:prstGeom>
        </p:spPr>
        <p:txBody>
          <a:bodyPr lIns="0" tIns="0" rIns="45720" bIns="0" anchor="ctr"/>
          <a:lstStyle>
            <a:lvl1pPr algn="r">
              <a:defRPr sz="1000"/>
            </a:lvl1pPr>
          </a:lstStyle>
          <a:p>
            <a:fld id="{933A556B-7C63-244D-9B7C-B0EA8042B330}" type="slidenum">
              <a:rPr lang="en-US" smtClean="0"/>
              <a:pPr/>
              <a:t>‹#›</a:t>
            </a:fld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238166059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B7785AC-BC0C-8F4E-B552-D8A6AD40EEB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E59A820-91F6-F544-8B07-61605B067C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E1FAE437-C75F-3A40-9104-1FFF2D5E794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88014" y="6316595"/>
            <a:ext cx="432486" cy="365125"/>
          </a:xfrm>
          <a:prstGeom prst="rect">
            <a:avLst/>
          </a:prstGeom>
        </p:spPr>
        <p:txBody>
          <a:bodyPr lIns="0" tIns="0" rIns="45720" bIns="0" anchor="ctr"/>
          <a:lstStyle>
            <a:lvl1pPr algn="r">
              <a:defRPr sz="1000"/>
            </a:lvl1pPr>
          </a:lstStyle>
          <a:p>
            <a:fld id="{933A556B-7C63-244D-9B7C-B0EA8042B330}" type="slidenum">
              <a:rPr lang="en-US" smtClean="0"/>
              <a:pPr/>
              <a:t>‹#›</a:t>
            </a:fld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10660975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le Slide_Print-friendly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BFD422-CF21-5F4B-9F3C-D943F67A9BE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13175" y="2541806"/>
            <a:ext cx="10334625" cy="1947460"/>
          </a:xfrm>
        </p:spPr>
        <p:txBody>
          <a:bodyPr anchor="t" anchorCtr="0"/>
          <a:lstStyle>
            <a:lvl1pPr algn="l">
              <a:defRPr sz="6000" b="1" i="0">
                <a:solidFill>
                  <a:schemeClr val="tx1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4A5F0DF-C789-3B48-88B2-EEF178B1680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13175" y="5773229"/>
            <a:ext cx="10334625" cy="746185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B87851E-C1E1-6E46-8D1B-95D6C188859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13175" y="4501444"/>
            <a:ext cx="10334625" cy="1259607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FontTx/>
              <a:buNone/>
              <a:defRPr sz="2000"/>
            </a:lvl2pPr>
            <a:lvl3pPr marL="914400" indent="0">
              <a:buFontTx/>
              <a:buNone/>
              <a:defRPr sz="2000"/>
            </a:lvl3pPr>
            <a:lvl4pPr marL="1371600" indent="0">
              <a:buFontTx/>
              <a:buNone/>
              <a:defRPr sz="2000"/>
            </a:lvl4pPr>
            <a:lvl5pPr marL="1828800" indent="0">
              <a:buFontTx/>
              <a:buNone/>
              <a:defRPr sz="20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64EB6B9-C6AF-7F40-9A3F-E71E87EB2DF9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8418740" y="5742910"/>
            <a:ext cx="3173185" cy="419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065429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7" orient="horz" pos="2160" userDrawn="1">
          <p15:clr>
            <a:srgbClr val="FBAE40"/>
          </p15:clr>
        </p15:guide>
        <p15:guide id="8" pos="3840" userDrawn="1">
          <p15:clr>
            <a:srgbClr val="FBAE40"/>
          </p15:clr>
        </p15:guide>
        <p15:guide id="9" orient="horz" pos="3888" userDrawn="1">
          <p15:clr>
            <a:srgbClr val="FBAE40"/>
          </p15:clr>
        </p15:guide>
        <p15:guide id="10" pos="360" userDrawn="1">
          <p15:clr>
            <a:srgbClr val="FBAE40"/>
          </p15:clr>
        </p15:guide>
        <p15:guide id="11" pos="7320" userDrawn="1">
          <p15:clr>
            <a:srgbClr val="FBAE40"/>
          </p15:clr>
        </p15:guide>
        <p15:guide id="12" orient="horz" pos="3984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5F96C7-1801-CD4F-9F28-C99CEA00AE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500" y="365125"/>
            <a:ext cx="9079992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1FB783-2389-2044-9FEC-A01C09265EC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228600" indent="-228600">
              <a:spcBef>
                <a:spcPts val="500"/>
              </a:spcBef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84785F67-179E-4145-8BCB-4A0C61A894B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88014" y="6316595"/>
            <a:ext cx="432486" cy="365125"/>
          </a:xfrm>
          <a:prstGeom prst="rect">
            <a:avLst/>
          </a:prstGeom>
        </p:spPr>
        <p:txBody>
          <a:bodyPr lIns="0" tIns="0" rIns="45720" bIns="0" anchor="ctr"/>
          <a:lstStyle>
            <a:lvl1pPr algn="r">
              <a:defRPr sz="1000"/>
            </a:lvl1pPr>
          </a:lstStyle>
          <a:p>
            <a:fld id="{933A556B-7C63-244D-9B7C-B0EA8042B330}" type="slidenum">
              <a:rPr lang="en-US" smtClean="0"/>
              <a:pPr/>
              <a:t>‹#›</a:t>
            </a:fld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27945689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Header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0C4E73FD-DB7D-6846-A2AE-E73A318442F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88014" y="6316595"/>
            <a:ext cx="432486" cy="365125"/>
          </a:xfrm>
          <a:prstGeom prst="rect">
            <a:avLst/>
          </a:prstGeom>
        </p:spPr>
        <p:txBody>
          <a:bodyPr lIns="0" tIns="0" rIns="45720" bIns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933A556B-7C63-244D-9B7C-B0EA8042B33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27110BA2-9B68-CC4C-A636-3277ABFA5F1F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13175" y="2541806"/>
            <a:ext cx="10334625" cy="1947460"/>
          </a:xfrm>
        </p:spPr>
        <p:txBody>
          <a:bodyPr anchor="t" anchorCtr="0"/>
          <a:lstStyle>
            <a:lvl1pPr algn="l">
              <a:defRPr sz="6000" b="1" i="0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9FCBF15F-CA7F-7641-B9E3-4E9C3E92F43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13175" y="4501444"/>
            <a:ext cx="10334625" cy="1259607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 sz="2000"/>
            </a:lvl2pPr>
            <a:lvl3pPr marL="914400" indent="0">
              <a:buFontTx/>
              <a:buNone/>
              <a:defRPr sz="2000"/>
            </a:lvl3pPr>
            <a:lvl4pPr marL="1371600" indent="0">
              <a:buFontTx/>
              <a:buNone/>
              <a:defRPr sz="2000"/>
            </a:lvl4pPr>
            <a:lvl5pPr marL="1828800" indent="0">
              <a:buFontTx/>
              <a:buNone/>
              <a:defRPr sz="20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2236879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Section Header_Print-friendly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0C4E73FD-DB7D-6846-A2AE-E73A318442F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88014" y="6316595"/>
            <a:ext cx="432486" cy="365125"/>
          </a:xfrm>
          <a:prstGeom prst="rect">
            <a:avLst/>
          </a:prstGeom>
        </p:spPr>
        <p:txBody>
          <a:bodyPr lIns="0" tIns="0" rIns="45720" bIns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933A556B-7C63-244D-9B7C-B0EA8042B33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27110BA2-9B68-CC4C-A636-3277ABFA5F1F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13175" y="2541806"/>
            <a:ext cx="10334625" cy="1947460"/>
          </a:xfrm>
        </p:spPr>
        <p:txBody>
          <a:bodyPr anchor="t" anchorCtr="0"/>
          <a:lstStyle>
            <a:lvl1pPr algn="l">
              <a:defRPr sz="6000" b="1" i="0">
                <a:solidFill>
                  <a:schemeClr val="tx1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9FCBF15F-CA7F-7641-B9E3-4E9C3E92F43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13175" y="4501444"/>
            <a:ext cx="10334625" cy="1259607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FontTx/>
              <a:buNone/>
              <a:defRPr sz="2000"/>
            </a:lvl2pPr>
            <a:lvl3pPr marL="914400" indent="0">
              <a:buFontTx/>
              <a:buNone/>
              <a:defRPr sz="2000"/>
            </a:lvl3pPr>
            <a:lvl4pPr marL="1371600" indent="0">
              <a:buFontTx/>
              <a:buNone/>
              <a:defRPr sz="2000"/>
            </a:lvl4pPr>
            <a:lvl5pPr marL="1828800" indent="0">
              <a:buFontTx/>
              <a:buNone/>
              <a:defRPr sz="20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245430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FB965E-00C4-6F4C-8817-84A69C14D2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500" y="365125"/>
            <a:ext cx="9079992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B8926A3-B154-C14C-BFED-E141D3C8B7D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715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940C922-34CF-D846-A402-06F51B18941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0960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71868AE-308B-D548-82A1-318656FC555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88014" y="6316595"/>
            <a:ext cx="432486" cy="365125"/>
          </a:xfrm>
          <a:prstGeom prst="rect">
            <a:avLst/>
          </a:prstGeom>
        </p:spPr>
        <p:txBody>
          <a:bodyPr lIns="0" tIns="0" rIns="45720" bIns="0" anchor="ctr"/>
          <a:lstStyle>
            <a:lvl1pPr algn="r">
              <a:defRPr sz="1000"/>
            </a:lvl1pPr>
          </a:lstStyle>
          <a:p>
            <a:fld id="{933A556B-7C63-244D-9B7C-B0EA8042B330}" type="slidenum">
              <a:rPr lang="en-US" smtClean="0"/>
              <a:pPr/>
              <a:t>‹#›</a:t>
            </a:fld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36306142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9ACFC5-D97A-B448-B815-E68D1A9731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500" y="365125"/>
            <a:ext cx="9079992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EBFB46D-01D9-1D44-ABED-AC6282C16B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71500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08F9F48-3F7F-A545-9387-0732A54B5B1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71500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90C0DC1-B7CB-B343-8B4E-8D57625AEA9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0960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82689F1-F4A7-6440-A9D9-1BF6E3E127B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0960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24E88283-FA1D-D040-8AFC-1D07DFC302A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1188014" y="6316595"/>
            <a:ext cx="432486" cy="365125"/>
          </a:xfrm>
          <a:prstGeom prst="rect">
            <a:avLst/>
          </a:prstGeom>
        </p:spPr>
        <p:txBody>
          <a:bodyPr lIns="0" tIns="0" rIns="45720" bIns="0" anchor="ctr"/>
          <a:lstStyle>
            <a:lvl1pPr algn="r">
              <a:defRPr sz="1000"/>
            </a:lvl1pPr>
          </a:lstStyle>
          <a:p>
            <a:fld id="{933A556B-7C63-244D-9B7C-B0EA8042B330}" type="slidenum">
              <a:rPr lang="en-US" smtClean="0"/>
              <a:pPr/>
              <a:t>‹#›</a:t>
            </a:fld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35739312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4B70F5-09AC-CD48-85DB-1752A5E862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500" y="365125"/>
            <a:ext cx="9079992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0D6FDB5-5C90-C844-8D34-266A469CEC5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88014" y="6316595"/>
            <a:ext cx="432486" cy="365125"/>
          </a:xfrm>
          <a:prstGeom prst="rect">
            <a:avLst/>
          </a:prstGeom>
        </p:spPr>
        <p:txBody>
          <a:bodyPr lIns="0" tIns="0" rIns="45720" bIns="0" anchor="ctr"/>
          <a:lstStyle>
            <a:lvl1pPr algn="r">
              <a:defRPr sz="1000"/>
            </a:lvl1pPr>
          </a:lstStyle>
          <a:p>
            <a:fld id="{933A556B-7C63-244D-9B7C-B0EA8042B330}" type="slidenum">
              <a:rPr lang="en-US" smtClean="0"/>
              <a:pPr/>
              <a:t>‹#›</a:t>
            </a:fld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41335934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87D20343-9337-0E42-A01C-2815CA8E056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88014" y="6316595"/>
            <a:ext cx="432486" cy="365125"/>
          </a:xfrm>
          <a:prstGeom prst="rect">
            <a:avLst/>
          </a:prstGeom>
        </p:spPr>
        <p:txBody>
          <a:bodyPr lIns="0" tIns="0" rIns="45720" bIns="0" anchor="ctr"/>
          <a:lstStyle>
            <a:lvl1pPr algn="r">
              <a:defRPr sz="1000"/>
            </a:lvl1pPr>
          </a:lstStyle>
          <a:p>
            <a:fld id="{933A556B-7C63-244D-9B7C-B0EA8042B330}" type="slidenum">
              <a:rPr lang="en-US" smtClean="0"/>
              <a:pPr/>
              <a:t>‹#›</a:t>
            </a:fld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23912526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5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D7DAAA2-8718-2247-8539-9A0DC22C04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500" y="365125"/>
            <a:ext cx="9079992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73056FE-C136-A54B-9DE3-EACD8E08FED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71500" y="1825625"/>
            <a:ext cx="11049000" cy="420718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125833E0-DD3D-DF4F-9316-F67B7A80E30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88014" y="6316595"/>
            <a:ext cx="432486" cy="365125"/>
          </a:xfrm>
          <a:prstGeom prst="rect">
            <a:avLst/>
          </a:prstGeom>
        </p:spPr>
        <p:txBody>
          <a:bodyPr lIns="0" tIns="0" rIns="45720" bIns="0" anchor="ctr"/>
          <a:lstStyle>
            <a:lvl1pPr algn="r">
              <a:defRPr sz="1000"/>
            </a:lvl1pPr>
          </a:lstStyle>
          <a:p>
            <a:fld id="{933A556B-7C63-244D-9B7C-B0EA8042B330}" type="slidenum">
              <a:rPr lang="en-US" smtClean="0"/>
              <a:pPr/>
              <a:t>‹#›</a:t>
            </a:fld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5445211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2" r:id="rId2"/>
    <p:sldLayoutId id="2147483662" r:id="rId3"/>
    <p:sldLayoutId id="2147483663" r:id="rId4"/>
    <p:sldLayoutId id="214748367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  <p:sldLayoutId id="2147483670" r:id="rId12"/>
    <p:sldLayoutId id="2147483671" r:id="rId13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tx1"/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7" orient="horz" pos="2160" userDrawn="1">
          <p15:clr>
            <a:srgbClr val="F26B43"/>
          </p15:clr>
        </p15:guide>
        <p15:guide id="8" pos="3840" userDrawn="1">
          <p15:clr>
            <a:srgbClr val="F26B43"/>
          </p15:clr>
        </p15:guide>
        <p15:guide id="9" pos="360" userDrawn="1">
          <p15:clr>
            <a:srgbClr val="F26B43"/>
          </p15:clr>
        </p15:guide>
        <p15:guide id="10" orient="horz" pos="3888" userDrawn="1">
          <p15:clr>
            <a:srgbClr val="F26B43"/>
          </p15:clr>
        </p15:guide>
        <p15:guide id="11" pos="7320" userDrawn="1">
          <p15:clr>
            <a:srgbClr val="F26B43"/>
          </p15:clr>
        </p15:guide>
        <p15:guide id="12" orient="horz" pos="412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sv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sv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sv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sv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sv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32.svg"/><Relationship Id="rId4" Type="http://schemas.openxmlformats.org/officeDocument/2006/relationships/image" Target="../media/image31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2.svg"/><Relationship Id="rId5" Type="http://schemas.openxmlformats.org/officeDocument/2006/relationships/image" Target="../media/image31.png"/><Relationship Id="rId4" Type="http://schemas.openxmlformats.org/officeDocument/2006/relationships/image" Target="../media/image30.sv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3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sv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3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sv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3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sv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3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6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0.emf"/><Relationship Id="rId4" Type="http://schemas.openxmlformats.org/officeDocument/2006/relationships/image" Target="../media/image19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156CBC-DA70-7741-BB3F-BCDBBE052F8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sz="5400" dirty="0"/>
              <a:t>FFAs for Acceleration in a Muon Collider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DB0E14B-6889-F849-8A8C-D01D7C36038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July 16, 2024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D0F4563-AB5E-1F4E-B28C-08AC1323034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J. Scott Berg, Brookhaven National Laboratory</a:t>
            </a:r>
            <a:br>
              <a:rPr lang="en-US" dirty="0"/>
            </a:br>
            <a:r>
              <a:rPr lang="en-US" dirty="0"/>
              <a:t>Colliders of Tomorrow, Fermilab</a:t>
            </a:r>
          </a:p>
        </p:txBody>
      </p:sp>
    </p:spTree>
    <p:extLst>
      <p:ext uri="{BB962C8B-B14F-4D97-AF65-F5344CB8AC3E}">
        <p14:creationId xmlns:p14="http://schemas.microsoft.com/office/powerpoint/2010/main" val="224675592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F5E949-01AE-97EA-FAC5-FB8BC78035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Non-Scaling FFAs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78E4A52-FE71-F628-E3AA-8275910533B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From 2007–2011 the EMMA ring at Daresbury</a:t>
            </a:r>
          </a:p>
          <a:p>
            <a:pPr lvl="1"/>
            <a:r>
              <a:rPr lang="en-US" dirty="0"/>
              <a:t>Linear non-scaling FFA, similar a low-energy muon </a:t>
            </a:r>
            <a:br>
              <a:rPr lang="en-US" dirty="0"/>
            </a:br>
            <a:r>
              <a:rPr lang="en-US" dirty="0"/>
              <a:t>accelerator</a:t>
            </a:r>
          </a:p>
          <a:p>
            <a:pPr lvl="1"/>
            <a:r>
              <a:rPr lang="en-US" dirty="0"/>
              <a:t>Confirmed expected behavior, serpentine acceleration</a:t>
            </a:r>
          </a:p>
          <a:p>
            <a:r>
              <a:rPr lang="en-US" dirty="0"/>
              <a:t>CBETA at Cornell University</a:t>
            </a:r>
          </a:p>
          <a:p>
            <a:pPr lvl="1"/>
            <a:r>
              <a:rPr lang="en-US" dirty="0"/>
              <a:t>ERL with a single FFA return arc covering </a:t>
            </a:r>
            <a:br>
              <a:rPr lang="en-US" dirty="0"/>
            </a:br>
            <a:r>
              <a:rPr lang="en-US" dirty="0"/>
              <a:t>4 energies, 42–150 MeV</a:t>
            </a:r>
          </a:p>
          <a:p>
            <a:pPr lvl="1"/>
            <a:r>
              <a:rPr lang="en-US" dirty="0"/>
              <a:t>Successfully operated 4-pass ERL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CC588A4-6C71-2EED-1D52-450C250F76A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3A556B-7C63-244D-9B7C-B0EA8042B330}" type="slidenum">
              <a:rPr lang="en-US" smtClean="0"/>
              <a:pPr/>
              <a:t>10</a:t>
            </a:fld>
            <a:endParaRPr lang="en-US" sz="1000" dirty="0"/>
          </a:p>
        </p:txBody>
      </p:sp>
      <p:pic>
        <p:nvPicPr>
          <p:cNvPr id="6" name="Picture 5" descr="An overhead view of the EMMA accelerator">
            <a:extLst>
              <a:ext uri="{FF2B5EF4-FFF2-40B4-BE49-F238E27FC236}">
                <a16:creationId xmlns:a16="http://schemas.microsoft.com/office/drawing/2014/main" id="{71CEFBAE-36B5-E62E-17A2-3701D8D4E67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08820" y="1825625"/>
            <a:ext cx="2011680" cy="2011680"/>
          </a:xfrm>
          <a:prstGeom prst="rect">
            <a:avLst/>
          </a:prstGeom>
        </p:spPr>
      </p:pic>
      <p:pic>
        <p:nvPicPr>
          <p:cNvPr id="8" name="Picture 7" descr="A diagram of a cell line&#10;&#10;Description automatically generated">
            <a:extLst>
              <a:ext uri="{FF2B5EF4-FFF2-40B4-BE49-F238E27FC236}">
                <a16:creationId xmlns:a16="http://schemas.microsoft.com/office/drawing/2014/main" id="{B44EC80C-7D0F-BAD8-0BB7-8A4550ABD12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09478" y="4121090"/>
            <a:ext cx="3911022" cy="20116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986218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756C9D-65DE-9D0C-D276-C1433FB2C2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Vertical FFAs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E129B33-A932-1148-1D30-5F0D44838AD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For previous examples, closed orbits for each energy are in a common plane</a:t>
            </a:r>
          </a:p>
          <a:p>
            <a:r>
              <a:rPr lang="en-US" dirty="0"/>
              <a:t>In 1955, FFAs with closed orbits vertically displaced for different energies were first discussed (</a:t>
            </a:r>
            <a:r>
              <a:rPr lang="en-US" dirty="0" err="1"/>
              <a:t>Ohkawa</a:t>
            </a:r>
            <a:r>
              <a:rPr lang="en-US" dirty="0"/>
              <a:t>), with more detailed work by other authors in from 1959–1962.</a:t>
            </a:r>
          </a:p>
          <a:p>
            <a:r>
              <a:rPr lang="en-US" dirty="0"/>
              <a:t>Brooks rediscovered the idea in 2009, and there has been interest in applying it in the UK and Japan</a:t>
            </a:r>
          </a:p>
          <a:p>
            <a:r>
              <a:rPr lang="en-US" dirty="0"/>
              <a:t>Because orbits are displaced vertically, they can have identical lengths at all energies, avoiding RF synchronization problems at high energy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3604342-9B7F-210C-45F2-CA6C7515C58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3A556B-7C63-244D-9B7C-B0EA8042B330}" type="slidenum">
              <a:rPr lang="en-US" smtClean="0"/>
              <a:pPr/>
              <a:t>11</a:t>
            </a:fld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22793512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2A35035-40CB-E2C6-6C4F-AE927C4464E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3A556B-7C63-244D-9B7C-B0EA8042B330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B140D2D-CB83-7D5C-1340-1D2605811AC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When to use FFAs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CD73035-CE5C-5CEB-411B-1CFF80E9FDD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402645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B37A12-DD7B-1252-C2C1-8307867FD5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Comparing to Synchrotrons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BB19F21-C363-71D8-0290-AAE97AC9627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Synchrotrons won over FFAs</a:t>
            </a:r>
          </a:p>
          <a:p>
            <a:r>
              <a:rPr lang="en-US" dirty="0"/>
              <a:t>Synchrotrons have no reverse bending, FFAs usually require it: machine is shorter for a given maximum field</a:t>
            </a:r>
          </a:p>
          <a:p>
            <a:r>
              <a:rPr lang="en-US" dirty="0"/>
              <a:t>Synchrotron magnets only need to be large enough to pass a single beam; FFA magnets need aperture for both the beam size and the orbit variation with energy</a:t>
            </a:r>
          </a:p>
          <a:p>
            <a:r>
              <a:rPr lang="en-US" dirty="0"/>
              <a:t>At low energy, both machines need to vary RF frequency as the beam accelerates; at high energy, that variation is small in a synchrotron, larger in the FFA</a:t>
            </a:r>
          </a:p>
          <a:p>
            <a:r>
              <a:rPr lang="en-US" dirty="0"/>
              <a:t>In a synchrotron, magnet fields must be varied during acceleration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C51FE91-1665-AC39-0A17-6FA17E4BC97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3A556B-7C63-244D-9B7C-B0EA8042B330}" type="slidenum">
              <a:rPr lang="en-US" smtClean="0"/>
              <a:pPr/>
              <a:t>13</a:t>
            </a:fld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157347331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9033DD-ED01-5AF7-7241-EA2505B3B9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When to use FFAs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40206A8-3F82-FFC7-CB3C-E5369E68D39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You primarily use FFAs when you are in a big hurry to accelerate</a:t>
            </a:r>
          </a:p>
          <a:p>
            <a:pPr lvl="1"/>
            <a:r>
              <a:rPr lang="en-US" dirty="0"/>
              <a:t>Very high repetition rates</a:t>
            </a:r>
          </a:p>
          <a:p>
            <a:pPr lvl="1"/>
            <a:r>
              <a:rPr lang="en-US" dirty="0"/>
              <a:t>Unstable particles!</a:t>
            </a:r>
          </a:p>
          <a:p>
            <a:r>
              <a:rPr lang="en-US" dirty="0" err="1"/>
              <a:t>Linacs</a:t>
            </a:r>
            <a:r>
              <a:rPr lang="en-US" dirty="0"/>
              <a:t> accelerate quickly, but are very expensive. So an FFA can save you money</a:t>
            </a:r>
          </a:p>
          <a:p>
            <a:pPr lvl="1"/>
            <a:r>
              <a:rPr lang="en-US" dirty="0" err="1"/>
              <a:t>Multpass</a:t>
            </a:r>
            <a:r>
              <a:rPr lang="en-US" dirty="0"/>
              <a:t> RF must give sufficient savings over more expensive magnets</a:t>
            </a:r>
          </a:p>
          <a:p>
            <a:pPr lvl="1"/>
            <a:r>
              <a:rPr lang="en-US" dirty="0"/>
              <a:t>And FFAs generally require lower frequency RF than the corresponding </a:t>
            </a:r>
            <a:r>
              <a:rPr lang="en-US" dirty="0" err="1"/>
              <a:t>linac</a:t>
            </a:r>
            <a:r>
              <a:rPr lang="en-US" dirty="0"/>
              <a:t> would have</a:t>
            </a:r>
          </a:p>
          <a:p>
            <a:r>
              <a:rPr lang="en-US" dirty="0"/>
              <a:t>You can manage any required RF frequency variation</a:t>
            </a:r>
          </a:p>
          <a:p>
            <a:pPr lvl="1"/>
            <a:r>
              <a:rPr lang="en-US" dirty="0"/>
              <a:t>Possibly with phase space tricks: e.g., serpentine acceleration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81D0D7C-63E6-012C-EF2E-8EE94178D0C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3A556B-7C63-244D-9B7C-B0EA8042B330}" type="slidenum">
              <a:rPr lang="en-US" smtClean="0"/>
              <a:pPr/>
              <a:t>14</a:t>
            </a:fld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320827213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9F327E9-900F-62E2-862C-507E9B4F295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3A556B-7C63-244D-9B7C-B0EA8042B330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68273C8-2422-D916-E431-45B4957D0E0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Muon Acceleration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CCAD5D2-8772-C440-1C01-1DEC2F7941D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904413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2EAD76-07F6-C17F-2756-0627E39C16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General Principles for Muon Acceleration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41A080F-2464-3D8E-5130-D54A917ADB5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Acceleration must be fast to avoid muon decays</a:t>
            </a:r>
          </a:p>
          <a:p>
            <a:r>
              <a:rPr lang="en-US" dirty="0"/>
              <a:t>RF drives costs and power consumption</a:t>
            </a:r>
          </a:p>
          <a:p>
            <a:pPr lvl="1"/>
            <a:r>
              <a:rPr lang="en-US" dirty="0"/>
              <a:t>Make multiple passes through RF, as many as possible</a:t>
            </a:r>
          </a:p>
          <a:p>
            <a:pPr lvl="2"/>
            <a:r>
              <a:rPr lang="en-US" dirty="0"/>
              <a:t>Use a ring or RLA where possible</a:t>
            </a:r>
          </a:p>
          <a:p>
            <a:pPr lvl="2"/>
            <a:r>
              <a:rPr lang="en-US" dirty="0"/>
              <a:t>More time for magnet and RF manipulations at higher energies</a:t>
            </a:r>
          </a:p>
          <a:p>
            <a:pPr lvl="1"/>
            <a:r>
              <a:rPr lang="en-US" dirty="0"/>
              <a:t>Use high RF frequencies</a:t>
            </a:r>
          </a:p>
          <a:p>
            <a:r>
              <a:rPr lang="en-US" dirty="0"/>
              <a:t>Keep decays reasonably low</a:t>
            </a:r>
          </a:p>
          <a:p>
            <a:pPr lvl="1"/>
            <a:r>
              <a:rPr lang="en-US" dirty="0"/>
              <a:t>High average accelerating gradient</a:t>
            </a:r>
          </a:p>
          <a:p>
            <a:pPr lvl="1"/>
            <a:r>
              <a:rPr lang="en-US" dirty="0"/>
              <a:t>High average bend field in recirculating machines, to get more passes</a:t>
            </a:r>
          </a:p>
          <a:p>
            <a:r>
              <a:rPr lang="en-US" dirty="0"/>
              <a:t>Avoid emittance growth and losses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D67C9AF-3D4B-57C1-5ABD-6A055844ACD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3A556B-7C63-244D-9B7C-B0EA8042B330}" type="slidenum">
              <a:rPr lang="en-US" smtClean="0"/>
              <a:pPr/>
              <a:t>16</a:t>
            </a:fld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414294887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11F30C-F4F5-4D62-AAD9-D8FF782717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Stages of Muon Acceleration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7E30316-A44C-19D5-65AF-5524603FE8E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Low energy just after cooling</a:t>
            </a:r>
          </a:p>
          <a:p>
            <a:pPr lvl="1"/>
            <a:r>
              <a:rPr lang="en-US" dirty="0"/>
              <a:t>The cooling channel, somewhat reversed, without absorbers</a:t>
            </a:r>
          </a:p>
          <a:p>
            <a:r>
              <a:rPr lang="en-US" dirty="0"/>
              <a:t>Initial superconducting </a:t>
            </a:r>
            <a:r>
              <a:rPr lang="en-US" dirty="0" err="1"/>
              <a:t>linac</a:t>
            </a:r>
            <a:r>
              <a:rPr lang="en-US" dirty="0"/>
              <a:t> to a couple GeV</a:t>
            </a:r>
          </a:p>
          <a:p>
            <a:pPr lvl="1"/>
            <a:r>
              <a:rPr lang="en-US" dirty="0"/>
              <a:t>Once beam is small enough</a:t>
            </a:r>
          </a:p>
          <a:p>
            <a:r>
              <a:rPr lang="en-US" dirty="0"/>
              <a:t>Low energy recirculating acceleration</a:t>
            </a:r>
          </a:p>
          <a:p>
            <a:pPr lvl="1"/>
            <a:r>
              <a:rPr lang="en-US" dirty="0"/>
              <a:t>No time for changing magnet fields, adding power to RF to replace stored energy, shift phase</a:t>
            </a:r>
          </a:p>
          <a:p>
            <a:r>
              <a:rPr lang="en-US" dirty="0"/>
              <a:t>High energy acceleration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9C2D4D8-0A6D-2C92-BF0E-C73AA1F25D4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3A556B-7C63-244D-9B7C-B0EA8042B330}" type="slidenum">
              <a:rPr lang="en-US" smtClean="0"/>
              <a:pPr/>
              <a:t>17</a:t>
            </a:fld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358104871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C003843A-D809-4E51-F69F-8702F7B691B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5020065" y="4202508"/>
            <a:ext cx="6600435" cy="178465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BC4E470-5BF5-AD9E-6FAC-3CBD6C4EE0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Low Energy Conventional Acceleration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D64B36A-160A-87AB-6CC4-0E14D97A123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Recirculating linear accelerator (RLA)</a:t>
            </a:r>
          </a:p>
          <a:p>
            <a:r>
              <a:rPr lang="en-US" dirty="0"/>
              <a:t>“</a:t>
            </a:r>
            <a:r>
              <a:rPr lang="en-US" dirty="0" err="1"/>
              <a:t>Dogbone</a:t>
            </a:r>
            <a:r>
              <a:rPr lang="en-US" dirty="0"/>
              <a:t>” configuration for efficiency</a:t>
            </a:r>
          </a:p>
          <a:p>
            <a:r>
              <a:rPr lang="en-US" dirty="0"/>
              <a:t>Baseline: acceleration to around 63 GeV,</a:t>
            </a:r>
            <a:br>
              <a:rPr lang="en-US" dirty="0"/>
            </a:br>
            <a:r>
              <a:rPr lang="en-US" dirty="0"/>
              <a:t>in multiple stages</a:t>
            </a:r>
          </a:p>
          <a:p>
            <a:r>
              <a:rPr lang="en-US" dirty="0"/>
              <a:t>Challenge: limited number of passes</a:t>
            </a:r>
          </a:p>
          <a:p>
            <a:pPr lvl="1"/>
            <a:r>
              <a:rPr lang="en-US" dirty="0"/>
              <a:t>Complexity in the switchyard area</a:t>
            </a:r>
          </a:p>
          <a:p>
            <a:pPr lvl="1"/>
            <a:r>
              <a:rPr lang="en-US" dirty="0"/>
              <a:t>Large beam size, </a:t>
            </a:r>
            <a:br>
              <a:rPr lang="en-US" dirty="0"/>
            </a:br>
            <a:r>
              <a:rPr lang="en-US" dirty="0"/>
              <a:t>particularly driven </a:t>
            </a:r>
            <a:br>
              <a:rPr lang="en-US" dirty="0"/>
            </a:br>
            <a:r>
              <a:rPr lang="en-US" dirty="0"/>
              <a:t>by longitudinal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694E43B-BD6E-F1F2-8EF7-27E38E397F4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3A556B-7C63-244D-9B7C-B0EA8042B330}" type="slidenum">
              <a:rPr lang="en-US" smtClean="0"/>
              <a:pPr/>
              <a:t>18</a:t>
            </a:fld>
            <a:endParaRPr lang="en-US" sz="1000" dirty="0"/>
          </a:p>
        </p:txBody>
      </p:sp>
      <p:pic>
        <p:nvPicPr>
          <p:cNvPr id="7" name="Picture 6" descr="Switchyard for the neutrino factory recirculating linear accelerator. Shows magnets overlapping adjacent beampipes.">
            <a:extLst>
              <a:ext uri="{FF2B5EF4-FFF2-40B4-BE49-F238E27FC236}">
                <a16:creationId xmlns:a16="http://schemas.microsoft.com/office/drawing/2014/main" id="{40F02811-536E-F6BE-2261-DC811A5AF00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34632" y="1825625"/>
            <a:ext cx="4185868" cy="2201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191691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30CF3B-AD42-5E49-4FDD-811224DC51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High Energy “Conventional” Acceleration: Pulsed Synchrotrons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433E4D-C7AE-83F2-19F2-52E37B969E2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 Once we reach high energy, we have time to change magnet fields</a:t>
            </a:r>
          </a:p>
          <a:p>
            <a:pPr lvl="1"/>
            <a:r>
              <a:rPr lang="en-US" dirty="0"/>
              <a:t>Use a synchrotron: magnet fields increase with beam energy</a:t>
            </a:r>
          </a:p>
          <a:p>
            <a:pPr lvl="1"/>
            <a:r>
              <a:rPr lang="en-US" dirty="0"/>
              <a:t>Repetition rate is low (5–10 Hz)</a:t>
            </a:r>
          </a:p>
          <a:p>
            <a:pPr lvl="1"/>
            <a:r>
              <a:rPr lang="en-US" dirty="0"/>
              <a:t>Acceleration times are short: &lt; 1 </a:t>
            </a:r>
            <a:r>
              <a:rPr lang="en-US" dirty="0" err="1"/>
              <a:t>ms</a:t>
            </a:r>
            <a:r>
              <a:rPr lang="en-US" dirty="0"/>
              <a:t> at lower energies, a few </a:t>
            </a:r>
            <a:r>
              <a:rPr lang="en-US" dirty="0" err="1"/>
              <a:t>ms</a:t>
            </a:r>
            <a:r>
              <a:rPr lang="en-US" dirty="0"/>
              <a:t> at higher energies</a:t>
            </a:r>
          </a:p>
          <a:p>
            <a:r>
              <a:rPr lang="en-US" dirty="0"/>
              <a:t>Only iron-dominated magnets can ramp on these time scales</a:t>
            </a:r>
          </a:p>
          <a:p>
            <a:pPr lvl="1"/>
            <a:r>
              <a:rPr lang="en-US" dirty="0"/>
              <a:t>Iron field limited to about 1.8 T</a:t>
            </a:r>
          </a:p>
          <a:p>
            <a:pPr lvl="1"/>
            <a:r>
              <a:rPr lang="en-US" dirty="0"/>
              <a:t>Such a low average bend field means either a low average accelerating gradient and thus lots of decay, or a small number of turns and thus a high RF voltage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25569A4-7768-CA92-4BC7-B04CA3FEE95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3A556B-7C63-244D-9B7C-B0EA8042B330}" type="slidenum">
              <a:rPr lang="en-US" smtClean="0"/>
              <a:pPr/>
              <a:t>19</a:t>
            </a:fld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6477617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06DC6C-110C-3097-A439-630C4F87A5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is an FFA?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0BC7A37-E2DC-F62D-B1F0-BC83C34044E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F</a:t>
            </a:r>
            <a:r>
              <a:rPr lang="en-US" dirty="0"/>
              <a:t>ixed </a:t>
            </a:r>
            <a:r>
              <a:rPr lang="en-US" b="1" dirty="0"/>
              <a:t>F</a:t>
            </a:r>
            <a:r>
              <a:rPr lang="en-US" dirty="0"/>
              <a:t>ield </a:t>
            </a:r>
            <a:r>
              <a:rPr lang="en-US" b="1" dirty="0"/>
              <a:t>A</a:t>
            </a:r>
            <a:r>
              <a:rPr lang="en-US" dirty="0"/>
              <a:t>lternating gradient accelerator</a:t>
            </a:r>
          </a:p>
          <a:p>
            <a:r>
              <a:rPr lang="en-US" dirty="0"/>
              <a:t>Large energy range (e.g., factor of 2) in a single beamline</a:t>
            </a:r>
          </a:p>
          <a:p>
            <a:r>
              <a:rPr lang="en-US" dirty="0"/>
              <a:t>Magnet fields do not vary with time</a:t>
            </a:r>
          </a:p>
          <a:p>
            <a:r>
              <a:rPr lang="en-US" dirty="0"/>
              <a:t>Each energy follows a different orbit</a:t>
            </a:r>
          </a:p>
          <a:p>
            <a:r>
              <a:rPr lang="en-US" dirty="0"/>
              <a:t>Alternating gradient focusing in </a:t>
            </a:r>
            <a:br>
              <a:rPr lang="en-US" dirty="0"/>
            </a:br>
            <a:r>
              <a:rPr lang="en-US" dirty="0"/>
              <a:t>compact cells for small orbit </a:t>
            </a:r>
            <a:br>
              <a:rPr lang="en-US" dirty="0"/>
            </a:br>
            <a:r>
              <a:rPr lang="en-US" dirty="0"/>
              <a:t>excursion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EC479FA-C086-2DF8-8963-96B8FD6157B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3A556B-7C63-244D-9B7C-B0EA8042B330}" type="slidenum">
              <a:rPr lang="en-US" smtClean="0"/>
              <a:pPr/>
              <a:t>2</a:t>
            </a:fld>
            <a:endParaRPr lang="en-US" sz="1000" dirty="0"/>
          </a:p>
        </p:txBody>
      </p:sp>
      <p:pic>
        <p:nvPicPr>
          <p:cNvPr id="6" name="Graphic 5">
            <a:extLst>
              <a:ext uri="{FF2B5EF4-FFF2-40B4-BE49-F238E27FC236}">
                <a16:creationId xmlns:a16="http://schemas.microsoft.com/office/drawing/2014/main" id="{9181E662-9621-AA20-F119-ACEE3CFA45A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802372" y="3500847"/>
            <a:ext cx="5818128" cy="25319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295702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F831A2-B2C2-B2EA-23BE-5737E7D4AF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Hybrid Synchrotron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A077447-B79E-0F94-76B2-B5BF8EA18C7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Increase the average bend field while using pulsed iron magnets by interleaving fixed field superconducting dipoles, and </a:t>
            </a:r>
            <a:r>
              <a:rPr lang="en-US" i="1" dirty="0"/>
              <a:t>bipolar</a:t>
            </a:r>
            <a:r>
              <a:rPr lang="en-US" dirty="0"/>
              <a:t> pulsed iron magnets</a:t>
            </a:r>
          </a:p>
          <a:p>
            <a:r>
              <a:rPr lang="en-US" dirty="0"/>
              <a:t>The catch: even for infinitely high superconducting magnet fields, average bend field is bounded by a number depending only on the energy gain factor and the iron magnet field!</a:t>
            </a:r>
          </a:p>
          <a:p>
            <a:pPr lvl="1"/>
            <a:r>
              <a:rPr lang="en-US" dirty="0"/>
              <a:t>E.g., factor of 2 energy</a:t>
            </a:r>
            <a:br>
              <a:rPr lang="en-US" dirty="0"/>
            </a:br>
            <a:r>
              <a:rPr lang="en-US" dirty="0"/>
              <a:t>gain, 1.75 T iron </a:t>
            </a:r>
            <a:br>
              <a:rPr lang="en-US" dirty="0"/>
            </a:br>
            <a:r>
              <a:rPr lang="en-US" dirty="0"/>
              <a:t>magnets, average bend </a:t>
            </a:r>
            <a:br>
              <a:rPr lang="en-US" dirty="0"/>
            </a:br>
            <a:r>
              <a:rPr lang="en-US" dirty="0"/>
              <a:t>is 5.1 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AB5B5DD-95AC-2AEA-71B9-68BBB042B7E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3A556B-7C63-244D-9B7C-B0EA8042B330}" type="slidenum">
              <a:rPr lang="en-US" smtClean="0"/>
              <a:pPr/>
              <a:t>20</a:t>
            </a:fld>
            <a:endParaRPr lang="en-US" sz="1000" dirty="0"/>
          </a:p>
        </p:txBody>
      </p:sp>
      <p:pic>
        <p:nvPicPr>
          <p:cNvPr id="5" name="Graphic 4">
            <a:extLst>
              <a:ext uri="{FF2B5EF4-FFF2-40B4-BE49-F238E27FC236}">
                <a16:creationId xmlns:a16="http://schemas.microsoft.com/office/drawing/2014/main" id="{0A5123C6-6D2A-A417-AFD7-6C401D93257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705350" y="4250994"/>
            <a:ext cx="6915150" cy="17818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828007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ECEDF2-32FB-81C7-C245-9E113B46C8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Powering Pulsed Magnets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5E11E29-348C-D842-BCE9-C44184D0DB6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Pulsed magnet power supplies are a significant cost</a:t>
            </a:r>
          </a:p>
          <a:p>
            <a:pPr lvl="1"/>
            <a:r>
              <a:rPr lang="en-US" dirty="0"/>
              <a:t>Delivering GW of power to magnets</a:t>
            </a:r>
          </a:p>
          <a:p>
            <a:pPr lvl="1"/>
            <a:r>
              <a:rPr lang="en-US" dirty="0"/>
              <a:t>Energy is recovered and stored in capacitors, but need to watch efficiency</a:t>
            </a:r>
          </a:p>
          <a:p>
            <a:r>
              <a:rPr lang="en-US" dirty="0"/>
              <a:t>There are unavoidable losses in iron, plus conductors</a:t>
            </a:r>
          </a:p>
          <a:p>
            <a:pPr lvl="1"/>
            <a:r>
              <a:rPr lang="en-US" dirty="0"/>
              <a:t>Can be kept down to a few MW</a:t>
            </a:r>
          </a:p>
          <a:p>
            <a:pPr lvl="1"/>
            <a:r>
              <a:rPr lang="en-US" dirty="0"/>
              <a:t>Water cooling of magnets is required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5CE453E-D1D8-478D-B7A4-0AB460DA4FF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3A556B-7C63-244D-9B7C-B0EA8042B330}" type="slidenum">
              <a:rPr lang="en-US" smtClean="0"/>
              <a:pPr/>
              <a:t>21</a:t>
            </a:fld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143197507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8CCD90-6866-2CAD-B848-A3CF6D2191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Accelerating to High Energy on the Fermilab Site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F03FAE7-475F-42D8-36AB-A00F6A01593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Goal is to accelerate to 5 </a:t>
            </a:r>
            <a:r>
              <a:rPr lang="en-US" dirty="0" err="1"/>
              <a:t>TeV</a:t>
            </a:r>
            <a:r>
              <a:rPr lang="en-US" dirty="0"/>
              <a:t> per beam in a 16.5 km tunnel</a:t>
            </a:r>
          </a:p>
          <a:p>
            <a:r>
              <a:rPr lang="en-US" dirty="0"/>
              <a:t>Current designs envision 2 (or even 3) acceleration stages in that tunnel</a:t>
            </a:r>
          </a:p>
          <a:p>
            <a:pPr lvl="1"/>
            <a:r>
              <a:rPr lang="en-US" dirty="0"/>
              <a:t>Last stage may only accelerate from 4.2 to 5 </a:t>
            </a:r>
            <a:r>
              <a:rPr lang="en-US" dirty="0" err="1"/>
              <a:t>TeV</a:t>
            </a:r>
            <a:endParaRPr lang="en-US" dirty="0"/>
          </a:p>
          <a:p>
            <a:pPr lvl="1"/>
            <a:r>
              <a:rPr lang="en-US" dirty="0"/>
              <a:t>Stage before that unlikely to even cover a factor of 2</a:t>
            </a:r>
          </a:p>
          <a:p>
            <a:pPr lvl="1"/>
            <a:r>
              <a:rPr lang="en-US" dirty="0"/>
              <a:t>This will only get worse as we make the designs more realistic</a:t>
            </a:r>
          </a:p>
          <a:p>
            <a:r>
              <a:rPr lang="en-US" dirty="0"/>
              <a:t>We are unlikely to reach 5 </a:t>
            </a:r>
            <a:r>
              <a:rPr lang="en-US" dirty="0" err="1"/>
              <a:t>TeV</a:t>
            </a:r>
            <a:r>
              <a:rPr lang="en-US" dirty="0"/>
              <a:t> with pulsed synchrotrons on the Fermilab site, but we will get close</a:t>
            </a:r>
          </a:p>
          <a:p>
            <a:r>
              <a:rPr lang="en-US" dirty="0"/>
              <a:t>Could FFAs let us reach higher energies?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3974161-5F47-9FF2-1F53-20A67FC4793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3A556B-7C63-244D-9B7C-B0EA8042B330}" type="slidenum">
              <a:rPr lang="en-US" smtClean="0"/>
              <a:pPr/>
              <a:t>22</a:t>
            </a:fld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212560317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D93FD82-F492-833E-D53D-983DF14E1DC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3A556B-7C63-244D-9B7C-B0EA8042B330}" type="slidenum">
              <a:rPr lang="en-US" smtClean="0"/>
              <a:pPr/>
              <a:t>23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83AF8F6-EB05-731E-D02B-612D1C78F0A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Replacing Conventional Muon Acceleration with FFAs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F435C4E-90C1-367A-839A-B1AFFEDE521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419671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F038D7-84A3-DE31-B7BA-C461836217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Replacing Acceleration with FFAs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E4EA4C6-66B2-336E-7C83-19A0ADE46BE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aforementioned “conventional” acceleration techniques should work for low and high energy acceleration</a:t>
            </a:r>
          </a:p>
          <a:p>
            <a:r>
              <a:rPr lang="en-US" dirty="0"/>
              <a:t>But I’ve pointed out issues that</a:t>
            </a:r>
          </a:p>
          <a:p>
            <a:pPr lvl="1"/>
            <a:r>
              <a:rPr lang="en-US" dirty="0"/>
              <a:t>Make them costly</a:t>
            </a:r>
          </a:p>
          <a:p>
            <a:pPr lvl="1"/>
            <a:r>
              <a:rPr lang="en-US" dirty="0"/>
              <a:t>Limit their possible efficiency</a:t>
            </a:r>
          </a:p>
          <a:p>
            <a:pPr lvl="1"/>
            <a:r>
              <a:rPr lang="en-US" dirty="0"/>
              <a:t>Limit their capabilities in some circumstances</a:t>
            </a:r>
          </a:p>
          <a:p>
            <a:r>
              <a:rPr lang="en-US" dirty="0"/>
              <a:t>Could replacing these accelerators with FFAs address some of these issues and ultimately be a better choice?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04D79F6-5F6E-719D-213F-DF23F367155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3A556B-7C63-244D-9B7C-B0EA8042B330}" type="slidenum">
              <a:rPr lang="en-US" smtClean="0"/>
              <a:pPr/>
              <a:t>24</a:t>
            </a:fld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188791079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904D39-D871-95A5-4148-3C6B0310F5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Basic Structure of a Muon FFA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1C56FAC-19B3-232A-10DD-2A78C35D92C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(Linear) non-scaling FFA</a:t>
            </a:r>
          </a:p>
          <a:p>
            <a:r>
              <a:rPr lang="en-US" dirty="0"/>
              <a:t>Simple cells with a “long” drift for an RF cavity</a:t>
            </a:r>
          </a:p>
          <a:p>
            <a:pPr lvl="1"/>
            <a:r>
              <a:rPr lang="en-US" dirty="0"/>
              <a:t>Most cells have an RF cavity: adiabatic orbit shifts</a:t>
            </a:r>
          </a:p>
          <a:p>
            <a:pPr lvl="1"/>
            <a:r>
              <a:rPr lang="en-US" dirty="0"/>
              <a:t>Some drifts will replace that with injection/extraction hardware</a:t>
            </a:r>
          </a:p>
          <a:p>
            <a:r>
              <a:rPr lang="en-US" dirty="0"/>
              <a:t>Have muon beams circulating in both directions</a:t>
            </a:r>
          </a:p>
          <a:p>
            <a:pPr lvl="1"/>
            <a:r>
              <a:rPr lang="en-US" dirty="0"/>
              <a:t>Use a reflection symmetric cell structure: triplets</a:t>
            </a:r>
          </a:p>
          <a:p>
            <a:r>
              <a:rPr lang="en-US" dirty="0"/>
              <a:t>Generally small factors (2–3) in energy gain</a:t>
            </a:r>
          </a:p>
          <a:p>
            <a:pPr lvl="1"/>
            <a:r>
              <a:rPr lang="en-US" dirty="0"/>
              <a:t>Magnet apertures grow quickly for large factors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2AF9A88-7AB0-6551-E7DF-F8EED890FF8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3A556B-7C63-244D-9B7C-B0EA8042B330}" type="slidenum">
              <a:rPr lang="en-US" smtClean="0"/>
              <a:pPr/>
              <a:t>25</a:t>
            </a:fld>
            <a:endParaRPr lang="en-US" sz="1000" dirty="0"/>
          </a:p>
        </p:txBody>
      </p:sp>
      <p:pic>
        <p:nvPicPr>
          <p:cNvPr id="6" name="Graphic 5">
            <a:extLst>
              <a:ext uri="{FF2B5EF4-FFF2-40B4-BE49-F238E27FC236}">
                <a16:creationId xmlns:a16="http://schemas.microsoft.com/office/drawing/2014/main" id="{ED02AE87-CAF5-9CEB-FB9D-85BC41D4784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71501" y="5376051"/>
            <a:ext cx="11048999" cy="6567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887349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904D39-D871-95A5-4148-3C6B0310F5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FFA Design Principles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1C56FAC-19B3-232A-10DD-2A78C35D92C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Compact cells to reduce orbit excursions and apertures</a:t>
            </a:r>
          </a:p>
          <a:p>
            <a:r>
              <a:rPr lang="en-US" dirty="0"/>
              <a:t>Use combined function magnets: both bending and focusing</a:t>
            </a:r>
          </a:p>
          <a:p>
            <a:r>
              <a:rPr lang="en-US" dirty="0"/>
              <a:t>Strong horizontal focusing most important, since orbit excursion is horizontal</a:t>
            </a:r>
          </a:p>
          <a:p>
            <a:pPr lvl="1"/>
            <a:r>
              <a:rPr lang="en-US" dirty="0"/>
              <a:t>Generally keep vertical focusing weak to make best use of magnet focusing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2AF9A88-7AB0-6551-E7DF-F8EED890FF8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3A556B-7C63-244D-9B7C-B0EA8042B330}" type="slidenum">
              <a:rPr lang="en-US" smtClean="0"/>
              <a:pPr/>
              <a:t>26</a:t>
            </a:fld>
            <a:endParaRPr lang="en-US" sz="1000" dirty="0"/>
          </a:p>
        </p:txBody>
      </p:sp>
      <p:pic>
        <p:nvPicPr>
          <p:cNvPr id="6" name="Graphic 5">
            <a:extLst>
              <a:ext uri="{FF2B5EF4-FFF2-40B4-BE49-F238E27FC236}">
                <a16:creationId xmlns:a16="http://schemas.microsoft.com/office/drawing/2014/main" id="{ED02AE87-CAF5-9CEB-FB9D-85BC41D4784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71501" y="5376051"/>
            <a:ext cx="11048999" cy="6567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533356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E1A500-9440-89C0-B342-E3ED409309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Why a non-Scaling FFA Rather than Scaling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B94326-3B0F-2FBF-99E2-8D4A2247942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Less reverse bending, so better average bend fields</a:t>
            </a:r>
          </a:p>
          <a:p>
            <a:r>
              <a:rPr lang="en-US" dirty="0"/>
              <a:t>Smaller apertures</a:t>
            </a:r>
          </a:p>
          <a:p>
            <a:r>
              <a:rPr lang="en-US" dirty="0"/>
              <a:t>Nonlinear fields in scaling FFAs grow much more quickly at larger apertures, leading to higher required magnet fields</a:t>
            </a:r>
          </a:p>
          <a:p>
            <a:r>
              <a:rPr lang="en-US" dirty="0"/>
              <a:t>Scaling FFAs require lower frequency RF</a:t>
            </a:r>
          </a:p>
          <a:p>
            <a:pPr lvl="1"/>
            <a:r>
              <a:rPr lang="en-US" dirty="0"/>
              <a:t>Large beam excursion</a:t>
            </a:r>
          </a:p>
          <a:p>
            <a:pPr lvl="1"/>
            <a:r>
              <a:rPr lang="en-US" dirty="0"/>
              <a:t>Large time of flight range</a:t>
            </a:r>
          </a:p>
          <a:p>
            <a:r>
              <a:rPr lang="en-US" dirty="0" err="1"/>
              <a:t>NufactJ</a:t>
            </a:r>
            <a:r>
              <a:rPr lang="en-US" dirty="0"/>
              <a:t> studies (2001) of scaling FFA neutrino factory to 20 GeV</a:t>
            </a:r>
          </a:p>
          <a:p>
            <a:pPr lvl="1"/>
            <a:r>
              <a:rPr lang="en-US" dirty="0"/>
              <a:t>A rough cost comparison indicated the scaling FFA solution was significantly more expensive than a non-scaling solution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E6F8EB7-7A7F-85A3-7E23-3771CC864F4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3A556B-7C63-244D-9B7C-B0EA8042B330}" type="slidenum">
              <a:rPr lang="en-US" smtClean="0"/>
              <a:pPr/>
              <a:t>27</a:t>
            </a:fld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89231980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249C45-902B-ED89-8470-09B7D633EA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Why a non-Scaling Rather Than a Vertical FFA?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487FB2B-9B31-9B2C-DB24-A2A9CB317FE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Orbit lengths independent of energy make vertical FFAs an attractive solution</a:t>
            </a:r>
          </a:p>
          <a:p>
            <a:pPr lvl="1"/>
            <a:r>
              <a:rPr lang="en-US" dirty="0"/>
              <a:t>Other solutions must adjust RF frequency make design compromises to enable needed longitudinal phase space dynamics for acceleration (e.g., serpentine acceleration)</a:t>
            </a:r>
          </a:p>
          <a:p>
            <a:r>
              <a:rPr lang="en-US" dirty="0"/>
              <a:t>Vertical FFA magnets appear to be very complex to make</a:t>
            </a:r>
          </a:p>
          <a:p>
            <a:r>
              <a:rPr lang="en-US" dirty="0"/>
              <a:t>Vertical orbit excursions are larger than horizontal excursions in non-scaling FFAs. Require large RF apertures, lower frequencies.</a:t>
            </a:r>
          </a:p>
          <a:p>
            <a:r>
              <a:rPr lang="en-US" dirty="0"/>
              <a:t>Ongoing work in UK and Japan trying to address these issues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6F701DD-7881-2E26-8817-0E313681CDD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3A556B-7C63-244D-9B7C-B0EA8042B330}" type="slidenum">
              <a:rPr lang="en-US" smtClean="0"/>
              <a:pPr/>
              <a:t>28</a:t>
            </a:fld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72750059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7A5122-4DCC-E9CD-C50D-C490152A0B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Low Energy FFAs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DDFF5CA-592E-F6E9-F579-F708850D428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Characteristic defining “low” vs. “high” is that at low energies, there is insufficient time to replace stored energy or shift phase in RF cavities</a:t>
            </a:r>
          </a:p>
          <a:p>
            <a:pPr lvl="1"/>
            <a:r>
              <a:rPr lang="en-US" dirty="0"/>
              <a:t>Primary limitation is input power coupler</a:t>
            </a:r>
          </a:p>
          <a:p>
            <a:pPr lvl="1"/>
            <a:r>
              <a:rPr lang="en-US" dirty="0"/>
              <a:t>Discussed mechanical and other methods to rapidly change RF frequency, nothing appeared viable</a:t>
            </a:r>
          </a:p>
          <a:p>
            <a:r>
              <a:rPr lang="en-US" dirty="0"/>
              <a:t>Stored energy in cavities must be sufficient to accelerate for all turns</a:t>
            </a:r>
          </a:p>
          <a:p>
            <a:pPr lvl="1"/>
            <a:r>
              <a:rPr lang="en-US" dirty="0"/>
              <a:t>Requires low frequencies (e.g., 325 MHz)</a:t>
            </a:r>
          </a:p>
          <a:p>
            <a:r>
              <a:rPr lang="en-US" dirty="0"/>
              <a:t>Serpentine acceleration to accelerate with varying orbit period</a:t>
            </a:r>
          </a:p>
          <a:p>
            <a:pPr lvl="1"/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97DD565-A102-B664-E22E-8984804D2B2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3A556B-7C63-244D-9B7C-B0EA8042B330}" type="slidenum">
              <a:rPr lang="en-US" smtClean="0"/>
              <a:pPr/>
              <a:t>29</a:t>
            </a:fld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4432497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06DC6C-110C-3097-A439-630C4F87A5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FFAs Compared to Other Accelerators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0BC7A37-E2DC-F62D-B1F0-BC83C34044E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Cyclotrons</a:t>
            </a:r>
          </a:p>
          <a:p>
            <a:pPr lvl="1"/>
            <a:r>
              <a:rPr lang="en-US" dirty="0"/>
              <a:t>Magnet fields don’t change while accelerating</a:t>
            </a:r>
          </a:p>
          <a:p>
            <a:pPr lvl="1"/>
            <a:r>
              <a:rPr lang="en-US" dirty="0"/>
              <a:t>Rely on intrinsic focusing from dipoles and their edges,</a:t>
            </a:r>
            <a:br>
              <a:rPr lang="en-US" dirty="0"/>
            </a:br>
            <a:r>
              <a:rPr lang="en-US" dirty="0"/>
              <a:t>potentially with a small gradient (weak focusing)</a:t>
            </a:r>
          </a:p>
          <a:p>
            <a:pPr lvl="1"/>
            <a:r>
              <a:rPr lang="en-US" dirty="0"/>
              <a:t>Require large magnets</a:t>
            </a:r>
          </a:p>
          <a:p>
            <a:r>
              <a:rPr lang="en-US" dirty="0"/>
              <a:t>Synchrotrons</a:t>
            </a:r>
          </a:p>
          <a:p>
            <a:pPr lvl="1"/>
            <a:r>
              <a:rPr lang="en-US" dirty="0"/>
              <a:t>Magnet fields change proportional to beam </a:t>
            </a:r>
            <a:br>
              <a:rPr lang="en-US" dirty="0"/>
            </a:br>
            <a:r>
              <a:rPr lang="en-US" dirty="0"/>
              <a:t>momentum</a:t>
            </a:r>
          </a:p>
          <a:p>
            <a:pPr lvl="1"/>
            <a:r>
              <a:rPr lang="en-US" dirty="0"/>
              <a:t>Alternating gradient focusing, small beams</a:t>
            </a:r>
          </a:p>
          <a:p>
            <a:pPr lvl="1"/>
            <a:r>
              <a:rPr lang="en-US" dirty="0"/>
              <a:t>Compact magnets</a:t>
            </a:r>
          </a:p>
          <a:p>
            <a:pPr lvl="1"/>
            <a:r>
              <a:rPr lang="en-US" dirty="0"/>
              <a:t>Small energy acceptance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EC479FA-C086-2DF8-8963-96B8FD6157B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3A556B-7C63-244D-9B7C-B0EA8042B330}" type="slidenum">
              <a:rPr lang="en-US" smtClean="0"/>
              <a:pPr/>
              <a:t>3</a:t>
            </a:fld>
            <a:endParaRPr lang="en-US" sz="1000" dirty="0"/>
          </a:p>
        </p:txBody>
      </p:sp>
      <p:pic>
        <p:nvPicPr>
          <p:cNvPr id="9" name="Picture 8" descr="Ths PSI cyclotron">
            <a:extLst>
              <a:ext uri="{FF2B5EF4-FFF2-40B4-BE49-F238E27FC236}">
                <a16:creationId xmlns:a16="http://schemas.microsoft.com/office/drawing/2014/main" id="{0EC19BF7-E0AE-B5EE-729D-5D8EC8AA274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38260" y="1831030"/>
            <a:ext cx="2682240" cy="2011680"/>
          </a:xfrm>
          <a:prstGeom prst="rect">
            <a:avLst/>
          </a:prstGeom>
        </p:spPr>
      </p:pic>
      <p:pic>
        <p:nvPicPr>
          <p:cNvPr id="8" name="Picture 7" descr="A part of the Tevatron beamline in the tunnel">
            <a:extLst>
              <a:ext uri="{FF2B5EF4-FFF2-40B4-BE49-F238E27FC236}">
                <a16:creationId xmlns:a16="http://schemas.microsoft.com/office/drawing/2014/main" id="{0EEE4FA0-0DFA-5917-C37A-A9A2B596B89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02481" y="4021130"/>
            <a:ext cx="3018019" cy="20116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467288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C003843A-D809-4E51-F69F-8702F7B691B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5020065" y="4202508"/>
            <a:ext cx="6600435" cy="178465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BC4E470-5BF5-AD9E-6FAC-3CBD6C4EE0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Why FFAs for Low Energy Acceleration?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D64B36A-160A-87AB-6CC4-0E14D97A123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Switchyard limits number of passes</a:t>
            </a:r>
          </a:p>
          <a:p>
            <a:pPr lvl="1"/>
            <a:r>
              <a:rPr lang="en-US" dirty="0"/>
              <a:t>FFA has no real limit on number of passes</a:t>
            </a:r>
          </a:p>
          <a:p>
            <a:pPr lvl="1"/>
            <a:r>
              <a:rPr lang="en-US" dirty="0"/>
              <a:t>But the FFA will have a cost optimal number</a:t>
            </a:r>
            <a:br>
              <a:rPr lang="en-US" dirty="0"/>
            </a:br>
            <a:r>
              <a:rPr lang="en-US" dirty="0"/>
              <a:t>of passes</a:t>
            </a:r>
          </a:p>
          <a:p>
            <a:r>
              <a:rPr lang="en-US" dirty="0"/>
              <a:t>Have a single arc rather than several</a:t>
            </a:r>
          </a:p>
          <a:p>
            <a:pPr lvl="1"/>
            <a:r>
              <a:rPr lang="en-US" dirty="0"/>
              <a:t>But magnets in FFA arc are more expensive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694E43B-BD6E-F1F2-8EF7-27E38E397F4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3A556B-7C63-244D-9B7C-B0EA8042B330}" type="slidenum">
              <a:rPr lang="en-US" smtClean="0"/>
              <a:pPr/>
              <a:t>30</a:t>
            </a:fld>
            <a:endParaRPr lang="en-US" sz="1000" dirty="0"/>
          </a:p>
        </p:txBody>
      </p:sp>
      <p:pic>
        <p:nvPicPr>
          <p:cNvPr id="7" name="Picture 6" descr="Switchyard for the neutrino factory recirculating linear accelerator. Shows magnets overlapping adjacent beampipes.">
            <a:extLst>
              <a:ext uri="{FF2B5EF4-FFF2-40B4-BE49-F238E27FC236}">
                <a16:creationId xmlns:a16="http://schemas.microsoft.com/office/drawing/2014/main" id="{40F02811-536E-F6BE-2261-DC811A5AF00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34632" y="1825625"/>
            <a:ext cx="4185868" cy="2201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535587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3A9003-A99D-0B0A-2C91-616BDC24E9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Serpentine Acceleration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6936FDE-8D46-4EF9-BA07-FB787D5A5C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Time of flight vs. energy can be adjusted to be </a:t>
            </a:r>
            <a:br>
              <a:rPr lang="en-US" dirty="0"/>
            </a:br>
            <a:r>
              <a:rPr lang="en-US" dirty="0"/>
              <a:t>parabolic-like</a:t>
            </a:r>
          </a:p>
          <a:p>
            <a:pPr lvl="1"/>
            <a:r>
              <a:rPr lang="en-US" dirty="0"/>
              <a:t>Results in higher peak magnetic fields</a:t>
            </a:r>
          </a:p>
          <a:p>
            <a:r>
              <a:rPr lang="en-US" dirty="0"/>
              <a:t>Acceleration in serpentine channel</a:t>
            </a:r>
          </a:p>
          <a:p>
            <a:pPr lvl="1"/>
            <a:r>
              <a:rPr lang="en-US" dirty="0"/>
              <a:t>RF frequency doesn’t change</a:t>
            </a:r>
          </a:p>
          <a:p>
            <a:pPr lvl="1"/>
            <a:r>
              <a:rPr lang="en-US" dirty="0"/>
              <a:t>Time of flight synchronized to RF for two energies</a:t>
            </a:r>
          </a:p>
          <a:p>
            <a:pPr lvl="1"/>
            <a:r>
              <a:rPr lang="en-US" dirty="0"/>
              <a:t>RF crest is crossed 3 times</a:t>
            </a:r>
          </a:p>
          <a:p>
            <a:pPr lvl="1"/>
            <a:r>
              <a:rPr lang="en-US" dirty="0"/>
              <a:t>Bunch passes through channel between two </a:t>
            </a:r>
            <a:br>
              <a:rPr lang="en-US" dirty="0"/>
            </a:br>
            <a:r>
              <a:rPr lang="en-US" dirty="0"/>
              <a:t>separatrices</a:t>
            </a:r>
          </a:p>
          <a:p>
            <a:r>
              <a:rPr lang="en-US" dirty="0"/>
              <a:t>EMMA experiment used serpentine acceleration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D6AE734-9E5D-081E-9D50-06033E14A6D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3A556B-7C63-244D-9B7C-B0EA8042B330}" type="slidenum">
              <a:rPr lang="en-US" smtClean="0"/>
              <a:pPr/>
              <a:t>31</a:t>
            </a:fld>
            <a:endParaRPr lang="en-US" sz="1000" dirty="0"/>
          </a:p>
        </p:txBody>
      </p:sp>
      <p:pic>
        <p:nvPicPr>
          <p:cNvPr id="6" name="Graphic 5">
            <a:extLst>
              <a:ext uri="{FF2B5EF4-FFF2-40B4-BE49-F238E27FC236}">
                <a16:creationId xmlns:a16="http://schemas.microsoft.com/office/drawing/2014/main" id="{FF0096A3-80E5-BA37-8ACB-8735E9064EA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691775" y="1826097"/>
            <a:ext cx="2928725" cy="2103120"/>
          </a:xfrm>
          <a:prstGeom prst="rect">
            <a:avLst/>
          </a:prstGeom>
        </p:spPr>
      </p:pic>
      <p:pic>
        <p:nvPicPr>
          <p:cNvPr id="10" name="Graphic 9">
            <a:extLst>
              <a:ext uri="{FF2B5EF4-FFF2-40B4-BE49-F238E27FC236}">
                <a16:creationId xmlns:a16="http://schemas.microsoft.com/office/drawing/2014/main" id="{4AF1B644-2767-1CAD-FADD-90B1ACE2414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8732816" y="4021130"/>
            <a:ext cx="2887684" cy="20116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2531102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3A9003-A99D-0B0A-2C91-616BDC24E9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Serpentine Acceleration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66936FDE-8D46-4EF9-BA07-FB787D5A5C38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lnSpcReduction="10000"/>
              </a:bodyPr>
              <a:lstStyle/>
              <a:p>
                <a:r>
                  <a:rPr lang="en-US" dirty="0"/>
                  <a:t>Channel width related to RF voltage divided by </a:t>
                </a:r>
                <a:br>
                  <a:rPr lang="en-US" dirty="0"/>
                </a:br>
                <a:r>
                  <a:rPr lang="en-US" dirty="0"/>
                  <a:t>the time of flight range: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𝑎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𝑉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𝜔</m:t>
                        </m:r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Δ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Δ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𝐸</m:t>
                        </m:r>
                      </m:den>
                    </m:f>
                  </m:oMath>
                </a14:m>
                <a:endParaRPr lang="en-US" b="0" dirty="0"/>
              </a:p>
              <a:p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𝑎</m:t>
                    </m:r>
                  </m:oMath>
                </a14:m>
                <a:r>
                  <a:rPr lang="en-US" dirty="0"/>
                  <a:t> sufficiently small, channel collapses</a:t>
                </a:r>
              </a:p>
              <a:p>
                <a:r>
                  <a:rPr lang="en-US" dirty="0"/>
                  <a:t>Smaller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𝑎</m:t>
                    </m:r>
                  </m:oMath>
                </a14:m>
                <a:r>
                  <a:rPr lang="en-US" dirty="0"/>
                  <a:t>, greater longitudinal emittance growth</a:t>
                </a:r>
              </a:p>
              <a:p>
                <a:r>
                  <a:rPr lang="en-US" dirty="0"/>
                  <a:t>Larger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𝑎</m:t>
                    </m:r>
                  </m:oMath>
                </a14:m>
                <a:r>
                  <a:rPr lang="en-US" dirty="0"/>
                  <a:t>, fewer RF passes, more cost</a:t>
                </a:r>
              </a:p>
              <a:p>
                <a:r>
                  <a:rPr lang="en-US" dirty="0"/>
                  <a:t>Lower RF frequency, lower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𝑎</m:t>
                    </m:r>
                  </m:oMath>
                </a14:m>
                <a:r>
                  <a:rPr lang="en-US" dirty="0"/>
                  <a:t> but higher cost</a:t>
                </a:r>
              </a:p>
              <a:p>
                <a:r>
                  <a:rPr lang="en-US" dirty="0"/>
                  <a:t>Reduce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Δ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𝑇</m:t>
                    </m:r>
                  </m:oMath>
                </a14:m>
                <a:r>
                  <a:rPr lang="en-US" dirty="0"/>
                  <a:t> by</a:t>
                </a:r>
              </a:p>
              <a:p>
                <a:pPr lvl="1"/>
                <a:r>
                  <a:rPr lang="en-US" dirty="0"/>
                  <a:t>Shorter cells, but requires higher magnet strength</a:t>
                </a:r>
              </a:p>
              <a:p>
                <a:pPr lvl="1"/>
                <a:r>
                  <a:rPr lang="en-US" dirty="0"/>
                  <a:t>Less bend per cell, leading to longer ring</a:t>
                </a:r>
              </a:p>
              <a:p>
                <a:pPr lvl="2"/>
                <a:r>
                  <a:rPr lang="en-US" dirty="0"/>
                  <a:t>More decays for given voltage, or more voltage &amp; fewer turns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66936FDE-8D46-4EF9-BA07-FB787D5A5C3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993" t="-347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D6AE734-9E5D-081E-9D50-06033E14A6D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3A556B-7C63-244D-9B7C-B0EA8042B330}" type="slidenum">
              <a:rPr lang="en-US" smtClean="0"/>
              <a:pPr/>
              <a:t>32</a:t>
            </a:fld>
            <a:endParaRPr lang="en-US" sz="1000" dirty="0"/>
          </a:p>
        </p:txBody>
      </p:sp>
      <p:pic>
        <p:nvPicPr>
          <p:cNvPr id="6" name="Graphic 5">
            <a:extLst>
              <a:ext uri="{FF2B5EF4-FFF2-40B4-BE49-F238E27FC236}">
                <a16:creationId xmlns:a16="http://schemas.microsoft.com/office/drawing/2014/main" id="{FF0096A3-80E5-BA37-8ACB-8735E9064EA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691775" y="1826097"/>
            <a:ext cx="2928725" cy="2103120"/>
          </a:xfrm>
          <a:prstGeom prst="rect">
            <a:avLst/>
          </a:prstGeom>
        </p:spPr>
      </p:pic>
      <p:pic>
        <p:nvPicPr>
          <p:cNvPr id="10" name="Graphic 9">
            <a:extLst>
              <a:ext uri="{FF2B5EF4-FFF2-40B4-BE49-F238E27FC236}">
                <a16:creationId xmlns:a16="http://schemas.microsoft.com/office/drawing/2014/main" id="{4AF1B644-2767-1CAD-FADD-90B1ACE2414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8732816" y="4021130"/>
            <a:ext cx="2887684" cy="20116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2935648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AA8C9E-B276-3BB0-059F-D1A8A482FF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Conclusions from Earlier Studies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E4372B5-6C20-91A2-F0CE-1FEAF685567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FFAs studied for neutrino factory muon acceleration, to 5 or 10 GeV</a:t>
            </a:r>
          </a:p>
          <a:p>
            <a:pPr lvl="1"/>
            <a:r>
              <a:rPr lang="en-US" dirty="0"/>
              <a:t>Larger transverse emittance but smaller longitudinal emittance than for a muon collider</a:t>
            </a:r>
          </a:p>
          <a:p>
            <a:pPr lvl="1"/>
            <a:r>
              <a:rPr lang="en-US" dirty="0"/>
              <a:t>A neutrino factory was considered a first stage of a muon collider facility; unclear if there is currently physics interest for this</a:t>
            </a:r>
          </a:p>
          <a:p>
            <a:r>
              <a:rPr lang="en-US" dirty="0"/>
              <a:t>Did not appear to have a cost advantage</a:t>
            </a:r>
          </a:p>
          <a:p>
            <a:pPr lvl="1"/>
            <a:r>
              <a:rPr lang="en-US" dirty="0"/>
              <a:t>Longitudinal emittance preservation forced FFAs to relatively few turns</a:t>
            </a:r>
          </a:p>
          <a:p>
            <a:pPr lvl="1"/>
            <a:r>
              <a:rPr lang="en-US" dirty="0"/>
              <a:t>Transverse beam size gave magnets large aperture</a:t>
            </a:r>
          </a:p>
          <a:p>
            <a:pPr lvl="1"/>
            <a:r>
              <a:rPr lang="en-US" dirty="0"/>
              <a:t>More FFA rings than RLA stages required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7367A66-706F-B47A-13F5-996903347CB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3A556B-7C63-244D-9B7C-B0EA8042B330}" type="slidenum">
              <a:rPr lang="en-US" smtClean="0"/>
              <a:pPr/>
              <a:t>33</a:t>
            </a:fld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3191614017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C4F4337C-F579-39CB-0E92-9B7CB2986BE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34377" y="3870768"/>
            <a:ext cx="6486124" cy="216204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7F099AA-88C1-25B1-5FEC-9DE3CAF8BB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Should FFAs for Low Energy Acceleration be Revisited?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F1A99B3-9091-0629-8603-9FE1F85CF04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After MAP, studies by Berg and IMCC designs indicated that RLA arcs become long and complex for emittance preservation</a:t>
            </a:r>
          </a:p>
          <a:p>
            <a:r>
              <a:rPr lang="en-US" dirty="0"/>
              <a:t>With smaller transverse and larger longitudinal emittance for collider beams, the design tradeoffs are different</a:t>
            </a:r>
          </a:p>
          <a:p>
            <a:pPr lvl="1"/>
            <a:r>
              <a:rPr lang="en-US" dirty="0"/>
              <a:t>In particular, problems related to large transverse emittance and chromaticity would be </a:t>
            </a:r>
            <a:br>
              <a:rPr lang="en-US" dirty="0"/>
            </a:br>
            <a:r>
              <a:rPr lang="en-US" dirty="0"/>
              <a:t>reduced significantly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3C12E5F-6298-CDDE-D2DE-9BDCA9FC76F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3A556B-7C63-244D-9B7C-B0EA8042B330}" type="slidenum">
              <a:rPr lang="en-US" smtClean="0"/>
              <a:pPr/>
              <a:t>34</a:t>
            </a:fld>
            <a:endParaRPr lang="en-US" sz="10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A8E779E-73F5-63B8-B317-2C663186BCAC}"/>
              </a:ext>
            </a:extLst>
          </p:cNvPr>
          <p:cNvSpPr txBox="1"/>
          <p:nvPr/>
        </p:nvSpPr>
        <p:spPr>
          <a:xfrm>
            <a:off x="2837644" y="5566851"/>
            <a:ext cx="252855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/>
              <a:t>A. Aksoy, IMCC/</a:t>
            </a:r>
            <a:r>
              <a:rPr lang="en-US" sz="1200" dirty="0" err="1"/>
              <a:t>MuCol</a:t>
            </a:r>
            <a:r>
              <a:rPr lang="en-US" sz="1200" dirty="0"/>
              <a:t> Annual Meeting, 2024</a:t>
            </a:r>
          </a:p>
        </p:txBody>
      </p:sp>
    </p:spTree>
    <p:extLst>
      <p:ext uri="{BB962C8B-B14F-4D97-AF65-F5344CB8AC3E}">
        <p14:creationId xmlns:p14="http://schemas.microsoft.com/office/powerpoint/2010/main" val="2015537307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F099AA-88C1-25B1-5FEC-9DE3CAF8BB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Should FFAs for Low Energy Acceleration be Revisited?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F1A99B3-9091-0629-8603-9FE1F85CF04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Could nonlinear fields help?</a:t>
            </a:r>
          </a:p>
          <a:p>
            <a:pPr lvl="1"/>
            <a:r>
              <a:rPr lang="en-US" dirty="0"/>
              <a:t>Nonlinear fields may increase energy range or improve serpentine acceleration channel width</a:t>
            </a:r>
          </a:p>
          <a:p>
            <a:pPr lvl="1"/>
            <a:r>
              <a:rPr lang="en-US" dirty="0"/>
              <a:t>Even small nonlinearities gave dynamic aperture problems for neutrino factory beams, but probably OK for muon collider emittances</a:t>
            </a:r>
          </a:p>
          <a:p>
            <a:r>
              <a:rPr lang="en-US" dirty="0"/>
              <a:t>Nonlinear fields were simply added to non-scaling FFAs in earlier studies, no attempt to consider any cost impacts from higher fields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3C12E5F-6298-CDDE-D2DE-9BDCA9FC76F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3A556B-7C63-244D-9B7C-B0EA8042B330}" type="slidenum">
              <a:rPr lang="en-US" smtClean="0"/>
              <a:pPr/>
              <a:t>35</a:t>
            </a:fld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1819445609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4987F9-4EDA-6608-39FA-FCFEA5E656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FFAs for High Energy Muon Acceleration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5F66F42-EDB0-6A9F-12F9-A34AFD29188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Acceleration times are long enough that RF manipulations could be possible</a:t>
            </a:r>
          </a:p>
          <a:p>
            <a:pPr lvl="1"/>
            <a:r>
              <a:rPr lang="en-US" dirty="0"/>
              <a:t>Less power required into input coupler to shift phase and replace stored energy in cavities</a:t>
            </a:r>
          </a:p>
          <a:p>
            <a:pPr lvl="1"/>
            <a:r>
              <a:rPr lang="en-US" dirty="0"/>
              <a:t>Higher frequency RF may be possible</a:t>
            </a:r>
          </a:p>
          <a:p>
            <a:r>
              <a:rPr lang="en-US" dirty="0"/>
              <a:t>May not be constrained to use serpentine acceleration</a:t>
            </a:r>
          </a:p>
          <a:p>
            <a:pPr lvl="1"/>
            <a:r>
              <a:rPr lang="en-US" dirty="0"/>
              <a:t>Can optimize design for lower magnet fields, important for reaching high energies</a:t>
            </a:r>
          </a:p>
          <a:p>
            <a:r>
              <a:rPr lang="en-US" dirty="0"/>
              <a:t>Energy reach of a given footprint proportional to achievable superconducting magnetic field, unlike hybrid synchrotrons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44414E2-3B60-71DC-BDD5-3DE91721427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3A556B-7C63-244D-9B7C-B0EA8042B330}" type="slidenum">
              <a:rPr lang="en-US" smtClean="0"/>
              <a:pPr/>
              <a:t>36</a:t>
            </a:fld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2893041777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46D213-4898-2EC2-684B-B0250D70DF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First Study of High Energy FFA Acceleration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7835B4-6685-5326-1549-BFA738C7CDF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1500" y="1825625"/>
            <a:ext cx="8311969" cy="4207185"/>
          </a:xfrm>
        </p:spPr>
        <p:txBody>
          <a:bodyPr/>
          <a:lstStyle/>
          <a:p>
            <a:r>
              <a:rPr lang="en-US" dirty="0"/>
              <a:t>Ring that just fits on Fermilab site</a:t>
            </a:r>
          </a:p>
          <a:p>
            <a:r>
              <a:rPr lang="en-US" dirty="0"/>
              <a:t>3.5 MV/m average accelerating gradient</a:t>
            </a:r>
          </a:p>
          <a:p>
            <a:r>
              <a:rPr lang="en-US" dirty="0"/>
              <a:t>Minimize maximum field at magnet coil</a:t>
            </a:r>
          </a:p>
          <a:p>
            <a:pPr lvl="1"/>
            <a:r>
              <a:rPr lang="en-US" dirty="0"/>
              <a:t>Trying to get maximum energy reach</a:t>
            </a:r>
          </a:p>
          <a:p>
            <a:pPr lvl="1"/>
            <a:r>
              <a:rPr lang="en-US" dirty="0"/>
              <a:t>Defined so that 4.5σ beam is at 2/3 coil radius</a:t>
            </a:r>
          </a:p>
          <a:p>
            <a:r>
              <a:rPr lang="en-US" dirty="0"/>
              <a:t>Optimizing for maximum field produces designs that differ from what has been found for past studies (neutrino factory, EMMA, CBETA, etc.)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8A3FB8A-C614-0FF9-0972-143D1753F19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3A556B-7C63-244D-9B7C-B0EA8042B330}" type="slidenum">
              <a:rPr lang="en-US" smtClean="0"/>
              <a:pPr/>
              <a:t>37</a:t>
            </a:fld>
            <a:endParaRPr lang="en-US" sz="1000" dirty="0"/>
          </a:p>
        </p:txBody>
      </p:sp>
      <p:pic>
        <p:nvPicPr>
          <p:cNvPr id="10" name="Graphic 9">
            <a:extLst>
              <a:ext uri="{FF2B5EF4-FFF2-40B4-BE49-F238E27FC236}">
                <a16:creationId xmlns:a16="http://schemas.microsoft.com/office/drawing/2014/main" id="{1500EF3D-7825-9962-6E34-ED0AD7A9D73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883469" y="1826570"/>
            <a:ext cx="2737031" cy="4206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954583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phic 5">
            <a:extLst>
              <a:ext uri="{FF2B5EF4-FFF2-40B4-BE49-F238E27FC236}">
                <a16:creationId xmlns:a16="http://schemas.microsoft.com/office/drawing/2014/main" id="{23BE7C58-DEFF-2EDD-8F96-83DA756C92D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229475" y="1825625"/>
            <a:ext cx="4391025" cy="329565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387FD8E-4C7D-9B47-253C-DE1FC98C8C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Field and Energy Range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217FD67-2655-FD69-77ED-338BC645475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Assume maximum energy of 5 </a:t>
            </a:r>
            <a:r>
              <a:rPr lang="en-US" dirty="0" err="1"/>
              <a:t>TeV</a:t>
            </a:r>
            <a:endParaRPr lang="en-US" dirty="0"/>
          </a:p>
          <a:p>
            <a:r>
              <a:rPr lang="en-US" dirty="0"/>
              <a:t>Magnet field depends on minimum </a:t>
            </a:r>
            <a:br>
              <a:rPr lang="en-US" dirty="0"/>
            </a:br>
            <a:r>
              <a:rPr lang="en-US" dirty="0"/>
              <a:t>energy</a:t>
            </a:r>
          </a:p>
          <a:p>
            <a:r>
              <a:rPr lang="en-US" dirty="0"/>
              <a:t>Plot shows field at coil, at 1.5 times </a:t>
            </a:r>
            <a:br>
              <a:rPr lang="en-US" dirty="0"/>
            </a:br>
            <a:r>
              <a:rPr lang="en-US" dirty="0"/>
              <a:t>beam radius, and field at beam</a:t>
            </a:r>
          </a:p>
          <a:p>
            <a:r>
              <a:rPr lang="en-US" dirty="0"/>
              <a:t>Factor of 2 energy gain possible, but </a:t>
            </a:r>
            <a:br>
              <a:rPr lang="en-US" dirty="0"/>
            </a:br>
            <a:r>
              <a:rPr lang="en-US" dirty="0"/>
              <a:t>high fields</a:t>
            </a:r>
          </a:p>
          <a:p>
            <a:r>
              <a:rPr lang="en-US" dirty="0"/>
              <a:t>Limitations similar to pulsed synchrotron</a:t>
            </a:r>
          </a:p>
          <a:p>
            <a:pPr lvl="1"/>
            <a:r>
              <a:rPr lang="en-US" dirty="0"/>
              <a:t>Minimum energy 3.1–3.6 GeV for 5 </a:t>
            </a:r>
            <a:r>
              <a:rPr lang="en-US" dirty="0" err="1"/>
              <a:t>TeV</a:t>
            </a:r>
            <a:r>
              <a:rPr lang="en-US" dirty="0"/>
              <a:t> max for </a:t>
            </a:r>
            <a:br>
              <a:rPr lang="en-US" dirty="0"/>
            </a:br>
            <a:r>
              <a:rPr lang="en-US" dirty="0"/>
              <a:t>12.5 T max</a:t>
            </a:r>
          </a:p>
          <a:p>
            <a:pPr lvl="1"/>
            <a:r>
              <a:rPr lang="en-US" dirty="0"/>
              <a:t>Factor of 2, maximum energy 3.5–4.4 </a:t>
            </a:r>
            <a:r>
              <a:rPr lang="en-US" dirty="0" err="1"/>
              <a:t>TeV</a:t>
            </a:r>
            <a:r>
              <a:rPr lang="en-US" dirty="0"/>
              <a:t> for 12.5 T max</a:t>
            </a:r>
          </a:p>
          <a:p>
            <a:r>
              <a:rPr lang="en-US" dirty="0"/>
              <a:t>Similar to (somewhat better than?) pulsed synchrotron numbers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DAD9CF2-7D40-E97D-9159-84963B73124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3A556B-7C63-244D-9B7C-B0EA8042B330}" type="slidenum">
              <a:rPr lang="en-US" smtClean="0"/>
              <a:pPr/>
              <a:t>38</a:t>
            </a:fld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78726673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phic 5">
            <a:extLst>
              <a:ext uri="{FF2B5EF4-FFF2-40B4-BE49-F238E27FC236}">
                <a16:creationId xmlns:a16="http://schemas.microsoft.com/office/drawing/2014/main" id="{BEC9D727-BB7C-5C9F-FDC7-AE626B40339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229475" y="1825625"/>
            <a:ext cx="4391025" cy="329565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652C5B5-EDD3-A4D5-13D0-E99BEB1B5D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Required Aperture, RF Consequences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EDF9A1F-0E60-84FB-B173-C40E739F01E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For factor of 2 acceleration, beam too </a:t>
            </a:r>
            <a:br>
              <a:rPr lang="en-US" dirty="0"/>
            </a:br>
            <a:r>
              <a:rPr lang="en-US" dirty="0"/>
              <a:t>large for Tesla cavity aperture</a:t>
            </a:r>
          </a:p>
          <a:p>
            <a:r>
              <a:rPr lang="en-US" dirty="0"/>
              <a:t>650 MHz probably possible, but gradient </a:t>
            </a:r>
            <a:br>
              <a:rPr lang="en-US" dirty="0"/>
            </a:br>
            <a:r>
              <a:rPr lang="en-US" dirty="0"/>
              <a:t>may be reduced</a:t>
            </a:r>
          </a:p>
          <a:p>
            <a:r>
              <a:rPr lang="en-US" dirty="0"/>
              <a:t>Large apertures for superconducting </a:t>
            </a:r>
            <a:br>
              <a:rPr lang="en-US" dirty="0"/>
            </a:br>
            <a:r>
              <a:rPr lang="en-US" dirty="0"/>
              <a:t>magnets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5F365CB-3EEF-EF87-069B-48D457A5FD9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3A556B-7C63-244D-9B7C-B0EA8042B330}" type="slidenum">
              <a:rPr lang="en-US" smtClean="0"/>
              <a:pPr/>
              <a:t>39</a:t>
            </a:fld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3729089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06DC6C-110C-3097-A439-630C4F87A5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FFAs Compared to Other Accelerators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0BC7A37-E2DC-F62D-B1F0-BC83C34044E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FFAs are like cyclotrons:</a:t>
            </a:r>
          </a:p>
          <a:p>
            <a:pPr lvl="1"/>
            <a:r>
              <a:rPr lang="en-US" dirty="0"/>
              <a:t>Fields in FFA magnets do not vary during acceleration</a:t>
            </a:r>
          </a:p>
          <a:p>
            <a:pPr lvl="1"/>
            <a:r>
              <a:rPr lang="en-US" dirty="0"/>
              <a:t>The beamline accepts a wide range of energies</a:t>
            </a:r>
          </a:p>
          <a:p>
            <a:r>
              <a:rPr lang="en-US" dirty="0"/>
              <a:t>FFAs are like synchrotrons:</a:t>
            </a:r>
          </a:p>
          <a:p>
            <a:pPr lvl="1"/>
            <a:r>
              <a:rPr lang="en-US" dirty="0"/>
              <a:t>Alternating gradient focusing to keep orbit </a:t>
            </a:r>
            <a:br>
              <a:rPr lang="en-US" dirty="0"/>
            </a:br>
            <a:r>
              <a:rPr lang="en-US" dirty="0"/>
              <a:t>excursion and beam size small</a:t>
            </a:r>
          </a:p>
          <a:p>
            <a:r>
              <a:rPr lang="en-US" dirty="0"/>
              <a:t>FFAs are between the two:</a:t>
            </a:r>
          </a:p>
          <a:p>
            <a:pPr lvl="1"/>
            <a:r>
              <a:rPr lang="en-US" dirty="0"/>
              <a:t>Magnets are more compact than for </a:t>
            </a:r>
            <a:br>
              <a:rPr lang="en-US" dirty="0"/>
            </a:br>
            <a:r>
              <a:rPr lang="en-US" dirty="0"/>
              <a:t>cyclotrons, but larger than for </a:t>
            </a:r>
            <a:br>
              <a:rPr lang="en-US" dirty="0"/>
            </a:br>
            <a:r>
              <a:rPr lang="en-US" dirty="0"/>
              <a:t>synchrotrons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EC479FA-C086-2DF8-8963-96B8FD6157B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3A556B-7C63-244D-9B7C-B0EA8042B330}" type="slidenum">
              <a:rPr lang="en-US" smtClean="0"/>
              <a:pPr/>
              <a:t>4</a:t>
            </a:fld>
            <a:endParaRPr lang="en-US" sz="100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A251A78-C906-AF96-774D-27AC94A4822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40326" y="3112692"/>
            <a:ext cx="4380174" cy="29201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3814628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4C0BE5-B148-9CFD-AAC3-B5074B7ED0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Injection/Extraction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556FB0C-D973-F53B-70D7-05B2E5C6BF9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Take advantage of orbit position dependence on energy</a:t>
            </a:r>
          </a:p>
          <a:p>
            <a:r>
              <a:rPr lang="en-US" dirty="0"/>
              <a:t>For 0.2 T kickers, about 3 straights for extraction</a:t>
            </a:r>
          </a:p>
          <a:p>
            <a:r>
              <a:rPr lang="en-US" dirty="0"/>
              <a:t>Challenge is extraction septum</a:t>
            </a:r>
          </a:p>
          <a:p>
            <a:pPr lvl="1"/>
            <a:r>
              <a:rPr lang="en-US" dirty="0"/>
              <a:t>High energies require high fields</a:t>
            </a:r>
          </a:p>
          <a:p>
            <a:pPr lvl="1"/>
            <a:r>
              <a:rPr lang="en-US" dirty="0"/>
              <a:t>Straights are short, and have to clear superconducting magnet cryostat </a:t>
            </a:r>
          </a:p>
          <a:p>
            <a:pPr lvl="1"/>
            <a:r>
              <a:rPr lang="en-US" dirty="0"/>
              <a:t>Ideas to manage:</a:t>
            </a:r>
          </a:p>
          <a:p>
            <a:pPr lvl="2"/>
            <a:r>
              <a:rPr lang="en-US" dirty="0"/>
              <a:t>Generate angle and position at septum</a:t>
            </a:r>
          </a:p>
          <a:p>
            <a:pPr lvl="2"/>
            <a:r>
              <a:rPr lang="en-US" dirty="0"/>
              <a:t>Pipe penetrating into aperture</a:t>
            </a:r>
          </a:p>
          <a:p>
            <a:pPr lvl="2"/>
            <a:r>
              <a:rPr lang="en-US" dirty="0"/>
              <a:t>Special magnets with larger apertures (higher fields!)</a:t>
            </a:r>
          </a:p>
          <a:p>
            <a:pPr lvl="2"/>
            <a:r>
              <a:rPr lang="en-US" dirty="0"/>
              <a:t>Longer straights: maybe taper straight length (oval shaped ring)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F866EE1-065D-BCA6-60AF-CAC0C024CEE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3A556B-7C63-244D-9B7C-B0EA8042B330}" type="slidenum">
              <a:rPr lang="en-US" smtClean="0"/>
              <a:pPr/>
              <a:t>40</a:t>
            </a:fld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1839669557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558A374-30FD-7ED3-FF50-BFAAD822F4A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3A556B-7C63-244D-9B7C-B0EA8042B330}" type="slidenum">
              <a:rPr lang="en-US" smtClean="0"/>
              <a:pPr/>
              <a:t>41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8079455-27E5-2154-0F25-F776C4D696E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Conclusions and Future Directions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0DA39C3-366B-0A77-695D-2F8A192382E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1140084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DF6F84-5AC9-CF53-4E2D-F54DE8E96D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DCDF236-CC22-E770-84BC-B9DDDF37497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FFAs are an alternative to more conventional acceleration techniques for muon acceleration that can address issues with those conventional solutions</a:t>
            </a:r>
          </a:p>
          <a:p>
            <a:r>
              <a:rPr lang="en-US" dirty="0"/>
              <a:t>In particular FFAs may achieve greater energy reach on the Fermilab site as superconducting magnets become capable of reaching higher fields, while pulsed synchrotrons could not take advantage of those advances</a:t>
            </a:r>
          </a:p>
          <a:p>
            <a:r>
              <a:rPr lang="en-US" dirty="0"/>
              <a:t>At lower energies, FFAs could provide a less costly alternative for acceleration</a:t>
            </a:r>
          </a:p>
          <a:p>
            <a:r>
              <a:rPr lang="en-US" dirty="0"/>
              <a:t>There are still issues to address in FFA designs, in particular injection and extraction at high energies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5E2125A-B01B-0BAE-3D88-9FEEA719B3B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3A556B-7C63-244D-9B7C-B0EA8042B330}" type="slidenum">
              <a:rPr lang="en-US" smtClean="0"/>
              <a:pPr/>
              <a:t>42</a:t>
            </a:fld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246386291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98AFEB-873D-8222-5F8D-D207BA8EDC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Future Directions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7EA4CAF-BE79-D994-E409-2DA9F6AB90A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Oval shaped FFAs for high energy acceleration</a:t>
            </a:r>
          </a:p>
          <a:p>
            <a:pPr lvl="1"/>
            <a:r>
              <a:rPr lang="en-US" dirty="0"/>
              <a:t>Adiabatically transition to longer cells that leave more space for injection/extraction</a:t>
            </a:r>
          </a:p>
          <a:p>
            <a:r>
              <a:rPr lang="en-US" dirty="0"/>
              <a:t>Revisit FFAs at lower energies, using muon collider beam emittances, and comparing to latest RLA designs</a:t>
            </a:r>
          </a:p>
          <a:p>
            <a:r>
              <a:rPr lang="en-US" dirty="0"/>
              <a:t>Incorporating nonlinearities in non-scaling designs</a:t>
            </a:r>
          </a:p>
          <a:p>
            <a:pPr lvl="1"/>
            <a:r>
              <a:rPr lang="en-US" dirty="0"/>
              <a:t>Improve energy range and/or longitudinal machine dynamics at lower energies</a:t>
            </a:r>
          </a:p>
          <a:p>
            <a:pPr lvl="1"/>
            <a:r>
              <a:rPr lang="en-US" dirty="0"/>
              <a:t>At high energies, only small nonlinearities expected to help, due to field limitations</a:t>
            </a:r>
          </a:p>
          <a:p>
            <a:r>
              <a:rPr lang="en-US" dirty="0"/>
              <a:t>Most studies are very preliminary, more detailed work needed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D4760BB-334A-F768-E991-887F7B6461B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3A556B-7C63-244D-9B7C-B0EA8042B330}" type="slidenum">
              <a:rPr lang="en-US" smtClean="0"/>
              <a:pPr/>
              <a:t>43</a:t>
            </a:fld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7591174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50157F9-6496-58AC-922B-25B82F1C6B9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3A556B-7C63-244D-9B7C-B0EA8042B330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DA008B6-CFCA-451D-400E-E11E1B800CC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A Brief, Incomplete History of FFAs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D7B604A-34A1-334E-586A-F34B794C7B5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061021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CB41E6-1C40-91D4-3C75-82680494C9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First FFAs: MURA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6A2F6E2-4E75-3FEB-A994-FBE0E5A78F3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FFAs (nee FFAGs) first described in 1954 at MURA in Wisconsin, with contemporaneous development in Japan and Russia</a:t>
            </a:r>
          </a:p>
          <a:p>
            <a:r>
              <a:rPr lang="en-US" dirty="0"/>
              <a:t>Three FFAs were operated at MURA in 1956, 1957, and 1959–1961, accelerating electrons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D1324D7-CA3E-6502-CC07-C4AF3D57E3E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3A556B-7C63-244D-9B7C-B0EA8042B330}" type="slidenum">
              <a:rPr lang="en-US" smtClean="0"/>
              <a:pPr/>
              <a:t>6</a:t>
            </a:fld>
            <a:endParaRPr lang="en-US" sz="100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0642DA1-038B-4E05-4418-4AD2BEDC8EE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500" y="3563930"/>
            <a:ext cx="3321364" cy="246888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105503CA-108E-AB91-63EB-59398094808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27628" y="3563930"/>
            <a:ext cx="3086100" cy="246888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25CDB87A-571D-5291-E5B5-B0F77EAA4F0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48491" y="3563930"/>
            <a:ext cx="3172009" cy="2468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307072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CB41E6-1C40-91D4-3C75-82680494C9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Proton FFAs in Japan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6A2F6E2-4E75-3FEB-A994-FBE0E5A78F3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 2000, a group led by Mori began building proton FFAs, first at KEK, later at KURRI</a:t>
            </a:r>
          </a:p>
          <a:p>
            <a:r>
              <a:rPr lang="en-US" dirty="0"/>
              <a:t>In 1999, they began a series of FFA workshops that continues to this day</a:t>
            </a:r>
          </a:p>
          <a:p>
            <a:r>
              <a:rPr lang="en-US" dirty="0"/>
              <a:t>A strong interest in FFAs in Japan continues to this day, including accelerators built at universities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D1324D7-CA3E-6502-CC07-C4AF3D57E3E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3A556B-7C63-244D-9B7C-B0EA8042B330}" type="slidenum">
              <a:rPr lang="en-US" smtClean="0"/>
              <a:pPr/>
              <a:t>7</a:t>
            </a:fld>
            <a:endParaRPr lang="en-US" sz="100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41DFD3F-41CB-D9D4-26B3-60BD9458564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500" y="4295450"/>
            <a:ext cx="2316480" cy="173736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031048BC-041C-DBED-929F-9AD8EB6B8F8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97741" y="4295450"/>
            <a:ext cx="2569464" cy="1737360"/>
          </a:xfrm>
          <a:prstGeom prst="rect">
            <a:avLst/>
          </a:prstGeom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1DF9E8AE-F68E-AEE9-14B2-F5E538DB637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76966" y="4295450"/>
            <a:ext cx="2379793" cy="1737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74684EF9-5B13-A493-7376-F913C50A01F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766519" y="4295450"/>
            <a:ext cx="2853981" cy="1737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786886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9E1A10-415E-585C-CB10-7D01A06BF1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 Detour: “Scaling” FFAs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FECF7DCB-3861-7EF7-D4C5-E1B50E4D402B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92500" lnSpcReduction="20000"/>
              </a:bodyPr>
              <a:lstStyle/>
              <a:p>
                <a:r>
                  <a:rPr lang="en-US" dirty="0"/>
                  <a:t>In every FFA mentioned thus far, the design field in the magnets follows a power law</a:t>
                </a:r>
                <a:br>
                  <a:rPr lang="en-US" dirty="0"/>
                </a:b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sub>
                    </m:sSub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𝑟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,0,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𝜃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𝜃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nary>
                          <m:nary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naryPr>
                          <m:sub>
                            <m:sSub>
                              <m:sSub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m:rPr>
                                    <m:brk m:alnAt="23"/>
                                  </m:r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𝑟</m:t>
                                </m:r>
                              </m:e>
                              <m:sub>
                                <m:r>
                                  <m:rPr>
                                    <m:brk m:alnAt="23"/>
                                  </m:r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sub>
                            </m:sSub>
                          </m:sub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𝑟</m:t>
                            </m:r>
                          </m:sup>
                          <m:e>
                            <m:f>
                              <m:f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func>
                                  <m:func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uncPr>
                                  <m:fName>
                                    <m:r>
                                      <m:rPr>
                                        <m:sty m:val="p"/>
                                      </m:rPr>
                                      <a:rPr lang="en-US" b="0" i="0" smtClean="0">
                                        <a:latin typeface="Cambria Math" panose="02040503050406030204" pitchFamily="18" charset="0"/>
                                      </a:rPr>
                                      <m:t>tan</m:t>
                                    </m:r>
                                  </m:fName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𝜁</m:t>
                                    </m:r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(</m:t>
                                    </m:r>
                                    <m:acc>
                                      <m:accPr>
                                        <m:chr m:val="̅"/>
                                        <m:ctrlP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accPr>
                                      <m:e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  <m:t>𝑟</m:t>
                                        </m:r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  <m:t>)</m:t>
                                        </m:r>
                                      </m:e>
                                    </m:acc>
                                  </m:e>
                                </m:func>
                              </m:num>
                              <m:den>
                                <m:acc>
                                  <m:accPr>
                                    <m:chr m:val="̅"/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𝑟</m:t>
                                    </m:r>
                                  </m:e>
                                </m:acc>
                              </m:den>
                            </m:f>
                          </m:e>
                        </m:nary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𝑑</m:t>
                        </m:r>
                        <m:acc>
                          <m:accPr>
                            <m:chr m:val="̅"/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𝑟</m:t>
                            </m:r>
                          </m:e>
                        </m:acc>
                      </m:e>
                    </m:d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𝑟</m:t>
                                </m:r>
                              </m:num>
                              <m:den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𝑟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</m:sub>
                                </m:sSub>
                              </m:den>
                            </m:f>
                          </m:e>
                        </m:d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𝑘</m:t>
                        </m:r>
                      </m:sup>
                    </m:sSup>
                  </m:oMath>
                </a14:m>
                <a:endParaRPr lang="en-US" dirty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𝜃</m:t>
                        </m:r>
                      </m:e>
                    </m:d>
                  </m:oMath>
                </a14:m>
                <a:r>
                  <a:rPr lang="en-US" dirty="0"/>
                  <a:t> has alternating sign</a:t>
                </a:r>
              </a:p>
              <a:p>
                <a:pPr lvl="1"/>
                <a:r>
                  <a:rPr lang="en-US" dirty="0"/>
                  <a:t>Alternating gradient focusing</a:t>
                </a:r>
              </a:p>
              <a:p>
                <a:pPr lvl="1"/>
                <a:r>
                  <a:rPr lang="en-US" dirty="0"/>
                  <a:t>Reverse bending (increased radius for a given field)</a:t>
                </a:r>
              </a:p>
              <a:p>
                <a:r>
                  <a:rPr lang="en-US" dirty="0"/>
                  <a:t>Tunes are independent of energy</a:t>
                </a:r>
              </a:p>
              <a:p>
                <a:pPr lvl="1"/>
                <a:r>
                  <a:rPr lang="en-US" dirty="0"/>
                  <a:t>Avoids resonance crossing during acceleration, eliminating an important loss mechanism</a:t>
                </a:r>
              </a:p>
              <a:p>
                <a:r>
                  <a:rPr lang="en-US" dirty="0"/>
                  <a:t>Increasing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𝑘</m:t>
                    </m:r>
                  </m:oMath>
                </a14:m>
                <a:r>
                  <a:rPr lang="en-US" dirty="0"/>
                  <a:t>:</a:t>
                </a:r>
              </a:p>
              <a:p>
                <a:pPr lvl="1"/>
                <a:r>
                  <a:rPr lang="en-US" dirty="0"/>
                  <a:t>Smaller orbit excursion and magnets, but</a:t>
                </a:r>
              </a:p>
              <a:p>
                <a:pPr lvl="1"/>
                <a:r>
                  <a:rPr lang="en-US" dirty="0"/>
                  <a:t>More nonlinearity, smaller dynamic aperture, higher fields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FECF7DCB-3861-7EF7-D4C5-E1B50E4D402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883" t="-4052" r="-607" b="-173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2C3BF8A-06C5-238B-F8B5-3559C2E35C8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3A556B-7C63-244D-9B7C-B0EA8042B330}" type="slidenum">
              <a:rPr lang="en-US" smtClean="0"/>
              <a:pPr/>
              <a:t>8</a:t>
            </a:fld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35919131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5376A7-7625-CBCF-BC14-384476441C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Non-Scaling FFAs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B04712A-C079-AB60-8582-9BF19CE9F7F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 1999, Johnstone and Mills propose non-scaling FFAs, using linear magnets for the purpose of accelerating muons</a:t>
            </a:r>
          </a:p>
          <a:p>
            <a:pPr lvl="1"/>
            <a:r>
              <a:rPr lang="en-US" dirty="0"/>
              <a:t>Linear </a:t>
            </a:r>
            <a:r>
              <a:rPr lang="en-US" dirty="0" err="1"/>
              <a:t>magents</a:t>
            </a:r>
            <a:r>
              <a:rPr lang="en-US" dirty="0"/>
              <a:t> to give large dynamic aperture</a:t>
            </a:r>
          </a:p>
          <a:p>
            <a:pPr lvl="1"/>
            <a:r>
              <a:rPr lang="en-US" dirty="0"/>
              <a:t>Less reverse bending</a:t>
            </a:r>
          </a:p>
          <a:p>
            <a:pPr lvl="1"/>
            <a:r>
              <a:rPr lang="en-US" dirty="0"/>
              <a:t>Orbits and magnets more compact</a:t>
            </a:r>
          </a:p>
          <a:p>
            <a:r>
              <a:rPr lang="en-US" dirty="0"/>
              <a:t>But: tunes vary with energy</a:t>
            </a:r>
          </a:p>
          <a:p>
            <a:pPr lvl="1"/>
            <a:r>
              <a:rPr lang="en-US" dirty="0"/>
              <a:t>Linear magnets avoid nonlinear resonances</a:t>
            </a:r>
          </a:p>
          <a:p>
            <a:pPr lvl="1"/>
            <a:r>
              <a:rPr lang="en-US" dirty="0"/>
              <a:t>Need high periodicity to avoid linear resonances</a:t>
            </a:r>
          </a:p>
          <a:p>
            <a:r>
              <a:rPr lang="en-US" dirty="0"/>
              <a:t>2001: Berg demonstrates you can accelerate in a non-scaling FFA without varying the RF frequency: serpentine acceleration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18A722B-1488-5B52-F451-324216E5460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3A556B-7C63-244D-9B7C-B0EA8042B330}" type="slidenum">
              <a:rPr lang="en-US" smtClean="0"/>
              <a:pPr/>
              <a:t>9</a:t>
            </a:fld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4083063661"/>
      </p:ext>
    </p:extLst>
  </p:cSld>
  <p:clrMapOvr>
    <a:masterClrMapping/>
  </p:clrMapOvr>
</p:sld>
</file>

<file path=ppt/theme/theme1.xml><?xml version="1.0" encoding="utf-8"?>
<a:theme xmlns:a="http://schemas.openxmlformats.org/drawingml/2006/main" name="BNL">
  <a:themeElements>
    <a:clrScheme name="BNL Color Palette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105C78"/>
      </a:accent1>
      <a:accent2>
        <a:srgbClr val="00ADDC"/>
      </a:accent2>
      <a:accent3>
        <a:srgbClr val="B2D33B"/>
      </a:accent3>
      <a:accent4>
        <a:srgbClr val="F68B1F"/>
      </a:accent4>
      <a:accent5>
        <a:srgbClr val="B72467"/>
      </a:accent5>
      <a:accent6>
        <a:srgbClr val="FFCD34"/>
      </a:accent6>
      <a:hlink>
        <a:srgbClr val="4881C3"/>
      </a:hlink>
      <a:folHlink>
        <a:srgbClr val="51499E"/>
      </a:folHlink>
    </a:clrScheme>
    <a:fontScheme name="Arial Black-Arial">
      <a:majorFont>
        <a:latin typeface="Arial Black" panose="020B0A04020102020204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9" id="{EA740E63-8231-234F-9059-7F6E415520C6}" vid="{315AC291-A142-F24B-B412-7E021522D55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4201</TotalTime>
  <Words>2689</Words>
  <Application>Microsoft Office PowerPoint</Application>
  <PresentationFormat>Widescreen</PresentationFormat>
  <Paragraphs>319</Paragraphs>
  <Slides>43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43</vt:i4>
      </vt:variant>
    </vt:vector>
  </HeadingPairs>
  <TitlesOfParts>
    <vt:vector size="47" baseType="lpstr">
      <vt:lpstr>Arial</vt:lpstr>
      <vt:lpstr>Calibri</vt:lpstr>
      <vt:lpstr>Cambria Math</vt:lpstr>
      <vt:lpstr>BNL</vt:lpstr>
      <vt:lpstr>FFAs for Acceleration in a Muon Collider</vt:lpstr>
      <vt:lpstr>What is an FFA?</vt:lpstr>
      <vt:lpstr>FFAs Compared to Other Accelerators</vt:lpstr>
      <vt:lpstr>FFAs Compared to Other Accelerators</vt:lpstr>
      <vt:lpstr>A Brief, Incomplete History of FFAs</vt:lpstr>
      <vt:lpstr>The First FFAs: MURA</vt:lpstr>
      <vt:lpstr>Proton FFAs in Japan</vt:lpstr>
      <vt:lpstr>A Detour: “Scaling” FFAs</vt:lpstr>
      <vt:lpstr>Non-Scaling FFAs</vt:lpstr>
      <vt:lpstr>Non-Scaling FFAs</vt:lpstr>
      <vt:lpstr>Vertical FFAs</vt:lpstr>
      <vt:lpstr>When to use FFAs</vt:lpstr>
      <vt:lpstr>Comparing to Synchrotrons</vt:lpstr>
      <vt:lpstr>When to use FFAs</vt:lpstr>
      <vt:lpstr>Muon Acceleration</vt:lpstr>
      <vt:lpstr>General Principles for Muon Acceleration</vt:lpstr>
      <vt:lpstr>Stages of Muon Acceleration</vt:lpstr>
      <vt:lpstr>Low Energy Conventional Acceleration</vt:lpstr>
      <vt:lpstr>High Energy “Conventional” Acceleration: Pulsed Synchrotrons</vt:lpstr>
      <vt:lpstr>The Hybrid Synchrotron</vt:lpstr>
      <vt:lpstr>Powering Pulsed Magnets</vt:lpstr>
      <vt:lpstr>Accelerating to High Energy on the Fermilab Site</vt:lpstr>
      <vt:lpstr>Replacing Conventional Muon Acceleration with FFAs</vt:lpstr>
      <vt:lpstr>Replacing Acceleration with FFAs</vt:lpstr>
      <vt:lpstr>Basic Structure of a Muon FFA</vt:lpstr>
      <vt:lpstr>FFA Design Principles</vt:lpstr>
      <vt:lpstr>Why a non-Scaling FFA Rather than Scaling</vt:lpstr>
      <vt:lpstr>Why a non-Scaling Rather Than a Vertical FFA?</vt:lpstr>
      <vt:lpstr>Low Energy FFAs</vt:lpstr>
      <vt:lpstr>Why FFAs for Low Energy Acceleration?</vt:lpstr>
      <vt:lpstr>Serpentine Acceleration</vt:lpstr>
      <vt:lpstr>Serpentine Acceleration</vt:lpstr>
      <vt:lpstr>Conclusions from Earlier Studies</vt:lpstr>
      <vt:lpstr>Should FFAs for Low Energy Acceleration be Revisited?</vt:lpstr>
      <vt:lpstr>Should FFAs for Low Energy Acceleration be Revisited?</vt:lpstr>
      <vt:lpstr>FFAs for High Energy Muon Acceleration</vt:lpstr>
      <vt:lpstr>First Study of High Energy FFA Acceleration</vt:lpstr>
      <vt:lpstr>Field and Energy Range</vt:lpstr>
      <vt:lpstr>Required Aperture, RF Consequences</vt:lpstr>
      <vt:lpstr>Injection/Extraction</vt:lpstr>
      <vt:lpstr>Conclusions and Future Directions</vt:lpstr>
      <vt:lpstr>Conclusions</vt:lpstr>
      <vt:lpstr>Future Directions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</dc:title>
  <dc:subject/>
  <dc:creator>Abramowitz, Jennifer</dc:creator>
  <cp:keywords/>
  <dc:description/>
  <cp:lastModifiedBy>Berg, J Scott</cp:lastModifiedBy>
  <cp:revision>1</cp:revision>
  <dcterms:created xsi:type="dcterms:W3CDTF">2024-02-06T22:48:22Z</dcterms:created>
  <dcterms:modified xsi:type="dcterms:W3CDTF">2024-07-16T12:52:22Z</dcterms:modified>
  <cp:category/>
</cp:coreProperties>
</file>