
<file path=[Content_Types].xml><?xml version="1.0" encoding="utf-8"?>
<Types xmlns="http://schemas.openxmlformats.org/package/2006/content-types">
  <Default Extension="png" ContentType="image/png"/>
  <Default Extension="jpeg" ContentType="image/jpeg"/>
  <Default Extension="JPG" ContentType="image/.jpg"/>
  <Default Extension="gif" ContentType="image/gi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2.fntdata" ContentType="application/x-fontdata"/>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62" r:id="rId3"/>
  </p:sldMasterIdLst>
  <p:notesMasterIdLst>
    <p:notesMasterId r:id="rId5"/>
  </p:notesMasterIdLst>
  <p:sldIdLst>
    <p:sldId id="256" r:id="rId4"/>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Lst>
  <p:sldSz cx="9144000" cy="5143500"/>
  <p:notesSz cx="6858000" cy="9144000"/>
  <p:embeddedFontLst>
    <p:embeddedFont>
      <p:font typeface="Roboto" panose="02000000000000000000"/>
      <p:regular r:id="rId29"/>
    </p:embeddedFont>
    <p:embeddedFont>
      <p:font typeface="Pacifico" panose="00000500000000000000"/>
      <p:regular r:id="rId3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1pPr>
    <a:lvl2pPr marR="0" lvl="1"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2pPr>
    <a:lvl3pPr marR="0" lvl="2"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3pPr>
    <a:lvl4pPr marR="0" lvl="3"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4pPr>
    <a:lvl5pPr marR="0" lvl="4"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5pPr>
    <a:lvl6pPr marR="0" lvl="5"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6pPr>
    <a:lvl7pPr marR="0" lvl="6"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7pPr>
    <a:lvl8pPr marR="0" lvl="7"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8pPr>
    <a:lvl9pPr marR="0" lvl="8"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9pPr>
  </p:defaultTextStyle>
  <p:extLst>
    <p:ext uri="{EFAFB233-063F-42B5-8137-9DF3F51BA10A}">
      <p15:sldGuideLst xmlns:p15="http://schemas.microsoft.com/office/powerpoint/2012/main">
        <p15:guide id="1" orient="horz" pos="1620" userDrawn="1">
          <p15:clr>
            <a:srgbClr val="747775"/>
          </p15:clr>
        </p15:guide>
        <p15:guide id="2" pos="2880" userDrawn="1">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7C2EE4C-BF48-4BAC-B2E3-9A26E11FB212}" styleName="Table_0">
    <a:wholeTbl>
      <a:tcTxStyle>
        <a:font>
          <a:latin typeface="Calibri"/>
          <a:ea typeface="Calibri"/>
          <a:cs typeface="Calibri"/>
        </a:font>
        <a:srgbClr val="000000"/>
      </a:tcTxStyle>
      <a:tcStyle>
        <a:tcBdr>
          <a:left>
            <a:ln w="9525" cap="flat" cmpd="sng">
              <a:solidFill>
                <a:srgbClr val="000000">
                  <a:alpha val="0"/>
                </a:srgbClr>
              </a:solidFill>
              <a:prstDash val="solid"/>
              <a:round/>
              <a:headEnd type="none" w="sm" len="sm"/>
              <a:tailEnd type="none" w="sm" len="sm"/>
            </a:ln>
          </a:left>
          <a:right>
            <a:ln w="9525" cap="flat" cmpd="sng">
              <a:solidFill>
                <a:srgbClr val="000000">
                  <a:alpha val="0"/>
                </a:srgbClr>
              </a:solidFill>
              <a:prstDash val="solid"/>
              <a:round/>
              <a:headEnd type="none" w="sm" len="sm"/>
              <a:tailEnd type="none" w="sm" len="sm"/>
            </a:ln>
          </a:right>
          <a:top>
            <a:ln w="9525" cap="flat" cmpd="sng">
              <a:solidFill>
                <a:srgbClr val="000000">
                  <a:alpha val="0"/>
                </a:srgbClr>
              </a:solidFill>
              <a:prstDash val="solid"/>
              <a:round/>
              <a:headEnd type="none" w="sm" len="sm"/>
              <a:tailEnd type="none" w="sm" len="sm"/>
            </a:ln>
          </a:top>
          <a:bottom>
            <a:ln w="9525" cap="flat" cmpd="sng">
              <a:solidFill>
                <a:srgbClr val="000000">
                  <a:alpha val="0"/>
                </a:srgbClr>
              </a:solidFill>
              <a:prstDash val="solid"/>
              <a:round/>
              <a:headEnd type="none" w="sm" len="sm"/>
              <a:tailEnd type="none" w="sm" len="sm"/>
            </a:ln>
          </a:bottom>
          <a:insideH>
            <a:ln w="9525" cap="flat" cmpd="sng">
              <a:solidFill>
                <a:srgbClr val="000000">
                  <a:alpha val="0"/>
                </a:srgbClr>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rgbClr val="FFFFFF">
              <a:alpha val="0"/>
            </a:srgbClr>
          </a:solidFill>
        </a:fill>
      </a:tcStyle>
    </a:wholeTbl>
    <a:band1H>
      <a:tcStyle>
        <a:tcBdr/>
      </a:tcStyle>
    </a:band1H>
    <a:band2H>
      <a:tcStyle>
        <a:tcBdr/>
      </a:tcStyle>
    </a:band2H>
    <a:band1V>
      <a:tcStyle>
        <a:tcBdr/>
      </a:tcStyle>
    </a:band1V>
    <a:band2V>
      <a:tcStyle>
        <a:tcBdr/>
      </a:tcStyle>
    </a:band2V>
    <a:lastCol>
      <a:tcStyle>
        <a:tcBdr/>
      </a:tcStyle>
    </a:lastCol>
    <a:firstCol>
      <a:tcStyle>
        <a:tcBdr/>
      </a:tcStyle>
    </a:firstCol>
    <a:lastRow>
      <a:tcStyle>
        <a:tcBdr/>
      </a:tcStyle>
    </a:lastRow>
    <a:seCell>
      <a:tcStyle>
        <a:tcBdr/>
      </a:tcStyle>
    </a:seCell>
    <a:swCell>
      <a:tcStyle>
        <a:tcBdr/>
      </a:tcStyle>
    </a:swCell>
    <a:firstRow>
      <a:tcStyle>
        <a:tcBdr/>
      </a:tcStyle>
    </a:firstRow>
    <a:neCell>
      <a:tcStyle>
        <a:tcBdr/>
      </a:tcStyle>
    </a:neCell>
    <a:nwCell>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showComments="0">
  <p:normalViewPr>
    <p:restoredLeft sz="15620"/>
    <p:restoredTop sz="94660"/>
  </p:normalViewPr>
  <p:slideViewPr>
    <p:cSldViewPr snapToGrid="0" showGuides="1">
      <p:cViewPr varScale="1">
        <p:scale>
          <a:sx n="100" d="100"/>
          <a:sy n="100" d="100"/>
        </p:scale>
        <p:origin x="0" y="0"/>
      </p:cViewPr>
      <p:guideLst>
        <p:guide orient="horz" pos="1620"/>
        <p:guide pos="2880"/>
      </p:guideLst>
    </p:cSldViewPr>
  </p:slide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0" Type="http://schemas.openxmlformats.org/officeDocument/2006/relationships/font" Target="fonts/font2.fntdata"/><Relationship Id="rId3" Type="http://schemas.openxmlformats.org/officeDocument/2006/relationships/slideMaster" Target="slideMasters/slideMaster2.xml"/><Relationship Id="rId29" Type="http://schemas.openxmlformats.org/officeDocument/2006/relationships/font" Target="fonts/font1.fntdata"/><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2" name="Shape 2"/>
        <p:cNvGrpSpPr/>
        <p:nvPr/>
      </p:nvGrpSpPr>
      <p:grpSpPr>
        <a:xfrm>
          <a:off x="0" y="0"/>
          <a:ext cx="0" cy="0"/>
          <a:chOff x="0" y="0"/>
          <a:chExt cx="0" cy="0"/>
        </a:xfrm>
      </p:grpSpPr>
      <p:sp>
        <p:nvSpPr>
          <p:cNvPr id="3" name="Google Shape;3;n"/>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1pPr>
    <a:lvl2pPr marR="0" lvl="1"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2pPr>
    <a:lvl3pPr marR="0" lvl="2"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3pPr>
    <a:lvl4pPr marR="0" lvl="3"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4pPr>
    <a:lvl5pPr marR="0" lvl="4"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5pPr>
    <a:lvl6pPr marR="0" lvl="5"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6pPr>
    <a:lvl7pPr marR="0" lvl="6"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7pPr>
    <a:lvl8pPr marR="0" lvl="7"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8pPr>
    <a:lvl9pPr marR="0" lvl="8"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PhAnim="0" showMasterSp="0">
  <p:cSld>
    <p:spTree>
      <p:nvGrpSpPr>
        <p:cNvPr id="131" name="Shape 131"/>
        <p:cNvGrpSpPr/>
        <p:nvPr/>
      </p:nvGrpSpPr>
      <p:grpSpPr>
        <a:xfrm>
          <a:off x="0" y="0"/>
          <a:ext cx="0" cy="0"/>
          <a:chOff x="0" y="0"/>
          <a:chExt cx="0" cy="0"/>
        </a:xfrm>
      </p:grpSpPr>
      <p:sp>
        <p:nvSpPr>
          <p:cNvPr id="132" name="Google Shape;132;p:notes"/>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 name="Google Shape;133;p: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Good morning everyone, My name is Chuene Mosomane and I am tremendously excited to be here, talking to you on behalf of Tile Cal about the quality control of low voltage power supply for ATLAS TileCal with machine learning. The goal is to improve the reliability of the low voltage power supply in high luminosity environments.</a:t>
            </a:r>
            <a:br>
              <a:rPr lang="en-GB"/>
            </a:br>
            <a:br>
              <a:rPr lang="en-GB"/>
            </a:br>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PhAnim="0" showMasterSp="0">
  <p:cSld>
    <p:spTree>
      <p:nvGrpSpPr>
        <p:cNvPr id="268" name="Shape 268"/>
        <p:cNvGrpSpPr/>
        <p:nvPr/>
      </p:nvGrpSpPr>
      <p:grpSpPr>
        <a:xfrm>
          <a:off x="0" y="0"/>
          <a:ext cx="0" cy="0"/>
          <a:chOff x="0" y="0"/>
          <a:chExt cx="0" cy="0"/>
        </a:xfrm>
      </p:grpSpPr>
      <p:sp>
        <p:nvSpPr>
          <p:cNvPr id="269" name="Google Shape;269;g2e64bd38cc3_0_45: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0" name="Google Shape;270;g2e64bd38cc3_0_45: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Talk about the </a:t>
            </a:r>
            <a:r>
              <a:rPr lang="en-GB"/>
              <a:t>apparatus</a:t>
            </a:r>
            <a:r>
              <a:rPr lang="en-GB"/>
              <a:t> and how they are connected and how we do the testing</a:t>
            </a:r>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PhAnim="0" showMasterSp="0">
  <p:cSld>
    <p:spTree>
      <p:nvGrpSpPr>
        <p:cNvPr id="280" name="Shape 280"/>
        <p:cNvGrpSpPr/>
        <p:nvPr/>
      </p:nvGrpSpPr>
      <p:grpSpPr>
        <a:xfrm>
          <a:off x="0" y="0"/>
          <a:ext cx="0" cy="0"/>
          <a:chOff x="0" y="0"/>
          <a:chExt cx="0" cy="0"/>
        </a:xfrm>
      </p:grpSpPr>
      <p:sp>
        <p:nvSpPr>
          <p:cNvPr id="281" name="Google Shape;281;g2e64bd38cc3_0_40: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2" name="Google Shape;282;g2e64bd38cc3_0_40: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Talk about how I created labels. Introduces DNN and why we choose to use it(mention the objective is to build an early failure detection inside quality control process to </a:t>
            </a:r>
            <a:r>
              <a:rPr lang="en-GB"/>
              <a:t>enhance</a:t>
            </a:r>
            <a:r>
              <a:rPr lang="en-GB"/>
              <a:t> realibility)</a:t>
            </a:r>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PhAnim="0" showMasterSp="0">
  <p:cSld>
    <p:spTree>
      <p:nvGrpSpPr>
        <p:cNvPr id="290" name="Shape 290"/>
        <p:cNvGrpSpPr/>
        <p:nvPr/>
      </p:nvGrpSpPr>
      <p:grpSpPr>
        <a:xfrm>
          <a:off x="0" y="0"/>
          <a:ext cx="0" cy="0"/>
          <a:chOff x="0" y="0"/>
          <a:chExt cx="0" cy="0"/>
        </a:xfrm>
      </p:grpSpPr>
      <p:sp>
        <p:nvSpPr>
          <p:cNvPr id="291" name="Google Shape;291;g33ce4efd060_0_0: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2" name="Google Shape;292;g33ce4efd060_0_0: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PhAnim="0" showMasterSp="0">
  <p:cSld>
    <p:spTree>
      <p:nvGrpSpPr>
        <p:cNvPr id="299" name="Shape 299"/>
        <p:cNvGrpSpPr/>
        <p:nvPr/>
      </p:nvGrpSpPr>
      <p:grpSpPr>
        <a:xfrm>
          <a:off x="0" y="0"/>
          <a:ext cx="0" cy="0"/>
          <a:chOff x="0" y="0"/>
          <a:chExt cx="0" cy="0"/>
        </a:xfrm>
      </p:grpSpPr>
      <p:sp>
        <p:nvSpPr>
          <p:cNvPr id="300" name="Google Shape;300;g342dac547bd_0_0: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1" name="Google Shape;301;g342dac547bd_0_0: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PhAnim="0" showMasterSp="0">
  <p:cSld>
    <p:spTree>
      <p:nvGrpSpPr>
        <p:cNvPr id="308" name="Shape 308"/>
        <p:cNvGrpSpPr/>
        <p:nvPr/>
      </p:nvGrpSpPr>
      <p:grpSpPr>
        <a:xfrm>
          <a:off x="0" y="0"/>
          <a:ext cx="0" cy="0"/>
          <a:chOff x="0" y="0"/>
          <a:chExt cx="0" cy="0"/>
        </a:xfrm>
      </p:grpSpPr>
      <p:sp>
        <p:nvSpPr>
          <p:cNvPr id="309" name="Google Shape;309;g33ce4efd060_0_10: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0" name="Google Shape;310;g33ce4efd060_0_10: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PhAnim="0" showMasterSp="0">
  <p:cSld>
    <p:spTree>
      <p:nvGrpSpPr>
        <p:cNvPr id="318" name="Shape 318"/>
        <p:cNvGrpSpPr/>
        <p:nvPr/>
      </p:nvGrpSpPr>
      <p:grpSpPr>
        <a:xfrm>
          <a:off x="0" y="0"/>
          <a:ext cx="0" cy="0"/>
          <a:chOff x="0" y="0"/>
          <a:chExt cx="0" cy="0"/>
        </a:xfrm>
      </p:grpSpPr>
      <p:sp>
        <p:nvSpPr>
          <p:cNvPr id="319" name="Google Shape;319;g342dac547bd_0_6: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0" name="Google Shape;320;g342dac547bd_0_6: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PhAnim="0" showMasterSp="0">
  <p:cSld>
    <p:spTree>
      <p:nvGrpSpPr>
        <p:cNvPr id="328" name="Shape 328"/>
        <p:cNvGrpSpPr/>
        <p:nvPr/>
      </p:nvGrpSpPr>
      <p:grpSpPr>
        <a:xfrm>
          <a:off x="0" y="0"/>
          <a:ext cx="0" cy="0"/>
          <a:chOff x="0" y="0"/>
          <a:chExt cx="0" cy="0"/>
        </a:xfrm>
      </p:grpSpPr>
      <p:sp>
        <p:nvSpPr>
          <p:cNvPr id="329" name="Google Shape;329;g2e934395ee6_0_730: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0" name="Google Shape;330;g2e934395ee6_0_730: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PhAnim="0" showMasterSp="0">
  <p:cSld>
    <p:spTree>
      <p:nvGrpSpPr>
        <p:cNvPr id="335" name="Shape 335"/>
        <p:cNvGrpSpPr/>
        <p:nvPr/>
      </p:nvGrpSpPr>
      <p:grpSpPr>
        <a:xfrm>
          <a:off x="0" y="0"/>
          <a:ext cx="0" cy="0"/>
          <a:chOff x="0" y="0"/>
          <a:chExt cx="0" cy="0"/>
        </a:xfrm>
      </p:grpSpPr>
      <p:sp>
        <p:nvSpPr>
          <p:cNvPr id="336" name="Google Shape;336;g2e9dc162a64_9_8: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7" name="Google Shape;337;g2e9dc162a64_9_8: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PhAnim="0" showMasterSp="0">
  <p:cSld>
    <p:spTree>
      <p:nvGrpSpPr>
        <p:cNvPr id="342" name="Shape 342"/>
        <p:cNvGrpSpPr/>
        <p:nvPr/>
      </p:nvGrpSpPr>
      <p:grpSpPr>
        <a:xfrm>
          <a:off x="0" y="0"/>
          <a:ext cx="0" cy="0"/>
          <a:chOff x="0" y="0"/>
          <a:chExt cx="0" cy="0"/>
        </a:xfrm>
      </p:grpSpPr>
      <p:sp>
        <p:nvSpPr>
          <p:cNvPr id="343" name="Google Shape;343;g2e64bd38cc3_0_60: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4" name="Google Shape;344;g2e64bd38cc3_0_60: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PhAnim="0" showMasterSp="0">
  <p:cSld>
    <p:spTree>
      <p:nvGrpSpPr>
        <p:cNvPr id="353" name="Shape 353"/>
        <p:cNvGrpSpPr/>
        <p:nvPr/>
      </p:nvGrpSpPr>
      <p:grpSpPr>
        <a:xfrm>
          <a:off x="0" y="0"/>
          <a:ext cx="0" cy="0"/>
          <a:chOff x="0" y="0"/>
          <a:chExt cx="0" cy="0"/>
        </a:xfrm>
      </p:grpSpPr>
      <p:sp>
        <p:nvSpPr>
          <p:cNvPr id="354" name="Google Shape;354;g2e64bd38cc3_0_50: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5" name="Google Shape;355;g2e64bd38cc3_0_50: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PhAnim="0" showMasterSp="0">
  <p:cSld>
    <p:spTree>
      <p:nvGrpSpPr>
        <p:cNvPr id="143" name="Shape 143"/>
        <p:cNvGrpSpPr/>
        <p:nvPr/>
      </p:nvGrpSpPr>
      <p:grpSpPr>
        <a:xfrm>
          <a:off x="0" y="0"/>
          <a:ext cx="0" cy="0"/>
          <a:chOff x="0" y="0"/>
          <a:chExt cx="0" cy="0"/>
        </a:xfrm>
      </p:grpSpPr>
      <p:sp>
        <p:nvSpPr>
          <p:cNvPr id="144" name="Google Shape;144;g3330507c9af_0_18: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5" name="Google Shape;145;g3330507c9af_0_18: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We will first start with a brief </a:t>
            </a:r>
            <a:r>
              <a:rPr lang="en-GB"/>
              <a:t>overview</a:t>
            </a:r>
            <a:r>
              <a:rPr lang="en-GB"/>
              <a:t> of the Phase-II Upgrade and then explain </a:t>
            </a:r>
            <a:r>
              <a:rPr lang="en-GB"/>
              <a:t>the</a:t>
            </a:r>
            <a:r>
              <a:rPr lang="en-GB"/>
              <a:t>  TileCal in ATLAS and then I will move on to explain the LVPS and why it is important to upgrade it. Next, I will dive deep in how the LVPS works and its </a:t>
            </a:r>
            <a:r>
              <a:rPr lang="en-GB"/>
              <a:t>improvement</a:t>
            </a:r>
            <a:r>
              <a:rPr lang="en-GB"/>
              <a:t>, and secondly, I will talk about the production and the quality control of the LVPS. Before i end this talk i want to finish by talking about how we use data analysis and machine learning to model the data and the conclude.</a:t>
            </a:r>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PhAnim="0" showMasterSp="0">
  <p:cSld>
    <p:spTree>
      <p:nvGrpSpPr>
        <p:cNvPr id="365" name="Shape 365"/>
        <p:cNvGrpSpPr/>
        <p:nvPr/>
      </p:nvGrpSpPr>
      <p:grpSpPr>
        <a:xfrm>
          <a:off x="0" y="0"/>
          <a:ext cx="0" cy="0"/>
          <a:chOff x="0" y="0"/>
          <a:chExt cx="0" cy="0"/>
        </a:xfrm>
      </p:grpSpPr>
      <p:sp>
        <p:nvSpPr>
          <p:cNvPr id="366" name="Google Shape;366;g3330507c9af_0_26: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7" name="Google Shape;367;g3330507c9af_0_26: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PhAnim="0" showMasterSp="0">
  <p:cSld>
    <p:spTree>
      <p:nvGrpSpPr>
        <p:cNvPr id="373" name="Shape 373"/>
        <p:cNvGrpSpPr/>
        <p:nvPr/>
      </p:nvGrpSpPr>
      <p:grpSpPr>
        <a:xfrm>
          <a:off x="0" y="0"/>
          <a:ext cx="0" cy="0"/>
          <a:chOff x="0" y="0"/>
          <a:chExt cx="0" cy="0"/>
        </a:xfrm>
      </p:grpSpPr>
      <p:sp>
        <p:nvSpPr>
          <p:cNvPr id="374" name="Google Shape;374;g3330507c9af_0_31: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5" name="Google Shape;375;g3330507c9af_0_31: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PhAnim="0" showMasterSp="0">
  <p:cSld>
    <p:spTree>
      <p:nvGrpSpPr>
        <p:cNvPr id="150" name="Shape 150"/>
        <p:cNvGrpSpPr/>
        <p:nvPr/>
      </p:nvGrpSpPr>
      <p:grpSpPr>
        <a:xfrm>
          <a:off x="0" y="0"/>
          <a:ext cx="0" cy="0"/>
          <a:chOff x="0" y="0"/>
          <a:chExt cx="0" cy="0"/>
        </a:xfrm>
      </p:grpSpPr>
      <p:sp>
        <p:nvSpPr>
          <p:cNvPr id="151" name="Google Shape;151;g2e934395ee6_0_661:notes"/>
          <p:cNvSpPr txBox="1"/>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GB"/>
              <a:t>The LHC is preparing for a phase-II upgrade which means that the integrated luminosity will be 4000fb^-1 and this will result in more radiation and pileups. The motivation to is to </a:t>
            </a:r>
            <a:r>
              <a:rPr lang="en-GB"/>
              <a:t>explore</a:t>
            </a:r>
            <a:r>
              <a:rPr lang="en-GB"/>
              <a:t> beyond the standard model physics. Therefore, it is necessary to upgrade the detector so not to put a huge strain on the electronics. </a:t>
            </a:r>
            <a:endParaRPr lang="en-GB"/>
          </a:p>
          <a:p>
            <a:pPr marL="0" lvl="0" indent="0" algn="l" rtl="0">
              <a:lnSpc>
                <a:spcPct val="100000"/>
              </a:lnSpc>
              <a:spcBef>
                <a:spcPts val="0"/>
              </a:spcBef>
              <a:spcAft>
                <a:spcPts val="0"/>
              </a:spcAft>
              <a:buSzPts val="1100"/>
              <a:buNone/>
            </a:pPr>
          </a:p>
          <a:p>
            <a:pPr marL="0" lvl="0" indent="0" algn="l" rtl="0">
              <a:lnSpc>
                <a:spcPct val="100000"/>
              </a:lnSpc>
              <a:spcBef>
                <a:spcPts val="0"/>
              </a:spcBef>
              <a:spcAft>
                <a:spcPts val="0"/>
              </a:spcAft>
              <a:buSzPts val="1100"/>
              <a:buNone/>
            </a:pPr>
            <a:r>
              <a:rPr lang="en-GB"/>
              <a:t>The HL LHC is coming online and it will be producing way more particles and it will put a huge strain of the detector. The current </a:t>
            </a:r>
            <a:r>
              <a:rPr lang="en-GB"/>
              <a:t>electronics</a:t>
            </a:r>
            <a:r>
              <a:rPr lang="en-GB"/>
              <a:t> isn’t built for the increase radiation and intensity.</a:t>
            </a:r>
            <a:endParaRPr lang="en-GB"/>
          </a:p>
        </p:txBody>
      </p:sp>
      <p:sp>
        <p:nvSpPr>
          <p:cNvPr id="152" name="Google Shape;152;g2e934395ee6_0_661:notes"/>
          <p:cNvSpPr/>
          <p:nvPr>
            <p:ph type="sldImg" idx="2"/>
          </p:nvPr>
        </p:nvSpPr>
        <p:spPr>
          <a:xfrm>
            <a:off x="1143221" y="685800"/>
            <a:ext cx="4572300" cy="34287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PhAnim="0" showMasterSp="0">
  <p:cSld>
    <p:spTree>
      <p:nvGrpSpPr>
        <p:cNvPr id="157" name="Shape 157"/>
        <p:cNvGrpSpPr/>
        <p:nvPr/>
      </p:nvGrpSpPr>
      <p:grpSpPr>
        <a:xfrm>
          <a:off x="0" y="0"/>
          <a:ext cx="0" cy="0"/>
          <a:chOff x="0" y="0"/>
          <a:chExt cx="0" cy="0"/>
        </a:xfrm>
      </p:grpSpPr>
      <p:sp>
        <p:nvSpPr>
          <p:cNvPr id="158" name="Google Shape;158;g2e934395ee6_0_10: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ATLAS which is part of the LHC is composed of many systems and one of them is the hadronic tile calorimeter and it is responsible for measuring the energy of the particles after the collision. The tile cal is is composed of 256 modules with about 1000 readouts channels, all using iron </a:t>
            </a:r>
            <a:r>
              <a:rPr lang="en-GB">
                <a:solidFill>
                  <a:schemeClr val="dk1"/>
                </a:solidFill>
              </a:rPr>
              <a:t>to capture energies from the particle showers </a:t>
            </a:r>
            <a:r>
              <a:rPr lang="en-GB"/>
              <a:t>and plastic scintillator</a:t>
            </a:r>
            <a:r>
              <a:rPr lang="en-GB"/>
              <a:t> to produce light . The LVPS Box sits inside the barrel and is composed of 8 LVPS. Replacing these LVPS will never be the same as fixing a light bulb.</a:t>
            </a:r>
            <a:r>
              <a:rPr lang="en-GB"/>
              <a:t> Given the difficult access to the ATLAS detector, the reliability of all the components are paramount.</a:t>
            </a:r>
            <a:endParaRPr lang="en-GB"/>
          </a:p>
        </p:txBody>
      </p:sp>
      <p:sp>
        <p:nvSpPr>
          <p:cNvPr id="159" name="Google Shape;159;g2e934395ee6_0_10:notes"/>
          <p:cNvSpPr/>
          <p:nvPr>
            <p:ph type="sldImg" idx="2"/>
          </p:nvPr>
        </p:nvSpPr>
        <p:spPr>
          <a:xfrm>
            <a:off x="1143225" y="685800"/>
            <a:ext cx="4572300" cy="34287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PhAnim="0" showMasterSp="0">
  <p:cSld>
    <p:spTree>
      <p:nvGrpSpPr>
        <p:cNvPr id="194" name="Shape 194"/>
        <p:cNvGrpSpPr/>
        <p:nvPr/>
      </p:nvGrpSpPr>
      <p:grpSpPr>
        <a:xfrm>
          <a:off x="0" y="0"/>
          <a:ext cx="0" cy="0"/>
          <a:chOff x="0" y="0"/>
          <a:chExt cx="0" cy="0"/>
        </a:xfrm>
      </p:grpSpPr>
      <p:sp>
        <p:nvSpPr>
          <p:cNvPr id="195" name="Google Shape;195;g2e934395ee6_0_216:notes"/>
          <p:cNvSpPr txBox="1"/>
          <p:nvPr>
            <p:ph type="body" idx="1"/>
          </p:nvPr>
        </p:nvSpPr>
        <p:spPr>
          <a:xfrm>
            <a:off x="685790" y="4343382"/>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The current </a:t>
            </a:r>
            <a:r>
              <a:rPr lang="en-GB"/>
              <a:t>electronics</a:t>
            </a:r>
            <a:r>
              <a:rPr lang="en-GB"/>
              <a:t> will not survive the harsher radiation environments of the HL-LHC, It is not about increasing the power output, it is about building something that can withstand the extreme conditions. This upgrade focuses on radiation hardening and enhance reliability.</a:t>
            </a:r>
            <a:br>
              <a:rPr lang="en-GB"/>
            </a:br>
            <a:br>
              <a:rPr lang="en-GB"/>
            </a:br>
            <a:r>
              <a:rPr lang="en-GB" sz="1400" b="1">
                <a:solidFill>
                  <a:srgbClr val="3F3F3F"/>
                </a:solidFill>
                <a:latin typeface="Calibri"/>
                <a:ea typeface="Calibri"/>
                <a:cs typeface="Calibri"/>
                <a:sym typeface="Calibri"/>
              </a:rPr>
              <a:t>Features:</a:t>
            </a:r>
            <a:endParaRPr sz="1400">
              <a:solidFill>
                <a:schemeClr val="dk1"/>
              </a:solidFill>
              <a:latin typeface="Calibri"/>
              <a:ea typeface="Calibri"/>
              <a:cs typeface="Calibri"/>
              <a:sym typeface="Calibri"/>
            </a:endParaRPr>
          </a:p>
          <a:p>
            <a:pPr marL="571500" lvl="1" indent="-222250" algn="l" rtl="0">
              <a:spcBef>
                <a:spcPts val="300"/>
              </a:spcBef>
              <a:spcAft>
                <a:spcPts val="0"/>
              </a:spcAft>
              <a:buClr>
                <a:srgbClr val="1F497C"/>
              </a:buClr>
              <a:buSzPts val="1100"/>
              <a:buFont typeface="Calibri"/>
              <a:buChar char="–"/>
            </a:pPr>
            <a:r>
              <a:rPr lang="en-GB">
                <a:solidFill>
                  <a:srgbClr val="3F3F3F"/>
                </a:solidFill>
                <a:latin typeface="Calibri"/>
                <a:ea typeface="Calibri"/>
                <a:cs typeface="Calibri"/>
                <a:sym typeface="Calibri"/>
              </a:rPr>
              <a:t>Customly built, compact</a:t>
            </a:r>
            <a:endParaRPr>
              <a:solidFill>
                <a:schemeClr val="dk1"/>
              </a:solidFill>
              <a:latin typeface="Calibri"/>
              <a:ea typeface="Calibri"/>
              <a:cs typeface="Calibri"/>
              <a:sym typeface="Calibri"/>
            </a:endParaRPr>
          </a:p>
          <a:p>
            <a:pPr marL="571500" lvl="1" indent="-222250" algn="l" rtl="0">
              <a:spcBef>
                <a:spcPts val="200"/>
              </a:spcBef>
              <a:spcAft>
                <a:spcPts val="0"/>
              </a:spcAft>
              <a:buClr>
                <a:srgbClr val="1F497C"/>
              </a:buClr>
              <a:buSzPts val="1100"/>
              <a:buFont typeface="Calibri"/>
              <a:buChar char="–"/>
            </a:pPr>
            <a:r>
              <a:rPr lang="en-GB">
                <a:solidFill>
                  <a:srgbClr val="3F3F3F"/>
                </a:solidFill>
                <a:latin typeface="Calibri"/>
                <a:ea typeface="Calibri"/>
                <a:cs typeface="Calibri"/>
                <a:sym typeface="Calibri"/>
              </a:rPr>
              <a:t>Water cooled using </a:t>
            </a:r>
            <a:r>
              <a:rPr lang="en-GB">
                <a:solidFill>
                  <a:schemeClr val="dk1"/>
                </a:solidFill>
                <a:latin typeface="Calibri"/>
                <a:ea typeface="Calibri"/>
                <a:cs typeface="Calibri"/>
                <a:sym typeface="Calibri"/>
              </a:rPr>
              <a:t>Al2O3 components</a:t>
            </a:r>
            <a:endParaRPr>
              <a:solidFill>
                <a:srgbClr val="3F3F3F"/>
              </a:solidFill>
              <a:latin typeface="Calibri"/>
              <a:ea typeface="Calibri"/>
              <a:cs typeface="Calibri"/>
              <a:sym typeface="Calibri"/>
            </a:endParaRPr>
          </a:p>
          <a:p>
            <a:pPr marL="571500" lvl="1" indent="-222250" algn="l" rtl="0">
              <a:spcBef>
                <a:spcPts val="200"/>
              </a:spcBef>
              <a:spcAft>
                <a:spcPts val="0"/>
              </a:spcAft>
              <a:buClr>
                <a:srgbClr val="1F497C"/>
              </a:buClr>
              <a:buSzPts val="1100"/>
              <a:buFont typeface="Calibri"/>
              <a:buChar char="–"/>
            </a:pPr>
            <a:r>
              <a:rPr lang="en-GB">
                <a:solidFill>
                  <a:srgbClr val="3F3F3F"/>
                </a:solidFill>
                <a:latin typeface="Calibri"/>
                <a:ea typeface="Calibri"/>
                <a:cs typeface="Calibri"/>
                <a:sym typeface="Calibri"/>
              </a:rPr>
              <a:t>10 V bricks, 2.3 A</a:t>
            </a:r>
            <a:endParaRPr>
              <a:solidFill>
                <a:schemeClr val="dk1"/>
              </a:solidFill>
              <a:latin typeface="Calibri"/>
              <a:ea typeface="Calibri"/>
              <a:cs typeface="Calibri"/>
              <a:sym typeface="Calibri"/>
            </a:endParaRPr>
          </a:p>
          <a:p>
            <a:pPr marL="571500" lvl="1" indent="-222250" algn="l" rtl="0">
              <a:spcBef>
                <a:spcPts val="200"/>
              </a:spcBef>
              <a:spcAft>
                <a:spcPts val="0"/>
              </a:spcAft>
              <a:buClr>
                <a:srgbClr val="1F497C"/>
              </a:buClr>
              <a:buSzPts val="1100"/>
              <a:buFont typeface="Calibri"/>
              <a:buChar char="–"/>
            </a:pPr>
            <a:r>
              <a:rPr lang="en-GB">
                <a:solidFill>
                  <a:srgbClr val="3F3F3F"/>
                </a:solidFill>
                <a:latin typeface="Calibri"/>
                <a:ea typeface="Calibri"/>
                <a:cs typeface="Calibri"/>
                <a:sym typeface="Calibri"/>
              </a:rPr>
              <a:t>Environment: Magnetic field; Radiation tolerant</a:t>
            </a:r>
            <a:endParaRPr>
              <a:solidFill>
                <a:schemeClr val="dk1"/>
              </a:solidFill>
              <a:latin typeface="Calibri"/>
              <a:ea typeface="Calibri"/>
              <a:cs typeface="Calibri"/>
              <a:sym typeface="Calibri"/>
            </a:endParaRPr>
          </a:p>
          <a:p>
            <a:pPr marL="571500" lvl="1" indent="-222250" algn="l" rtl="0">
              <a:spcBef>
                <a:spcPts val="300"/>
              </a:spcBef>
              <a:spcAft>
                <a:spcPts val="0"/>
              </a:spcAft>
              <a:buClr>
                <a:srgbClr val="1F497C"/>
              </a:buClr>
              <a:buSzPts val="1100"/>
              <a:buFont typeface="Calibri"/>
              <a:buChar char="–"/>
            </a:pPr>
            <a:r>
              <a:rPr lang="en-GB">
                <a:solidFill>
                  <a:srgbClr val="3F3F3F"/>
                </a:solidFill>
                <a:latin typeface="Calibri"/>
                <a:ea typeface="Calibri"/>
                <a:cs typeface="Calibri"/>
                <a:sym typeface="Calibri"/>
              </a:rPr>
              <a:t>Efficiency target: 75%</a:t>
            </a:r>
            <a:endParaRPr lang="en-GB">
              <a:solidFill>
                <a:srgbClr val="3F3F3F"/>
              </a:solidFill>
              <a:latin typeface="Calibri"/>
              <a:ea typeface="Calibri"/>
              <a:cs typeface="Calibri"/>
              <a:sym typeface="Calibri"/>
            </a:endParaRPr>
          </a:p>
        </p:txBody>
      </p:sp>
      <p:sp>
        <p:nvSpPr>
          <p:cNvPr id="196" name="Google Shape;196;g2e934395ee6_0_216:notes"/>
          <p:cNvSpPr/>
          <p:nvPr>
            <p:ph type="sldImg" idx="2"/>
          </p:nvPr>
        </p:nvSpPr>
        <p:spPr>
          <a:xfrm>
            <a:off x="288820" y="685794"/>
            <a:ext cx="6280800" cy="34287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PhAnim="0" showMasterSp="0">
  <p:cSld>
    <p:spTree>
      <p:nvGrpSpPr>
        <p:cNvPr id="217" name="Shape 217"/>
        <p:cNvGrpSpPr/>
        <p:nvPr/>
      </p:nvGrpSpPr>
      <p:grpSpPr>
        <a:xfrm>
          <a:off x="0" y="0"/>
          <a:ext cx="0" cy="0"/>
          <a:chOff x="0" y="0"/>
          <a:chExt cx="0" cy="0"/>
        </a:xfrm>
      </p:grpSpPr>
      <p:sp>
        <p:nvSpPr>
          <p:cNvPr id="218" name="Google Shape;218;g2e934395ee6_0_312:notes"/>
          <p:cNvSpPr/>
          <p:nvPr>
            <p:ph type="sldImg" idx="2"/>
          </p:nvPr>
        </p:nvSpPr>
        <p:spPr>
          <a:xfrm>
            <a:off x="1143221" y="685795"/>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9" name="Google Shape;219;g2e934395ee6_0_312:notes"/>
          <p:cNvSpPr txBox="1"/>
          <p:nvPr>
            <p:ph type="body" idx="1"/>
          </p:nvPr>
        </p:nvSpPr>
        <p:spPr>
          <a:xfrm>
            <a:off x="685787" y="4343386"/>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The low voltage power supply is a complete </a:t>
            </a:r>
            <a:r>
              <a:rPr lang="en-GB"/>
              <a:t>overhaul, it moves from a 2 stage to a 3 stage power system to incorporate a point of low regulators, this is all about efficiency and minimising power loss, by having 3 stage power system with low regulators, we can deliver power precisely where it is needed reducing wasted energy and heat. Remember heat is the enemy in a sensitive and confine environment like the tile calorimeter.  it is responsible for power the front end electronics of the tile calorimeter. It takes 200 V DC input and it converts it into a stable 10 V DC output.</a:t>
            </a:r>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PhAnim="0" showMasterSp="0">
  <p:cSld>
    <p:spTree>
      <p:nvGrpSpPr>
        <p:cNvPr id="228" name="Shape 228"/>
        <p:cNvGrpSpPr/>
        <p:nvPr/>
      </p:nvGrpSpPr>
      <p:grpSpPr>
        <a:xfrm>
          <a:off x="0" y="0"/>
          <a:ext cx="0" cy="0"/>
          <a:chOff x="0" y="0"/>
          <a:chExt cx="0" cy="0"/>
        </a:xfrm>
      </p:grpSpPr>
      <p:sp>
        <p:nvSpPr>
          <p:cNvPr id="229" name="Google Shape;229;g2e934395ee6_0_393: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The core of the LPVS is a transformer buck </a:t>
            </a:r>
            <a:r>
              <a:rPr lang="en-GB"/>
              <a:t>converter and it a much clever way to step down voltage. We have the LT1681 controller chip, this chip acts like the brain of the operation, rapidly switching the transistor on and off hundreds and thousands per second, so the electricity doesn’t flow continuously, it is like a super fast switch creating pulses of energy, these pulses combined with the </a:t>
            </a:r>
            <a:endParaRPr lang="en-GB"/>
          </a:p>
        </p:txBody>
      </p:sp>
      <p:sp>
        <p:nvSpPr>
          <p:cNvPr id="230" name="Google Shape;230;g2e934395ee6_0_393:notes"/>
          <p:cNvSpPr/>
          <p:nvPr>
            <p:ph type="sldImg" idx="2"/>
          </p:nvPr>
        </p:nvSpPr>
        <p:spPr>
          <a:xfrm>
            <a:off x="1143225" y="685800"/>
            <a:ext cx="4572300" cy="34287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PhAnim="0" showMasterSp="0">
  <p:cSld>
    <p:spTree>
      <p:nvGrpSpPr>
        <p:cNvPr id="242" name="Shape 242"/>
        <p:cNvGrpSpPr/>
        <p:nvPr/>
      </p:nvGrpSpPr>
      <p:grpSpPr>
        <a:xfrm>
          <a:off x="0" y="0"/>
          <a:ext cx="0" cy="0"/>
          <a:chOff x="0" y="0"/>
          <a:chExt cx="0" cy="0"/>
        </a:xfrm>
      </p:grpSpPr>
      <p:sp>
        <p:nvSpPr>
          <p:cNvPr id="243" name="Google Shape;243;g3330507c9af_0_2: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4" name="Google Shape;244;g3330507c9af_0_2: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South Africa is playing a crucial role in this upgrade, it is responsible for producing 50% of the tile calorimeter modules and are leading the development of the new lvps. This is a fantastic example of bringing academia and industry together. </a:t>
            </a:r>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PhAnim="0" showMasterSp="0">
  <p:cSld>
    <p:spTree>
      <p:nvGrpSpPr>
        <p:cNvPr id="252" name="Shape 252"/>
        <p:cNvGrpSpPr/>
        <p:nvPr/>
      </p:nvGrpSpPr>
      <p:grpSpPr>
        <a:xfrm>
          <a:off x="0" y="0"/>
          <a:ext cx="0" cy="0"/>
          <a:chOff x="0" y="0"/>
          <a:chExt cx="0" cy="0"/>
        </a:xfrm>
      </p:grpSpPr>
      <p:sp>
        <p:nvSpPr>
          <p:cNvPr id="253" name="Google Shape;253;g2e934395ee6_0_571:notes"/>
          <p:cNvSpPr/>
          <p:nvPr>
            <p:ph type="sldImg" idx="2"/>
          </p:nvPr>
        </p:nvSpPr>
        <p:spPr>
          <a:xfrm>
            <a:off x="1143221" y="685795"/>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4" name="Google Shape;254;g2e934395ee6_0_571:notes"/>
          <p:cNvSpPr txBox="1"/>
          <p:nvPr>
            <p:ph type="body" idx="1"/>
          </p:nvPr>
        </p:nvSpPr>
        <p:spPr>
          <a:xfrm>
            <a:off x="685787" y="4343386"/>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matchingName="Title slid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44" name="Shape 44"/>
        <p:cNvGrpSpPr/>
        <p:nvPr/>
      </p:nvGrpSpPr>
      <p:grpSpPr>
        <a:xfrm>
          <a:off x="0" y="0"/>
          <a:ext cx="0" cy="0"/>
          <a:chOff x="0" y="0"/>
          <a:chExt cx="0" cy="0"/>
        </a:xfrm>
      </p:grpSpPr>
      <p:sp>
        <p:nvSpPr>
          <p:cNvPr id="45" name="Google Shape;45;p11"/>
          <p:cNvSpPr txBox="1"/>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p:txBody>
      </p:sp>
      <p:sp>
        <p:nvSpPr>
          <p:cNvPr id="47" name="Google Shape;47;p11"/>
          <p:cNvSpPr txBox="1"/>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matchingName="Blank">
  <p:cSld name="BLANK">
    <p:spTree>
      <p:nvGrpSpPr>
        <p:cNvPr id="48" name="Shape 48"/>
        <p:cNvGrpSpPr/>
        <p:nvPr/>
      </p:nvGrpSpPr>
      <p:grpSpPr>
        <a:xfrm>
          <a:off x="0" y="0"/>
          <a:ext cx="0" cy="0"/>
          <a:chOff x="0" y="0"/>
          <a:chExt cx="0" cy="0"/>
        </a:xfrm>
      </p:grpSpPr>
      <p:sp>
        <p:nvSpPr>
          <p:cNvPr id="49" name="Google Shape;49;p12"/>
          <p:cNvSpPr txBox="1"/>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matchingName="Title and Content">
  <p:cSld name="OBJECT">
    <p:spTree>
      <p:nvGrpSpPr>
        <p:cNvPr id="50" name="Shape 50"/>
        <p:cNvGrpSpPr/>
        <p:nvPr/>
      </p:nvGrpSpPr>
      <p:grpSpPr>
        <a:xfrm>
          <a:off x="0" y="0"/>
          <a:ext cx="0" cy="0"/>
          <a:chOff x="0" y="0"/>
          <a:chExt cx="0" cy="0"/>
        </a:xfrm>
      </p:grpSpPr>
      <p:sp>
        <p:nvSpPr>
          <p:cNvPr id="51" name="Google Shape;51;p13"/>
          <p:cNvSpPr txBox="1"/>
          <p:nvPr>
            <p:ph type="title"/>
          </p:nvPr>
        </p:nvSpPr>
        <p:spPr>
          <a:xfrm>
            <a:off x="687704" y="390334"/>
            <a:ext cx="1309800" cy="522600"/>
          </a:xfrm>
          <a:prstGeom prst="rect">
            <a:avLst/>
          </a:prstGeom>
          <a:noFill/>
          <a:ln>
            <a:noFill/>
          </a:ln>
        </p:spPr>
        <p:txBody>
          <a:bodyPr spcFirstLastPara="1" wrap="square" lIns="0" tIns="0" rIns="0" bIns="0" anchor="t" anchorCtr="0">
            <a:spAutoFit/>
          </a:bodyPr>
          <a:lstStyle>
            <a:lvl1pPr lvl="0" algn="l" rtl="0">
              <a:spcBef>
                <a:spcPts val="0"/>
              </a:spcBef>
              <a:spcAft>
                <a:spcPts val="0"/>
              </a:spcAft>
              <a:buSzPts val="2800"/>
              <a:buNone/>
              <a:defRPr sz="3300" b="0" i="0">
                <a:solidFill>
                  <a:schemeClr val="dk1"/>
                </a:solidFill>
                <a:latin typeface="Calibri"/>
                <a:ea typeface="Calibri"/>
                <a:cs typeface="Calibri"/>
                <a:sym typeface="Calibri"/>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52" name="Google Shape;52;p13"/>
          <p:cNvSpPr txBox="1"/>
          <p:nvPr>
            <p:ph type="body" idx="1"/>
          </p:nvPr>
        </p:nvSpPr>
        <p:spPr>
          <a:xfrm>
            <a:off x="1470279" y="1752599"/>
            <a:ext cx="5747400" cy="1233900"/>
          </a:xfrm>
          <a:prstGeom prst="rect">
            <a:avLst/>
          </a:prstGeom>
          <a:noFill/>
          <a:ln>
            <a:noFill/>
          </a:ln>
        </p:spPr>
        <p:txBody>
          <a:bodyPr spcFirstLastPara="1" wrap="square" lIns="0" tIns="0" rIns="0" bIns="0" anchor="t" anchorCtr="0">
            <a:spAutoFit/>
          </a:bodyPr>
          <a:lstStyle>
            <a:lvl1pPr marL="457200" lvl="0" indent="-228600" algn="l" rtl="0">
              <a:spcBef>
                <a:spcPts val="0"/>
              </a:spcBef>
              <a:spcAft>
                <a:spcPts val="0"/>
              </a:spcAft>
              <a:buSzPts val="1800"/>
              <a:buNone/>
              <a:defRPr sz="1400" b="0" i="0">
                <a:solidFill>
                  <a:schemeClr val="dk1"/>
                </a:solidFill>
                <a:latin typeface="Calibri"/>
                <a:ea typeface="Calibri"/>
                <a:cs typeface="Calibri"/>
                <a:sym typeface="Calibri"/>
              </a:defRPr>
            </a:lvl1pPr>
            <a:lvl2pPr marL="914400" lvl="1" indent="-228600" algn="l" rtl="0">
              <a:spcBef>
                <a:spcPts val="1200"/>
              </a:spcBef>
              <a:spcAft>
                <a:spcPts val="0"/>
              </a:spcAft>
              <a:buSzPts val="1400"/>
              <a:buNone/>
              <a:defRPr/>
            </a:lvl2pPr>
            <a:lvl3pPr marL="1371600" lvl="2" indent="-228600" algn="l" rtl="0">
              <a:spcBef>
                <a:spcPts val="1200"/>
              </a:spcBef>
              <a:spcAft>
                <a:spcPts val="0"/>
              </a:spcAft>
              <a:buSzPts val="1400"/>
              <a:buNone/>
              <a:defRPr/>
            </a:lvl3pPr>
            <a:lvl4pPr marL="1828800" lvl="3" indent="-228600" algn="l" rtl="0">
              <a:spcBef>
                <a:spcPts val="1200"/>
              </a:spcBef>
              <a:spcAft>
                <a:spcPts val="0"/>
              </a:spcAft>
              <a:buSzPts val="1400"/>
              <a:buNone/>
              <a:defRPr/>
            </a:lvl4pPr>
            <a:lvl5pPr marL="2286000" lvl="4" indent="-228600" algn="l" rtl="0">
              <a:spcBef>
                <a:spcPts val="1200"/>
              </a:spcBef>
              <a:spcAft>
                <a:spcPts val="0"/>
              </a:spcAft>
              <a:buSzPts val="1400"/>
              <a:buNone/>
              <a:defRPr/>
            </a:lvl5pPr>
            <a:lvl6pPr marL="2743200" lvl="5" indent="-228600" algn="l" rtl="0">
              <a:spcBef>
                <a:spcPts val="1200"/>
              </a:spcBef>
              <a:spcAft>
                <a:spcPts val="0"/>
              </a:spcAft>
              <a:buSzPts val="1400"/>
              <a:buNone/>
              <a:defRPr/>
            </a:lvl6pPr>
            <a:lvl7pPr marL="3200400" lvl="6" indent="-228600" algn="l" rtl="0">
              <a:spcBef>
                <a:spcPts val="1200"/>
              </a:spcBef>
              <a:spcAft>
                <a:spcPts val="0"/>
              </a:spcAft>
              <a:buSzPts val="1400"/>
              <a:buNone/>
              <a:defRPr/>
            </a:lvl7pPr>
            <a:lvl8pPr marL="3657600" lvl="7" indent="-228600" algn="l" rtl="0">
              <a:spcBef>
                <a:spcPts val="1200"/>
              </a:spcBef>
              <a:spcAft>
                <a:spcPts val="0"/>
              </a:spcAft>
              <a:buSzPts val="1400"/>
              <a:buNone/>
              <a:defRPr/>
            </a:lvl8pPr>
            <a:lvl9pPr marL="4114800" lvl="8" indent="-228600" algn="l" rtl="0">
              <a:spcBef>
                <a:spcPts val="1200"/>
              </a:spcBef>
              <a:spcAft>
                <a:spcPts val="1200"/>
              </a:spcAft>
              <a:buSzPts val="1400"/>
              <a:buNone/>
              <a:defRPr/>
            </a:lvl9pPr>
          </a:lstStyle>
          <a:p/>
        </p:txBody>
      </p:sp>
      <p:sp>
        <p:nvSpPr>
          <p:cNvPr id="53" name="Google Shape;53;p13"/>
          <p:cNvSpPr txBox="1"/>
          <p:nvPr>
            <p:ph type="ftr" idx="11"/>
          </p:nvPr>
        </p:nvSpPr>
        <p:spPr>
          <a:xfrm>
            <a:off x="3108960" y="4783455"/>
            <a:ext cx="2926200" cy="257100"/>
          </a:xfrm>
          <a:prstGeom prst="rect">
            <a:avLst/>
          </a:prstGeom>
          <a:noFill/>
          <a:ln>
            <a:noFill/>
          </a:ln>
        </p:spPr>
        <p:txBody>
          <a:bodyPr spcFirstLastPara="1" wrap="square" lIns="0" tIns="0" rIns="0" bIns="0" anchor="t" anchorCtr="0">
            <a:spAutoFit/>
          </a:bodyPr>
          <a:lstStyle>
            <a:lvl1pPr lvl="0" algn="ctr" rtl="0">
              <a:spcBef>
                <a:spcPts val="0"/>
              </a:spcBef>
              <a:spcAft>
                <a:spcPts val="0"/>
              </a:spcAft>
              <a:buSzPts val="1100"/>
              <a:buNone/>
              <a:defRPr sz="1100">
                <a:solidFill>
                  <a:srgbClr val="888888"/>
                </a:solidFill>
              </a:defRPr>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p:txBody>
      </p:sp>
      <p:sp>
        <p:nvSpPr>
          <p:cNvPr id="54" name="Google Shape;54;p13"/>
          <p:cNvSpPr txBox="1"/>
          <p:nvPr>
            <p:ph type="dt" idx="10"/>
          </p:nvPr>
        </p:nvSpPr>
        <p:spPr>
          <a:xfrm>
            <a:off x="457200" y="4783455"/>
            <a:ext cx="2103000" cy="257100"/>
          </a:xfrm>
          <a:prstGeom prst="rect">
            <a:avLst/>
          </a:prstGeom>
          <a:noFill/>
          <a:ln>
            <a:noFill/>
          </a:ln>
        </p:spPr>
        <p:txBody>
          <a:bodyPr spcFirstLastPara="1" wrap="square" lIns="0" tIns="0" rIns="0" bIns="0" anchor="t" anchorCtr="0">
            <a:spAutoFit/>
          </a:bodyPr>
          <a:lstStyle>
            <a:lvl1pPr lvl="0" algn="l" rtl="0">
              <a:spcBef>
                <a:spcPts val="0"/>
              </a:spcBef>
              <a:spcAft>
                <a:spcPts val="0"/>
              </a:spcAft>
              <a:buSzPts val="1100"/>
              <a:buNone/>
              <a:defRPr sz="1100">
                <a:solidFill>
                  <a:srgbClr val="888888"/>
                </a:solidFill>
              </a:defRPr>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p:txBody>
      </p:sp>
      <p:sp>
        <p:nvSpPr>
          <p:cNvPr id="55" name="Google Shape;55;p13"/>
          <p:cNvSpPr txBox="1"/>
          <p:nvPr>
            <p:ph type="sldNum" idx="12"/>
          </p:nvPr>
        </p:nvSpPr>
        <p:spPr>
          <a:xfrm>
            <a:off x="8295512" y="4951323"/>
            <a:ext cx="808800" cy="138600"/>
          </a:xfrm>
          <a:prstGeom prst="rect">
            <a:avLst/>
          </a:prstGeom>
          <a:noFill/>
          <a:ln>
            <a:noFill/>
          </a:ln>
        </p:spPr>
        <p:txBody>
          <a:bodyPr spcFirstLastPara="1" wrap="square" lIns="0" tIns="0" rIns="0" bIns="0" anchor="t" anchorCtr="0">
            <a:spAutoFit/>
          </a:bodyPr>
          <a:lstStyle>
            <a:lvl1pPr marL="12700" marR="0" lvl="0" indent="0" algn="l" rtl="0">
              <a:lnSpc>
                <a:spcPct val="103000"/>
              </a:lnSpc>
              <a:spcBef>
                <a:spcPts val="0"/>
              </a:spcBef>
              <a:buNone/>
              <a:defRPr sz="900" b="0" i="0" u="none" strike="noStrike" cap="none">
                <a:solidFill>
                  <a:srgbClr val="888888"/>
                </a:solidFill>
                <a:latin typeface="Calibri"/>
                <a:ea typeface="Calibri"/>
                <a:cs typeface="Calibri"/>
                <a:sym typeface="Calibri"/>
              </a:defRPr>
            </a:lvl1pPr>
            <a:lvl2pPr marL="12700" marR="0" lvl="1" indent="0" algn="l" rtl="0">
              <a:lnSpc>
                <a:spcPct val="103000"/>
              </a:lnSpc>
              <a:spcBef>
                <a:spcPts val="0"/>
              </a:spcBef>
              <a:buNone/>
              <a:defRPr sz="900" b="0" i="0" u="none" strike="noStrike" cap="none">
                <a:solidFill>
                  <a:srgbClr val="888888"/>
                </a:solidFill>
                <a:latin typeface="Calibri"/>
                <a:ea typeface="Calibri"/>
                <a:cs typeface="Calibri"/>
                <a:sym typeface="Calibri"/>
              </a:defRPr>
            </a:lvl2pPr>
            <a:lvl3pPr marL="12700" marR="0" lvl="2" indent="0" algn="l" rtl="0">
              <a:lnSpc>
                <a:spcPct val="103000"/>
              </a:lnSpc>
              <a:spcBef>
                <a:spcPts val="0"/>
              </a:spcBef>
              <a:buNone/>
              <a:defRPr sz="900" b="0" i="0" u="none" strike="noStrike" cap="none">
                <a:solidFill>
                  <a:srgbClr val="888888"/>
                </a:solidFill>
                <a:latin typeface="Calibri"/>
                <a:ea typeface="Calibri"/>
                <a:cs typeface="Calibri"/>
                <a:sym typeface="Calibri"/>
              </a:defRPr>
            </a:lvl3pPr>
            <a:lvl4pPr marL="12700" marR="0" lvl="3" indent="0" algn="l" rtl="0">
              <a:lnSpc>
                <a:spcPct val="103000"/>
              </a:lnSpc>
              <a:spcBef>
                <a:spcPts val="0"/>
              </a:spcBef>
              <a:buNone/>
              <a:defRPr sz="900" b="0" i="0" u="none" strike="noStrike" cap="none">
                <a:solidFill>
                  <a:srgbClr val="888888"/>
                </a:solidFill>
                <a:latin typeface="Calibri"/>
                <a:ea typeface="Calibri"/>
                <a:cs typeface="Calibri"/>
                <a:sym typeface="Calibri"/>
              </a:defRPr>
            </a:lvl4pPr>
            <a:lvl5pPr marL="12700" marR="0" lvl="4" indent="0" algn="l" rtl="0">
              <a:lnSpc>
                <a:spcPct val="103000"/>
              </a:lnSpc>
              <a:spcBef>
                <a:spcPts val="0"/>
              </a:spcBef>
              <a:buNone/>
              <a:defRPr sz="900" b="0" i="0" u="none" strike="noStrike" cap="none">
                <a:solidFill>
                  <a:srgbClr val="888888"/>
                </a:solidFill>
                <a:latin typeface="Calibri"/>
                <a:ea typeface="Calibri"/>
                <a:cs typeface="Calibri"/>
                <a:sym typeface="Calibri"/>
              </a:defRPr>
            </a:lvl5pPr>
            <a:lvl6pPr marL="12700" marR="0" lvl="5" indent="0" algn="l" rtl="0">
              <a:lnSpc>
                <a:spcPct val="103000"/>
              </a:lnSpc>
              <a:spcBef>
                <a:spcPts val="0"/>
              </a:spcBef>
              <a:buNone/>
              <a:defRPr sz="900" b="0" i="0" u="none" strike="noStrike" cap="none">
                <a:solidFill>
                  <a:srgbClr val="888888"/>
                </a:solidFill>
                <a:latin typeface="Calibri"/>
                <a:ea typeface="Calibri"/>
                <a:cs typeface="Calibri"/>
                <a:sym typeface="Calibri"/>
              </a:defRPr>
            </a:lvl6pPr>
            <a:lvl7pPr marL="12700" marR="0" lvl="6" indent="0" algn="l" rtl="0">
              <a:lnSpc>
                <a:spcPct val="103000"/>
              </a:lnSpc>
              <a:spcBef>
                <a:spcPts val="0"/>
              </a:spcBef>
              <a:buNone/>
              <a:defRPr sz="900" b="0" i="0" u="none" strike="noStrike" cap="none">
                <a:solidFill>
                  <a:srgbClr val="888888"/>
                </a:solidFill>
                <a:latin typeface="Calibri"/>
                <a:ea typeface="Calibri"/>
                <a:cs typeface="Calibri"/>
                <a:sym typeface="Calibri"/>
              </a:defRPr>
            </a:lvl7pPr>
            <a:lvl8pPr marL="12700" marR="0" lvl="7" indent="0" algn="l" rtl="0">
              <a:lnSpc>
                <a:spcPct val="103000"/>
              </a:lnSpc>
              <a:spcBef>
                <a:spcPts val="0"/>
              </a:spcBef>
              <a:buNone/>
              <a:defRPr sz="900" b="0" i="0" u="none" strike="noStrike" cap="none">
                <a:solidFill>
                  <a:srgbClr val="888888"/>
                </a:solidFill>
                <a:latin typeface="Calibri"/>
                <a:ea typeface="Calibri"/>
                <a:cs typeface="Calibri"/>
                <a:sym typeface="Calibri"/>
              </a:defRPr>
            </a:lvl8pPr>
            <a:lvl9pPr marL="12700" marR="0" lvl="8" indent="0" algn="l" rtl="0">
              <a:lnSpc>
                <a:spcPct val="103000"/>
              </a:lnSpc>
              <a:spcBef>
                <a:spcPts val="0"/>
              </a:spcBef>
              <a:buNone/>
              <a:defRPr sz="900" b="0" i="0" u="none" strike="noStrike" cap="none">
                <a:solidFill>
                  <a:srgbClr val="888888"/>
                </a:solidFill>
                <a:latin typeface="Calibri"/>
                <a:ea typeface="Calibri"/>
                <a:cs typeface="Calibri"/>
                <a:sym typeface="Calibri"/>
              </a:defRPr>
            </a:lvl9pPr>
          </a:lstStyle>
          <a:p>
            <a:pPr marL="12700" lvl="0" indent="0" algn="l" rtl="0">
              <a:spcBef>
                <a:spcPts val="0"/>
              </a:spcBef>
              <a:spcAft>
                <a:spcPts val="0"/>
              </a:spcAft>
              <a:buNone/>
            </a:pPr>
            <a:r>
              <a:rPr lang="en-GB"/>
              <a:t>Lalit Patnaik </a:t>
            </a:r>
            <a:fld id="{00000000-1234-1234-1234-123412341234}" type="slidenum">
              <a:rPr lang="en-GB"/>
            </a:fld>
            <a:endParaRPr sz="1000">
              <a:solidFill>
                <a:schemeClr val="dk2"/>
              </a:solidFill>
              <a:latin typeface="Arial" panose="020B0604020202090204"/>
              <a:ea typeface="Arial" panose="020B0604020202090204"/>
              <a:cs typeface="Arial" panose="020B0604020202090204"/>
              <a:sym typeface="Arial" panose="020B0604020202090204"/>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Content 2">
  <p:cSld name="OBJECT_2">
    <p:spTree>
      <p:nvGrpSpPr>
        <p:cNvPr id="56" name="Shape 56"/>
        <p:cNvGrpSpPr/>
        <p:nvPr/>
      </p:nvGrpSpPr>
      <p:grpSpPr>
        <a:xfrm>
          <a:off x="0" y="0"/>
          <a:ext cx="0" cy="0"/>
          <a:chOff x="0" y="0"/>
          <a:chExt cx="0" cy="0"/>
        </a:xfrm>
      </p:grpSpPr>
      <p:sp>
        <p:nvSpPr>
          <p:cNvPr id="57" name="Google Shape;57;p14"/>
          <p:cNvSpPr txBox="1"/>
          <p:nvPr>
            <p:ph type="title"/>
          </p:nvPr>
        </p:nvSpPr>
        <p:spPr>
          <a:xfrm>
            <a:off x="687704" y="390334"/>
            <a:ext cx="1309800" cy="522600"/>
          </a:xfrm>
          <a:prstGeom prst="rect">
            <a:avLst/>
          </a:prstGeom>
          <a:noFill/>
          <a:ln>
            <a:noFill/>
          </a:ln>
        </p:spPr>
        <p:txBody>
          <a:bodyPr spcFirstLastPara="1" wrap="square" lIns="0" tIns="0" rIns="0" bIns="0" anchor="t" anchorCtr="0">
            <a:spAutoFit/>
          </a:bodyPr>
          <a:lstStyle>
            <a:lvl1pPr lvl="0" algn="l" rtl="0">
              <a:lnSpc>
                <a:spcPct val="100000"/>
              </a:lnSpc>
              <a:spcBef>
                <a:spcPts val="0"/>
              </a:spcBef>
              <a:spcAft>
                <a:spcPts val="0"/>
              </a:spcAft>
              <a:buSzPts val="3700"/>
              <a:buNone/>
              <a:defRPr sz="4400" b="0" i="0">
                <a:solidFill>
                  <a:schemeClr val="dk1"/>
                </a:solidFill>
                <a:latin typeface="Calibri"/>
                <a:ea typeface="Calibri"/>
                <a:cs typeface="Calibri"/>
                <a:sym typeface="Calibri"/>
              </a:defRPr>
            </a:lvl1pPr>
            <a:lvl2pPr lvl="1" algn="l" rtl="0">
              <a:lnSpc>
                <a:spcPct val="100000"/>
              </a:lnSpc>
              <a:spcBef>
                <a:spcPts val="0"/>
              </a:spcBef>
              <a:spcAft>
                <a:spcPts val="0"/>
              </a:spcAft>
              <a:buSzPts val="3700"/>
              <a:buNone/>
              <a:defRPr/>
            </a:lvl2pPr>
            <a:lvl3pPr lvl="2" algn="l" rtl="0">
              <a:lnSpc>
                <a:spcPct val="100000"/>
              </a:lnSpc>
              <a:spcBef>
                <a:spcPts val="0"/>
              </a:spcBef>
              <a:spcAft>
                <a:spcPts val="0"/>
              </a:spcAft>
              <a:buSzPts val="3700"/>
              <a:buNone/>
              <a:defRPr/>
            </a:lvl3pPr>
            <a:lvl4pPr lvl="3" algn="l" rtl="0">
              <a:lnSpc>
                <a:spcPct val="100000"/>
              </a:lnSpc>
              <a:spcBef>
                <a:spcPts val="0"/>
              </a:spcBef>
              <a:spcAft>
                <a:spcPts val="0"/>
              </a:spcAft>
              <a:buSzPts val="3700"/>
              <a:buNone/>
              <a:defRPr/>
            </a:lvl4pPr>
            <a:lvl5pPr lvl="4" algn="l" rtl="0">
              <a:lnSpc>
                <a:spcPct val="100000"/>
              </a:lnSpc>
              <a:spcBef>
                <a:spcPts val="0"/>
              </a:spcBef>
              <a:spcAft>
                <a:spcPts val="0"/>
              </a:spcAft>
              <a:buSzPts val="3700"/>
              <a:buNone/>
              <a:defRPr/>
            </a:lvl5pPr>
            <a:lvl6pPr lvl="5" algn="l" rtl="0">
              <a:lnSpc>
                <a:spcPct val="100000"/>
              </a:lnSpc>
              <a:spcBef>
                <a:spcPts val="0"/>
              </a:spcBef>
              <a:spcAft>
                <a:spcPts val="0"/>
              </a:spcAft>
              <a:buSzPts val="3700"/>
              <a:buNone/>
              <a:defRPr/>
            </a:lvl6pPr>
            <a:lvl7pPr lvl="6" algn="l" rtl="0">
              <a:lnSpc>
                <a:spcPct val="100000"/>
              </a:lnSpc>
              <a:spcBef>
                <a:spcPts val="0"/>
              </a:spcBef>
              <a:spcAft>
                <a:spcPts val="0"/>
              </a:spcAft>
              <a:buSzPts val="3700"/>
              <a:buNone/>
              <a:defRPr/>
            </a:lvl7pPr>
            <a:lvl8pPr lvl="7" algn="l" rtl="0">
              <a:lnSpc>
                <a:spcPct val="100000"/>
              </a:lnSpc>
              <a:spcBef>
                <a:spcPts val="0"/>
              </a:spcBef>
              <a:spcAft>
                <a:spcPts val="0"/>
              </a:spcAft>
              <a:buSzPts val="3700"/>
              <a:buNone/>
              <a:defRPr/>
            </a:lvl8pPr>
            <a:lvl9pPr lvl="8" algn="l" rtl="0">
              <a:lnSpc>
                <a:spcPct val="100000"/>
              </a:lnSpc>
              <a:spcBef>
                <a:spcPts val="0"/>
              </a:spcBef>
              <a:spcAft>
                <a:spcPts val="0"/>
              </a:spcAft>
              <a:buSzPts val="3700"/>
              <a:buNone/>
              <a:defRPr/>
            </a:lvl9pPr>
          </a:lstStyle>
          <a:p/>
        </p:txBody>
      </p:sp>
      <p:sp>
        <p:nvSpPr>
          <p:cNvPr id="58" name="Google Shape;58;p14"/>
          <p:cNvSpPr txBox="1"/>
          <p:nvPr>
            <p:ph type="body" idx="1"/>
          </p:nvPr>
        </p:nvSpPr>
        <p:spPr>
          <a:xfrm>
            <a:off x="1470279" y="1752599"/>
            <a:ext cx="5747400" cy="1233900"/>
          </a:xfrm>
          <a:prstGeom prst="rect">
            <a:avLst/>
          </a:prstGeom>
          <a:noFill/>
          <a:ln>
            <a:noFill/>
          </a:ln>
        </p:spPr>
        <p:txBody>
          <a:bodyPr spcFirstLastPara="1" wrap="square" lIns="0" tIns="0" rIns="0" bIns="0" anchor="t" anchorCtr="0">
            <a:spAutoFit/>
          </a:bodyPr>
          <a:lstStyle>
            <a:lvl1pPr marL="457200" lvl="0" indent="-228600" algn="l" rtl="0">
              <a:lnSpc>
                <a:spcPct val="115000"/>
              </a:lnSpc>
              <a:spcBef>
                <a:spcPts val="0"/>
              </a:spcBef>
              <a:spcAft>
                <a:spcPts val="0"/>
              </a:spcAft>
              <a:buSzPts val="2400"/>
              <a:buNone/>
              <a:defRPr sz="1800" b="0" i="0">
                <a:solidFill>
                  <a:schemeClr val="dk1"/>
                </a:solidFill>
                <a:latin typeface="Calibri"/>
                <a:ea typeface="Calibri"/>
                <a:cs typeface="Calibri"/>
                <a:sym typeface="Calibri"/>
              </a:defRPr>
            </a:lvl1pPr>
            <a:lvl2pPr marL="914400" lvl="1" indent="-228600" algn="l" rtl="0">
              <a:lnSpc>
                <a:spcPct val="115000"/>
              </a:lnSpc>
              <a:spcBef>
                <a:spcPts val="1600"/>
              </a:spcBef>
              <a:spcAft>
                <a:spcPts val="0"/>
              </a:spcAft>
              <a:buSzPts val="1900"/>
              <a:buNone/>
              <a:defRPr/>
            </a:lvl2pPr>
            <a:lvl3pPr marL="1371600" lvl="2" indent="-228600" algn="l" rtl="0">
              <a:lnSpc>
                <a:spcPct val="115000"/>
              </a:lnSpc>
              <a:spcBef>
                <a:spcPts val="1600"/>
              </a:spcBef>
              <a:spcAft>
                <a:spcPts val="0"/>
              </a:spcAft>
              <a:buSzPts val="1900"/>
              <a:buNone/>
              <a:defRPr/>
            </a:lvl3pPr>
            <a:lvl4pPr marL="1828800" lvl="3" indent="-228600" algn="l" rtl="0">
              <a:lnSpc>
                <a:spcPct val="115000"/>
              </a:lnSpc>
              <a:spcBef>
                <a:spcPts val="1600"/>
              </a:spcBef>
              <a:spcAft>
                <a:spcPts val="0"/>
              </a:spcAft>
              <a:buSzPts val="1900"/>
              <a:buNone/>
              <a:defRPr/>
            </a:lvl4pPr>
            <a:lvl5pPr marL="2286000" lvl="4" indent="-228600" algn="l" rtl="0">
              <a:lnSpc>
                <a:spcPct val="115000"/>
              </a:lnSpc>
              <a:spcBef>
                <a:spcPts val="1600"/>
              </a:spcBef>
              <a:spcAft>
                <a:spcPts val="0"/>
              </a:spcAft>
              <a:buSzPts val="1900"/>
              <a:buNone/>
              <a:defRPr/>
            </a:lvl5pPr>
            <a:lvl6pPr marL="2743200" lvl="5" indent="-228600" algn="l" rtl="0">
              <a:lnSpc>
                <a:spcPct val="115000"/>
              </a:lnSpc>
              <a:spcBef>
                <a:spcPts val="1600"/>
              </a:spcBef>
              <a:spcAft>
                <a:spcPts val="0"/>
              </a:spcAft>
              <a:buSzPts val="1900"/>
              <a:buNone/>
              <a:defRPr/>
            </a:lvl6pPr>
            <a:lvl7pPr marL="3200400" lvl="6" indent="-228600" algn="l" rtl="0">
              <a:lnSpc>
                <a:spcPct val="115000"/>
              </a:lnSpc>
              <a:spcBef>
                <a:spcPts val="1600"/>
              </a:spcBef>
              <a:spcAft>
                <a:spcPts val="0"/>
              </a:spcAft>
              <a:buSzPts val="1900"/>
              <a:buNone/>
              <a:defRPr/>
            </a:lvl7pPr>
            <a:lvl8pPr marL="3657600" lvl="7" indent="-228600" algn="l" rtl="0">
              <a:lnSpc>
                <a:spcPct val="115000"/>
              </a:lnSpc>
              <a:spcBef>
                <a:spcPts val="1600"/>
              </a:spcBef>
              <a:spcAft>
                <a:spcPts val="0"/>
              </a:spcAft>
              <a:buSzPts val="1900"/>
              <a:buNone/>
              <a:defRPr/>
            </a:lvl8pPr>
            <a:lvl9pPr marL="4114800" lvl="8" indent="-228600" algn="l" rtl="0">
              <a:lnSpc>
                <a:spcPct val="115000"/>
              </a:lnSpc>
              <a:spcBef>
                <a:spcPts val="1600"/>
              </a:spcBef>
              <a:spcAft>
                <a:spcPts val="1600"/>
              </a:spcAft>
              <a:buSzPts val="1900"/>
              <a:buNone/>
              <a:defRPr/>
            </a:lvl9pPr>
          </a:lstStyle>
          <a:p/>
        </p:txBody>
      </p:sp>
      <p:sp>
        <p:nvSpPr>
          <p:cNvPr id="59" name="Google Shape;59;p14"/>
          <p:cNvSpPr txBox="1"/>
          <p:nvPr>
            <p:ph type="ftr" idx="11"/>
          </p:nvPr>
        </p:nvSpPr>
        <p:spPr>
          <a:xfrm>
            <a:off x="3108960" y="4783455"/>
            <a:ext cx="2926200" cy="257100"/>
          </a:xfrm>
          <a:prstGeom prst="rect">
            <a:avLst/>
          </a:prstGeom>
          <a:noFill/>
          <a:ln>
            <a:noFill/>
          </a:ln>
        </p:spPr>
        <p:txBody>
          <a:bodyPr spcFirstLastPara="1" wrap="square" lIns="0" tIns="0" rIns="0" bIns="0" anchor="t" anchorCtr="0">
            <a:spAutoFit/>
          </a:bodyPr>
          <a:lstStyle>
            <a:lvl1pPr marR="0" lvl="0" algn="ctr" rtl="0">
              <a:lnSpc>
                <a:spcPct val="100000"/>
              </a:lnSpc>
              <a:spcBef>
                <a:spcPts val="0"/>
              </a:spcBef>
              <a:spcAft>
                <a:spcPts val="0"/>
              </a:spcAft>
              <a:buClr>
                <a:srgbClr val="000000"/>
              </a:buClr>
              <a:buSzPts val="1400"/>
              <a:buFont typeface="Arial" panose="020B0604020202090204"/>
              <a:buNone/>
              <a:defRPr sz="1400" b="0" i="0" u="none" strike="noStrike" cap="none">
                <a:solidFill>
                  <a:srgbClr val="888888"/>
                </a:solidFill>
                <a:latin typeface="Arial" panose="020B0604020202090204"/>
                <a:ea typeface="Arial" panose="020B0604020202090204"/>
                <a:cs typeface="Arial" panose="020B0604020202090204"/>
                <a:sym typeface="Arial" panose="020B0604020202090204"/>
              </a:defRPr>
            </a:lvl1pPr>
            <a:lvl2pPr marR="0" lvl="1" algn="l" rtl="0">
              <a:lnSpc>
                <a:spcPct val="100000"/>
              </a:lnSpc>
              <a:spcBef>
                <a:spcPts val="0"/>
              </a:spcBef>
              <a:spcAft>
                <a:spcPts val="0"/>
              </a:spcAft>
              <a:buClr>
                <a:srgbClr val="000000"/>
              </a:buClr>
              <a:buSzPts val="1400"/>
              <a:buFont typeface="Arial" panose="020B0604020202090204"/>
              <a:buNone/>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2pPr>
            <a:lvl3pPr marR="0" lvl="2" algn="l" rtl="0">
              <a:lnSpc>
                <a:spcPct val="100000"/>
              </a:lnSpc>
              <a:spcBef>
                <a:spcPts val="0"/>
              </a:spcBef>
              <a:spcAft>
                <a:spcPts val="0"/>
              </a:spcAft>
              <a:buClr>
                <a:srgbClr val="000000"/>
              </a:buClr>
              <a:buSzPts val="1400"/>
              <a:buFont typeface="Arial" panose="020B0604020202090204"/>
              <a:buNone/>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3pPr>
            <a:lvl4pPr marR="0" lvl="3" algn="l" rtl="0">
              <a:lnSpc>
                <a:spcPct val="100000"/>
              </a:lnSpc>
              <a:spcBef>
                <a:spcPts val="0"/>
              </a:spcBef>
              <a:spcAft>
                <a:spcPts val="0"/>
              </a:spcAft>
              <a:buClr>
                <a:srgbClr val="000000"/>
              </a:buClr>
              <a:buSzPts val="1400"/>
              <a:buFont typeface="Arial" panose="020B0604020202090204"/>
              <a:buNone/>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4pPr>
            <a:lvl5pPr marR="0" lvl="4" algn="l" rtl="0">
              <a:lnSpc>
                <a:spcPct val="100000"/>
              </a:lnSpc>
              <a:spcBef>
                <a:spcPts val="0"/>
              </a:spcBef>
              <a:spcAft>
                <a:spcPts val="0"/>
              </a:spcAft>
              <a:buClr>
                <a:srgbClr val="000000"/>
              </a:buClr>
              <a:buSzPts val="1400"/>
              <a:buFont typeface="Arial" panose="020B0604020202090204"/>
              <a:buNone/>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5pPr>
            <a:lvl6pPr marR="0" lvl="5" algn="l" rtl="0">
              <a:lnSpc>
                <a:spcPct val="100000"/>
              </a:lnSpc>
              <a:spcBef>
                <a:spcPts val="0"/>
              </a:spcBef>
              <a:spcAft>
                <a:spcPts val="0"/>
              </a:spcAft>
              <a:buClr>
                <a:srgbClr val="000000"/>
              </a:buClr>
              <a:buSzPts val="1400"/>
              <a:buFont typeface="Arial" panose="020B0604020202090204"/>
              <a:buNone/>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6pPr>
            <a:lvl7pPr marR="0" lvl="6" algn="l" rtl="0">
              <a:lnSpc>
                <a:spcPct val="100000"/>
              </a:lnSpc>
              <a:spcBef>
                <a:spcPts val="0"/>
              </a:spcBef>
              <a:spcAft>
                <a:spcPts val="0"/>
              </a:spcAft>
              <a:buClr>
                <a:srgbClr val="000000"/>
              </a:buClr>
              <a:buSzPts val="1400"/>
              <a:buFont typeface="Arial" panose="020B0604020202090204"/>
              <a:buNone/>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7pPr>
            <a:lvl8pPr marR="0" lvl="7" algn="l" rtl="0">
              <a:lnSpc>
                <a:spcPct val="100000"/>
              </a:lnSpc>
              <a:spcBef>
                <a:spcPts val="0"/>
              </a:spcBef>
              <a:spcAft>
                <a:spcPts val="0"/>
              </a:spcAft>
              <a:buClr>
                <a:srgbClr val="000000"/>
              </a:buClr>
              <a:buSzPts val="1400"/>
              <a:buFont typeface="Arial" panose="020B0604020202090204"/>
              <a:buNone/>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8pPr>
            <a:lvl9pPr marR="0" lvl="8" algn="l" rtl="0">
              <a:lnSpc>
                <a:spcPct val="100000"/>
              </a:lnSpc>
              <a:spcBef>
                <a:spcPts val="0"/>
              </a:spcBef>
              <a:spcAft>
                <a:spcPts val="0"/>
              </a:spcAft>
              <a:buClr>
                <a:srgbClr val="000000"/>
              </a:buClr>
              <a:buSzPts val="1400"/>
              <a:buFont typeface="Arial" panose="020B0604020202090204"/>
              <a:buNone/>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9pPr>
          </a:lstStyle>
          <a:p/>
        </p:txBody>
      </p:sp>
      <p:sp>
        <p:nvSpPr>
          <p:cNvPr id="60" name="Google Shape;60;p14"/>
          <p:cNvSpPr txBox="1"/>
          <p:nvPr>
            <p:ph type="dt" idx="10"/>
          </p:nvPr>
        </p:nvSpPr>
        <p:spPr>
          <a:xfrm>
            <a:off x="457200" y="4783455"/>
            <a:ext cx="2103000" cy="257100"/>
          </a:xfrm>
          <a:prstGeom prst="rect">
            <a:avLst/>
          </a:prstGeom>
          <a:noFill/>
          <a:ln>
            <a:noFill/>
          </a:ln>
        </p:spPr>
        <p:txBody>
          <a:bodyPr spcFirstLastPara="1" wrap="square" lIns="0" tIns="0" rIns="0" bIns="0" anchor="t" anchorCtr="0">
            <a:spAutoFit/>
          </a:bodyPr>
          <a:lstStyle>
            <a:lvl1pPr marR="0" lvl="0" algn="l" rtl="0">
              <a:lnSpc>
                <a:spcPct val="100000"/>
              </a:lnSpc>
              <a:spcBef>
                <a:spcPts val="0"/>
              </a:spcBef>
              <a:spcAft>
                <a:spcPts val="0"/>
              </a:spcAft>
              <a:buClr>
                <a:srgbClr val="000000"/>
              </a:buClr>
              <a:buSzPts val="1400"/>
              <a:buFont typeface="Arial" panose="020B0604020202090204"/>
              <a:buNone/>
              <a:defRPr sz="1400" b="0" i="0" u="none" strike="noStrike" cap="none">
                <a:solidFill>
                  <a:srgbClr val="888888"/>
                </a:solidFill>
                <a:latin typeface="Arial" panose="020B0604020202090204"/>
                <a:ea typeface="Arial" panose="020B0604020202090204"/>
                <a:cs typeface="Arial" panose="020B0604020202090204"/>
                <a:sym typeface="Arial" panose="020B0604020202090204"/>
              </a:defRPr>
            </a:lvl1pPr>
            <a:lvl2pPr marR="0" lvl="1" algn="l" rtl="0">
              <a:lnSpc>
                <a:spcPct val="100000"/>
              </a:lnSpc>
              <a:spcBef>
                <a:spcPts val="0"/>
              </a:spcBef>
              <a:spcAft>
                <a:spcPts val="0"/>
              </a:spcAft>
              <a:buClr>
                <a:srgbClr val="000000"/>
              </a:buClr>
              <a:buSzPts val="1400"/>
              <a:buFont typeface="Arial" panose="020B0604020202090204"/>
              <a:buNone/>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2pPr>
            <a:lvl3pPr marR="0" lvl="2" algn="l" rtl="0">
              <a:lnSpc>
                <a:spcPct val="100000"/>
              </a:lnSpc>
              <a:spcBef>
                <a:spcPts val="0"/>
              </a:spcBef>
              <a:spcAft>
                <a:spcPts val="0"/>
              </a:spcAft>
              <a:buClr>
                <a:srgbClr val="000000"/>
              </a:buClr>
              <a:buSzPts val="1400"/>
              <a:buFont typeface="Arial" panose="020B0604020202090204"/>
              <a:buNone/>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3pPr>
            <a:lvl4pPr marR="0" lvl="3" algn="l" rtl="0">
              <a:lnSpc>
                <a:spcPct val="100000"/>
              </a:lnSpc>
              <a:spcBef>
                <a:spcPts val="0"/>
              </a:spcBef>
              <a:spcAft>
                <a:spcPts val="0"/>
              </a:spcAft>
              <a:buClr>
                <a:srgbClr val="000000"/>
              </a:buClr>
              <a:buSzPts val="1400"/>
              <a:buFont typeface="Arial" panose="020B0604020202090204"/>
              <a:buNone/>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4pPr>
            <a:lvl5pPr marR="0" lvl="4" algn="l" rtl="0">
              <a:lnSpc>
                <a:spcPct val="100000"/>
              </a:lnSpc>
              <a:spcBef>
                <a:spcPts val="0"/>
              </a:spcBef>
              <a:spcAft>
                <a:spcPts val="0"/>
              </a:spcAft>
              <a:buClr>
                <a:srgbClr val="000000"/>
              </a:buClr>
              <a:buSzPts val="1400"/>
              <a:buFont typeface="Arial" panose="020B0604020202090204"/>
              <a:buNone/>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5pPr>
            <a:lvl6pPr marR="0" lvl="5" algn="l" rtl="0">
              <a:lnSpc>
                <a:spcPct val="100000"/>
              </a:lnSpc>
              <a:spcBef>
                <a:spcPts val="0"/>
              </a:spcBef>
              <a:spcAft>
                <a:spcPts val="0"/>
              </a:spcAft>
              <a:buClr>
                <a:srgbClr val="000000"/>
              </a:buClr>
              <a:buSzPts val="1400"/>
              <a:buFont typeface="Arial" panose="020B0604020202090204"/>
              <a:buNone/>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6pPr>
            <a:lvl7pPr marR="0" lvl="6" algn="l" rtl="0">
              <a:lnSpc>
                <a:spcPct val="100000"/>
              </a:lnSpc>
              <a:spcBef>
                <a:spcPts val="0"/>
              </a:spcBef>
              <a:spcAft>
                <a:spcPts val="0"/>
              </a:spcAft>
              <a:buClr>
                <a:srgbClr val="000000"/>
              </a:buClr>
              <a:buSzPts val="1400"/>
              <a:buFont typeface="Arial" panose="020B0604020202090204"/>
              <a:buNone/>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7pPr>
            <a:lvl8pPr marR="0" lvl="7" algn="l" rtl="0">
              <a:lnSpc>
                <a:spcPct val="100000"/>
              </a:lnSpc>
              <a:spcBef>
                <a:spcPts val="0"/>
              </a:spcBef>
              <a:spcAft>
                <a:spcPts val="0"/>
              </a:spcAft>
              <a:buClr>
                <a:srgbClr val="000000"/>
              </a:buClr>
              <a:buSzPts val="1400"/>
              <a:buFont typeface="Arial" panose="020B0604020202090204"/>
              <a:buNone/>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8pPr>
            <a:lvl9pPr marR="0" lvl="8" algn="l" rtl="0">
              <a:lnSpc>
                <a:spcPct val="100000"/>
              </a:lnSpc>
              <a:spcBef>
                <a:spcPts val="0"/>
              </a:spcBef>
              <a:spcAft>
                <a:spcPts val="0"/>
              </a:spcAft>
              <a:buClr>
                <a:srgbClr val="000000"/>
              </a:buClr>
              <a:buSzPts val="1400"/>
              <a:buFont typeface="Arial" panose="020B0604020202090204"/>
              <a:buNone/>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9pPr>
          </a:lstStyle>
          <a:p/>
        </p:txBody>
      </p:sp>
      <p:sp>
        <p:nvSpPr>
          <p:cNvPr id="61" name="Google Shape;61;p14"/>
          <p:cNvSpPr txBox="1"/>
          <p:nvPr>
            <p:ph type="sldNum" idx="12"/>
          </p:nvPr>
        </p:nvSpPr>
        <p:spPr>
          <a:xfrm>
            <a:off x="8295512" y="4951323"/>
            <a:ext cx="808800" cy="375600"/>
          </a:xfrm>
          <a:prstGeom prst="rect">
            <a:avLst/>
          </a:prstGeom>
          <a:noFill/>
          <a:ln>
            <a:noFill/>
          </a:ln>
        </p:spPr>
        <p:txBody>
          <a:bodyPr spcFirstLastPara="1" wrap="square" lIns="0" tIns="0" rIns="0" bIns="0" anchor="t" anchorCtr="0">
            <a:spAutoFit/>
          </a:bodyPr>
          <a:lstStyle>
            <a:lvl1pPr marL="12700" marR="0" lvl="0" indent="0" algn="l" rtl="0">
              <a:lnSpc>
                <a:spcPct val="103000"/>
              </a:lnSpc>
              <a:spcBef>
                <a:spcPts val="0"/>
              </a:spcBef>
              <a:spcAft>
                <a:spcPts val="0"/>
              </a:spcAft>
              <a:buClr>
                <a:srgbClr val="000000"/>
              </a:buClr>
              <a:buSzPts val="1200"/>
              <a:buFont typeface="Arial" panose="020B0604020202090204"/>
              <a:buNone/>
              <a:defRPr sz="1200" b="0" i="0" u="none" strike="noStrike" cap="none">
                <a:solidFill>
                  <a:srgbClr val="888888"/>
                </a:solidFill>
                <a:latin typeface="Calibri"/>
                <a:ea typeface="Calibri"/>
                <a:cs typeface="Calibri"/>
                <a:sym typeface="Calibri"/>
              </a:defRPr>
            </a:lvl1pPr>
            <a:lvl2pPr marL="12700" marR="0" lvl="1" indent="0" algn="l" rtl="0">
              <a:lnSpc>
                <a:spcPct val="103000"/>
              </a:lnSpc>
              <a:spcBef>
                <a:spcPts val="0"/>
              </a:spcBef>
              <a:spcAft>
                <a:spcPts val="0"/>
              </a:spcAft>
              <a:buClr>
                <a:srgbClr val="000000"/>
              </a:buClr>
              <a:buSzPts val="1200"/>
              <a:buFont typeface="Arial" panose="020B0604020202090204"/>
              <a:buNone/>
              <a:defRPr sz="1200" b="0" i="0" u="none" strike="noStrike" cap="none">
                <a:solidFill>
                  <a:srgbClr val="888888"/>
                </a:solidFill>
                <a:latin typeface="Calibri"/>
                <a:ea typeface="Calibri"/>
                <a:cs typeface="Calibri"/>
                <a:sym typeface="Calibri"/>
              </a:defRPr>
            </a:lvl2pPr>
            <a:lvl3pPr marL="12700" marR="0" lvl="2" indent="0" algn="l" rtl="0">
              <a:lnSpc>
                <a:spcPct val="103000"/>
              </a:lnSpc>
              <a:spcBef>
                <a:spcPts val="0"/>
              </a:spcBef>
              <a:spcAft>
                <a:spcPts val="0"/>
              </a:spcAft>
              <a:buClr>
                <a:srgbClr val="000000"/>
              </a:buClr>
              <a:buSzPts val="1200"/>
              <a:buFont typeface="Arial" panose="020B0604020202090204"/>
              <a:buNone/>
              <a:defRPr sz="1200" b="0" i="0" u="none" strike="noStrike" cap="none">
                <a:solidFill>
                  <a:srgbClr val="888888"/>
                </a:solidFill>
                <a:latin typeface="Calibri"/>
                <a:ea typeface="Calibri"/>
                <a:cs typeface="Calibri"/>
                <a:sym typeface="Calibri"/>
              </a:defRPr>
            </a:lvl3pPr>
            <a:lvl4pPr marL="12700" marR="0" lvl="3" indent="0" algn="l" rtl="0">
              <a:lnSpc>
                <a:spcPct val="103000"/>
              </a:lnSpc>
              <a:spcBef>
                <a:spcPts val="0"/>
              </a:spcBef>
              <a:spcAft>
                <a:spcPts val="0"/>
              </a:spcAft>
              <a:buClr>
                <a:srgbClr val="000000"/>
              </a:buClr>
              <a:buSzPts val="1200"/>
              <a:buFont typeface="Arial" panose="020B0604020202090204"/>
              <a:buNone/>
              <a:defRPr sz="1200" b="0" i="0" u="none" strike="noStrike" cap="none">
                <a:solidFill>
                  <a:srgbClr val="888888"/>
                </a:solidFill>
                <a:latin typeface="Calibri"/>
                <a:ea typeface="Calibri"/>
                <a:cs typeface="Calibri"/>
                <a:sym typeface="Calibri"/>
              </a:defRPr>
            </a:lvl4pPr>
            <a:lvl5pPr marL="12700" marR="0" lvl="4" indent="0" algn="l" rtl="0">
              <a:lnSpc>
                <a:spcPct val="103000"/>
              </a:lnSpc>
              <a:spcBef>
                <a:spcPts val="0"/>
              </a:spcBef>
              <a:spcAft>
                <a:spcPts val="0"/>
              </a:spcAft>
              <a:buClr>
                <a:srgbClr val="000000"/>
              </a:buClr>
              <a:buSzPts val="1200"/>
              <a:buFont typeface="Arial" panose="020B0604020202090204"/>
              <a:buNone/>
              <a:defRPr sz="1200" b="0" i="0" u="none" strike="noStrike" cap="none">
                <a:solidFill>
                  <a:srgbClr val="888888"/>
                </a:solidFill>
                <a:latin typeface="Calibri"/>
                <a:ea typeface="Calibri"/>
                <a:cs typeface="Calibri"/>
                <a:sym typeface="Calibri"/>
              </a:defRPr>
            </a:lvl5pPr>
            <a:lvl6pPr marL="12700" marR="0" lvl="5" indent="0" algn="l" rtl="0">
              <a:lnSpc>
                <a:spcPct val="103000"/>
              </a:lnSpc>
              <a:spcBef>
                <a:spcPts val="0"/>
              </a:spcBef>
              <a:spcAft>
                <a:spcPts val="0"/>
              </a:spcAft>
              <a:buClr>
                <a:srgbClr val="000000"/>
              </a:buClr>
              <a:buSzPts val="1200"/>
              <a:buFont typeface="Arial" panose="020B0604020202090204"/>
              <a:buNone/>
              <a:defRPr sz="1200" b="0" i="0" u="none" strike="noStrike" cap="none">
                <a:solidFill>
                  <a:srgbClr val="888888"/>
                </a:solidFill>
                <a:latin typeface="Calibri"/>
                <a:ea typeface="Calibri"/>
                <a:cs typeface="Calibri"/>
                <a:sym typeface="Calibri"/>
              </a:defRPr>
            </a:lvl6pPr>
            <a:lvl7pPr marL="12700" marR="0" lvl="6" indent="0" algn="l" rtl="0">
              <a:lnSpc>
                <a:spcPct val="103000"/>
              </a:lnSpc>
              <a:spcBef>
                <a:spcPts val="0"/>
              </a:spcBef>
              <a:spcAft>
                <a:spcPts val="0"/>
              </a:spcAft>
              <a:buClr>
                <a:srgbClr val="000000"/>
              </a:buClr>
              <a:buSzPts val="1200"/>
              <a:buFont typeface="Arial" panose="020B0604020202090204"/>
              <a:buNone/>
              <a:defRPr sz="1200" b="0" i="0" u="none" strike="noStrike" cap="none">
                <a:solidFill>
                  <a:srgbClr val="888888"/>
                </a:solidFill>
                <a:latin typeface="Calibri"/>
                <a:ea typeface="Calibri"/>
                <a:cs typeface="Calibri"/>
                <a:sym typeface="Calibri"/>
              </a:defRPr>
            </a:lvl7pPr>
            <a:lvl8pPr marL="12700" marR="0" lvl="7" indent="0" algn="l" rtl="0">
              <a:lnSpc>
                <a:spcPct val="103000"/>
              </a:lnSpc>
              <a:spcBef>
                <a:spcPts val="0"/>
              </a:spcBef>
              <a:spcAft>
                <a:spcPts val="0"/>
              </a:spcAft>
              <a:buClr>
                <a:srgbClr val="000000"/>
              </a:buClr>
              <a:buSzPts val="1200"/>
              <a:buFont typeface="Arial" panose="020B0604020202090204"/>
              <a:buNone/>
              <a:defRPr sz="1200" b="0" i="0" u="none" strike="noStrike" cap="none">
                <a:solidFill>
                  <a:srgbClr val="888888"/>
                </a:solidFill>
                <a:latin typeface="Calibri"/>
                <a:ea typeface="Calibri"/>
                <a:cs typeface="Calibri"/>
                <a:sym typeface="Calibri"/>
              </a:defRPr>
            </a:lvl8pPr>
            <a:lvl9pPr marL="12700" marR="0" lvl="8" indent="0" algn="l" rtl="0">
              <a:lnSpc>
                <a:spcPct val="103000"/>
              </a:lnSpc>
              <a:spcBef>
                <a:spcPts val="0"/>
              </a:spcBef>
              <a:spcAft>
                <a:spcPts val="0"/>
              </a:spcAft>
              <a:buClr>
                <a:srgbClr val="000000"/>
              </a:buClr>
              <a:buSzPts val="1200"/>
              <a:buFont typeface="Arial" panose="020B0604020202090204"/>
              <a:buNone/>
              <a:defRPr sz="1200" b="0" i="0" u="none" strike="noStrike" cap="none">
                <a:solidFill>
                  <a:srgbClr val="888888"/>
                </a:solidFill>
                <a:latin typeface="Calibri"/>
                <a:ea typeface="Calibri"/>
                <a:cs typeface="Calibri"/>
                <a:sym typeface="Calibri"/>
              </a:defRPr>
            </a:lvl9pPr>
          </a:lstStyle>
          <a:p>
            <a:pPr marL="12700" lvl="0" indent="0" algn="l" rtl="0">
              <a:spcBef>
                <a:spcPts val="0"/>
              </a:spcBef>
              <a:spcAft>
                <a:spcPts val="0"/>
              </a:spcAft>
              <a:buNone/>
            </a:pPr>
            <a:r>
              <a:rPr lang="en-GB"/>
              <a:t>Lalit Patnaik </a:t>
            </a:r>
            <a:fld id="{00000000-1234-1234-1234-123412341234}" type="slidenum">
              <a:rPr lang="en-GB"/>
            </a:fld>
            <a:endParaRPr sz="1300">
              <a:solidFill>
                <a:schemeClr val="dk2"/>
              </a:solidFill>
              <a:latin typeface="Arial" panose="020B0604020202090204"/>
              <a:ea typeface="Arial" panose="020B0604020202090204"/>
              <a:cs typeface="Arial" panose="020B0604020202090204"/>
              <a:sym typeface="Arial" panose="020B0604020202090204"/>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matchingName="Title slide">
  <p:cSld name="TITLE">
    <p:spTree>
      <p:nvGrpSpPr>
        <p:cNvPr id="66" name="Shape 66"/>
        <p:cNvGrpSpPr/>
        <p:nvPr/>
      </p:nvGrpSpPr>
      <p:grpSpPr>
        <a:xfrm>
          <a:off x="0" y="0"/>
          <a:ext cx="0" cy="0"/>
          <a:chOff x="0" y="0"/>
          <a:chExt cx="0" cy="0"/>
        </a:xfrm>
      </p:grpSpPr>
      <p:sp>
        <p:nvSpPr>
          <p:cNvPr id="67" name="Google Shape;67;p16"/>
          <p:cNvSpPr txBox="1"/>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p:txBody>
      </p:sp>
      <p:sp>
        <p:nvSpPr>
          <p:cNvPr id="68" name="Google Shape;68;p16"/>
          <p:cNvSpPr txBox="1"/>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p:txBody>
      </p:sp>
      <p:sp>
        <p:nvSpPr>
          <p:cNvPr id="69" name="Google Shape;69;p16"/>
          <p:cNvSpPr txBox="1"/>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matchingName="Section header">
  <p:cSld name="SECTION_HEADER">
    <p:spTree>
      <p:nvGrpSpPr>
        <p:cNvPr id="70" name="Shape 70"/>
        <p:cNvGrpSpPr/>
        <p:nvPr/>
      </p:nvGrpSpPr>
      <p:grpSpPr>
        <a:xfrm>
          <a:off x="0" y="0"/>
          <a:ext cx="0" cy="0"/>
          <a:chOff x="0" y="0"/>
          <a:chExt cx="0" cy="0"/>
        </a:xfrm>
      </p:grpSpPr>
      <p:sp>
        <p:nvSpPr>
          <p:cNvPr id="71" name="Google Shape;71;p17"/>
          <p:cNvSpPr txBox="1"/>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p:txBody>
      </p:sp>
      <p:sp>
        <p:nvSpPr>
          <p:cNvPr id="72" name="Google Shape;72;p17"/>
          <p:cNvSpPr txBox="1"/>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fld>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x" matchingName="Title and body">
  <p:cSld name="TITLE_AND_BODY">
    <p:spTree>
      <p:nvGrpSpPr>
        <p:cNvPr id="73" name="Shape 73"/>
        <p:cNvGrpSpPr/>
        <p:nvPr/>
      </p:nvGrpSpPr>
      <p:grpSpPr>
        <a:xfrm>
          <a:off x="0" y="0"/>
          <a:ext cx="0" cy="0"/>
          <a:chOff x="0" y="0"/>
          <a:chExt cx="0" cy="0"/>
        </a:xfrm>
      </p:grpSpPr>
      <p:sp>
        <p:nvSpPr>
          <p:cNvPr id="74" name="Google Shape;74;p18"/>
          <p:cNvSpPr txBox="1"/>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75" name="Google Shape;75;p18"/>
          <p:cNvSpPr txBox="1"/>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rtl="0">
              <a:spcBef>
                <a:spcPts val="0"/>
              </a:spcBef>
              <a:spcAft>
                <a:spcPts val="0"/>
              </a:spcAft>
              <a:buSzPts val="18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p:txBody>
      </p:sp>
      <p:sp>
        <p:nvSpPr>
          <p:cNvPr id="76" name="Google Shape;76;p18"/>
          <p:cNvSpPr txBox="1"/>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fld>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ColTx" matchingName="Title and two columns">
  <p:cSld name="TITLE_AND_TWO_COLUMNS">
    <p:spTree>
      <p:nvGrpSpPr>
        <p:cNvPr id="77" name="Shape 77"/>
        <p:cNvGrpSpPr/>
        <p:nvPr/>
      </p:nvGrpSpPr>
      <p:grpSpPr>
        <a:xfrm>
          <a:off x="0" y="0"/>
          <a:ext cx="0" cy="0"/>
          <a:chOff x="0" y="0"/>
          <a:chExt cx="0" cy="0"/>
        </a:xfrm>
      </p:grpSpPr>
      <p:sp>
        <p:nvSpPr>
          <p:cNvPr id="78" name="Google Shape;78;p19"/>
          <p:cNvSpPr txBox="1"/>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79" name="Google Shape;79;p19"/>
          <p:cNvSpPr txBox="1"/>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rtl="0">
              <a:spcBef>
                <a:spcPts val="0"/>
              </a:spcBef>
              <a:spcAft>
                <a:spcPts val="0"/>
              </a:spcAft>
              <a:buSzPts val="1400"/>
              <a:buChar char="●"/>
              <a:defRPr sz="14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p:txBody>
      </p:sp>
      <p:sp>
        <p:nvSpPr>
          <p:cNvPr id="80" name="Google Shape;80;p19"/>
          <p:cNvSpPr txBox="1"/>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rtl="0">
              <a:spcBef>
                <a:spcPts val="0"/>
              </a:spcBef>
              <a:spcAft>
                <a:spcPts val="0"/>
              </a:spcAft>
              <a:buSzPts val="1400"/>
              <a:buChar char="●"/>
              <a:defRPr sz="14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p:txBody>
      </p:sp>
      <p:sp>
        <p:nvSpPr>
          <p:cNvPr id="81" name="Google Shape;81;p19"/>
          <p:cNvSpPr txBox="1"/>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fld>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matchingName="Title only">
  <p:cSld name="TITLE_ONLY">
    <p:spTree>
      <p:nvGrpSpPr>
        <p:cNvPr id="82" name="Shape 82"/>
        <p:cNvGrpSpPr/>
        <p:nvPr/>
      </p:nvGrpSpPr>
      <p:grpSpPr>
        <a:xfrm>
          <a:off x="0" y="0"/>
          <a:ext cx="0" cy="0"/>
          <a:chOff x="0" y="0"/>
          <a:chExt cx="0" cy="0"/>
        </a:xfrm>
      </p:grpSpPr>
      <p:sp>
        <p:nvSpPr>
          <p:cNvPr id="83" name="Google Shape;83;p20"/>
          <p:cNvSpPr txBox="1"/>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84" name="Google Shape;84;p20"/>
          <p:cNvSpPr txBox="1"/>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fld>
            <a:endParaRPr lang="en-GB"/>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85" name="Shape 85"/>
        <p:cNvGrpSpPr/>
        <p:nvPr/>
      </p:nvGrpSpPr>
      <p:grpSpPr>
        <a:xfrm>
          <a:off x="0" y="0"/>
          <a:ext cx="0" cy="0"/>
          <a:chOff x="0" y="0"/>
          <a:chExt cx="0" cy="0"/>
        </a:xfrm>
      </p:grpSpPr>
      <p:sp>
        <p:nvSpPr>
          <p:cNvPr id="86" name="Google Shape;86;p21"/>
          <p:cNvSpPr txBox="1"/>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87" name="Google Shape;87;p21"/>
          <p:cNvSpPr txBox="1"/>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rtl="0">
              <a:spcBef>
                <a:spcPts val="0"/>
              </a:spcBef>
              <a:spcAft>
                <a:spcPts val="0"/>
              </a:spcAft>
              <a:buSzPts val="1200"/>
              <a:buChar char="●"/>
              <a:defRPr sz="12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p:txBody>
      </p:sp>
      <p:sp>
        <p:nvSpPr>
          <p:cNvPr id="88" name="Google Shape;88;p21"/>
          <p:cNvSpPr txBox="1"/>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matchingName="Section header">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fld>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89" name="Shape 89"/>
        <p:cNvGrpSpPr/>
        <p:nvPr/>
      </p:nvGrpSpPr>
      <p:grpSpPr>
        <a:xfrm>
          <a:off x="0" y="0"/>
          <a:ext cx="0" cy="0"/>
          <a:chOff x="0" y="0"/>
          <a:chExt cx="0" cy="0"/>
        </a:xfrm>
      </p:grpSpPr>
      <p:sp>
        <p:nvSpPr>
          <p:cNvPr id="90" name="Google Shape;90;p22"/>
          <p:cNvSpPr txBox="1"/>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91" name="Google Shape;91;p22"/>
          <p:cNvSpPr txBox="1"/>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fld>
            <a:endParaRPr lang="en-GB"/>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92" name="Shape 92"/>
        <p:cNvGrpSpPr/>
        <p:nvPr/>
      </p:nvGrpSpPr>
      <p:grpSpPr>
        <a:xfrm>
          <a:off x="0" y="0"/>
          <a:ext cx="0" cy="0"/>
          <a:chOff x="0" y="0"/>
          <a:chExt cx="0" cy="0"/>
        </a:xfrm>
      </p:grpSpPr>
      <p:sp>
        <p:nvSpPr>
          <p:cNvPr id="93" name="Google Shape;93;p23"/>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4" name="Google Shape;94;p23"/>
          <p:cNvSpPr txBox="1"/>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p:txBody>
      </p:sp>
      <p:sp>
        <p:nvSpPr>
          <p:cNvPr id="95" name="Google Shape;95;p23"/>
          <p:cNvSpPr txBox="1"/>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p:txBody>
      </p:sp>
      <p:sp>
        <p:nvSpPr>
          <p:cNvPr id="96" name="Google Shape;96;p23"/>
          <p:cNvSpPr txBox="1"/>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rtl="0">
              <a:spcBef>
                <a:spcPts val="0"/>
              </a:spcBef>
              <a:spcAft>
                <a:spcPts val="0"/>
              </a:spcAft>
              <a:buSzPts val="18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p:txBody>
      </p:sp>
      <p:sp>
        <p:nvSpPr>
          <p:cNvPr id="97" name="Google Shape;97;p23"/>
          <p:cNvSpPr txBox="1"/>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fld>
            <a:endParaRPr lang="en-GB"/>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98" name="Shape 98"/>
        <p:cNvGrpSpPr/>
        <p:nvPr/>
      </p:nvGrpSpPr>
      <p:grpSpPr>
        <a:xfrm>
          <a:off x="0" y="0"/>
          <a:ext cx="0" cy="0"/>
          <a:chOff x="0" y="0"/>
          <a:chExt cx="0" cy="0"/>
        </a:xfrm>
      </p:grpSpPr>
      <p:sp>
        <p:nvSpPr>
          <p:cNvPr id="99" name="Google Shape;99;p24"/>
          <p:cNvSpPr txBox="1"/>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rtl="0">
              <a:lnSpc>
                <a:spcPct val="100000"/>
              </a:lnSpc>
              <a:spcBef>
                <a:spcPts val="0"/>
              </a:spcBef>
              <a:spcAft>
                <a:spcPts val="0"/>
              </a:spcAft>
              <a:buSzPts val="1800"/>
              <a:buNone/>
              <a:defRPr/>
            </a:lvl1pPr>
          </a:lstStyle>
          <a:p/>
        </p:txBody>
      </p:sp>
      <p:sp>
        <p:nvSpPr>
          <p:cNvPr id="100" name="Google Shape;100;p24"/>
          <p:cNvSpPr txBox="1"/>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fld>
            <a:endParaRPr lang="en-GB"/>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01" name="Shape 101"/>
        <p:cNvGrpSpPr/>
        <p:nvPr/>
      </p:nvGrpSpPr>
      <p:grpSpPr>
        <a:xfrm>
          <a:off x="0" y="0"/>
          <a:ext cx="0" cy="0"/>
          <a:chOff x="0" y="0"/>
          <a:chExt cx="0" cy="0"/>
        </a:xfrm>
      </p:grpSpPr>
      <p:sp>
        <p:nvSpPr>
          <p:cNvPr id="102" name="Google Shape;102;p25"/>
          <p:cNvSpPr txBox="1"/>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103" name="Google Shape;103;p25"/>
          <p:cNvSpPr txBox="1"/>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rtl="0">
              <a:spcBef>
                <a:spcPts val="0"/>
              </a:spcBef>
              <a:spcAft>
                <a:spcPts val="0"/>
              </a:spcAft>
              <a:buSzPts val="1800"/>
              <a:buChar char="●"/>
              <a:defRPr/>
            </a:lvl1pPr>
            <a:lvl2pPr marL="914400" lvl="1" indent="-317500" algn="ctr" rtl="0">
              <a:spcBef>
                <a:spcPts val="0"/>
              </a:spcBef>
              <a:spcAft>
                <a:spcPts val="0"/>
              </a:spcAft>
              <a:buSzPts val="1400"/>
              <a:buChar char="○"/>
              <a:defRPr/>
            </a:lvl2pPr>
            <a:lvl3pPr marL="1371600" lvl="2" indent="-317500" algn="ctr" rtl="0">
              <a:spcBef>
                <a:spcPts val="0"/>
              </a:spcBef>
              <a:spcAft>
                <a:spcPts val="0"/>
              </a:spcAft>
              <a:buSzPts val="1400"/>
              <a:buChar char="■"/>
              <a:defRPr/>
            </a:lvl3pPr>
            <a:lvl4pPr marL="1828800" lvl="3" indent="-317500" algn="ctr" rtl="0">
              <a:spcBef>
                <a:spcPts val="0"/>
              </a:spcBef>
              <a:spcAft>
                <a:spcPts val="0"/>
              </a:spcAft>
              <a:buSzPts val="1400"/>
              <a:buChar char="●"/>
              <a:defRPr/>
            </a:lvl4pPr>
            <a:lvl5pPr marL="2286000" lvl="4" indent="-317500" algn="ctr" rtl="0">
              <a:spcBef>
                <a:spcPts val="0"/>
              </a:spcBef>
              <a:spcAft>
                <a:spcPts val="0"/>
              </a:spcAft>
              <a:buSzPts val="1400"/>
              <a:buChar char="○"/>
              <a:defRPr/>
            </a:lvl5pPr>
            <a:lvl6pPr marL="2743200" lvl="5" indent="-317500" algn="ctr" rtl="0">
              <a:spcBef>
                <a:spcPts val="0"/>
              </a:spcBef>
              <a:spcAft>
                <a:spcPts val="0"/>
              </a:spcAft>
              <a:buSzPts val="1400"/>
              <a:buChar char="■"/>
              <a:defRPr/>
            </a:lvl6pPr>
            <a:lvl7pPr marL="3200400" lvl="6" indent="-317500" algn="ctr" rtl="0">
              <a:spcBef>
                <a:spcPts val="0"/>
              </a:spcBef>
              <a:spcAft>
                <a:spcPts val="0"/>
              </a:spcAft>
              <a:buSzPts val="1400"/>
              <a:buChar char="●"/>
              <a:defRPr/>
            </a:lvl7pPr>
            <a:lvl8pPr marL="3657600" lvl="7" indent="-317500" algn="ctr" rtl="0">
              <a:spcBef>
                <a:spcPts val="0"/>
              </a:spcBef>
              <a:spcAft>
                <a:spcPts val="0"/>
              </a:spcAft>
              <a:buSzPts val="1400"/>
              <a:buChar char="○"/>
              <a:defRPr/>
            </a:lvl8pPr>
            <a:lvl9pPr marL="4114800" lvl="8" indent="-317500" algn="ctr" rtl="0">
              <a:spcBef>
                <a:spcPts val="0"/>
              </a:spcBef>
              <a:spcAft>
                <a:spcPts val="0"/>
              </a:spcAft>
              <a:buSzPts val="1400"/>
              <a:buChar char="■"/>
              <a:defRPr/>
            </a:lvl9pPr>
          </a:lstStyle>
          <a:p/>
        </p:txBody>
      </p:sp>
      <p:sp>
        <p:nvSpPr>
          <p:cNvPr id="104" name="Google Shape;104;p25"/>
          <p:cNvSpPr txBox="1"/>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fld>
            <a:endParaRPr lang="en-GB"/>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matchingName="Blank">
  <p:cSld name="BLANK">
    <p:spTree>
      <p:nvGrpSpPr>
        <p:cNvPr id="105" name="Shape 105"/>
        <p:cNvGrpSpPr/>
        <p:nvPr/>
      </p:nvGrpSpPr>
      <p:grpSpPr>
        <a:xfrm>
          <a:off x="0" y="0"/>
          <a:ext cx="0" cy="0"/>
          <a:chOff x="0" y="0"/>
          <a:chExt cx="0" cy="0"/>
        </a:xfrm>
      </p:grpSpPr>
      <p:sp>
        <p:nvSpPr>
          <p:cNvPr id="106" name="Google Shape;106;p26"/>
          <p:cNvSpPr txBox="1"/>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fld>
            <a:endParaRPr lang="en-GB"/>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matchingName="Title and Content">
  <p:cSld name="OBJECT">
    <p:spTree>
      <p:nvGrpSpPr>
        <p:cNvPr id="107" name="Shape 107"/>
        <p:cNvGrpSpPr/>
        <p:nvPr/>
      </p:nvGrpSpPr>
      <p:grpSpPr>
        <a:xfrm>
          <a:off x="0" y="0"/>
          <a:ext cx="0" cy="0"/>
          <a:chOff x="0" y="0"/>
          <a:chExt cx="0" cy="0"/>
        </a:xfrm>
      </p:grpSpPr>
      <p:sp>
        <p:nvSpPr>
          <p:cNvPr id="108" name="Google Shape;108;p27"/>
          <p:cNvSpPr txBox="1"/>
          <p:nvPr>
            <p:ph type="title"/>
          </p:nvPr>
        </p:nvSpPr>
        <p:spPr>
          <a:xfrm>
            <a:off x="687704" y="390334"/>
            <a:ext cx="1309800" cy="522600"/>
          </a:xfrm>
          <a:prstGeom prst="rect">
            <a:avLst/>
          </a:prstGeom>
          <a:noFill/>
          <a:ln>
            <a:noFill/>
          </a:ln>
        </p:spPr>
        <p:txBody>
          <a:bodyPr spcFirstLastPara="1" wrap="square" lIns="0" tIns="0" rIns="0" bIns="0" anchor="t" anchorCtr="0">
            <a:spAutoFit/>
          </a:bodyPr>
          <a:lstStyle>
            <a:lvl1pPr lvl="0" algn="l" rtl="0">
              <a:spcBef>
                <a:spcPts val="0"/>
              </a:spcBef>
              <a:spcAft>
                <a:spcPts val="0"/>
              </a:spcAft>
              <a:buSzPts val="2800"/>
              <a:buNone/>
              <a:defRPr sz="3300" b="0" i="0">
                <a:solidFill>
                  <a:schemeClr val="dk1"/>
                </a:solidFill>
                <a:latin typeface="Calibri"/>
                <a:ea typeface="Calibri"/>
                <a:cs typeface="Calibri"/>
                <a:sym typeface="Calibri"/>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09" name="Google Shape;109;p27"/>
          <p:cNvSpPr txBox="1"/>
          <p:nvPr>
            <p:ph type="body" idx="1"/>
          </p:nvPr>
        </p:nvSpPr>
        <p:spPr>
          <a:xfrm>
            <a:off x="1470279" y="1752599"/>
            <a:ext cx="5747400" cy="1233900"/>
          </a:xfrm>
          <a:prstGeom prst="rect">
            <a:avLst/>
          </a:prstGeom>
          <a:noFill/>
          <a:ln>
            <a:noFill/>
          </a:ln>
        </p:spPr>
        <p:txBody>
          <a:bodyPr spcFirstLastPara="1" wrap="square" lIns="0" tIns="0" rIns="0" bIns="0" anchor="t" anchorCtr="0">
            <a:spAutoFit/>
          </a:bodyPr>
          <a:lstStyle>
            <a:lvl1pPr marL="457200" lvl="0" indent="-228600" algn="l" rtl="0">
              <a:spcBef>
                <a:spcPts val="0"/>
              </a:spcBef>
              <a:spcAft>
                <a:spcPts val="0"/>
              </a:spcAft>
              <a:buSzPts val="1800"/>
              <a:buNone/>
              <a:defRPr sz="1400" b="0" i="0">
                <a:solidFill>
                  <a:schemeClr val="dk1"/>
                </a:solidFill>
                <a:latin typeface="Calibri"/>
                <a:ea typeface="Calibri"/>
                <a:cs typeface="Calibri"/>
                <a:sym typeface="Calibri"/>
              </a:defRPr>
            </a:lvl1pPr>
            <a:lvl2pPr marL="914400" lvl="1" indent="-228600" algn="l" rtl="0">
              <a:spcBef>
                <a:spcPts val="1200"/>
              </a:spcBef>
              <a:spcAft>
                <a:spcPts val="0"/>
              </a:spcAft>
              <a:buSzPts val="1400"/>
              <a:buNone/>
              <a:defRPr/>
            </a:lvl2pPr>
            <a:lvl3pPr marL="1371600" lvl="2" indent="-228600" algn="l" rtl="0">
              <a:spcBef>
                <a:spcPts val="1200"/>
              </a:spcBef>
              <a:spcAft>
                <a:spcPts val="0"/>
              </a:spcAft>
              <a:buSzPts val="1400"/>
              <a:buNone/>
              <a:defRPr/>
            </a:lvl3pPr>
            <a:lvl4pPr marL="1828800" lvl="3" indent="-228600" algn="l" rtl="0">
              <a:spcBef>
                <a:spcPts val="1200"/>
              </a:spcBef>
              <a:spcAft>
                <a:spcPts val="0"/>
              </a:spcAft>
              <a:buSzPts val="1400"/>
              <a:buNone/>
              <a:defRPr/>
            </a:lvl4pPr>
            <a:lvl5pPr marL="2286000" lvl="4" indent="-228600" algn="l" rtl="0">
              <a:spcBef>
                <a:spcPts val="1200"/>
              </a:spcBef>
              <a:spcAft>
                <a:spcPts val="0"/>
              </a:spcAft>
              <a:buSzPts val="1400"/>
              <a:buNone/>
              <a:defRPr/>
            </a:lvl5pPr>
            <a:lvl6pPr marL="2743200" lvl="5" indent="-228600" algn="l" rtl="0">
              <a:spcBef>
                <a:spcPts val="1200"/>
              </a:spcBef>
              <a:spcAft>
                <a:spcPts val="0"/>
              </a:spcAft>
              <a:buSzPts val="1400"/>
              <a:buNone/>
              <a:defRPr/>
            </a:lvl6pPr>
            <a:lvl7pPr marL="3200400" lvl="6" indent="-228600" algn="l" rtl="0">
              <a:spcBef>
                <a:spcPts val="1200"/>
              </a:spcBef>
              <a:spcAft>
                <a:spcPts val="0"/>
              </a:spcAft>
              <a:buSzPts val="1400"/>
              <a:buNone/>
              <a:defRPr/>
            </a:lvl7pPr>
            <a:lvl8pPr marL="3657600" lvl="7" indent="-228600" algn="l" rtl="0">
              <a:spcBef>
                <a:spcPts val="1200"/>
              </a:spcBef>
              <a:spcAft>
                <a:spcPts val="0"/>
              </a:spcAft>
              <a:buSzPts val="1400"/>
              <a:buNone/>
              <a:defRPr/>
            </a:lvl8pPr>
            <a:lvl9pPr marL="4114800" lvl="8" indent="-228600" algn="l" rtl="0">
              <a:spcBef>
                <a:spcPts val="1200"/>
              </a:spcBef>
              <a:spcAft>
                <a:spcPts val="1200"/>
              </a:spcAft>
              <a:buSzPts val="1400"/>
              <a:buNone/>
              <a:defRPr/>
            </a:lvl9pPr>
          </a:lstStyle>
          <a:p/>
        </p:txBody>
      </p:sp>
      <p:sp>
        <p:nvSpPr>
          <p:cNvPr id="110" name="Google Shape;110;p27"/>
          <p:cNvSpPr txBox="1"/>
          <p:nvPr>
            <p:ph type="ftr" idx="11"/>
          </p:nvPr>
        </p:nvSpPr>
        <p:spPr>
          <a:xfrm>
            <a:off x="3108960" y="4783455"/>
            <a:ext cx="2926200" cy="257100"/>
          </a:xfrm>
          <a:prstGeom prst="rect">
            <a:avLst/>
          </a:prstGeom>
          <a:noFill/>
          <a:ln>
            <a:noFill/>
          </a:ln>
        </p:spPr>
        <p:txBody>
          <a:bodyPr spcFirstLastPara="1" wrap="square" lIns="0" tIns="0" rIns="0" bIns="0" anchor="t" anchorCtr="0">
            <a:spAutoFit/>
          </a:bodyPr>
          <a:lstStyle>
            <a:lvl1pPr lvl="0" algn="ctr" rtl="0">
              <a:spcBef>
                <a:spcPts val="0"/>
              </a:spcBef>
              <a:spcAft>
                <a:spcPts val="0"/>
              </a:spcAft>
              <a:buSzPts val="1100"/>
              <a:buNone/>
              <a:defRPr sz="1100">
                <a:solidFill>
                  <a:srgbClr val="888888"/>
                </a:solidFill>
              </a:defRPr>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p:txBody>
      </p:sp>
      <p:sp>
        <p:nvSpPr>
          <p:cNvPr id="111" name="Google Shape;111;p27"/>
          <p:cNvSpPr txBox="1"/>
          <p:nvPr>
            <p:ph type="dt" idx="10"/>
          </p:nvPr>
        </p:nvSpPr>
        <p:spPr>
          <a:xfrm>
            <a:off x="457200" y="4783455"/>
            <a:ext cx="2103000" cy="257100"/>
          </a:xfrm>
          <a:prstGeom prst="rect">
            <a:avLst/>
          </a:prstGeom>
          <a:noFill/>
          <a:ln>
            <a:noFill/>
          </a:ln>
        </p:spPr>
        <p:txBody>
          <a:bodyPr spcFirstLastPara="1" wrap="square" lIns="0" tIns="0" rIns="0" bIns="0" anchor="t" anchorCtr="0">
            <a:spAutoFit/>
          </a:bodyPr>
          <a:lstStyle>
            <a:lvl1pPr lvl="0" algn="l" rtl="0">
              <a:spcBef>
                <a:spcPts val="0"/>
              </a:spcBef>
              <a:spcAft>
                <a:spcPts val="0"/>
              </a:spcAft>
              <a:buSzPts val="1100"/>
              <a:buNone/>
              <a:defRPr sz="1100">
                <a:solidFill>
                  <a:srgbClr val="888888"/>
                </a:solidFill>
              </a:defRPr>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p:txBody>
      </p:sp>
      <p:sp>
        <p:nvSpPr>
          <p:cNvPr id="112" name="Google Shape;112;p27"/>
          <p:cNvSpPr txBox="1"/>
          <p:nvPr>
            <p:ph type="sldNum" idx="12"/>
          </p:nvPr>
        </p:nvSpPr>
        <p:spPr>
          <a:xfrm>
            <a:off x="8295512" y="4951323"/>
            <a:ext cx="808800" cy="138600"/>
          </a:xfrm>
          <a:prstGeom prst="rect">
            <a:avLst/>
          </a:prstGeom>
          <a:noFill/>
          <a:ln>
            <a:noFill/>
          </a:ln>
        </p:spPr>
        <p:txBody>
          <a:bodyPr spcFirstLastPara="1" wrap="square" lIns="0" tIns="0" rIns="0" bIns="0" anchor="t" anchorCtr="0">
            <a:spAutoFit/>
          </a:bodyPr>
          <a:lstStyle>
            <a:lvl1pPr marL="12700" marR="0" lvl="0" indent="0" algn="l" rtl="0">
              <a:lnSpc>
                <a:spcPct val="103000"/>
              </a:lnSpc>
              <a:spcBef>
                <a:spcPts val="0"/>
              </a:spcBef>
              <a:buNone/>
              <a:defRPr sz="900" b="0" i="0" u="none" strike="noStrike" cap="none">
                <a:solidFill>
                  <a:srgbClr val="888888"/>
                </a:solidFill>
                <a:latin typeface="Calibri"/>
                <a:ea typeface="Calibri"/>
                <a:cs typeface="Calibri"/>
                <a:sym typeface="Calibri"/>
              </a:defRPr>
            </a:lvl1pPr>
            <a:lvl2pPr marL="12700" marR="0" lvl="1" indent="0" algn="l" rtl="0">
              <a:lnSpc>
                <a:spcPct val="103000"/>
              </a:lnSpc>
              <a:spcBef>
                <a:spcPts val="0"/>
              </a:spcBef>
              <a:buNone/>
              <a:defRPr sz="900" b="0" i="0" u="none" strike="noStrike" cap="none">
                <a:solidFill>
                  <a:srgbClr val="888888"/>
                </a:solidFill>
                <a:latin typeface="Calibri"/>
                <a:ea typeface="Calibri"/>
                <a:cs typeface="Calibri"/>
                <a:sym typeface="Calibri"/>
              </a:defRPr>
            </a:lvl2pPr>
            <a:lvl3pPr marL="12700" marR="0" lvl="2" indent="0" algn="l" rtl="0">
              <a:lnSpc>
                <a:spcPct val="103000"/>
              </a:lnSpc>
              <a:spcBef>
                <a:spcPts val="0"/>
              </a:spcBef>
              <a:buNone/>
              <a:defRPr sz="900" b="0" i="0" u="none" strike="noStrike" cap="none">
                <a:solidFill>
                  <a:srgbClr val="888888"/>
                </a:solidFill>
                <a:latin typeface="Calibri"/>
                <a:ea typeface="Calibri"/>
                <a:cs typeface="Calibri"/>
                <a:sym typeface="Calibri"/>
              </a:defRPr>
            </a:lvl3pPr>
            <a:lvl4pPr marL="12700" marR="0" lvl="3" indent="0" algn="l" rtl="0">
              <a:lnSpc>
                <a:spcPct val="103000"/>
              </a:lnSpc>
              <a:spcBef>
                <a:spcPts val="0"/>
              </a:spcBef>
              <a:buNone/>
              <a:defRPr sz="900" b="0" i="0" u="none" strike="noStrike" cap="none">
                <a:solidFill>
                  <a:srgbClr val="888888"/>
                </a:solidFill>
                <a:latin typeface="Calibri"/>
                <a:ea typeface="Calibri"/>
                <a:cs typeface="Calibri"/>
                <a:sym typeface="Calibri"/>
              </a:defRPr>
            </a:lvl4pPr>
            <a:lvl5pPr marL="12700" marR="0" lvl="4" indent="0" algn="l" rtl="0">
              <a:lnSpc>
                <a:spcPct val="103000"/>
              </a:lnSpc>
              <a:spcBef>
                <a:spcPts val="0"/>
              </a:spcBef>
              <a:buNone/>
              <a:defRPr sz="900" b="0" i="0" u="none" strike="noStrike" cap="none">
                <a:solidFill>
                  <a:srgbClr val="888888"/>
                </a:solidFill>
                <a:latin typeface="Calibri"/>
                <a:ea typeface="Calibri"/>
                <a:cs typeface="Calibri"/>
                <a:sym typeface="Calibri"/>
              </a:defRPr>
            </a:lvl5pPr>
            <a:lvl6pPr marL="12700" marR="0" lvl="5" indent="0" algn="l" rtl="0">
              <a:lnSpc>
                <a:spcPct val="103000"/>
              </a:lnSpc>
              <a:spcBef>
                <a:spcPts val="0"/>
              </a:spcBef>
              <a:buNone/>
              <a:defRPr sz="900" b="0" i="0" u="none" strike="noStrike" cap="none">
                <a:solidFill>
                  <a:srgbClr val="888888"/>
                </a:solidFill>
                <a:latin typeface="Calibri"/>
                <a:ea typeface="Calibri"/>
                <a:cs typeface="Calibri"/>
                <a:sym typeface="Calibri"/>
              </a:defRPr>
            </a:lvl6pPr>
            <a:lvl7pPr marL="12700" marR="0" lvl="6" indent="0" algn="l" rtl="0">
              <a:lnSpc>
                <a:spcPct val="103000"/>
              </a:lnSpc>
              <a:spcBef>
                <a:spcPts val="0"/>
              </a:spcBef>
              <a:buNone/>
              <a:defRPr sz="900" b="0" i="0" u="none" strike="noStrike" cap="none">
                <a:solidFill>
                  <a:srgbClr val="888888"/>
                </a:solidFill>
                <a:latin typeface="Calibri"/>
                <a:ea typeface="Calibri"/>
                <a:cs typeface="Calibri"/>
                <a:sym typeface="Calibri"/>
              </a:defRPr>
            </a:lvl7pPr>
            <a:lvl8pPr marL="12700" marR="0" lvl="7" indent="0" algn="l" rtl="0">
              <a:lnSpc>
                <a:spcPct val="103000"/>
              </a:lnSpc>
              <a:spcBef>
                <a:spcPts val="0"/>
              </a:spcBef>
              <a:buNone/>
              <a:defRPr sz="900" b="0" i="0" u="none" strike="noStrike" cap="none">
                <a:solidFill>
                  <a:srgbClr val="888888"/>
                </a:solidFill>
                <a:latin typeface="Calibri"/>
                <a:ea typeface="Calibri"/>
                <a:cs typeface="Calibri"/>
                <a:sym typeface="Calibri"/>
              </a:defRPr>
            </a:lvl8pPr>
            <a:lvl9pPr marL="12700" marR="0" lvl="8" indent="0" algn="l" rtl="0">
              <a:lnSpc>
                <a:spcPct val="103000"/>
              </a:lnSpc>
              <a:spcBef>
                <a:spcPts val="0"/>
              </a:spcBef>
              <a:buNone/>
              <a:defRPr sz="900" b="0" i="0" u="none" strike="noStrike" cap="none">
                <a:solidFill>
                  <a:srgbClr val="888888"/>
                </a:solidFill>
                <a:latin typeface="Calibri"/>
                <a:ea typeface="Calibri"/>
                <a:cs typeface="Calibri"/>
                <a:sym typeface="Calibri"/>
              </a:defRPr>
            </a:lvl9pPr>
          </a:lstStyle>
          <a:p>
            <a:pPr marL="12700" lvl="0" indent="0" algn="l" rtl="0">
              <a:spcBef>
                <a:spcPts val="0"/>
              </a:spcBef>
              <a:spcAft>
                <a:spcPts val="0"/>
              </a:spcAft>
              <a:buNone/>
            </a:pPr>
            <a:r>
              <a:rPr lang="en-GB"/>
              <a:t>Lalit Patnaik </a:t>
            </a:r>
            <a:fld id="{00000000-1234-1234-1234-123412341234}" type="slidenum">
              <a:rPr lang="en-GB"/>
            </a:fld>
            <a:endParaRPr sz="1000">
              <a:solidFill>
                <a:schemeClr val="dk2"/>
              </a:solidFill>
              <a:latin typeface="Arial" panose="020B0604020202090204"/>
              <a:ea typeface="Arial" panose="020B0604020202090204"/>
              <a:cs typeface="Arial" panose="020B0604020202090204"/>
              <a:sym typeface="Arial" panose="020B0604020202090204"/>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13" name="Shape 113"/>
        <p:cNvGrpSpPr/>
        <p:nvPr/>
      </p:nvGrpSpPr>
      <p:grpSpPr>
        <a:xfrm>
          <a:off x="0" y="0"/>
          <a:ext cx="0" cy="0"/>
          <a:chOff x="0" y="0"/>
          <a:chExt cx="0" cy="0"/>
        </a:xfrm>
      </p:grpSpPr>
      <p:sp>
        <p:nvSpPr>
          <p:cNvPr id="114" name="Google Shape;114;p28"/>
          <p:cNvSpPr txBox="1"/>
          <p:nvPr>
            <p:ph type="title"/>
          </p:nvPr>
        </p:nvSpPr>
        <p:spPr>
          <a:xfrm>
            <a:off x="687704" y="390334"/>
            <a:ext cx="1309800" cy="522600"/>
          </a:xfrm>
          <a:prstGeom prst="rect">
            <a:avLst/>
          </a:prstGeom>
          <a:noFill/>
          <a:ln>
            <a:noFill/>
          </a:ln>
        </p:spPr>
        <p:txBody>
          <a:bodyPr spcFirstLastPara="1" wrap="square" lIns="0" tIns="0" rIns="0" bIns="0" anchor="t" anchorCtr="0">
            <a:spAutoFit/>
          </a:bodyPr>
          <a:lstStyle>
            <a:lvl1pPr lvl="0" algn="l" rtl="0">
              <a:spcBef>
                <a:spcPts val="0"/>
              </a:spcBef>
              <a:spcAft>
                <a:spcPts val="0"/>
              </a:spcAft>
              <a:buSzPts val="2800"/>
              <a:buNone/>
              <a:defRPr sz="3300" b="0" i="0">
                <a:solidFill>
                  <a:schemeClr val="dk1"/>
                </a:solidFill>
                <a:latin typeface="Calibri"/>
                <a:ea typeface="Calibri"/>
                <a:cs typeface="Calibri"/>
                <a:sym typeface="Calibri"/>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15" name="Google Shape;115;p28"/>
          <p:cNvSpPr txBox="1"/>
          <p:nvPr>
            <p:ph type="ftr" idx="11"/>
          </p:nvPr>
        </p:nvSpPr>
        <p:spPr>
          <a:xfrm>
            <a:off x="3108960" y="4783455"/>
            <a:ext cx="2926200" cy="257100"/>
          </a:xfrm>
          <a:prstGeom prst="rect">
            <a:avLst/>
          </a:prstGeom>
          <a:noFill/>
          <a:ln>
            <a:noFill/>
          </a:ln>
        </p:spPr>
        <p:txBody>
          <a:bodyPr spcFirstLastPara="1" wrap="square" lIns="0" tIns="0" rIns="0" bIns="0" anchor="t" anchorCtr="0">
            <a:spAutoFit/>
          </a:bodyPr>
          <a:lstStyle>
            <a:lvl1pPr lvl="0" algn="ctr" rtl="0">
              <a:spcBef>
                <a:spcPts val="0"/>
              </a:spcBef>
              <a:spcAft>
                <a:spcPts val="0"/>
              </a:spcAft>
              <a:buSzPts val="1100"/>
              <a:buNone/>
              <a:defRPr sz="1100">
                <a:solidFill>
                  <a:srgbClr val="888888"/>
                </a:solidFill>
              </a:defRPr>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p:txBody>
      </p:sp>
      <p:sp>
        <p:nvSpPr>
          <p:cNvPr id="116" name="Google Shape;116;p28"/>
          <p:cNvSpPr txBox="1"/>
          <p:nvPr>
            <p:ph type="dt" idx="10"/>
          </p:nvPr>
        </p:nvSpPr>
        <p:spPr>
          <a:xfrm>
            <a:off x="457200" y="4783455"/>
            <a:ext cx="2103000" cy="257100"/>
          </a:xfrm>
          <a:prstGeom prst="rect">
            <a:avLst/>
          </a:prstGeom>
          <a:noFill/>
          <a:ln>
            <a:noFill/>
          </a:ln>
        </p:spPr>
        <p:txBody>
          <a:bodyPr spcFirstLastPara="1" wrap="square" lIns="0" tIns="0" rIns="0" bIns="0" anchor="t" anchorCtr="0">
            <a:spAutoFit/>
          </a:bodyPr>
          <a:lstStyle>
            <a:lvl1pPr lvl="0" algn="l" rtl="0">
              <a:spcBef>
                <a:spcPts val="0"/>
              </a:spcBef>
              <a:spcAft>
                <a:spcPts val="0"/>
              </a:spcAft>
              <a:buSzPts val="1100"/>
              <a:buNone/>
              <a:defRPr sz="1100">
                <a:solidFill>
                  <a:srgbClr val="888888"/>
                </a:solidFill>
              </a:defRPr>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p:txBody>
      </p:sp>
      <p:sp>
        <p:nvSpPr>
          <p:cNvPr id="117" name="Google Shape;117;p28"/>
          <p:cNvSpPr txBox="1"/>
          <p:nvPr>
            <p:ph type="sldNum" idx="12"/>
          </p:nvPr>
        </p:nvSpPr>
        <p:spPr>
          <a:xfrm>
            <a:off x="8295512" y="4951323"/>
            <a:ext cx="808800" cy="138600"/>
          </a:xfrm>
          <a:prstGeom prst="rect">
            <a:avLst/>
          </a:prstGeom>
          <a:noFill/>
          <a:ln>
            <a:noFill/>
          </a:ln>
        </p:spPr>
        <p:txBody>
          <a:bodyPr spcFirstLastPara="1" wrap="square" lIns="0" tIns="0" rIns="0" bIns="0" anchor="t" anchorCtr="0">
            <a:spAutoFit/>
          </a:bodyPr>
          <a:lstStyle>
            <a:lvl1pPr marL="12700" marR="0" lvl="0" indent="0" algn="l" rtl="0">
              <a:lnSpc>
                <a:spcPct val="103000"/>
              </a:lnSpc>
              <a:spcBef>
                <a:spcPts val="0"/>
              </a:spcBef>
              <a:buNone/>
              <a:defRPr sz="900" b="0" i="0">
                <a:solidFill>
                  <a:srgbClr val="888888"/>
                </a:solidFill>
                <a:latin typeface="Calibri"/>
                <a:ea typeface="Calibri"/>
                <a:cs typeface="Calibri"/>
                <a:sym typeface="Calibri"/>
              </a:defRPr>
            </a:lvl1pPr>
            <a:lvl2pPr marL="12700" marR="0" lvl="1" indent="0" algn="l" rtl="0">
              <a:lnSpc>
                <a:spcPct val="103000"/>
              </a:lnSpc>
              <a:spcBef>
                <a:spcPts val="0"/>
              </a:spcBef>
              <a:buNone/>
              <a:defRPr sz="900" b="0" i="0">
                <a:solidFill>
                  <a:srgbClr val="888888"/>
                </a:solidFill>
                <a:latin typeface="Calibri"/>
                <a:ea typeface="Calibri"/>
                <a:cs typeface="Calibri"/>
                <a:sym typeface="Calibri"/>
              </a:defRPr>
            </a:lvl2pPr>
            <a:lvl3pPr marL="12700" marR="0" lvl="2" indent="0" algn="l" rtl="0">
              <a:lnSpc>
                <a:spcPct val="103000"/>
              </a:lnSpc>
              <a:spcBef>
                <a:spcPts val="0"/>
              </a:spcBef>
              <a:buNone/>
              <a:defRPr sz="900" b="0" i="0">
                <a:solidFill>
                  <a:srgbClr val="888888"/>
                </a:solidFill>
                <a:latin typeface="Calibri"/>
                <a:ea typeface="Calibri"/>
                <a:cs typeface="Calibri"/>
                <a:sym typeface="Calibri"/>
              </a:defRPr>
            </a:lvl3pPr>
            <a:lvl4pPr marL="12700" marR="0" lvl="3" indent="0" algn="l" rtl="0">
              <a:lnSpc>
                <a:spcPct val="103000"/>
              </a:lnSpc>
              <a:spcBef>
                <a:spcPts val="0"/>
              </a:spcBef>
              <a:buNone/>
              <a:defRPr sz="900" b="0" i="0">
                <a:solidFill>
                  <a:srgbClr val="888888"/>
                </a:solidFill>
                <a:latin typeface="Calibri"/>
                <a:ea typeface="Calibri"/>
                <a:cs typeface="Calibri"/>
                <a:sym typeface="Calibri"/>
              </a:defRPr>
            </a:lvl4pPr>
            <a:lvl5pPr marL="12700" marR="0" lvl="4" indent="0" algn="l" rtl="0">
              <a:lnSpc>
                <a:spcPct val="103000"/>
              </a:lnSpc>
              <a:spcBef>
                <a:spcPts val="0"/>
              </a:spcBef>
              <a:buNone/>
              <a:defRPr sz="900" b="0" i="0">
                <a:solidFill>
                  <a:srgbClr val="888888"/>
                </a:solidFill>
                <a:latin typeface="Calibri"/>
                <a:ea typeface="Calibri"/>
                <a:cs typeface="Calibri"/>
                <a:sym typeface="Calibri"/>
              </a:defRPr>
            </a:lvl5pPr>
            <a:lvl6pPr marL="12700" marR="0" lvl="5" indent="0" algn="l" rtl="0">
              <a:lnSpc>
                <a:spcPct val="103000"/>
              </a:lnSpc>
              <a:spcBef>
                <a:spcPts val="0"/>
              </a:spcBef>
              <a:buNone/>
              <a:defRPr sz="900" b="0" i="0">
                <a:solidFill>
                  <a:srgbClr val="888888"/>
                </a:solidFill>
                <a:latin typeface="Calibri"/>
                <a:ea typeface="Calibri"/>
                <a:cs typeface="Calibri"/>
                <a:sym typeface="Calibri"/>
              </a:defRPr>
            </a:lvl6pPr>
            <a:lvl7pPr marL="12700" marR="0" lvl="6" indent="0" algn="l" rtl="0">
              <a:lnSpc>
                <a:spcPct val="103000"/>
              </a:lnSpc>
              <a:spcBef>
                <a:spcPts val="0"/>
              </a:spcBef>
              <a:buNone/>
              <a:defRPr sz="900" b="0" i="0">
                <a:solidFill>
                  <a:srgbClr val="888888"/>
                </a:solidFill>
                <a:latin typeface="Calibri"/>
                <a:ea typeface="Calibri"/>
                <a:cs typeface="Calibri"/>
                <a:sym typeface="Calibri"/>
              </a:defRPr>
            </a:lvl7pPr>
            <a:lvl8pPr marL="12700" marR="0" lvl="7" indent="0" algn="l" rtl="0">
              <a:lnSpc>
                <a:spcPct val="103000"/>
              </a:lnSpc>
              <a:spcBef>
                <a:spcPts val="0"/>
              </a:spcBef>
              <a:buNone/>
              <a:defRPr sz="900" b="0" i="0">
                <a:solidFill>
                  <a:srgbClr val="888888"/>
                </a:solidFill>
                <a:latin typeface="Calibri"/>
                <a:ea typeface="Calibri"/>
                <a:cs typeface="Calibri"/>
                <a:sym typeface="Calibri"/>
              </a:defRPr>
            </a:lvl8pPr>
            <a:lvl9pPr marL="12700" marR="0" lvl="8" indent="0" algn="l" rtl="0">
              <a:lnSpc>
                <a:spcPct val="103000"/>
              </a:lnSpc>
              <a:spcBef>
                <a:spcPts val="0"/>
              </a:spcBef>
              <a:buNone/>
              <a:defRPr sz="900" b="0" i="0">
                <a:solidFill>
                  <a:srgbClr val="888888"/>
                </a:solidFill>
                <a:latin typeface="Calibri"/>
                <a:ea typeface="Calibri"/>
                <a:cs typeface="Calibri"/>
                <a:sym typeface="Calibri"/>
              </a:defRPr>
            </a:lvl9pPr>
          </a:lstStyle>
          <a:p>
            <a:pPr marL="12700" lvl="0" indent="0" algn="l" rtl="0">
              <a:spcBef>
                <a:spcPts val="0"/>
              </a:spcBef>
              <a:spcAft>
                <a:spcPts val="0"/>
              </a:spcAft>
              <a:buNone/>
            </a:pPr>
            <a:r>
              <a:rPr lang="en-GB"/>
              <a:t>Lalit Patnaik </a:t>
            </a:r>
            <a:fld id="{00000000-1234-1234-1234-123412341234}" type="slidenum">
              <a:rPr lang="en-GB"/>
            </a:fld>
            <a:endParaRPr sz="1000">
              <a:solidFill>
                <a:schemeClr val="dk2"/>
              </a:solidFill>
              <a:latin typeface="Arial" panose="020B0604020202090204"/>
              <a:ea typeface="Arial" panose="020B0604020202090204"/>
              <a:cs typeface="Arial" panose="020B0604020202090204"/>
              <a:sym typeface="Arial" panose="020B0604020202090204"/>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18" name="Shape 118"/>
        <p:cNvGrpSpPr/>
        <p:nvPr/>
      </p:nvGrpSpPr>
      <p:grpSpPr>
        <a:xfrm>
          <a:off x="0" y="0"/>
          <a:ext cx="0" cy="0"/>
          <a:chOff x="0" y="0"/>
          <a:chExt cx="0" cy="0"/>
        </a:xfrm>
      </p:grpSpPr>
      <p:sp>
        <p:nvSpPr>
          <p:cNvPr id="119" name="Google Shape;119;p29"/>
          <p:cNvSpPr txBox="1"/>
          <p:nvPr>
            <p:ph type="ctrTitle"/>
          </p:nvPr>
        </p:nvSpPr>
        <p:spPr>
          <a:xfrm>
            <a:off x="2661761" y="1752790"/>
            <a:ext cx="3820500" cy="476400"/>
          </a:xfrm>
          <a:prstGeom prst="rect">
            <a:avLst/>
          </a:prstGeom>
          <a:noFill/>
          <a:ln>
            <a:noFill/>
          </a:ln>
        </p:spPr>
        <p:txBody>
          <a:bodyPr spcFirstLastPara="1" wrap="square" lIns="0" tIns="0" rIns="0" bIns="0" anchor="t" anchorCtr="0">
            <a:spAutoFit/>
          </a:bodyPr>
          <a:lstStyle>
            <a:lvl1pPr lvl="0" algn="l" rtl="0">
              <a:spcBef>
                <a:spcPts val="0"/>
              </a:spcBef>
              <a:spcAft>
                <a:spcPts val="0"/>
              </a:spcAft>
              <a:buSzPts val="2800"/>
              <a:buNone/>
              <a:defRPr sz="3000" b="0" i="0">
                <a:solidFill>
                  <a:schemeClr val="dk1"/>
                </a:solidFill>
                <a:latin typeface="Calibri"/>
                <a:ea typeface="Calibri"/>
                <a:cs typeface="Calibri"/>
                <a:sym typeface="Calibri"/>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20" name="Google Shape;120;p29"/>
          <p:cNvSpPr txBox="1"/>
          <p:nvPr>
            <p:ph type="subTitle" idx="1"/>
          </p:nvPr>
        </p:nvSpPr>
        <p:spPr>
          <a:xfrm>
            <a:off x="2871502" y="2652331"/>
            <a:ext cx="3401100" cy="659100"/>
          </a:xfrm>
          <a:prstGeom prst="rect">
            <a:avLst/>
          </a:prstGeom>
          <a:noFill/>
          <a:ln>
            <a:noFill/>
          </a:ln>
        </p:spPr>
        <p:txBody>
          <a:bodyPr spcFirstLastPara="1" wrap="square" lIns="0" tIns="0" rIns="0" bIns="0" anchor="t" anchorCtr="0">
            <a:spAutoFit/>
          </a:bodyPr>
          <a:lstStyle>
            <a:lvl1pPr lvl="0" algn="l" rtl="0">
              <a:spcBef>
                <a:spcPts val="0"/>
              </a:spcBef>
              <a:spcAft>
                <a:spcPts val="0"/>
              </a:spcAft>
              <a:buSzPts val="1800"/>
              <a:buNone/>
              <a:defRPr sz="2100" b="0" i="0">
                <a:solidFill>
                  <a:srgbClr val="2D75B6"/>
                </a:solidFill>
                <a:latin typeface="Calibri"/>
                <a:ea typeface="Calibri"/>
                <a:cs typeface="Calibri"/>
                <a:sym typeface="Calibri"/>
              </a:defRPr>
            </a:lvl1pPr>
            <a:lvl2pPr lvl="1" algn="l" rtl="0">
              <a:spcBef>
                <a:spcPts val="1200"/>
              </a:spcBef>
              <a:spcAft>
                <a:spcPts val="0"/>
              </a:spcAft>
              <a:buSzPts val="1400"/>
              <a:buNone/>
              <a:defRPr/>
            </a:lvl2pPr>
            <a:lvl3pPr lvl="2" algn="l" rtl="0">
              <a:spcBef>
                <a:spcPts val="1200"/>
              </a:spcBef>
              <a:spcAft>
                <a:spcPts val="0"/>
              </a:spcAft>
              <a:buSzPts val="1400"/>
              <a:buNone/>
              <a:defRPr/>
            </a:lvl3pPr>
            <a:lvl4pPr lvl="3" algn="l" rtl="0">
              <a:spcBef>
                <a:spcPts val="1200"/>
              </a:spcBef>
              <a:spcAft>
                <a:spcPts val="0"/>
              </a:spcAft>
              <a:buSzPts val="1400"/>
              <a:buNone/>
              <a:defRPr/>
            </a:lvl4pPr>
            <a:lvl5pPr lvl="4" algn="l" rtl="0">
              <a:spcBef>
                <a:spcPts val="1200"/>
              </a:spcBef>
              <a:spcAft>
                <a:spcPts val="0"/>
              </a:spcAft>
              <a:buSzPts val="1400"/>
              <a:buNone/>
              <a:defRPr/>
            </a:lvl5pPr>
            <a:lvl6pPr lvl="5" algn="l" rtl="0">
              <a:spcBef>
                <a:spcPts val="1200"/>
              </a:spcBef>
              <a:spcAft>
                <a:spcPts val="0"/>
              </a:spcAft>
              <a:buSzPts val="1400"/>
              <a:buNone/>
              <a:defRPr/>
            </a:lvl6pPr>
            <a:lvl7pPr lvl="6" algn="l" rtl="0">
              <a:spcBef>
                <a:spcPts val="1200"/>
              </a:spcBef>
              <a:spcAft>
                <a:spcPts val="0"/>
              </a:spcAft>
              <a:buSzPts val="1400"/>
              <a:buNone/>
              <a:defRPr/>
            </a:lvl7pPr>
            <a:lvl8pPr lvl="7" algn="l" rtl="0">
              <a:spcBef>
                <a:spcPts val="1200"/>
              </a:spcBef>
              <a:spcAft>
                <a:spcPts val="0"/>
              </a:spcAft>
              <a:buSzPts val="1400"/>
              <a:buNone/>
              <a:defRPr/>
            </a:lvl8pPr>
            <a:lvl9pPr lvl="8" algn="l" rtl="0">
              <a:spcBef>
                <a:spcPts val="1200"/>
              </a:spcBef>
              <a:spcAft>
                <a:spcPts val="1200"/>
              </a:spcAft>
              <a:buSzPts val="1400"/>
              <a:buNone/>
              <a:defRPr/>
            </a:lvl9pPr>
          </a:lstStyle>
          <a:p/>
        </p:txBody>
      </p:sp>
      <p:sp>
        <p:nvSpPr>
          <p:cNvPr id="121" name="Google Shape;121;p29"/>
          <p:cNvSpPr txBox="1"/>
          <p:nvPr>
            <p:ph type="ftr" idx="11"/>
          </p:nvPr>
        </p:nvSpPr>
        <p:spPr>
          <a:xfrm>
            <a:off x="3108960" y="4783455"/>
            <a:ext cx="2926200" cy="257100"/>
          </a:xfrm>
          <a:prstGeom prst="rect">
            <a:avLst/>
          </a:prstGeom>
          <a:noFill/>
          <a:ln>
            <a:noFill/>
          </a:ln>
        </p:spPr>
        <p:txBody>
          <a:bodyPr spcFirstLastPara="1" wrap="square" lIns="0" tIns="0" rIns="0" bIns="0" anchor="t" anchorCtr="0">
            <a:spAutoFit/>
          </a:bodyPr>
          <a:lstStyle>
            <a:lvl1pPr lvl="0" algn="ctr" rtl="0">
              <a:spcBef>
                <a:spcPts val="0"/>
              </a:spcBef>
              <a:spcAft>
                <a:spcPts val="0"/>
              </a:spcAft>
              <a:buSzPts val="1100"/>
              <a:buNone/>
              <a:defRPr sz="1100">
                <a:solidFill>
                  <a:srgbClr val="888888"/>
                </a:solidFill>
              </a:defRPr>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p:txBody>
      </p:sp>
      <p:sp>
        <p:nvSpPr>
          <p:cNvPr id="122" name="Google Shape;122;p29"/>
          <p:cNvSpPr txBox="1"/>
          <p:nvPr>
            <p:ph type="dt" idx="10"/>
          </p:nvPr>
        </p:nvSpPr>
        <p:spPr>
          <a:xfrm>
            <a:off x="457200" y="4783455"/>
            <a:ext cx="2103000" cy="257100"/>
          </a:xfrm>
          <a:prstGeom prst="rect">
            <a:avLst/>
          </a:prstGeom>
          <a:noFill/>
          <a:ln>
            <a:noFill/>
          </a:ln>
        </p:spPr>
        <p:txBody>
          <a:bodyPr spcFirstLastPara="1" wrap="square" lIns="0" tIns="0" rIns="0" bIns="0" anchor="t" anchorCtr="0">
            <a:spAutoFit/>
          </a:bodyPr>
          <a:lstStyle>
            <a:lvl1pPr lvl="0" algn="l" rtl="0">
              <a:spcBef>
                <a:spcPts val="0"/>
              </a:spcBef>
              <a:spcAft>
                <a:spcPts val="0"/>
              </a:spcAft>
              <a:buSzPts val="1100"/>
              <a:buNone/>
              <a:defRPr sz="1100">
                <a:solidFill>
                  <a:srgbClr val="888888"/>
                </a:solidFill>
              </a:defRPr>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p:txBody>
      </p:sp>
      <p:sp>
        <p:nvSpPr>
          <p:cNvPr id="123" name="Google Shape;123;p29"/>
          <p:cNvSpPr txBox="1"/>
          <p:nvPr>
            <p:ph type="sldNum" idx="12"/>
          </p:nvPr>
        </p:nvSpPr>
        <p:spPr>
          <a:xfrm>
            <a:off x="8295512" y="4951323"/>
            <a:ext cx="808800" cy="138600"/>
          </a:xfrm>
          <a:prstGeom prst="rect">
            <a:avLst/>
          </a:prstGeom>
          <a:noFill/>
          <a:ln>
            <a:noFill/>
          </a:ln>
        </p:spPr>
        <p:txBody>
          <a:bodyPr spcFirstLastPara="1" wrap="square" lIns="0" tIns="0" rIns="0" bIns="0" anchor="t" anchorCtr="0">
            <a:spAutoFit/>
          </a:bodyPr>
          <a:lstStyle>
            <a:lvl1pPr marL="12700" marR="0" lvl="0" indent="0" algn="l" rtl="0">
              <a:lnSpc>
                <a:spcPct val="103000"/>
              </a:lnSpc>
              <a:spcBef>
                <a:spcPts val="0"/>
              </a:spcBef>
              <a:buNone/>
              <a:defRPr sz="900" b="0" i="0">
                <a:solidFill>
                  <a:srgbClr val="888888"/>
                </a:solidFill>
                <a:latin typeface="Calibri"/>
                <a:ea typeface="Calibri"/>
                <a:cs typeface="Calibri"/>
                <a:sym typeface="Calibri"/>
              </a:defRPr>
            </a:lvl1pPr>
            <a:lvl2pPr marL="12700" marR="0" lvl="1" indent="0" algn="l" rtl="0">
              <a:lnSpc>
                <a:spcPct val="103000"/>
              </a:lnSpc>
              <a:spcBef>
                <a:spcPts val="0"/>
              </a:spcBef>
              <a:buNone/>
              <a:defRPr sz="900" b="0" i="0">
                <a:solidFill>
                  <a:srgbClr val="888888"/>
                </a:solidFill>
                <a:latin typeface="Calibri"/>
                <a:ea typeface="Calibri"/>
                <a:cs typeface="Calibri"/>
                <a:sym typeface="Calibri"/>
              </a:defRPr>
            </a:lvl2pPr>
            <a:lvl3pPr marL="12700" marR="0" lvl="2" indent="0" algn="l" rtl="0">
              <a:lnSpc>
                <a:spcPct val="103000"/>
              </a:lnSpc>
              <a:spcBef>
                <a:spcPts val="0"/>
              </a:spcBef>
              <a:buNone/>
              <a:defRPr sz="900" b="0" i="0">
                <a:solidFill>
                  <a:srgbClr val="888888"/>
                </a:solidFill>
                <a:latin typeface="Calibri"/>
                <a:ea typeface="Calibri"/>
                <a:cs typeface="Calibri"/>
                <a:sym typeface="Calibri"/>
              </a:defRPr>
            </a:lvl3pPr>
            <a:lvl4pPr marL="12700" marR="0" lvl="3" indent="0" algn="l" rtl="0">
              <a:lnSpc>
                <a:spcPct val="103000"/>
              </a:lnSpc>
              <a:spcBef>
                <a:spcPts val="0"/>
              </a:spcBef>
              <a:buNone/>
              <a:defRPr sz="900" b="0" i="0">
                <a:solidFill>
                  <a:srgbClr val="888888"/>
                </a:solidFill>
                <a:latin typeface="Calibri"/>
                <a:ea typeface="Calibri"/>
                <a:cs typeface="Calibri"/>
                <a:sym typeface="Calibri"/>
              </a:defRPr>
            </a:lvl4pPr>
            <a:lvl5pPr marL="12700" marR="0" lvl="4" indent="0" algn="l" rtl="0">
              <a:lnSpc>
                <a:spcPct val="103000"/>
              </a:lnSpc>
              <a:spcBef>
                <a:spcPts val="0"/>
              </a:spcBef>
              <a:buNone/>
              <a:defRPr sz="900" b="0" i="0">
                <a:solidFill>
                  <a:srgbClr val="888888"/>
                </a:solidFill>
                <a:latin typeface="Calibri"/>
                <a:ea typeface="Calibri"/>
                <a:cs typeface="Calibri"/>
                <a:sym typeface="Calibri"/>
              </a:defRPr>
            </a:lvl5pPr>
            <a:lvl6pPr marL="12700" marR="0" lvl="5" indent="0" algn="l" rtl="0">
              <a:lnSpc>
                <a:spcPct val="103000"/>
              </a:lnSpc>
              <a:spcBef>
                <a:spcPts val="0"/>
              </a:spcBef>
              <a:buNone/>
              <a:defRPr sz="900" b="0" i="0">
                <a:solidFill>
                  <a:srgbClr val="888888"/>
                </a:solidFill>
                <a:latin typeface="Calibri"/>
                <a:ea typeface="Calibri"/>
                <a:cs typeface="Calibri"/>
                <a:sym typeface="Calibri"/>
              </a:defRPr>
            </a:lvl6pPr>
            <a:lvl7pPr marL="12700" marR="0" lvl="6" indent="0" algn="l" rtl="0">
              <a:lnSpc>
                <a:spcPct val="103000"/>
              </a:lnSpc>
              <a:spcBef>
                <a:spcPts val="0"/>
              </a:spcBef>
              <a:buNone/>
              <a:defRPr sz="900" b="0" i="0">
                <a:solidFill>
                  <a:srgbClr val="888888"/>
                </a:solidFill>
                <a:latin typeface="Calibri"/>
                <a:ea typeface="Calibri"/>
                <a:cs typeface="Calibri"/>
                <a:sym typeface="Calibri"/>
              </a:defRPr>
            </a:lvl7pPr>
            <a:lvl8pPr marL="12700" marR="0" lvl="7" indent="0" algn="l" rtl="0">
              <a:lnSpc>
                <a:spcPct val="103000"/>
              </a:lnSpc>
              <a:spcBef>
                <a:spcPts val="0"/>
              </a:spcBef>
              <a:buNone/>
              <a:defRPr sz="900" b="0" i="0">
                <a:solidFill>
                  <a:srgbClr val="888888"/>
                </a:solidFill>
                <a:latin typeface="Calibri"/>
                <a:ea typeface="Calibri"/>
                <a:cs typeface="Calibri"/>
                <a:sym typeface="Calibri"/>
              </a:defRPr>
            </a:lvl8pPr>
            <a:lvl9pPr marL="12700" marR="0" lvl="8" indent="0" algn="l" rtl="0">
              <a:lnSpc>
                <a:spcPct val="103000"/>
              </a:lnSpc>
              <a:spcBef>
                <a:spcPts val="0"/>
              </a:spcBef>
              <a:buNone/>
              <a:defRPr sz="900" b="0" i="0">
                <a:solidFill>
                  <a:srgbClr val="888888"/>
                </a:solidFill>
                <a:latin typeface="Calibri"/>
                <a:ea typeface="Calibri"/>
                <a:cs typeface="Calibri"/>
                <a:sym typeface="Calibri"/>
              </a:defRPr>
            </a:lvl9pPr>
          </a:lstStyle>
          <a:p>
            <a:pPr marL="12700" lvl="0" indent="0" algn="l" rtl="0">
              <a:spcBef>
                <a:spcPts val="0"/>
              </a:spcBef>
              <a:spcAft>
                <a:spcPts val="0"/>
              </a:spcAft>
              <a:buNone/>
            </a:pPr>
            <a:r>
              <a:rPr lang="en-GB"/>
              <a:t>Lalit Patnaik </a:t>
            </a:r>
            <a:fld id="{00000000-1234-1234-1234-123412341234}" type="slidenum">
              <a:rPr lang="en-GB"/>
            </a:fld>
            <a:endParaRPr sz="1000">
              <a:solidFill>
                <a:schemeClr val="dk2"/>
              </a:solidFill>
              <a:latin typeface="Arial" panose="020B0604020202090204"/>
              <a:ea typeface="Arial" panose="020B0604020202090204"/>
              <a:cs typeface="Arial" panose="020B0604020202090204"/>
              <a:sym typeface="Arial" panose="020B0604020202090204"/>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24" name="Shape 124"/>
        <p:cNvGrpSpPr/>
        <p:nvPr/>
      </p:nvGrpSpPr>
      <p:grpSpPr>
        <a:xfrm>
          <a:off x="0" y="0"/>
          <a:ext cx="0" cy="0"/>
          <a:chOff x="0" y="0"/>
          <a:chExt cx="0" cy="0"/>
        </a:xfrm>
      </p:grpSpPr>
      <p:sp>
        <p:nvSpPr>
          <p:cNvPr id="125" name="Google Shape;125;p30"/>
          <p:cNvSpPr txBox="1"/>
          <p:nvPr>
            <p:ph type="title"/>
          </p:nvPr>
        </p:nvSpPr>
        <p:spPr>
          <a:xfrm>
            <a:off x="523933" y="337016"/>
            <a:ext cx="3796200" cy="239100"/>
          </a:xfrm>
          <a:prstGeom prst="rect">
            <a:avLst/>
          </a:prstGeom>
          <a:noFill/>
          <a:ln>
            <a:noFill/>
          </a:ln>
        </p:spPr>
        <p:txBody>
          <a:bodyPr spcFirstLastPara="1" wrap="square" lIns="0" tIns="0" rIns="0" bIns="0" anchor="t" anchorCtr="0">
            <a:spAutoFit/>
          </a:bodyPr>
          <a:lstStyle>
            <a:lvl1pPr lvl="0" algn="l" rtl="0">
              <a:spcBef>
                <a:spcPts val="0"/>
              </a:spcBef>
              <a:spcAft>
                <a:spcPts val="0"/>
              </a:spcAft>
              <a:buSzPts val="2800"/>
              <a:buNone/>
              <a:defRPr sz="1700" b="1" i="0">
                <a:solidFill>
                  <a:srgbClr val="1F497C"/>
                </a:solidFill>
                <a:latin typeface="Trebuchet MS" panose="020B0603020202020204"/>
                <a:ea typeface="Trebuchet MS" panose="020B0603020202020204"/>
                <a:cs typeface="Trebuchet MS" panose="020B0603020202020204"/>
                <a:sym typeface="Trebuchet MS" panose="020B0603020202020204"/>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26" name="Google Shape;126;p30"/>
          <p:cNvSpPr txBox="1"/>
          <p:nvPr>
            <p:ph type="body" idx="1"/>
          </p:nvPr>
        </p:nvSpPr>
        <p:spPr>
          <a:xfrm>
            <a:off x="457200" y="1183005"/>
            <a:ext cx="3977700" cy="3394500"/>
          </a:xfrm>
          <a:prstGeom prst="rect">
            <a:avLst/>
          </a:prstGeom>
          <a:noFill/>
          <a:ln>
            <a:noFill/>
          </a:ln>
        </p:spPr>
        <p:txBody>
          <a:bodyPr spcFirstLastPara="1" wrap="square" lIns="0" tIns="0" rIns="0" bIns="0" anchor="t" anchorCtr="0">
            <a:spAutoFit/>
          </a:bodyPr>
          <a:lstStyle>
            <a:lvl1pPr marL="457200" lvl="0" indent="-228600" algn="l" rtl="0">
              <a:spcBef>
                <a:spcPts val="0"/>
              </a:spcBef>
              <a:spcAft>
                <a:spcPts val="0"/>
              </a:spcAft>
              <a:buSzPts val="1800"/>
              <a:buNone/>
              <a:defRPr/>
            </a:lvl1pPr>
            <a:lvl2pPr marL="914400" lvl="1" indent="-228600" algn="l" rtl="0">
              <a:spcBef>
                <a:spcPts val="1200"/>
              </a:spcBef>
              <a:spcAft>
                <a:spcPts val="0"/>
              </a:spcAft>
              <a:buSzPts val="1400"/>
              <a:buNone/>
              <a:defRPr/>
            </a:lvl2pPr>
            <a:lvl3pPr marL="1371600" lvl="2" indent="-228600" algn="l" rtl="0">
              <a:spcBef>
                <a:spcPts val="1200"/>
              </a:spcBef>
              <a:spcAft>
                <a:spcPts val="0"/>
              </a:spcAft>
              <a:buSzPts val="1400"/>
              <a:buNone/>
              <a:defRPr/>
            </a:lvl3pPr>
            <a:lvl4pPr marL="1828800" lvl="3" indent="-228600" algn="l" rtl="0">
              <a:spcBef>
                <a:spcPts val="1200"/>
              </a:spcBef>
              <a:spcAft>
                <a:spcPts val="0"/>
              </a:spcAft>
              <a:buSzPts val="1400"/>
              <a:buNone/>
              <a:defRPr/>
            </a:lvl4pPr>
            <a:lvl5pPr marL="2286000" lvl="4" indent="-228600" algn="l" rtl="0">
              <a:spcBef>
                <a:spcPts val="1200"/>
              </a:spcBef>
              <a:spcAft>
                <a:spcPts val="0"/>
              </a:spcAft>
              <a:buSzPts val="1400"/>
              <a:buNone/>
              <a:defRPr/>
            </a:lvl5pPr>
            <a:lvl6pPr marL="2743200" lvl="5" indent="-228600" algn="l" rtl="0">
              <a:spcBef>
                <a:spcPts val="1200"/>
              </a:spcBef>
              <a:spcAft>
                <a:spcPts val="0"/>
              </a:spcAft>
              <a:buSzPts val="1400"/>
              <a:buNone/>
              <a:defRPr/>
            </a:lvl6pPr>
            <a:lvl7pPr marL="3200400" lvl="6" indent="-228600" algn="l" rtl="0">
              <a:spcBef>
                <a:spcPts val="1200"/>
              </a:spcBef>
              <a:spcAft>
                <a:spcPts val="0"/>
              </a:spcAft>
              <a:buSzPts val="1400"/>
              <a:buNone/>
              <a:defRPr/>
            </a:lvl7pPr>
            <a:lvl8pPr marL="3657600" lvl="7" indent="-228600" algn="l" rtl="0">
              <a:spcBef>
                <a:spcPts val="1200"/>
              </a:spcBef>
              <a:spcAft>
                <a:spcPts val="0"/>
              </a:spcAft>
              <a:buSzPts val="1400"/>
              <a:buNone/>
              <a:defRPr/>
            </a:lvl8pPr>
            <a:lvl9pPr marL="4114800" lvl="8" indent="-228600" algn="l" rtl="0">
              <a:spcBef>
                <a:spcPts val="1200"/>
              </a:spcBef>
              <a:spcAft>
                <a:spcPts val="1200"/>
              </a:spcAft>
              <a:buSzPts val="1400"/>
              <a:buNone/>
              <a:defRPr/>
            </a:lvl9pPr>
          </a:lstStyle>
          <a:p/>
        </p:txBody>
      </p:sp>
      <p:sp>
        <p:nvSpPr>
          <p:cNvPr id="127" name="Google Shape;127;p30"/>
          <p:cNvSpPr txBox="1"/>
          <p:nvPr>
            <p:ph type="body" idx="2"/>
          </p:nvPr>
        </p:nvSpPr>
        <p:spPr>
          <a:xfrm>
            <a:off x="4709160" y="1183005"/>
            <a:ext cx="3977700" cy="3394500"/>
          </a:xfrm>
          <a:prstGeom prst="rect">
            <a:avLst/>
          </a:prstGeom>
          <a:noFill/>
          <a:ln>
            <a:noFill/>
          </a:ln>
        </p:spPr>
        <p:txBody>
          <a:bodyPr spcFirstLastPara="1" wrap="square" lIns="0" tIns="0" rIns="0" bIns="0" anchor="t" anchorCtr="0">
            <a:spAutoFit/>
          </a:bodyPr>
          <a:lstStyle>
            <a:lvl1pPr marL="457200" lvl="0" indent="-228600" algn="l" rtl="0">
              <a:spcBef>
                <a:spcPts val="0"/>
              </a:spcBef>
              <a:spcAft>
                <a:spcPts val="0"/>
              </a:spcAft>
              <a:buSzPts val="1800"/>
              <a:buNone/>
              <a:defRPr/>
            </a:lvl1pPr>
            <a:lvl2pPr marL="914400" lvl="1" indent="-228600" algn="l" rtl="0">
              <a:spcBef>
                <a:spcPts val="1200"/>
              </a:spcBef>
              <a:spcAft>
                <a:spcPts val="0"/>
              </a:spcAft>
              <a:buSzPts val="1400"/>
              <a:buNone/>
              <a:defRPr/>
            </a:lvl2pPr>
            <a:lvl3pPr marL="1371600" lvl="2" indent="-228600" algn="l" rtl="0">
              <a:spcBef>
                <a:spcPts val="1200"/>
              </a:spcBef>
              <a:spcAft>
                <a:spcPts val="0"/>
              </a:spcAft>
              <a:buSzPts val="1400"/>
              <a:buNone/>
              <a:defRPr/>
            </a:lvl3pPr>
            <a:lvl4pPr marL="1828800" lvl="3" indent="-228600" algn="l" rtl="0">
              <a:spcBef>
                <a:spcPts val="1200"/>
              </a:spcBef>
              <a:spcAft>
                <a:spcPts val="0"/>
              </a:spcAft>
              <a:buSzPts val="1400"/>
              <a:buNone/>
              <a:defRPr/>
            </a:lvl4pPr>
            <a:lvl5pPr marL="2286000" lvl="4" indent="-228600" algn="l" rtl="0">
              <a:spcBef>
                <a:spcPts val="1200"/>
              </a:spcBef>
              <a:spcAft>
                <a:spcPts val="0"/>
              </a:spcAft>
              <a:buSzPts val="1400"/>
              <a:buNone/>
              <a:defRPr/>
            </a:lvl5pPr>
            <a:lvl6pPr marL="2743200" lvl="5" indent="-228600" algn="l" rtl="0">
              <a:spcBef>
                <a:spcPts val="1200"/>
              </a:spcBef>
              <a:spcAft>
                <a:spcPts val="0"/>
              </a:spcAft>
              <a:buSzPts val="1400"/>
              <a:buNone/>
              <a:defRPr/>
            </a:lvl6pPr>
            <a:lvl7pPr marL="3200400" lvl="6" indent="-228600" algn="l" rtl="0">
              <a:spcBef>
                <a:spcPts val="1200"/>
              </a:spcBef>
              <a:spcAft>
                <a:spcPts val="0"/>
              </a:spcAft>
              <a:buSzPts val="1400"/>
              <a:buNone/>
              <a:defRPr/>
            </a:lvl7pPr>
            <a:lvl8pPr marL="3657600" lvl="7" indent="-228600" algn="l" rtl="0">
              <a:spcBef>
                <a:spcPts val="1200"/>
              </a:spcBef>
              <a:spcAft>
                <a:spcPts val="0"/>
              </a:spcAft>
              <a:buSzPts val="1400"/>
              <a:buNone/>
              <a:defRPr/>
            </a:lvl8pPr>
            <a:lvl9pPr marL="4114800" lvl="8" indent="-228600" algn="l" rtl="0">
              <a:spcBef>
                <a:spcPts val="1200"/>
              </a:spcBef>
              <a:spcAft>
                <a:spcPts val="1200"/>
              </a:spcAft>
              <a:buSzPts val="1400"/>
              <a:buNone/>
              <a:defRPr/>
            </a:lvl9pPr>
          </a:lstStyle>
          <a:p/>
        </p:txBody>
      </p:sp>
      <p:sp>
        <p:nvSpPr>
          <p:cNvPr id="128" name="Google Shape;128;p30"/>
          <p:cNvSpPr txBox="1"/>
          <p:nvPr>
            <p:ph type="ftr" idx="11"/>
          </p:nvPr>
        </p:nvSpPr>
        <p:spPr>
          <a:xfrm>
            <a:off x="1085042" y="4516362"/>
            <a:ext cx="5792400" cy="117600"/>
          </a:xfrm>
          <a:prstGeom prst="rect">
            <a:avLst/>
          </a:prstGeom>
          <a:noFill/>
          <a:ln>
            <a:noFill/>
          </a:ln>
        </p:spPr>
        <p:txBody>
          <a:bodyPr spcFirstLastPara="1" wrap="square" lIns="0" tIns="0" rIns="0" bIns="0" anchor="t" anchorCtr="0">
            <a:spAutoFit/>
          </a:bodyPr>
          <a:lstStyle>
            <a:lvl1pPr lvl="0" algn="l" rtl="0">
              <a:spcBef>
                <a:spcPts val="0"/>
              </a:spcBef>
              <a:spcAft>
                <a:spcPts val="0"/>
              </a:spcAft>
              <a:buSzPts val="1100"/>
              <a:buNone/>
              <a:defRPr sz="900" b="1" i="0">
                <a:solidFill>
                  <a:srgbClr val="3F3F3F"/>
                </a:solidFill>
                <a:latin typeface="Calibri"/>
                <a:ea typeface="Calibri"/>
                <a:cs typeface="Calibri"/>
                <a:sym typeface="Calibri"/>
              </a:defRPr>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p:txBody>
      </p:sp>
      <p:sp>
        <p:nvSpPr>
          <p:cNvPr id="129" name="Google Shape;129;p30"/>
          <p:cNvSpPr txBox="1"/>
          <p:nvPr>
            <p:ph type="dt" idx="10"/>
          </p:nvPr>
        </p:nvSpPr>
        <p:spPr>
          <a:xfrm>
            <a:off x="457200" y="4783455"/>
            <a:ext cx="2103000" cy="257100"/>
          </a:xfrm>
          <a:prstGeom prst="rect">
            <a:avLst/>
          </a:prstGeom>
          <a:noFill/>
          <a:ln>
            <a:noFill/>
          </a:ln>
        </p:spPr>
        <p:txBody>
          <a:bodyPr spcFirstLastPara="1" wrap="square" lIns="0" tIns="0" rIns="0" bIns="0" anchor="t" anchorCtr="0">
            <a:spAutoFit/>
          </a:bodyPr>
          <a:lstStyle>
            <a:lvl1pPr lvl="0" algn="l" rtl="0">
              <a:spcBef>
                <a:spcPts val="0"/>
              </a:spcBef>
              <a:spcAft>
                <a:spcPts val="0"/>
              </a:spcAft>
              <a:buSzPts val="1100"/>
              <a:buNone/>
              <a:defRPr sz="1100">
                <a:solidFill>
                  <a:srgbClr val="888888"/>
                </a:solidFill>
              </a:defRPr>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p:txBody>
      </p:sp>
      <p:sp>
        <p:nvSpPr>
          <p:cNvPr id="130" name="Google Shape;130;p30"/>
          <p:cNvSpPr txBox="1"/>
          <p:nvPr>
            <p:ph type="sldNum" idx="12"/>
          </p:nvPr>
        </p:nvSpPr>
        <p:spPr>
          <a:xfrm>
            <a:off x="8370223" y="4632596"/>
            <a:ext cx="174300" cy="107700"/>
          </a:xfrm>
          <a:prstGeom prst="rect">
            <a:avLst/>
          </a:prstGeom>
          <a:noFill/>
          <a:ln>
            <a:noFill/>
          </a:ln>
        </p:spPr>
        <p:txBody>
          <a:bodyPr spcFirstLastPara="1" wrap="square" lIns="0" tIns="0" rIns="0" bIns="0" anchor="t" anchorCtr="0">
            <a:spAutoFit/>
          </a:bodyPr>
          <a:lstStyle>
            <a:lvl1pPr marL="25400" marR="0" lvl="0" indent="0" algn="l" rtl="0">
              <a:lnSpc>
                <a:spcPct val="106000"/>
              </a:lnSpc>
              <a:spcBef>
                <a:spcPts val="0"/>
              </a:spcBef>
              <a:buNone/>
              <a:defRPr sz="700" b="0" i="0">
                <a:solidFill>
                  <a:srgbClr val="3F3F3F"/>
                </a:solidFill>
                <a:latin typeface="Calibri"/>
                <a:ea typeface="Calibri"/>
                <a:cs typeface="Calibri"/>
                <a:sym typeface="Calibri"/>
              </a:defRPr>
            </a:lvl1pPr>
            <a:lvl2pPr marL="25400" marR="0" lvl="1" indent="0" algn="l" rtl="0">
              <a:lnSpc>
                <a:spcPct val="106000"/>
              </a:lnSpc>
              <a:spcBef>
                <a:spcPts val="0"/>
              </a:spcBef>
              <a:buNone/>
              <a:defRPr sz="700" b="0" i="0">
                <a:solidFill>
                  <a:srgbClr val="3F3F3F"/>
                </a:solidFill>
                <a:latin typeface="Calibri"/>
                <a:ea typeface="Calibri"/>
                <a:cs typeface="Calibri"/>
                <a:sym typeface="Calibri"/>
              </a:defRPr>
            </a:lvl2pPr>
            <a:lvl3pPr marL="25400" marR="0" lvl="2" indent="0" algn="l" rtl="0">
              <a:lnSpc>
                <a:spcPct val="106000"/>
              </a:lnSpc>
              <a:spcBef>
                <a:spcPts val="0"/>
              </a:spcBef>
              <a:buNone/>
              <a:defRPr sz="700" b="0" i="0">
                <a:solidFill>
                  <a:srgbClr val="3F3F3F"/>
                </a:solidFill>
                <a:latin typeface="Calibri"/>
                <a:ea typeface="Calibri"/>
                <a:cs typeface="Calibri"/>
                <a:sym typeface="Calibri"/>
              </a:defRPr>
            </a:lvl3pPr>
            <a:lvl4pPr marL="25400" marR="0" lvl="3" indent="0" algn="l" rtl="0">
              <a:lnSpc>
                <a:spcPct val="106000"/>
              </a:lnSpc>
              <a:spcBef>
                <a:spcPts val="0"/>
              </a:spcBef>
              <a:buNone/>
              <a:defRPr sz="700" b="0" i="0">
                <a:solidFill>
                  <a:srgbClr val="3F3F3F"/>
                </a:solidFill>
                <a:latin typeface="Calibri"/>
                <a:ea typeface="Calibri"/>
                <a:cs typeface="Calibri"/>
                <a:sym typeface="Calibri"/>
              </a:defRPr>
            </a:lvl4pPr>
            <a:lvl5pPr marL="25400" marR="0" lvl="4" indent="0" algn="l" rtl="0">
              <a:lnSpc>
                <a:spcPct val="106000"/>
              </a:lnSpc>
              <a:spcBef>
                <a:spcPts val="0"/>
              </a:spcBef>
              <a:buNone/>
              <a:defRPr sz="700" b="0" i="0">
                <a:solidFill>
                  <a:srgbClr val="3F3F3F"/>
                </a:solidFill>
                <a:latin typeface="Calibri"/>
                <a:ea typeface="Calibri"/>
                <a:cs typeface="Calibri"/>
                <a:sym typeface="Calibri"/>
              </a:defRPr>
            </a:lvl5pPr>
            <a:lvl6pPr marL="25400" marR="0" lvl="5" indent="0" algn="l" rtl="0">
              <a:lnSpc>
                <a:spcPct val="106000"/>
              </a:lnSpc>
              <a:spcBef>
                <a:spcPts val="0"/>
              </a:spcBef>
              <a:buNone/>
              <a:defRPr sz="700" b="0" i="0">
                <a:solidFill>
                  <a:srgbClr val="3F3F3F"/>
                </a:solidFill>
                <a:latin typeface="Calibri"/>
                <a:ea typeface="Calibri"/>
                <a:cs typeface="Calibri"/>
                <a:sym typeface="Calibri"/>
              </a:defRPr>
            </a:lvl6pPr>
            <a:lvl7pPr marL="25400" marR="0" lvl="6" indent="0" algn="l" rtl="0">
              <a:lnSpc>
                <a:spcPct val="106000"/>
              </a:lnSpc>
              <a:spcBef>
                <a:spcPts val="0"/>
              </a:spcBef>
              <a:buNone/>
              <a:defRPr sz="700" b="0" i="0">
                <a:solidFill>
                  <a:srgbClr val="3F3F3F"/>
                </a:solidFill>
                <a:latin typeface="Calibri"/>
                <a:ea typeface="Calibri"/>
                <a:cs typeface="Calibri"/>
                <a:sym typeface="Calibri"/>
              </a:defRPr>
            </a:lvl7pPr>
            <a:lvl8pPr marL="25400" marR="0" lvl="7" indent="0" algn="l" rtl="0">
              <a:lnSpc>
                <a:spcPct val="106000"/>
              </a:lnSpc>
              <a:spcBef>
                <a:spcPts val="0"/>
              </a:spcBef>
              <a:buNone/>
              <a:defRPr sz="700" b="0" i="0">
                <a:solidFill>
                  <a:srgbClr val="3F3F3F"/>
                </a:solidFill>
                <a:latin typeface="Calibri"/>
                <a:ea typeface="Calibri"/>
                <a:cs typeface="Calibri"/>
                <a:sym typeface="Calibri"/>
              </a:defRPr>
            </a:lvl8pPr>
            <a:lvl9pPr marL="25400" marR="0" lvl="8" indent="0" algn="l" rtl="0">
              <a:lnSpc>
                <a:spcPct val="106000"/>
              </a:lnSpc>
              <a:spcBef>
                <a:spcPts val="0"/>
              </a:spcBef>
              <a:buNone/>
              <a:defRPr sz="700" b="0" i="0">
                <a:solidFill>
                  <a:srgbClr val="3F3F3F"/>
                </a:solidFill>
                <a:latin typeface="Calibri"/>
                <a:ea typeface="Calibri"/>
                <a:cs typeface="Calibri"/>
                <a:sym typeface="Calibri"/>
              </a:defRPr>
            </a:lvl9pPr>
          </a:lstStyle>
          <a:p>
            <a:pPr marL="25400" lvl="0" indent="0" algn="l" rtl="0">
              <a:spcBef>
                <a:spcPts val="0"/>
              </a:spcBef>
              <a:spcAft>
                <a:spcPts val="0"/>
              </a:spcAft>
              <a:buNone/>
            </a:pPr>
            <a:fld id="{00000000-1234-1234-1234-123412341234}" type="slidenum">
              <a:rPr lang="en-GB"/>
            </a:fld>
            <a:endParaRPr sz="1000">
              <a:solidFill>
                <a:schemeClr val="dk2"/>
              </a:solidFill>
              <a:latin typeface="Arial" panose="020B0604020202090204"/>
              <a:ea typeface="Arial" panose="020B0604020202090204"/>
              <a:cs typeface="Arial" panose="020B0604020202090204"/>
              <a:sym typeface="Arial" panose="020B0604020202090204"/>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matchingName="Title and body">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p:txBody>
      </p:sp>
      <p:sp>
        <p:nvSpPr>
          <p:cNvPr id="19" name="Google Shape;19;p4"/>
          <p:cNvSpPr txBox="1"/>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matchingName="Title and two columns">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p:txBody>
      </p:sp>
      <p:sp>
        <p:nvSpPr>
          <p:cNvPr id="23" name="Google Shape;23;p5"/>
          <p:cNvSpPr txBox="1"/>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p:txBody>
      </p:sp>
      <p:sp>
        <p:nvSpPr>
          <p:cNvPr id="24" name="Google Shape;24;p5"/>
          <p:cNvSpPr txBox="1"/>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matchingName="Title 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p:txBody>
      </p:sp>
      <p:sp>
        <p:nvSpPr>
          <p:cNvPr id="31" name="Google Shape;31;p7"/>
          <p:cNvSpPr txBox="1"/>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7" name="Google Shape;37;p9"/>
          <p:cNvSpPr txBox="1"/>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p:txBody>
      </p:sp>
      <p:sp>
        <p:nvSpPr>
          <p:cNvPr id="40" name="Google Shape;40;p9"/>
          <p:cNvSpPr txBox="1"/>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41" name="Shape 41"/>
        <p:cNvGrpSpPr/>
        <p:nvPr/>
      </p:nvGrpSpPr>
      <p:grpSpPr>
        <a:xfrm>
          <a:off x="0" y="0"/>
          <a:ext cx="0" cy="0"/>
          <a:chOff x="0" y="0"/>
          <a:chExt cx="0" cy="0"/>
        </a:xfrm>
      </p:grpSpPr>
      <p:sp>
        <p:nvSpPr>
          <p:cNvPr id="42" name="Google Shape;42;p10"/>
          <p:cNvSpPr txBox="1"/>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p:txBody>
      </p:sp>
      <p:sp>
        <p:nvSpPr>
          <p:cNvPr id="43" name="Google Shape;43;p10"/>
          <p:cNvSpPr txBox="1"/>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2.xml"/><Relationship Id="rId8" Type="http://schemas.openxmlformats.org/officeDocument/2006/relationships/slideLayout" Target="../slideLayouts/slideLayout21.xml"/><Relationship Id="rId7" Type="http://schemas.openxmlformats.org/officeDocument/2006/relationships/slideLayout" Target="../slideLayouts/slideLayout20.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 Id="rId3" Type="http://schemas.openxmlformats.org/officeDocument/2006/relationships/slideLayout" Target="../slideLayouts/slideLayout16.xml"/><Relationship Id="rId2" Type="http://schemas.openxmlformats.org/officeDocument/2006/relationships/slideLayout" Target="../slideLayouts/slideLayout15.xml"/><Relationship Id="rId16" Type="http://schemas.openxmlformats.org/officeDocument/2006/relationships/theme" Target="../theme/theme2.xml"/><Relationship Id="rId15" Type="http://schemas.openxmlformats.org/officeDocument/2006/relationships/slideLayout" Target="../slideLayouts/slideLayout28.xml"/><Relationship Id="rId14" Type="http://schemas.openxmlformats.org/officeDocument/2006/relationships/slideLayout" Target="../slideLayouts/slideLayout27.xml"/><Relationship Id="rId13" Type="http://schemas.openxmlformats.org/officeDocument/2006/relationships/slideLayout" Target="../slideLayouts/slideLayout26.xml"/><Relationship Id="rId12" Type="http://schemas.openxmlformats.org/officeDocument/2006/relationships/slideLayout" Target="../slideLayouts/slideLayout25.xml"/><Relationship Id="rId11" Type="http://schemas.openxmlformats.org/officeDocument/2006/relationships/slideLayout" Target="../slideLayouts/slideLayout24.xml"/><Relationship Id="rId10" Type="http://schemas.openxmlformats.org/officeDocument/2006/relationships/slideLayout" Target="../slideLayouts/slideLayout23.xml"/><Relationship Id="rId1"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GB"/>
            </a:fld>
            <a:endParaRPr lang="en-GB"/>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1pPr>
      <a:lvl2pPr marR="0" lvl="1"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2pPr>
      <a:lvl3pPr marR="0" lvl="2"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3pPr>
      <a:lvl4pPr marR="0" lvl="3"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4pPr>
      <a:lvl5pPr marR="0" lvl="4"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5pPr>
      <a:lvl6pPr marR="0" lvl="5"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6pPr>
      <a:lvl7pPr marR="0" lvl="6"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7pPr>
      <a:lvl8pPr marR="0" lvl="7"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8pPr>
      <a:lvl9pPr marR="0" lvl="8"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1pPr>
      <a:lvl2pPr marR="0" lvl="1"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2pPr>
      <a:lvl3pPr marR="0" lvl="2"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3pPr>
      <a:lvl4pPr marR="0" lvl="3"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4pPr>
      <a:lvl5pPr marR="0" lvl="4"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5pPr>
      <a:lvl6pPr marR="0" lvl="5"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6pPr>
      <a:lvl7pPr marR="0" lvl="6"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7pPr>
      <a:lvl8pPr marR="0" lvl="7"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8pPr>
      <a:lvl9pPr marR="0" lvl="8"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1pPr>
      <a:lvl2pPr marR="0" lvl="1"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2pPr>
      <a:lvl3pPr marR="0" lvl="2"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3pPr>
      <a:lvl4pPr marR="0" lvl="3"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4pPr>
      <a:lvl5pPr marR="0" lvl="4"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5pPr>
      <a:lvl6pPr marR="0" lvl="5"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6pPr>
      <a:lvl7pPr marR="0" lvl="6"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7pPr>
      <a:lvl8pPr marR="0" lvl="7"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8pPr>
      <a:lvl9pPr marR="0" lvl="8"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62" name="Shape 62"/>
        <p:cNvGrpSpPr/>
        <p:nvPr/>
      </p:nvGrpSpPr>
      <p:grpSpPr>
        <a:xfrm>
          <a:off x="0" y="0"/>
          <a:ext cx="0" cy="0"/>
          <a:chOff x="0" y="0"/>
          <a:chExt cx="0" cy="0"/>
        </a:xfrm>
      </p:grpSpPr>
      <p:sp>
        <p:nvSpPr>
          <p:cNvPr id="63" name="Google Shape;63;p15"/>
          <p:cNvSpPr txBox="1"/>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64" name="Google Shape;64;p15"/>
          <p:cNvSpPr txBox="1"/>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0"/>
              </a:spcBef>
              <a:spcAft>
                <a:spcPts val="0"/>
              </a:spcAft>
              <a:buClr>
                <a:schemeClr val="dk2"/>
              </a:buClr>
              <a:buSzPts val="1400"/>
              <a:buChar char="○"/>
              <a:defRPr sz="1400">
                <a:solidFill>
                  <a:schemeClr val="dk2"/>
                </a:solidFill>
              </a:defRPr>
            </a:lvl2pPr>
            <a:lvl3pPr marL="1371600" lvl="2" indent="-317500" rtl="0">
              <a:lnSpc>
                <a:spcPct val="115000"/>
              </a:lnSpc>
              <a:spcBef>
                <a:spcPts val="0"/>
              </a:spcBef>
              <a:spcAft>
                <a:spcPts val="0"/>
              </a:spcAft>
              <a:buClr>
                <a:schemeClr val="dk2"/>
              </a:buClr>
              <a:buSzPts val="1400"/>
              <a:buChar char="■"/>
              <a:defRPr sz="1400">
                <a:solidFill>
                  <a:schemeClr val="dk2"/>
                </a:solidFill>
              </a:defRPr>
            </a:lvl3pPr>
            <a:lvl4pPr marL="1828800" lvl="3" indent="-317500" rtl="0">
              <a:lnSpc>
                <a:spcPct val="115000"/>
              </a:lnSpc>
              <a:spcBef>
                <a:spcPts val="0"/>
              </a:spcBef>
              <a:spcAft>
                <a:spcPts val="0"/>
              </a:spcAft>
              <a:buClr>
                <a:schemeClr val="dk2"/>
              </a:buClr>
              <a:buSzPts val="1400"/>
              <a:buChar char="●"/>
              <a:defRPr sz="1400">
                <a:solidFill>
                  <a:schemeClr val="dk2"/>
                </a:solidFill>
              </a:defRPr>
            </a:lvl4pPr>
            <a:lvl5pPr marL="2286000" lvl="4" indent="-317500" rtl="0">
              <a:lnSpc>
                <a:spcPct val="115000"/>
              </a:lnSpc>
              <a:spcBef>
                <a:spcPts val="0"/>
              </a:spcBef>
              <a:spcAft>
                <a:spcPts val="0"/>
              </a:spcAft>
              <a:buClr>
                <a:schemeClr val="dk2"/>
              </a:buClr>
              <a:buSzPts val="1400"/>
              <a:buChar char="○"/>
              <a:defRPr sz="1400">
                <a:solidFill>
                  <a:schemeClr val="dk2"/>
                </a:solidFill>
              </a:defRPr>
            </a:lvl5pPr>
            <a:lvl6pPr marL="2743200" lvl="5" indent="-317500" rtl="0">
              <a:lnSpc>
                <a:spcPct val="115000"/>
              </a:lnSpc>
              <a:spcBef>
                <a:spcPts val="0"/>
              </a:spcBef>
              <a:spcAft>
                <a:spcPts val="0"/>
              </a:spcAft>
              <a:buClr>
                <a:schemeClr val="dk2"/>
              </a:buClr>
              <a:buSzPts val="1400"/>
              <a:buChar char="■"/>
              <a:defRPr sz="1400">
                <a:solidFill>
                  <a:schemeClr val="dk2"/>
                </a:solidFill>
              </a:defRPr>
            </a:lvl6pPr>
            <a:lvl7pPr marL="3200400" lvl="6" indent="-317500" rtl="0">
              <a:lnSpc>
                <a:spcPct val="115000"/>
              </a:lnSpc>
              <a:spcBef>
                <a:spcPts val="0"/>
              </a:spcBef>
              <a:spcAft>
                <a:spcPts val="0"/>
              </a:spcAft>
              <a:buClr>
                <a:schemeClr val="dk2"/>
              </a:buClr>
              <a:buSzPts val="1400"/>
              <a:buChar char="●"/>
              <a:defRPr sz="1400">
                <a:solidFill>
                  <a:schemeClr val="dk2"/>
                </a:solidFill>
              </a:defRPr>
            </a:lvl7pPr>
            <a:lvl8pPr marL="3657600" lvl="7" indent="-317500" rtl="0">
              <a:lnSpc>
                <a:spcPct val="115000"/>
              </a:lnSpc>
              <a:spcBef>
                <a:spcPts val="0"/>
              </a:spcBef>
              <a:spcAft>
                <a:spcPts val="0"/>
              </a:spcAft>
              <a:buClr>
                <a:schemeClr val="dk2"/>
              </a:buClr>
              <a:buSzPts val="1400"/>
              <a:buChar char="○"/>
              <a:defRPr sz="1400">
                <a:solidFill>
                  <a:schemeClr val="dk2"/>
                </a:solidFill>
              </a:defRPr>
            </a:lvl8pPr>
            <a:lvl9pPr marL="4114800" lvl="8" indent="-317500" rtl="0">
              <a:lnSpc>
                <a:spcPct val="115000"/>
              </a:lnSpc>
              <a:spcBef>
                <a:spcPts val="0"/>
              </a:spcBef>
              <a:spcAft>
                <a:spcPts val="0"/>
              </a:spcAft>
              <a:buClr>
                <a:schemeClr val="dk2"/>
              </a:buClr>
              <a:buSzPts val="1400"/>
              <a:buChar char="■"/>
              <a:defRPr sz="1400">
                <a:solidFill>
                  <a:schemeClr val="dk2"/>
                </a:solidFill>
              </a:defRPr>
            </a:lvl9pPr>
          </a:lstStyle>
          <a:p/>
        </p:txBody>
      </p:sp>
      <p:sp>
        <p:nvSpPr>
          <p:cNvPr id="65" name="Google Shape;65;p15"/>
          <p:cNvSpPr txBox="1"/>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n-GB"/>
            </a:fld>
            <a:endParaRPr lang="en-GB"/>
          </a:p>
        </p:txBody>
      </p:sp>
    </p:spTree>
  </p:cSld>
  <p:clrMap bg1="lt1" tx1="dk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 id="2147483677" r:id="rId1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1pPr>
      <a:lvl2pPr marR="0" lvl="1"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2pPr>
      <a:lvl3pPr marR="0" lvl="2"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3pPr>
      <a:lvl4pPr marR="0" lvl="3"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4pPr>
      <a:lvl5pPr marR="0" lvl="4"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5pPr>
      <a:lvl6pPr marR="0" lvl="5"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6pPr>
      <a:lvl7pPr marR="0" lvl="6"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7pPr>
      <a:lvl8pPr marR="0" lvl="7"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8pPr>
      <a:lvl9pPr marR="0" lvl="8"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1pPr>
      <a:lvl2pPr marR="0" lvl="1"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2pPr>
      <a:lvl3pPr marR="0" lvl="2"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3pPr>
      <a:lvl4pPr marR="0" lvl="3"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4pPr>
      <a:lvl5pPr marR="0" lvl="4"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5pPr>
      <a:lvl6pPr marR="0" lvl="5"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6pPr>
      <a:lvl7pPr marR="0" lvl="6"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7pPr>
      <a:lvl8pPr marR="0" lvl="7"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8pPr>
      <a:lvl9pPr marR="0" lvl="8"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1pPr>
      <a:lvl2pPr marR="0" lvl="1"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2pPr>
      <a:lvl3pPr marR="0" lvl="2"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3pPr>
      <a:lvl4pPr marR="0" lvl="3"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4pPr>
      <a:lvl5pPr marR="0" lvl="4"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5pPr>
      <a:lvl6pPr marR="0" lvl="5"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6pPr>
      <a:lvl7pPr marR="0" lvl="6"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7pPr>
      <a:lvl8pPr marR="0" lvl="7"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8pPr>
      <a:lvl9pPr marR="0" lvl="8" algn="l" rtl="0">
        <a:lnSpc>
          <a:spcPct val="100000"/>
        </a:lnSpc>
        <a:spcBef>
          <a:spcPts val="0"/>
        </a:spcBef>
        <a:spcAft>
          <a:spcPts val="0"/>
        </a:spcAft>
        <a:buClr>
          <a:srgbClr val="000000"/>
        </a:buClr>
        <a:buFont typeface="Arial" panose="020B0604020202090204"/>
        <a:defRPr sz="1400" b="0" i="0" u="none" strike="noStrike" cap="none">
          <a:solidFill>
            <a:srgbClr val="000000"/>
          </a:solidFill>
          <a:latin typeface="Arial" panose="020B0604020202090204"/>
          <a:ea typeface="Arial" panose="020B0604020202090204"/>
          <a:cs typeface="Arial" panose="020B0604020202090204"/>
          <a:sym typeface="Arial" panose="020B0604020202090204"/>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hyperlink" Target="https://indico.cern.ch/event/1436959/abstracts/186664/" TargetMode="External"/></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3.xml"/><Relationship Id="rId2" Type="http://schemas.openxmlformats.org/officeDocument/2006/relationships/image" Target="../media/image31.png"/><Relationship Id="rId1" Type="http://schemas.openxmlformats.org/officeDocument/2006/relationships/image" Target="../media/image30.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3.xml"/><Relationship Id="rId1" Type="http://schemas.openxmlformats.org/officeDocument/2006/relationships/image" Target="../media/image32.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image" Target="../media/image33.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3.xml"/><Relationship Id="rId1" Type="http://schemas.openxmlformats.org/officeDocument/2006/relationships/image" Target="../media/image34.pn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3.xml"/><Relationship Id="rId2" Type="http://schemas.openxmlformats.org/officeDocument/2006/relationships/image" Target="../media/image36.png"/><Relationship Id="rId1" Type="http://schemas.openxmlformats.org/officeDocument/2006/relationships/image" Target="../media/image35.png"/></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3.xml"/><Relationship Id="rId2" Type="http://schemas.openxmlformats.org/officeDocument/2006/relationships/image" Target="../media/image38.png"/><Relationship Id="rId1" Type="http://schemas.openxmlformats.org/officeDocument/2006/relationships/image" Target="../media/image37.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3.xml"/><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image" Target="../media/image39.png"/></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9.xml"/><Relationship Id="rId4" Type="http://schemas.openxmlformats.org/officeDocument/2006/relationships/slideLayout" Target="../slideLayouts/slideLayout3.xml"/><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image" Target="../media/image4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3.xml"/><Relationship Id="rId1" Type="http://schemas.openxmlformats.org/officeDocument/2006/relationships/image" Target="../media/image45.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3.xml"/><Relationship Id="rId1" Type="http://schemas.openxmlformats.org/officeDocument/2006/relationships/image" Target="../media/image46.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image" Target="../media/image5.png"/></Relationships>
</file>

<file path=ppt/slides/_rels/slide4.xml.rels><?xml version="1.0" encoding="UTF-8" standalone="yes"?>
<Relationships xmlns="http://schemas.openxmlformats.org/package/2006/relationships"><Relationship Id="rId9" Type="http://schemas.openxmlformats.org/officeDocument/2006/relationships/image" Target="../media/image14.png"/><Relationship Id="rId8" Type="http://schemas.openxmlformats.org/officeDocument/2006/relationships/image" Target="../media/image13.png"/><Relationship Id="rId7" Type="http://schemas.openxmlformats.org/officeDocument/2006/relationships/image" Target="../media/image12.png"/><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3" Type="http://schemas.openxmlformats.org/officeDocument/2006/relationships/image" Target="../media/image8.jpeg"/><Relationship Id="rId2" Type="http://schemas.openxmlformats.org/officeDocument/2006/relationships/image" Target="../media/image7.GIF"/><Relationship Id="rId14" Type="http://schemas.openxmlformats.org/officeDocument/2006/relationships/notesSlide" Target="../notesSlides/notesSlide4.xml"/><Relationship Id="rId13" Type="http://schemas.openxmlformats.org/officeDocument/2006/relationships/slideLayout" Target="../slideLayouts/slideLayout12.xml"/><Relationship Id="rId12" Type="http://schemas.openxmlformats.org/officeDocument/2006/relationships/image" Target="../media/image17.png"/><Relationship Id="rId11" Type="http://schemas.openxmlformats.org/officeDocument/2006/relationships/image" Target="../media/image16.png"/><Relationship Id="rId10" Type="http://schemas.openxmlformats.org/officeDocument/2006/relationships/image" Target="../media/image15.png"/><Relationship Id="rId1" Type="http://schemas.openxmlformats.org/officeDocument/2006/relationships/image" Target="../media/image6.png"/></Relationships>
</file>

<file path=ppt/slides/_rels/slide5.xml.rels><?xml version="1.0" encoding="UTF-8" standalone="yes"?>
<Relationships xmlns="http://schemas.openxmlformats.org/package/2006/relationships"><Relationship Id="rId8" Type="http://schemas.openxmlformats.org/officeDocument/2006/relationships/notesSlide" Target="../notesSlides/notesSlide5.xml"/><Relationship Id="rId7" Type="http://schemas.openxmlformats.org/officeDocument/2006/relationships/slideLayout" Target="../slideLayouts/slideLayout25.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jpeg"/><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image" Target="../media/image18.pn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25.xml"/><Relationship Id="rId2" Type="http://schemas.openxmlformats.org/officeDocument/2006/relationships/image" Target="../media/image25.png"/><Relationship Id="rId1" Type="http://schemas.openxmlformats.org/officeDocument/2006/relationships/image" Target="../media/image24.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5.xml"/><Relationship Id="rId1" Type="http://schemas.openxmlformats.org/officeDocument/2006/relationships/image" Target="../media/image26.jpe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3.xml"/><Relationship Id="rId2" Type="http://schemas.openxmlformats.org/officeDocument/2006/relationships/image" Target="../media/image28.png"/><Relationship Id="rId1" Type="http://schemas.openxmlformats.org/officeDocument/2006/relationships/image" Target="../media/image27.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5.xml"/><Relationship Id="rId1"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34" name="Shape 134"/>
        <p:cNvGrpSpPr/>
        <p:nvPr/>
      </p:nvGrpSpPr>
      <p:grpSpPr>
        <a:xfrm>
          <a:off x="0" y="0"/>
          <a:ext cx="0" cy="0"/>
          <a:chOff x="0" y="0"/>
          <a:chExt cx="0" cy="0"/>
        </a:xfrm>
      </p:grpSpPr>
      <p:sp>
        <p:nvSpPr>
          <p:cNvPr id="135" name="Google Shape;135;p31"/>
          <p:cNvSpPr txBox="1"/>
          <p:nvPr>
            <p:ph type="ctrTitle"/>
          </p:nvPr>
        </p:nvSpPr>
        <p:spPr>
          <a:xfrm>
            <a:off x="0" y="0"/>
            <a:ext cx="9144000" cy="10665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GB" sz="2650">
                <a:solidFill>
                  <a:srgbClr val="0055A0"/>
                </a:solidFill>
                <a:uFill>
                  <a:noFill/>
                </a:uFill>
                <a:latin typeface="Roboto" panose="02000000000000000000"/>
                <a:ea typeface="Roboto" panose="02000000000000000000"/>
                <a:cs typeface="Roboto" panose="02000000000000000000"/>
                <a:sym typeface="Roboto" panose="02000000000000000000"/>
                <a:hlinkClick r:id="rId1"/>
              </a:rPr>
              <a:t>Low Voltage Power Supply Quality Control with Machine Learning for ATLAS Tile-Calorimeter</a:t>
            </a:r>
            <a:endParaRPr sz="6700">
              <a:solidFill>
                <a:srgbClr val="0055A0"/>
              </a:solidFill>
            </a:endParaRPr>
          </a:p>
        </p:txBody>
      </p:sp>
      <p:sp>
        <p:nvSpPr>
          <p:cNvPr id="136" name="Google Shape;136;p31"/>
          <p:cNvSpPr txBox="1"/>
          <p:nvPr>
            <p:ph type="subTitle" idx="1"/>
          </p:nvPr>
        </p:nvSpPr>
        <p:spPr>
          <a:xfrm>
            <a:off x="1038425" y="3019925"/>
            <a:ext cx="6974100" cy="516600"/>
          </a:xfrm>
          <a:prstGeom prst="rect">
            <a:avLst/>
          </a:prstGeom>
        </p:spPr>
        <p:txBody>
          <a:bodyPr spcFirstLastPara="1" wrap="square" lIns="91425" tIns="91425" rIns="91425" bIns="91425" anchor="t" anchorCtr="0">
            <a:normAutofit fontScale="70000"/>
          </a:bodyPr>
          <a:lstStyle/>
          <a:p>
            <a:pPr marL="0" lvl="0" indent="0" algn="ctr" rtl="0">
              <a:spcBef>
                <a:spcPts val="0"/>
              </a:spcBef>
              <a:spcAft>
                <a:spcPts val="0"/>
              </a:spcAft>
              <a:buNone/>
            </a:pPr>
            <a:r>
              <a:rPr lang="en-GB">
                <a:solidFill>
                  <a:schemeClr val="dk1"/>
                </a:solidFill>
              </a:rPr>
              <a:t>Optimization of Reliability in High-Luminosity Environments</a:t>
            </a:r>
            <a:endParaRPr>
              <a:solidFill>
                <a:schemeClr val="dk1"/>
              </a:solidFill>
            </a:endParaRPr>
          </a:p>
        </p:txBody>
      </p:sp>
      <p:pic>
        <p:nvPicPr>
          <p:cNvPr id="137" name="Google Shape;137;p31"/>
          <p:cNvPicPr preferRelativeResize="0"/>
          <p:nvPr/>
        </p:nvPicPr>
        <p:blipFill>
          <a:blip r:embed="rId2"/>
          <a:stretch>
            <a:fillRect/>
          </a:stretch>
        </p:blipFill>
        <p:spPr>
          <a:xfrm>
            <a:off x="7563975" y="4235825"/>
            <a:ext cx="1532252" cy="907674"/>
          </a:xfrm>
          <a:prstGeom prst="rect">
            <a:avLst/>
          </a:prstGeom>
          <a:noFill/>
          <a:ln>
            <a:noFill/>
          </a:ln>
        </p:spPr>
      </p:pic>
      <p:pic>
        <p:nvPicPr>
          <p:cNvPr id="138" name="Google Shape;138;p31"/>
          <p:cNvPicPr preferRelativeResize="0"/>
          <p:nvPr/>
        </p:nvPicPr>
        <p:blipFill rotWithShape="1">
          <a:blip r:embed="rId3"/>
          <a:srcRect/>
          <a:stretch>
            <a:fillRect/>
          </a:stretch>
        </p:blipFill>
        <p:spPr>
          <a:xfrm>
            <a:off x="3615275" y="4235825"/>
            <a:ext cx="1608350" cy="907675"/>
          </a:xfrm>
          <a:prstGeom prst="rect">
            <a:avLst/>
          </a:prstGeom>
          <a:noFill/>
          <a:ln>
            <a:noFill/>
          </a:ln>
        </p:spPr>
      </p:pic>
      <p:pic>
        <p:nvPicPr>
          <p:cNvPr id="139" name="Google Shape;139;p31"/>
          <p:cNvPicPr preferRelativeResize="0"/>
          <p:nvPr/>
        </p:nvPicPr>
        <p:blipFill>
          <a:blip r:embed="rId4"/>
          <a:stretch>
            <a:fillRect/>
          </a:stretch>
        </p:blipFill>
        <p:spPr>
          <a:xfrm>
            <a:off x="0" y="4255725"/>
            <a:ext cx="2117925" cy="867875"/>
          </a:xfrm>
          <a:prstGeom prst="rect">
            <a:avLst/>
          </a:prstGeom>
          <a:noFill/>
          <a:ln>
            <a:noFill/>
          </a:ln>
        </p:spPr>
      </p:pic>
      <p:sp>
        <p:nvSpPr>
          <p:cNvPr id="140" name="Google Shape;140;p31"/>
          <p:cNvSpPr txBox="1"/>
          <p:nvPr/>
        </p:nvSpPr>
        <p:spPr>
          <a:xfrm>
            <a:off x="-46525" y="3875925"/>
            <a:ext cx="9144000" cy="559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800">
                <a:solidFill>
                  <a:schemeClr val="dk1"/>
                </a:solidFill>
              </a:rPr>
              <a:t>                                        Presenter: Chuene Mosomane</a:t>
            </a:r>
            <a:endParaRPr sz="1800">
              <a:solidFill>
                <a:schemeClr val="dk1"/>
              </a:solidFill>
            </a:endParaRPr>
          </a:p>
        </p:txBody>
      </p:sp>
      <p:pic>
        <p:nvPicPr>
          <p:cNvPr id="141" name="Google Shape;141;p31"/>
          <p:cNvPicPr preferRelativeResize="0"/>
          <p:nvPr/>
        </p:nvPicPr>
        <p:blipFill>
          <a:blip r:embed="rId5"/>
          <a:stretch>
            <a:fillRect/>
          </a:stretch>
        </p:blipFill>
        <p:spPr>
          <a:xfrm>
            <a:off x="0" y="1002525"/>
            <a:ext cx="9144000" cy="2017400"/>
          </a:xfrm>
          <a:prstGeom prst="rect">
            <a:avLst/>
          </a:prstGeom>
          <a:noFill/>
          <a:ln>
            <a:noFill/>
          </a:ln>
        </p:spPr>
      </p:pic>
      <p:sp>
        <p:nvSpPr>
          <p:cNvPr id="142" name="Google Shape;142;p31"/>
          <p:cNvSpPr/>
          <p:nvPr/>
        </p:nvSpPr>
        <p:spPr>
          <a:xfrm>
            <a:off x="2727475" y="3529675"/>
            <a:ext cx="2954100" cy="2502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a:t>On behalf of Tile Calorimeter</a:t>
            </a:r>
            <a:endParaRPr lang="en-GB"/>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271" name="Shape 271"/>
        <p:cNvGrpSpPr/>
        <p:nvPr/>
      </p:nvGrpSpPr>
      <p:grpSpPr>
        <a:xfrm>
          <a:off x="0" y="0"/>
          <a:ext cx="0" cy="0"/>
          <a:chOff x="0" y="0"/>
          <a:chExt cx="0" cy="0"/>
        </a:xfrm>
      </p:grpSpPr>
      <p:sp>
        <p:nvSpPr>
          <p:cNvPr id="272" name="Google Shape;272;p40"/>
          <p:cNvSpPr txBox="1"/>
          <p:nvPr>
            <p:ph type="title"/>
          </p:nvPr>
        </p:nvSpPr>
        <p:spPr>
          <a:xfrm>
            <a:off x="311700" y="436575"/>
            <a:ext cx="8520600" cy="572700"/>
          </a:xfrm>
          <a:prstGeom prst="rect">
            <a:avLst/>
          </a:prstGeom>
        </p:spPr>
        <p:txBody>
          <a:bodyPr spcFirstLastPara="1" wrap="square" lIns="91425" tIns="91425" rIns="91425" bIns="91425" anchor="t" anchorCtr="0">
            <a:noAutofit/>
          </a:bodyPr>
          <a:lstStyle/>
          <a:p>
            <a:pPr marL="12700" lvl="0" indent="0" algn="l" rtl="0">
              <a:spcBef>
                <a:spcPts val="0"/>
              </a:spcBef>
              <a:spcAft>
                <a:spcPts val="0"/>
              </a:spcAft>
              <a:buClr>
                <a:schemeClr val="dk1"/>
              </a:buClr>
              <a:buFont typeface="Arial" panose="020B0604020202090204"/>
              <a:buNone/>
            </a:pPr>
            <a:r>
              <a:rPr lang="en-GB" sz="3170">
                <a:latin typeface="Comic Sans MS" panose="030F0902030302020204"/>
                <a:ea typeface="Comic Sans MS" panose="030F0902030302020204"/>
                <a:cs typeface="Comic Sans MS" panose="030F0902030302020204"/>
                <a:sym typeface="Comic Sans MS" panose="030F0902030302020204"/>
              </a:rPr>
              <a:t>Test Bench Station</a:t>
            </a:r>
            <a:endParaRPr sz="2720">
              <a:latin typeface="Comic Sans MS" panose="030F0902030302020204"/>
              <a:ea typeface="Comic Sans MS" panose="030F0902030302020204"/>
              <a:cs typeface="Comic Sans MS" panose="030F0902030302020204"/>
              <a:sym typeface="Comic Sans MS" panose="030F0902030302020204"/>
            </a:endParaRPr>
          </a:p>
        </p:txBody>
      </p:sp>
      <p:sp>
        <p:nvSpPr>
          <p:cNvPr id="273" name="Google Shape;273;p40"/>
          <p:cNvSpPr txBox="1"/>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0" algn="l" rtl="0">
              <a:spcBef>
                <a:spcPts val="0"/>
              </a:spcBef>
              <a:spcAft>
                <a:spcPts val="1200"/>
              </a:spcAft>
              <a:buNone/>
            </a:pPr>
          </a:p>
        </p:txBody>
      </p:sp>
      <p:sp>
        <p:nvSpPr>
          <p:cNvPr id="274" name="Google Shape;274;p40"/>
          <p:cNvSpPr txBox="1"/>
          <p:nvPr/>
        </p:nvSpPr>
        <p:spPr>
          <a:xfrm>
            <a:off x="6285450" y="1178375"/>
            <a:ext cx="2433000" cy="3368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800">
              <a:solidFill>
                <a:schemeClr val="dk2"/>
              </a:solidFill>
            </a:endParaRPr>
          </a:p>
        </p:txBody>
      </p:sp>
      <p:pic>
        <p:nvPicPr>
          <p:cNvPr id="275" name="Google Shape;275;p40"/>
          <p:cNvPicPr preferRelativeResize="0"/>
          <p:nvPr/>
        </p:nvPicPr>
        <p:blipFill>
          <a:blip r:embed="rId1"/>
          <a:stretch>
            <a:fillRect/>
          </a:stretch>
        </p:blipFill>
        <p:spPr>
          <a:xfrm>
            <a:off x="311700" y="1152475"/>
            <a:ext cx="4338075" cy="2547750"/>
          </a:xfrm>
          <a:prstGeom prst="rect">
            <a:avLst/>
          </a:prstGeom>
          <a:noFill/>
          <a:ln>
            <a:noFill/>
          </a:ln>
        </p:spPr>
      </p:pic>
      <p:sp>
        <p:nvSpPr>
          <p:cNvPr id="276" name="Google Shape;276;p40"/>
          <p:cNvSpPr txBox="1"/>
          <p:nvPr/>
        </p:nvSpPr>
        <p:spPr>
          <a:xfrm>
            <a:off x="8679650" y="4847400"/>
            <a:ext cx="464100" cy="363900"/>
          </a:xfrm>
          <a:prstGeom prst="rect">
            <a:avLst/>
          </a:prstGeom>
          <a:noFill/>
          <a:ln>
            <a:noFill/>
          </a:ln>
        </p:spPr>
        <p:txBody>
          <a:bodyPr spcFirstLastPara="1" wrap="square" lIns="91425" tIns="91425" rIns="91425" bIns="91425" anchor="t" anchorCtr="0">
            <a:noAutofit/>
          </a:bodyPr>
          <a:lstStyle/>
          <a:p>
            <a:pPr marL="25400" lvl="0" indent="0" algn="l" rtl="0">
              <a:spcBef>
                <a:spcPts val="0"/>
              </a:spcBef>
              <a:spcAft>
                <a:spcPts val="0"/>
              </a:spcAft>
              <a:buClr>
                <a:srgbClr val="000000"/>
              </a:buClr>
              <a:buFont typeface="Arial" panose="020B0604020202090204"/>
              <a:buNone/>
            </a:pPr>
            <a:fld id="{00000000-1234-1234-1234-123412341234}" type="slidenum">
              <a:rPr lang="en-GB" sz="1100">
                <a:latin typeface="Arial Black" panose="020B0A04020102020204"/>
                <a:ea typeface="Arial Black" panose="020B0A04020102020204"/>
                <a:cs typeface="Arial Black" panose="020B0A04020102020204"/>
                <a:sym typeface="Arial Black" panose="020B0A04020102020204"/>
              </a:rPr>
            </a:fld>
            <a:endParaRPr sz="1100"/>
          </a:p>
          <a:p>
            <a:pPr marL="0" lvl="0" indent="0" algn="l" rtl="0">
              <a:spcBef>
                <a:spcPts val="0"/>
              </a:spcBef>
              <a:spcAft>
                <a:spcPts val="0"/>
              </a:spcAft>
              <a:buNone/>
            </a:pPr>
            <a:endParaRPr sz="1800">
              <a:solidFill>
                <a:schemeClr val="dk2"/>
              </a:solidFill>
            </a:endParaRPr>
          </a:p>
        </p:txBody>
      </p:sp>
      <p:sp>
        <p:nvSpPr>
          <p:cNvPr id="277" name="Google Shape;277;p40"/>
          <p:cNvSpPr txBox="1"/>
          <p:nvPr/>
        </p:nvSpPr>
        <p:spPr>
          <a:xfrm>
            <a:off x="4487350" y="216425"/>
            <a:ext cx="1644600" cy="418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800">
              <a:solidFill>
                <a:schemeClr val="dk2"/>
              </a:solidFill>
            </a:endParaRPr>
          </a:p>
        </p:txBody>
      </p:sp>
      <p:pic>
        <p:nvPicPr>
          <p:cNvPr id="278" name="Google Shape;278;p40"/>
          <p:cNvPicPr preferRelativeResize="0"/>
          <p:nvPr/>
        </p:nvPicPr>
        <p:blipFill>
          <a:blip r:embed="rId2"/>
          <a:stretch>
            <a:fillRect/>
          </a:stretch>
        </p:blipFill>
        <p:spPr>
          <a:xfrm>
            <a:off x="4649775" y="1152475"/>
            <a:ext cx="4182525" cy="3091875"/>
          </a:xfrm>
          <a:prstGeom prst="rect">
            <a:avLst/>
          </a:prstGeom>
          <a:noFill/>
          <a:ln>
            <a:noFill/>
          </a:ln>
        </p:spPr>
      </p:pic>
      <p:sp>
        <p:nvSpPr>
          <p:cNvPr id="279" name="Google Shape;279;p40"/>
          <p:cNvSpPr txBox="1"/>
          <p:nvPr/>
        </p:nvSpPr>
        <p:spPr>
          <a:xfrm>
            <a:off x="363775" y="3747650"/>
            <a:ext cx="4286100" cy="1395900"/>
          </a:xfrm>
          <a:prstGeom prst="rect">
            <a:avLst/>
          </a:prstGeom>
          <a:noFill/>
          <a:ln>
            <a:noFill/>
          </a:ln>
        </p:spPr>
        <p:txBody>
          <a:bodyPr spcFirstLastPara="1" wrap="square" lIns="91425" tIns="91425" rIns="91425" bIns="91425" anchor="t" anchorCtr="0">
            <a:noAutofit/>
          </a:bodyPr>
          <a:lstStyle/>
          <a:p>
            <a:pPr marL="457200" lvl="0" indent="-342900" algn="l" rtl="0">
              <a:spcBef>
                <a:spcPts val="0"/>
              </a:spcBef>
              <a:spcAft>
                <a:spcPts val="0"/>
              </a:spcAft>
              <a:buClr>
                <a:srgbClr val="E69138"/>
              </a:buClr>
              <a:buSzPts val="1800"/>
              <a:buFont typeface="Pacifico" panose="00000500000000000000"/>
              <a:buChar char="-"/>
            </a:pPr>
            <a:r>
              <a:rPr lang="en-GB" sz="1800">
                <a:solidFill>
                  <a:srgbClr val="E69138"/>
                </a:solidFill>
                <a:latin typeface="Pacifico" panose="00000500000000000000"/>
                <a:ea typeface="Pacifico" panose="00000500000000000000"/>
                <a:cs typeface="Pacifico" panose="00000500000000000000"/>
                <a:sym typeface="Pacifico" panose="00000500000000000000"/>
              </a:rPr>
              <a:t>We take 11 tests for each brick</a:t>
            </a:r>
            <a:endParaRPr sz="1800">
              <a:solidFill>
                <a:srgbClr val="E69138"/>
              </a:solidFill>
              <a:latin typeface="Pacifico" panose="00000500000000000000"/>
              <a:ea typeface="Pacifico" panose="00000500000000000000"/>
              <a:cs typeface="Pacifico" panose="00000500000000000000"/>
              <a:sym typeface="Pacifico" panose="00000500000000000000"/>
            </a:endParaRPr>
          </a:p>
          <a:p>
            <a:pPr marL="457200" lvl="0" indent="-342900" algn="l" rtl="0">
              <a:spcBef>
                <a:spcPts val="0"/>
              </a:spcBef>
              <a:spcAft>
                <a:spcPts val="0"/>
              </a:spcAft>
              <a:buClr>
                <a:srgbClr val="E69138"/>
              </a:buClr>
              <a:buSzPts val="1800"/>
              <a:buFont typeface="Pacifico" panose="00000500000000000000"/>
              <a:buChar char="-"/>
            </a:pPr>
            <a:r>
              <a:rPr lang="en-GB" sz="1800">
                <a:solidFill>
                  <a:srgbClr val="E69138"/>
                </a:solidFill>
                <a:latin typeface="Pacifico" panose="00000500000000000000"/>
                <a:ea typeface="Pacifico" panose="00000500000000000000"/>
                <a:cs typeface="Pacifico" panose="00000500000000000000"/>
                <a:sym typeface="Pacifico" panose="00000500000000000000"/>
              </a:rPr>
              <a:t>All the tests have to pass </a:t>
            </a:r>
            <a:endParaRPr sz="1800">
              <a:solidFill>
                <a:srgbClr val="E69138"/>
              </a:solidFill>
              <a:latin typeface="Pacifico" panose="00000500000000000000"/>
              <a:ea typeface="Pacifico" panose="00000500000000000000"/>
              <a:cs typeface="Pacifico" panose="00000500000000000000"/>
              <a:sym typeface="Pacifico" panose="00000500000000000000"/>
            </a:endParaRPr>
          </a:p>
          <a:p>
            <a:pPr marL="457200" lvl="0" indent="-342900" algn="l" rtl="0">
              <a:spcBef>
                <a:spcPts val="0"/>
              </a:spcBef>
              <a:spcAft>
                <a:spcPts val="0"/>
              </a:spcAft>
              <a:buClr>
                <a:srgbClr val="E69138"/>
              </a:buClr>
              <a:buSzPts val="1800"/>
              <a:buFont typeface="Pacifico" panose="00000500000000000000"/>
              <a:buChar char="-"/>
            </a:pPr>
            <a:r>
              <a:rPr lang="en-GB" sz="1800">
                <a:solidFill>
                  <a:srgbClr val="E69138"/>
                </a:solidFill>
                <a:latin typeface="Pacifico" panose="00000500000000000000"/>
                <a:ea typeface="Pacifico" panose="00000500000000000000"/>
                <a:cs typeface="Pacifico" panose="00000500000000000000"/>
                <a:sym typeface="Pacifico" panose="00000500000000000000"/>
              </a:rPr>
              <a:t>If one test fails then the brick fails</a:t>
            </a:r>
            <a:endParaRPr sz="1800">
              <a:solidFill>
                <a:srgbClr val="E69138"/>
              </a:solidFill>
              <a:latin typeface="Pacifico" panose="00000500000000000000"/>
              <a:ea typeface="Pacifico" panose="00000500000000000000"/>
              <a:cs typeface="Pacifico" panose="00000500000000000000"/>
              <a:sym typeface="Pacifico" panose="0000050000000000000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283" name="Shape 283"/>
        <p:cNvGrpSpPr/>
        <p:nvPr/>
      </p:nvGrpSpPr>
      <p:grpSpPr>
        <a:xfrm>
          <a:off x="0" y="0"/>
          <a:ext cx="0" cy="0"/>
          <a:chOff x="0" y="0"/>
          <a:chExt cx="0" cy="0"/>
        </a:xfrm>
      </p:grpSpPr>
      <p:sp>
        <p:nvSpPr>
          <p:cNvPr id="284" name="Google Shape;284;p41"/>
          <p:cNvSpPr txBox="1"/>
          <p:nvPr>
            <p:ph type="title"/>
          </p:nvPr>
        </p:nvSpPr>
        <p:spPr>
          <a:xfrm>
            <a:off x="466475" y="420175"/>
            <a:ext cx="8520600" cy="572700"/>
          </a:xfrm>
          <a:prstGeom prst="rect">
            <a:avLst/>
          </a:prstGeom>
        </p:spPr>
        <p:txBody>
          <a:bodyPr spcFirstLastPara="1" wrap="square" lIns="91425" tIns="91425" rIns="91425" bIns="91425" anchor="t" anchorCtr="0">
            <a:normAutofit fontScale="90000"/>
          </a:bodyPr>
          <a:lstStyle/>
          <a:p>
            <a:pPr marL="12700" lvl="0" indent="0" algn="l" rtl="0">
              <a:spcBef>
                <a:spcPts val="0"/>
              </a:spcBef>
              <a:spcAft>
                <a:spcPts val="0"/>
              </a:spcAft>
              <a:buClr>
                <a:schemeClr val="dk1"/>
              </a:buClr>
              <a:buFont typeface="Arial" panose="020B0604020202090204"/>
              <a:buNone/>
            </a:pPr>
            <a:r>
              <a:rPr lang="en-GB" sz="3300">
                <a:latin typeface="Comic Sans MS" panose="030F0902030302020204"/>
                <a:ea typeface="Comic Sans MS" panose="030F0902030302020204"/>
                <a:cs typeface="Comic Sans MS" panose="030F0902030302020204"/>
                <a:sym typeface="Comic Sans MS" panose="030F0902030302020204"/>
              </a:rPr>
              <a:t>Introduction to Machine Learning</a:t>
            </a:r>
            <a:endParaRPr>
              <a:latin typeface="Comic Sans MS" panose="030F0902030302020204"/>
              <a:ea typeface="Comic Sans MS" panose="030F0902030302020204"/>
              <a:cs typeface="Comic Sans MS" panose="030F0902030302020204"/>
              <a:sym typeface="Comic Sans MS" panose="030F0902030302020204"/>
            </a:endParaRPr>
          </a:p>
        </p:txBody>
      </p:sp>
      <p:sp>
        <p:nvSpPr>
          <p:cNvPr id="285" name="Google Shape;285;p41"/>
          <p:cNvSpPr txBox="1"/>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0" algn="l" rtl="0">
              <a:spcBef>
                <a:spcPts val="0"/>
              </a:spcBef>
              <a:spcAft>
                <a:spcPts val="1200"/>
              </a:spcAft>
              <a:buNone/>
            </a:pPr>
          </a:p>
        </p:txBody>
      </p:sp>
      <p:pic>
        <p:nvPicPr>
          <p:cNvPr id="286" name="Google Shape;286;p41"/>
          <p:cNvPicPr preferRelativeResize="0"/>
          <p:nvPr/>
        </p:nvPicPr>
        <p:blipFill>
          <a:blip r:embed="rId1"/>
          <a:stretch>
            <a:fillRect/>
          </a:stretch>
        </p:blipFill>
        <p:spPr>
          <a:xfrm>
            <a:off x="311700" y="1152475"/>
            <a:ext cx="4941775" cy="3416401"/>
          </a:xfrm>
          <a:prstGeom prst="rect">
            <a:avLst/>
          </a:prstGeom>
          <a:noFill/>
          <a:ln>
            <a:noFill/>
          </a:ln>
        </p:spPr>
      </p:pic>
      <p:sp>
        <p:nvSpPr>
          <p:cNvPr id="287" name="Google Shape;287;p41"/>
          <p:cNvSpPr txBox="1"/>
          <p:nvPr/>
        </p:nvSpPr>
        <p:spPr>
          <a:xfrm>
            <a:off x="8603525" y="4855875"/>
            <a:ext cx="540600" cy="287700"/>
          </a:xfrm>
          <a:prstGeom prst="rect">
            <a:avLst/>
          </a:prstGeom>
          <a:noFill/>
          <a:ln>
            <a:noFill/>
          </a:ln>
        </p:spPr>
        <p:txBody>
          <a:bodyPr spcFirstLastPara="1" wrap="square" lIns="91425" tIns="91425" rIns="91425" bIns="91425" anchor="t" anchorCtr="0">
            <a:noAutofit/>
          </a:bodyPr>
          <a:lstStyle/>
          <a:p>
            <a:pPr marL="25400" lvl="0" indent="0" algn="l" rtl="0">
              <a:spcBef>
                <a:spcPts val="0"/>
              </a:spcBef>
              <a:spcAft>
                <a:spcPts val="0"/>
              </a:spcAft>
              <a:buClr>
                <a:srgbClr val="000000"/>
              </a:buClr>
              <a:buFont typeface="Arial" panose="020B0604020202090204"/>
              <a:buNone/>
            </a:pPr>
            <a:fld id="{00000000-1234-1234-1234-123412341234}" type="slidenum">
              <a:rPr lang="en-GB" sz="1100">
                <a:latin typeface="Arial Black" panose="020B0A04020102020204"/>
                <a:ea typeface="Arial Black" panose="020B0A04020102020204"/>
                <a:cs typeface="Arial Black" panose="020B0A04020102020204"/>
                <a:sym typeface="Arial Black" panose="020B0A04020102020204"/>
              </a:rPr>
            </a:fld>
            <a:endParaRPr sz="1100"/>
          </a:p>
          <a:p>
            <a:pPr marL="0" lvl="0" indent="0" algn="l" rtl="0">
              <a:spcBef>
                <a:spcPts val="0"/>
              </a:spcBef>
              <a:spcAft>
                <a:spcPts val="0"/>
              </a:spcAft>
              <a:buNone/>
            </a:pPr>
            <a:endParaRPr sz="1800">
              <a:solidFill>
                <a:schemeClr val="dk2"/>
              </a:solidFill>
            </a:endParaRPr>
          </a:p>
        </p:txBody>
      </p:sp>
      <p:sp>
        <p:nvSpPr>
          <p:cNvPr id="288" name="Google Shape;288;p41"/>
          <p:cNvSpPr txBox="1"/>
          <p:nvPr/>
        </p:nvSpPr>
        <p:spPr>
          <a:xfrm>
            <a:off x="5405750" y="1184350"/>
            <a:ext cx="3299400" cy="3341700"/>
          </a:xfrm>
          <a:prstGeom prst="rect">
            <a:avLst/>
          </a:prstGeom>
          <a:noFill/>
          <a:ln>
            <a:noFill/>
          </a:ln>
        </p:spPr>
        <p:txBody>
          <a:bodyPr spcFirstLastPara="1" wrap="square" lIns="91425" tIns="91425" rIns="91425" bIns="91425" anchor="t" anchorCtr="0">
            <a:noAutofit/>
          </a:bodyPr>
          <a:lstStyle/>
          <a:p>
            <a:pPr marL="457200" lvl="0" indent="-342900" algn="l" rtl="0">
              <a:spcBef>
                <a:spcPts val="0"/>
              </a:spcBef>
              <a:spcAft>
                <a:spcPts val="0"/>
              </a:spcAft>
              <a:buClr>
                <a:srgbClr val="9900FF"/>
              </a:buClr>
              <a:buSzPts val="1800"/>
              <a:buFont typeface="Pacifico" panose="00000500000000000000"/>
              <a:buChar char="-"/>
            </a:pPr>
            <a:r>
              <a:rPr lang="en-GB" sz="1800">
                <a:solidFill>
                  <a:srgbClr val="9900FF"/>
                </a:solidFill>
                <a:latin typeface="Pacifico" panose="00000500000000000000"/>
                <a:ea typeface="Pacifico" panose="00000500000000000000"/>
                <a:cs typeface="Pacifico" panose="00000500000000000000"/>
                <a:sym typeface="Pacifico" panose="00000500000000000000"/>
              </a:rPr>
              <a:t>Supervised Learning needs labeled data</a:t>
            </a:r>
            <a:endParaRPr sz="1800">
              <a:solidFill>
                <a:srgbClr val="9900FF"/>
              </a:solidFill>
              <a:latin typeface="Pacifico" panose="00000500000000000000"/>
              <a:ea typeface="Pacifico" panose="00000500000000000000"/>
              <a:cs typeface="Pacifico" panose="00000500000000000000"/>
              <a:sym typeface="Pacifico" panose="00000500000000000000"/>
            </a:endParaRPr>
          </a:p>
          <a:p>
            <a:pPr marL="0" lvl="0" indent="0" algn="l" rtl="0">
              <a:spcBef>
                <a:spcPts val="0"/>
              </a:spcBef>
              <a:spcAft>
                <a:spcPts val="0"/>
              </a:spcAft>
              <a:buNone/>
            </a:pPr>
            <a:endParaRPr sz="1800">
              <a:solidFill>
                <a:srgbClr val="9900FF"/>
              </a:solidFill>
              <a:latin typeface="Pacifico" panose="00000500000000000000"/>
              <a:ea typeface="Pacifico" panose="00000500000000000000"/>
              <a:cs typeface="Pacifico" panose="00000500000000000000"/>
              <a:sym typeface="Pacifico" panose="00000500000000000000"/>
            </a:endParaRPr>
          </a:p>
          <a:p>
            <a:pPr marL="457200" lvl="0" indent="-342900" algn="l" rtl="0">
              <a:spcBef>
                <a:spcPts val="0"/>
              </a:spcBef>
              <a:spcAft>
                <a:spcPts val="0"/>
              </a:spcAft>
              <a:buClr>
                <a:srgbClr val="9900FF"/>
              </a:buClr>
              <a:buSzPts val="1800"/>
              <a:buFont typeface="Pacifico" panose="00000500000000000000"/>
              <a:buChar char="-"/>
            </a:pPr>
            <a:r>
              <a:rPr lang="en-GB" sz="1800">
                <a:solidFill>
                  <a:srgbClr val="9900FF"/>
                </a:solidFill>
                <a:latin typeface="Pacifico" panose="00000500000000000000"/>
                <a:ea typeface="Pacifico" panose="00000500000000000000"/>
                <a:cs typeface="Pacifico" panose="00000500000000000000"/>
                <a:sym typeface="Pacifico" panose="00000500000000000000"/>
              </a:rPr>
              <a:t>Unsupervised Learning need </a:t>
            </a:r>
            <a:r>
              <a:rPr lang="en-GB" sz="1800">
                <a:solidFill>
                  <a:srgbClr val="9900FF"/>
                </a:solidFill>
                <a:latin typeface="Pacifico" panose="00000500000000000000"/>
                <a:ea typeface="Pacifico" panose="00000500000000000000"/>
                <a:cs typeface="Pacifico" panose="00000500000000000000"/>
                <a:sym typeface="Pacifico" panose="00000500000000000000"/>
              </a:rPr>
              <a:t>unlabeled data</a:t>
            </a:r>
            <a:endParaRPr sz="1800">
              <a:solidFill>
                <a:srgbClr val="9900FF"/>
              </a:solidFill>
              <a:latin typeface="Pacifico" panose="00000500000000000000"/>
              <a:ea typeface="Pacifico" panose="00000500000000000000"/>
              <a:cs typeface="Pacifico" panose="00000500000000000000"/>
              <a:sym typeface="Pacifico" panose="00000500000000000000"/>
            </a:endParaRPr>
          </a:p>
          <a:p>
            <a:pPr marL="0" lvl="0" indent="0" algn="l" rtl="0">
              <a:spcBef>
                <a:spcPts val="0"/>
              </a:spcBef>
              <a:spcAft>
                <a:spcPts val="0"/>
              </a:spcAft>
              <a:buNone/>
            </a:pPr>
            <a:endParaRPr sz="1800">
              <a:solidFill>
                <a:srgbClr val="9900FF"/>
              </a:solidFill>
              <a:latin typeface="Pacifico" panose="00000500000000000000"/>
              <a:ea typeface="Pacifico" panose="00000500000000000000"/>
              <a:cs typeface="Pacifico" panose="00000500000000000000"/>
              <a:sym typeface="Pacifico" panose="00000500000000000000"/>
            </a:endParaRPr>
          </a:p>
          <a:p>
            <a:pPr marL="457200" lvl="0" indent="-342900" algn="l" rtl="0">
              <a:spcBef>
                <a:spcPts val="0"/>
              </a:spcBef>
              <a:spcAft>
                <a:spcPts val="0"/>
              </a:spcAft>
              <a:buClr>
                <a:schemeClr val="dk2"/>
              </a:buClr>
              <a:buSzPts val="1800"/>
              <a:buFont typeface="Pacifico" panose="00000500000000000000"/>
              <a:buChar char="-"/>
            </a:pPr>
            <a:r>
              <a:rPr lang="en-GB" sz="1800">
                <a:solidFill>
                  <a:srgbClr val="9900FF"/>
                </a:solidFill>
                <a:latin typeface="Pacifico" panose="00000500000000000000"/>
                <a:ea typeface="Pacifico" panose="00000500000000000000"/>
                <a:cs typeface="Pacifico" panose="00000500000000000000"/>
                <a:sym typeface="Pacifico" panose="00000500000000000000"/>
              </a:rPr>
              <a:t>Reinforcement learning the agent interact with the environment to optimize a specific goal </a:t>
            </a:r>
            <a:r>
              <a:rPr lang="en-GB" sz="1800">
                <a:solidFill>
                  <a:schemeClr val="dk2"/>
                </a:solidFill>
                <a:latin typeface="Pacifico" panose="00000500000000000000"/>
                <a:ea typeface="Pacifico" panose="00000500000000000000"/>
                <a:cs typeface="Pacifico" panose="00000500000000000000"/>
                <a:sym typeface="Pacifico" panose="00000500000000000000"/>
              </a:rPr>
              <a:t> </a:t>
            </a:r>
            <a:endParaRPr sz="1800">
              <a:solidFill>
                <a:schemeClr val="dk2"/>
              </a:solidFill>
              <a:latin typeface="Pacifico" panose="00000500000000000000"/>
              <a:ea typeface="Pacifico" panose="00000500000000000000"/>
              <a:cs typeface="Pacifico" panose="00000500000000000000"/>
              <a:sym typeface="Pacifico" panose="00000500000000000000"/>
            </a:endParaRPr>
          </a:p>
        </p:txBody>
      </p:sp>
      <p:sp>
        <p:nvSpPr>
          <p:cNvPr id="289" name="Google Shape;289;p41"/>
          <p:cNvSpPr txBox="1"/>
          <p:nvPr/>
        </p:nvSpPr>
        <p:spPr>
          <a:xfrm>
            <a:off x="3933750" y="4306000"/>
            <a:ext cx="1099800" cy="262200"/>
          </a:xfrm>
          <a:prstGeom prst="rect">
            <a:avLst/>
          </a:prstGeom>
          <a:solidFill>
            <a:schemeClr val="lt1"/>
          </a:solid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800">
              <a:solidFill>
                <a:schemeClr val="dk2"/>
              </a:solidFill>
              <a:highlight>
                <a:schemeClr val="dk2"/>
              </a:highlight>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293" name="Shape 293"/>
        <p:cNvGrpSpPr/>
        <p:nvPr/>
      </p:nvGrpSpPr>
      <p:grpSpPr>
        <a:xfrm>
          <a:off x="0" y="0"/>
          <a:ext cx="0" cy="0"/>
          <a:chOff x="0" y="0"/>
          <a:chExt cx="0" cy="0"/>
        </a:xfrm>
      </p:grpSpPr>
      <p:sp>
        <p:nvSpPr>
          <p:cNvPr id="294" name="Google Shape;294;p42"/>
          <p:cNvSpPr txBox="1"/>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latin typeface="Comic Sans MS" panose="030F0902030302020204"/>
                <a:ea typeface="Comic Sans MS" panose="030F0902030302020204"/>
                <a:cs typeface="Comic Sans MS" panose="030F0902030302020204"/>
                <a:sym typeface="Comic Sans MS" panose="030F0902030302020204"/>
              </a:rPr>
              <a:t>Data Visualisation of the Functional Parameters</a:t>
            </a:r>
            <a:endParaRPr>
              <a:latin typeface="Comic Sans MS" panose="030F0902030302020204"/>
              <a:ea typeface="Comic Sans MS" panose="030F0902030302020204"/>
              <a:cs typeface="Comic Sans MS" panose="030F0902030302020204"/>
              <a:sym typeface="Comic Sans MS" panose="030F0902030302020204"/>
            </a:endParaRPr>
          </a:p>
        </p:txBody>
      </p:sp>
      <p:sp>
        <p:nvSpPr>
          <p:cNvPr id="295" name="Google Shape;295;p42"/>
          <p:cNvSpPr txBox="1"/>
          <p:nvPr>
            <p:ph type="body" idx="1"/>
          </p:nvPr>
        </p:nvSpPr>
        <p:spPr>
          <a:xfrm>
            <a:off x="311700" y="1075900"/>
            <a:ext cx="8520600" cy="39999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en-GB"/>
              <a:t>- </a:t>
            </a:r>
            <a:endParaRPr lang="en-GB"/>
          </a:p>
        </p:txBody>
      </p:sp>
      <p:pic>
        <p:nvPicPr>
          <p:cNvPr id="296" name="Google Shape;296;p42"/>
          <p:cNvPicPr preferRelativeResize="0"/>
          <p:nvPr/>
        </p:nvPicPr>
        <p:blipFill>
          <a:blip r:embed="rId1"/>
          <a:stretch>
            <a:fillRect/>
          </a:stretch>
        </p:blipFill>
        <p:spPr>
          <a:xfrm>
            <a:off x="311700" y="972850"/>
            <a:ext cx="5949952" cy="3999900"/>
          </a:xfrm>
          <a:prstGeom prst="rect">
            <a:avLst/>
          </a:prstGeom>
          <a:noFill/>
          <a:ln>
            <a:noFill/>
          </a:ln>
        </p:spPr>
      </p:pic>
      <p:sp>
        <p:nvSpPr>
          <p:cNvPr id="297" name="Google Shape;297;p42"/>
          <p:cNvSpPr txBox="1"/>
          <p:nvPr/>
        </p:nvSpPr>
        <p:spPr>
          <a:xfrm>
            <a:off x="6522550" y="1458275"/>
            <a:ext cx="2621400" cy="2654100"/>
          </a:xfrm>
          <a:prstGeom prst="rect">
            <a:avLst/>
          </a:prstGeom>
          <a:noFill/>
          <a:ln>
            <a:noFill/>
          </a:ln>
        </p:spPr>
        <p:txBody>
          <a:bodyPr spcFirstLastPara="1" wrap="square" lIns="91425" tIns="91425" rIns="91425" bIns="91425" anchor="t" anchorCtr="0">
            <a:noAutofit/>
          </a:bodyPr>
          <a:lstStyle/>
          <a:p>
            <a:pPr marL="457200" lvl="0" indent="-342900" algn="l" rtl="0">
              <a:spcBef>
                <a:spcPts val="0"/>
              </a:spcBef>
              <a:spcAft>
                <a:spcPts val="0"/>
              </a:spcAft>
              <a:buClr>
                <a:srgbClr val="FF9900"/>
              </a:buClr>
              <a:buSzPts val="1800"/>
              <a:buFont typeface="Pacifico" panose="00000500000000000000"/>
              <a:buChar char="-"/>
            </a:pPr>
            <a:r>
              <a:rPr lang="en-GB" sz="1800">
                <a:solidFill>
                  <a:srgbClr val="FF9900"/>
                </a:solidFill>
                <a:latin typeface="Pacifico" panose="00000500000000000000"/>
                <a:ea typeface="Pacifico" panose="00000500000000000000"/>
                <a:cs typeface="Pacifico" panose="00000500000000000000"/>
                <a:sym typeface="Pacifico" panose="00000500000000000000"/>
              </a:rPr>
              <a:t>Bounded functional Parameters</a:t>
            </a:r>
            <a:endParaRPr sz="1800">
              <a:solidFill>
                <a:srgbClr val="FF9900"/>
              </a:solidFill>
              <a:latin typeface="Pacifico" panose="00000500000000000000"/>
              <a:ea typeface="Pacifico" panose="00000500000000000000"/>
              <a:cs typeface="Pacifico" panose="00000500000000000000"/>
              <a:sym typeface="Pacifico" panose="00000500000000000000"/>
            </a:endParaRPr>
          </a:p>
          <a:p>
            <a:pPr marL="457200" lvl="0" indent="-342900" algn="l" rtl="0">
              <a:spcBef>
                <a:spcPts val="0"/>
              </a:spcBef>
              <a:spcAft>
                <a:spcPts val="0"/>
              </a:spcAft>
              <a:buClr>
                <a:srgbClr val="FF9900"/>
              </a:buClr>
              <a:buSzPts val="1800"/>
              <a:buFont typeface="Pacifico" panose="00000500000000000000"/>
              <a:buChar char="-"/>
            </a:pPr>
            <a:r>
              <a:rPr lang="en-GB" sz="1800">
                <a:solidFill>
                  <a:srgbClr val="FF9900"/>
                </a:solidFill>
                <a:latin typeface="Pacifico" panose="00000500000000000000"/>
                <a:ea typeface="Pacifico" panose="00000500000000000000"/>
                <a:cs typeface="Pacifico" panose="00000500000000000000"/>
                <a:sym typeface="Pacifico" panose="00000500000000000000"/>
              </a:rPr>
              <a:t>Before Burn-In: Distribution of the first test bench station</a:t>
            </a:r>
            <a:endParaRPr sz="1800">
              <a:solidFill>
                <a:srgbClr val="FF9900"/>
              </a:solidFill>
              <a:latin typeface="Pacifico" panose="00000500000000000000"/>
              <a:ea typeface="Pacifico" panose="00000500000000000000"/>
              <a:cs typeface="Pacifico" panose="00000500000000000000"/>
              <a:sym typeface="Pacifico" panose="00000500000000000000"/>
            </a:endParaRPr>
          </a:p>
          <a:p>
            <a:pPr marL="457200" lvl="0" indent="-342900" algn="l" rtl="0">
              <a:spcBef>
                <a:spcPts val="0"/>
              </a:spcBef>
              <a:spcAft>
                <a:spcPts val="0"/>
              </a:spcAft>
              <a:buClr>
                <a:srgbClr val="FF9900"/>
              </a:buClr>
              <a:buSzPts val="1800"/>
              <a:buFont typeface="Pacifico" panose="00000500000000000000"/>
              <a:buChar char="-"/>
            </a:pPr>
            <a:r>
              <a:rPr lang="en-GB" sz="1800">
                <a:solidFill>
                  <a:srgbClr val="FF9900"/>
                </a:solidFill>
                <a:latin typeface="Pacifico" panose="00000500000000000000"/>
                <a:ea typeface="Pacifico" panose="00000500000000000000"/>
                <a:cs typeface="Pacifico" panose="00000500000000000000"/>
                <a:sym typeface="Pacifico" panose="00000500000000000000"/>
              </a:rPr>
              <a:t>After Burn-In: Distribution of the second test station</a:t>
            </a:r>
            <a:endParaRPr sz="1800">
              <a:solidFill>
                <a:srgbClr val="FF9900"/>
              </a:solidFill>
              <a:latin typeface="Pacifico" panose="00000500000000000000"/>
              <a:ea typeface="Pacifico" panose="00000500000000000000"/>
              <a:cs typeface="Pacifico" panose="00000500000000000000"/>
              <a:sym typeface="Pacifico" panose="00000500000000000000"/>
            </a:endParaRPr>
          </a:p>
        </p:txBody>
      </p:sp>
      <p:sp>
        <p:nvSpPr>
          <p:cNvPr id="298" name="Google Shape;298;p42"/>
          <p:cNvSpPr/>
          <p:nvPr/>
        </p:nvSpPr>
        <p:spPr>
          <a:xfrm>
            <a:off x="8832300" y="4909925"/>
            <a:ext cx="311700" cy="264300"/>
          </a:xfrm>
          <a:prstGeom prst="rect">
            <a:avLst/>
          </a:prstGeom>
          <a:noFill/>
          <a:ln>
            <a:noFill/>
          </a:ln>
        </p:spPr>
        <p:txBody>
          <a:bodyPr spcFirstLastPara="1" wrap="square" lIns="0" tIns="25650" rIns="0" bIns="0" anchor="t" anchorCtr="0">
            <a:noAutofit/>
          </a:bodyPr>
          <a:lstStyle/>
          <a:p>
            <a:pPr marL="25400" marR="0" lvl="0" indent="0" algn="l" rtl="0">
              <a:spcBef>
                <a:spcPts val="0"/>
              </a:spcBef>
              <a:spcAft>
                <a:spcPts val="0"/>
              </a:spcAft>
              <a:buNone/>
            </a:pPr>
            <a:fld id="{00000000-1234-1234-1234-123412341234}" type="slidenum">
              <a:rPr lang="en-GB" sz="1100">
                <a:solidFill>
                  <a:srgbClr val="000000"/>
                </a:solidFill>
                <a:latin typeface="Arial Black" panose="020B0A04020102020204"/>
                <a:ea typeface="Arial Black" panose="020B0A04020102020204"/>
                <a:cs typeface="Arial Black" panose="020B0A04020102020204"/>
                <a:sym typeface="Arial Black" panose="020B0A04020102020204"/>
              </a:rPr>
            </a:fld>
            <a:endParaRPr sz="1100">
              <a:solidFill>
                <a:srgbClr val="000000"/>
              </a:solidFill>
              <a:latin typeface="Arial" panose="020B0604020202090204"/>
              <a:ea typeface="Arial" panose="020B0604020202090204"/>
              <a:cs typeface="Arial" panose="020B0604020202090204"/>
              <a:sym typeface="Arial" panose="020B0604020202090204"/>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302" name="Shape 302"/>
        <p:cNvGrpSpPr/>
        <p:nvPr/>
      </p:nvGrpSpPr>
      <p:grpSpPr>
        <a:xfrm>
          <a:off x="0" y="0"/>
          <a:ext cx="0" cy="0"/>
          <a:chOff x="0" y="0"/>
          <a:chExt cx="0" cy="0"/>
        </a:xfrm>
      </p:grpSpPr>
      <p:sp>
        <p:nvSpPr>
          <p:cNvPr id="303" name="Google Shape;303;p43"/>
          <p:cNvSpPr txBox="1"/>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Clr>
                <a:schemeClr val="dk1"/>
              </a:buClr>
              <a:buSzPct val="39000"/>
              <a:buFont typeface="Arial" panose="020B0604020202090204"/>
              <a:buNone/>
            </a:pPr>
            <a:r>
              <a:rPr lang="en-GB">
                <a:latin typeface="Comic Sans MS" panose="030F0902030302020204"/>
                <a:ea typeface="Comic Sans MS" panose="030F0902030302020204"/>
                <a:cs typeface="Comic Sans MS" panose="030F0902030302020204"/>
                <a:sym typeface="Comic Sans MS" panose="030F0902030302020204"/>
              </a:rPr>
              <a:t>Data Visualisation of the Functional Parameters</a:t>
            </a:r>
            <a:endParaRPr lang="en-GB">
              <a:latin typeface="Comic Sans MS" panose="030F0902030302020204"/>
              <a:ea typeface="Comic Sans MS" panose="030F0902030302020204"/>
              <a:cs typeface="Comic Sans MS" panose="030F0902030302020204"/>
              <a:sym typeface="Comic Sans MS" panose="030F0902030302020204"/>
            </a:endParaRPr>
          </a:p>
        </p:txBody>
      </p:sp>
      <p:sp>
        <p:nvSpPr>
          <p:cNvPr id="304" name="Google Shape;304;p43"/>
          <p:cNvSpPr txBox="1"/>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p>
        </p:txBody>
      </p:sp>
      <p:pic>
        <p:nvPicPr>
          <p:cNvPr id="305" name="Google Shape;305;p43"/>
          <p:cNvPicPr preferRelativeResize="0"/>
          <p:nvPr/>
        </p:nvPicPr>
        <p:blipFill>
          <a:blip r:embed="rId1"/>
          <a:stretch>
            <a:fillRect/>
          </a:stretch>
        </p:blipFill>
        <p:spPr>
          <a:xfrm>
            <a:off x="311700" y="1152475"/>
            <a:ext cx="6161152" cy="3416399"/>
          </a:xfrm>
          <a:prstGeom prst="rect">
            <a:avLst/>
          </a:prstGeom>
          <a:noFill/>
          <a:ln>
            <a:noFill/>
          </a:ln>
        </p:spPr>
      </p:pic>
      <p:sp>
        <p:nvSpPr>
          <p:cNvPr id="306" name="Google Shape;306;p43"/>
          <p:cNvSpPr txBox="1"/>
          <p:nvPr/>
        </p:nvSpPr>
        <p:spPr>
          <a:xfrm>
            <a:off x="6634375" y="1292075"/>
            <a:ext cx="2509500" cy="3276900"/>
          </a:xfrm>
          <a:prstGeom prst="rect">
            <a:avLst/>
          </a:prstGeom>
          <a:noFill/>
          <a:ln>
            <a:noFill/>
          </a:ln>
        </p:spPr>
        <p:txBody>
          <a:bodyPr spcFirstLastPara="1" wrap="square" lIns="91425" tIns="91425" rIns="91425" bIns="91425" anchor="t" anchorCtr="0">
            <a:noAutofit/>
          </a:bodyPr>
          <a:lstStyle/>
          <a:p>
            <a:pPr marL="457200" lvl="0" indent="-342900" algn="l" rtl="0">
              <a:spcBef>
                <a:spcPts val="0"/>
              </a:spcBef>
              <a:spcAft>
                <a:spcPts val="0"/>
              </a:spcAft>
              <a:buClr>
                <a:srgbClr val="FF9900"/>
              </a:buClr>
              <a:buSzPts val="1800"/>
              <a:buFont typeface="Pacifico" panose="00000500000000000000"/>
              <a:buChar char="-"/>
            </a:pPr>
            <a:r>
              <a:rPr lang="en-GB" sz="1800">
                <a:solidFill>
                  <a:srgbClr val="FF9900"/>
                </a:solidFill>
                <a:latin typeface="Pacifico" panose="00000500000000000000"/>
                <a:ea typeface="Pacifico" panose="00000500000000000000"/>
                <a:cs typeface="Pacifico" panose="00000500000000000000"/>
                <a:sym typeface="Pacifico" panose="00000500000000000000"/>
              </a:rPr>
              <a:t>Bounded functional Parameters</a:t>
            </a:r>
            <a:endParaRPr sz="1800">
              <a:solidFill>
                <a:srgbClr val="FF9900"/>
              </a:solidFill>
              <a:latin typeface="Pacifico" panose="00000500000000000000"/>
              <a:ea typeface="Pacifico" panose="00000500000000000000"/>
              <a:cs typeface="Pacifico" panose="00000500000000000000"/>
              <a:sym typeface="Pacifico" panose="00000500000000000000"/>
            </a:endParaRPr>
          </a:p>
          <a:p>
            <a:pPr marL="457200" lvl="0" indent="-342900" algn="l" rtl="0">
              <a:spcBef>
                <a:spcPts val="0"/>
              </a:spcBef>
              <a:spcAft>
                <a:spcPts val="0"/>
              </a:spcAft>
              <a:buClr>
                <a:srgbClr val="FF9900"/>
              </a:buClr>
              <a:buSzPts val="1800"/>
              <a:buFont typeface="Pacifico" panose="00000500000000000000"/>
              <a:buChar char="-"/>
            </a:pPr>
            <a:r>
              <a:rPr lang="en-GB" sz="1800">
                <a:solidFill>
                  <a:srgbClr val="FF9900"/>
                </a:solidFill>
                <a:latin typeface="Pacifico" panose="00000500000000000000"/>
                <a:ea typeface="Pacifico" panose="00000500000000000000"/>
                <a:cs typeface="Pacifico" panose="00000500000000000000"/>
                <a:sym typeface="Pacifico" panose="00000500000000000000"/>
              </a:rPr>
              <a:t>Before Burn-In: Distribution of the first test bench station</a:t>
            </a:r>
            <a:endParaRPr sz="1800">
              <a:solidFill>
                <a:srgbClr val="FF9900"/>
              </a:solidFill>
              <a:latin typeface="Pacifico" panose="00000500000000000000"/>
              <a:ea typeface="Pacifico" panose="00000500000000000000"/>
              <a:cs typeface="Pacifico" panose="00000500000000000000"/>
              <a:sym typeface="Pacifico" panose="00000500000000000000"/>
            </a:endParaRPr>
          </a:p>
          <a:p>
            <a:pPr marL="457200" lvl="0" indent="-342900" algn="l" rtl="0">
              <a:spcBef>
                <a:spcPts val="0"/>
              </a:spcBef>
              <a:spcAft>
                <a:spcPts val="0"/>
              </a:spcAft>
              <a:buClr>
                <a:srgbClr val="FF9900"/>
              </a:buClr>
              <a:buSzPts val="1800"/>
              <a:buFont typeface="Pacifico" panose="00000500000000000000"/>
              <a:buChar char="-"/>
            </a:pPr>
            <a:r>
              <a:rPr lang="en-GB" sz="1800">
                <a:solidFill>
                  <a:srgbClr val="FF9900"/>
                </a:solidFill>
                <a:latin typeface="Pacifico" panose="00000500000000000000"/>
                <a:ea typeface="Pacifico" panose="00000500000000000000"/>
                <a:cs typeface="Pacifico" panose="00000500000000000000"/>
                <a:sym typeface="Pacifico" panose="00000500000000000000"/>
              </a:rPr>
              <a:t>After Burn-In: Distribution of the second test station</a:t>
            </a:r>
            <a:endParaRPr sz="1800">
              <a:solidFill>
                <a:schemeClr val="dk2"/>
              </a:solidFill>
            </a:endParaRPr>
          </a:p>
        </p:txBody>
      </p:sp>
      <p:sp>
        <p:nvSpPr>
          <p:cNvPr id="307" name="Google Shape;307;p43"/>
          <p:cNvSpPr txBox="1"/>
          <p:nvPr/>
        </p:nvSpPr>
        <p:spPr>
          <a:xfrm>
            <a:off x="8609775" y="4703625"/>
            <a:ext cx="472200" cy="354000"/>
          </a:xfrm>
          <a:prstGeom prst="rect">
            <a:avLst/>
          </a:prstGeom>
          <a:noFill/>
          <a:ln>
            <a:noFill/>
          </a:ln>
        </p:spPr>
        <p:txBody>
          <a:bodyPr spcFirstLastPara="1" wrap="square" lIns="91425" tIns="91425" rIns="91425" bIns="91425" anchor="t" anchorCtr="0">
            <a:spAutoFit/>
          </a:bodyPr>
          <a:lstStyle/>
          <a:p>
            <a:pPr marL="25400" lvl="0" indent="0" algn="l" rtl="0">
              <a:spcBef>
                <a:spcPts val="0"/>
              </a:spcBef>
              <a:spcAft>
                <a:spcPts val="0"/>
              </a:spcAft>
              <a:buNone/>
            </a:pPr>
            <a:fld id="{00000000-1234-1234-1234-123412341234}" type="slidenum">
              <a:rPr lang="en-GB" sz="1100">
                <a:solidFill>
                  <a:schemeClr val="dk1"/>
                </a:solidFill>
                <a:latin typeface="Arial Black" panose="020B0A04020102020204"/>
                <a:ea typeface="Arial Black" panose="020B0A04020102020204"/>
                <a:cs typeface="Arial Black" panose="020B0A04020102020204"/>
                <a:sym typeface="Arial Black" panose="020B0A04020102020204"/>
              </a:rPr>
            </a:fld>
            <a:endParaRPr lang="en-GB" sz="1100">
              <a:solidFill>
                <a:schemeClr val="dk1"/>
              </a:solidFill>
              <a:latin typeface="Arial Black" panose="020B0A04020102020204"/>
              <a:ea typeface="Arial Black" panose="020B0A04020102020204"/>
              <a:cs typeface="Arial Black" panose="020B0A04020102020204"/>
              <a:sym typeface="Arial Black" panose="020B0A04020102020204"/>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311" name="Shape 311"/>
        <p:cNvGrpSpPr/>
        <p:nvPr/>
      </p:nvGrpSpPr>
      <p:grpSpPr>
        <a:xfrm>
          <a:off x="0" y="0"/>
          <a:ext cx="0" cy="0"/>
          <a:chOff x="0" y="0"/>
          <a:chExt cx="0" cy="0"/>
        </a:xfrm>
      </p:grpSpPr>
      <p:sp>
        <p:nvSpPr>
          <p:cNvPr id="312" name="Google Shape;312;p44"/>
          <p:cNvSpPr txBox="1"/>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latin typeface="Comic Sans MS" panose="030F0902030302020204"/>
                <a:ea typeface="Comic Sans MS" panose="030F0902030302020204"/>
                <a:cs typeface="Comic Sans MS" panose="030F0902030302020204"/>
                <a:sym typeface="Comic Sans MS" panose="030F0902030302020204"/>
              </a:rPr>
              <a:t>Machine learning Training Results</a:t>
            </a:r>
            <a:endParaRPr>
              <a:latin typeface="Comic Sans MS" panose="030F0902030302020204"/>
              <a:ea typeface="Comic Sans MS" panose="030F0902030302020204"/>
              <a:cs typeface="Comic Sans MS" panose="030F0902030302020204"/>
              <a:sym typeface="Comic Sans MS" panose="030F0902030302020204"/>
            </a:endParaRPr>
          </a:p>
        </p:txBody>
      </p:sp>
      <p:sp>
        <p:nvSpPr>
          <p:cNvPr id="313" name="Google Shape;313;p44"/>
          <p:cNvSpPr txBox="1"/>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p>
        </p:txBody>
      </p:sp>
      <p:pic>
        <p:nvPicPr>
          <p:cNvPr id="314" name="Google Shape;314;p44"/>
          <p:cNvPicPr preferRelativeResize="0"/>
          <p:nvPr/>
        </p:nvPicPr>
        <p:blipFill>
          <a:blip r:embed="rId1"/>
          <a:stretch>
            <a:fillRect/>
          </a:stretch>
        </p:blipFill>
        <p:spPr>
          <a:xfrm>
            <a:off x="3727000" y="1152475"/>
            <a:ext cx="4373399" cy="1858599"/>
          </a:xfrm>
          <a:prstGeom prst="rect">
            <a:avLst/>
          </a:prstGeom>
          <a:noFill/>
          <a:ln>
            <a:noFill/>
          </a:ln>
        </p:spPr>
      </p:pic>
      <p:pic>
        <p:nvPicPr>
          <p:cNvPr id="315" name="Google Shape;315;p44"/>
          <p:cNvPicPr preferRelativeResize="0"/>
          <p:nvPr/>
        </p:nvPicPr>
        <p:blipFill>
          <a:blip r:embed="rId2"/>
          <a:stretch>
            <a:fillRect/>
          </a:stretch>
        </p:blipFill>
        <p:spPr>
          <a:xfrm>
            <a:off x="311700" y="1152475"/>
            <a:ext cx="3241375" cy="3416399"/>
          </a:xfrm>
          <a:prstGeom prst="rect">
            <a:avLst/>
          </a:prstGeom>
          <a:noFill/>
          <a:ln>
            <a:noFill/>
          </a:ln>
        </p:spPr>
      </p:pic>
      <p:sp>
        <p:nvSpPr>
          <p:cNvPr id="316" name="Google Shape;316;p44"/>
          <p:cNvSpPr/>
          <p:nvPr/>
        </p:nvSpPr>
        <p:spPr>
          <a:xfrm>
            <a:off x="8644200" y="4879200"/>
            <a:ext cx="339900" cy="264300"/>
          </a:xfrm>
          <a:prstGeom prst="rect">
            <a:avLst/>
          </a:prstGeom>
          <a:noFill/>
          <a:ln>
            <a:noFill/>
          </a:ln>
        </p:spPr>
        <p:txBody>
          <a:bodyPr spcFirstLastPara="1" wrap="square" lIns="0" tIns="25650" rIns="0" bIns="0" anchor="t" anchorCtr="0">
            <a:noAutofit/>
          </a:bodyPr>
          <a:lstStyle/>
          <a:p>
            <a:pPr marL="25400" marR="0" lvl="0" indent="0" algn="l" rtl="0">
              <a:spcBef>
                <a:spcPts val="0"/>
              </a:spcBef>
              <a:spcAft>
                <a:spcPts val="0"/>
              </a:spcAft>
              <a:buNone/>
            </a:pPr>
            <a:fld id="{00000000-1234-1234-1234-123412341234}" type="slidenum">
              <a:rPr lang="en-GB" sz="1100">
                <a:solidFill>
                  <a:srgbClr val="000000"/>
                </a:solidFill>
                <a:latin typeface="Arial Black" panose="020B0A04020102020204"/>
                <a:ea typeface="Arial Black" panose="020B0A04020102020204"/>
                <a:cs typeface="Arial Black" panose="020B0A04020102020204"/>
                <a:sym typeface="Arial Black" panose="020B0A04020102020204"/>
              </a:rPr>
            </a:fld>
            <a:endParaRPr sz="1100">
              <a:solidFill>
                <a:srgbClr val="000000"/>
              </a:solidFill>
              <a:latin typeface="Arial" panose="020B0604020202090204"/>
              <a:ea typeface="Arial" panose="020B0604020202090204"/>
              <a:cs typeface="Arial" panose="020B0604020202090204"/>
              <a:sym typeface="Arial" panose="020B0604020202090204"/>
            </a:endParaRPr>
          </a:p>
        </p:txBody>
      </p:sp>
      <p:sp>
        <p:nvSpPr>
          <p:cNvPr id="317" name="Google Shape;317;p44"/>
          <p:cNvSpPr txBox="1"/>
          <p:nvPr/>
        </p:nvSpPr>
        <p:spPr>
          <a:xfrm>
            <a:off x="4062625" y="3143250"/>
            <a:ext cx="4634100" cy="1628100"/>
          </a:xfrm>
          <a:prstGeom prst="rect">
            <a:avLst/>
          </a:prstGeom>
          <a:noFill/>
          <a:ln>
            <a:noFill/>
          </a:ln>
        </p:spPr>
        <p:txBody>
          <a:bodyPr spcFirstLastPara="1" wrap="square" lIns="91425" tIns="91425" rIns="91425" bIns="91425" anchor="t" anchorCtr="0">
            <a:noAutofit/>
          </a:bodyPr>
          <a:lstStyle/>
          <a:p>
            <a:pPr marL="457200" lvl="0" indent="-342900" algn="l" rtl="0">
              <a:spcBef>
                <a:spcPts val="0"/>
              </a:spcBef>
              <a:spcAft>
                <a:spcPts val="0"/>
              </a:spcAft>
              <a:buClr>
                <a:srgbClr val="980000"/>
              </a:buClr>
              <a:buSzPts val="1800"/>
              <a:buFont typeface="Pacifico" panose="00000500000000000000"/>
              <a:buChar char="-"/>
            </a:pPr>
            <a:r>
              <a:rPr lang="en-GB" sz="1800">
                <a:solidFill>
                  <a:srgbClr val="980000"/>
                </a:solidFill>
                <a:latin typeface="Pacifico" panose="00000500000000000000"/>
                <a:ea typeface="Pacifico" panose="00000500000000000000"/>
                <a:cs typeface="Pacifico" panose="00000500000000000000"/>
                <a:sym typeface="Pacifico" panose="00000500000000000000"/>
              </a:rPr>
              <a:t>We used SHAP method to calculate feature importance</a:t>
            </a:r>
            <a:endParaRPr sz="1800">
              <a:solidFill>
                <a:srgbClr val="980000"/>
              </a:solidFill>
              <a:latin typeface="Pacifico" panose="00000500000000000000"/>
              <a:ea typeface="Pacifico" panose="00000500000000000000"/>
              <a:cs typeface="Pacifico" panose="00000500000000000000"/>
              <a:sym typeface="Pacifico" panose="00000500000000000000"/>
            </a:endParaRPr>
          </a:p>
          <a:p>
            <a:pPr marL="457200" lvl="0" indent="-342900" algn="l" rtl="0">
              <a:spcBef>
                <a:spcPts val="0"/>
              </a:spcBef>
              <a:spcAft>
                <a:spcPts val="0"/>
              </a:spcAft>
              <a:buClr>
                <a:srgbClr val="980000"/>
              </a:buClr>
              <a:buSzPts val="1800"/>
              <a:buFont typeface="Pacifico" panose="00000500000000000000"/>
              <a:buChar char="-"/>
            </a:pPr>
            <a:r>
              <a:rPr lang="en-GB" sz="1800">
                <a:solidFill>
                  <a:srgbClr val="980000"/>
                </a:solidFill>
                <a:latin typeface="Pacifico" panose="00000500000000000000"/>
                <a:ea typeface="Pacifico" panose="00000500000000000000"/>
                <a:cs typeface="Pacifico" panose="00000500000000000000"/>
                <a:sym typeface="Pacifico" panose="00000500000000000000"/>
              </a:rPr>
              <a:t>NB: pre-production data is small 88 passed LVPS bricks and we used all for training</a:t>
            </a:r>
            <a:endParaRPr sz="1800">
              <a:solidFill>
                <a:srgbClr val="980000"/>
              </a:solidFill>
              <a:latin typeface="Pacifico" panose="00000500000000000000"/>
              <a:ea typeface="Pacifico" panose="00000500000000000000"/>
              <a:cs typeface="Pacifico" panose="00000500000000000000"/>
              <a:sym typeface="Pacifico" panose="0000050000000000000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321" name="Shape 321"/>
        <p:cNvGrpSpPr/>
        <p:nvPr/>
      </p:nvGrpSpPr>
      <p:grpSpPr>
        <a:xfrm>
          <a:off x="0" y="0"/>
          <a:ext cx="0" cy="0"/>
          <a:chOff x="0" y="0"/>
          <a:chExt cx="0" cy="0"/>
        </a:xfrm>
      </p:grpSpPr>
      <p:sp>
        <p:nvSpPr>
          <p:cNvPr id="322" name="Google Shape;322;p45"/>
          <p:cNvSpPr txBox="1"/>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Clr>
                <a:schemeClr val="dk1"/>
              </a:buClr>
              <a:buSzPct val="39000"/>
              <a:buFont typeface="Arial" panose="020B0604020202090204"/>
              <a:buNone/>
            </a:pPr>
            <a:r>
              <a:rPr lang="en-GB">
                <a:latin typeface="Comic Sans MS" panose="030F0902030302020204"/>
                <a:ea typeface="Comic Sans MS" panose="030F0902030302020204"/>
                <a:cs typeface="Comic Sans MS" panose="030F0902030302020204"/>
                <a:sym typeface="Comic Sans MS" panose="030F0902030302020204"/>
              </a:rPr>
              <a:t>Machine learning Evaluation Results</a:t>
            </a:r>
            <a:endParaRPr lang="en-GB">
              <a:latin typeface="Comic Sans MS" panose="030F0902030302020204"/>
              <a:ea typeface="Comic Sans MS" panose="030F0902030302020204"/>
              <a:cs typeface="Comic Sans MS" panose="030F0902030302020204"/>
              <a:sym typeface="Comic Sans MS" panose="030F0902030302020204"/>
            </a:endParaRPr>
          </a:p>
        </p:txBody>
      </p:sp>
      <p:sp>
        <p:nvSpPr>
          <p:cNvPr id="323" name="Google Shape;323;p45"/>
          <p:cNvSpPr txBox="1"/>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p>
        </p:txBody>
      </p:sp>
      <p:pic>
        <p:nvPicPr>
          <p:cNvPr id="324" name="Google Shape;324;p45"/>
          <p:cNvPicPr preferRelativeResize="0"/>
          <p:nvPr/>
        </p:nvPicPr>
        <p:blipFill>
          <a:blip r:embed="rId1"/>
          <a:stretch>
            <a:fillRect/>
          </a:stretch>
        </p:blipFill>
        <p:spPr>
          <a:xfrm>
            <a:off x="386750" y="1152475"/>
            <a:ext cx="3998902" cy="2512576"/>
          </a:xfrm>
          <a:prstGeom prst="rect">
            <a:avLst/>
          </a:prstGeom>
          <a:noFill/>
          <a:ln>
            <a:noFill/>
          </a:ln>
        </p:spPr>
      </p:pic>
      <p:pic>
        <p:nvPicPr>
          <p:cNvPr id="325" name="Google Shape;325;p45"/>
          <p:cNvPicPr preferRelativeResize="0"/>
          <p:nvPr/>
        </p:nvPicPr>
        <p:blipFill>
          <a:blip r:embed="rId2"/>
          <a:stretch>
            <a:fillRect/>
          </a:stretch>
        </p:blipFill>
        <p:spPr>
          <a:xfrm>
            <a:off x="4683825" y="1076850"/>
            <a:ext cx="3928524" cy="2700025"/>
          </a:xfrm>
          <a:prstGeom prst="rect">
            <a:avLst/>
          </a:prstGeom>
          <a:noFill/>
          <a:ln>
            <a:noFill/>
          </a:ln>
        </p:spPr>
      </p:pic>
      <p:sp>
        <p:nvSpPr>
          <p:cNvPr id="326" name="Google Shape;326;p45"/>
          <p:cNvSpPr txBox="1"/>
          <p:nvPr/>
        </p:nvSpPr>
        <p:spPr>
          <a:xfrm>
            <a:off x="683325" y="3590500"/>
            <a:ext cx="5441700" cy="1366800"/>
          </a:xfrm>
          <a:prstGeom prst="rect">
            <a:avLst/>
          </a:prstGeom>
          <a:noFill/>
          <a:ln>
            <a:noFill/>
          </a:ln>
        </p:spPr>
        <p:txBody>
          <a:bodyPr spcFirstLastPara="1" wrap="square" lIns="91425" tIns="91425" rIns="91425" bIns="91425" anchor="t" anchorCtr="0">
            <a:noAutofit/>
          </a:bodyPr>
          <a:lstStyle/>
          <a:p>
            <a:pPr marL="457200" lvl="0" indent="-342900" algn="l" rtl="0">
              <a:spcBef>
                <a:spcPts val="0"/>
              </a:spcBef>
              <a:spcAft>
                <a:spcPts val="0"/>
              </a:spcAft>
              <a:buClr>
                <a:srgbClr val="D10917"/>
              </a:buClr>
              <a:buSzPts val="1800"/>
              <a:buFont typeface="Pacifico" panose="00000500000000000000"/>
              <a:buChar char="-"/>
            </a:pPr>
            <a:r>
              <a:rPr lang="en-GB" sz="1800">
                <a:solidFill>
                  <a:srgbClr val="D10917"/>
                </a:solidFill>
                <a:latin typeface="Pacifico" panose="00000500000000000000"/>
                <a:ea typeface="Pacifico" panose="00000500000000000000"/>
                <a:cs typeface="Pacifico" panose="00000500000000000000"/>
                <a:sym typeface="Pacifico" panose="00000500000000000000"/>
              </a:rPr>
              <a:t>The DNN is unable to separate before and after burn-in</a:t>
            </a:r>
            <a:endParaRPr sz="1800">
              <a:solidFill>
                <a:srgbClr val="D10917"/>
              </a:solidFill>
              <a:latin typeface="Pacifico" panose="00000500000000000000"/>
              <a:ea typeface="Pacifico" panose="00000500000000000000"/>
              <a:cs typeface="Pacifico" panose="00000500000000000000"/>
              <a:sym typeface="Pacifico" panose="00000500000000000000"/>
            </a:endParaRPr>
          </a:p>
          <a:p>
            <a:pPr marL="457200" lvl="0" indent="-342900" algn="l" rtl="0">
              <a:spcBef>
                <a:spcPts val="0"/>
              </a:spcBef>
              <a:spcAft>
                <a:spcPts val="0"/>
              </a:spcAft>
              <a:buClr>
                <a:srgbClr val="D10917"/>
              </a:buClr>
              <a:buSzPts val="1800"/>
              <a:buFont typeface="Pacifico" panose="00000500000000000000"/>
              <a:buChar char="-"/>
            </a:pPr>
            <a:r>
              <a:rPr lang="en-GB" sz="1800">
                <a:solidFill>
                  <a:srgbClr val="D10917"/>
                </a:solidFill>
                <a:latin typeface="Pacifico" panose="00000500000000000000"/>
                <a:ea typeface="Pacifico" panose="00000500000000000000"/>
                <a:cs typeface="Pacifico" panose="00000500000000000000"/>
                <a:sym typeface="Pacifico" panose="00000500000000000000"/>
              </a:rPr>
              <a:t>The ROC evaluates the DNN </a:t>
            </a:r>
            <a:endParaRPr sz="1800">
              <a:solidFill>
                <a:srgbClr val="D10917"/>
              </a:solidFill>
              <a:latin typeface="Pacifico" panose="00000500000000000000"/>
              <a:ea typeface="Pacifico" panose="00000500000000000000"/>
              <a:cs typeface="Pacifico" panose="00000500000000000000"/>
              <a:sym typeface="Pacifico" panose="00000500000000000000"/>
            </a:endParaRPr>
          </a:p>
        </p:txBody>
      </p:sp>
      <p:sp>
        <p:nvSpPr>
          <p:cNvPr id="327" name="Google Shape;327;p45"/>
          <p:cNvSpPr txBox="1"/>
          <p:nvPr/>
        </p:nvSpPr>
        <p:spPr>
          <a:xfrm>
            <a:off x="8612350" y="4789500"/>
            <a:ext cx="509400" cy="354000"/>
          </a:xfrm>
          <a:prstGeom prst="rect">
            <a:avLst/>
          </a:prstGeom>
          <a:noFill/>
          <a:ln>
            <a:noFill/>
          </a:ln>
        </p:spPr>
        <p:txBody>
          <a:bodyPr spcFirstLastPara="1" wrap="square" lIns="91425" tIns="91425" rIns="91425" bIns="91425" anchor="t" anchorCtr="0">
            <a:spAutoFit/>
          </a:bodyPr>
          <a:lstStyle/>
          <a:p>
            <a:pPr marL="25400" lvl="0" indent="0" algn="l" rtl="0">
              <a:spcBef>
                <a:spcPts val="0"/>
              </a:spcBef>
              <a:spcAft>
                <a:spcPts val="0"/>
              </a:spcAft>
              <a:buNone/>
            </a:pPr>
            <a:fld id="{00000000-1234-1234-1234-123412341234}" type="slidenum">
              <a:rPr lang="en-GB" sz="1100">
                <a:solidFill>
                  <a:schemeClr val="dk1"/>
                </a:solidFill>
                <a:latin typeface="Arial Black" panose="020B0A04020102020204"/>
                <a:ea typeface="Arial Black" panose="020B0A04020102020204"/>
                <a:cs typeface="Arial Black" panose="020B0A04020102020204"/>
                <a:sym typeface="Arial Black" panose="020B0A04020102020204"/>
              </a:rPr>
            </a:fld>
            <a:endParaRPr lang="en-GB" sz="1100">
              <a:solidFill>
                <a:schemeClr val="dk1"/>
              </a:solidFill>
              <a:latin typeface="Arial Black" panose="020B0A04020102020204"/>
              <a:ea typeface="Arial Black" panose="020B0A04020102020204"/>
              <a:cs typeface="Arial Black" panose="020B0A04020102020204"/>
              <a:sym typeface="Arial Black" panose="020B0A04020102020204"/>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331" name="Shape 331"/>
        <p:cNvGrpSpPr/>
        <p:nvPr/>
      </p:nvGrpSpPr>
      <p:grpSpPr>
        <a:xfrm>
          <a:off x="0" y="0"/>
          <a:ext cx="0" cy="0"/>
          <a:chOff x="0" y="0"/>
          <a:chExt cx="0" cy="0"/>
        </a:xfrm>
      </p:grpSpPr>
      <p:sp>
        <p:nvSpPr>
          <p:cNvPr id="332" name="Google Shape;332;p46"/>
          <p:cNvSpPr txBox="1"/>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solidFill>
                  <a:srgbClr val="4A7EBB"/>
                </a:solidFill>
                <a:latin typeface="Comic Sans MS" panose="030F0902030302020204"/>
                <a:ea typeface="Comic Sans MS" panose="030F0902030302020204"/>
                <a:cs typeface="Comic Sans MS" panose="030F0902030302020204"/>
                <a:sym typeface="Comic Sans MS" panose="030F0902030302020204"/>
              </a:rPr>
              <a:t>Conclusion</a:t>
            </a:r>
            <a:endParaRPr>
              <a:solidFill>
                <a:srgbClr val="4A7EBB"/>
              </a:solidFill>
              <a:latin typeface="Comic Sans MS" panose="030F0902030302020204"/>
              <a:ea typeface="Comic Sans MS" panose="030F0902030302020204"/>
              <a:cs typeface="Comic Sans MS" panose="030F0902030302020204"/>
              <a:sym typeface="Comic Sans MS" panose="030F0902030302020204"/>
            </a:endParaRPr>
          </a:p>
        </p:txBody>
      </p:sp>
      <p:sp>
        <p:nvSpPr>
          <p:cNvPr id="333" name="Google Shape;333;p46"/>
          <p:cNvSpPr txBox="1"/>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Clr>
                <a:srgbClr val="4A7EBB"/>
              </a:buClr>
              <a:buSzPts val="1800"/>
              <a:buFont typeface="Pacifico" panose="00000500000000000000"/>
              <a:buChar char="-"/>
            </a:pPr>
            <a:r>
              <a:rPr lang="en-GB">
                <a:solidFill>
                  <a:srgbClr val="4A7EBB"/>
                </a:solidFill>
                <a:latin typeface="Pacifico" panose="00000500000000000000"/>
                <a:ea typeface="Pacifico" panose="00000500000000000000"/>
                <a:cs typeface="Pacifico" panose="00000500000000000000"/>
                <a:sym typeface="Pacifico" panose="00000500000000000000"/>
              </a:rPr>
              <a:t>We performed visual inspections, tested with test bench station, tested </a:t>
            </a:r>
            <a:br>
              <a:rPr lang="en-GB">
                <a:solidFill>
                  <a:srgbClr val="4A7EBB"/>
                </a:solidFill>
                <a:latin typeface="Pacifico" panose="00000500000000000000"/>
                <a:ea typeface="Pacifico" panose="00000500000000000000"/>
                <a:cs typeface="Pacifico" panose="00000500000000000000"/>
                <a:sym typeface="Pacifico" panose="00000500000000000000"/>
              </a:rPr>
            </a:br>
            <a:r>
              <a:rPr lang="en-GB">
                <a:solidFill>
                  <a:srgbClr val="4A7EBB"/>
                </a:solidFill>
                <a:latin typeface="Pacifico" panose="00000500000000000000"/>
                <a:ea typeface="Pacifico" panose="00000500000000000000"/>
                <a:cs typeface="Pacifico" panose="00000500000000000000"/>
                <a:sym typeface="Pacifico" panose="00000500000000000000"/>
              </a:rPr>
              <a:t>We classified the test bench datasets using DNN</a:t>
            </a:r>
            <a:endParaRPr>
              <a:solidFill>
                <a:srgbClr val="4A7EBB"/>
              </a:solidFill>
              <a:latin typeface="Pacifico" panose="00000500000000000000"/>
              <a:ea typeface="Pacifico" panose="00000500000000000000"/>
              <a:cs typeface="Pacifico" panose="00000500000000000000"/>
              <a:sym typeface="Pacifico" panose="00000500000000000000"/>
            </a:endParaRPr>
          </a:p>
          <a:p>
            <a:pPr marL="457200" lvl="0" indent="-342900" algn="l" rtl="0">
              <a:spcBef>
                <a:spcPts val="0"/>
              </a:spcBef>
              <a:spcAft>
                <a:spcPts val="0"/>
              </a:spcAft>
              <a:buClr>
                <a:srgbClr val="4A7EBB"/>
              </a:buClr>
              <a:buSzPts val="1800"/>
              <a:buFont typeface="Pacifico" panose="00000500000000000000"/>
              <a:buChar char="-"/>
            </a:pPr>
            <a:r>
              <a:rPr lang="en-GB">
                <a:solidFill>
                  <a:srgbClr val="4A7EBB"/>
                </a:solidFill>
                <a:latin typeface="Pacifico" panose="00000500000000000000"/>
                <a:ea typeface="Pacifico" panose="00000500000000000000"/>
                <a:cs typeface="Pacifico" panose="00000500000000000000"/>
                <a:sym typeface="Pacifico" panose="00000500000000000000"/>
              </a:rPr>
              <a:t>We used pre-production test bench dataset to validate that DNN can make deployment of LVPS more stringent to CERN</a:t>
            </a:r>
            <a:endParaRPr>
              <a:solidFill>
                <a:srgbClr val="4A7EBB"/>
              </a:solidFill>
              <a:latin typeface="Pacifico" panose="00000500000000000000"/>
              <a:ea typeface="Pacifico" panose="00000500000000000000"/>
              <a:cs typeface="Pacifico" panose="00000500000000000000"/>
              <a:sym typeface="Pacifico" panose="00000500000000000000"/>
            </a:endParaRPr>
          </a:p>
          <a:p>
            <a:pPr marL="457200" lvl="0" indent="-342900" algn="l" rtl="0">
              <a:spcBef>
                <a:spcPts val="0"/>
              </a:spcBef>
              <a:spcAft>
                <a:spcPts val="0"/>
              </a:spcAft>
              <a:buClr>
                <a:srgbClr val="4A7EBB"/>
              </a:buClr>
              <a:buSzPts val="1800"/>
              <a:buFont typeface="Pacifico" panose="00000500000000000000"/>
              <a:buChar char="-"/>
            </a:pPr>
            <a:r>
              <a:rPr lang="en-GB">
                <a:solidFill>
                  <a:srgbClr val="4A7EBB"/>
                </a:solidFill>
                <a:latin typeface="Pacifico" panose="00000500000000000000"/>
                <a:ea typeface="Pacifico" panose="00000500000000000000"/>
                <a:cs typeface="Pacifico" panose="00000500000000000000"/>
                <a:sym typeface="Pacifico" panose="00000500000000000000"/>
              </a:rPr>
              <a:t>We had small dataset to train the DNN model</a:t>
            </a:r>
            <a:endParaRPr>
              <a:solidFill>
                <a:srgbClr val="4A7EBB"/>
              </a:solidFill>
              <a:latin typeface="Pacifico" panose="00000500000000000000"/>
              <a:ea typeface="Pacifico" panose="00000500000000000000"/>
              <a:cs typeface="Pacifico" panose="00000500000000000000"/>
              <a:sym typeface="Pacifico" panose="00000500000000000000"/>
            </a:endParaRPr>
          </a:p>
          <a:p>
            <a:pPr marL="457200" lvl="0" indent="-342900" algn="l" rtl="0">
              <a:spcBef>
                <a:spcPts val="0"/>
              </a:spcBef>
              <a:spcAft>
                <a:spcPts val="0"/>
              </a:spcAft>
              <a:buClr>
                <a:srgbClr val="4A7EBB"/>
              </a:buClr>
              <a:buSzPts val="1800"/>
              <a:buFont typeface="Pacifico" panose="00000500000000000000"/>
              <a:buChar char="-"/>
            </a:pPr>
            <a:r>
              <a:rPr lang="en-GB">
                <a:solidFill>
                  <a:srgbClr val="4A7EBB"/>
                </a:solidFill>
                <a:latin typeface="Pacifico" panose="00000500000000000000"/>
                <a:ea typeface="Pacifico" panose="00000500000000000000"/>
                <a:cs typeface="Pacifico" panose="00000500000000000000"/>
                <a:sym typeface="Pacifico" panose="00000500000000000000"/>
              </a:rPr>
              <a:t>With production test bench dataset the DNN will be improve accuracy</a:t>
            </a:r>
            <a:endParaRPr>
              <a:solidFill>
                <a:srgbClr val="4A7EBB"/>
              </a:solidFill>
              <a:latin typeface="Pacifico" panose="00000500000000000000"/>
              <a:ea typeface="Pacifico" panose="00000500000000000000"/>
              <a:cs typeface="Pacifico" panose="00000500000000000000"/>
              <a:sym typeface="Pacifico" panose="00000500000000000000"/>
            </a:endParaRPr>
          </a:p>
          <a:p>
            <a:pPr marL="0" lvl="0" indent="0" algn="l" rtl="0">
              <a:spcBef>
                <a:spcPts val="1200"/>
              </a:spcBef>
              <a:spcAft>
                <a:spcPts val="0"/>
              </a:spcAft>
              <a:buNone/>
            </a:pPr>
          </a:p>
          <a:p>
            <a:pPr marL="0" lvl="0" indent="0" algn="l" rtl="0">
              <a:spcBef>
                <a:spcPts val="1200"/>
              </a:spcBef>
              <a:spcAft>
                <a:spcPts val="1200"/>
              </a:spcAft>
              <a:buNone/>
            </a:pPr>
          </a:p>
        </p:txBody>
      </p:sp>
      <p:sp>
        <p:nvSpPr>
          <p:cNvPr id="334" name="Google Shape;334;p46"/>
          <p:cNvSpPr txBox="1"/>
          <p:nvPr/>
        </p:nvSpPr>
        <p:spPr>
          <a:xfrm>
            <a:off x="8307425" y="4771275"/>
            <a:ext cx="753000" cy="321600"/>
          </a:xfrm>
          <a:prstGeom prst="rect">
            <a:avLst/>
          </a:prstGeom>
          <a:noFill/>
          <a:ln>
            <a:noFill/>
          </a:ln>
        </p:spPr>
        <p:txBody>
          <a:bodyPr spcFirstLastPara="1" wrap="square" lIns="91425" tIns="91425" rIns="91425" bIns="91425" anchor="t" anchorCtr="0">
            <a:noAutofit/>
          </a:bodyPr>
          <a:lstStyle/>
          <a:p>
            <a:pPr marL="25400" lvl="0" indent="0" algn="l" rtl="0">
              <a:spcBef>
                <a:spcPts val="0"/>
              </a:spcBef>
              <a:spcAft>
                <a:spcPts val="0"/>
              </a:spcAft>
              <a:buClr>
                <a:srgbClr val="000000"/>
              </a:buClr>
              <a:buFont typeface="Arial" panose="020B0604020202090204"/>
              <a:buNone/>
            </a:pPr>
            <a:fld id="{00000000-1234-1234-1234-123412341234}" type="slidenum">
              <a:rPr lang="en-GB" sz="1100">
                <a:latin typeface="Arial Black" panose="020B0A04020102020204"/>
                <a:ea typeface="Arial Black" panose="020B0A04020102020204"/>
                <a:cs typeface="Arial Black" panose="020B0A04020102020204"/>
                <a:sym typeface="Arial Black" panose="020B0A04020102020204"/>
              </a:rPr>
            </a:fld>
            <a:endParaRPr sz="1100"/>
          </a:p>
          <a:p>
            <a:pPr marL="0" lvl="0" indent="0" algn="l" rtl="0">
              <a:spcBef>
                <a:spcPts val="0"/>
              </a:spcBef>
              <a:spcAft>
                <a:spcPts val="0"/>
              </a:spcAft>
              <a:buNone/>
            </a:pPr>
            <a:endParaRPr sz="1800">
              <a:solidFill>
                <a:schemeClr val="dk2"/>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338" name="Shape 338"/>
        <p:cNvGrpSpPr/>
        <p:nvPr/>
      </p:nvGrpSpPr>
      <p:grpSpPr>
        <a:xfrm>
          <a:off x="0" y="0"/>
          <a:ext cx="0" cy="0"/>
          <a:chOff x="0" y="0"/>
          <a:chExt cx="0" cy="0"/>
        </a:xfrm>
      </p:grpSpPr>
      <p:sp>
        <p:nvSpPr>
          <p:cNvPr id="339" name="Google Shape;339;p47"/>
          <p:cNvSpPr txBox="1"/>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endParaRPr>
              <a:latin typeface="Comic Sans MS" panose="030F0902030302020204"/>
              <a:ea typeface="Comic Sans MS" panose="030F0902030302020204"/>
              <a:cs typeface="Comic Sans MS" panose="030F0902030302020204"/>
              <a:sym typeface="Comic Sans MS" panose="030F0902030302020204"/>
            </a:endParaRPr>
          </a:p>
        </p:txBody>
      </p:sp>
      <p:sp>
        <p:nvSpPr>
          <p:cNvPr id="340" name="Google Shape;340;p47"/>
          <p:cNvSpPr txBox="1"/>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p>
        </p:txBody>
      </p:sp>
      <p:sp>
        <p:nvSpPr>
          <p:cNvPr id="341" name="Google Shape;341;p47"/>
          <p:cNvSpPr txBox="1"/>
          <p:nvPr/>
        </p:nvSpPr>
        <p:spPr>
          <a:xfrm>
            <a:off x="1658675" y="2186600"/>
            <a:ext cx="4255200" cy="1180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3900">
                <a:solidFill>
                  <a:schemeClr val="dk2"/>
                </a:solidFill>
                <a:latin typeface="Pacifico" panose="00000500000000000000"/>
                <a:ea typeface="Pacifico" panose="00000500000000000000"/>
                <a:cs typeface="Pacifico" panose="00000500000000000000"/>
                <a:sym typeface="Pacifico" panose="00000500000000000000"/>
              </a:rPr>
              <a:t>Thank YOU !!!!</a:t>
            </a:r>
            <a:endParaRPr sz="3900">
              <a:solidFill>
                <a:schemeClr val="dk2"/>
              </a:solidFill>
              <a:latin typeface="Pacifico" panose="00000500000000000000"/>
              <a:ea typeface="Pacifico" panose="00000500000000000000"/>
              <a:cs typeface="Pacifico" panose="00000500000000000000"/>
              <a:sym typeface="Pacifico" panose="0000050000000000000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345" name="Shape 345"/>
        <p:cNvGrpSpPr/>
        <p:nvPr/>
      </p:nvGrpSpPr>
      <p:grpSpPr>
        <a:xfrm>
          <a:off x="0" y="0"/>
          <a:ext cx="0" cy="0"/>
          <a:chOff x="0" y="0"/>
          <a:chExt cx="0" cy="0"/>
        </a:xfrm>
      </p:grpSpPr>
      <p:sp>
        <p:nvSpPr>
          <p:cNvPr id="346" name="Google Shape;346;p48"/>
          <p:cNvSpPr txBox="1"/>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12700" lvl="0" indent="0" algn="l" rtl="0">
              <a:spcBef>
                <a:spcPts val="0"/>
              </a:spcBef>
              <a:spcAft>
                <a:spcPts val="0"/>
              </a:spcAft>
              <a:buClr>
                <a:schemeClr val="dk1"/>
              </a:buClr>
              <a:buFont typeface="Arial" panose="020B0604020202090204"/>
              <a:buNone/>
            </a:pPr>
            <a:r>
              <a:rPr lang="en-GB" sz="3300">
                <a:latin typeface="Comic Sans MS" panose="030F0902030302020204"/>
                <a:ea typeface="Comic Sans MS" panose="030F0902030302020204"/>
                <a:cs typeface="Comic Sans MS" panose="030F0902030302020204"/>
                <a:sym typeface="Comic Sans MS" panose="030F0902030302020204"/>
              </a:rPr>
              <a:t>Software &amp; Implementation</a:t>
            </a:r>
            <a:endParaRPr>
              <a:latin typeface="Comic Sans MS" panose="030F0902030302020204"/>
              <a:ea typeface="Comic Sans MS" panose="030F0902030302020204"/>
              <a:cs typeface="Comic Sans MS" panose="030F0902030302020204"/>
              <a:sym typeface="Comic Sans MS" panose="030F0902030302020204"/>
            </a:endParaRPr>
          </a:p>
        </p:txBody>
      </p:sp>
      <p:sp>
        <p:nvSpPr>
          <p:cNvPr id="347" name="Google Shape;347;p48"/>
          <p:cNvSpPr txBox="1"/>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p>
          <a:p>
            <a:pPr marL="457200" lvl="0" indent="-342900" algn="l" rtl="0">
              <a:spcBef>
                <a:spcPts val="1200"/>
              </a:spcBef>
              <a:spcAft>
                <a:spcPts val="0"/>
              </a:spcAft>
              <a:buSzPts val="1800"/>
              <a:buChar char="-"/>
            </a:pPr>
            <a:r>
              <a:rPr lang="en-GB"/>
              <a:t>Tools and tech used</a:t>
            </a:r>
            <a:endParaRPr lang="en-GB"/>
          </a:p>
          <a:p>
            <a:pPr marL="457200" lvl="0" indent="-342900" algn="l" rtl="0">
              <a:lnSpc>
                <a:spcPct val="100000"/>
              </a:lnSpc>
              <a:spcBef>
                <a:spcPts val="0"/>
              </a:spcBef>
              <a:spcAft>
                <a:spcPts val="0"/>
              </a:spcAft>
              <a:buSzPts val="1800"/>
              <a:buChar char="-"/>
            </a:pPr>
            <a:r>
              <a:rPr lang="en-GB"/>
              <a:t>To train: Split the data and train the model with train data with good boards only</a:t>
            </a:r>
            <a:endParaRPr lang="en-GB"/>
          </a:p>
          <a:p>
            <a:pPr marL="457200" lvl="0" indent="-342900" algn="l" rtl="0">
              <a:lnSpc>
                <a:spcPct val="100000"/>
              </a:lnSpc>
              <a:spcBef>
                <a:spcPts val="0"/>
              </a:spcBef>
              <a:spcAft>
                <a:spcPts val="0"/>
              </a:spcAft>
              <a:buSzPts val="1800"/>
              <a:buChar char="-"/>
            </a:pPr>
            <a:r>
              <a:rPr lang="en-GB"/>
              <a:t>Evaluate the model with good boards and bad boards</a:t>
            </a:r>
            <a:endParaRPr lang="en-GB"/>
          </a:p>
        </p:txBody>
      </p:sp>
      <p:pic>
        <p:nvPicPr>
          <p:cNvPr id="348" name="Google Shape;348;p48"/>
          <p:cNvPicPr preferRelativeResize="0"/>
          <p:nvPr/>
        </p:nvPicPr>
        <p:blipFill>
          <a:blip r:embed="rId1"/>
          <a:stretch>
            <a:fillRect/>
          </a:stretch>
        </p:blipFill>
        <p:spPr>
          <a:xfrm>
            <a:off x="728075" y="2993750"/>
            <a:ext cx="1931249" cy="1114675"/>
          </a:xfrm>
          <a:prstGeom prst="rect">
            <a:avLst/>
          </a:prstGeom>
          <a:noFill/>
          <a:ln>
            <a:noFill/>
          </a:ln>
        </p:spPr>
      </p:pic>
      <p:pic>
        <p:nvPicPr>
          <p:cNvPr id="349" name="Google Shape;349;p48"/>
          <p:cNvPicPr preferRelativeResize="0"/>
          <p:nvPr/>
        </p:nvPicPr>
        <p:blipFill>
          <a:blip r:embed="rId2"/>
          <a:stretch>
            <a:fillRect/>
          </a:stretch>
        </p:blipFill>
        <p:spPr>
          <a:xfrm>
            <a:off x="4103422" y="3612000"/>
            <a:ext cx="2202524" cy="814800"/>
          </a:xfrm>
          <a:prstGeom prst="rect">
            <a:avLst/>
          </a:prstGeom>
          <a:noFill/>
          <a:ln>
            <a:noFill/>
          </a:ln>
        </p:spPr>
      </p:pic>
      <p:sp>
        <p:nvSpPr>
          <p:cNvPr id="350" name="Google Shape;350;p48"/>
          <p:cNvSpPr txBox="1"/>
          <p:nvPr/>
        </p:nvSpPr>
        <p:spPr>
          <a:xfrm>
            <a:off x="6409475" y="2364725"/>
            <a:ext cx="2380800" cy="2141700"/>
          </a:xfrm>
          <a:prstGeom prst="rect">
            <a:avLst/>
          </a:prstGeom>
          <a:noFill/>
          <a:ln>
            <a:noFill/>
          </a:ln>
        </p:spPr>
        <p:txBody>
          <a:bodyPr spcFirstLastPara="1" wrap="square" lIns="91425" tIns="91425" rIns="91425" bIns="91425" anchor="t" anchorCtr="0">
            <a:noAutofit/>
          </a:bodyPr>
          <a:lstStyle/>
          <a:p>
            <a:pPr marL="457200" lvl="0" indent="-342900" algn="l" rtl="0">
              <a:spcBef>
                <a:spcPts val="0"/>
              </a:spcBef>
              <a:spcAft>
                <a:spcPts val="0"/>
              </a:spcAft>
              <a:buClr>
                <a:srgbClr val="0000FF"/>
              </a:buClr>
              <a:buSzPts val="1800"/>
              <a:buFont typeface="Pacifico" panose="00000500000000000000"/>
              <a:buChar char="-"/>
            </a:pPr>
            <a:r>
              <a:rPr lang="en-GB" sz="1800">
                <a:solidFill>
                  <a:srgbClr val="0000FF"/>
                </a:solidFill>
                <a:latin typeface="Pacifico" panose="00000500000000000000"/>
                <a:ea typeface="Pacifico" panose="00000500000000000000"/>
                <a:cs typeface="Pacifico" panose="00000500000000000000"/>
                <a:sym typeface="Pacifico" panose="00000500000000000000"/>
              </a:rPr>
              <a:t>LabView for data data collection</a:t>
            </a:r>
            <a:endParaRPr sz="1800">
              <a:solidFill>
                <a:srgbClr val="0000FF"/>
              </a:solidFill>
              <a:latin typeface="Pacifico" panose="00000500000000000000"/>
              <a:ea typeface="Pacifico" panose="00000500000000000000"/>
              <a:cs typeface="Pacifico" panose="00000500000000000000"/>
              <a:sym typeface="Pacifico" panose="00000500000000000000"/>
            </a:endParaRPr>
          </a:p>
          <a:p>
            <a:pPr marL="457200" lvl="0" indent="-342900" algn="l" rtl="0">
              <a:spcBef>
                <a:spcPts val="0"/>
              </a:spcBef>
              <a:spcAft>
                <a:spcPts val="0"/>
              </a:spcAft>
              <a:buClr>
                <a:srgbClr val="0000FF"/>
              </a:buClr>
              <a:buSzPts val="1800"/>
              <a:buFont typeface="Pacifico" panose="00000500000000000000"/>
              <a:buChar char="-"/>
            </a:pPr>
            <a:r>
              <a:rPr lang="en-GB" sz="1800">
                <a:solidFill>
                  <a:srgbClr val="0000FF"/>
                </a:solidFill>
                <a:latin typeface="Pacifico" panose="00000500000000000000"/>
                <a:ea typeface="Pacifico" panose="00000500000000000000"/>
                <a:cs typeface="Pacifico" panose="00000500000000000000"/>
                <a:sym typeface="Pacifico" panose="00000500000000000000"/>
              </a:rPr>
              <a:t>Python for analysing data and building models</a:t>
            </a:r>
            <a:endParaRPr sz="1800">
              <a:solidFill>
                <a:srgbClr val="0000FF"/>
              </a:solidFill>
              <a:latin typeface="Pacifico" panose="00000500000000000000"/>
              <a:ea typeface="Pacifico" panose="00000500000000000000"/>
              <a:cs typeface="Pacifico" panose="00000500000000000000"/>
              <a:sym typeface="Pacifico" panose="00000500000000000000"/>
            </a:endParaRPr>
          </a:p>
          <a:p>
            <a:pPr marL="457200" lvl="0" indent="0" algn="l" rtl="0">
              <a:spcBef>
                <a:spcPts val="0"/>
              </a:spcBef>
              <a:spcAft>
                <a:spcPts val="0"/>
              </a:spcAft>
              <a:buNone/>
            </a:pPr>
            <a:endParaRPr sz="1800">
              <a:solidFill>
                <a:schemeClr val="dk2"/>
              </a:solidFill>
            </a:endParaRPr>
          </a:p>
        </p:txBody>
      </p:sp>
      <p:sp>
        <p:nvSpPr>
          <p:cNvPr id="351" name="Google Shape;351;p48"/>
          <p:cNvSpPr txBox="1"/>
          <p:nvPr/>
        </p:nvSpPr>
        <p:spPr>
          <a:xfrm>
            <a:off x="8459700" y="4813575"/>
            <a:ext cx="684300" cy="330000"/>
          </a:xfrm>
          <a:prstGeom prst="rect">
            <a:avLst/>
          </a:prstGeom>
          <a:noFill/>
          <a:ln>
            <a:noFill/>
          </a:ln>
        </p:spPr>
        <p:txBody>
          <a:bodyPr spcFirstLastPara="1" wrap="square" lIns="91425" tIns="91425" rIns="91425" bIns="91425" anchor="t" anchorCtr="0">
            <a:noAutofit/>
          </a:bodyPr>
          <a:lstStyle/>
          <a:p>
            <a:pPr marL="25400" lvl="0" indent="0" algn="l" rtl="0">
              <a:spcBef>
                <a:spcPts val="0"/>
              </a:spcBef>
              <a:spcAft>
                <a:spcPts val="0"/>
              </a:spcAft>
              <a:buNone/>
            </a:pPr>
            <a:r>
              <a:rPr lang="en-GB" sz="1100">
                <a:latin typeface="Arial Black" panose="020B0A04020102020204"/>
                <a:ea typeface="Arial Black" panose="020B0A04020102020204"/>
                <a:cs typeface="Arial Black" panose="020B0A04020102020204"/>
                <a:sym typeface="Arial Black" panose="020B0A04020102020204"/>
              </a:rPr>
              <a:t>1</a:t>
            </a:r>
            <a:endParaRPr sz="1100"/>
          </a:p>
          <a:p>
            <a:pPr marL="25400" lvl="0" indent="0" algn="l" rtl="0">
              <a:spcBef>
                <a:spcPts val="0"/>
              </a:spcBef>
              <a:spcAft>
                <a:spcPts val="0"/>
              </a:spcAft>
              <a:buNone/>
            </a:pPr>
            <a:endParaRPr sz="1100">
              <a:latin typeface="Arial Black" panose="020B0A04020102020204"/>
              <a:ea typeface="Arial Black" panose="020B0A04020102020204"/>
              <a:cs typeface="Arial Black" panose="020B0A04020102020204"/>
              <a:sym typeface="Arial Black" panose="020B0A04020102020204"/>
            </a:endParaRPr>
          </a:p>
          <a:p>
            <a:pPr marL="25400" lvl="0" indent="0" algn="l" rtl="0">
              <a:spcBef>
                <a:spcPts val="0"/>
              </a:spcBef>
              <a:spcAft>
                <a:spcPts val="0"/>
              </a:spcAft>
              <a:buClr>
                <a:srgbClr val="000000"/>
              </a:buClr>
              <a:buFont typeface="Arial" panose="020B0604020202090204"/>
              <a:buNone/>
            </a:pPr>
            <a:endParaRPr sz="1100">
              <a:latin typeface="Arial Black" panose="020B0A04020102020204"/>
              <a:ea typeface="Arial Black" panose="020B0A04020102020204"/>
              <a:cs typeface="Arial Black" panose="020B0A04020102020204"/>
              <a:sym typeface="Arial Black" panose="020B0A04020102020204"/>
            </a:endParaRPr>
          </a:p>
          <a:p>
            <a:pPr marL="0" lvl="0" indent="0" algn="l" rtl="0">
              <a:spcBef>
                <a:spcPts val="0"/>
              </a:spcBef>
              <a:spcAft>
                <a:spcPts val="0"/>
              </a:spcAft>
              <a:buNone/>
            </a:pPr>
            <a:endParaRPr sz="1800">
              <a:solidFill>
                <a:schemeClr val="dk2"/>
              </a:solidFill>
            </a:endParaRPr>
          </a:p>
        </p:txBody>
      </p:sp>
      <p:pic>
        <p:nvPicPr>
          <p:cNvPr id="352" name="Google Shape;352;p48"/>
          <p:cNvPicPr preferRelativeResize="0"/>
          <p:nvPr/>
        </p:nvPicPr>
        <p:blipFill>
          <a:blip r:embed="rId3"/>
          <a:stretch>
            <a:fillRect/>
          </a:stretch>
        </p:blipFill>
        <p:spPr>
          <a:xfrm>
            <a:off x="311699" y="4568874"/>
            <a:ext cx="1707126" cy="42345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356" name="Shape 356"/>
        <p:cNvGrpSpPr/>
        <p:nvPr/>
      </p:nvGrpSpPr>
      <p:grpSpPr>
        <a:xfrm>
          <a:off x="0" y="0"/>
          <a:ext cx="0" cy="0"/>
          <a:chOff x="0" y="0"/>
          <a:chExt cx="0" cy="0"/>
        </a:xfrm>
      </p:grpSpPr>
      <p:sp>
        <p:nvSpPr>
          <p:cNvPr id="357" name="Google Shape;357;p49"/>
          <p:cNvSpPr txBox="1"/>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12700" lvl="0" indent="0" algn="l" rtl="0">
              <a:spcBef>
                <a:spcPts val="0"/>
              </a:spcBef>
              <a:spcAft>
                <a:spcPts val="0"/>
              </a:spcAft>
              <a:buClr>
                <a:schemeClr val="dk1"/>
              </a:buClr>
              <a:buFont typeface="Arial" panose="020B0604020202090204"/>
              <a:buNone/>
            </a:pPr>
            <a:r>
              <a:rPr lang="en-GB" sz="3300">
                <a:latin typeface="Comic Sans MS" panose="030F0902030302020204"/>
                <a:ea typeface="Comic Sans MS" panose="030F0902030302020204"/>
                <a:cs typeface="Comic Sans MS" panose="030F0902030302020204"/>
                <a:sym typeface="Comic Sans MS" panose="030F0902030302020204"/>
              </a:rPr>
              <a:t>Training a Neural Network</a:t>
            </a:r>
            <a:endParaRPr>
              <a:latin typeface="Comic Sans MS" panose="030F0902030302020204"/>
              <a:ea typeface="Comic Sans MS" panose="030F0902030302020204"/>
              <a:cs typeface="Comic Sans MS" panose="030F0902030302020204"/>
              <a:sym typeface="Comic Sans MS" panose="030F0902030302020204"/>
            </a:endParaRPr>
          </a:p>
        </p:txBody>
      </p:sp>
      <p:sp>
        <p:nvSpPr>
          <p:cNvPr id="358" name="Google Shape;358;p49"/>
          <p:cNvSpPr txBox="1"/>
          <p:nvPr>
            <p:ph type="body" idx="1"/>
          </p:nvPr>
        </p:nvSpPr>
        <p:spPr>
          <a:xfrm>
            <a:off x="192275" y="1160425"/>
            <a:ext cx="85206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Char char="-"/>
            </a:pPr>
            <a:r>
              <a:rPr lang="en-GB"/>
              <a:t>Fully connected Neural Network</a:t>
            </a:r>
            <a:endParaRPr lang="en-GB"/>
          </a:p>
          <a:p>
            <a:pPr marL="457200" lvl="0" indent="-342900" algn="l" rtl="0">
              <a:spcBef>
                <a:spcPts val="0"/>
              </a:spcBef>
              <a:spcAft>
                <a:spcPts val="0"/>
              </a:spcAft>
              <a:buSzPts val="1800"/>
              <a:buChar char="-"/>
            </a:pPr>
            <a:r>
              <a:rPr lang="en-GB"/>
              <a:t>Weak supervision </a:t>
            </a:r>
            <a:endParaRPr lang="en-GB"/>
          </a:p>
        </p:txBody>
      </p:sp>
      <p:pic>
        <p:nvPicPr>
          <p:cNvPr id="359" name="Google Shape;359;p49"/>
          <p:cNvPicPr preferRelativeResize="0"/>
          <p:nvPr/>
        </p:nvPicPr>
        <p:blipFill rotWithShape="1">
          <a:blip r:embed="rId1"/>
          <a:srcRect l="8941"/>
          <a:stretch>
            <a:fillRect/>
          </a:stretch>
        </p:blipFill>
        <p:spPr>
          <a:xfrm>
            <a:off x="438175" y="1207050"/>
            <a:ext cx="3599876" cy="2191600"/>
          </a:xfrm>
          <a:prstGeom prst="rect">
            <a:avLst/>
          </a:prstGeom>
          <a:noFill/>
          <a:ln>
            <a:noFill/>
          </a:ln>
        </p:spPr>
      </p:pic>
      <p:sp>
        <p:nvSpPr>
          <p:cNvPr id="360" name="Google Shape;360;p49"/>
          <p:cNvSpPr txBox="1"/>
          <p:nvPr/>
        </p:nvSpPr>
        <p:spPr>
          <a:xfrm>
            <a:off x="7535575" y="0"/>
            <a:ext cx="1528800" cy="493800"/>
          </a:xfrm>
          <a:prstGeom prst="rect">
            <a:avLst/>
          </a:prstGeom>
          <a:solidFill>
            <a:schemeClr val="lt1"/>
          </a:solid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800">
              <a:solidFill>
                <a:schemeClr val="dk2"/>
              </a:solidFill>
            </a:endParaRPr>
          </a:p>
        </p:txBody>
      </p:sp>
      <p:pic>
        <p:nvPicPr>
          <p:cNvPr id="361" name="Google Shape;361;p49"/>
          <p:cNvPicPr preferRelativeResize="0"/>
          <p:nvPr/>
        </p:nvPicPr>
        <p:blipFill>
          <a:blip r:embed="rId2"/>
          <a:stretch>
            <a:fillRect/>
          </a:stretch>
        </p:blipFill>
        <p:spPr>
          <a:xfrm>
            <a:off x="5541600" y="3176875"/>
            <a:ext cx="3009674" cy="1917000"/>
          </a:xfrm>
          <a:prstGeom prst="rect">
            <a:avLst/>
          </a:prstGeom>
          <a:noFill/>
          <a:ln>
            <a:noFill/>
          </a:ln>
        </p:spPr>
      </p:pic>
      <p:sp>
        <p:nvSpPr>
          <p:cNvPr id="362" name="Google Shape;362;p49"/>
          <p:cNvSpPr txBox="1"/>
          <p:nvPr/>
        </p:nvSpPr>
        <p:spPr>
          <a:xfrm>
            <a:off x="87075" y="3267475"/>
            <a:ext cx="4761300" cy="19170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1200"/>
              </a:spcBef>
              <a:spcAft>
                <a:spcPts val="1200"/>
              </a:spcAft>
              <a:buClr>
                <a:schemeClr val="dk1"/>
              </a:buClr>
              <a:buSzPts val="1100"/>
              <a:buFont typeface="Arial" panose="020B0604020202090204"/>
              <a:buNone/>
            </a:pPr>
            <a:r>
              <a:rPr lang="en-GB" sz="1600">
                <a:solidFill>
                  <a:schemeClr val="dk2"/>
                </a:solidFill>
                <a:latin typeface="Pacifico" panose="00000500000000000000"/>
                <a:ea typeface="Pacifico" panose="00000500000000000000"/>
                <a:cs typeface="Pacifico" panose="00000500000000000000"/>
                <a:sym typeface="Pacifico" panose="00000500000000000000"/>
              </a:rPr>
              <a:t>In anomaly detection, the goal is to identify outliers (in this case, "bad" data) that differ significantly from the majority of the data (the "good" data). This is useful when you have a large amount of "good" data and very few "bad" instances.</a:t>
            </a:r>
            <a:endParaRPr sz="1600">
              <a:solidFill>
                <a:schemeClr val="dk2"/>
              </a:solidFill>
              <a:latin typeface="Pacifico" panose="00000500000000000000"/>
              <a:ea typeface="Pacifico" panose="00000500000000000000"/>
              <a:cs typeface="Pacifico" panose="00000500000000000000"/>
              <a:sym typeface="Pacifico" panose="00000500000000000000"/>
            </a:endParaRPr>
          </a:p>
        </p:txBody>
      </p:sp>
      <p:pic>
        <p:nvPicPr>
          <p:cNvPr id="363" name="Google Shape;363;p49"/>
          <p:cNvPicPr preferRelativeResize="0"/>
          <p:nvPr/>
        </p:nvPicPr>
        <p:blipFill>
          <a:blip r:embed="rId3"/>
          <a:stretch>
            <a:fillRect/>
          </a:stretch>
        </p:blipFill>
        <p:spPr>
          <a:xfrm>
            <a:off x="5194250" y="174550"/>
            <a:ext cx="3949748" cy="3002326"/>
          </a:xfrm>
          <a:prstGeom prst="rect">
            <a:avLst/>
          </a:prstGeom>
          <a:noFill/>
          <a:ln>
            <a:noFill/>
          </a:ln>
        </p:spPr>
      </p:pic>
      <p:sp>
        <p:nvSpPr>
          <p:cNvPr id="364" name="Google Shape;364;p49"/>
          <p:cNvSpPr txBox="1"/>
          <p:nvPr/>
        </p:nvSpPr>
        <p:spPr>
          <a:xfrm>
            <a:off x="8578150" y="4838950"/>
            <a:ext cx="486300" cy="255000"/>
          </a:xfrm>
          <a:prstGeom prst="rect">
            <a:avLst/>
          </a:prstGeom>
          <a:noFill/>
          <a:ln>
            <a:noFill/>
          </a:ln>
        </p:spPr>
        <p:txBody>
          <a:bodyPr spcFirstLastPara="1" wrap="square" lIns="91425" tIns="91425" rIns="91425" bIns="91425" anchor="t" anchorCtr="0">
            <a:noAutofit/>
          </a:bodyPr>
          <a:lstStyle/>
          <a:p>
            <a:pPr marL="25400" lvl="0" indent="0" algn="l" rtl="0">
              <a:spcBef>
                <a:spcPts val="0"/>
              </a:spcBef>
              <a:spcAft>
                <a:spcPts val="0"/>
              </a:spcAft>
              <a:buClr>
                <a:srgbClr val="000000"/>
              </a:buClr>
              <a:buFont typeface="Arial" panose="020B0604020202090204"/>
              <a:buNone/>
            </a:pPr>
            <a:r>
              <a:rPr lang="en-GB" sz="1100">
                <a:latin typeface="Arial Black" panose="020B0A04020102020204"/>
                <a:ea typeface="Arial Black" panose="020B0A04020102020204"/>
                <a:cs typeface="Arial Black" panose="020B0A04020102020204"/>
                <a:sym typeface="Arial Black" panose="020B0A04020102020204"/>
              </a:rPr>
              <a:t>2</a:t>
            </a:r>
            <a:endParaRPr sz="1100"/>
          </a:p>
          <a:p>
            <a:pPr marL="0" lvl="0" indent="0" algn="l" rtl="0">
              <a:spcBef>
                <a:spcPts val="0"/>
              </a:spcBef>
              <a:spcAft>
                <a:spcPts val="0"/>
              </a:spcAft>
              <a:buNone/>
            </a:pPr>
            <a:endParaRPr sz="1800">
              <a:solidFill>
                <a:schemeClr val="dk2"/>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46" name="Shape 146"/>
        <p:cNvGrpSpPr/>
        <p:nvPr/>
      </p:nvGrpSpPr>
      <p:grpSpPr>
        <a:xfrm>
          <a:off x="0" y="0"/>
          <a:ext cx="0" cy="0"/>
          <a:chOff x="0" y="0"/>
          <a:chExt cx="0" cy="0"/>
        </a:xfrm>
      </p:grpSpPr>
      <p:sp>
        <p:nvSpPr>
          <p:cNvPr id="147" name="Google Shape;147;p32"/>
          <p:cNvSpPr txBox="1"/>
          <p:nvPr>
            <p:ph type="title"/>
          </p:nvPr>
        </p:nvSpPr>
        <p:spPr>
          <a:xfrm>
            <a:off x="1068378" y="348025"/>
            <a:ext cx="6149400" cy="677400"/>
          </a:xfrm>
          <a:prstGeom prst="rect">
            <a:avLst/>
          </a:prstGeom>
        </p:spPr>
        <p:txBody>
          <a:bodyPr spcFirstLastPara="1" wrap="square" lIns="0" tIns="0" rIns="0" bIns="0" anchor="t" anchorCtr="0">
            <a:spAutoFit/>
          </a:bodyPr>
          <a:lstStyle/>
          <a:p>
            <a:pPr marL="0" lvl="0" indent="0" algn="l" rtl="0">
              <a:spcBef>
                <a:spcPts val="0"/>
              </a:spcBef>
              <a:spcAft>
                <a:spcPts val="0"/>
              </a:spcAft>
              <a:buNone/>
            </a:pPr>
            <a:r>
              <a:rPr lang="en-GB">
                <a:latin typeface="Comic Sans MS" panose="030F0902030302020204"/>
                <a:ea typeface="Comic Sans MS" panose="030F0902030302020204"/>
                <a:cs typeface="Comic Sans MS" panose="030F0902030302020204"/>
                <a:sym typeface="Comic Sans MS" panose="030F0902030302020204"/>
              </a:rPr>
              <a:t>Outline</a:t>
            </a:r>
            <a:endParaRPr>
              <a:latin typeface="Comic Sans MS" panose="030F0902030302020204"/>
              <a:ea typeface="Comic Sans MS" panose="030F0902030302020204"/>
              <a:cs typeface="Comic Sans MS" panose="030F0902030302020204"/>
              <a:sym typeface="Comic Sans MS" panose="030F0902030302020204"/>
            </a:endParaRPr>
          </a:p>
        </p:txBody>
      </p:sp>
      <p:sp>
        <p:nvSpPr>
          <p:cNvPr id="148" name="Google Shape;148;p32"/>
          <p:cNvSpPr txBox="1"/>
          <p:nvPr>
            <p:ph type="body" idx="1"/>
          </p:nvPr>
        </p:nvSpPr>
        <p:spPr>
          <a:xfrm>
            <a:off x="1269375" y="1075800"/>
            <a:ext cx="6699600" cy="2918400"/>
          </a:xfrm>
          <a:prstGeom prst="rect">
            <a:avLst/>
          </a:prstGeom>
        </p:spPr>
        <p:txBody>
          <a:bodyPr spcFirstLastPara="1" wrap="square" lIns="0" tIns="0" rIns="0" bIns="0" anchor="t" anchorCtr="0">
            <a:spAutoFit/>
          </a:bodyPr>
          <a:lstStyle/>
          <a:p>
            <a:pPr marL="457200" lvl="0" indent="-381000" algn="l" rtl="0">
              <a:spcBef>
                <a:spcPts val="0"/>
              </a:spcBef>
              <a:spcAft>
                <a:spcPts val="0"/>
              </a:spcAft>
              <a:buClr>
                <a:srgbClr val="0000FF"/>
              </a:buClr>
              <a:buSzPts val="2400"/>
              <a:buChar char="➔"/>
            </a:pPr>
            <a:r>
              <a:rPr lang="en-GB"/>
              <a:t>Phase-II Upgrade Overview</a:t>
            </a:r>
            <a:endParaRPr lang="en-GB"/>
          </a:p>
          <a:p>
            <a:pPr marL="457200" lvl="0" indent="-381000" algn="l" rtl="0">
              <a:spcBef>
                <a:spcPts val="0"/>
              </a:spcBef>
              <a:spcAft>
                <a:spcPts val="0"/>
              </a:spcAft>
              <a:buClr>
                <a:srgbClr val="9900FF"/>
              </a:buClr>
              <a:buSzPts val="2400"/>
              <a:buChar char="➔"/>
            </a:pPr>
            <a:r>
              <a:rPr lang="en-GB"/>
              <a:t>ATLAS Hadronic Tile Calorimeter</a:t>
            </a:r>
            <a:endParaRPr lang="en-GB"/>
          </a:p>
          <a:p>
            <a:pPr marL="457200" lvl="0" indent="-381000" algn="l" rtl="0">
              <a:spcBef>
                <a:spcPts val="0"/>
              </a:spcBef>
              <a:spcAft>
                <a:spcPts val="0"/>
              </a:spcAft>
              <a:buClr>
                <a:srgbClr val="741B47"/>
              </a:buClr>
              <a:buSzPts val="2400"/>
              <a:buChar char="➔"/>
            </a:pPr>
            <a:r>
              <a:rPr lang="en-GB"/>
              <a:t>Lower Voltage Power Supply  &amp; TileCal LVPS Phase-II Upgrade</a:t>
            </a:r>
            <a:endParaRPr lang="en-GB"/>
          </a:p>
          <a:p>
            <a:pPr marL="457200" lvl="0" indent="-381000" algn="l" rtl="0">
              <a:spcBef>
                <a:spcPts val="0"/>
              </a:spcBef>
              <a:spcAft>
                <a:spcPts val="0"/>
              </a:spcAft>
              <a:buClr>
                <a:srgbClr val="FF00FF"/>
              </a:buClr>
              <a:buSzPts val="2400"/>
              <a:buChar char="➔"/>
            </a:pPr>
            <a:r>
              <a:rPr lang="en-GB"/>
              <a:t>Production of LVPS &amp; Quality Control</a:t>
            </a:r>
            <a:endParaRPr lang="en-GB"/>
          </a:p>
          <a:p>
            <a:pPr marL="457200" lvl="0" indent="-381000" algn="l" rtl="0">
              <a:spcBef>
                <a:spcPts val="0"/>
              </a:spcBef>
              <a:spcAft>
                <a:spcPts val="0"/>
              </a:spcAft>
              <a:buClr>
                <a:srgbClr val="FB5105"/>
              </a:buClr>
              <a:buSzPts val="2400"/>
              <a:buChar char="➔"/>
            </a:pPr>
            <a:r>
              <a:rPr lang="en-GB"/>
              <a:t>Test Bench Station &amp; Machine learning</a:t>
            </a:r>
            <a:endParaRPr lang="en-GB"/>
          </a:p>
          <a:p>
            <a:pPr marL="457200" lvl="0" indent="-381000" algn="l" rtl="0">
              <a:spcBef>
                <a:spcPts val="0"/>
              </a:spcBef>
              <a:spcAft>
                <a:spcPts val="0"/>
              </a:spcAft>
              <a:buClr>
                <a:srgbClr val="6AA84F"/>
              </a:buClr>
              <a:buSzPts val="2400"/>
              <a:buChar char="➔"/>
            </a:pPr>
            <a:r>
              <a:rPr lang="en-GB"/>
              <a:t>Data Visualisation &amp; Results</a:t>
            </a:r>
            <a:endParaRPr lang="en-GB"/>
          </a:p>
          <a:p>
            <a:pPr marL="457200" lvl="0" indent="-381000" algn="l" rtl="0">
              <a:spcBef>
                <a:spcPts val="0"/>
              </a:spcBef>
              <a:spcAft>
                <a:spcPts val="0"/>
              </a:spcAft>
              <a:buClr>
                <a:srgbClr val="00FFFF"/>
              </a:buClr>
              <a:buSzPts val="2400"/>
              <a:buChar char="➔"/>
            </a:pPr>
            <a:r>
              <a:rPr lang="en-GB"/>
              <a:t>Conclusion</a:t>
            </a:r>
            <a:endParaRPr lang="en-GB"/>
          </a:p>
        </p:txBody>
      </p:sp>
      <p:sp>
        <p:nvSpPr>
          <p:cNvPr id="149" name="Google Shape;149;p32"/>
          <p:cNvSpPr/>
          <p:nvPr/>
        </p:nvSpPr>
        <p:spPr>
          <a:xfrm>
            <a:off x="8955900" y="4909914"/>
            <a:ext cx="188100" cy="264300"/>
          </a:xfrm>
          <a:prstGeom prst="rect">
            <a:avLst/>
          </a:prstGeom>
          <a:noFill/>
          <a:ln>
            <a:noFill/>
          </a:ln>
        </p:spPr>
        <p:txBody>
          <a:bodyPr spcFirstLastPara="1" wrap="square" lIns="0" tIns="25650" rIns="0" bIns="0" anchor="t" anchorCtr="0">
            <a:noAutofit/>
          </a:bodyPr>
          <a:lstStyle/>
          <a:p>
            <a:pPr marL="25400" marR="0" lvl="0" indent="0" algn="l" rtl="0">
              <a:spcBef>
                <a:spcPts val="0"/>
              </a:spcBef>
              <a:spcAft>
                <a:spcPts val="0"/>
              </a:spcAft>
              <a:buNone/>
            </a:pPr>
            <a:fld id="{00000000-1234-1234-1234-123412341234}" type="slidenum">
              <a:rPr lang="en-GB" sz="1100">
                <a:solidFill>
                  <a:srgbClr val="000000"/>
                </a:solidFill>
                <a:latin typeface="Arial Black" panose="020B0A04020102020204"/>
                <a:ea typeface="Arial Black" panose="020B0A04020102020204"/>
                <a:cs typeface="Arial Black" panose="020B0A04020102020204"/>
                <a:sym typeface="Arial Black" panose="020B0A04020102020204"/>
              </a:rPr>
            </a:fld>
            <a:endParaRPr sz="1100">
              <a:solidFill>
                <a:srgbClr val="000000"/>
              </a:solidFill>
              <a:latin typeface="Arial" panose="020B0604020202090204"/>
              <a:ea typeface="Arial" panose="020B0604020202090204"/>
              <a:cs typeface="Arial" panose="020B0604020202090204"/>
              <a:sym typeface="Arial" panose="020B0604020202090204"/>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368" name="Shape 368"/>
        <p:cNvGrpSpPr/>
        <p:nvPr/>
      </p:nvGrpSpPr>
      <p:grpSpPr>
        <a:xfrm>
          <a:off x="0" y="0"/>
          <a:ext cx="0" cy="0"/>
          <a:chOff x="0" y="0"/>
          <a:chExt cx="0" cy="0"/>
        </a:xfrm>
      </p:grpSpPr>
      <p:sp>
        <p:nvSpPr>
          <p:cNvPr id="369" name="Google Shape;369;p50"/>
          <p:cNvSpPr txBox="1"/>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latin typeface="Comic Sans MS" panose="030F0902030302020204"/>
                <a:ea typeface="Comic Sans MS" panose="030F0902030302020204"/>
                <a:cs typeface="Comic Sans MS" panose="030F0902030302020204"/>
                <a:sym typeface="Comic Sans MS" panose="030F0902030302020204"/>
              </a:rPr>
              <a:t>Phase-II Upgrade electronics diagram</a:t>
            </a:r>
            <a:endParaRPr>
              <a:latin typeface="Comic Sans MS" panose="030F0902030302020204"/>
              <a:ea typeface="Comic Sans MS" panose="030F0902030302020204"/>
              <a:cs typeface="Comic Sans MS" panose="030F0902030302020204"/>
              <a:sym typeface="Comic Sans MS" panose="030F0902030302020204"/>
            </a:endParaRPr>
          </a:p>
        </p:txBody>
      </p:sp>
      <p:sp>
        <p:nvSpPr>
          <p:cNvPr id="370" name="Google Shape;370;p50"/>
          <p:cNvSpPr txBox="1"/>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p>
        </p:txBody>
      </p:sp>
      <p:pic>
        <p:nvPicPr>
          <p:cNvPr id="371" name="Google Shape;371;p50"/>
          <p:cNvPicPr preferRelativeResize="0"/>
          <p:nvPr/>
        </p:nvPicPr>
        <p:blipFill>
          <a:blip r:embed="rId1"/>
          <a:stretch>
            <a:fillRect/>
          </a:stretch>
        </p:blipFill>
        <p:spPr>
          <a:xfrm>
            <a:off x="472450" y="1152475"/>
            <a:ext cx="8082776" cy="3231875"/>
          </a:xfrm>
          <a:prstGeom prst="rect">
            <a:avLst/>
          </a:prstGeom>
          <a:noFill/>
          <a:ln>
            <a:noFill/>
          </a:ln>
        </p:spPr>
      </p:pic>
      <p:sp>
        <p:nvSpPr>
          <p:cNvPr id="372" name="Google Shape;372;p50"/>
          <p:cNvSpPr/>
          <p:nvPr/>
        </p:nvSpPr>
        <p:spPr>
          <a:xfrm>
            <a:off x="8679650" y="4909925"/>
            <a:ext cx="464400" cy="264300"/>
          </a:xfrm>
          <a:prstGeom prst="rect">
            <a:avLst/>
          </a:prstGeom>
          <a:noFill/>
          <a:ln>
            <a:noFill/>
          </a:ln>
        </p:spPr>
        <p:txBody>
          <a:bodyPr spcFirstLastPara="1" wrap="square" lIns="0" tIns="25650" rIns="0" bIns="0" anchor="t" anchorCtr="0">
            <a:noAutofit/>
          </a:bodyPr>
          <a:lstStyle/>
          <a:p>
            <a:pPr marL="25400" marR="0" lvl="0" indent="0" algn="l" rtl="0">
              <a:spcBef>
                <a:spcPts val="0"/>
              </a:spcBef>
              <a:spcAft>
                <a:spcPts val="0"/>
              </a:spcAft>
              <a:buNone/>
            </a:pPr>
            <a:r>
              <a:rPr lang="en-GB" sz="1100">
                <a:latin typeface="Arial Black" panose="020B0A04020102020204"/>
                <a:ea typeface="Arial Black" panose="020B0A04020102020204"/>
                <a:cs typeface="Arial Black" panose="020B0A04020102020204"/>
                <a:sym typeface="Arial Black" panose="020B0A04020102020204"/>
              </a:rPr>
              <a:t>3</a:t>
            </a:r>
            <a:endParaRPr sz="1100">
              <a:solidFill>
                <a:srgbClr val="000000"/>
              </a:solidFill>
              <a:latin typeface="Arial" panose="020B0604020202090204"/>
              <a:ea typeface="Arial" panose="020B0604020202090204"/>
              <a:cs typeface="Arial" panose="020B0604020202090204"/>
              <a:sym typeface="Arial" panose="020B0604020202090204"/>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376" name="Shape 376"/>
        <p:cNvGrpSpPr/>
        <p:nvPr/>
      </p:nvGrpSpPr>
      <p:grpSpPr>
        <a:xfrm>
          <a:off x="0" y="0"/>
          <a:ext cx="0" cy="0"/>
          <a:chOff x="0" y="0"/>
          <a:chExt cx="0" cy="0"/>
        </a:xfrm>
      </p:grpSpPr>
      <p:sp>
        <p:nvSpPr>
          <p:cNvPr id="377" name="Google Shape;377;p51"/>
          <p:cNvSpPr txBox="1"/>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p>
        </p:txBody>
      </p:sp>
      <p:sp>
        <p:nvSpPr>
          <p:cNvPr id="378" name="Google Shape;378;p51"/>
          <p:cNvSpPr txBox="1"/>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p>
        </p:txBody>
      </p:sp>
      <p:pic>
        <p:nvPicPr>
          <p:cNvPr id="379" name="Google Shape;379;p51"/>
          <p:cNvPicPr preferRelativeResize="0"/>
          <p:nvPr/>
        </p:nvPicPr>
        <p:blipFill>
          <a:blip r:embed="rId1"/>
          <a:stretch>
            <a:fillRect/>
          </a:stretch>
        </p:blipFill>
        <p:spPr>
          <a:xfrm>
            <a:off x="311700" y="1152475"/>
            <a:ext cx="5686226" cy="3475725"/>
          </a:xfrm>
          <a:prstGeom prst="rect">
            <a:avLst/>
          </a:prstGeom>
          <a:noFill/>
          <a:ln>
            <a:noFill/>
          </a:ln>
        </p:spPr>
      </p:pic>
      <p:sp>
        <p:nvSpPr>
          <p:cNvPr id="380" name="Google Shape;380;p51"/>
          <p:cNvSpPr txBox="1"/>
          <p:nvPr/>
        </p:nvSpPr>
        <p:spPr>
          <a:xfrm>
            <a:off x="6184050" y="1209750"/>
            <a:ext cx="2648400" cy="3366900"/>
          </a:xfrm>
          <a:prstGeom prst="rect">
            <a:avLst/>
          </a:prstGeom>
          <a:noFill/>
          <a:ln>
            <a:noFill/>
          </a:ln>
        </p:spPr>
        <p:txBody>
          <a:bodyPr spcFirstLastPara="1" wrap="square" lIns="91425" tIns="91425" rIns="91425" bIns="91425" anchor="t" anchorCtr="0">
            <a:noAutofit/>
          </a:bodyPr>
          <a:lstStyle/>
          <a:p>
            <a:pPr marL="457200" lvl="0" indent="-342900" algn="l" rtl="0">
              <a:spcBef>
                <a:spcPts val="0"/>
              </a:spcBef>
              <a:spcAft>
                <a:spcPts val="0"/>
              </a:spcAft>
              <a:buClr>
                <a:schemeClr val="dk2"/>
              </a:buClr>
              <a:buSzPts val="1800"/>
              <a:buFont typeface="Pacifico" panose="00000500000000000000"/>
              <a:buChar char="-"/>
            </a:pPr>
            <a:r>
              <a:rPr lang="en-GB" sz="1800">
                <a:solidFill>
                  <a:schemeClr val="dk2"/>
                </a:solidFill>
                <a:latin typeface="Pacifico" panose="00000500000000000000"/>
                <a:ea typeface="Pacifico" panose="00000500000000000000"/>
                <a:cs typeface="Pacifico" panose="00000500000000000000"/>
                <a:sym typeface="Pacifico" panose="00000500000000000000"/>
              </a:rPr>
              <a:t>Test panel to perform various tests (left) and </a:t>
            </a:r>
            <a:endParaRPr sz="1800">
              <a:solidFill>
                <a:schemeClr val="dk2"/>
              </a:solidFill>
              <a:latin typeface="Pacifico" panose="00000500000000000000"/>
              <a:ea typeface="Pacifico" panose="00000500000000000000"/>
              <a:cs typeface="Pacifico" panose="00000500000000000000"/>
              <a:sym typeface="Pacifico" panose="00000500000000000000"/>
            </a:endParaRPr>
          </a:p>
          <a:p>
            <a:pPr marL="457200" lvl="0" indent="-342900" algn="l" rtl="0">
              <a:spcBef>
                <a:spcPts val="0"/>
              </a:spcBef>
              <a:spcAft>
                <a:spcPts val="0"/>
              </a:spcAft>
              <a:buClr>
                <a:schemeClr val="dk2"/>
              </a:buClr>
              <a:buSzPts val="1800"/>
              <a:buFont typeface="Pacifico" panose="00000500000000000000"/>
              <a:buChar char="-"/>
            </a:pPr>
            <a:r>
              <a:rPr lang="en-GB" sz="1800">
                <a:solidFill>
                  <a:schemeClr val="dk2"/>
                </a:solidFill>
                <a:latin typeface="Pacifico" panose="00000500000000000000"/>
                <a:ea typeface="Pacifico" panose="00000500000000000000"/>
                <a:cs typeface="Pacifico" panose="00000500000000000000"/>
                <a:sym typeface="Pacifico" panose="00000500000000000000"/>
              </a:rPr>
              <a:t>the manual control feature on a graphical user interface (right)</a:t>
            </a:r>
            <a:endParaRPr sz="1800">
              <a:solidFill>
                <a:schemeClr val="dk2"/>
              </a:solidFill>
              <a:latin typeface="Pacifico" panose="00000500000000000000"/>
              <a:ea typeface="Pacifico" panose="00000500000000000000"/>
              <a:cs typeface="Pacifico" panose="00000500000000000000"/>
              <a:sym typeface="Pacifico" panose="00000500000000000000"/>
            </a:endParaRPr>
          </a:p>
        </p:txBody>
      </p:sp>
      <p:sp>
        <p:nvSpPr>
          <p:cNvPr id="381" name="Google Shape;381;p51"/>
          <p:cNvSpPr/>
          <p:nvPr/>
        </p:nvSpPr>
        <p:spPr>
          <a:xfrm>
            <a:off x="8764250" y="4909925"/>
            <a:ext cx="379800" cy="264300"/>
          </a:xfrm>
          <a:prstGeom prst="rect">
            <a:avLst/>
          </a:prstGeom>
          <a:noFill/>
          <a:ln>
            <a:noFill/>
          </a:ln>
        </p:spPr>
        <p:txBody>
          <a:bodyPr spcFirstLastPara="1" wrap="square" lIns="0" tIns="25650" rIns="0" bIns="0" anchor="t" anchorCtr="0">
            <a:noAutofit/>
          </a:bodyPr>
          <a:lstStyle/>
          <a:p>
            <a:pPr marL="25400" marR="0" lvl="0" indent="0" algn="l" rtl="0">
              <a:spcBef>
                <a:spcPts val="0"/>
              </a:spcBef>
              <a:spcAft>
                <a:spcPts val="0"/>
              </a:spcAft>
              <a:buNone/>
            </a:pPr>
            <a:r>
              <a:rPr lang="en-GB" sz="1100">
                <a:solidFill>
                  <a:srgbClr val="000000"/>
                </a:solidFill>
                <a:latin typeface="Arial Black" panose="020B0A04020102020204"/>
                <a:ea typeface="Arial Black" panose="020B0A04020102020204"/>
                <a:cs typeface="Arial Black" panose="020B0A04020102020204"/>
                <a:sym typeface="Arial Black" panose="020B0A04020102020204"/>
              </a:rPr>
              <a:t>4</a:t>
            </a:r>
            <a:endParaRPr sz="1100">
              <a:solidFill>
                <a:srgbClr val="000000"/>
              </a:solidFill>
              <a:latin typeface="Arial" panose="020B0604020202090204"/>
              <a:ea typeface="Arial" panose="020B0604020202090204"/>
              <a:cs typeface="Arial" panose="020B0604020202090204"/>
              <a:sym typeface="Arial" panose="020B0604020202090204"/>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53" name="Shape 153"/>
        <p:cNvGrpSpPr/>
        <p:nvPr/>
      </p:nvGrpSpPr>
      <p:grpSpPr>
        <a:xfrm>
          <a:off x="0" y="0"/>
          <a:ext cx="0" cy="0"/>
          <a:chOff x="0" y="0"/>
          <a:chExt cx="0" cy="0"/>
        </a:xfrm>
      </p:grpSpPr>
      <p:sp>
        <p:nvSpPr>
          <p:cNvPr id="154" name="Google Shape;154;p33"/>
          <p:cNvSpPr txBox="1"/>
          <p:nvPr>
            <p:ph type="title"/>
          </p:nvPr>
        </p:nvSpPr>
        <p:spPr>
          <a:xfrm>
            <a:off x="311195" y="179566"/>
            <a:ext cx="4636200" cy="720900"/>
          </a:xfrm>
          <a:prstGeom prst="rect">
            <a:avLst/>
          </a:prstGeom>
          <a:noFill/>
          <a:ln>
            <a:noFill/>
          </a:ln>
        </p:spPr>
        <p:txBody>
          <a:bodyPr spcFirstLastPara="1" wrap="square" lIns="0" tIns="12700" rIns="0" bIns="0" anchor="t" anchorCtr="0">
            <a:spAutoFit/>
          </a:bodyPr>
          <a:lstStyle/>
          <a:p>
            <a:pPr marL="12700" lvl="0" indent="0" algn="l" rtl="0">
              <a:lnSpc>
                <a:spcPct val="100000"/>
              </a:lnSpc>
              <a:spcBef>
                <a:spcPts val="0"/>
              </a:spcBef>
              <a:spcAft>
                <a:spcPts val="0"/>
              </a:spcAft>
              <a:buNone/>
            </a:pPr>
            <a:r>
              <a:rPr lang="en-GB" sz="4600">
                <a:solidFill>
                  <a:srgbClr val="0055A0"/>
                </a:solidFill>
                <a:latin typeface="Comic Sans MS" panose="030F0902030302020204"/>
                <a:ea typeface="Comic Sans MS" panose="030F0902030302020204"/>
                <a:cs typeface="Comic Sans MS" panose="030F0902030302020204"/>
                <a:sym typeface="Comic Sans MS" panose="030F0902030302020204"/>
              </a:rPr>
              <a:t>HL-LHC Timeline</a:t>
            </a:r>
            <a:endParaRPr>
              <a:latin typeface="Comic Sans MS" panose="030F0902030302020204"/>
              <a:ea typeface="Comic Sans MS" panose="030F0902030302020204"/>
              <a:cs typeface="Comic Sans MS" panose="030F0902030302020204"/>
              <a:sym typeface="Comic Sans MS" panose="030F0902030302020204"/>
            </a:endParaRPr>
          </a:p>
        </p:txBody>
      </p:sp>
      <p:sp>
        <p:nvSpPr>
          <p:cNvPr id="155" name="Google Shape;155;p33"/>
          <p:cNvSpPr/>
          <p:nvPr/>
        </p:nvSpPr>
        <p:spPr>
          <a:xfrm>
            <a:off x="8955900" y="4909914"/>
            <a:ext cx="188100" cy="264300"/>
          </a:xfrm>
          <a:prstGeom prst="rect">
            <a:avLst/>
          </a:prstGeom>
          <a:noFill/>
          <a:ln>
            <a:noFill/>
          </a:ln>
        </p:spPr>
        <p:txBody>
          <a:bodyPr spcFirstLastPara="1" wrap="square" lIns="0" tIns="34200" rIns="0" bIns="0" anchor="t" anchorCtr="0">
            <a:noAutofit/>
          </a:bodyPr>
          <a:lstStyle/>
          <a:p>
            <a:pPr marL="26670" marR="0" lvl="0" indent="0" algn="l" rtl="0">
              <a:lnSpc>
                <a:spcPct val="100000"/>
              </a:lnSpc>
              <a:spcBef>
                <a:spcPts val="0"/>
              </a:spcBef>
              <a:spcAft>
                <a:spcPts val="0"/>
              </a:spcAft>
              <a:buClr>
                <a:srgbClr val="000000"/>
              </a:buClr>
              <a:buSzPts val="1400"/>
              <a:buFont typeface="Arial" panose="020B0604020202090204"/>
              <a:buNone/>
            </a:pPr>
            <a:fld id="{00000000-1234-1234-1234-123412341234}" type="slidenum">
              <a:rPr lang="en-GB" sz="1400" b="0" i="0" u="none" strike="noStrike" cap="none">
                <a:solidFill>
                  <a:srgbClr val="000000"/>
                </a:solidFill>
                <a:latin typeface="Arial Black" panose="020B0A04020102020204"/>
                <a:ea typeface="Arial Black" panose="020B0A04020102020204"/>
                <a:cs typeface="Arial Black" panose="020B0A04020102020204"/>
                <a:sym typeface="Arial Black" panose="020B0A04020102020204"/>
              </a:rPr>
            </a:fld>
            <a:endParaRPr sz="1400" b="0" i="0" u="none" strike="noStrike" cap="none">
              <a:solidFill>
                <a:srgbClr val="000000"/>
              </a:solidFill>
              <a:latin typeface="Arial" panose="020B0604020202090204"/>
              <a:ea typeface="Arial" panose="020B0604020202090204"/>
              <a:cs typeface="Arial" panose="020B0604020202090204"/>
              <a:sym typeface="Arial" panose="020B0604020202090204"/>
            </a:endParaRPr>
          </a:p>
        </p:txBody>
      </p:sp>
      <p:pic>
        <p:nvPicPr>
          <p:cNvPr id="156" name="Google Shape;156;p33" title="image.png"/>
          <p:cNvPicPr preferRelativeResize="0"/>
          <p:nvPr/>
        </p:nvPicPr>
        <p:blipFill>
          <a:blip r:embed="rId1"/>
          <a:stretch>
            <a:fillRect/>
          </a:stretch>
        </p:blipFill>
        <p:spPr>
          <a:xfrm>
            <a:off x="152400" y="1052866"/>
            <a:ext cx="8659056" cy="3704648"/>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60" name="Shape 160"/>
        <p:cNvGrpSpPr/>
        <p:nvPr/>
      </p:nvGrpSpPr>
      <p:grpSpPr>
        <a:xfrm>
          <a:off x="0" y="0"/>
          <a:ext cx="0" cy="0"/>
          <a:chOff x="0" y="0"/>
          <a:chExt cx="0" cy="0"/>
        </a:xfrm>
      </p:grpSpPr>
      <p:pic>
        <p:nvPicPr>
          <p:cNvPr id="161" name="Google Shape;161;p34"/>
          <p:cNvPicPr preferRelativeResize="0"/>
          <p:nvPr/>
        </p:nvPicPr>
        <p:blipFill rotWithShape="1">
          <a:blip r:embed="rId1"/>
          <a:srcRect r="1864" b="2619"/>
          <a:stretch>
            <a:fillRect/>
          </a:stretch>
        </p:blipFill>
        <p:spPr>
          <a:xfrm>
            <a:off x="5954025" y="2753269"/>
            <a:ext cx="3189974" cy="2258325"/>
          </a:xfrm>
          <a:prstGeom prst="rect">
            <a:avLst/>
          </a:prstGeom>
          <a:noFill/>
          <a:ln>
            <a:noFill/>
          </a:ln>
        </p:spPr>
      </p:pic>
      <p:sp>
        <p:nvSpPr>
          <p:cNvPr id="162" name="Google Shape;162;p34"/>
          <p:cNvSpPr txBox="1"/>
          <p:nvPr>
            <p:ph type="title"/>
          </p:nvPr>
        </p:nvSpPr>
        <p:spPr>
          <a:xfrm>
            <a:off x="0" y="36375"/>
            <a:ext cx="7199100" cy="518100"/>
          </a:xfrm>
          <a:prstGeom prst="rect">
            <a:avLst/>
          </a:prstGeom>
          <a:noFill/>
          <a:ln>
            <a:noFill/>
          </a:ln>
        </p:spPr>
        <p:txBody>
          <a:bodyPr spcFirstLastPara="1" wrap="square" lIns="0" tIns="10000" rIns="0" bIns="0" anchor="t" anchorCtr="0">
            <a:spAutoFit/>
          </a:bodyPr>
          <a:lstStyle/>
          <a:p>
            <a:pPr marL="12700" lvl="0" indent="0" algn="l" rtl="0">
              <a:lnSpc>
                <a:spcPct val="100000"/>
              </a:lnSpc>
              <a:spcBef>
                <a:spcPts val="0"/>
              </a:spcBef>
              <a:spcAft>
                <a:spcPts val="0"/>
              </a:spcAft>
              <a:buNone/>
            </a:pPr>
            <a:r>
              <a:rPr lang="en-GB">
                <a:latin typeface="Comic Sans MS" panose="030F0902030302020204"/>
                <a:ea typeface="Comic Sans MS" panose="030F0902030302020204"/>
                <a:cs typeface="Comic Sans MS" panose="030F0902030302020204"/>
                <a:sym typeface="Comic Sans MS" panose="030F0902030302020204"/>
              </a:rPr>
              <a:t>ATLAS Tile Calorimeter (TileCal)</a:t>
            </a:r>
            <a:endParaRPr>
              <a:latin typeface="Comic Sans MS" panose="030F0902030302020204"/>
              <a:ea typeface="Comic Sans MS" panose="030F0902030302020204"/>
              <a:cs typeface="Comic Sans MS" panose="030F0902030302020204"/>
              <a:sym typeface="Comic Sans MS" panose="030F0902030302020204"/>
            </a:endParaRPr>
          </a:p>
        </p:txBody>
      </p:sp>
      <p:sp>
        <p:nvSpPr>
          <p:cNvPr id="163" name="Google Shape;163;p34"/>
          <p:cNvSpPr txBox="1"/>
          <p:nvPr/>
        </p:nvSpPr>
        <p:spPr>
          <a:xfrm>
            <a:off x="0" y="694894"/>
            <a:ext cx="3755400" cy="1281600"/>
          </a:xfrm>
          <a:prstGeom prst="rect">
            <a:avLst/>
          </a:prstGeom>
          <a:noFill/>
          <a:ln>
            <a:noFill/>
          </a:ln>
        </p:spPr>
        <p:txBody>
          <a:bodyPr spcFirstLastPara="1" wrap="square" lIns="0" tIns="77625" rIns="0" bIns="0" anchor="t" anchorCtr="0">
            <a:spAutoFit/>
          </a:bodyPr>
          <a:lstStyle/>
          <a:p>
            <a:pPr marL="342900" lvl="0" indent="-254000" algn="l" rtl="0">
              <a:spcBef>
                <a:spcPts val="0"/>
              </a:spcBef>
              <a:spcAft>
                <a:spcPts val="0"/>
              </a:spcAft>
              <a:buClr>
                <a:schemeClr val="dk1"/>
              </a:buClr>
              <a:buSzPts val="1400"/>
              <a:buFont typeface="Calibri"/>
              <a:buChar char="●"/>
            </a:pPr>
            <a:r>
              <a:rPr lang="en-GB" sz="1400" b="1">
                <a:solidFill>
                  <a:schemeClr val="dk1"/>
                </a:solidFill>
                <a:latin typeface="Calibri"/>
                <a:ea typeface="Calibri"/>
                <a:cs typeface="Calibri"/>
                <a:sym typeface="Calibri"/>
              </a:rPr>
              <a:t>256</a:t>
            </a:r>
            <a:r>
              <a:rPr lang="en-GB" sz="1400">
                <a:solidFill>
                  <a:schemeClr val="dk1"/>
                </a:solidFill>
                <a:latin typeface="Calibri"/>
                <a:ea typeface="Calibri"/>
                <a:cs typeface="Calibri"/>
                <a:sym typeface="Calibri"/>
              </a:rPr>
              <a:t> modules in detector, ~</a:t>
            </a:r>
            <a:r>
              <a:rPr lang="en-GB" sz="1400" b="1">
                <a:solidFill>
                  <a:schemeClr val="dk1"/>
                </a:solidFill>
                <a:latin typeface="Calibri"/>
                <a:ea typeface="Calibri"/>
                <a:cs typeface="Calibri"/>
                <a:sym typeface="Calibri"/>
              </a:rPr>
              <a:t>10,000</a:t>
            </a:r>
            <a:r>
              <a:rPr lang="en-GB" sz="1400">
                <a:solidFill>
                  <a:schemeClr val="dk1"/>
                </a:solidFill>
                <a:latin typeface="Calibri"/>
                <a:ea typeface="Calibri"/>
                <a:cs typeface="Calibri"/>
                <a:sym typeface="Calibri"/>
              </a:rPr>
              <a:t> readout channels.</a:t>
            </a:r>
            <a:endParaRPr sz="1400">
              <a:solidFill>
                <a:schemeClr val="dk1"/>
              </a:solidFill>
              <a:latin typeface="Calibri"/>
              <a:ea typeface="Calibri"/>
              <a:cs typeface="Calibri"/>
              <a:sym typeface="Calibri"/>
            </a:endParaRPr>
          </a:p>
          <a:p>
            <a:pPr marL="342900" lvl="0" indent="-254000" algn="l" rtl="0">
              <a:spcBef>
                <a:spcPts val="0"/>
              </a:spcBef>
              <a:spcAft>
                <a:spcPts val="0"/>
              </a:spcAft>
              <a:buSzPts val="1400"/>
              <a:buFont typeface="Calibri"/>
              <a:buChar char="●"/>
            </a:pPr>
            <a:r>
              <a:rPr lang="en-GB" sz="1400" b="1">
                <a:solidFill>
                  <a:schemeClr val="dk1"/>
                </a:solidFill>
                <a:latin typeface="Calibri"/>
                <a:ea typeface="Calibri"/>
                <a:cs typeface="Calibri"/>
                <a:sym typeface="Calibri"/>
              </a:rPr>
              <a:t>Iron</a:t>
            </a:r>
            <a:r>
              <a:rPr lang="en-GB" sz="1400">
                <a:solidFill>
                  <a:schemeClr val="dk1"/>
                </a:solidFill>
                <a:latin typeface="Calibri"/>
                <a:ea typeface="Calibri"/>
                <a:cs typeface="Calibri"/>
                <a:sym typeface="Calibri"/>
              </a:rPr>
              <a:t> as absorber and </a:t>
            </a:r>
            <a:r>
              <a:rPr lang="en-GB" sz="1400" b="1">
                <a:solidFill>
                  <a:schemeClr val="dk1"/>
                </a:solidFill>
                <a:latin typeface="Calibri"/>
                <a:ea typeface="Calibri"/>
                <a:cs typeface="Calibri"/>
                <a:sym typeface="Calibri"/>
              </a:rPr>
              <a:t>plastic scintillator</a:t>
            </a:r>
            <a:r>
              <a:rPr lang="en-GB" sz="1400">
                <a:solidFill>
                  <a:schemeClr val="dk1"/>
                </a:solidFill>
                <a:latin typeface="Calibri"/>
                <a:ea typeface="Calibri"/>
                <a:cs typeface="Calibri"/>
                <a:sym typeface="Calibri"/>
              </a:rPr>
              <a:t> as active material.</a:t>
            </a:r>
            <a:endParaRPr sz="1400">
              <a:latin typeface="Calibri"/>
              <a:ea typeface="Calibri"/>
              <a:cs typeface="Calibri"/>
              <a:sym typeface="Calibri"/>
            </a:endParaRPr>
          </a:p>
          <a:p>
            <a:pPr marL="342900" marR="0" lvl="0" indent="0" algn="l" rtl="0">
              <a:lnSpc>
                <a:spcPct val="100000"/>
              </a:lnSpc>
              <a:spcBef>
                <a:spcPts val="500"/>
              </a:spcBef>
              <a:spcAft>
                <a:spcPts val="0"/>
              </a:spcAft>
              <a:buNone/>
            </a:pPr>
            <a:endParaRPr sz="1800" i="1">
              <a:latin typeface="Calibri"/>
              <a:ea typeface="Calibri"/>
              <a:cs typeface="Calibri"/>
              <a:sym typeface="Calibri"/>
            </a:endParaRPr>
          </a:p>
        </p:txBody>
      </p:sp>
      <p:sp>
        <p:nvSpPr>
          <p:cNvPr id="164" name="Google Shape;164;p34"/>
          <p:cNvSpPr txBox="1"/>
          <p:nvPr/>
        </p:nvSpPr>
        <p:spPr>
          <a:xfrm>
            <a:off x="8295512" y="4922748"/>
            <a:ext cx="789000" cy="148200"/>
          </a:xfrm>
          <a:prstGeom prst="rect">
            <a:avLst/>
          </a:prstGeom>
          <a:noFill/>
          <a:ln>
            <a:noFill/>
          </a:ln>
        </p:spPr>
        <p:txBody>
          <a:bodyPr spcFirstLastPara="1" wrap="square" lIns="0" tIns="9525" rIns="0" bIns="0" anchor="t" anchorCtr="0">
            <a:spAutoFit/>
          </a:bodyPr>
          <a:lstStyle/>
          <a:p>
            <a:pPr marL="12700" marR="0" lvl="0" indent="0" algn="l" rtl="0">
              <a:lnSpc>
                <a:spcPct val="100000"/>
              </a:lnSpc>
              <a:spcBef>
                <a:spcPts val="0"/>
              </a:spcBef>
              <a:spcAft>
                <a:spcPts val="0"/>
              </a:spcAft>
              <a:buNone/>
            </a:pPr>
            <a:r>
              <a:rPr lang="en-GB" sz="900" b="0" i="0" u="none" strike="noStrike" cap="none">
                <a:solidFill>
                  <a:srgbClr val="888888"/>
                </a:solidFill>
                <a:latin typeface="Calibri"/>
                <a:ea typeface="Calibri"/>
                <a:cs typeface="Calibri"/>
                <a:sym typeface="Calibri"/>
              </a:rPr>
              <a:t>	</a:t>
            </a:r>
            <a:endParaRPr sz="900" b="0" i="0" u="none" strike="noStrike" cap="none">
              <a:latin typeface="Calibri"/>
              <a:ea typeface="Calibri"/>
              <a:cs typeface="Calibri"/>
              <a:sym typeface="Calibri"/>
            </a:endParaRPr>
          </a:p>
        </p:txBody>
      </p:sp>
      <p:pic>
        <p:nvPicPr>
          <p:cNvPr id="165" name="Google Shape;165;p34"/>
          <p:cNvPicPr preferRelativeResize="0"/>
          <p:nvPr/>
        </p:nvPicPr>
        <p:blipFill>
          <a:blip r:embed="rId2"/>
          <a:stretch>
            <a:fillRect/>
          </a:stretch>
        </p:blipFill>
        <p:spPr>
          <a:xfrm>
            <a:off x="6419100" y="1205775"/>
            <a:ext cx="2626594" cy="1781513"/>
          </a:xfrm>
          <a:prstGeom prst="rect">
            <a:avLst/>
          </a:prstGeom>
          <a:noFill/>
          <a:ln>
            <a:noFill/>
          </a:ln>
        </p:spPr>
      </p:pic>
      <p:pic>
        <p:nvPicPr>
          <p:cNvPr id="166" name="Google Shape;166;p34"/>
          <p:cNvPicPr preferRelativeResize="0"/>
          <p:nvPr/>
        </p:nvPicPr>
        <p:blipFill rotWithShape="1">
          <a:blip r:embed="rId3"/>
          <a:srcRect l="18905" t="3044" r="12095"/>
          <a:stretch>
            <a:fillRect/>
          </a:stretch>
        </p:blipFill>
        <p:spPr>
          <a:xfrm rot="-5400000">
            <a:off x="108656" y="1919932"/>
            <a:ext cx="1699220" cy="1790700"/>
          </a:xfrm>
          <a:prstGeom prst="rect">
            <a:avLst/>
          </a:prstGeom>
          <a:noFill/>
          <a:ln>
            <a:noFill/>
          </a:ln>
        </p:spPr>
      </p:pic>
      <p:pic>
        <p:nvPicPr>
          <p:cNvPr id="167" name="Google Shape;167;p34" descr="https://lh4.googleusercontent.com/3leAb66l6rRQE2uny-yjf4em7w_FaJz8LGRToy7bBl_h_-WJi-2DgCwLQ_CUu05NUU5XoDhrJ0sODwEy3T2m15dhkmUg-6ie-HfL6m9_8H-dvX8YrFJBIT2Tuq2mCsEz8h_2Ek1ZGIs"/>
          <p:cNvPicPr preferRelativeResize="0"/>
          <p:nvPr/>
        </p:nvPicPr>
        <p:blipFill rotWithShape="1">
          <a:blip r:embed="rId4"/>
          <a:srcRect l="3293" r="8647"/>
          <a:stretch>
            <a:fillRect/>
          </a:stretch>
        </p:blipFill>
        <p:spPr>
          <a:xfrm>
            <a:off x="78000" y="3714375"/>
            <a:ext cx="1760531" cy="1413281"/>
          </a:xfrm>
          <a:prstGeom prst="rect">
            <a:avLst/>
          </a:prstGeom>
          <a:noFill/>
          <a:ln>
            <a:noFill/>
          </a:ln>
        </p:spPr>
      </p:pic>
      <p:sp>
        <p:nvSpPr>
          <p:cNvPr id="168" name="Google Shape;168;p34"/>
          <p:cNvSpPr/>
          <p:nvPr/>
        </p:nvSpPr>
        <p:spPr>
          <a:xfrm>
            <a:off x="8955900" y="4909914"/>
            <a:ext cx="188100" cy="264300"/>
          </a:xfrm>
          <a:prstGeom prst="rect">
            <a:avLst/>
          </a:prstGeom>
          <a:noFill/>
          <a:ln>
            <a:noFill/>
          </a:ln>
        </p:spPr>
        <p:txBody>
          <a:bodyPr spcFirstLastPara="1" wrap="square" lIns="0" tIns="25650" rIns="0" bIns="0" anchor="t" anchorCtr="0">
            <a:noAutofit/>
          </a:bodyPr>
          <a:lstStyle/>
          <a:p>
            <a:pPr marL="25400" marR="0" lvl="0" indent="0" algn="l" rtl="0">
              <a:spcBef>
                <a:spcPts val="0"/>
              </a:spcBef>
              <a:spcAft>
                <a:spcPts val="0"/>
              </a:spcAft>
              <a:buNone/>
            </a:pPr>
            <a:fld id="{00000000-1234-1234-1234-123412341234}" type="slidenum">
              <a:rPr lang="en-GB" sz="1100">
                <a:solidFill>
                  <a:srgbClr val="000000"/>
                </a:solidFill>
                <a:latin typeface="Arial Black" panose="020B0A04020102020204"/>
                <a:ea typeface="Arial Black" panose="020B0A04020102020204"/>
                <a:cs typeface="Arial Black" panose="020B0A04020102020204"/>
                <a:sym typeface="Arial Black" panose="020B0A04020102020204"/>
              </a:rPr>
            </a:fld>
            <a:endParaRPr sz="1100">
              <a:solidFill>
                <a:srgbClr val="000000"/>
              </a:solidFill>
              <a:latin typeface="Arial" panose="020B0604020202090204"/>
              <a:ea typeface="Arial" panose="020B0604020202090204"/>
              <a:cs typeface="Arial" panose="020B0604020202090204"/>
              <a:sym typeface="Arial" panose="020B0604020202090204"/>
            </a:endParaRPr>
          </a:p>
        </p:txBody>
      </p:sp>
      <p:pic>
        <p:nvPicPr>
          <p:cNvPr id="169" name="Google Shape;169;p34"/>
          <p:cNvPicPr preferRelativeResize="0"/>
          <p:nvPr/>
        </p:nvPicPr>
        <p:blipFill rotWithShape="1">
          <a:blip r:embed="rId5"/>
          <a:srcRect l="45642" t="27096" r="8020" b="31400"/>
          <a:stretch>
            <a:fillRect/>
          </a:stretch>
        </p:blipFill>
        <p:spPr>
          <a:xfrm>
            <a:off x="3889950" y="2874038"/>
            <a:ext cx="2064074" cy="1781512"/>
          </a:xfrm>
          <a:prstGeom prst="rect">
            <a:avLst/>
          </a:prstGeom>
          <a:noFill/>
          <a:ln>
            <a:noFill/>
          </a:ln>
        </p:spPr>
      </p:pic>
      <p:pic>
        <p:nvPicPr>
          <p:cNvPr id="170" name="Google Shape;170;p34" descr="https://lh5.googleusercontent.com/SYLbKs8VYXTgynspSoyTDLBrh8uBn_5JZcK7OOiQqK_En9LDLBb8Qh8CwNYourkC_rZRxl8NndO1DUfdlz-g6AhRPKx8XVQk4yBW0cUImnocojm8uNs-8rIJ9YgjmyYGmaXEWSZZeNo"/>
          <p:cNvPicPr preferRelativeResize="0"/>
          <p:nvPr/>
        </p:nvPicPr>
        <p:blipFill rotWithShape="1">
          <a:blip r:embed="rId6"/>
          <a:srcRect t="10866" b="9642"/>
          <a:stretch>
            <a:fillRect/>
          </a:stretch>
        </p:blipFill>
        <p:spPr>
          <a:xfrm>
            <a:off x="1867069" y="3714375"/>
            <a:ext cx="1946944" cy="1413282"/>
          </a:xfrm>
          <a:prstGeom prst="rect">
            <a:avLst/>
          </a:prstGeom>
          <a:noFill/>
          <a:ln>
            <a:noFill/>
          </a:ln>
        </p:spPr>
      </p:pic>
      <p:pic>
        <p:nvPicPr>
          <p:cNvPr id="171" name="Google Shape;171;p34" descr="https://lh4.googleusercontent.com/UoPnTPK9TOC6mIMwKOmSY1iMqRs57e3F7rn9u30G2_NSF0VZa3IOzUVlNV7F6IZX2-jYeCgm5UzcbxzuodMYq7oLdlAB0M3QrpTHYR8LQ6rFco94fDIHdRrDs68dsM9oJRdCZchghsM"/>
          <p:cNvPicPr preferRelativeResize="0"/>
          <p:nvPr/>
        </p:nvPicPr>
        <p:blipFill rotWithShape="1">
          <a:blip r:embed="rId7"/>
          <a:srcRect/>
          <a:stretch>
            <a:fillRect/>
          </a:stretch>
        </p:blipFill>
        <p:spPr>
          <a:xfrm>
            <a:off x="2788239" y="2150775"/>
            <a:ext cx="1025775" cy="1485469"/>
          </a:xfrm>
          <a:prstGeom prst="rect">
            <a:avLst/>
          </a:prstGeom>
          <a:noFill/>
          <a:ln>
            <a:noFill/>
          </a:ln>
        </p:spPr>
      </p:pic>
      <p:cxnSp>
        <p:nvCxnSpPr>
          <p:cNvPr id="172" name="Google Shape;172;p34"/>
          <p:cNvCxnSpPr/>
          <p:nvPr/>
        </p:nvCxnSpPr>
        <p:spPr>
          <a:xfrm rot="10800000">
            <a:off x="4736268" y="3624788"/>
            <a:ext cx="3313800" cy="234600"/>
          </a:xfrm>
          <a:prstGeom prst="curvedConnector3">
            <a:avLst>
              <a:gd name="adj1" fmla="val 50000"/>
            </a:avLst>
          </a:prstGeom>
          <a:noFill/>
          <a:ln w="9525" cap="flat" cmpd="sng">
            <a:solidFill>
              <a:schemeClr val="accent1"/>
            </a:solidFill>
            <a:prstDash val="solid"/>
            <a:round/>
            <a:headEnd type="none" w="sm" len="sm"/>
            <a:tailEnd type="none" w="sm" len="sm"/>
          </a:ln>
        </p:spPr>
      </p:cxnSp>
      <p:cxnSp>
        <p:nvCxnSpPr>
          <p:cNvPr id="173" name="Google Shape;173;p34"/>
          <p:cNvCxnSpPr/>
          <p:nvPr/>
        </p:nvCxnSpPr>
        <p:spPr>
          <a:xfrm rot="-5400000" flipH="1">
            <a:off x="3300225" y="2457750"/>
            <a:ext cx="1173600" cy="856200"/>
          </a:xfrm>
          <a:prstGeom prst="curvedConnector3">
            <a:avLst>
              <a:gd name="adj1" fmla="val 50000"/>
            </a:avLst>
          </a:prstGeom>
          <a:noFill/>
          <a:ln w="9525" cap="flat" cmpd="sng">
            <a:solidFill>
              <a:schemeClr val="accent1"/>
            </a:solidFill>
            <a:prstDash val="dash"/>
            <a:round/>
            <a:headEnd type="none" w="sm" len="sm"/>
            <a:tailEnd type="none" w="sm" len="sm"/>
          </a:ln>
        </p:spPr>
      </p:cxnSp>
      <p:cxnSp>
        <p:nvCxnSpPr>
          <p:cNvPr id="174" name="Google Shape;174;p34"/>
          <p:cNvCxnSpPr/>
          <p:nvPr/>
        </p:nvCxnSpPr>
        <p:spPr>
          <a:xfrm rot="10800000" flipH="1">
            <a:off x="2906588" y="3721256"/>
            <a:ext cx="1518900" cy="476400"/>
          </a:xfrm>
          <a:prstGeom prst="curvedConnector3">
            <a:avLst>
              <a:gd name="adj1" fmla="val 50000"/>
            </a:avLst>
          </a:prstGeom>
          <a:noFill/>
          <a:ln w="19050" cap="flat" cmpd="sng">
            <a:solidFill>
              <a:schemeClr val="accent1"/>
            </a:solidFill>
            <a:prstDash val="solid"/>
            <a:round/>
            <a:headEnd type="none" w="sm" len="sm"/>
            <a:tailEnd type="none" w="sm" len="sm"/>
          </a:ln>
        </p:spPr>
      </p:cxnSp>
      <p:cxnSp>
        <p:nvCxnSpPr>
          <p:cNvPr id="175" name="Google Shape;175;p34"/>
          <p:cNvCxnSpPr/>
          <p:nvPr/>
        </p:nvCxnSpPr>
        <p:spPr>
          <a:xfrm rot="10800000" flipH="1">
            <a:off x="1401525" y="4289775"/>
            <a:ext cx="1471200" cy="487800"/>
          </a:xfrm>
          <a:prstGeom prst="curvedConnector3">
            <a:avLst>
              <a:gd name="adj1" fmla="val 50000"/>
            </a:avLst>
          </a:prstGeom>
          <a:noFill/>
          <a:ln w="9525" cap="flat" cmpd="sng">
            <a:solidFill>
              <a:schemeClr val="accent1"/>
            </a:solidFill>
            <a:prstDash val="solid"/>
            <a:round/>
            <a:headEnd type="none" w="sm" len="sm"/>
            <a:tailEnd type="none" w="sm" len="sm"/>
          </a:ln>
        </p:spPr>
      </p:cxnSp>
      <p:cxnSp>
        <p:nvCxnSpPr>
          <p:cNvPr id="176" name="Google Shape;176;p34"/>
          <p:cNvCxnSpPr/>
          <p:nvPr/>
        </p:nvCxnSpPr>
        <p:spPr>
          <a:xfrm rot="-5400000" flipH="1">
            <a:off x="241631" y="3741994"/>
            <a:ext cx="1111500" cy="144900"/>
          </a:xfrm>
          <a:prstGeom prst="curvedConnector3">
            <a:avLst>
              <a:gd name="adj1" fmla="val 50000"/>
            </a:avLst>
          </a:prstGeom>
          <a:noFill/>
          <a:ln w="9525" cap="flat" cmpd="sng">
            <a:solidFill>
              <a:schemeClr val="accent1"/>
            </a:solidFill>
            <a:prstDash val="solid"/>
            <a:round/>
            <a:headEnd type="none" w="sm" len="sm"/>
            <a:tailEnd type="none" w="sm" len="sm"/>
          </a:ln>
        </p:spPr>
      </p:cxnSp>
      <p:sp>
        <p:nvSpPr>
          <p:cNvPr id="177" name="Google Shape;177;p34"/>
          <p:cNvSpPr txBox="1"/>
          <p:nvPr/>
        </p:nvSpPr>
        <p:spPr>
          <a:xfrm>
            <a:off x="62916" y="1700175"/>
            <a:ext cx="2250000" cy="261600"/>
          </a:xfrm>
          <a:prstGeom prst="rect">
            <a:avLst/>
          </a:prstGeom>
          <a:noFill/>
          <a:ln>
            <a:noFill/>
          </a:ln>
        </p:spPr>
        <p:txBody>
          <a:bodyPr spcFirstLastPara="1" wrap="square" lIns="68575" tIns="68575" rIns="68575" bIns="68575" anchor="t" anchorCtr="0">
            <a:spAutoFit/>
          </a:bodyPr>
          <a:lstStyle/>
          <a:p>
            <a:pPr marL="0" lvl="0" indent="0" algn="l" rtl="0">
              <a:spcBef>
                <a:spcPts val="0"/>
              </a:spcBef>
              <a:spcAft>
                <a:spcPts val="0"/>
              </a:spcAft>
              <a:buNone/>
            </a:pPr>
            <a:endParaRPr sz="800" b="1">
              <a:solidFill>
                <a:srgbClr val="FF0000"/>
              </a:solidFill>
            </a:endParaRPr>
          </a:p>
        </p:txBody>
      </p:sp>
      <p:pic>
        <p:nvPicPr>
          <p:cNvPr id="178" name="Google Shape;178;p34" descr="https://lh6.googleusercontent.com/AfEDpE5Sw-T7jlPppS2FvHA_JUUXmJ9Q_3DJC0h11gZZVDqWSXv9IQKX1dn2_r0l-PRdjEDgB-Df7TkUNzVVCrr6Hdotq4xmi4S8ZixtMwtGc3jb7OfOghAo5O0cvrisGrLROjrBCNA"/>
          <p:cNvPicPr preferRelativeResize="0"/>
          <p:nvPr/>
        </p:nvPicPr>
        <p:blipFill rotWithShape="1">
          <a:blip r:embed="rId8"/>
          <a:srcRect/>
          <a:stretch>
            <a:fillRect/>
          </a:stretch>
        </p:blipFill>
        <p:spPr>
          <a:xfrm>
            <a:off x="3013760" y="3498266"/>
            <a:ext cx="629588" cy="93000"/>
          </a:xfrm>
          <a:prstGeom prst="rect">
            <a:avLst/>
          </a:prstGeom>
          <a:noFill/>
          <a:ln>
            <a:noFill/>
          </a:ln>
        </p:spPr>
      </p:pic>
      <p:pic>
        <p:nvPicPr>
          <p:cNvPr id="179" name="Google Shape;179;p34" descr="https://lh4.googleusercontent.com/ipZkN6WebfQ6CqKjDH4VbO7_Fz58wmnaWISzVv3rn4WnKzm06WA9pRwCc_8lr6WtLTHhvDExKdwX1-jV6UNkmoEpBUu0OYlMr6R0-4qUkvnHxehkowzANUJgd2i0zNOulY4-vfQZcv8"/>
          <p:cNvPicPr preferRelativeResize="0"/>
          <p:nvPr/>
        </p:nvPicPr>
        <p:blipFill rotWithShape="1">
          <a:blip r:embed="rId9"/>
          <a:srcRect/>
          <a:stretch>
            <a:fillRect/>
          </a:stretch>
        </p:blipFill>
        <p:spPr>
          <a:xfrm>
            <a:off x="2374265" y="4950281"/>
            <a:ext cx="849685" cy="93000"/>
          </a:xfrm>
          <a:prstGeom prst="rect">
            <a:avLst/>
          </a:prstGeom>
          <a:noFill/>
          <a:ln>
            <a:noFill/>
          </a:ln>
        </p:spPr>
      </p:pic>
      <p:sp>
        <p:nvSpPr>
          <p:cNvPr id="180" name="Google Shape;180;p34"/>
          <p:cNvSpPr/>
          <p:nvPr/>
        </p:nvSpPr>
        <p:spPr>
          <a:xfrm>
            <a:off x="131175" y="3024019"/>
            <a:ext cx="995100" cy="2346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68575" tIns="68575" rIns="68575" bIns="68575" anchor="ctr" anchorCtr="0">
            <a:noAutofit/>
          </a:bodyPr>
          <a:lstStyle/>
          <a:p>
            <a:pPr marL="0" lvl="0" indent="0" algn="l" rtl="0">
              <a:spcBef>
                <a:spcPts val="0"/>
              </a:spcBef>
              <a:spcAft>
                <a:spcPts val="0"/>
              </a:spcAft>
              <a:buNone/>
            </a:pPr>
            <a:r>
              <a:rPr lang="en-GB" sz="800" b="1"/>
              <a:t>Rad Tolerant power supply</a:t>
            </a:r>
            <a:endParaRPr sz="800" b="1"/>
          </a:p>
        </p:txBody>
      </p:sp>
      <p:pic>
        <p:nvPicPr>
          <p:cNvPr id="181" name="Google Shape;181;p34" descr="https://lh6.googleusercontent.com/w59aMGahGyfOfVEiBWCnct7nMJ96t1vRgpXtI79GMmB6TzmpzSyL9Yhx0S0c_f7Y9J6IofGHmTtqcCeGhPeA5tUkTlCIeiREWSB0l0odLQdd_Os6JCw_U4iAcMOzKnfJVpOd6zv2ul8"/>
          <p:cNvPicPr preferRelativeResize="0"/>
          <p:nvPr/>
        </p:nvPicPr>
        <p:blipFill rotWithShape="1">
          <a:blip r:embed="rId10"/>
          <a:srcRect/>
          <a:stretch>
            <a:fillRect/>
          </a:stretch>
        </p:blipFill>
        <p:spPr>
          <a:xfrm>
            <a:off x="461682" y="4976776"/>
            <a:ext cx="629588" cy="130669"/>
          </a:xfrm>
          <a:prstGeom prst="rect">
            <a:avLst/>
          </a:prstGeom>
          <a:noFill/>
          <a:ln>
            <a:noFill/>
          </a:ln>
        </p:spPr>
      </p:pic>
      <p:sp>
        <p:nvSpPr>
          <p:cNvPr id="182" name="Google Shape;182;p34"/>
          <p:cNvSpPr/>
          <p:nvPr/>
        </p:nvSpPr>
        <p:spPr>
          <a:xfrm>
            <a:off x="8050069" y="2719594"/>
            <a:ext cx="995100" cy="2346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68575" tIns="68575" rIns="68575" bIns="68575" anchor="ctr" anchorCtr="0">
            <a:noAutofit/>
          </a:bodyPr>
          <a:lstStyle/>
          <a:p>
            <a:pPr marL="0" lvl="0" indent="0" algn="l" rtl="0">
              <a:spcBef>
                <a:spcPts val="0"/>
              </a:spcBef>
              <a:spcAft>
                <a:spcPts val="0"/>
              </a:spcAft>
              <a:buNone/>
            </a:pPr>
            <a:r>
              <a:rPr lang="en-GB" sz="800" b="1"/>
              <a:t>ATLAS Cavern</a:t>
            </a:r>
            <a:endParaRPr sz="800" b="1"/>
          </a:p>
        </p:txBody>
      </p:sp>
      <p:pic>
        <p:nvPicPr>
          <p:cNvPr id="183" name="Google Shape;183;p34"/>
          <p:cNvPicPr preferRelativeResize="0"/>
          <p:nvPr/>
        </p:nvPicPr>
        <p:blipFill rotWithShape="1">
          <a:blip r:embed="rId5"/>
          <a:srcRect l="45565" t="69150" r="9417" b="16111"/>
          <a:stretch>
            <a:fillRect/>
          </a:stretch>
        </p:blipFill>
        <p:spPr>
          <a:xfrm>
            <a:off x="4054856" y="4552856"/>
            <a:ext cx="2005217" cy="517950"/>
          </a:xfrm>
          <a:prstGeom prst="rect">
            <a:avLst/>
          </a:prstGeom>
          <a:noFill/>
          <a:ln>
            <a:noFill/>
          </a:ln>
        </p:spPr>
      </p:pic>
      <p:sp>
        <p:nvSpPr>
          <p:cNvPr id="184" name="Google Shape;184;p34"/>
          <p:cNvSpPr/>
          <p:nvPr/>
        </p:nvSpPr>
        <p:spPr>
          <a:xfrm>
            <a:off x="6628875" y="4808606"/>
            <a:ext cx="995100" cy="2346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68575" tIns="68575" rIns="68575" bIns="68575" anchor="ctr" anchorCtr="0">
            <a:noAutofit/>
          </a:bodyPr>
          <a:lstStyle/>
          <a:p>
            <a:pPr marL="0" lvl="0" indent="0" algn="l" rtl="0">
              <a:spcBef>
                <a:spcPts val="0"/>
              </a:spcBef>
              <a:spcAft>
                <a:spcPts val="0"/>
              </a:spcAft>
              <a:buNone/>
            </a:pPr>
            <a:r>
              <a:rPr lang="en-GB" sz="800" b="1"/>
              <a:t>Tile Calorimeter architecture</a:t>
            </a:r>
            <a:endParaRPr sz="800" b="1"/>
          </a:p>
        </p:txBody>
      </p:sp>
      <p:sp>
        <p:nvSpPr>
          <p:cNvPr id="185" name="Google Shape;185;p34"/>
          <p:cNvSpPr/>
          <p:nvPr/>
        </p:nvSpPr>
        <p:spPr>
          <a:xfrm>
            <a:off x="4179431" y="4197656"/>
            <a:ext cx="995100" cy="2346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68575" tIns="68575" rIns="68575" bIns="68575" anchor="ctr" anchorCtr="0">
            <a:noAutofit/>
          </a:bodyPr>
          <a:lstStyle/>
          <a:p>
            <a:pPr marL="0" lvl="0" indent="0" algn="l" rtl="0">
              <a:spcBef>
                <a:spcPts val="0"/>
              </a:spcBef>
              <a:spcAft>
                <a:spcPts val="0"/>
              </a:spcAft>
              <a:buNone/>
            </a:pPr>
            <a:r>
              <a:rPr lang="en-GB" sz="800" b="1"/>
              <a:t>TileCal barrel</a:t>
            </a:r>
            <a:endParaRPr sz="800" b="1"/>
          </a:p>
        </p:txBody>
      </p:sp>
      <p:pic>
        <p:nvPicPr>
          <p:cNvPr id="186" name="Google Shape;186;p34"/>
          <p:cNvPicPr preferRelativeResize="0"/>
          <p:nvPr/>
        </p:nvPicPr>
        <p:blipFill rotWithShape="1">
          <a:blip r:embed="rId11"/>
          <a:srcRect/>
          <a:stretch>
            <a:fillRect/>
          </a:stretch>
        </p:blipFill>
        <p:spPr>
          <a:xfrm>
            <a:off x="869823" y="3023999"/>
            <a:ext cx="277896" cy="276975"/>
          </a:xfrm>
          <a:prstGeom prst="rect">
            <a:avLst/>
          </a:prstGeom>
          <a:noFill/>
          <a:ln>
            <a:noFill/>
          </a:ln>
        </p:spPr>
      </p:pic>
      <p:sp>
        <p:nvSpPr>
          <p:cNvPr id="187" name="Google Shape;187;p34"/>
          <p:cNvSpPr/>
          <p:nvPr/>
        </p:nvSpPr>
        <p:spPr>
          <a:xfrm rot="10800000" flipH="1">
            <a:off x="-9019" y="540501"/>
            <a:ext cx="3741336" cy="13824"/>
          </a:xfrm>
          <a:custGeom>
            <a:avLst/>
            <a:gdLst/>
            <a:ahLst/>
            <a:cxnLst/>
            <a:rect l="l" t="t" r="r" b="b"/>
            <a:pathLst>
              <a:path w="21600" h="21600" extrusionOk="0">
                <a:moveTo>
                  <a:pt x="0" y="0"/>
                </a:moveTo>
                <a:lnTo>
                  <a:pt x="21600" y="21600"/>
                </a:lnTo>
              </a:path>
            </a:pathLst>
          </a:custGeom>
          <a:noFill/>
          <a:ln w="57225" cap="flat" cmpd="sng">
            <a:solidFill>
              <a:srgbClr val="4A7EBB"/>
            </a:solidFill>
            <a:prstDash val="solid"/>
            <a:round/>
            <a:headEnd type="none" w="sm" len="sm"/>
            <a:tailEnd type="none" w="sm" len="sm"/>
          </a:ln>
        </p:spPr>
      </p:sp>
      <p:sp>
        <p:nvSpPr>
          <p:cNvPr id="188" name="Google Shape;188;p34"/>
          <p:cNvSpPr/>
          <p:nvPr/>
        </p:nvSpPr>
        <p:spPr>
          <a:xfrm>
            <a:off x="4736269" y="1916194"/>
            <a:ext cx="995100" cy="2346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68575" tIns="68575" rIns="68575" bIns="68575" anchor="ctr" anchorCtr="0">
            <a:noAutofit/>
          </a:bodyPr>
          <a:lstStyle/>
          <a:p>
            <a:pPr marL="0" lvl="0" indent="0" algn="l" rtl="0">
              <a:spcBef>
                <a:spcPts val="0"/>
              </a:spcBef>
              <a:spcAft>
                <a:spcPts val="0"/>
              </a:spcAft>
              <a:buNone/>
            </a:pPr>
            <a:r>
              <a:rPr lang="en-GB" sz="800" b="1"/>
              <a:t>ATLAS detector</a:t>
            </a:r>
            <a:endParaRPr sz="800" b="1"/>
          </a:p>
        </p:txBody>
      </p:sp>
      <p:cxnSp>
        <p:nvCxnSpPr>
          <p:cNvPr id="189" name="Google Shape;189;p34"/>
          <p:cNvCxnSpPr/>
          <p:nvPr/>
        </p:nvCxnSpPr>
        <p:spPr>
          <a:xfrm>
            <a:off x="5352075" y="1024181"/>
            <a:ext cx="2399700" cy="2229000"/>
          </a:xfrm>
          <a:prstGeom prst="curvedConnector3">
            <a:avLst>
              <a:gd name="adj1" fmla="val 50000"/>
            </a:avLst>
          </a:prstGeom>
          <a:noFill/>
          <a:ln w="9525" cap="flat" cmpd="sng">
            <a:solidFill>
              <a:schemeClr val="accent1"/>
            </a:solidFill>
            <a:prstDash val="solid"/>
            <a:round/>
            <a:headEnd type="none" w="sm" len="sm"/>
            <a:tailEnd type="none" w="sm" len="sm"/>
          </a:ln>
        </p:spPr>
      </p:cxnSp>
      <p:grpSp>
        <p:nvGrpSpPr>
          <p:cNvPr id="190" name="Google Shape;190;p34"/>
          <p:cNvGrpSpPr/>
          <p:nvPr/>
        </p:nvGrpSpPr>
        <p:grpSpPr>
          <a:xfrm>
            <a:off x="3581545" y="530706"/>
            <a:ext cx="3564001" cy="1609982"/>
            <a:chOff x="-1105365" y="2034415"/>
            <a:chExt cx="7515817" cy="3402330"/>
          </a:xfrm>
        </p:grpSpPr>
        <p:pic>
          <p:nvPicPr>
            <p:cNvPr id="191" name="Google Shape;191;p34"/>
            <p:cNvPicPr preferRelativeResize="0"/>
            <p:nvPr/>
          </p:nvPicPr>
          <p:blipFill rotWithShape="1">
            <a:blip r:embed="rId12"/>
            <a:srcRect/>
            <a:stretch>
              <a:fillRect/>
            </a:stretch>
          </p:blipFill>
          <p:spPr>
            <a:xfrm>
              <a:off x="-1105365" y="2034415"/>
              <a:ext cx="5653455" cy="3402330"/>
            </a:xfrm>
            <a:prstGeom prst="rect">
              <a:avLst/>
            </a:prstGeom>
            <a:noFill/>
            <a:ln>
              <a:noFill/>
            </a:ln>
          </p:spPr>
        </p:pic>
        <p:sp>
          <p:nvSpPr>
            <p:cNvPr id="192" name="Google Shape;192;p34"/>
            <p:cNvSpPr/>
            <p:nvPr/>
          </p:nvSpPr>
          <p:spPr>
            <a:xfrm>
              <a:off x="5369052" y="3268979"/>
              <a:ext cx="1041400" cy="212725"/>
            </a:xfrm>
            <a:custGeom>
              <a:avLst/>
              <a:gdLst/>
              <a:ahLst/>
              <a:cxnLst/>
              <a:rect l="l" t="t" r="r" b="b"/>
              <a:pathLst>
                <a:path w="1041400" h="212725" extrusionOk="0">
                  <a:moveTo>
                    <a:pt x="520446" y="0"/>
                  </a:moveTo>
                  <a:lnTo>
                    <a:pt x="443574" y="1144"/>
                  </a:lnTo>
                  <a:lnTo>
                    <a:pt x="370192" y="4470"/>
                  </a:lnTo>
                  <a:lnTo>
                    <a:pt x="301108" y="9815"/>
                  </a:lnTo>
                  <a:lnTo>
                    <a:pt x="237128" y="17019"/>
                  </a:lnTo>
                  <a:lnTo>
                    <a:pt x="179060" y="25920"/>
                  </a:lnTo>
                  <a:lnTo>
                    <a:pt x="127710" y="36356"/>
                  </a:lnTo>
                  <a:lnTo>
                    <a:pt x="83887" y="48166"/>
                  </a:lnTo>
                  <a:lnTo>
                    <a:pt x="22048" y="75262"/>
                  </a:lnTo>
                  <a:lnTo>
                    <a:pt x="0" y="105918"/>
                  </a:lnTo>
                  <a:lnTo>
                    <a:pt x="5646" y="121627"/>
                  </a:lnTo>
                  <a:lnTo>
                    <a:pt x="48397" y="150786"/>
                  </a:lnTo>
                  <a:lnTo>
                    <a:pt x="127710" y="175809"/>
                  </a:lnTo>
                  <a:lnTo>
                    <a:pt x="179060" y="186348"/>
                  </a:lnTo>
                  <a:lnTo>
                    <a:pt x="237128" y="195349"/>
                  </a:lnTo>
                  <a:lnTo>
                    <a:pt x="301108" y="202643"/>
                  </a:lnTo>
                  <a:lnTo>
                    <a:pt x="370192" y="208061"/>
                  </a:lnTo>
                  <a:lnTo>
                    <a:pt x="443574" y="211435"/>
                  </a:lnTo>
                  <a:lnTo>
                    <a:pt x="520446" y="212597"/>
                  </a:lnTo>
                  <a:lnTo>
                    <a:pt x="597489" y="211435"/>
                  </a:lnTo>
                  <a:lnTo>
                    <a:pt x="670977" y="208061"/>
                  </a:lnTo>
                  <a:lnTo>
                    <a:pt x="740113" y="202643"/>
                  </a:lnTo>
                  <a:lnTo>
                    <a:pt x="804100" y="195349"/>
                  </a:lnTo>
                  <a:lnTo>
                    <a:pt x="862140" y="186348"/>
                  </a:lnTo>
                  <a:lnTo>
                    <a:pt x="913438" y="175809"/>
                  </a:lnTo>
                  <a:lnTo>
                    <a:pt x="957196" y="163898"/>
                  </a:lnTo>
                  <a:lnTo>
                    <a:pt x="1018905" y="136639"/>
                  </a:lnTo>
                  <a:lnTo>
                    <a:pt x="1040892" y="105917"/>
                  </a:lnTo>
                  <a:lnTo>
                    <a:pt x="1035262" y="90226"/>
                  </a:lnTo>
                  <a:lnTo>
                    <a:pt x="992618" y="61189"/>
                  </a:lnTo>
                  <a:lnTo>
                    <a:pt x="913438" y="36356"/>
                  </a:lnTo>
                  <a:lnTo>
                    <a:pt x="862140" y="25920"/>
                  </a:lnTo>
                  <a:lnTo>
                    <a:pt x="804100" y="17019"/>
                  </a:lnTo>
                  <a:lnTo>
                    <a:pt x="740113" y="9815"/>
                  </a:lnTo>
                  <a:lnTo>
                    <a:pt x="670977" y="4470"/>
                  </a:lnTo>
                  <a:lnTo>
                    <a:pt x="597489" y="1144"/>
                  </a:lnTo>
                  <a:lnTo>
                    <a:pt x="520446" y="0"/>
                  </a:lnTo>
                  <a:close/>
                </a:path>
              </a:pathLst>
            </a:custGeom>
            <a:noFill/>
            <a:ln w="9525" cap="flat" cmpd="sng">
              <a:solidFill>
                <a:srgbClr val="D10917"/>
              </a:solidFill>
              <a:prstDash val="solid"/>
              <a:round/>
              <a:headEnd type="none" w="sm" len="sm"/>
              <a:tailEnd type="none" w="sm" len="sm"/>
            </a:ln>
          </p:spPr>
          <p:txBody>
            <a:bodyPr spcFirstLastPara="1" wrap="square" lIns="0" tIns="0" rIns="0" bIns="0" anchor="t" anchorCtr="0">
              <a:noAutofit/>
            </a:bodyPr>
            <a:lstStyle/>
            <a:p>
              <a:pPr marL="0" marR="0" lvl="0" indent="0" algn="l" rtl="0">
                <a:spcBef>
                  <a:spcPts val="0"/>
                </a:spcBef>
                <a:spcAft>
                  <a:spcPts val="0"/>
                </a:spcAft>
                <a:buNone/>
              </a:pPr>
              <a:endParaRPr sz="1400"/>
            </a:p>
          </p:txBody>
        </p:sp>
      </p:grpSp>
      <p:sp>
        <p:nvSpPr>
          <p:cNvPr id="193" name="Google Shape;193;p34"/>
          <p:cNvSpPr txBox="1"/>
          <p:nvPr/>
        </p:nvSpPr>
        <p:spPr>
          <a:xfrm>
            <a:off x="6319600" y="429275"/>
            <a:ext cx="3612000" cy="662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800">
                <a:solidFill>
                  <a:schemeClr val="dk2"/>
                </a:solidFill>
              </a:rPr>
              <a:t>Central hadronic TileCal in ATL</a:t>
            </a:r>
            <a:r>
              <a:rPr lang="en-GB" sz="1800">
                <a:solidFill>
                  <a:schemeClr val="dk2"/>
                </a:solidFill>
              </a:rPr>
              <a:t>AS</a:t>
            </a:r>
            <a:endParaRPr sz="1800">
              <a:solidFill>
                <a:schemeClr val="dk2"/>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97" name="Shape 197"/>
        <p:cNvGrpSpPr/>
        <p:nvPr/>
      </p:nvGrpSpPr>
      <p:grpSpPr>
        <a:xfrm>
          <a:off x="0" y="0"/>
          <a:ext cx="0" cy="0"/>
          <a:chOff x="0" y="0"/>
          <a:chExt cx="0" cy="0"/>
        </a:xfrm>
      </p:grpSpPr>
      <p:sp>
        <p:nvSpPr>
          <p:cNvPr id="198" name="Google Shape;198;p35"/>
          <p:cNvSpPr txBox="1"/>
          <p:nvPr/>
        </p:nvSpPr>
        <p:spPr>
          <a:xfrm>
            <a:off x="75" y="2985300"/>
            <a:ext cx="3790800" cy="1265400"/>
          </a:xfrm>
          <a:prstGeom prst="rect">
            <a:avLst/>
          </a:prstGeom>
          <a:noFill/>
          <a:ln>
            <a:noFill/>
          </a:ln>
        </p:spPr>
        <p:txBody>
          <a:bodyPr spcFirstLastPara="1" wrap="square" lIns="0" tIns="49050" rIns="0" bIns="0" anchor="t" anchorCtr="0">
            <a:spAutoFit/>
          </a:bodyPr>
          <a:lstStyle/>
          <a:p>
            <a:pPr marL="342900" marR="0" lvl="0" indent="-254000" algn="l" rtl="0">
              <a:lnSpc>
                <a:spcPct val="100000"/>
              </a:lnSpc>
              <a:spcBef>
                <a:spcPts val="300"/>
              </a:spcBef>
              <a:spcAft>
                <a:spcPts val="0"/>
              </a:spcAft>
              <a:buClr>
                <a:srgbClr val="3F3F3F"/>
              </a:buClr>
              <a:buSzPts val="1400"/>
              <a:buFont typeface="Calibri"/>
              <a:buChar char="❏"/>
            </a:pPr>
            <a:r>
              <a:rPr lang="en-GB" sz="1400" b="1">
                <a:solidFill>
                  <a:srgbClr val="3F3F3F"/>
                </a:solidFill>
                <a:latin typeface="Calibri"/>
                <a:ea typeface="Calibri"/>
                <a:cs typeface="Calibri"/>
                <a:sym typeface="Calibri"/>
              </a:rPr>
              <a:t>Features:</a:t>
            </a:r>
            <a:endParaRPr sz="1400">
              <a:latin typeface="Calibri"/>
              <a:ea typeface="Calibri"/>
              <a:cs typeface="Calibri"/>
              <a:sym typeface="Calibri"/>
            </a:endParaRPr>
          </a:p>
          <a:p>
            <a:pPr marL="571500" marR="0" lvl="1" indent="-222250" algn="l" rtl="0">
              <a:lnSpc>
                <a:spcPct val="100000"/>
              </a:lnSpc>
              <a:spcBef>
                <a:spcPts val="300"/>
              </a:spcBef>
              <a:spcAft>
                <a:spcPts val="0"/>
              </a:spcAft>
              <a:buClr>
                <a:srgbClr val="1F497C"/>
              </a:buClr>
              <a:buSzPts val="1100"/>
              <a:buFont typeface="Calibri"/>
              <a:buChar char="–"/>
            </a:pPr>
            <a:r>
              <a:rPr lang="en-GB" sz="1100">
                <a:solidFill>
                  <a:srgbClr val="3F3F3F"/>
                </a:solidFill>
                <a:latin typeface="Calibri"/>
                <a:ea typeface="Calibri"/>
                <a:cs typeface="Calibri"/>
                <a:sym typeface="Calibri"/>
              </a:rPr>
              <a:t>Customly built</a:t>
            </a:r>
            <a:r>
              <a:rPr lang="en-GB" sz="1100" i="0" u="none" strike="noStrike" cap="none">
                <a:solidFill>
                  <a:srgbClr val="3F3F3F"/>
                </a:solidFill>
                <a:latin typeface="Calibri"/>
                <a:ea typeface="Calibri"/>
                <a:cs typeface="Calibri"/>
                <a:sym typeface="Calibri"/>
              </a:rPr>
              <a:t>, compact</a:t>
            </a:r>
            <a:endParaRPr sz="1100" i="0" u="none" strike="noStrike" cap="none">
              <a:latin typeface="Calibri"/>
              <a:ea typeface="Calibri"/>
              <a:cs typeface="Calibri"/>
              <a:sym typeface="Calibri"/>
            </a:endParaRPr>
          </a:p>
          <a:p>
            <a:pPr marL="571500" marR="0" lvl="1" indent="-222250" algn="l" rtl="0">
              <a:lnSpc>
                <a:spcPct val="100000"/>
              </a:lnSpc>
              <a:spcBef>
                <a:spcPts val="200"/>
              </a:spcBef>
              <a:spcAft>
                <a:spcPts val="0"/>
              </a:spcAft>
              <a:buClr>
                <a:srgbClr val="1F497C"/>
              </a:buClr>
              <a:buSzPts val="1100"/>
              <a:buFont typeface="Calibri"/>
              <a:buChar char="–"/>
            </a:pPr>
            <a:r>
              <a:rPr lang="en-GB" sz="1100">
                <a:solidFill>
                  <a:srgbClr val="3F3F3F"/>
                </a:solidFill>
                <a:latin typeface="Calibri"/>
                <a:ea typeface="Calibri"/>
                <a:cs typeface="Calibri"/>
                <a:sym typeface="Calibri"/>
              </a:rPr>
              <a:t>Water cooled using </a:t>
            </a:r>
            <a:r>
              <a:rPr lang="en-GB" sz="1100">
                <a:solidFill>
                  <a:schemeClr val="dk1"/>
                </a:solidFill>
                <a:latin typeface="Calibri"/>
                <a:ea typeface="Calibri"/>
                <a:cs typeface="Calibri"/>
                <a:sym typeface="Calibri"/>
              </a:rPr>
              <a:t>Al2O3 components</a:t>
            </a:r>
            <a:endParaRPr sz="1100">
              <a:solidFill>
                <a:srgbClr val="3F3F3F"/>
              </a:solidFill>
              <a:latin typeface="Calibri"/>
              <a:ea typeface="Calibri"/>
              <a:cs typeface="Calibri"/>
              <a:sym typeface="Calibri"/>
            </a:endParaRPr>
          </a:p>
          <a:p>
            <a:pPr marL="571500" marR="0" lvl="1" indent="-222250" algn="l" rtl="0">
              <a:lnSpc>
                <a:spcPct val="100000"/>
              </a:lnSpc>
              <a:spcBef>
                <a:spcPts val="200"/>
              </a:spcBef>
              <a:spcAft>
                <a:spcPts val="0"/>
              </a:spcAft>
              <a:buClr>
                <a:srgbClr val="1F497C"/>
              </a:buClr>
              <a:buSzPts val="1100"/>
              <a:buFont typeface="Calibri"/>
              <a:buChar char="–"/>
            </a:pPr>
            <a:r>
              <a:rPr lang="en-GB" sz="1100">
                <a:solidFill>
                  <a:srgbClr val="3F3F3F"/>
                </a:solidFill>
                <a:latin typeface="Calibri"/>
                <a:ea typeface="Calibri"/>
                <a:cs typeface="Calibri"/>
                <a:sym typeface="Calibri"/>
              </a:rPr>
              <a:t>10 V bricks, 2.3 A</a:t>
            </a:r>
            <a:endParaRPr sz="1100" i="0" u="none" strike="noStrike" cap="none">
              <a:latin typeface="Calibri"/>
              <a:ea typeface="Calibri"/>
              <a:cs typeface="Calibri"/>
              <a:sym typeface="Calibri"/>
            </a:endParaRPr>
          </a:p>
          <a:p>
            <a:pPr marL="571500" marR="0" lvl="1" indent="-222250" algn="l" rtl="0">
              <a:lnSpc>
                <a:spcPct val="100000"/>
              </a:lnSpc>
              <a:spcBef>
                <a:spcPts val="200"/>
              </a:spcBef>
              <a:spcAft>
                <a:spcPts val="0"/>
              </a:spcAft>
              <a:buClr>
                <a:srgbClr val="1F497C"/>
              </a:buClr>
              <a:buSzPts val="1100"/>
              <a:buFont typeface="Calibri"/>
              <a:buChar char="–"/>
            </a:pPr>
            <a:r>
              <a:rPr lang="en-GB" sz="1100" i="0" u="none" strike="noStrike" cap="none">
                <a:solidFill>
                  <a:srgbClr val="3F3F3F"/>
                </a:solidFill>
                <a:latin typeface="Calibri"/>
                <a:ea typeface="Calibri"/>
                <a:cs typeface="Calibri"/>
                <a:sym typeface="Calibri"/>
              </a:rPr>
              <a:t>Environment: Magnetic field; Radiation tolerant</a:t>
            </a:r>
            <a:endParaRPr sz="1100" i="0" u="none" strike="noStrike" cap="none">
              <a:latin typeface="Calibri"/>
              <a:ea typeface="Calibri"/>
              <a:cs typeface="Calibri"/>
              <a:sym typeface="Calibri"/>
            </a:endParaRPr>
          </a:p>
          <a:p>
            <a:pPr marL="571500" marR="0" lvl="1" indent="-222250" algn="l" rtl="0">
              <a:lnSpc>
                <a:spcPct val="100000"/>
              </a:lnSpc>
              <a:spcBef>
                <a:spcPts val="300"/>
              </a:spcBef>
              <a:spcAft>
                <a:spcPts val="0"/>
              </a:spcAft>
              <a:buClr>
                <a:srgbClr val="1F497C"/>
              </a:buClr>
              <a:buSzPts val="1100"/>
              <a:buFont typeface="Calibri"/>
              <a:buChar char="–"/>
            </a:pPr>
            <a:r>
              <a:rPr lang="en-GB" sz="1100" i="0" u="none" strike="noStrike" cap="none">
                <a:solidFill>
                  <a:srgbClr val="3F3F3F"/>
                </a:solidFill>
                <a:latin typeface="Calibri"/>
                <a:ea typeface="Calibri"/>
                <a:cs typeface="Calibri"/>
                <a:sym typeface="Calibri"/>
              </a:rPr>
              <a:t>Efficiency target: </a:t>
            </a:r>
            <a:r>
              <a:rPr lang="en-GB" sz="1100">
                <a:solidFill>
                  <a:srgbClr val="3F3F3F"/>
                </a:solidFill>
                <a:latin typeface="Calibri"/>
                <a:ea typeface="Calibri"/>
                <a:cs typeface="Calibri"/>
                <a:sym typeface="Calibri"/>
              </a:rPr>
              <a:t>75</a:t>
            </a:r>
            <a:r>
              <a:rPr lang="en-GB" sz="1100" i="0" u="none" strike="noStrike" cap="none">
                <a:solidFill>
                  <a:srgbClr val="3F3F3F"/>
                </a:solidFill>
                <a:latin typeface="Calibri"/>
                <a:ea typeface="Calibri"/>
                <a:cs typeface="Calibri"/>
                <a:sym typeface="Calibri"/>
              </a:rPr>
              <a:t>%</a:t>
            </a:r>
            <a:endParaRPr sz="1100" i="0" u="none" strike="noStrike" cap="none">
              <a:latin typeface="Calibri"/>
              <a:ea typeface="Calibri"/>
              <a:cs typeface="Calibri"/>
              <a:sym typeface="Calibri"/>
            </a:endParaRPr>
          </a:p>
        </p:txBody>
      </p:sp>
      <p:sp>
        <p:nvSpPr>
          <p:cNvPr id="199" name="Google Shape;199;p35"/>
          <p:cNvSpPr txBox="1"/>
          <p:nvPr/>
        </p:nvSpPr>
        <p:spPr>
          <a:xfrm>
            <a:off x="15412" y="4389956"/>
            <a:ext cx="6482700" cy="208800"/>
          </a:xfrm>
          <a:prstGeom prst="rect">
            <a:avLst/>
          </a:prstGeom>
          <a:noFill/>
          <a:ln>
            <a:noFill/>
          </a:ln>
        </p:spPr>
        <p:txBody>
          <a:bodyPr spcFirstLastPara="1" wrap="square" lIns="0" tIns="8575" rIns="0" bIns="0" anchor="t" anchorCtr="0">
            <a:spAutoFit/>
          </a:bodyPr>
          <a:lstStyle/>
          <a:p>
            <a:pPr marL="342900" marR="0" lvl="0" indent="-234950" algn="l" rtl="0">
              <a:lnSpc>
                <a:spcPct val="100000"/>
              </a:lnSpc>
              <a:spcBef>
                <a:spcPts val="0"/>
              </a:spcBef>
              <a:spcAft>
                <a:spcPts val="0"/>
              </a:spcAft>
              <a:buClr>
                <a:schemeClr val="dk1"/>
              </a:buClr>
              <a:buSzPts val="1100"/>
              <a:buChar char="❏"/>
            </a:pPr>
            <a:r>
              <a:rPr lang="en-GB" sz="1200" b="1" i="1">
                <a:solidFill>
                  <a:srgbClr val="ED1C24"/>
                </a:solidFill>
                <a:latin typeface="Calibri"/>
                <a:ea typeface="Calibri"/>
                <a:cs typeface="Calibri"/>
                <a:sym typeface="Calibri"/>
              </a:rPr>
              <a:t>Reliability is important, </a:t>
            </a:r>
            <a:r>
              <a:rPr lang="en-GB" sz="1300">
                <a:solidFill>
                  <a:srgbClr val="ED1C24"/>
                </a:solidFill>
                <a:latin typeface="Times New Roman" panose="02020503050405090304"/>
                <a:ea typeface="Times New Roman" panose="02020503050405090304"/>
                <a:cs typeface="Times New Roman" panose="02020503050405090304"/>
                <a:sym typeface="Times New Roman" panose="02020503050405090304"/>
              </a:rPr>
              <a:t> </a:t>
            </a:r>
            <a:r>
              <a:rPr lang="en-GB" sz="1200" b="1" i="1">
                <a:solidFill>
                  <a:srgbClr val="ED1C24"/>
                </a:solidFill>
                <a:latin typeface="Calibri"/>
                <a:ea typeface="Calibri"/>
                <a:cs typeface="Calibri"/>
                <a:sym typeface="Calibri"/>
              </a:rPr>
              <a:t>difficult access to detector!</a:t>
            </a:r>
            <a:endParaRPr sz="900">
              <a:latin typeface="Calibri"/>
              <a:ea typeface="Calibri"/>
              <a:cs typeface="Calibri"/>
              <a:sym typeface="Calibri"/>
            </a:endParaRPr>
          </a:p>
        </p:txBody>
      </p:sp>
      <p:sp>
        <p:nvSpPr>
          <p:cNvPr id="200" name="Google Shape;200;p35"/>
          <p:cNvSpPr txBox="1"/>
          <p:nvPr>
            <p:ph type="title"/>
          </p:nvPr>
        </p:nvSpPr>
        <p:spPr>
          <a:xfrm>
            <a:off x="0" y="115425"/>
            <a:ext cx="7276800" cy="517500"/>
          </a:xfrm>
          <a:prstGeom prst="rect">
            <a:avLst/>
          </a:prstGeom>
          <a:noFill/>
          <a:ln>
            <a:noFill/>
          </a:ln>
        </p:spPr>
        <p:txBody>
          <a:bodyPr spcFirstLastPara="1" wrap="square" lIns="0" tIns="9525" rIns="0" bIns="0" anchor="t" anchorCtr="0">
            <a:spAutoFit/>
          </a:bodyPr>
          <a:lstStyle/>
          <a:p>
            <a:pPr marL="12700" lvl="0" indent="0" algn="l" rtl="0">
              <a:lnSpc>
                <a:spcPct val="100000"/>
              </a:lnSpc>
              <a:spcBef>
                <a:spcPts val="0"/>
              </a:spcBef>
              <a:spcAft>
                <a:spcPts val="0"/>
              </a:spcAft>
              <a:buNone/>
            </a:pPr>
            <a:r>
              <a:rPr lang="en-GB">
                <a:latin typeface="Comic Sans MS" panose="030F0902030302020204"/>
                <a:ea typeface="Comic Sans MS" panose="030F0902030302020204"/>
                <a:cs typeface="Comic Sans MS" panose="030F0902030302020204"/>
                <a:sym typeface="Comic Sans MS" panose="030F0902030302020204"/>
              </a:rPr>
              <a:t>TileCal LVPS Phase-II Upgrade</a:t>
            </a:r>
            <a:endParaRPr>
              <a:latin typeface="Comic Sans MS" panose="030F0902030302020204"/>
              <a:ea typeface="Comic Sans MS" panose="030F0902030302020204"/>
              <a:cs typeface="Comic Sans MS" panose="030F0902030302020204"/>
              <a:sym typeface="Comic Sans MS" panose="030F0902030302020204"/>
            </a:endParaRPr>
          </a:p>
        </p:txBody>
      </p:sp>
      <p:sp>
        <p:nvSpPr>
          <p:cNvPr id="201" name="Google Shape;201;p35"/>
          <p:cNvSpPr txBox="1"/>
          <p:nvPr/>
        </p:nvSpPr>
        <p:spPr>
          <a:xfrm>
            <a:off x="75" y="783244"/>
            <a:ext cx="5322300" cy="1901100"/>
          </a:xfrm>
          <a:prstGeom prst="rect">
            <a:avLst/>
          </a:prstGeom>
          <a:noFill/>
          <a:ln>
            <a:noFill/>
          </a:ln>
        </p:spPr>
        <p:txBody>
          <a:bodyPr spcFirstLastPara="1" wrap="square" lIns="68575" tIns="68575" rIns="68575" bIns="68575" anchor="t" anchorCtr="0">
            <a:spAutoFit/>
          </a:bodyPr>
          <a:lstStyle/>
          <a:p>
            <a:pPr marL="342900" lvl="0" indent="-254000" algn="l" rtl="0">
              <a:spcBef>
                <a:spcPts val="300"/>
              </a:spcBef>
              <a:spcAft>
                <a:spcPts val="0"/>
              </a:spcAft>
              <a:buClr>
                <a:srgbClr val="3F3F3F"/>
              </a:buClr>
              <a:buSzPts val="1400"/>
              <a:buFont typeface="Calibri"/>
              <a:buChar char="❏"/>
            </a:pPr>
            <a:r>
              <a:rPr lang="en-GB" b="1">
                <a:solidFill>
                  <a:srgbClr val="3F3F3F"/>
                </a:solidFill>
                <a:latin typeface="Calibri"/>
                <a:ea typeface="Calibri"/>
                <a:cs typeface="Calibri"/>
                <a:sym typeface="Calibri"/>
              </a:rPr>
              <a:t>Motivation</a:t>
            </a:r>
            <a:endParaRPr sz="1400">
              <a:solidFill>
                <a:schemeClr val="dk1"/>
              </a:solidFill>
              <a:latin typeface="Calibri"/>
              <a:ea typeface="Calibri"/>
              <a:cs typeface="Calibri"/>
              <a:sym typeface="Calibri"/>
            </a:endParaRPr>
          </a:p>
          <a:p>
            <a:pPr marL="571500" marR="825500" lvl="1" indent="-209550" algn="l" rtl="0">
              <a:spcBef>
                <a:spcPts val="300"/>
              </a:spcBef>
              <a:spcAft>
                <a:spcPts val="0"/>
              </a:spcAft>
              <a:buClr>
                <a:srgbClr val="1F497C"/>
              </a:buClr>
              <a:buSzPts val="1100"/>
              <a:buFont typeface="Calibri"/>
              <a:buChar char="–"/>
            </a:pPr>
            <a:r>
              <a:rPr lang="en-GB" sz="1100">
                <a:solidFill>
                  <a:srgbClr val="3F3F3F"/>
                </a:solidFill>
                <a:latin typeface="Calibri"/>
                <a:ea typeface="Calibri"/>
                <a:cs typeface="Calibri"/>
                <a:sym typeface="Calibri"/>
              </a:rPr>
              <a:t>To </a:t>
            </a:r>
            <a:r>
              <a:rPr lang="en-GB" sz="1100">
                <a:solidFill>
                  <a:srgbClr val="3F3F3F"/>
                </a:solidFill>
                <a:latin typeface="Calibri"/>
                <a:ea typeface="Calibri"/>
                <a:cs typeface="Calibri"/>
                <a:sym typeface="Calibri"/>
              </a:rPr>
              <a:t>replace all electronics because of long‐term reliability with </a:t>
            </a:r>
            <a:r>
              <a:rPr lang="en-GB" sz="1100">
                <a:solidFill>
                  <a:srgbClr val="242424"/>
                </a:solidFill>
                <a:latin typeface="Calibri"/>
                <a:ea typeface="Calibri"/>
                <a:cs typeface="Calibri"/>
                <a:sym typeface="Calibri"/>
              </a:rPr>
              <a:t>increased luminosity</a:t>
            </a:r>
            <a:endParaRPr sz="1100">
              <a:solidFill>
                <a:srgbClr val="242424"/>
              </a:solidFill>
              <a:latin typeface="Calibri"/>
              <a:ea typeface="Calibri"/>
              <a:cs typeface="Calibri"/>
              <a:sym typeface="Calibri"/>
            </a:endParaRPr>
          </a:p>
          <a:p>
            <a:pPr marL="685800" marR="825500" lvl="0" indent="0" algn="l" rtl="0">
              <a:spcBef>
                <a:spcPts val="300"/>
              </a:spcBef>
              <a:spcAft>
                <a:spcPts val="0"/>
              </a:spcAft>
              <a:buNone/>
            </a:pPr>
            <a:endParaRPr sz="1100">
              <a:solidFill>
                <a:srgbClr val="242424"/>
              </a:solidFill>
              <a:latin typeface="Calibri"/>
              <a:ea typeface="Calibri"/>
              <a:cs typeface="Calibri"/>
              <a:sym typeface="Calibri"/>
            </a:endParaRPr>
          </a:p>
          <a:p>
            <a:pPr marL="571500" marR="825500" lvl="1" indent="-209550" algn="l" rtl="0">
              <a:spcBef>
                <a:spcPts val="300"/>
              </a:spcBef>
              <a:spcAft>
                <a:spcPts val="0"/>
              </a:spcAft>
              <a:buClr>
                <a:srgbClr val="3F3F3F"/>
              </a:buClr>
              <a:buSzPts val="1100"/>
              <a:buFont typeface="Calibri"/>
              <a:buChar char="–"/>
            </a:pPr>
            <a:r>
              <a:rPr lang="en-GB" sz="1100">
                <a:solidFill>
                  <a:srgbClr val="3F3F3F"/>
                </a:solidFill>
                <a:latin typeface="Calibri"/>
                <a:ea typeface="Calibri"/>
                <a:cs typeface="Calibri"/>
                <a:sym typeface="Calibri"/>
              </a:rPr>
              <a:t>Involves replacing all electronics and increasing the radiation hardness for handling a maximum total integrated radiation dose</a:t>
            </a:r>
            <a:endParaRPr sz="1100">
              <a:solidFill>
                <a:srgbClr val="3F3F3F"/>
              </a:solidFill>
              <a:latin typeface="Calibri"/>
              <a:ea typeface="Calibri"/>
              <a:cs typeface="Calibri"/>
              <a:sym typeface="Calibri"/>
            </a:endParaRPr>
          </a:p>
          <a:p>
            <a:pPr marL="685800" marR="825500" lvl="0" indent="0" algn="l" rtl="0">
              <a:spcBef>
                <a:spcPts val="300"/>
              </a:spcBef>
              <a:spcAft>
                <a:spcPts val="0"/>
              </a:spcAft>
              <a:buNone/>
            </a:pPr>
            <a:endParaRPr sz="1100">
              <a:solidFill>
                <a:srgbClr val="3F3F3F"/>
              </a:solidFill>
              <a:latin typeface="Calibri"/>
              <a:ea typeface="Calibri"/>
              <a:cs typeface="Calibri"/>
              <a:sym typeface="Calibri"/>
            </a:endParaRPr>
          </a:p>
          <a:p>
            <a:pPr marL="571500" marR="825500" lvl="1" indent="-209550" algn="l" rtl="0">
              <a:spcBef>
                <a:spcPts val="300"/>
              </a:spcBef>
              <a:spcAft>
                <a:spcPts val="0"/>
              </a:spcAft>
              <a:buClr>
                <a:srgbClr val="3F3F3F"/>
              </a:buClr>
              <a:buSzPts val="1100"/>
              <a:buFont typeface="Calibri"/>
              <a:buChar char="–"/>
            </a:pPr>
            <a:r>
              <a:rPr lang="en-GB" sz="1100">
                <a:solidFill>
                  <a:srgbClr val="3F3F3F"/>
                </a:solidFill>
                <a:latin typeface="Calibri"/>
                <a:ea typeface="Calibri"/>
                <a:cs typeface="Calibri"/>
                <a:sym typeface="Calibri"/>
              </a:rPr>
              <a:t>Require efficient, low-ripple, stable and reliable with the increased luminosity</a:t>
            </a:r>
            <a:endParaRPr sz="800">
              <a:solidFill>
                <a:srgbClr val="3F3F3F"/>
              </a:solidFill>
            </a:endParaRPr>
          </a:p>
        </p:txBody>
      </p:sp>
      <p:pic>
        <p:nvPicPr>
          <p:cNvPr id="202" name="Google Shape;202;p35"/>
          <p:cNvPicPr preferRelativeResize="0"/>
          <p:nvPr/>
        </p:nvPicPr>
        <p:blipFill rotWithShape="1">
          <a:blip r:embed="rId1"/>
          <a:srcRect b="3836"/>
          <a:stretch>
            <a:fillRect/>
          </a:stretch>
        </p:blipFill>
        <p:spPr>
          <a:xfrm>
            <a:off x="5286319" y="3270084"/>
            <a:ext cx="1029619" cy="1098319"/>
          </a:xfrm>
          <a:prstGeom prst="rect">
            <a:avLst/>
          </a:prstGeom>
          <a:noFill/>
          <a:ln>
            <a:noFill/>
          </a:ln>
        </p:spPr>
      </p:pic>
      <p:sp>
        <p:nvSpPr>
          <p:cNvPr id="203" name="Google Shape;203;p35"/>
          <p:cNvSpPr txBox="1"/>
          <p:nvPr/>
        </p:nvSpPr>
        <p:spPr>
          <a:xfrm>
            <a:off x="5580894" y="2988113"/>
            <a:ext cx="1695900" cy="163500"/>
          </a:xfrm>
          <a:prstGeom prst="rect">
            <a:avLst/>
          </a:prstGeom>
          <a:noFill/>
          <a:ln>
            <a:noFill/>
          </a:ln>
        </p:spPr>
        <p:txBody>
          <a:bodyPr spcFirstLastPara="1" wrap="square" lIns="0" tIns="9525" rIns="0" bIns="0" anchor="t" anchorCtr="0">
            <a:spAutoFit/>
          </a:bodyPr>
          <a:lstStyle/>
          <a:p>
            <a:pPr marL="12700" marR="0" lvl="0" indent="0" algn="l" rtl="0">
              <a:lnSpc>
                <a:spcPct val="100000"/>
              </a:lnSpc>
              <a:spcBef>
                <a:spcPts val="0"/>
              </a:spcBef>
              <a:spcAft>
                <a:spcPts val="0"/>
              </a:spcAft>
              <a:buNone/>
            </a:pPr>
            <a:r>
              <a:rPr lang="en-GB" sz="1000" b="1" u="sng">
                <a:solidFill>
                  <a:srgbClr val="3F3F3F"/>
                </a:solidFill>
                <a:latin typeface="Calibri"/>
                <a:ea typeface="Calibri"/>
                <a:cs typeface="Calibri"/>
                <a:sym typeface="Calibri"/>
              </a:rPr>
              <a:t>Original bricks to latest design</a:t>
            </a:r>
            <a:endParaRPr sz="1000">
              <a:latin typeface="Calibri"/>
              <a:ea typeface="Calibri"/>
              <a:cs typeface="Calibri"/>
              <a:sym typeface="Calibri"/>
            </a:endParaRPr>
          </a:p>
        </p:txBody>
      </p:sp>
      <p:sp>
        <p:nvSpPr>
          <p:cNvPr id="204" name="Google Shape;204;p35"/>
          <p:cNvSpPr txBox="1"/>
          <p:nvPr/>
        </p:nvSpPr>
        <p:spPr>
          <a:xfrm>
            <a:off x="5313122" y="4389956"/>
            <a:ext cx="1047900" cy="148200"/>
          </a:xfrm>
          <a:prstGeom prst="rect">
            <a:avLst/>
          </a:prstGeom>
          <a:noFill/>
          <a:ln>
            <a:noFill/>
          </a:ln>
        </p:spPr>
        <p:txBody>
          <a:bodyPr spcFirstLastPara="1" wrap="square" lIns="0" tIns="9525" rIns="0" bIns="0" anchor="t" anchorCtr="0">
            <a:spAutoFit/>
          </a:bodyPr>
          <a:lstStyle/>
          <a:p>
            <a:pPr marL="12700" marR="0" lvl="0" indent="0" algn="l" rtl="0">
              <a:lnSpc>
                <a:spcPct val="100000"/>
              </a:lnSpc>
              <a:spcBef>
                <a:spcPts val="0"/>
              </a:spcBef>
              <a:spcAft>
                <a:spcPts val="0"/>
              </a:spcAft>
              <a:buNone/>
            </a:pPr>
            <a:r>
              <a:rPr lang="en-GB" sz="900" b="1">
                <a:solidFill>
                  <a:srgbClr val="3F3F3F"/>
                </a:solidFill>
                <a:latin typeface="Calibri"/>
                <a:ea typeface="Calibri"/>
                <a:cs typeface="Calibri"/>
                <a:sym typeface="Calibri"/>
              </a:rPr>
              <a:t>v 7.5 ANL brick</a:t>
            </a:r>
            <a:endParaRPr sz="900">
              <a:latin typeface="Calibri"/>
              <a:ea typeface="Calibri"/>
              <a:cs typeface="Calibri"/>
              <a:sym typeface="Calibri"/>
            </a:endParaRPr>
          </a:p>
        </p:txBody>
      </p:sp>
      <p:pic>
        <p:nvPicPr>
          <p:cNvPr id="205" name="Google Shape;205;p35"/>
          <p:cNvPicPr preferRelativeResize="0"/>
          <p:nvPr/>
        </p:nvPicPr>
        <p:blipFill rotWithShape="1">
          <a:blip r:embed="rId2"/>
          <a:srcRect/>
          <a:stretch>
            <a:fillRect/>
          </a:stretch>
        </p:blipFill>
        <p:spPr>
          <a:xfrm>
            <a:off x="3790931" y="3158288"/>
            <a:ext cx="1235194" cy="1098319"/>
          </a:xfrm>
          <a:prstGeom prst="rect">
            <a:avLst/>
          </a:prstGeom>
          <a:noFill/>
          <a:ln>
            <a:noFill/>
          </a:ln>
        </p:spPr>
      </p:pic>
      <p:sp>
        <p:nvSpPr>
          <p:cNvPr id="206" name="Google Shape;206;p35"/>
          <p:cNvSpPr txBox="1"/>
          <p:nvPr/>
        </p:nvSpPr>
        <p:spPr>
          <a:xfrm>
            <a:off x="3931052" y="4256606"/>
            <a:ext cx="1095000" cy="148200"/>
          </a:xfrm>
          <a:prstGeom prst="rect">
            <a:avLst/>
          </a:prstGeom>
          <a:noFill/>
          <a:ln>
            <a:noFill/>
          </a:ln>
        </p:spPr>
        <p:txBody>
          <a:bodyPr spcFirstLastPara="1" wrap="square" lIns="0" tIns="9525" rIns="0" bIns="0" anchor="t" anchorCtr="0">
            <a:spAutoFit/>
          </a:bodyPr>
          <a:lstStyle/>
          <a:p>
            <a:pPr marL="0" marR="0" lvl="0" indent="0" algn="l" rtl="0">
              <a:lnSpc>
                <a:spcPct val="100000"/>
              </a:lnSpc>
              <a:spcBef>
                <a:spcPts val="0"/>
              </a:spcBef>
              <a:spcAft>
                <a:spcPts val="0"/>
              </a:spcAft>
              <a:buNone/>
            </a:pPr>
            <a:r>
              <a:rPr lang="en-GB" sz="900" b="1">
                <a:solidFill>
                  <a:srgbClr val="3F3F3F"/>
                </a:solidFill>
                <a:latin typeface="Calibri"/>
                <a:ea typeface="Calibri"/>
                <a:cs typeface="Calibri"/>
                <a:sym typeface="Calibri"/>
              </a:rPr>
              <a:t>6.5.1 Original Brick</a:t>
            </a:r>
            <a:endParaRPr sz="900">
              <a:latin typeface="Calibri"/>
              <a:ea typeface="Calibri"/>
              <a:cs typeface="Calibri"/>
              <a:sym typeface="Calibri"/>
            </a:endParaRPr>
          </a:p>
        </p:txBody>
      </p:sp>
      <p:sp>
        <p:nvSpPr>
          <p:cNvPr id="207" name="Google Shape;207;p35"/>
          <p:cNvSpPr/>
          <p:nvPr/>
        </p:nvSpPr>
        <p:spPr>
          <a:xfrm>
            <a:off x="4204738" y="1349537"/>
            <a:ext cx="735025" cy="56793"/>
          </a:xfrm>
          <a:custGeom>
            <a:avLst/>
            <a:gdLst/>
            <a:ahLst/>
            <a:cxnLst/>
            <a:rect l="l" t="t" r="r" b="b"/>
            <a:pathLst>
              <a:path w="807720" h="85725" extrusionOk="0">
                <a:moveTo>
                  <a:pt x="736091" y="57150"/>
                </a:moveTo>
                <a:lnTo>
                  <a:pt x="736091" y="28194"/>
                </a:lnTo>
                <a:lnTo>
                  <a:pt x="0" y="28194"/>
                </a:lnTo>
                <a:lnTo>
                  <a:pt x="0" y="57150"/>
                </a:lnTo>
                <a:lnTo>
                  <a:pt x="736091" y="57150"/>
                </a:lnTo>
                <a:close/>
              </a:path>
              <a:path w="807720" h="85725" extrusionOk="0">
                <a:moveTo>
                  <a:pt x="807720" y="42672"/>
                </a:moveTo>
                <a:lnTo>
                  <a:pt x="722376" y="0"/>
                </a:lnTo>
                <a:lnTo>
                  <a:pt x="722376" y="28194"/>
                </a:lnTo>
                <a:lnTo>
                  <a:pt x="736091" y="28194"/>
                </a:lnTo>
                <a:lnTo>
                  <a:pt x="736091" y="78486"/>
                </a:lnTo>
                <a:lnTo>
                  <a:pt x="807720" y="42672"/>
                </a:lnTo>
                <a:close/>
              </a:path>
              <a:path w="807720" h="85725" extrusionOk="0">
                <a:moveTo>
                  <a:pt x="736091" y="78486"/>
                </a:moveTo>
                <a:lnTo>
                  <a:pt x="736091" y="57150"/>
                </a:lnTo>
                <a:lnTo>
                  <a:pt x="722376" y="57150"/>
                </a:lnTo>
                <a:lnTo>
                  <a:pt x="722376" y="85344"/>
                </a:lnTo>
                <a:lnTo>
                  <a:pt x="736091" y="78486"/>
                </a:lnTo>
                <a:close/>
              </a:path>
            </a:pathLst>
          </a:custGeom>
          <a:solidFill>
            <a:srgbClr val="D10917"/>
          </a:solidFill>
          <a:ln>
            <a:noFill/>
          </a:ln>
        </p:spPr>
        <p:txBody>
          <a:bodyPr spcFirstLastPara="1" wrap="square" lIns="0" tIns="0" rIns="0" bIns="0" anchor="t" anchorCtr="0">
            <a:noAutofit/>
          </a:bodyPr>
          <a:lstStyle/>
          <a:p>
            <a:pPr marL="0" marR="0" lvl="0" indent="0" algn="l" rtl="0">
              <a:spcBef>
                <a:spcPts val="0"/>
              </a:spcBef>
              <a:spcAft>
                <a:spcPts val="0"/>
              </a:spcAft>
              <a:buNone/>
            </a:pPr>
            <a:endParaRPr sz="1400"/>
          </a:p>
        </p:txBody>
      </p:sp>
      <p:pic>
        <p:nvPicPr>
          <p:cNvPr id="208" name="Google Shape;208;p35"/>
          <p:cNvPicPr preferRelativeResize="0"/>
          <p:nvPr/>
        </p:nvPicPr>
        <p:blipFill rotWithShape="1">
          <a:blip r:embed="rId3"/>
          <a:srcRect/>
          <a:stretch>
            <a:fillRect/>
          </a:stretch>
        </p:blipFill>
        <p:spPr>
          <a:xfrm>
            <a:off x="5096747" y="949221"/>
            <a:ext cx="3924357" cy="2004563"/>
          </a:xfrm>
          <a:prstGeom prst="rect">
            <a:avLst/>
          </a:prstGeom>
          <a:noFill/>
          <a:ln>
            <a:noFill/>
          </a:ln>
        </p:spPr>
      </p:pic>
      <p:pic>
        <p:nvPicPr>
          <p:cNvPr id="209" name="Google Shape;209;p35"/>
          <p:cNvPicPr preferRelativeResize="0"/>
          <p:nvPr/>
        </p:nvPicPr>
        <p:blipFill rotWithShape="1">
          <a:blip r:embed="rId4"/>
          <a:srcRect l="20277" t="5250" r="12576" b="8527"/>
          <a:stretch>
            <a:fillRect/>
          </a:stretch>
        </p:blipFill>
        <p:spPr>
          <a:xfrm>
            <a:off x="6498112" y="3315563"/>
            <a:ext cx="1047882" cy="1074394"/>
          </a:xfrm>
          <a:prstGeom prst="rect">
            <a:avLst/>
          </a:prstGeom>
          <a:noFill/>
          <a:ln>
            <a:noFill/>
          </a:ln>
        </p:spPr>
      </p:pic>
      <p:pic>
        <p:nvPicPr>
          <p:cNvPr id="210" name="Google Shape;210;p35"/>
          <p:cNvPicPr preferRelativeResize="0"/>
          <p:nvPr/>
        </p:nvPicPr>
        <p:blipFill>
          <a:blip r:embed="rId5"/>
          <a:stretch>
            <a:fillRect/>
          </a:stretch>
        </p:blipFill>
        <p:spPr>
          <a:xfrm>
            <a:off x="5797523" y="1242225"/>
            <a:ext cx="658814" cy="191269"/>
          </a:xfrm>
          <a:prstGeom prst="rect">
            <a:avLst/>
          </a:prstGeom>
          <a:noFill/>
          <a:ln>
            <a:noFill/>
          </a:ln>
        </p:spPr>
      </p:pic>
      <p:sp>
        <p:nvSpPr>
          <p:cNvPr id="212" name="Google Shape;212;p35"/>
          <p:cNvSpPr txBox="1"/>
          <p:nvPr/>
        </p:nvSpPr>
        <p:spPr>
          <a:xfrm>
            <a:off x="6582708" y="4368811"/>
            <a:ext cx="952500" cy="286800"/>
          </a:xfrm>
          <a:prstGeom prst="rect">
            <a:avLst/>
          </a:prstGeom>
          <a:noFill/>
          <a:ln>
            <a:noFill/>
          </a:ln>
        </p:spPr>
        <p:txBody>
          <a:bodyPr spcFirstLastPara="1" wrap="square" lIns="0" tIns="9525" rIns="0" bIns="0" anchor="t" anchorCtr="0">
            <a:spAutoFit/>
          </a:bodyPr>
          <a:lstStyle/>
          <a:p>
            <a:pPr marL="12700" marR="0" lvl="0" indent="0" algn="l" rtl="0">
              <a:lnSpc>
                <a:spcPct val="100000"/>
              </a:lnSpc>
              <a:spcBef>
                <a:spcPts val="0"/>
              </a:spcBef>
              <a:spcAft>
                <a:spcPts val="0"/>
              </a:spcAft>
              <a:buNone/>
            </a:pPr>
            <a:r>
              <a:rPr lang="en-GB" sz="900" b="1">
                <a:solidFill>
                  <a:srgbClr val="3F3F3F"/>
                </a:solidFill>
                <a:latin typeface="Calibri"/>
                <a:ea typeface="Calibri"/>
                <a:cs typeface="Calibri"/>
                <a:sym typeface="Calibri"/>
              </a:rPr>
              <a:t>Old 8.1.0 WITS Prototype</a:t>
            </a:r>
            <a:endParaRPr sz="900">
              <a:latin typeface="Calibri"/>
              <a:ea typeface="Calibri"/>
              <a:cs typeface="Calibri"/>
              <a:sym typeface="Calibri"/>
            </a:endParaRPr>
          </a:p>
        </p:txBody>
      </p:sp>
      <p:sp>
        <p:nvSpPr>
          <p:cNvPr id="213" name="Google Shape;213;p35"/>
          <p:cNvSpPr txBox="1"/>
          <p:nvPr/>
        </p:nvSpPr>
        <p:spPr>
          <a:xfrm>
            <a:off x="7902628" y="4368806"/>
            <a:ext cx="1092600" cy="286385"/>
          </a:xfrm>
          <a:prstGeom prst="rect">
            <a:avLst/>
          </a:prstGeom>
          <a:noFill/>
          <a:ln>
            <a:noFill/>
          </a:ln>
        </p:spPr>
        <p:txBody>
          <a:bodyPr spcFirstLastPara="1" wrap="square" lIns="0" tIns="9525" rIns="0" bIns="0" anchor="t" anchorCtr="0">
            <a:spAutoFit/>
          </a:bodyPr>
          <a:lstStyle/>
          <a:p>
            <a:pPr marL="12700" marR="0" lvl="0" indent="0" algn="l" rtl="0">
              <a:lnSpc>
                <a:spcPct val="100000"/>
              </a:lnSpc>
              <a:spcBef>
                <a:spcPts val="0"/>
              </a:spcBef>
              <a:spcAft>
                <a:spcPts val="0"/>
              </a:spcAft>
              <a:buNone/>
            </a:pPr>
            <a:r>
              <a:rPr lang="en-US" altLang="en-GB" sz="900" b="1">
                <a:solidFill>
                  <a:srgbClr val="3F3F3F"/>
                </a:solidFill>
                <a:latin typeface="Calibri"/>
                <a:ea typeface="Calibri"/>
                <a:cs typeface="Calibri"/>
                <a:sym typeface="Calibri"/>
              </a:rPr>
              <a:t>Latest </a:t>
            </a:r>
            <a:r>
              <a:rPr lang="en-GB" sz="900" b="1">
                <a:solidFill>
                  <a:srgbClr val="3F3F3F"/>
                </a:solidFill>
                <a:latin typeface="Calibri"/>
                <a:ea typeface="Calibri"/>
                <a:cs typeface="Calibri"/>
                <a:sym typeface="Calibri"/>
              </a:rPr>
              <a:t>WITS Prototype </a:t>
            </a:r>
            <a:endParaRPr sz="900">
              <a:latin typeface="Calibri"/>
              <a:ea typeface="Calibri"/>
              <a:cs typeface="Calibri"/>
              <a:sym typeface="Calibri"/>
            </a:endParaRPr>
          </a:p>
        </p:txBody>
      </p:sp>
      <p:sp>
        <p:nvSpPr>
          <p:cNvPr id="214" name="Google Shape;214;p35"/>
          <p:cNvSpPr txBox="1"/>
          <p:nvPr/>
        </p:nvSpPr>
        <p:spPr>
          <a:xfrm>
            <a:off x="15413" y="4684969"/>
            <a:ext cx="9113100" cy="442800"/>
          </a:xfrm>
          <a:prstGeom prst="rect">
            <a:avLst/>
          </a:prstGeom>
          <a:noFill/>
          <a:ln>
            <a:noFill/>
          </a:ln>
        </p:spPr>
        <p:txBody>
          <a:bodyPr spcFirstLastPara="1" wrap="square" lIns="68575" tIns="68575" rIns="68575" bIns="68575" anchor="t" anchorCtr="0">
            <a:spAutoFit/>
          </a:bodyPr>
          <a:lstStyle/>
          <a:p>
            <a:pPr marL="342900" lvl="0" indent="-222250" algn="l" rtl="0">
              <a:lnSpc>
                <a:spcPct val="120000"/>
              </a:lnSpc>
              <a:spcBef>
                <a:spcPts val="0"/>
              </a:spcBef>
              <a:spcAft>
                <a:spcPts val="0"/>
              </a:spcAft>
              <a:buSzPts val="900"/>
              <a:buAutoNum type="arabicPeriod"/>
            </a:pPr>
            <a:r>
              <a:rPr lang="en-GB" sz="900">
                <a:solidFill>
                  <a:schemeClr val="dk1"/>
                </a:solidFill>
              </a:rPr>
              <a:t>ATLAS Tile Calorimeter Phase-II Upgrade Technical Design Report </a:t>
            </a:r>
            <a:r>
              <a:rPr lang="en-GB" sz="900" b="1">
                <a:solidFill>
                  <a:schemeClr val="dk1"/>
                </a:solidFill>
                <a:latin typeface="Calibri"/>
                <a:ea typeface="Calibri"/>
                <a:cs typeface="Calibri"/>
                <a:sym typeface="Calibri"/>
              </a:rPr>
              <a:t>: </a:t>
            </a:r>
            <a:r>
              <a:rPr lang="en-GB" sz="900" b="1" u="sng">
                <a:solidFill>
                  <a:srgbClr val="0462C1"/>
                </a:solidFill>
              </a:rPr>
              <a:t>https://cds.cern.ch/record/2302628/</a:t>
            </a:r>
            <a:endParaRPr sz="900" b="1" u="sng">
              <a:solidFill>
                <a:schemeClr val="dk1"/>
              </a:solidFill>
            </a:endParaRPr>
          </a:p>
          <a:p>
            <a:pPr marL="342900" lvl="0" indent="-222250" algn="l" rtl="0">
              <a:spcBef>
                <a:spcPts val="0"/>
              </a:spcBef>
              <a:spcAft>
                <a:spcPts val="0"/>
              </a:spcAft>
              <a:buClr>
                <a:schemeClr val="dk1"/>
              </a:buClr>
              <a:buSzPts val="900"/>
              <a:buAutoNum type="arabicPeriod"/>
            </a:pPr>
            <a:r>
              <a:rPr lang="en-GB" sz="900">
                <a:solidFill>
                  <a:schemeClr val="dk1"/>
                </a:solidFill>
              </a:rPr>
              <a:t>Upgrade of Tile Calorimeter of the ATLAS Detector for the High Luminosity LHC Journal of Physics, DOI:10.1088/1742-6596/928/1/012024,2017.</a:t>
            </a:r>
            <a:endParaRPr sz="1400" b="1" u="sng">
              <a:solidFill>
                <a:srgbClr val="0462C1"/>
              </a:solidFill>
              <a:latin typeface="Calibri"/>
              <a:ea typeface="Calibri"/>
              <a:cs typeface="Calibri"/>
              <a:sym typeface="Calibri"/>
            </a:endParaRPr>
          </a:p>
        </p:txBody>
      </p:sp>
      <p:sp>
        <p:nvSpPr>
          <p:cNvPr id="215" name="Google Shape;215;p35"/>
          <p:cNvSpPr/>
          <p:nvPr/>
        </p:nvSpPr>
        <p:spPr>
          <a:xfrm>
            <a:off x="8955900" y="4909914"/>
            <a:ext cx="188100" cy="264300"/>
          </a:xfrm>
          <a:prstGeom prst="rect">
            <a:avLst/>
          </a:prstGeom>
          <a:noFill/>
          <a:ln>
            <a:noFill/>
          </a:ln>
        </p:spPr>
        <p:txBody>
          <a:bodyPr spcFirstLastPara="1" wrap="square" lIns="0" tIns="25650" rIns="0" bIns="0" anchor="t" anchorCtr="0">
            <a:noAutofit/>
          </a:bodyPr>
          <a:lstStyle/>
          <a:p>
            <a:pPr marL="25400" marR="0" lvl="0" indent="0" algn="l" rtl="0">
              <a:spcBef>
                <a:spcPts val="0"/>
              </a:spcBef>
              <a:spcAft>
                <a:spcPts val="0"/>
              </a:spcAft>
              <a:buNone/>
            </a:pPr>
            <a:fld id="{00000000-1234-1234-1234-123412341234}" type="slidenum">
              <a:rPr lang="en-GB" sz="1100">
                <a:solidFill>
                  <a:srgbClr val="000000"/>
                </a:solidFill>
                <a:latin typeface="Arial Black" panose="020B0A04020102020204"/>
                <a:ea typeface="Arial Black" panose="020B0A04020102020204"/>
                <a:cs typeface="Arial Black" panose="020B0A04020102020204"/>
                <a:sym typeface="Arial Black" panose="020B0A04020102020204"/>
              </a:rPr>
            </a:fld>
            <a:endParaRPr sz="1100">
              <a:solidFill>
                <a:srgbClr val="000000"/>
              </a:solidFill>
              <a:latin typeface="Arial" panose="020B0604020202090204"/>
              <a:ea typeface="Arial" panose="020B0604020202090204"/>
              <a:cs typeface="Arial" panose="020B0604020202090204"/>
              <a:sym typeface="Arial" panose="020B0604020202090204"/>
            </a:endParaRPr>
          </a:p>
        </p:txBody>
      </p:sp>
      <p:sp>
        <p:nvSpPr>
          <p:cNvPr id="216" name="Google Shape;216;p35"/>
          <p:cNvSpPr/>
          <p:nvPr/>
        </p:nvSpPr>
        <p:spPr>
          <a:xfrm rot="10800000" flipH="1">
            <a:off x="0" y="693296"/>
            <a:ext cx="6531462" cy="29592"/>
          </a:xfrm>
          <a:custGeom>
            <a:avLst/>
            <a:gdLst/>
            <a:ahLst/>
            <a:cxnLst/>
            <a:rect l="l" t="t" r="r" b="b"/>
            <a:pathLst>
              <a:path w="21600" h="21600" extrusionOk="0">
                <a:moveTo>
                  <a:pt x="0" y="0"/>
                </a:moveTo>
                <a:lnTo>
                  <a:pt x="21600" y="21600"/>
                </a:lnTo>
              </a:path>
            </a:pathLst>
          </a:custGeom>
          <a:noFill/>
          <a:ln w="57225" cap="flat" cmpd="sng">
            <a:solidFill>
              <a:srgbClr val="4A7EBB"/>
            </a:solidFill>
            <a:prstDash val="solid"/>
            <a:round/>
            <a:headEnd type="none" w="sm" len="sm"/>
            <a:tailEnd type="none" w="sm" len="sm"/>
          </a:ln>
        </p:spPr>
      </p:sp>
      <p:pic>
        <p:nvPicPr>
          <p:cNvPr id="1" name="Picture 0"/>
          <p:cNvPicPr>
            <a:picLocks noChangeAspect="1"/>
          </p:cNvPicPr>
          <p:nvPr/>
        </p:nvPicPr>
        <p:blipFill>
          <a:blip r:embed="rId6"/>
          <a:stretch>
            <a:fillRect/>
          </a:stretch>
        </p:blipFill>
        <p:spPr>
          <a:xfrm>
            <a:off x="7713345" y="3303270"/>
            <a:ext cx="1210310" cy="1035685"/>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220" name="Shape 220"/>
        <p:cNvGrpSpPr/>
        <p:nvPr/>
      </p:nvGrpSpPr>
      <p:grpSpPr>
        <a:xfrm>
          <a:off x="0" y="0"/>
          <a:ext cx="0" cy="0"/>
          <a:chOff x="0" y="0"/>
          <a:chExt cx="0" cy="0"/>
        </a:xfrm>
      </p:grpSpPr>
      <p:sp>
        <p:nvSpPr>
          <p:cNvPr id="221" name="Google Shape;221;p36"/>
          <p:cNvSpPr txBox="1"/>
          <p:nvPr>
            <p:ph type="title"/>
          </p:nvPr>
        </p:nvSpPr>
        <p:spPr>
          <a:xfrm>
            <a:off x="0" y="29700"/>
            <a:ext cx="9144000" cy="507900"/>
          </a:xfrm>
          <a:prstGeom prst="rect">
            <a:avLst/>
          </a:prstGeom>
        </p:spPr>
        <p:txBody>
          <a:bodyPr spcFirstLastPara="1" wrap="square" lIns="0" tIns="0" rIns="0" bIns="0" anchor="t" anchorCtr="0">
            <a:spAutoFit/>
          </a:bodyPr>
          <a:lstStyle/>
          <a:p>
            <a:pPr marL="12700" lvl="0" indent="0" algn="l" rtl="0">
              <a:spcBef>
                <a:spcPts val="0"/>
              </a:spcBef>
              <a:spcAft>
                <a:spcPts val="0"/>
              </a:spcAft>
              <a:buClr>
                <a:schemeClr val="dk1"/>
              </a:buClr>
              <a:buFont typeface="Arial" panose="020B0604020202090204"/>
              <a:buNone/>
            </a:pPr>
            <a:r>
              <a:rPr lang="en-GB">
                <a:latin typeface="Comic Sans MS" panose="030F0902030302020204"/>
                <a:ea typeface="Comic Sans MS" panose="030F0902030302020204"/>
                <a:cs typeface="Comic Sans MS" panose="030F0902030302020204"/>
                <a:sym typeface="Comic Sans MS" panose="030F0902030302020204"/>
              </a:rPr>
              <a:t>Low Voltage Power Supply</a:t>
            </a:r>
            <a:endParaRPr>
              <a:latin typeface="Comic Sans MS" panose="030F0902030302020204"/>
              <a:ea typeface="Comic Sans MS" panose="030F0902030302020204"/>
              <a:cs typeface="Comic Sans MS" panose="030F0902030302020204"/>
              <a:sym typeface="Comic Sans MS" panose="030F0902030302020204"/>
            </a:endParaRPr>
          </a:p>
        </p:txBody>
      </p:sp>
      <p:sp>
        <p:nvSpPr>
          <p:cNvPr id="222" name="Google Shape;222;p36"/>
          <p:cNvSpPr txBox="1"/>
          <p:nvPr/>
        </p:nvSpPr>
        <p:spPr>
          <a:xfrm>
            <a:off x="0" y="837056"/>
            <a:ext cx="5279100" cy="4320000"/>
          </a:xfrm>
          <a:prstGeom prst="rect">
            <a:avLst/>
          </a:prstGeom>
          <a:noFill/>
          <a:ln>
            <a:noFill/>
          </a:ln>
        </p:spPr>
        <p:txBody>
          <a:bodyPr spcFirstLastPara="1" wrap="square" lIns="68575" tIns="68575" rIns="68575" bIns="68575" anchor="t" anchorCtr="0">
            <a:spAutoFit/>
          </a:bodyPr>
          <a:lstStyle/>
          <a:p>
            <a:pPr marL="0" lvl="0" indent="0" algn="l" rtl="0">
              <a:spcBef>
                <a:spcPts val="200"/>
              </a:spcBef>
              <a:spcAft>
                <a:spcPts val="0"/>
              </a:spcAft>
              <a:buNone/>
            </a:pPr>
            <a:endParaRPr sz="1500">
              <a:latin typeface="Calibri"/>
              <a:ea typeface="Calibri"/>
              <a:cs typeface="Calibri"/>
              <a:sym typeface="Calibri"/>
            </a:endParaRPr>
          </a:p>
          <a:p>
            <a:pPr marL="342900" lvl="0" indent="-260350" algn="l" rtl="0">
              <a:spcBef>
                <a:spcPts val="0"/>
              </a:spcBef>
              <a:spcAft>
                <a:spcPts val="0"/>
              </a:spcAft>
              <a:buSzPts val="1500"/>
              <a:buFont typeface="Calibri"/>
              <a:buChar char="●"/>
            </a:pPr>
            <a:r>
              <a:rPr lang="en-GB" sz="1500">
                <a:latin typeface="Calibri"/>
                <a:ea typeface="Calibri"/>
                <a:cs typeface="Calibri"/>
                <a:sym typeface="Calibri"/>
              </a:rPr>
              <a:t>Upgrade from a </a:t>
            </a:r>
            <a:r>
              <a:rPr lang="en-GB" sz="1500" b="1" i="1">
                <a:latin typeface="Calibri"/>
                <a:ea typeface="Calibri"/>
                <a:cs typeface="Calibri"/>
                <a:sym typeface="Calibri"/>
              </a:rPr>
              <a:t>2-stage to 3-stage</a:t>
            </a:r>
            <a:r>
              <a:rPr lang="en-GB" sz="1500">
                <a:latin typeface="Calibri"/>
                <a:ea typeface="Calibri"/>
                <a:cs typeface="Calibri"/>
                <a:sym typeface="Calibri"/>
              </a:rPr>
              <a:t> power </a:t>
            </a:r>
            <a:r>
              <a:rPr lang="en-GB" sz="1500">
                <a:solidFill>
                  <a:schemeClr val="dk1"/>
                </a:solidFill>
                <a:latin typeface="Calibri"/>
                <a:ea typeface="Calibri"/>
                <a:cs typeface="Calibri"/>
                <a:sym typeface="Calibri"/>
              </a:rPr>
              <a:t>powering system </a:t>
            </a:r>
            <a:r>
              <a:rPr lang="en-GB" sz="1500">
                <a:latin typeface="Calibri"/>
                <a:ea typeface="Calibri"/>
                <a:cs typeface="Calibri"/>
                <a:sym typeface="Calibri"/>
              </a:rPr>
              <a:t>distribution system to accommodate the FE upgrades. </a:t>
            </a:r>
            <a:endParaRPr sz="1500">
              <a:latin typeface="Calibri"/>
              <a:ea typeface="Calibri"/>
              <a:cs typeface="Calibri"/>
              <a:sym typeface="Calibri"/>
            </a:endParaRPr>
          </a:p>
          <a:p>
            <a:pPr marL="685800" lvl="1" indent="-260350" algn="l" rtl="0">
              <a:spcBef>
                <a:spcPts val="100"/>
              </a:spcBef>
              <a:spcAft>
                <a:spcPts val="0"/>
              </a:spcAft>
              <a:buClr>
                <a:srgbClr val="3F3F3F"/>
              </a:buClr>
              <a:buSzPts val="1500"/>
              <a:buFont typeface="Calibri"/>
              <a:buChar char="○"/>
            </a:pPr>
            <a:r>
              <a:rPr lang="en-GB" sz="1500">
                <a:solidFill>
                  <a:srgbClr val="3F3F3F"/>
                </a:solidFill>
                <a:latin typeface="Calibri"/>
                <a:ea typeface="Calibri"/>
                <a:cs typeface="Calibri"/>
                <a:sym typeface="Calibri"/>
              </a:rPr>
              <a:t>Front‐end power supplies all +/‐10V</a:t>
            </a:r>
            <a:endParaRPr sz="1500">
              <a:solidFill>
                <a:srgbClr val="3F3F3F"/>
              </a:solidFill>
              <a:latin typeface="Calibri"/>
              <a:ea typeface="Calibri"/>
              <a:cs typeface="Calibri"/>
              <a:sym typeface="Calibri"/>
            </a:endParaRPr>
          </a:p>
          <a:p>
            <a:pPr marL="685800" lvl="1" indent="-260350" algn="l" rtl="0">
              <a:spcBef>
                <a:spcPts val="100"/>
              </a:spcBef>
              <a:spcAft>
                <a:spcPts val="0"/>
              </a:spcAft>
              <a:buClr>
                <a:srgbClr val="3F3F3F"/>
              </a:buClr>
              <a:buSzPts val="1500"/>
              <a:buFont typeface="Calibri"/>
              <a:buChar char="○"/>
            </a:pPr>
            <a:r>
              <a:rPr lang="en-GB" sz="1500">
                <a:solidFill>
                  <a:srgbClr val="3F3F3F"/>
                </a:solidFill>
                <a:latin typeface="Calibri"/>
                <a:ea typeface="Calibri"/>
                <a:cs typeface="Calibri"/>
                <a:sym typeface="Calibri"/>
              </a:rPr>
              <a:t>New: Point‐of‐load regulators</a:t>
            </a:r>
            <a:endParaRPr sz="1500">
              <a:solidFill>
                <a:srgbClr val="3F3F3F"/>
              </a:solidFill>
              <a:latin typeface="Calibri"/>
              <a:ea typeface="Calibri"/>
              <a:cs typeface="Calibri"/>
              <a:sym typeface="Calibri"/>
            </a:endParaRPr>
          </a:p>
          <a:p>
            <a:pPr marL="342900" lvl="0" indent="0" algn="l" rtl="0">
              <a:spcBef>
                <a:spcPts val="0"/>
              </a:spcBef>
              <a:spcAft>
                <a:spcPts val="0"/>
              </a:spcAft>
              <a:buNone/>
            </a:pPr>
            <a:endParaRPr sz="1500">
              <a:latin typeface="Calibri"/>
              <a:ea typeface="Calibri"/>
              <a:cs typeface="Calibri"/>
              <a:sym typeface="Calibri"/>
            </a:endParaRPr>
          </a:p>
          <a:p>
            <a:pPr marL="342900" lvl="0" indent="-260350" algn="l" rtl="0">
              <a:spcBef>
                <a:spcPts val="0"/>
              </a:spcBef>
              <a:spcAft>
                <a:spcPts val="0"/>
              </a:spcAft>
              <a:buClr>
                <a:schemeClr val="dk1"/>
              </a:buClr>
              <a:buSzPts val="1500"/>
              <a:buFont typeface="Calibri"/>
              <a:buChar char="●"/>
            </a:pPr>
            <a:r>
              <a:rPr lang="en-GB" sz="1500">
                <a:solidFill>
                  <a:schemeClr val="dk1"/>
                </a:solidFill>
                <a:latin typeface="Calibri"/>
                <a:ea typeface="Calibri"/>
                <a:cs typeface="Calibri"/>
                <a:sym typeface="Calibri"/>
              </a:rPr>
              <a:t>Converts </a:t>
            </a:r>
            <a:r>
              <a:rPr lang="en-GB" sz="1500" b="1">
                <a:solidFill>
                  <a:schemeClr val="dk1"/>
                </a:solidFill>
                <a:latin typeface="Calibri"/>
                <a:ea typeface="Calibri"/>
                <a:cs typeface="Calibri"/>
                <a:sym typeface="Calibri"/>
              </a:rPr>
              <a:t>200 V DC</a:t>
            </a:r>
            <a:r>
              <a:rPr lang="en-GB" sz="1500">
                <a:solidFill>
                  <a:schemeClr val="dk1"/>
                </a:solidFill>
                <a:latin typeface="Calibri"/>
                <a:ea typeface="Calibri"/>
                <a:cs typeface="Calibri"/>
                <a:sym typeface="Calibri"/>
              </a:rPr>
              <a:t> to </a:t>
            </a:r>
            <a:r>
              <a:rPr lang="en-GB" sz="1500" b="1">
                <a:solidFill>
                  <a:schemeClr val="dk1"/>
                </a:solidFill>
                <a:latin typeface="Calibri"/>
                <a:ea typeface="Calibri"/>
                <a:cs typeface="Calibri"/>
                <a:sym typeface="Calibri"/>
              </a:rPr>
              <a:t>10 V</a:t>
            </a:r>
            <a:r>
              <a:rPr lang="en-GB" sz="1500">
                <a:solidFill>
                  <a:schemeClr val="dk1"/>
                </a:solidFill>
                <a:latin typeface="Calibri"/>
                <a:ea typeface="Calibri"/>
                <a:cs typeface="Calibri"/>
                <a:sym typeface="Calibri"/>
              </a:rPr>
              <a:t> DC to provide power to front-end electronics.</a:t>
            </a:r>
            <a:endParaRPr sz="1500">
              <a:solidFill>
                <a:schemeClr val="dk1"/>
              </a:solidFill>
              <a:latin typeface="Calibri"/>
              <a:ea typeface="Calibri"/>
              <a:cs typeface="Calibri"/>
              <a:sym typeface="Calibri"/>
            </a:endParaRPr>
          </a:p>
          <a:p>
            <a:pPr marL="342900" lvl="0" indent="0" algn="l" rtl="0">
              <a:spcBef>
                <a:spcPts val="0"/>
              </a:spcBef>
              <a:spcAft>
                <a:spcPts val="0"/>
              </a:spcAft>
              <a:buNone/>
            </a:pPr>
            <a:endParaRPr sz="1500">
              <a:solidFill>
                <a:schemeClr val="dk1"/>
              </a:solidFill>
              <a:latin typeface="Calibri"/>
              <a:ea typeface="Calibri"/>
              <a:cs typeface="Calibri"/>
              <a:sym typeface="Calibri"/>
            </a:endParaRPr>
          </a:p>
          <a:p>
            <a:pPr marL="342900" lvl="0" indent="-260350" algn="l" rtl="0">
              <a:spcBef>
                <a:spcPts val="0"/>
              </a:spcBef>
              <a:spcAft>
                <a:spcPts val="0"/>
              </a:spcAft>
              <a:buClr>
                <a:schemeClr val="dk1"/>
              </a:buClr>
              <a:buSzPts val="1500"/>
              <a:buFont typeface="Calibri"/>
              <a:buChar char="●"/>
            </a:pPr>
            <a:r>
              <a:rPr lang="en-GB" sz="1500">
                <a:solidFill>
                  <a:schemeClr val="dk1"/>
                </a:solidFill>
                <a:latin typeface="Calibri"/>
                <a:ea typeface="Calibri"/>
                <a:cs typeface="Calibri"/>
                <a:sym typeface="Calibri"/>
              </a:rPr>
              <a:t>A</a:t>
            </a:r>
            <a:r>
              <a:rPr lang="en-GB" sz="1500">
                <a:solidFill>
                  <a:schemeClr val="dk1"/>
                </a:solidFill>
                <a:latin typeface="Calibri"/>
                <a:ea typeface="Calibri"/>
                <a:cs typeface="Calibri"/>
                <a:sym typeface="Calibri"/>
              </a:rPr>
              <a:t>ll bricks have the same 10V output in opposite to existing Legacy LVPS</a:t>
            </a:r>
            <a:r>
              <a:rPr lang="en-GB" sz="1500">
                <a:solidFill>
                  <a:schemeClr val="dk1"/>
                </a:solidFill>
                <a:latin typeface="Calibri"/>
                <a:ea typeface="Calibri"/>
                <a:cs typeface="Calibri"/>
                <a:sym typeface="Calibri"/>
              </a:rPr>
              <a:t>.</a:t>
            </a:r>
            <a:endParaRPr sz="1500">
              <a:solidFill>
                <a:schemeClr val="dk1"/>
              </a:solidFill>
              <a:latin typeface="Calibri"/>
              <a:ea typeface="Calibri"/>
              <a:cs typeface="Calibri"/>
              <a:sym typeface="Calibri"/>
            </a:endParaRPr>
          </a:p>
          <a:p>
            <a:pPr marL="0" lvl="0" indent="0" algn="l" rtl="0">
              <a:spcBef>
                <a:spcPts val="0"/>
              </a:spcBef>
              <a:spcAft>
                <a:spcPts val="0"/>
              </a:spcAft>
              <a:buNone/>
            </a:pPr>
            <a:endParaRPr sz="1500">
              <a:latin typeface="Calibri"/>
              <a:ea typeface="Calibri"/>
              <a:cs typeface="Calibri"/>
              <a:sym typeface="Calibri"/>
            </a:endParaRPr>
          </a:p>
          <a:p>
            <a:pPr marL="342900" lvl="0" indent="-260350" algn="l" rtl="0">
              <a:spcBef>
                <a:spcPts val="0"/>
              </a:spcBef>
              <a:spcAft>
                <a:spcPts val="0"/>
              </a:spcAft>
              <a:buSzPts val="1500"/>
              <a:buFont typeface="Calibri"/>
              <a:buChar char="●"/>
            </a:pPr>
            <a:r>
              <a:rPr lang="en-GB" sz="1500">
                <a:latin typeface="Calibri"/>
                <a:ea typeface="Calibri"/>
                <a:cs typeface="Calibri"/>
                <a:sym typeface="Calibri"/>
              </a:rPr>
              <a:t>DCS monitoring system based on ELMB</a:t>
            </a:r>
            <a:r>
              <a:rPr lang="en-GB" sz="1500">
                <a:solidFill>
                  <a:schemeClr val="dk1"/>
                </a:solidFill>
                <a:latin typeface="Calibri"/>
                <a:ea typeface="Calibri"/>
                <a:cs typeface="Calibri"/>
                <a:sym typeface="Calibri"/>
              </a:rPr>
              <a:t>(</a:t>
            </a:r>
            <a:r>
              <a:rPr lang="en-GB" sz="1500" b="1">
                <a:solidFill>
                  <a:schemeClr val="dk1"/>
                </a:solidFill>
                <a:latin typeface="Calibri"/>
                <a:ea typeface="Calibri"/>
                <a:cs typeface="Calibri"/>
                <a:sym typeface="Calibri"/>
              </a:rPr>
              <a:t>Embedded local monitoring board</a:t>
            </a:r>
            <a:r>
              <a:rPr lang="en-GB" sz="1500">
                <a:solidFill>
                  <a:schemeClr val="dk1"/>
                </a:solidFill>
                <a:latin typeface="Calibri"/>
                <a:ea typeface="Calibri"/>
                <a:cs typeface="Calibri"/>
                <a:sym typeface="Calibri"/>
              </a:rPr>
              <a:t>) </a:t>
            </a:r>
            <a:r>
              <a:rPr lang="en-GB" sz="1500">
                <a:latin typeface="Calibri"/>
                <a:ea typeface="Calibri"/>
                <a:cs typeface="Calibri"/>
                <a:sym typeface="Calibri"/>
              </a:rPr>
              <a:t> is now used for LEGACY Tilecal</a:t>
            </a:r>
            <a:endParaRPr sz="1500">
              <a:latin typeface="Calibri"/>
              <a:ea typeface="Calibri"/>
              <a:cs typeface="Calibri"/>
              <a:sym typeface="Calibri"/>
            </a:endParaRPr>
          </a:p>
          <a:p>
            <a:pPr marL="342900" lvl="0" indent="0" algn="l" rtl="0">
              <a:spcBef>
                <a:spcPts val="0"/>
              </a:spcBef>
              <a:spcAft>
                <a:spcPts val="0"/>
              </a:spcAft>
              <a:buNone/>
            </a:pPr>
            <a:endParaRPr sz="1500">
              <a:latin typeface="Calibri"/>
              <a:ea typeface="Calibri"/>
              <a:cs typeface="Calibri"/>
              <a:sym typeface="Calibri"/>
            </a:endParaRPr>
          </a:p>
          <a:p>
            <a:pPr marL="0" lvl="0" indent="0" algn="l" rtl="0">
              <a:spcBef>
                <a:spcPts val="0"/>
              </a:spcBef>
              <a:spcAft>
                <a:spcPts val="0"/>
              </a:spcAft>
              <a:buNone/>
            </a:pPr>
            <a:endParaRPr sz="1500">
              <a:latin typeface="Calibri"/>
              <a:ea typeface="Calibri"/>
              <a:cs typeface="Calibri"/>
              <a:sym typeface="Calibri"/>
            </a:endParaRPr>
          </a:p>
          <a:p>
            <a:pPr marL="342900" lvl="0" indent="0" algn="l" rtl="0">
              <a:spcBef>
                <a:spcPts val="0"/>
              </a:spcBef>
              <a:spcAft>
                <a:spcPts val="0"/>
              </a:spcAft>
              <a:buNone/>
            </a:pPr>
            <a:endParaRPr sz="1500">
              <a:latin typeface="Calibri"/>
              <a:ea typeface="Calibri"/>
              <a:cs typeface="Calibri"/>
              <a:sym typeface="Calibri"/>
            </a:endParaRPr>
          </a:p>
          <a:p>
            <a:pPr marL="342900" lvl="0" indent="0" algn="l" rtl="0">
              <a:spcBef>
                <a:spcPts val="0"/>
              </a:spcBef>
              <a:spcAft>
                <a:spcPts val="0"/>
              </a:spcAft>
              <a:buNone/>
            </a:pPr>
            <a:endParaRPr sz="1500">
              <a:latin typeface="Calibri"/>
              <a:ea typeface="Calibri"/>
              <a:cs typeface="Calibri"/>
              <a:sym typeface="Calibri"/>
            </a:endParaRPr>
          </a:p>
        </p:txBody>
      </p:sp>
      <p:pic>
        <p:nvPicPr>
          <p:cNvPr id="223" name="Google Shape;223;p36"/>
          <p:cNvPicPr preferRelativeResize="0"/>
          <p:nvPr/>
        </p:nvPicPr>
        <p:blipFill rotWithShape="1">
          <a:blip r:embed="rId1"/>
          <a:srcRect/>
          <a:stretch>
            <a:fillRect/>
          </a:stretch>
        </p:blipFill>
        <p:spPr>
          <a:xfrm>
            <a:off x="5279119" y="2142413"/>
            <a:ext cx="3706426" cy="2912025"/>
          </a:xfrm>
          <a:prstGeom prst="rect">
            <a:avLst/>
          </a:prstGeom>
          <a:noFill/>
          <a:ln>
            <a:noFill/>
          </a:ln>
        </p:spPr>
      </p:pic>
      <p:sp>
        <p:nvSpPr>
          <p:cNvPr id="224" name="Google Shape;224;p36"/>
          <p:cNvSpPr txBox="1"/>
          <p:nvPr/>
        </p:nvSpPr>
        <p:spPr>
          <a:xfrm>
            <a:off x="0" y="612009"/>
            <a:ext cx="9144000" cy="431100"/>
          </a:xfrm>
          <a:prstGeom prst="rect">
            <a:avLst/>
          </a:prstGeom>
          <a:noFill/>
          <a:ln>
            <a:noFill/>
          </a:ln>
        </p:spPr>
        <p:txBody>
          <a:bodyPr spcFirstLastPara="1" wrap="square" lIns="68575" tIns="68575" rIns="68575" bIns="68575" anchor="t" anchorCtr="0">
            <a:spAutoFit/>
          </a:bodyPr>
          <a:lstStyle/>
          <a:p>
            <a:pPr marL="0" lvl="0" indent="0" algn="l" rtl="0">
              <a:spcBef>
                <a:spcPts val="1000"/>
              </a:spcBef>
              <a:spcAft>
                <a:spcPts val="0"/>
              </a:spcAft>
              <a:buNone/>
            </a:pPr>
            <a:r>
              <a:rPr lang="en-GB" sz="1900" b="1">
                <a:solidFill>
                  <a:srgbClr val="787878"/>
                </a:solidFill>
                <a:latin typeface="Calibri"/>
                <a:ea typeface="Calibri"/>
                <a:cs typeface="Calibri"/>
                <a:sym typeface="Calibri"/>
              </a:rPr>
              <a:t>What is the minimum number of power stages that will do the job?</a:t>
            </a:r>
            <a:endParaRPr sz="1600" b="1">
              <a:solidFill>
                <a:srgbClr val="787878"/>
              </a:solidFill>
              <a:latin typeface="Calibri"/>
              <a:ea typeface="Calibri"/>
              <a:cs typeface="Calibri"/>
              <a:sym typeface="Calibri"/>
            </a:endParaRPr>
          </a:p>
        </p:txBody>
      </p:sp>
      <p:sp>
        <p:nvSpPr>
          <p:cNvPr id="225" name="Google Shape;225;p36"/>
          <p:cNvSpPr/>
          <p:nvPr/>
        </p:nvSpPr>
        <p:spPr>
          <a:xfrm>
            <a:off x="8955900" y="4909914"/>
            <a:ext cx="188100" cy="264300"/>
          </a:xfrm>
          <a:prstGeom prst="rect">
            <a:avLst/>
          </a:prstGeom>
          <a:noFill/>
          <a:ln>
            <a:noFill/>
          </a:ln>
        </p:spPr>
        <p:txBody>
          <a:bodyPr spcFirstLastPara="1" wrap="square" lIns="0" tIns="25650" rIns="0" bIns="0" anchor="t" anchorCtr="0">
            <a:noAutofit/>
          </a:bodyPr>
          <a:lstStyle/>
          <a:p>
            <a:pPr marL="25400" marR="0" lvl="0" indent="0" algn="l" rtl="0">
              <a:spcBef>
                <a:spcPts val="0"/>
              </a:spcBef>
              <a:spcAft>
                <a:spcPts val="0"/>
              </a:spcAft>
              <a:buNone/>
            </a:pPr>
            <a:fld id="{00000000-1234-1234-1234-123412341234}" type="slidenum">
              <a:rPr lang="en-GB" sz="1100">
                <a:solidFill>
                  <a:srgbClr val="000000"/>
                </a:solidFill>
                <a:latin typeface="Arial Black" panose="020B0A04020102020204"/>
                <a:ea typeface="Arial Black" panose="020B0A04020102020204"/>
                <a:cs typeface="Arial Black" panose="020B0A04020102020204"/>
                <a:sym typeface="Arial Black" panose="020B0A04020102020204"/>
              </a:rPr>
            </a:fld>
            <a:endParaRPr sz="1100">
              <a:solidFill>
                <a:srgbClr val="000000"/>
              </a:solidFill>
              <a:latin typeface="Arial" panose="020B0604020202090204"/>
              <a:ea typeface="Arial" panose="020B0604020202090204"/>
              <a:cs typeface="Arial" panose="020B0604020202090204"/>
              <a:sym typeface="Arial" panose="020B0604020202090204"/>
            </a:endParaRPr>
          </a:p>
        </p:txBody>
      </p:sp>
      <p:sp>
        <p:nvSpPr>
          <p:cNvPr id="226" name="Google Shape;226;p36"/>
          <p:cNvSpPr/>
          <p:nvPr/>
        </p:nvSpPr>
        <p:spPr>
          <a:xfrm rot="10800000" flipH="1">
            <a:off x="0" y="548208"/>
            <a:ext cx="6643782" cy="29592"/>
          </a:xfrm>
          <a:custGeom>
            <a:avLst/>
            <a:gdLst/>
            <a:ahLst/>
            <a:cxnLst/>
            <a:rect l="l" t="t" r="r" b="b"/>
            <a:pathLst>
              <a:path w="21600" h="21600" extrusionOk="0">
                <a:moveTo>
                  <a:pt x="0" y="0"/>
                </a:moveTo>
                <a:lnTo>
                  <a:pt x="21600" y="21600"/>
                </a:lnTo>
              </a:path>
            </a:pathLst>
          </a:custGeom>
          <a:noFill/>
          <a:ln w="57225" cap="flat" cmpd="sng">
            <a:solidFill>
              <a:srgbClr val="4A7EBB"/>
            </a:solidFill>
            <a:prstDash val="solid"/>
            <a:round/>
            <a:headEnd type="none" w="sm" len="sm"/>
            <a:tailEnd type="none" w="sm" len="sm"/>
          </a:ln>
        </p:spPr>
      </p:sp>
      <p:pic>
        <p:nvPicPr>
          <p:cNvPr id="227" name="Google Shape;227;p36"/>
          <p:cNvPicPr preferRelativeResize="0"/>
          <p:nvPr/>
        </p:nvPicPr>
        <p:blipFill>
          <a:blip r:embed="rId2"/>
          <a:stretch>
            <a:fillRect/>
          </a:stretch>
        </p:blipFill>
        <p:spPr>
          <a:xfrm>
            <a:off x="5091000" y="981000"/>
            <a:ext cx="4053002" cy="116142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231" name="Shape 231"/>
        <p:cNvGrpSpPr/>
        <p:nvPr/>
      </p:nvGrpSpPr>
      <p:grpSpPr>
        <a:xfrm>
          <a:off x="0" y="0"/>
          <a:ext cx="0" cy="0"/>
          <a:chOff x="0" y="0"/>
          <a:chExt cx="0" cy="0"/>
        </a:xfrm>
      </p:grpSpPr>
      <p:pic>
        <p:nvPicPr>
          <p:cNvPr id="232" name="Google Shape;232;p37"/>
          <p:cNvPicPr preferRelativeResize="0"/>
          <p:nvPr/>
        </p:nvPicPr>
        <p:blipFill rotWithShape="1">
          <a:blip r:embed="rId1"/>
          <a:srcRect r="2229"/>
          <a:stretch>
            <a:fillRect/>
          </a:stretch>
        </p:blipFill>
        <p:spPr>
          <a:xfrm>
            <a:off x="4572000" y="542550"/>
            <a:ext cx="4571998" cy="1810485"/>
          </a:xfrm>
          <a:prstGeom prst="rect">
            <a:avLst/>
          </a:prstGeom>
          <a:noFill/>
          <a:ln>
            <a:noFill/>
          </a:ln>
        </p:spPr>
      </p:pic>
      <p:sp>
        <p:nvSpPr>
          <p:cNvPr id="233" name="Google Shape;233;p37"/>
          <p:cNvSpPr txBox="1"/>
          <p:nvPr>
            <p:ph type="title"/>
          </p:nvPr>
        </p:nvSpPr>
        <p:spPr>
          <a:xfrm>
            <a:off x="-92" y="0"/>
            <a:ext cx="8456100" cy="518100"/>
          </a:xfrm>
          <a:prstGeom prst="rect">
            <a:avLst/>
          </a:prstGeom>
          <a:noFill/>
          <a:ln>
            <a:noFill/>
          </a:ln>
        </p:spPr>
        <p:txBody>
          <a:bodyPr spcFirstLastPara="1" wrap="square" lIns="0" tIns="10000" rIns="0" bIns="0" anchor="t" anchorCtr="0">
            <a:spAutoFit/>
          </a:bodyPr>
          <a:lstStyle/>
          <a:p>
            <a:pPr marL="12700" lvl="0" indent="0" algn="l" rtl="0">
              <a:lnSpc>
                <a:spcPct val="100000"/>
              </a:lnSpc>
              <a:spcBef>
                <a:spcPts val="0"/>
              </a:spcBef>
              <a:spcAft>
                <a:spcPts val="0"/>
              </a:spcAft>
              <a:buNone/>
            </a:pPr>
            <a:r>
              <a:rPr lang="en-GB">
                <a:latin typeface="Comic Sans MS" panose="030F0902030302020204"/>
                <a:ea typeface="Comic Sans MS" panose="030F0902030302020204"/>
                <a:cs typeface="Comic Sans MS" panose="030F0902030302020204"/>
                <a:sym typeface="Comic Sans MS" panose="030F0902030302020204"/>
              </a:rPr>
              <a:t>LVPS</a:t>
            </a:r>
            <a:r>
              <a:rPr lang="en-GB">
                <a:latin typeface="Comic Sans MS" panose="030F0902030302020204"/>
                <a:ea typeface="Comic Sans MS" panose="030F0902030302020204"/>
                <a:cs typeface="Comic Sans MS" panose="030F0902030302020204"/>
                <a:sym typeface="Comic Sans MS" panose="030F0902030302020204"/>
              </a:rPr>
              <a:t> principle of operation</a:t>
            </a:r>
            <a:endParaRPr>
              <a:latin typeface="Comic Sans MS" panose="030F0902030302020204"/>
              <a:ea typeface="Comic Sans MS" panose="030F0902030302020204"/>
              <a:cs typeface="Comic Sans MS" panose="030F0902030302020204"/>
              <a:sym typeface="Comic Sans MS" panose="030F0902030302020204"/>
            </a:endParaRPr>
          </a:p>
        </p:txBody>
      </p:sp>
      <p:sp>
        <p:nvSpPr>
          <p:cNvPr id="234" name="Google Shape;234;p37"/>
          <p:cNvSpPr txBox="1"/>
          <p:nvPr/>
        </p:nvSpPr>
        <p:spPr>
          <a:xfrm>
            <a:off x="-94" y="2354119"/>
            <a:ext cx="5566500" cy="877500"/>
          </a:xfrm>
          <a:prstGeom prst="rect">
            <a:avLst/>
          </a:prstGeom>
          <a:noFill/>
          <a:ln>
            <a:noFill/>
          </a:ln>
        </p:spPr>
        <p:txBody>
          <a:bodyPr spcFirstLastPara="1" wrap="square" lIns="68575" tIns="68575" rIns="68575" bIns="68575" anchor="t" anchorCtr="0">
            <a:spAutoFit/>
          </a:bodyPr>
          <a:lstStyle/>
          <a:p>
            <a:pPr marL="342900" lvl="0" indent="-266700" algn="l" rtl="0">
              <a:spcBef>
                <a:spcPts val="600"/>
              </a:spcBef>
              <a:spcAft>
                <a:spcPts val="0"/>
              </a:spcAft>
              <a:buClr>
                <a:schemeClr val="dk1"/>
              </a:buClr>
              <a:buSzPts val="1600"/>
              <a:buFont typeface="Calibri"/>
              <a:buChar char="●"/>
            </a:pPr>
            <a:r>
              <a:rPr lang="en-GB" sz="1600">
                <a:solidFill>
                  <a:schemeClr val="dk1"/>
                </a:solidFill>
                <a:latin typeface="Calibri"/>
                <a:ea typeface="Calibri"/>
                <a:cs typeface="Calibri"/>
                <a:sym typeface="Calibri"/>
              </a:rPr>
              <a:t>FET’s: When conducting current flows to the primary windings of the transformer which transfers energy to the secondary windings.</a:t>
            </a:r>
            <a:endParaRPr sz="1600">
              <a:solidFill>
                <a:schemeClr val="dk1"/>
              </a:solidFill>
              <a:latin typeface="Calibri"/>
              <a:ea typeface="Calibri"/>
              <a:cs typeface="Calibri"/>
              <a:sym typeface="Calibri"/>
            </a:endParaRPr>
          </a:p>
        </p:txBody>
      </p:sp>
      <p:sp>
        <p:nvSpPr>
          <p:cNvPr id="235" name="Google Shape;235;p37"/>
          <p:cNvSpPr txBox="1"/>
          <p:nvPr/>
        </p:nvSpPr>
        <p:spPr>
          <a:xfrm>
            <a:off x="-94" y="830213"/>
            <a:ext cx="4779900" cy="631200"/>
          </a:xfrm>
          <a:prstGeom prst="rect">
            <a:avLst/>
          </a:prstGeom>
          <a:noFill/>
          <a:ln>
            <a:noFill/>
          </a:ln>
        </p:spPr>
        <p:txBody>
          <a:bodyPr spcFirstLastPara="1" wrap="square" lIns="68575" tIns="68575" rIns="68575" bIns="68575" anchor="t" anchorCtr="0">
            <a:spAutoFit/>
          </a:bodyPr>
          <a:lstStyle/>
          <a:p>
            <a:pPr marL="342900" lvl="0" indent="-266700" algn="l" rtl="0">
              <a:spcBef>
                <a:spcPts val="600"/>
              </a:spcBef>
              <a:spcAft>
                <a:spcPts val="0"/>
              </a:spcAft>
              <a:buClr>
                <a:schemeClr val="dk1"/>
              </a:buClr>
              <a:buSzPts val="1600"/>
              <a:buFont typeface="Calibri"/>
              <a:buChar char="●"/>
            </a:pPr>
            <a:r>
              <a:rPr lang="en-GB" sz="1600">
                <a:solidFill>
                  <a:schemeClr val="dk1"/>
                </a:solidFill>
                <a:latin typeface="Calibri"/>
                <a:ea typeface="Calibri"/>
                <a:cs typeface="Calibri"/>
                <a:sym typeface="Calibri"/>
              </a:rPr>
              <a:t>Transformer coupled buck convertor (Forward converter).</a:t>
            </a:r>
            <a:endParaRPr sz="1600"/>
          </a:p>
        </p:txBody>
      </p:sp>
      <p:sp>
        <p:nvSpPr>
          <p:cNvPr id="236" name="Google Shape;236;p37"/>
          <p:cNvSpPr txBox="1"/>
          <p:nvPr/>
        </p:nvSpPr>
        <p:spPr>
          <a:xfrm>
            <a:off x="411937" y="4538231"/>
            <a:ext cx="5415900" cy="240600"/>
          </a:xfrm>
          <a:prstGeom prst="rect">
            <a:avLst/>
          </a:prstGeom>
          <a:noFill/>
          <a:ln>
            <a:noFill/>
          </a:ln>
        </p:spPr>
        <p:txBody>
          <a:bodyPr spcFirstLastPara="1" wrap="square" lIns="0" tIns="9525" rIns="0" bIns="0" anchor="t" anchorCtr="0">
            <a:spAutoFit/>
          </a:bodyPr>
          <a:lstStyle/>
          <a:p>
            <a:pPr marL="342900" marR="0" lvl="0" indent="0" algn="l" rtl="0">
              <a:lnSpc>
                <a:spcPct val="135000"/>
              </a:lnSpc>
              <a:spcBef>
                <a:spcPts val="0"/>
              </a:spcBef>
              <a:spcAft>
                <a:spcPts val="0"/>
              </a:spcAft>
              <a:buNone/>
            </a:pPr>
            <a:endParaRPr sz="1500">
              <a:latin typeface="Calibri"/>
              <a:ea typeface="Calibri"/>
              <a:cs typeface="Calibri"/>
              <a:sym typeface="Calibri"/>
            </a:endParaRPr>
          </a:p>
        </p:txBody>
      </p:sp>
      <p:sp>
        <p:nvSpPr>
          <p:cNvPr id="237" name="Google Shape;237;p37"/>
          <p:cNvSpPr txBox="1"/>
          <p:nvPr/>
        </p:nvSpPr>
        <p:spPr>
          <a:xfrm>
            <a:off x="-94" y="1453678"/>
            <a:ext cx="4957200" cy="631200"/>
          </a:xfrm>
          <a:prstGeom prst="rect">
            <a:avLst/>
          </a:prstGeom>
          <a:noFill/>
          <a:ln>
            <a:noFill/>
          </a:ln>
        </p:spPr>
        <p:txBody>
          <a:bodyPr spcFirstLastPara="1" wrap="square" lIns="68575" tIns="68575" rIns="68575" bIns="68575" anchor="t" anchorCtr="0">
            <a:spAutoFit/>
          </a:bodyPr>
          <a:lstStyle/>
          <a:p>
            <a:pPr marL="342900" lvl="0" indent="-266700" algn="l" rtl="0">
              <a:spcBef>
                <a:spcPts val="600"/>
              </a:spcBef>
              <a:spcAft>
                <a:spcPts val="0"/>
              </a:spcAft>
              <a:buClr>
                <a:schemeClr val="dk1"/>
              </a:buClr>
              <a:buSzPts val="1600"/>
              <a:buFont typeface="Calibri"/>
              <a:buChar char="●"/>
            </a:pPr>
            <a:r>
              <a:rPr lang="en-GB" sz="1600">
                <a:solidFill>
                  <a:schemeClr val="dk1"/>
                </a:solidFill>
                <a:latin typeface="Calibri"/>
                <a:ea typeface="Calibri"/>
                <a:cs typeface="Calibri"/>
                <a:sym typeface="Calibri"/>
              </a:rPr>
              <a:t>Controller chip </a:t>
            </a:r>
            <a:r>
              <a:rPr lang="en-GB" sz="1600" b="1">
                <a:solidFill>
                  <a:schemeClr val="dk1"/>
                </a:solidFill>
                <a:latin typeface="Calibri"/>
                <a:ea typeface="Calibri"/>
                <a:cs typeface="Calibri"/>
                <a:sym typeface="Calibri"/>
              </a:rPr>
              <a:t>LT1681</a:t>
            </a:r>
            <a:r>
              <a:rPr lang="en-GB" sz="1600">
                <a:solidFill>
                  <a:schemeClr val="dk1"/>
                </a:solidFill>
                <a:latin typeface="Calibri"/>
                <a:ea typeface="Calibri"/>
                <a:cs typeface="Calibri"/>
                <a:sym typeface="Calibri"/>
              </a:rPr>
              <a:t> (</a:t>
            </a:r>
            <a:r>
              <a:rPr lang="en-GB" sz="1600" i="1">
                <a:solidFill>
                  <a:schemeClr val="dk1"/>
                </a:solidFill>
                <a:latin typeface="Calibri"/>
                <a:ea typeface="Calibri"/>
                <a:cs typeface="Calibri"/>
                <a:sym typeface="Calibri"/>
              </a:rPr>
              <a:t>Heart of design</a:t>
            </a:r>
            <a:r>
              <a:rPr lang="en-GB" sz="1600">
                <a:solidFill>
                  <a:schemeClr val="dk1"/>
                </a:solidFill>
                <a:latin typeface="Calibri"/>
                <a:ea typeface="Calibri"/>
                <a:cs typeface="Calibri"/>
                <a:sym typeface="Calibri"/>
              </a:rPr>
              <a:t>) is used to provide switching at frequency of ~ 300 kHz</a:t>
            </a:r>
            <a:endParaRPr sz="1100"/>
          </a:p>
        </p:txBody>
      </p:sp>
      <p:sp>
        <p:nvSpPr>
          <p:cNvPr id="238" name="Google Shape;238;p37"/>
          <p:cNvSpPr txBox="1"/>
          <p:nvPr/>
        </p:nvSpPr>
        <p:spPr>
          <a:xfrm>
            <a:off x="-94" y="3244519"/>
            <a:ext cx="5675100" cy="1123500"/>
          </a:xfrm>
          <a:prstGeom prst="rect">
            <a:avLst/>
          </a:prstGeom>
          <a:noFill/>
          <a:ln>
            <a:noFill/>
          </a:ln>
        </p:spPr>
        <p:txBody>
          <a:bodyPr spcFirstLastPara="1" wrap="square" lIns="68575" tIns="68575" rIns="68575" bIns="68575" anchor="t" anchorCtr="0">
            <a:spAutoFit/>
          </a:bodyPr>
          <a:lstStyle/>
          <a:p>
            <a:pPr marL="342900" lvl="0" indent="-266700" algn="l" rtl="0">
              <a:spcBef>
                <a:spcPts val="600"/>
              </a:spcBef>
              <a:spcAft>
                <a:spcPts val="0"/>
              </a:spcAft>
              <a:buClr>
                <a:schemeClr val="dk1"/>
              </a:buClr>
              <a:buSzPts val="1600"/>
              <a:buFont typeface="Calibri"/>
              <a:buChar char="●"/>
            </a:pPr>
            <a:r>
              <a:rPr lang="en-GB" sz="1600">
                <a:solidFill>
                  <a:schemeClr val="dk1"/>
                </a:solidFill>
                <a:latin typeface="Calibri"/>
                <a:ea typeface="Calibri"/>
                <a:cs typeface="Calibri"/>
                <a:sym typeface="Calibri"/>
              </a:rPr>
              <a:t>Opto-Isolators: Provide voltage feedback. </a:t>
            </a:r>
            <a:endParaRPr sz="1600">
              <a:solidFill>
                <a:schemeClr val="dk1"/>
              </a:solidFill>
              <a:latin typeface="Calibri"/>
              <a:ea typeface="Calibri"/>
              <a:cs typeface="Calibri"/>
              <a:sym typeface="Calibri"/>
            </a:endParaRPr>
          </a:p>
          <a:p>
            <a:pPr marL="342900" lvl="0" indent="-266700" algn="l" rtl="0">
              <a:spcBef>
                <a:spcPts val="0"/>
              </a:spcBef>
              <a:spcAft>
                <a:spcPts val="0"/>
              </a:spcAft>
              <a:buClr>
                <a:schemeClr val="dk1"/>
              </a:buClr>
              <a:buSzPts val="1600"/>
              <a:buFont typeface="Calibri"/>
              <a:buChar char="●"/>
            </a:pPr>
            <a:r>
              <a:rPr lang="en-GB" sz="1600">
                <a:solidFill>
                  <a:schemeClr val="dk1"/>
                </a:solidFill>
                <a:latin typeface="Calibri"/>
                <a:ea typeface="Calibri"/>
                <a:cs typeface="Calibri"/>
                <a:sym typeface="Calibri"/>
              </a:rPr>
              <a:t>Shunt Resistor: For measuring the output current. </a:t>
            </a:r>
            <a:endParaRPr sz="1600">
              <a:solidFill>
                <a:schemeClr val="dk1"/>
              </a:solidFill>
              <a:latin typeface="Calibri"/>
              <a:ea typeface="Calibri"/>
              <a:cs typeface="Calibri"/>
              <a:sym typeface="Calibri"/>
            </a:endParaRPr>
          </a:p>
          <a:p>
            <a:pPr marL="342900" lvl="0" indent="-266700" algn="l" rtl="0">
              <a:spcBef>
                <a:spcPts val="0"/>
              </a:spcBef>
              <a:spcAft>
                <a:spcPts val="0"/>
              </a:spcAft>
              <a:buClr>
                <a:schemeClr val="dk1"/>
              </a:buClr>
              <a:buSzPts val="1600"/>
              <a:buFont typeface="Calibri"/>
              <a:buChar char="●"/>
            </a:pPr>
            <a:r>
              <a:rPr lang="en-GB" sz="1600">
                <a:solidFill>
                  <a:schemeClr val="dk1"/>
                </a:solidFill>
                <a:latin typeface="Calibri"/>
                <a:ea typeface="Calibri"/>
                <a:cs typeface="Calibri"/>
                <a:sym typeface="Calibri"/>
              </a:rPr>
              <a:t>Protection circuitry: Overcurrent Protection , Over Voltage Protection, Over Temperature Protection.</a:t>
            </a:r>
            <a:endParaRPr sz="1600">
              <a:solidFill>
                <a:schemeClr val="dk1"/>
              </a:solidFill>
              <a:latin typeface="Calibri"/>
              <a:ea typeface="Calibri"/>
              <a:cs typeface="Calibri"/>
              <a:sym typeface="Calibri"/>
            </a:endParaRPr>
          </a:p>
        </p:txBody>
      </p:sp>
      <p:sp>
        <p:nvSpPr>
          <p:cNvPr id="239" name="Google Shape;239;p37"/>
          <p:cNvSpPr/>
          <p:nvPr/>
        </p:nvSpPr>
        <p:spPr>
          <a:xfrm>
            <a:off x="8955900" y="4909914"/>
            <a:ext cx="188100" cy="264300"/>
          </a:xfrm>
          <a:prstGeom prst="rect">
            <a:avLst/>
          </a:prstGeom>
          <a:noFill/>
          <a:ln>
            <a:noFill/>
          </a:ln>
        </p:spPr>
        <p:txBody>
          <a:bodyPr spcFirstLastPara="1" wrap="square" lIns="0" tIns="25650" rIns="0" bIns="0" anchor="t" anchorCtr="0">
            <a:noAutofit/>
          </a:bodyPr>
          <a:lstStyle/>
          <a:p>
            <a:pPr marL="25400" marR="0" lvl="0" indent="0" algn="l" rtl="0">
              <a:spcBef>
                <a:spcPts val="0"/>
              </a:spcBef>
              <a:spcAft>
                <a:spcPts val="0"/>
              </a:spcAft>
              <a:buNone/>
            </a:pPr>
            <a:fld id="{00000000-1234-1234-1234-123412341234}" type="slidenum">
              <a:rPr lang="en-GB" sz="1100">
                <a:solidFill>
                  <a:srgbClr val="000000"/>
                </a:solidFill>
                <a:latin typeface="Arial Black" panose="020B0A04020102020204"/>
                <a:ea typeface="Arial Black" panose="020B0A04020102020204"/>
                <a:cs typeface="Arial Black" panose="020B0A04020102020204"/>
                <a:sym typeface="Arial Black" panose="020B0A04020102020204"/>
              </a:rPr>
            </a:fld>
            <a:endParaRPr sz="1100">
              <a:solidFill>
                <a:srgbClr val="000000"/>
              </a:solidFill>
              <a:latin typeface="Arial" panose="020B0604020202090204"/>
              <a:ea typeface="Arial" panose="020B0604020202090204"/>
              <a:cs typeface="Arial" panose="020B0604020202090204"/>
              <a:sym typeface="Arial" panose="020B0604020202090204"/>
            </a:endParaRPr>
          </a:p>
        </p:txBody>
      </p:sp>
      <p:sp>
        <p:nvSpPr>
          <p:cNvPr id="240" name="Google Shape;240;p37"/>
          <p:cNvSpPr/>
          <p:nvPr/>
        </p:nvSpPr>
        <p:spPr>
          <a:xfrm rot="10800000" flipH="1">
            <a:off x="0" y="641339"/>
            <a:ext cx="7060338" cy="29592"/>
          </a:xfrm>
          <a:custGeom>
            <a:avLst/>
            <a:gdLst/>
            <a:ahLst/>
            <a:cxnLst/>
            <a:rect l="l" t="t" r="r" b="b"/>
            <a:pathLst>
              <a:path w="21600" h="21600" extrusionOk="0">
                <a:moveTo>
                  <a:pt x="0" y="0"/>
                </a:moveTo>
                <a:lnTo>
                  <a:pt x="21600" y="21600"/>
                </a:lnTo>
              </a:path>
            </a:pathLst>
          </a:custGeom>
          <a:noFill/>
          <a:ln w="57225" cap="flat" cmpd="sng">
            <a:solidFill>
              <a:srgbClr val="4A7EBB"/>
            </a:solidFill>
            <a:prstDash val="solid"/>
            <a:round/>
            <a:headEnd type="none" w="sm" len="sm"/>
            <a:tailEnd type="none" w="sm" len="sm"/>
          </a:ln>
        </p:spPr>
      </p:sp>
      <p:graphicFrame>
        <p:nvGraphicFramePr>
          <p:cNvPr id="241" name="Google Shape;241;p37"/>
          <p:cNvGraphicFramePr/>
          <p:nvPr/>
        </p:nvGraphicFramePr>
        <p:xfrm>
          <a:off x="5963025" y="2478655"/>
          <a:ext cx="3000000" cy="3000000"/>
        </p:xfrm>
        <a:graphic>
          <a:graphicData uri="http://schemas.openxmlformats.org/drawingml/2006/table">
            <a:tbl>
              <a:tblPr firstRow="1" bandRow="1">
                <a:noFill/>
                <a:tableStyleId>{87C2EE4C-BF48-4BAC-B2E3-9A26E11FB212}</a:tableStyleId>
              </a:tblPr>
              <a:tblGrid>
                <a:gridCol w="1450675"/>
                <a:gridCol w="844200"/>
              </a:tblGrid>
              <a:tr h="275800">
                <a:tc>
                  <a:txBody>
                    <a:bodyPr/>
                    <a:lstStyle/>
                    <a:p>
                      <a:pPr marL="0" marR="0" lvl="0" indent="0" algn="ctr" rtl="0">
                        <a:lnSpc>
                          <a:spcPct val="100000"/>
                        </a:lnSpc>
                        <a:spcBef>
                          <a:spcPts val="0"/>
                        </a:spcBef>
                        <a:spcAft>
                          <a:spcPts val="0"/>
                        </a:spcAft>
                        <a:buNone/>
                      </a:pPr>
                      <a:r>
                        <a:rPr lang="en-GB" sz="900" u="none" strike="noStrike" cap="none">
                          <a:latin typeface="Calibri"/>
                          <a:ea typeface="Calibri"/>
                          <a:cs typeface="Calibri"/>
                          <a:sym typeface="Calibri"/>
                        </a:rPr>
                        <a:t>Parameter</a:t>
                      </a:r>
                      <a:endParaRPr sz="900" u="none" strike="noStrike" cap="none">
                        <a:latin typeface="Calibri"/>
                        <a:ea typeface="Calibri"/>
                        <a:cs typeface="Calibri"/>
                        <a:sym typeface="Calibri"/>
                      </a:endParaRPr>
                    </a:p>
                  </a:txBody>
                  <a:tcPr marL="0" marR="0" marT="47625" marB="0">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tcPr>
                </a:tc>
                <a:tc>
                  <a:txBody>
                    <a:bodyPr/>
                    <a:lstStyle/>
                    <a:p>
                      <a:pPr marL="0" marR="0" lvl="0" indent="0" algn="ctr" rtl="0">
                        <a:lnSpc>
                          <a:spcPct val="100000"/>
                        </a:lnSpc>
                        <a:spcBef>
                          <a:spcPts val="0"/>
                        </a:spcBef>
                        <a:spcAft>
                          <a:spcPts val="0"/>
                        </a:spcAft>
                        <a:buNone/>
                      </a:pPr>
                      <a:r>
                        <a:rPr lang="en-GB" sz="900" u="none" strike="noStrike" cap="none">
                          <a:latin typeface="Calibri"/>
                          <a:ea typeface="Calibri"/>
                          <a:cs typeface="Calibri"/>
                          <a:sym typeface="Calibri"/>
                        </a:rPr>
                        <a:t>Value</a:t>
                      </a:r>
                      <a:endParaRPr sz="900" u="none" strike="noStrike" cap="none">
                        <a:latin typeface="Calibri"/>
                        <a:ea typeface="Calibri"/>
                        <a:cs typeface="Calibri"/>
                        <a:sym typeface="Calibri"/>
                      </a:endParaRPr>
                    </a:p>
                  </a:txBody>
                  <a:tcPr marL="0" marR="0" marT="47625" marB="0">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tcPr>
                </a:tc>
              </a:tr>
              <a:tr h="241975">
                <a:tc>
                  <a:txBody>
                    <a:bodyPr/>
                    <a:lstStyle/>
                    <a:p>
                      <a:pPr marL="0" marR="0" lvl="0" indent="0" algn="ctr" rtl="0">
                        <a:lnSpc>
                          <a:spcPct val="100000"/>
                        </a:lnSpc>
                        <a:spcBef>
                          <a:spcPts val="0"/>
                        </a:spcBef>
                        <a:spcAft>
                          <a:spcPts val="0"/>
                        </a:spcAft>
                        <a:buNone/>
                      </a:pPr>
                      <a:r>
                        <a:rPr lang="en-GB" sz="900" b="1" u="none" strike="noStrike" cap="none"/>
                        <a:t>Threshold for Stable Load</a:t>
                      </a:r>
                      <a:endParaRPr sz="900" b="1" u="none" strike="noStrike" cap="none"/>
                    </a:p>
                  </a:txBody>
                  <a:tcPr marL="0" marR="0" marT="49050" marB="0">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tcPr>
                </a:tc>
                <a:tc>
                  <a:txBody>
                    <a:bodyPr/>
                    <a:lstStyle/>
                    <a:p>
                      <a:pPr marL="0" marR="0" lvl="0" indent="0" algn="ctr" rtl="0">
                        <a:lnSpc>
                          <a:spcPct val="100000"/>
                        </a:lnSpc>
                        <a:spcBef>
                          <a:spcPts val="0"/>
                        </a:spcBef>
                        <a:spcAft>
                          <a:spcPts val="0"/>
                        </a:spcAft>
                        <a:buNone/>
                      </a:pPr>
                      <a:r>
                        <a:rPr lang="en-GB" sz="900" b="1" u="none" strike="noStrike" cap="none"/>
                        <a:t>&lt; 2 A</a:t>
                      </a:r>
                      <a:endParaRPr sz="900" b="1" u="none" strike="noStrike" cap="none"/>
                    </a:p>
                  </a:txBody>
                  <a:tcPr marL="0" marR="0" marT="49050" marB="0">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tcPr>
                </a:tc>
              </a:tr>
              <a:tr h="241975">
                <a:tc>
                  <a:txBody>
                    <a:bodyPr/>
                    <a:lstStyle/>
                    <a:p>
                      <a:pPr marL="0" marR="0" lvl="0" indent="0" algn="ctr" rtl="0">
                        <a:lnSpc>
                          <a:spcPct val="100000"/>
                        </a:lnSpc>
                        <a:spcBef>
                          <a:spcPts val="0"/>
                        </a:spcBef>
                        <a:spcAft>
                          <a:spcPts val="0"/>
                        </a:spcAft>
                        <a:buNone/>
                      </a:pPr>
                      <a:r>
                        <a:rPr lang="en-GB" sz="900" b="1" u="none" strike="noStrike" cap="none"/>
                        <a:t>Over Voltage Protection</a:t>
                      </a:r>
                      <a:endParaRPr sz="900" b="1" u="none" strike="noStrike" cap="none"/>
                    </a:p>
                  </a:txBody>
                  <a:tcPr marL="0" marR="0" marT="46675" marB="0">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tcPr>
                </a:tc>
                <a:tc>
                  <a:txBody>
                    <a:bodyPr/>
                    <a:lstStyle/>
                    <a:p>
                      <a:pPr marL="0" marR="0" lvl="0" indent="0" algn="ctr" rtl="0">
                        <a:lnSpc>
                          <a:spcPct val="100000"/>
                        </a:lnSpc>
                        <a:spcBef>
                          <a:spcPts val="0"/>
                        </a:spcBef>
                        <a:spcAft>
                          <a:spcPts val="0"/>
                        </a:spcAft>
                        <a:buNone/>
                      </a:pPr>
                      <a:r>
                        <a:rPr lang="en-GB" sz="900" b="1" u="none" strike="noStrike" cap="none"/>
                        <a:t>11.5 – 12.5 V</a:t>
                      </a:r>
                      <a:endParaRPr sz="900" b="1" u="none" strike="noStrike" cap="none"/>
                    </a:p>
                  </a:txBody>
                  <a:tcPr marL="0" marR="0" marT="46675" marB="0">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tcPr>
                </a:tc>
              </a:tr>
              <a:tr h="241975">
                <a:tc>
                  <a:txBody>
                    <a:bodyPr/>
                    <a:lstStyle/>
                    <a:p>
                      <a:pPr marL="0" marR="0" lvl="0" indent="0" algn="ctr" rtl="0">
                        <a:lnSpc>
                          <a:spcPct val="100000"/>
                        </a:lnSpc>
                        <a:spcBef>
                          <a:spcPts val="0"/>
                        </a:spcBef>
                        <a:spcAft>
                          <a:spcPts val="0"/>
                        </a:spcAft>
                        <a:buNone/>
                      </a:pPr>
                      <a:r>
                        <a:rPr lang="en-GB" sz="900" b="1"/>
                        <a:t>Overcurrent</a:t>
                      </a:r>
                      <a:r>
                        <a:rPr lang="en-GB" sz="900" b="1" u="none" strike="noStrike" cap="none"/>
                        <a:t> Protection</a:t>
                      </a:r>
                      <a:endParaRPr sz="900" b="1" u="none" strike="noStrike" cap="none"/>
                    </a:p>
                  </a:txBody>
                  <a:tcPr marL="0" marR="0" marT="48575" marB="0">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tcPr>
                </a:tc>
                <a:tc>
                  <a:txBody>
                    <a:bodyPr/>
                    <a:lstStyle/>
                    <a:p>
                      <a:pPr marL="0" marR="0" lvl="0" indent="0" algn="ctr" rtl="0">
                        <a:lnSpc>
                          <a:spcPct val="100000"/>
                        </a:lnSpc>
                        <a:spcBef>
                          <a:spcPts val="0"/>
                        </a:spcBef>
                        <a:spcAft>
                          <a:spcPts val="0"/>
                        </a:spcAft>
                        <a:buNone/>
                      </a:pPr>
                      <a:r>
                        <a:rPr lang="en-GB" sz="900" b="1" u="none" strike="noStrike" cap="none"/>
                        <a:t>6.75 – 10.75 A</a:t>
                      </a:r>
                      <a:endParaRPr sz="900" b="1" u="none" strike="noStrike" cap="none"/>
                    </a:p>
                  </a:txBody>
                  <a:tcPr marL="0" marR="0" marT="48575" marB="0">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tcPr>
                </a:tc>
              </a:tr>
              <a:tr h="241975">
                <a:tc>
                  <a:txBody>
                    <a:bodyPr/>
                    <a:lstStyle/>
                    <a:p>
                      <a:pPr marL="0" marR="0" lvl="0" indent="0" algn="ctr" rtl="0">
                        <a:lnSpc>
                          <a:spcPct val="100000"/>
                        </a:lnSpc>
                        <a:spcBef>
                          <a:spcPts val="0"/>
                        </a:spcBef>
                        <a:spcAft>
                          <a:spcPts val="0"/>
                        </a:spcAft>
                        <a:buNone/>
                      </a:pPr>
                      <a:r>
                        <a:rPr lang="en-GB" sz="900" b="1" u="none" strike="noStrike" cap="none"/>
                        <a:t>Output Voltage Ripple @ NL</a:t>
                      </a:r>
                      <a:endParaRPr sz="900" b="1" u="none" strike="noStrike" cap="none"/>
                    </a:p>
                  </a:txBody>
                  <a:tcPr marL="0" marR="0" marT="49550" marB="0">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tcPr>
                </a:tc>
                <a:tc>
                  <a:txBody>
                    <a:bodyPr/>
                    <a:lstStyle/>
                    <a:p>
                      <a:pPr marL="0" marR="0" lvl="0" indent="0" algn="ctr" rtl="0">
                        <a:lnSpc>
                          <a:spcPct val="100000"/>
                        </a:lnSpc>
                        <a:spcBef>
                          <a:spcPts val="0"/>
                        </a:spcBef>
                        <a:spcAft>
                          <a:spcPts val="0"/>
                        </a:spcAft>
                        <a:buNone/>
                      </a:pPr>
                      <a:r>
                        <a:rPr lang="en-GB" sz="900" b="1" u="none" strike="noStrike" cap="none"/>
                        <a:t>&lt; 0.5 V (p2p)</a:t>
                      </a:r>
                      <a:endParaRPr sz="900" b="1" u="none" strike="noStrike" cap="none"/>
                    </a:p>
                  </a:txBody>
                  <a:tcPr marL="0" marR="0" marT="49550" marB="0">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tcPr>
                </a:tc>
              </a:tr>
              <a:tr h="241975">
                <a:tc>
                  <a:txBody>
                    <a:bodyPr/>
                    <a:lstStyle/>
                    <a:p>
                      <a:pPr marL="0" marR="0" lvl="0" indent="0" algn="ctr" rtl="0">
                        <a:lnSpc>
                          <a:spcPct val="100000"/>
                        </a:lnSpc>
                        <a:spcBef>
                          <a:spcPts val="0"/>
                        </a:spcBef>
                        <a:spcAft>
                          <a:spcPts val="0"/>
                        </a:spcAft>
                        <a:buNone/>
                      </a:pPr>
                      <a:r>
                        <a:rPr lang="en-GB" sz="900" b="1" u="none" strike="noStrike" cap="none"/>
                        <a:t>Duty Cycle @ NL</a:t>
                      </a:r>
                      <a:endParaRPr sz="900" b="1" u="none" strike="noStrike" cap="none"/>
                    </a:p>
                  </a:txBody>
                  <a:tcPr marL="0" marR="0" marT="47150" marB="0">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tcPr>
                </a:tc>
                <a:tc>
                  <a:txBody>
                    <a:bodyPr/>
                    <a:lstStyle/>
                    <a:p>
                      <a:pPr marL="0" marR="0" lvl="0" indent="0" algn="ctr" rtl="0">
                        <a:lnSpc>
                          <a:spcPct val="100000"/>
                        </a:lnSpc>
                        <a:spcBef>
                          <a:spcPts val="0"/>
                        </a:spcBef>
                        <a:spcAft>
                          <a:spcPts val="0"/>
                        </a:spcAft>
                        <a:buNone/>
                      </a:pPr>
                      <a:r>
                        <a:rPr lang="en-GB" sz="900" b="1" u="none" strike="noStrike" cap="none"/>
                        <a:t>30 – 40 %</a:t>
                      </a:r>
                      <a:endParaRPr sz="900" b="1" u="none" strike="noStrike" cap="none"/>
                    </a:p>
                  </a:txBody>
                  <a:tcPr marL="0" marR="0" marT="47150" marB="0">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tcPr>
                </a:tc>
              </a:tr>
              <a:tr h="241975">
                <a:tc>
                  <a:txBody>
                    <a:bodyPr/>
                    <a:lstStyle/>
                    <a:p>
                      <a:pPr marL="0" marR="0" lvl="0" indent="0" algn="ctr" rtl="0">
                        <a:lnSpc>
                          <a:spcPct val="100000"/>
                        </a:lnSpc>
                        <a:spcBef>
                          <a:spcPts val="0"/>
                        </a:spcBef>
                        <a:spcAft>
                          <a:spcPts val="0"/>
                        </a:spcAft>
                        <a:buNone/>
                      </a:pPr>
                      <a:r>
                        <a:rPr lang="en-GB" sz="900" b="1" u="none" strike="noStrike" cap="none"/>
                        <a:t>Frequency @ NL</a:t>
                      </a:r>
                      <a:endParaRPr sz="900" b="1" u="none" strike="noStrike" cap="none"/>
                    </a:p>
                  </a:txBody>
                  <a:tcPr marL="0" marR="0" marT="48575" marB="0">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tcPr>
                </a:tc>
                <a:tc>
                  <a:txBody>
                    <a:bodyPr/>
                    <a:lstStyle/>
                    <a:p>
                      <a:pPr marL="0" marR="0" lvl="0" indent="0" algn="ctr" rtl="0">
                        <a:lnSpc>
                          <a:spcPct val="100000"/>
                        </a:lnSpc>
                        <a:spcBef>
                          <a:spcPts val="0"/>
                        </a:spcBef>
                        <a:spcAft>
                          <a:spcPts val="0"/>
                        </a:spcAft>
                        <a:buNone/>
                      </a:pPr>
                      <a:r>
                        <a:rPr lang="en-GB" sz="900" b="1" u="none" strike="noStrike" cap="none"/>
                        <a:t>280 – 320 kHz</a:t>
                      </a:r>
                      <a:endParaRPr sz="900" b="1" u="none" strike="noStrike" cap="none"/>
                    </a:p>
                  </a:txBody>
                  <a:tcPr marL="0" marR="0" marT="48575" marB="0">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tcPr>
                </a:tc>
              </a:tr>
              <a:tr h="242050">
                <a:tc>
                  <a:txBody>
                    <a:bodyPr/>
                    <a:lstStyle/>
                    <a:p>
                      <a:pPr marL="0" marR="0" lvl="0" indent="0" algn="ctr" rtl="0">
                        <a:lnSpc>
                          <a:spcPct val="100000"/>
                        </a:lnSpc>
                        <a:spcBef>
                          <a:spcPts val="0"/>
                        </a:spcBef>
                        <a:spcAft>
                          <a:spcPts val="0"/>
                        </a:spcAft>
                        <a:buNone/>
                      </a:pPr>
                      <a:r>
                        <a:rPr lang="en-GB" sz="900" b="1" u="none" strike="noStrike" cap="none"/>
                        <a:t>Efficiency @ NL</a:t>
                      </a:r>
                      <a:endParaRPr sz="900" b="1" u="none" strike="noStrike" cap="none"/>
                    </a:p>
                  </a:txBody>
                  <a:tcPr marL="0" marR="0" marT="49550" marB="0">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tcPr>
                </a:tc>
                <a:tc>
                  <a:txBody>
                    <a:bodyPr/>
                    <a:lstStyle/>
                    <a:p>
                      <a:pPr marL="0" marR="0" lvl="0" indent="0" algn="ctr" rtl="0">
                        <a:lnSpc>
                          <a:spcPct val="100000"/>
                        </a:lnSpc>
                        <a:spcBef>
                          <a:spcPts val="0"/>
                        </a:spcBef>
                        <a:spcAft>
                          <a:spcPts val="0"/>
                        </a:spcAft>
                        <a:buNone/>
                      </a:pPr>
                      <a:r>
                        <a:rPr lang="en-GB" sz="900" b="1" u="none" strike="noStrike" cap="none"/>
                        <a:t>&gt; 65%</a:t>
                      </a:r>
                      <a:endParaRPr sz="900" b="1" u="none" strike="noStrike" cap="none"/>
                    </a:p>
                  </a:txBody>
                  <a:tcPr marL="0" marR="0" marT="49550" marB="0">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tcPr>
                </a:tc>
              </a:tr>
              <a:tr h="241925">
                <a:tc>
                  <a:txBody>
                    <a:bodyPr/>
                    <a:lstStyle/>
                    <a:p>
                      <a:pPr marL="0" marR="0" lvl="0" indent="0" algn="ctr" rtl="0">
                        <a:lnSpc>
                          <a:spcPct val="100000"/>
                        </a:lnSpc>
                        <a:spcBef>
                          <a:spcPts val="0"/>
                        </a:spcBef>
                        <a:spcAft>
                          <a:spcPts val="0"/>
                        </a:spcAft>
                        <a:buNone/>
                      </a:pPr>
                      <a:r>
                        <a:rPr lang="en-GB" sz="900" b="1" u="none" strike="noStrike" cap="none"/>
                        <a:t>Input Power (Current) @ NL</a:t>
                      </a:r>
                      <a:endParaRPr sz="900" b="1" u="none" strike="noStrike" cap="none"/>
                    </a:p>
                  </a:txBody>
                  <a:tcPr marL="0" marR="0" marT="47625" marB="0">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tcPr>
                </a:tc>
                <a:tc>
                  <a:txBody>
                    <a:bodyPr/>
                    <a:lstStyle/>
                    <a:p>
                      <a:pPr marL="0" marR="0" lvl="0" indent="0" algn="ctr" rtl="0">
                        <a:lnSpc>
                          <a:spcPct val="100000"/>
                        </a:lnSpc>
                        <a:spcBef>
                          <a:spcPts val="0"/>
                        </a:spcBef>
                        <a:spcAft>
                          <a:spcPts val="0"/>
                        </a:spcAft>
                        <a:buNone/>
                      </a:pPr>
                      <a:r>
                        <a:rPr lang="en-GB" sz="900" b="1" u="none" strike="noStrike" cap="none"/>
                        <a:t>48 W (0.24 A)</a:t>
                      </a:r>
                      <a:endParaRPr sz="900" b="1" u="none" strike="noStrike" cap="none"/>
                    </a:p>
                  </a:txBody>
                  <a:tcPr marL="0" marR="0" marT="47625" marB="0">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tcPr>
                </a:tc>
              </a:tr>
              <a:tr h="241975">
                <a:tc>
                  <a:txBody>
                    <a:bodyPr/>
                    <a:lstStyle/>
                    <a:p>
                      <a:pPr marL="0" marR="0" lvl="0" indent="0" algn="ctr" rtl="0">
                        <a:lnSpc>
                          <a:spcPct val="100000"/>
                        </a:lnSpc>
                        <a:spcBef>
                          <a:spcPts val="0"/>
                        </a:spcBef>
                        <a:spcAft>
                          <a:spcPts val="0"/>
                        </a:spcAft>
                        <a:buNone/>
                      </a:pPr>
                      <a:r>
                        <a:rPr lang="en-GB" sz="900" b="1" u="none" strike="noStrike" cap="none"/>
                        <a:t>Output Voltage Change</a:t>
                      </a:r>
                      <a:endParaRPr sz="900" b="1" u="none" strike="noStrike" cap="none"/>
                    </a:p>
                  </a:txBody>
                  <a:tcPr marL="0" marR="0" marT="49050" marB="0">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tcPr>
                </a:tc>
                <a:tc>
                  <a:txBody>
                    <a:bodyPr/>
                    <a:lstStyle/>
                    <a:p>
                      <a:pPr marL="0" marR="0" lvl="0" indent="0" algn="ctr" rtl="0">
                        <a:lnSpc>
                          <a:spcPct val="100000"/>
                        </a:lnSpc>
                        <a:spcBef>
                          <a:spcPts val="0"/>
                        </a:spcBef>
                        <a:spcAft>
                          <a:spcPts val="0"/>
                        </a:spcAft>
                        <a:buNone/>
                      </a:pPr>
                      <a:r>
                        <a:rPr lang="en-GB" sz="900" b="1" u="none" strike="noStrike" cap="none"/>
                        <a:t>&lt; 20 mV/A</a:t>
                      </a:r>
                      <a:endParaRPr sz="900" b="1" u="none" strike="noStrike" cap="none"/>
                    </a:p>
                  </a:txBody>
                  <a:tcPr marL="0" marR="0" marT="49050" marB="0">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tcPr>
                </a:tc>
              </a:tr>
              <a:tr h="241975">
                <a:tc>
                  <a:txBody>
                    <a:bodyPr/>
                    <a:lstStyle/>
                    <a:p>
                      <a:pPr marL="0" marR="0" lvl="0" indent="0" algn="ctr" rtl="0">
                        <a:lnSpc>
                          <a:spcPct val="100000"/>
                        </a:lnSpc>
                        <a:spcBef>
                          <a:spcPts val="0"/>
                        </a:spcBef>
                        <a:spcAft>
                          <a:spcPts val="0"/>
                        </a:spcAft>
                        <a:buNone/>
                      </a:pPr>
                      <a:r>
                        <a:rPr lang="en-GB" sz="900" b="1" u="none" strike="noStrike" cap="none"/>
                        <a:t>Over Temperature Protection</a:t>
                      </a:r>
                      <a:endParaRPr sz="900" b="1" u="none" strike="noStrike" cap="none"/>
                    </a:p>
                  </a:txBody>
                  <a:tcPr marL="0" marR="0" marT="50000" marB="0">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tcPr>
                </a:tc>
                <a:tc>
                  <a:txBody>
                    <a:bodyPr/>
                    <a:lstStyle/>
                    <a:p>
                      <a:pPr marL="0" marR="0" lvl="0" indent="0" algn="ctr" rtl="0">
                        <a:lnSpc>
                          <a:spcPct val="100000"/>
                        </a:lnSpc>
                        <a:spcBef>
                          <a:spcPts val="0"/>
                        </a:spcBef>
                        <a:spcAft>
                          <a:spcPts val="0"/>
                        </a:spcAft>
                        <a:buNone/>
                      </a:pPr>
                      <a:r>
                        <a:rPr lang="en-GB" sz="900" b="1" u="none" strike="noStrike" cap="none"/>
                        <a:t>70 Degrees C</a:t>
                      </a:r>
                      <a:endParaRPr sz="900" b="1" u="none" strike="noStrike" cap="none"/>
                    </a:p>
                  </a:txBody>
                  <a:tcPr marL="0" marR="0" marT="50000" marB="0">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245" name="Shape 245"/>
        <p:cNvGrpSpPr/>
        <p:nvPr/>
      </p:nvGrpSpPr>
      <p:grpSpPr>
        <a:xfrm>
          <a:off x="0" y="0"/>
          <a:ext cx="0" cy="0"/>
          <a:chOff x="0" y="0"/>
          <a:chExt cx="0" cy="0"/>
        </a:xfrm>
      </p:grpSpPr>
      <p:sp>
        <p:nvSpPr>
          <p:cNvPr id="246" name="Google Shape;246;p38"/>
          <p:cNvSpPr txBox="1"/>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latin typeface="Comic Sans MS" panose="030F0902030302020204"/>
                <a:ea typeface="Comic Sans MS" panose="030F0902030302020204"/>
                <a:cs typeface="Comic Sans MS" panose="030F0902030302020204"/>
                <a:sym typeface="Comic Sans MS" panose="030F0902030302020204"/>
              </a:rPr>
              <a:t>Production of the LVPS boards</a:t>
            </a:r>
            <a:endParaRPr>
              <a:latin typeface="Comic Sans MS" panose="030F0902030302020204"/>
              <a:ea typeface="Comic Sans MS" panose="030F0902030302020204"/>
              <a:cs typeface="Comic Sans MS" panose="030F0902030302020204"/>
              <a:sym typeface="Comic Sans MS" panose="030F0902030302020204"/>
            </a:endParaRPr>
          </a:p>
        </p:txBody>
      </p:sp>
      <p:sp>
        <p:nvSpPr>
          <p:cNvPr id="247" name="Google Shape;247;p38"/>
          <p:cNvSpPr txBox="1"/>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87350" algn="l" rtl="0">
              <a:spcBef>
                <a:spcPts val="0"/>
              </a:spcBef>
              <a:spcAft>
                <a:spcPts val="0"/>
              </a:spcAft>
              <a:buClr>
                <a:schemeClr val="dk2"/>
              </a:buClr>
              <a:buSzPts val="2500"/>
              <a:buChar char="-"/>
            </a:pPr>
            <a:r>
              <a:rPr lang="en-GB">
                <a:solidFill>
                  <a:schemeClr val="dk1"/>
                </a:solidFill>
              </a:rPr>
              <a:t>Pre Production : </a:t>
            </a:r>
            <a:r>
              <a:rPr lang="en-GB">
                <a:solidFill>
                  <a:schemeClr val="dk1"/>
                </a:solidFill>
              </a:rPr>
              <a:t>104 LVPS power supplies  slated for production</a:t>
            </a:r>
            <a:endParaRPr>
              <a:solidFill>
                <a:schemeClr val="dk1"/>
              </a:solidFill>
            </a:endParaRPr>
          </a:p>
          <a:p>
            <a:pPr marL="457200" lvl="0" indent="-349250" algn="l" rtl="0">
              <a:spcBef>
                <a:spcPts val="0"/>
              </a:spcBef>
              <a:spcAft>
                <a:spcPts val="0"/>
              </a:spcAft>
              <a:buClr>
                <a:schemeClr val="dk1"/>
              </a:buClr>
              <a:buSzPts val="1900"/>
              <a:buChar char="-"/>
            </a:pPr>
            <a:r>
              <a:rPr lang="en-GB" sz="1900">
                <a:solidFill>
                  <a:schemeClr val="dk1"/>
                </a:solidFill>
              </a:rPr>
              <a:t>Production: 1032 LVPS boards</a:t>
            </a:r>
            <a:endParaRPr sz="1900">
              <a:solidFill>
                <a:schemeClr val="dk1"/>
              </a:solidFill>
            </a:endParaRPr>
          </a:p>
          <a:p>
            <a:pPr marL="457200" lvl="0" indent="-361950" algn="l" rtl="0">
              <a:spcBef>
                <a:spcPts val="0"/>
              </a:spcBef>
              <a:spcAft>
                <a:spcPts val="0"/>
              </a:spcAft>
              <a:buClr>
                <a:schemeClr val="dk2"/>
              </a:buClr>
              <a:buSzPts val="2100"/>
              <a:buChar char="-"/>
            </a:pPr>
            <a:r>
              <a:rPr lang="en-GB" sz="2100"/>
              <a:t>Location and process (SA)</a:t>
            </a:r>
            <a:endParaRPr sz="2100"/>
          </a:p>
          <a:p>
            <a:pPr marL="0" lvl="0" indent="0" algn="l" rtl="0">
              <a:spcBef>
                <a:spcPts val="1200"/>
              </a:spcBef>
              <a:spcAft>
                <a:spcPts val="0"/>
              </a:spcAft>
              <a:buNone/>
            </a:pPr>
            <a:endParaRPr sz="2200">
              <a:solidFill>
                <a:schemeClr val="dk1"/>
              </a:solidFill>
            </a:endParaRPr>
          </a:p>
          <a:p>
            <a:pPr marL="0" lvl="0" indent="0" algn="l" rtl="0">
              <a:spcBef>
                <a:spcPts val="1200"/>
              </a:spcBef>
              <a:spcAft>
                <a:spcPts val="0"/>
              </a:spcAft>
              <a:buClr>
                <a:schemeClr val="dk1"/>
              </a:buClr>
              <a:buSzPts val="1100"/>
              <a:buFont typeface="Arial" panose="020B0604020202090204"/>
              <a:buNone/>
            </a:pPr>
            <a:endParaRPr sz="1100">
              <a:solidFill>
                <a:schemeClr val="dk1"/>
              </a:solidFill>
            </a:endParaRPr>
          </a:p>
          <a:p>
            <a:pPr marL="0" lvl="0" indent="0" algn="l" rtl="0">
              <a:spcBef>
                <a:spcPts val="0"/>
              </a:spcBef>
              <a:spcAft>
                <a:spcPts val="0"/>
              </a:spcAft>
              <a:buClr>
                <a:schemeClr val="dk1"/>
              </a:buClr>
              <a:buSzPts val="1100"/>
              <a:buFont typeface="Arial" panose="020B0604020202090204"/>
              <a:buNone/>
            </a:pPr>
            <a:endParaRPr sz="1100">
              <a:solidFill>
                <a:schemeClr val="dk1"/>
              </a:solidFill>
            </a:endParaRPr>
          </a:p>
          <a:p>
            <a:pPr marL="914400" lvl="0" indent="0" algn="l" rtl="0">
              <a:spcBef>
                <a:spcPts val="0"/>
              </a:spcBef>
              <a:spcAft>
                <a:spcPts val="0"/>
              </a:spcAft>
              <a:buNone/>
            </a:pPr>
            <a:endParaRPr sz="1900">
              <a:solidFill>
                <a:schemeClr val="dk1"/>
              </a:solidFill>
            </a:endParaRPr>
          </a:p>
          <a:p>
            <a:pPr marL="0" lvl="0" indent="0" algn="l" rtl="0">
              <a:lnSpc>
                <a:spcPct val="100000"/>
              </a:lnSpc>
              <a:spcBef>
                <a:spcPts val="0"/>
              </a:spcBef>
              <a:spcAft>
                <a:spcPts val="0"/>
              </a:spcAft>
              <a:buClr>
                <a:schemeClr val="dk1"/>
              </a:buClr>
              <a:buSzPts val="1100"/>
              <a:buFont typeface="Arial" panose="020B0604020202090204"/>
              <a:buNone/>
            </a:pPr>
          </a:p>
        </p:txBody>
      </p:sp>
      <p:pic>
        <p:nvPicPr>
          <p:cNvPr id="248" name="Google Shape;248;p38"/>
          <p:cNvPicPr preferRelativeResize="0"/>
          <p:nvPr/>
        </p:nvPicPr>
        <p:blipFill>
          <a:blip r:embed="rId1"/>
          <a:stretch>
            <a:fillRect/>
          </a:stretch>
        </p:blipFill>
        <p:spPr>
          <a:xfrm>
            <a:off x="5688212" y="1880525"/>
            <a:ext cx="2798225" cy="2780100"/>
          </a:xfrm>
          <a:prstGeom prst="rect">
            <a:avLst/>
          </a:prstGeom>
          <a:noFill/>
          <a:ln>
            <a:noFill/>
          </a:ln>
        </p:spPr>
      </p:pic>
      <p:pic>
        <p:nvPicPr>
          <p:cNvPr id="249" name="Google Shape;249;p38"/>
          <p:cNvPicPr preferRelativeResize="0"/>
          <p:nvPr/>
        </p:nvPicPr>
        <p:blipFill>
          <a:blip r:embed="rId2"/>
          <a:stretch>
            <a:fillRect/>
          </a:stretch>
        </p:blipFill>
        <p:spPr>
          <a:xfrm>
            <a:off x="536200" y="2826875"/>
            <a:ext cx="3364899" cy="2083049"/>
          </a:xfrm>
          <a:prstGeom prst="rect">
            <a:avLst/>
          </a:prstGeom>
          <a:noFill/>
          <a:ln>
            <a:noFill/>
          </a:ln>
        </p:spPr>
      </p:pic>
      <p:sp>
        <p:nvSpPr>
          <p:cNvPr id="250" name="Google Shape;250;p38"/>
          <p:cNvSpPr txBox="1"/>
          <p:nvPr/>
        </p:nvSpPr>
        <p:spPr>
          <a:xfrm>
            <a:off x="2596575" y="2323200"/>
            <a:ext cx="2907300" cy="497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panose="020B0604020202090204"/>
              <a:buNone/>
            </a:pPr>
            <a:r>
              <a:rPr lang="en-GB" sz="1800" b="1">
                <a:solidFill>
                  <a:srgbClr val="FF0000"/>
                </a:solidFill>
              </a:rPr>
              <a:t>SA contribution: 50% </a:t>
            </a:r>
            <a:endParaRPr sz="2800">
              <a:solidFill>
                <a:schemeClr val="dk2"/>
              </a:solidFill>
            </a:endParaRPr>
          </a:p>
        </p:txBody>
      </p:sp>
      <p:sp>
        <p:nvSpPr>
          <p:cNvPr id="251" name="Google Shape;251;p38"/>
          <p:cNvSpPr/>
          <p:nvPr/>
        </p:nvSpPr>
        <p:spPr>
          <a:xfrm>
            <a:off x="8955900" y="4909914"/>
            <a:ext cx="188100" cy="264300"/>
          </a:xfrm>
          <a:prstGeom prst="rect">
            <a:avLst/>
          </a:prstGeom>
          <a:noFill/>
          <a:ln>
            <a:noFill/>
          </a:ln>
        </p:spPr>
        <p:txBody>
          <a:bodyPr spcFirstLastPara="1" wrap="square" lIns="0" tIns="25650" rIns="0" bIns="0" anchor="t" anchorCtr="0">
            <a:noAutofit/>
          </a:bodyPr>
          <a:lstStyle/>
          <a:p>
            <a:pPr marL="25400" marR="0" lvl="0" indent="0" algn="l" rtl="0">
              <a:spcBef>
                <a:spcPts val="0"/>
              </a:spcBef>
              <a:spcAft>
                <a:spcPts val="0"/>
              </a:spcAft>
              <a:buNone/>
            </a:pPr>
            <a:fld id="{00000000-1234-1234-1234-123412341234}" type="slidenum">
              <a:rPr lang="en-GB" sz="1100">
                <a:solidFill>
                  <a:srgbClr val="000000"/>
                </a:solidFill>
                <a:latin typeface="Arial Black" panose="020B0A04020102020204"/>
                <a:ea typeface="Arial Black" panose="020B0A04020102020204"/>
                <a:cs typeface="Arial Black" panose="020B0A04020102020204"/>
                <a:sym typeface="Arial Black" panose="020B0A04020102020204"/>
              </a:rPr>
            </a:fld>
            <a:endParaRPr sz="1100">
              <a:solidFill>
                <a:srgbClr val="000000"/>
              </a:solidFill>
              <a:latin typeface="Arial" panose="020B0604020202090204"/>
              <a:ea typeface="Arial" panose="020B0604020202090204"/>
              <a:cs typeface="Arial" panose="020B0604020202090204"/>
              <a:sym typeface="Arial" panose="020B0604020202090204"/>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255" name="Shape 255"/>
        <p:cNvGrpSpPr/>
        <p:nvPr/>
      </p:nvGrpSpPr>
      <p:grpSpPr>
        <a:xfrm>
          <a:off x="0" y="0"/>
          <a:ext cx="0" cy="0"/>
          <a:chOff x="0" y="0"/>
          <a:chExt cx="0" cy="0"/>
        </a:xfrm>
      </p:grpSpPr>
      <p:sp>
        <p:nvSpPr>
          <p:cNvPr id="256" name="Google Shape;256;p39"/>
          <p:cNvSpPr txBox="1"/>
          <p:nvPr>
            <p:ph type="title"/>
          </p:nvPr>
        </p:nvSpPr>
        <p:spPr>
          <a:xfrm>
            <a:off x="9" y="42019"/>
            <a:ext cx="8239200" cy="507900"/>
          </a:xfrm>
          <a:prstGeom prst="rect">
            <a:avLst/>
          </a:prstGeom>
        </p:spPr>
        <p:txBody>
          <a:bodyPr spcFirstLastPara="1" wrap="square" lIns="0" tIns="0" rIns="0" bIns="0" anchor="t" anchorCtr="0">
            <a:spAutoFit/>
          </a:bodyPr>
          <a:lstStyle/>
          <a:p>
            <a:pPr marL="0" lvl="0" indent="0" algn="l" rtl="0">
              <a:spcBef>
                <a:spcPts val="0"/>
              </a:spcBef>
              <a:spcAft>
                <a:spcPts val="0"/>
              </a:spcAft>
              <a:buNone/>
            </a:pPr>
            <a:r>
              <a:rPr lang="en-GB">
                <a:latin typeface="Comic Sans MS" panose="030F0902030302020204"/>
                <a:ea typeface="Comic Sans MS" panose="030F0902030302020204"/>
                <a:cs typeface="Comic Sans MS" panose="030F0902030302020204"/>
                <a:sym typeface="Comic Sans MS" panose="030F0902030302020204"/>
              </a:rPr>
              <a:t>Quality Control Testing</a:t>
            </a:r>
            <a:endParaRPr>
              <a:latin typeface="Comic Sans MS" panose="030F0902030302020204"/>
              <a:ea typeface="Comic Sans MS" panose="030F0902030302020204"/>
              <a:cs typeface="Comic Sans MS" panose="030F0902030302020204"/>
              <a:sym typeface="Comic Sans MS" panose="030F0902030302020204"/>
            </a:endParaRPr>
          </a:p>
        </p:txBody>
      </p:sp>
      <p:sp>
        <p:nvSpPr>
          <p:cNvPr id="257" name="Google Shape;257;p39"/>
          <p:cNvSpPr txBox="1"/>
          <p:nvPr/>
        </p:nvSpPr>
        <p:spPr>
          <a:xfrm>
            <a:off x="0" y="858000"/>
            <a:ext cx="9144000" cy="369300"/>
          </a:xfrm>
          <a:prstGeom prst="rect">
            <a:avLst/>
          </a:prstGeom>
          <a:noFill/>
          <a:ln>
            <a:noFill/>
          </a:ln>
        </p:spPr>
        <p:txBody>
          <a:bodyPr spcFirstLastPara="1" wrap="square" lIns="68575" tIns="68575" rIns="68575" bIns="68575" anchor="t" anchorCtr="0">
            <a:spAutoFit/>
          </a:bodyPr>
          <a:lstStyle/>
          <a:p>
            <a:pPr marL="342900" lvl="0" indent="-260350" algn="l" rtl="0">
              <a:spcBef>
                <a:spcPts val="0"/>
              </a:spcBef>
              <a:spcAft>
                <a:spcPts val="0"/>
              </a:spcAft>
              <a:buClr>
                <a:schemeClr val="dk1"/>
              </a:buClr>
              <a:buSzPts val="1500"/>
              <a:buFont typeface="Calibri"/>
              <a:buChar char="●"/>
            </a:pPr>
            <a:r>
              <a:rPr lang="en-GB" sz="1500">
                <a:solidFill>
                  <a:schemeClr val="dk1"/>
                </a:solidFill>
                <a:latin typeface="Calibri"/>
                <a:ea typeface="Calibri"/>
                <a:cs typeface="Calibri"/>
                <a:sym typeface="Calibri"/>
              </a:rPr>
              <a:t>Quality Control test benches developed and operational at Wits electronics Lab and Jemstech.</a:t>
            </a:r>
            <a:endParaRPr sz="1500">
              <a:latin typeface="Calibri"/>
              <a:ea typeface="Calibri"/>
              <a:cs typeface="Calibri"/>
              <a:sym typeface="Calibri"/>
            </a:endParaRPr>
          </a:p>
        </p:txBody>
      </p:sp>
      <p:sp>
        <p:nvSpPr>
          <p:cNvPr id="258" name="Google Shape;258;p39"/>
          <p:cNvSpPr txBox="1"/>
          <p:nvPr/>
        </p:nvSpPr>
        <p:spPr>
          <a:xfrm>
            <a:off x="0" y="1277222"/>
            <a:ext cx="9144000" cy="1293000"/>
          </a:xfrm>
          <a:prstGeom prst="rect">
            <a:avLst/>
          </a:prstGeom>
          <a:noFill/>
          <a:ln>
            <a:noFill/>
          </a:ln>
        </p:spPr>
        <p:txBody>
          <a:bodyPr spcFirstLastPara="1" wrap="square" lIns="68575" tIns="68575" rIns="68575" bIns="68575" anchor="t" anchorCtr="0">
            <a:spAutoFit/>
          </a:bodyPr>
          <a:lstStyle/>
          <a:p>
            <a:pPr marL="342900" lvl="0" indent="-260350" algn="l" rtl="0">
              <a:spcBef>
                <a:spcPts val="0"/>
              </a:spcBef>
              <a:spcAft>
                <a:spcPts val="0"/>
              </a:spcAft>
              <a:buClr>
                <a:schemeClr val="dk1"/>
              </a:buClr>
              <a:buSzPts val="1500"/>
              <a:buFont typeface="Calibri"/>
              <a:buChar char="●"/>
            </a:pPr>
            <a:r>
              <a:rPr lang="en-GB" sz="1500">
                <a:solidFill>
                  <a:schemeClr val="dk1"/>
                </a:solidFill>
                <a:latin typeface="Calibri"/>
                <a:ea typeface="Calibri"/>
                <a:cs typeface="Calibri"/>
                <a:sym typeface="Calibri"/>
              </a:rPr>
              <a:t>Functions to initiate a trip of the brick if specific operating parameters fall out of a nominal range ensuring isolation of failures.</a:t>
            </a:r>
            <a:endParaRPr sz="1500">
              <a:solidFill>
                <a:schemeClr val="dk1"/>
              </a:solidFill>
              <a:latin typeface="Calibri"/>
              <a:ea typeface="Calibri"/>
              <a:cs typeface="Calibri"/>
              <a:sym typeface="Calibri"/>
            </a:endParaRPr>
          </a:p>
          <a:p>
            <a:pPr marL="342900" lvl="0" indent="-260350" algn="l" rtl="0">
              <a:spcBef>
                <a:spcPts val="0"/>
              </a:spcBef>
              <a:spcAft>
                <a:spcPts val="0"/>
              </a:spcAft>
              <a:buClr>
                <a:schemeClr val="dk1"/>
              </a:buClr>
              <a:buSzPts val="1500"/>
              <a:buFont typeface="Calibri"/>
              <a:buChar char="●"/>
            </a:pPr>
            <a:r>
              <a:rPr lang="en-GB" sz="1500">
                <a:solidFill>
                  <a:schemeClr val="dk1"/>
                </a:solidFill>
                <a:latin typeface="Calibri"/>
                <a:ea typeface="Calibri"/>
                <a:cs typeface="Calibri"/>
                <a:sym typeface="Calibri"/>
              </a:rPr>
              <a:t>We perform visual inspection and then test with the burn-in station and test again on the second test bench station.</a:t>
            </a:r>
            <a:endParaRPr sz="1500">
              <a:solidFill>
                <a:schemeClr val="dk1"/>
              </a:solidFill>
              <a:latin typeface="Calibri"/>
              <a:ea typeface="Calibri"/>
              <a:cs typeface="Calibri"/>
              <a:sym typeface="Calibri"/>
            </a:endParaRPr>
          </a:p>
          <a:p>
            <a:pPr marL="685800" lvl="0" indent="0" algn="l" rtl="0">
              <a:spcBef>
                <a:spcPts val="0"/>
              </a:spcBef>
              <a:spcAft>
                <a:spcPts val="0"/>
              </a:spcAft>
              <a:buNone/>
            </a:pPr>
            <a:endParaRPr sz="1500">
              <a:solidFill>
                <a:schemeClr val="dk1"/>
              </a:solidFill>
              <a:latin typeface="Calibri"/>
              <a:ea typeface="Calibri"/>
              <a:cs typeface="Calibri"/>
              <a:sym typeface="Calibri"/>
            </a:endParaRPr>
          </a:p>
        </p:txBody>
      </p:sp>
      <p:sp>
        <p:nvSpPr>
          <p:cNvPr id="259" name="Google Shape;259;p39"/>
          <p:cNvSpPr txBox="1"/>
          <p:nvPr/>
        </p:nvSpPr>
        <p:spPr>
          <a:xfrm>
            <a:off x="6037556" y="2570081"/>
            <a:ext cx="912900" cy="307800"/>
          </a:xfrm>
          <a:prstGeom prst="rect">
            <a:avLst/>
          </a:prstGeom>
          <a:noFill/>
          <a:ln>
            <a:noFill/>
          </a:ln>
        </p:spPr>
        <p:txBody>
          <a:bodyPr spcFirstLastPara="1" wrap="square" lIns="68575" tIns="68575" rIns="68575" bIns="68575" anchor="t" anchorCtr="0">
            <a:spAutoFit/>
          </a:bodyPr>
          <a:lstStyle/>
          <a:p>
            <a:pPr marL="0" lvl="0" indent="0" algn="l" rtl="0">
              <a:spcBef>
                <a:spcPts val="0"/>
              </a:spcBef>
              <a:spcAft>
                <a:spcPts val="0"/>
              </a:spcAft>
              <a:buNone/>
            </a:pPr>
            <a:endParaRPr sz="1100">
              <a:solidFill>
                <a:srgbClr val="ED1C24"/>
              </a:solidFill>
            </a:endParaRPr>
          </a:p>
        </p:txBody>
      </p:sp>
      <p:sp>
        <p:nvSpPr>
          <p:cNvPr id="260" name="Google Shape;260;p39"/>
          <p:cNvSpPr/>
          <p:nvPr/>
        </p:nvSpPr>
        <p:spPr>
          <a:xfrm>
            <a:off x="8961563" y="4912650"/>
            <a:ext cx="403500" cy="264300"/>
          </a:xfrm>
          <a:prstGeom prst="rect">
            <a:avLst/>
          </a:prstGeom>
          <a:noFill/>
          <a:ln>
            <a:noFill/>
          </a:ln>
        </p:spPr>
        <p:txBody>
          <a:bodyPr spcFirstLastPara="1" wrap="square" lIns="0" tIns="25650" rIns="0" bIns="0" anchor="t" anchorCtr="0">
            <a:noAutofit/>
          </a:bodyPr>
          <a:lstStyle/>
          <a:p>
            <a:pPr marL="25400" marR="0" lvl="0" indent="0" algn="l" rtl="0">
              <a:spcBef>
                <a:spcPts val="0"/>
              </a:spcBef>
              <a:spcAft>
                <a:spcPts val="0"/>
              </a:spcAft>
              <a:buNone/>
            </a:pPr>
            <a:fld id="{00000000-1234-1234-1234-123412341234}" type="slidenum">
              <a:rPr lang="en-GB" sz="1100">
                <a:solidFill>
                  <a:srgbClr val="000000"/>
                </a:solidFill>
                <a:latin typeface="Arial Black" panose="020B0A04020102020204"/>
                <a:ea typeface="Arial Black" panose="020B0A04020102020204"/>
                <a:cs typeface="Arial Black" panose="020B0A04020102020204"/>
                <a:sym typeface="Arial Black" panose="020B0A04020102020204"/>
              </a:rPr>
            </a:fld>
            <a:endParaRPr sz="1100">
              <a:solidFill>
                <a:srgbClr val="000000"/>
              </a:solidFill>
              <a:latin typeface="Arial" panose="020B0604020202090204"/>
              <a:ea typeface="Arial" panose="020B0604020202090204"/>
              <a:cs typeface="Arial" panose="020B0604020202090204"/>
              <a:sym typeface="Arial" panose="020B0604020202090204"/>
            </a:endParaRPr>
          </a:p>
        </p:txBody>
      </p:sp>
      <p:sp>
        <p:nvSpPr>
          <p:cNvPr id="261" name="Google Shape;261;p39"/>
          <p:cNvSpPr txBox="1"/>
          <p:nvPr/>
        </p:nvSpPr>
        <p:spPr>
          <a:xfrm>
            <a:off x="4497919" y="3100594"/>
            <a:ext cx="942600" cy="307800"/>
          </a:xfrm>
          <a:prstGeom prst="rect">
            <a:avLst/>
          </a:prstGeom>
          <a:noFill/>
          <a:ln>
            <a:noFill/>
          </a:ln>
        </p:spPr>
        <p:txBody>
          <a:bodyPr spcFirstLastPara="1" wrap="square" lIns="68575" tIns="68575" rIns="68575" bIns="68575" anchor="t" anchorCtr="0">
            <a:spAutoFit/>
          </a:bodyPr>
          <a:lstStyle/>
          <a:p>
            <a:pPr marL="0" lvl="0" indent="0" algn="l" rtl="0">
              <a:spcBef>
                <a:spcPts val="0"/>
              </a:spcBef>
              <a:spcAft>
                <a:spcPts val="0"/>
              </a:spcAft>
              <a:buNone/>
            </a:pPr>
            <a:endParaRPr sz="1100" b="1">
              <a:latin typeface="Calibri"/>
              <a:ea typeface="Calibri"/>
              <a:cs typeface="Calibri"/>
              <a:sym typeface="Calibri"/>
            </a:endParaRPr>
          </a:p>
        </p:txBody>
      </p:sp>
      <p:sp>
        <p:nvSpPr>
          <p:cNvPr id="262" name="Google Shape;262;p39"/>
          <p:cNvSpPr txBox="1"/>
          <p:nvPr/>
        </p:nvSpPr>
        <p:spPr>
          <a:xfrm>
            <a:off x="42919" y="4681800"/>
            <a:ext cx="1270200" cy="307800"/>
          </a:xfrm>
          <a:prstGeom prst="rect">
            <a:avLst/>
          </a:prstGeom>
          <a:noFill/>
          <a:ln>
            <a:noFill/>
          </a:ln>
        </p:spPr>
        <p:txBody>
          <a:bodyPr spcFirstLastPara="1" wrap="square" lIns="68575" tIns="68575" rIns="68575" bIns="68575" anchor="t" anchorCtr="0">
            <a:spAutoFit/>
          </a:bodyPr>
          <a:lstStyle/>
          <a:p>
            <a:pPr marL="0" lvl="0" indent="0" algn="l" rtl="0">
              <a:spcBef>
                <a:spcPts val="0"/>
              </a:spcBef>
              <a:spcAft>
                <a:spcPts val="0"/>
              </a:spcAft>
              <a:buNone/>
            </a:pPr>
            <a:endParaRPr sz="1100" b="1"/>
          </a:p>
        </p:txBody>
      </p:sp>
      <p:sp>
        <p:nvSpPr>
          <p:cNvPr id="263" name="Google Shape;263;p39"/>
          <p:cNvSpPr txBox="1"/>
          <p:nvPr/>
        </p:nvSpPr>
        <p:spPr>
          <a:xfrm>
            <a:off x="86119" y="4104844"/>
            <a:ext cx="1356600" cy="307800"/>
          </a:xfrm>
          <a:prstGeom prst="rect">
            <a:avLst/>
          </a:prstGeom>
          <a:noFill/>
          <a:ln>
            <a:noFill/>
          </a:ln>
        </p:spPr>
        <p:txBody>
          <a:bodyPr spcFirstLastPara="1" wrap="square" lIns="68575" tIns="68575" rIns="68575" bIns="68575" anchor="t" anchorCtr="0">
            <a:spAutoFit/>
          </a:bodyPr>
          <a:lstStyle/>
          <a:p>
            <a:pPr marL="0" lvl="0" indent="0" algn="l" rtl="0">
              <a:spcBef>
                <a:spcPts val="0"/>
              </a:spcBef>
              <a:spcAft>
                <a:spcPts val="0"/>
              </a:spcAft>
              <a:buNone/>
            </a:pPr>
            <a:endParaRPr sz="1100" b="1">
              <a:latin typeface="Calibri"/>
              <a:ea typeface="Calibri"/>
              <a:cs typeface="Calibri"/>
              <a:sym typeface="Calibri"/>
            </a:endParaRPr>
          </a:p>
        </p:txBody>
      </p:sp>
      <p:sp>
        <p:nvSpPr>
          <p:cNvPr id="264" name="Google Shape;264;p39"/>
          <p:cNvSpPr txBox="1"/>
          <p:nvPr/>
        </p:nvSpPr>
        <p:spPr>
          <a:xfrm>
            <a:off x="86119" y="2934881"/>
            <a:ext cx="1270200" cy="307800"/>
          </a:xfrm>
          <a:prstGeom prst="rect">
            <a:avLst/>
          </a:prstGeom>
          <a:noFill/>
          <a:ln>
            <a:noFill/>
          </a:ln>
        </p:spPr>
        <p:txBody>
          <a:bodyPr spcFirstLastPara="1" wrap="square" lIns="68575" tIns="68575" rIns="68575" bIns="68575" anchor="t" anchorCtr="0">
            <a:spAutoFit/>
          </a:bodyPr>
          <a:lstStyle/>
          <a:p>
            <a:pPr marL="0" lvl="0" indent="0" algn="l" rtl="0">
              <a:spcBef>
                <a:spcPts val="0"/>
              </a:spcBef>
              <a:spcAft>
                <a:spcPts val="0"/>
              </a:spcAft>
              <a:buNone/>
            </a:pPr>
            <a:endParaRPr sz="1100" b="1">
              <a:latin typeface="Calibri"/>
              <a:ea typeface="Calibri"/>
              <a:cs typeface="Calibri"/>
              <a:sym typeface="Calibri"/>
            </a:endParaRPr>
          </a:p>
        </p:txBody>
      </p:sp>
      <p:sp>
        <p:nvSpPr>
          <p:cNvPr id="265" name="Google Shape;265;p39"/>
          <p:cNvSpPr txBox="1"/>
          <p:nvPr/>
        </p:nvSpPr>
        <p:spPr>
          <a:xfrm>
            <a:off x="86119" y="3583913"/>
            <a:ext cx="1356600" cy="307800"/>
          </a:xfrm>
          <a:prstGeom prst="rect">
            <a:avLst/>
          </a:prstGeom>
          <a:noFill/>
          <a:ln>
            <a:noFill/>
          </a:ln>
        </p:spPr>
        <p:txBody>
          <a:bodyPr spcFirstLastPara="1" wrap="square" lIns="68575" tIns="68575" rIns="68575" bIns="68575" anchor="t" anchorCtr="0">
            <a:spAutoFit/>
          </a:bodyPr>
          <a:lstStyle/>
          <a:p>
            <a:pPr marL="0" lvl="0" indent="0" algn="l" rtl="0">
              <a:spcBef>
                <a:spcPts val="0"/>
              </a:spcBef>
              <a:spcAft>
                <a:spcPts val="0"/>
              </a:spcAft>
              <a:buNone/>
            </a:pPr>
            <a:r>
              <a:rPr lang="en-GB" sz="1100" b="1">
                <a:latin typeface="Calibri"/>
                <a:ea typeface="Calibri"/>
                <a:cs typeface="Calibri"/>
                <a:sym typeface="Calibri"/>
              </a:rPr>
              <a:t> </a:t>
            </a:r>
            <a:endParaRPr sz="1100" b="1">
              <a:latin typeface="Calibri"/>
              <a:ea typeface="Calibri"/>
              <a:cs typeface="Calibri"/>
              <a:sym typeface="Calibri"/>
            </a:endParaRPr>
          </a:p>
        </p:txBody>
      </p:sp>
      <p:sp>
        <p:nvSpPr>
          <p:cNvPr id="266" name="Google Shape;266;p39"/>
          <p:cNvSpPr/>
          <p:nvPr/>
        </p:nvSpPr>
        <p:spPr>
          <a:xfrm>
            <a:off x="0" y="577800"/>
            <a:ext cx="6639138" cy="16902"/>
          </a:xfrm>
          <a:custGeom>
            <a:avLst/>
            <a:gdLst/>
            <a:ahLst/>
            <a:cxnLst/>
            <a:rect l="l" t="t" r="r" b="b"/>
            <a:pathLst>
              <a:path w="21600" h="21600" extrusionOk="0">
                <a:moveTo>
                  <a:pt x="0" y="0"/>
                </a:moveTo>
                <a:lnTo>
                  <a:pt x="21600" y="21600"/>
                </a:lnTo>
              </a:path>
            </a:pathLst>
          </a:custGeom>
          <a:noFill/>
          <a:ln w="57225" cap="flat" cmpd="sng">
            <a:solidFill>
              <a:srgbClr val="4A7EBB"/>
            </a:solidFill>
            <a:prstDash val="solid"/>
            <a:round/>
            <a:headEnd type="none" w="sm" len="sm"/>
            <a:tailEnd type="none" w="sm" len="sm"/>
          </a:ln>
        </p:spPr>
      </p:sp>
      <p:pic>
        <p:nvPicPr>
          <p:cNvPr id="267" name="Google Shape;267;p39"/>
          <p:cNvPicPr preferRelativeResize="0"/>
          <p:nvPr/>
        </p:nvPicPr>
        <p:blipFill>
          <a:blip r:embed="rId1"/>
          <a:stretch>
            <a:fillRect/>
          </a:stretch>
        </p:blipFill>
        <p:spPr>
          <a:xfrm>
            <a:off x="86125" y="2389300"/>
            <a:ext cx="8845152" cy="2292499"/>
          </a:xfrm>
          <a:prstGeom prst="rect">
            <a:avLst/>
          </a:prstGeom>
          <a:noFill/>
          <a:ln>
            <a:noFill/>
          </a:ln>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5608</Words>
  <Application>WPS Presentation</Application>
  <PresentationFormat/>
  <Paragraphs>284</Paragraphs>
  <Slides>21</Slides>
  <Notes>0</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21</vt:i4>
      </vt:variant>
    </vt:vector>
  </HeadingPairs>
  <TitlesOfParts>
    <vt:vector size="39" baseType="lpstr">
      <vt:lpstr>Arial</vt:lpstr>
      <vt:lpstr>SimSun</vt:lpstr>
      <vt:lpstr>Wingdings</vt:lpstr>
      <vt:lpstr>Arial</vt:lpstr>
      <vt:lpstr>Calibri</vt:lpstr>
      <vt:lpstr>Helvetica Neue</vt:lpstr>
      <vt:lpstr>Trebuchet MS</vt:lpstr>
      <vt:lpstr>Roboto</vt:lpstr>
      <vt:lpstr>Comic Sans MS</vt:lpstr>
      <vt:lpstr>Arial Black</vt:lpstr>
      <vt:lpstr>Times New Roman</vt:lpstr>
      <vt:lpstr>Pacifico</vt:lpstr>
      <vt:lpstr>Microsoft YaHei</vt:lpstr>
      <vt:lpstr>汉仪旗黑</vt:lpstr>
      <vt:lpstr>Arial Unicode MS</vt:lpstr>
      <vt:lpstr>汉仪书宋二KW</vt:lpstr>
      <vt:lpstr>Simple Light</vt:lpstr>
      <vt:lpstr>Simple Light</vt:lpstr>
      <vt:lpstr>Low Voltage Power Supply Quality Control with Machine Learning for ATLAS Tile-Calorimeter</vt:lpstr>
      <vt:lpstr>Outline</vt:lpstr>
      <vt:lpstr>HL-LHC Timeline</vt:lpstr>
      <vt:lpstr>ATLAS Tile Calorimeter (TileCal)</vt:lpstr>
      <vt:lpstr>TileCal LVPS Phase-II Upgrade</vt:lpstr>
      <vt:lpstr>Low Voltage Power Supply</vt:lpstr>
      <vt:lpstr>LVPS principle of operation</vt:lpstr>
      <vt:lpstr>Production of the LVPS boards</vt:lpstr>
      <vt:lpstr>Quality Control Testing</vt:lpstr>
      <vt:lpstr>Test Bench Station</vt:lpstr>
      <vt:lpstr>Introduction to Machine Learning</vt:lpstr>
      <vt:lpstr>Data Visualisation of the Functional Parameters</vt:lpstr>
      <vt:lpstr>Data Visualisation of the Functional Parameters</vt:lpstr>
      <vt:lpstr>Machine learning Training Results</vt:lpstr>
      <vt:lpstr>Machine learning Evaluation Results</vt:lpstr>
      <vt:lpstr>Conclusion</vt:lpstr>
      <vt:lpstr>PowerPoint 演示文稿</vt:lpstr>
      <vt:lpstr>Software &amp; Implementation</vt:lpstr>
      <vt:lpstr>Training a Neural Network</vt:lpstr>
      <vt:lpstr>Phase-II Upgrade electronics diagram</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Low Voltage Power Supply Quality Control with Machine Learning for ATLAS Tile-Calorimeter</dc:title>
  <dc:creator/>
  <cp:lastModifiedBy>cmosomane</cp:lastModifiedBy>
  <cp:revision>2</cp:revision>
  <dcterms:created xsi:type="dcterms:W3CDTF">2025-03-26T09:10:36Z</dcterms:created>
  <dcterms:modified xsi:type="dcterms:W3CDTF">2025-03-26T09:10:36Z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64B491C31ED8CB94AEC3E3676EE32E7C_42</vt:lpwstr>
  </property>
  <property fmtid="{D5CDD505-2E9C-101B-9397-08002B2CF9AE}" pid="3" name="KSOProductBuildVer">
    <vt:lpwstr>1033-6.12.2.8699</vt:lpwstr>
  </property>
</Properties>
</file>