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68" r:id="rId4"/>
    <p:sldId id="269" r:id="rId5"/>
    <p:sldId id="270" r:id="rId6"/>
    <p:sldId id="256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52DC-E6A9-4C4A-6FDE-A745180353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C83A9-CCFD-D949-9E7D-EF0F0D37BC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C2D3C-D4ED-D2EF-7518-F51FB6111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A5CF7-9146-1530-94F1-95124892F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C483A-0DD0-892F-A464-5219B6B5B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0554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9A0DF-BBDF-2EB2-EFA8-E8023C632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1AD7F1-C5AC-B1A7-239C-3F9FA84BB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FC1EC-48A6-4236-701E-AEAF56903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E2217-A2AA-F288-8009-434345EA9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C47FC-CD02-A530-F000-33ADB5F7D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2450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2A8857-EADC-C1E3-044F-FCE57F8850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0271DC-7415-C2CD-8902-2DDDDEC7E7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1F5C4-D8E8-6B5C-3848-10579189C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53B9F-9F0F-494A-7FD8-86B8B2257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CE2C4-FFD0-580B-D891-FB7BCFA2E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4912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672BA-CE83-4D69-F376-46B9CBB58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2F0750-9346-F845-6EE8-D71FD3FC0F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1BBE4-E529-A540-A959-E6C2BBEE0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FEB28-E020-BC2F-6601-156E2E44F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35DD1-4305-3090-19D2-6A5D15BDA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3083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7D22C-29A0-8219-1FE7-D1E6E3F22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6D924-18AE-14AB-E1AA-64D82C7DF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44BAD-8C1F-90A5-D3AB-64B3FFA2D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89E9B-114B-91A1-0534-155954E37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6B30E-BADF-DAC2-D3AD-C1683F2D9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239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5ACD4-8143-4CCF-A19F-9F9795BC9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8B8A2-AFCC-A670-FE15-4B8173844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05735-6F8A-8ACA-0D3E-EB6214A9D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5CC31-067D-7A31-2436-C9318BE6D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F64A1-0229-1B44-095E-A8DF9E6EA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5326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E5466-6B82-8ED6-CFE6-56FF397F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85EF6-7E99-6D5B-0020-AD89F2B05A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5F18E-87A9-E898-D1BC-1353745133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3A26E-92EA-5F77-FEF3-938A63060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6D3AAA-0DB4-5CAD-973A-4F76FDDD0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B0B07-60E4-6F44-925E-7FC99885D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3181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9AE2D-3A6F-A60C-3D7D-9E0E67465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5AD20A-C245-218F-BF9D-62A3C09B7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0D4EA7-7EDB-F460-7F58-A3BDD25580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F2C1D3-B89E-B1AA-54AE-F4807F9741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FA8958-2B4C-802B-D65F-8382FAF6D3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9D71C5-F763-8B10-182C-53860D45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0D94ED-3B4A-A221-BAA1-F5B09B0A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6A77E0-9B59-5525-981D-21A4665F4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6372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68050-D999-F733-9937-6D1EAC3E9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D829FC-59E9-D410-8B75-001CA3863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4360EE-6BA0-82E1-6272-27F9730DA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C6ECAE-DF17-03FF-1855-F976D15B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32976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9BEC18-049C-954A-68CF-927BA54A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372AD9-0E4D-421E-2163-8F1FA5608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09134-41B8-6BF3-D2A9-C2EA82C24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68785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84A1C-0F2D-3C61-D5D9-280C7042C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6B816-D193-52FF-298B-7D9D464CE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FD43F-1023-BC57-0E47-6F37823A7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8DF48-B82E-3DC3-9C7A-73A39C0F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CC11E9-B298-C61F-0536-4ED8CAC7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B8640-48F3-B3CF-F6B8-0CD7694F5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0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CDCF-CCA6-84A1-7668-56F8D91D8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2BDA8-3243-FD92-42A6-19C29743A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B1D13-DC5E-8189-DAE4-32DA9CE2C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E92D43-6F21-603D-FBAA-4ECA17851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4B053-B9B1-DA51-65A2-815349018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1747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5598D-7CD4-09D6-687A-61E8E1FAD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B6DB24-0AF0-8DDC-29D0-08DF2F4077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C9DA53-0B50-8138-58FC-1D8C5CA5A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A08BFB-2B06-3D84-22E3-BE8E9B5B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4E919-0053-6B2C-11F8-CFD35CD7E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D2FE9F-BE21-F03E-B18F-4FE6A7943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78210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CC6E2-353B-6596-C924-7C1E79E14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FD4BFD-9760-C10B-E52C-D43107344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6934F-C96E-94FB-BEC3-698D7F0CE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AF91F-16F9-80DD-0751-51CAD32A3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858D8-2A67-BE1E-108F-7CD04B000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9803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B87575-3D98-CF10-D621-CD11B39185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2EEABD-6F52-B5C2-76D9-34AB4CD1E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B3169-5868-1BAB-A10A-56173EDE6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C52AB-1614-788A-62DD-272CFDA0C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93BA5-075A-F702-A792-A010940BA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318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C97F-DE36-5313-26BD-65F48FB7A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99E491-1675-A40D-61EE-17FB40E96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958552-AE7C-430C-F1E2-34BF6A8EC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F3E1BC-36FA-FECC-8BB1-55E1F2F76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1B691-8360-736E-E14B-E9D6E9F30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275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0E574-6C68-6204-645E-4DC1FEB1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E901F-B582-A388-7044-FD934B817F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BCE900-8108-DC79-13C3-DB3461D9E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799410-61FE-8D35-AFBE-209F5454E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AE83A-AF65-0DC8-EBCC-0875B5BBB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E9C0ED-A8FC-76E4-0D1F-A3F03FFDA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769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A2783-8692-E41E-F1B1-73BADBC44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C64B7-232B-2A7C-665B-B683F3579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FCA967-BB8C-C63D-FE28-CB62CB03F8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D8D716-1D48-3296-489C-916A6CA1D2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C23E7B-2D7B-819E-F376-8CBAF7E5A7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9E0931-77EF-4DE2-0C57-13D55BAD4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282FBC-0F1D-7B70-1A7A-B062B9DC7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128678-976B-F55E-3429-9BFD7B7B3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671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B989C-8670-19E7-D831-9DCEB89FC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C92DE9-842D-2E6D-46E6-971FA1FC2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7CAAE5-280F-D345-AE52-56EB23CF4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2D539-D664-F402-0114-909412219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405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71A916-385A-EDFF-F789-2086368E2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4716EF-5DD0-AB50-544C-3C01F20C5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8DD65-FF97-2393-C169-B2E92929E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3860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6E1C9-2D05-4ACD-2B19-8323582C7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CA437-73D3-D244-7BC8-81FD35BEC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90C83A-FEBD-1510-9C1D-EE4728D1D1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E490A8-8BC2-B548-1515-C3B940458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53456E-B480-3004-B19F-CB878FF53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F58FDE-A540-93E7-FC3D-AAEB02988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78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5868A-BE21-A12C-1142-899DF0B60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BA2F72-B3CA-87A0-E73E-D896A118DC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C79639-231B-7095-86FB-72D9F24A4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E18B34-4758-0E9F-DD86-74B63C659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821625-9C48-08BC-2C38-C9E054D1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178EDC-D50B-89B4-CFAC-E291844F6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449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8F14A7-C5CF-52ED-C73B-0B5731259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C0913-1110-448E-F900-B58E93690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1836F-FB0A-1E9C-4EB1-4A8EC04ECA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533651-6C3C-4176-AB37-0DBB945E72B6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9C78C-DB3A-9AEF-148E-E4BEFC43E9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03384-9E96-B03D-B29B-0ADDB6145D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B65B5B-4377-4EEA-AA17-4E3E8417F47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499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FC6DE1-F802-D8DE-846F-E2BEC3CA0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123BB0-E57E-BBF4-13EA-546667139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B0419-18DF-73BF-717A-AD845AF0C2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F26EC-9154-4308-9B0F-288A8125CCC5}" type="datetimeFigureOut">
              <a:rPr lang="it-IT" smtClean="0"/>
              <a:t>11/07/2024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2B06B-F484-E3FD-233F-AB1916319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4D9FB-B265-FE0C-CC3B-6D55BBECA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0298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FDFACDC-C1A1-AD18-057F-7D83E8DA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1E1DAA0E-7AFE-FD68-0D6A-5A34C32290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814135E-3239-1051-CD3C-4E619816472A}"/>
              </a:ext>
            </a:extLst>
          </p:cNvPr>
          <p:cNvSpPr txBox="1"/>
          <p:nvPr/>
        </p:nvSpPr>
        <p:spPr>
          <a:xfrm>
            <a:off x="2156298" y="2287090"/>
            <a:ext cx="78794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UPDATE: 11/07/2024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PRESENTER: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AMIN BOUZAIENE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5F0A100-3B10-B585-25F3-7149AE9B582E}"/>
              </a:ext>
            </a:extLst>
          </p:cNvPr>
          <p:cNvSpPr txBox="1"/>
          <p:nvPr/>
        </p:nvSpPr>
        <p:spPr>
          <a:xfrm>
            <a:off x="488005" y="141934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7C07B5-C1BB-9272-F01F-8232ECB6747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Politecnico di Torino - CERN| EP-DT-FS Group</a:t>
            </a:r>
          </a:p>
        </p:txBody>
      </p:sp>
    </p:spTree>
    <p:extLst>
      <p:ext uri="{BB962C8B-B14F-4D97-AF65-F5344CB8AC3E}">
        <p14:creationId xmlns:p14="http://schemas.microsoft.com/office/powerpoint/2010/main" val="70594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3E38F-B42F-CDC2-2245-68BAB352A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9FC05DA3-A7B1-0BC6-146A-41184B084C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A1888005-65C8-C7CB-F502-C841CB5219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233B93F-2C81-620E-5F3F-A8F79518793B}"/>
              </a:ext>
            </a:extLst>
          </p:cNvPr>
          <p:cNvSpPr txBox="1"/>
          <p:nvPr/>
        </p:nvSpPr>
        <p:spPr>
          <a:xfrm>
            <a:off x="2538140" y="620312"/>
            <a:ext cx="8392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SF6 RECUPERATION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CABA3C-9347-D71E-9680-49C767D707BE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C42787-BFAC-A07C-3E78-1D3A3526A3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887" y="1232746"/>
            <a:ext cx="6768662" cy="43925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3A0462-FDE5-292D-EF38-7A9123CF1AEE}"/>
              </a:ext>
            </a:extLst>
          </p:cNvPr>
          <p:cNvSpPr txBox="1"/>
          <p:nvPr/>
        </p:nvSpPr>
        <p:spPr>
          <a:xfrm>
            <a:off x="7363838" y="1595336"/>
            <a:ext cx="37937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Parts </a:t>
            </a:r>
            <a:r>
              <a:rPr lang="it-IT" sz="1600" b="1" dirty="0" err="1"/>
              <a:t>fixed</a:t>
            </a:r>
            <a:r>
              <a:rPr lang="it-IT" sz="1600" b="1" dirty="0"/>
              <a:t>:</a:t>
            </a:r>
          </a:p>
          <a:p>
            <a:pPr marL="285750" indent="-285750">
              <a:buFontTx/>
              <a:buChar char="-"/>
            </a:pPr>
            <a:r>
              <a:rPr lang="it-IT" sz="1600" dirty="0" err="1"/>
              <a:t>Exhaust</a:t>
            </a:r>
            <a:r>
              <a:rPr lang="it-IT" sz="1600" dirty="0"/>
              <a:t> line of the GC </a:t>
            </a:r>
            <a:r>
              <a:rPr lang="it-IT" sz="1600" dirty="0" err="1"/>
              <a:t>separated</a:t>
            </a:r>
            <a:r>
              <a:rPr lang="it-IT" sz="1600" dirty="0"/>
              <a:t> from the </a:t>
            </a:r>
            <a:r>
              <a:rPr lang="it-IT" sz="1600" dirty="0" err="1"/>
              <a:t>exhaust</a:t>
            </a:r>
            <a:r>
              <a:rPr lang="it-IT" sz="1600" dirty="0"/>
              <a:t> line of the R134a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Dead band of </a:t>
            </a:r>
            <a:r>
              <a:rPr lang="it-IT" sz="1600" dirty="0" err="1"/>
              <a:t>sensor</a:t>
            </a:r>
            <a:r>
              <a:rPr lang="it-IT" sz="1600" dirty="0"/>
              <a:t> </a:t>
            </a:r>
            <a:r>
              <a:rPr lang="it-IT" sz="1600" dirty="0" err="1"/>
              <a:t>corrected</a:t>
            </a:r>
            <a:r>
              <a:rPr lang="it-IT" sz="1600" dirty="0"/>
              <a:t> </a:t>
            </a:r>
          </a:p>
          <a:p>
            <a:r>
              <a:rPr lang="it-IT" sz="1600" dirty="0" err="1"/>
              <a:t>Other</a:t>
            </a:r>
            <a:r>
              <a:rPr lang="it-IT" sz="1600" dirty="0"/>
              <a:t> </a:t>
            </a:r>
            <a:r>
              <a:rPr lang="it-IT" sz="1600" dirty="0" err="1"/>
              <a:t>intervention</a:t>
            </a:r>
            <a:r>
              <a:rPr lang="it-IT" sz="1600" dirty="0"/>
              <a:t> </a:t>
            </a:r>
            <a:r>
              <a:rPr lang="it-IT" sz="1600" dirty="0" err="1"/>
              <a:t>needed</a:t>
            </a:r>
            <a:r>
              <a:rPr lang="it-IT" sz="1600" dirty="0"/>
              <a:t> ? </a:t>
            </a:r>
          </a:p>
          <a:p>
            <a:r>
              <a:rPr lang="it-IT" sz="1600" b="1" dirty="0" err="1"/>
              <a:t>Mechanical</a:t>
            </a:r>
            <a:r>
              <a:rPr lang="it-IT" sz="1600" b="1" dirty="0"/>
              <a:t> : </a:t>
            </a:r>
          </a:p>
          <a:p>
            <a:r>
              <a:rPr lang="it-IT" sz="1600" dirty="0" err="1"/>
              <a:t>While</a:t>
            </a:r>
            <a:r>
              <a:rPr lang="it-IT" sz="1600" dirty="0"/>
              <a:t> </a:t>
            </a:r>
            <a:r>
              <a:rPr lang="it-IT" sz="1600" dirty="0" err="1"/>
              <a:t>trying</a:t>
            </a:r>
            <a:r>
              <a:rPr lang="it-IT" sz="1600" dirty="0"/>
              <a:t> to do one </a:t>
            </a:r>
            <a:r>
              <a:rPr lang="it-IT" sz="1600" dirty="0" err="1"/>
              <a:t>analysis</a:t>
            </a:r>
            <a:r>
              <a:rPr lang="it-IT" sz="1600" dirty="0"/>
              <a:t> with the feed gas </a:t>
            </a:r>
            <a:r>
              <a:rPr lang="it-IT" sz="1600" dirty="0" err="1"/>
              <a:t>intake</a:t>
            </a:r>
            <a:r>
              <a:rPr lang="it-IT" sz="1600" dirty="0"/>
              <a:t> </a:t>
            </a:r>
            <a:r>
              <a:rPr lang="it-IT" sz="1600" dirty="0" err="1"/>
              <a:t>closed</a:t>
            </a:r>
            <a:r>
              <a:rPr lang="it-IT" sz="1600" dirty="0"/>
              <a:t> pressure </a:t>
            </a:r>
            <a:r>
              <a:rPr lang="it-IT" sz="1600" dirty="0" err="1"/>
              <a:t>is</a:t>
            </a:r>
            <a:r>
              <a:rPr lang="it-IT" sz="1600" dirty="0"/>
              <a:t> not </a:t>
            </a:r>
            <a:r>
              <a:rPr lang="it-IT" sz="1600" dirty="0" err="1"/>
              <a:t>sufficient</a:t>
            </a:r>
            <a:r>
              <a:rPr lang="it-IT" sz="1600" dirty="0"/>
              <a:t> all volume of gas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sucked</a:t>
            </a:r>
            <a:r>
              <a:rPr lang="it-IT" sz="1600" dirty="0"/>
              <a:t> in one </a:t>
            </a:r>
            <a:r>
              <a:rPr lang="it-IT" sz="1600" dirty="0" err="1"/>
              <a:t>analysis</a:t>
            </a:r>
            <a:r>
              <a:rPr lang="it-IT" sz="1600" dirty="0"/>
              <a:t> -&gt; </a:t>
            </a:r>
            <a:r>
              <a:rPr lang="it-IT" sz="1600" dirty="0" err="1"/>
              <a:t>need</a:t>
            </a:r>
            <a:r>
              <a:rPr lang="it-IT" sz="1600" dirty="0"/>
              <a:t> to do </a:t>
            </a:r>
            <a:r>
              <a:rPr lang="it-IT" sz="1600" dirty="0" err="1"/>
              <a:t>analysis</a:t>
            </a:r>
            <a:r>
              <a:rPr lang="it-IT" sz="1600" dirty="0"/>
              <a:t> </a:t>
            </a:r>
            <a:r>
              <a:rPr lang="it-IT" sz="1600" dirty="0" err="1"/>
              <a:t>when</a:t>
            </a:r>
            <a:r>
              <a:rPr lang="it-IT" sz="1600" dirty="0"/>
              <a:t> gas </a:t>
            </a:r>
            <a:r>
              <a:rPr lang="it-IT" sz="1600" dirty="0" err="1"/>
              <a:t>intake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opened</a:t>
            </a:r>
            <a:r>
              <a:rPr lang="it-IT" sz="1600" dirty="0"/>
              <a:t> </a:t>
            </a:r>
          </a:p>
          <a:p>
            <a:r>
              <a:rPr lang="it-IT" sz="1600" b="1" dirty="0"/>
              <a:t>Software: </a:t>
            </a:r>
          </a:p>
          <a:p>
            <a:r>
              <a:rPr lang="it-IT" sz="1600" dirty="0" err="1"/>
              <a:t>Detection</a:t>
            </a:r>
            <a:r>
              <a:rPr lang="it-IT" sz="1600" dirty="0"/>
              <a:t> head reading </a:t>
            </a:r>
            <a:r>
              <a:rPr lang="it-IT" sz="1600" dirty="0" err="1"/>
              <a:t>need</a:t>
            </a:r>
            <a:r>
              <a:rPr lang="it-IT" sz="1600" dirty="0"/>
              <a:t> to be </a:t>
            </a:r>
            <a:r>
              <a:rPr lang="it-IT" sz="1600" dirty="0" err="1"/>
              <a:t>placed</a:t>
            </a:r>
            <a:r>
              <a:rPr lang="it-IT" sz="1600" dirty="0"/>
              <a:t> -&gt; to check with Gianluca</a:t>
            </a:r>
          </a:p>
        </p:txBody>
      </p:sp>
    </p:spTree>
    <p:extLst>
      <p:ext uri="{BB962C8B-B14F-4D97-AF65-F5344CB8AC3E}">
        <p14:creationId xmlns:p14="http://schemas.microsoft.com/office/powerpoint/2010/main" val="3044420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3E38F-B42F-CDC2-2245-68BAB352A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9FC05DA3-A7B1-0BC6-146A-41184B084C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A1888005-65C8-C7CB-F502-C841CB5219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233B93F-2C81-620E-5F3F-A8F79518793B}"/>
              </a:ext>
            </a:extLst>
          </p:cNvPr>
          <p:cNvSpPr txBox="1"/>
          <p:nvPr/>
        </p:nvSpPr>
        <p:spPr>
          <a:xfrm>
            <a:off x="2538140" y="620312"/>
            <a:ext cx="8392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SF6 RECUPERATION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CABA3C-9347-D71E-9680-49C767D707BE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C26741-9BC0-5C89-EF5B-D5984AE887E9}"/>
              </a:ext>
            </a:extLst>
          </p:cNvPr>
          <p:cNvSpPr txBox="1"/>
          <p:nvPr/>
        </p:nvSpPr>
        <p:spPr>
          <a:xfrm>
            <a:off x="7412477" y="1655597"/>
            <a:ext cx="38424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Liquefying</a:t>
            </a:r>
            <a:r>
              <a:rPr lang="it-IT" dirty="0"/>
              <a:t> time : 8 hours </a:t>
            </a:r>
          </a:p>
          <a:p>
            <a:r>
              <a:rPr lang="it-IT" dirty="0" err="1"/>
              <a:t>Lsensor</a:t>
            </a:r>
            <a:r>
              <a:rPr lang="it-IT" dirty="0"/>
              <a:t> </a:t>
            </a:r>
            <a:r>
              <a:rPr lang="it-IT" dirty="0" err="1"/>
              <a:t>opened</a:t>
            </a:r>
            <a:r>
              <a:rPr lang="it-IT" dirty="0"/>
              <a:t> after : 2 hours </a:t>
            </a:r>
          </a:p>
          <a:p>
            <a:r>
              <a:rPr lang="it-IT" dirty="0"/>
              <a:t>HL </a:t>
            </a:r>
            <a:r>
              <a:rPr lang="it-IT" dirty="0" err="1"/>
              <a:t>sensor</a:t>
            </a:r>
            <a:r>
              <a:rPr lang="it-IT" dirty="0"/>
              <a:t> after: 7 hours</a:t>
            </a:r>
          </a:p>
          <a:p>
            <a:endParaRPr lang="it-IT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BB29710-E8A4-1C16-04F6-2D55E8C3D6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321" y="1137954"/>
            <a:ext cx="6990382" cy="458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007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3E38F-B42F-CDC2-2245-68BAB352A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9FC05DA3-A7B1-0BC6-146A-41184B084C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A1888005-65C8-C7CB-F502-C841CB5219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233B93F-2C81-620E-5F3F-A8F79518793B}"/>
              </a:ext>
            </a:extLst>
          </p:cNvPr>
          <p:cNvSpPr txBox="1"/>
          <p:nvPr/>
        </p:nvSpPr>
        <p:spPr>
          <a:xfrm>
            <a:off x="2538140" y="620312"/>
            <a:ext cx="8392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SF6 RECUPERATION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CABA3C-9347-D71E-9680-49C767D707BE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F0623E3-46E2-83DD-059E-17AAE28E50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126" y="1579749"/>
            <a:ext cx="6717555" cy="29948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C71BCD-5D36-D8BC-62BC-1BE5E6346F65}"/>
              </a:ext>
            </a:extLst>
          </p:cNvPr>
          <p:cNvSpPr txBox="1"/>
          <p:nvPr/>
        </p:nvSpPr>
        <p:spPr>
          <a:xfrm>
            <a:off x="8200417" y="1419348"/>
            <a:ext cx="32782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Pressure of the 4 buffers of the R134a </a:t>
            </a:r>
          </a:p>
          <a:p>
            <a:r>
              <a:rPr lang="it-IT" dirty="0" err="1"/>
              <a:t>seem</a:t>
            </a:r>
            <a:r>
              <a:rPr lang="it-IT" dirty="0"/>
              <a:t> </a:t>
            </a:r>
            <a:r>
              <a:rPr lang="it-IT" dirty="0" err="1"/>
              <a:t>stable</a:t>
            </a:r>
            <a:r>
              <a:rPr lang="it-IT" dirty="0"/>
              <a:t> over  the </a:t>
            </a:r>
            <a:r>
              <a:rPr lang="it-IT" dirty="0" err="1"/>
              <a:t>liquifying</a:t>
            </a:r>
            <a:r>
              <a:rPr lang="it-IT" dirty="0"/>
              <a:t> time of the SF6 </a:t>
            </a:r>
          </a:p>
        </p:txBody>
      </p:sp>
    </p:spTree>
    <p:extLst>
      <p:ext uri="{BB962C8B-B14F-4D97-AF65-F5344CB8AC3E}">
        <p14:creationId xmlns:p14="http://schemas.microsoft.com/office/powerpoint/2010/main" val="3855246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F419F-12DB-B262-0993-F7305D0084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366871-2910-E5B7-3D65-5967D56015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910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143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amin bouzaiene</dc:creator>
  <cp:lastModifiedBy>amin bouzaiene</cp:lastModifiedBy>
  <cp:revision>1</cp:revision>
  <dcterms:created xsi:type="dcterms:W3CDTF">2024-07-11T07:03:40Z</dcterms:created>
  <dcterms:modified xsi:type="dcterms:W3CDTF">2024-07-11T08:30:09Z</dcterms:modified>
</cp:coreProperties>
</file>