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BE754D-AD16-0637-6B6D-565DA2C4E3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23C6FDE-0A19-689E-2049-8EE47C0E0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CA37C1-4F80-C911-E304-4AB34A9CF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718391-4700-47F2-B875-11DDBA6A8EDD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3FD8A10-0861-1054-DEAC-204B0AD34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3CCB0F-7D6C-6C17-E4E8-7618C8B33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6743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4507A9-E768-8EA3-3C36-C8FFE531A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3762B8D-0EA0-FBC5-113C-2C51C557D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EDCDF8-0A67-364E-5595-93123E902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F5E175-C422-4F72-8B5D-2B899755456F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6FC0C9-7FA9-0EC0-0FF3-BC3689C0B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F88511B-20FC-B514-04E4-7485F9FC8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959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D1161E1-BD6B-4674-4F8A-D81096DD81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0427CA8-F54B-0C58-31B9-A4398F861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53D22E2-9A75-D874-50A6-D7CBCD282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98EE5-8700-4220-BF35-595E75C8F364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35F2308-305D-BA9E-4A93-F9CB1E53F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A2B69E-6376-AFB7-B9ED-F7D5A5CBE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926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001BB7-AB86-DE81-335E-C0FBCF982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D2EA9B-1C53-4E12-B2DE-A327B17E1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654136-67A1-D463-6688-1D215BE4A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7AE467-A0C5-4800-B414-6F728F1AE7D7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B075BB-4C2B-C914-9EA2-9CDBDCBA4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3512CF-60B7-6882-2A13-78D19560B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065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AA7F79-D27C-E26C-3C0D-4C6A9F83F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5DC01C7-6265-F834-A8AD-A1941B669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257DA7-DCC4-07E5-9094-536F581D2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3AC6AF-B81B-4CDA-8C68-85CB3CD826F6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B372D2-2F75-4F48-069C-63D858A3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1D50C4-68A4-B588-BB53-83ACA76B4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568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5DC45B-0F35-490F-C7C5-BC33E3786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05A51E-AC0B-D0EE-E1B0-2F659FED6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4C09A30-CE12-70B3-1DA0-2E2BC93FEA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C5B9891-2E73-F111-9E63-95E8A6E2D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F96609-3DF7-40A6-BC05-DD7420C44B9B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77427FF-C1D3-5F81-4609-A19F6EF15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133DB7-F414-D757-45CB-0F8B5AE3A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50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301063-BF86-8177-D136-3D2C9A493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05F1B2C-A135-9D30-3E58-48625E807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989C11D-2EEB-B92F-7977-6141D0C01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FB5BE26-75CE-EB18-5715-BAB81D7AA1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3E0A9FF-F6DC-8DCC-F250-8D085E8DDB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3F27C63-450B-4E27-8A87-A5AC7049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A8B90-8D98-49C5-886E-25689CFF90FC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8FD3FF6-5DFE-9DCF-EBD5-52DE78EE2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5DD4C99-E538-2FAC-7444-BFD824AA0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6370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42E46-EBF6-B4A1-11BD-1F52C097E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A9B82C5-4CCB-3A4A-118D-03752F16F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3F8266-610A-4506-A866-7A3F1A13E55E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D78F08-98BD-84B0-87E2-354E3A6E7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67F70FE-2080-C955-B6A2-CDE0A5FB5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4690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101B623-999C-5871-EC5E-F08FA496D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0DDE2-C5E0-40FF-B2B5-606DCB81E4FF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066464C-996B-525A-D78E-2C2B945FD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010C3BF-90FB-A526-B40C-F03B55C0C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579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E8B932-8587-868D-4C7A-A65CCB8D5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45B7E8-0ADE-E04E-AB7A-38A029E2B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F2E5402-6268-7ABC-4F14-02F68CE8A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E982A09-09EE-3E45-E254-11971C6CE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4F202-69E2-4200-A7D3-9315A56596D4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32AB8A8-A1DB-6153-0479-4ACC8A7C5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0788D1B-E3C0-F02B-361C-043CEEE66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393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ABA464-75A3-44BF-5A7E-A15AB2D83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1B53BD5-046B-6632-334E-8CB349F1D7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2D709D7-48D6-0DC5-F7E9-0E3498573C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8B81F8D-6539-13B7-F739-546CD09AC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015C8-8996-4DBE-ADB9-BF3B279906B2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B8242F-330C-3387-23FD-756D421E5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93D6B9D-F4E8-0226-DD51-CB7B519E9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814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E8386B1-3DCF-E3ED-16FD-335C7710C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28" y="18255"/>
            <a:ext cx="11245756" cy="9097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9CA2D51-F00D-3FA0-5813-22EA03C46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6728" y="1146412"/>
            <a:ext cx="11245756" cy="5030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610D38D-9959-332B-4628-CB505D3397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2B887B-3620-4592-B1FC-683081C2EED3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11/07/2024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F8669B3-5B81-BAC1-7866-B94BB8E57A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E0FF92-2085-77F4-ED06-0E42D7B2A2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636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660066"/>
                </a:solidFill>
                <a:latin typeface="Garamond" panose="02020404030301010803" pitchFamily="18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021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gradFill flip="none" rotWithShape="1">
            <a:gsLst>
              <a:gs pos="0">
                <a:srgbClr val="002060"/>
              </a:gs>
              <a:gs pos="31000">
                <a:srgbClr val="0070C0"/>
              </a:gs>
              <a:gs pos="68000">
                <a:srgbClr val="7030A0"/>
              </a:gs>
              <a:gs pos="100000">
                <a:srgbClr val="660066"/>
              </a:gs>
            </a:gsLst>
            <a:lin ang="0" scaled="1"/>
            <a:tileRect/>
          </a:gradFill>
          <a:latin typeface="Garamond" panose="020204040303010108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674843-C168-363C-E77B-089D610344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uLoop</a:t>
            </a:r>
            <a:r>
              <a:rPr lang="it-IT" dirty="0"/>
              <a:t> update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E8AD5B-E685-5493-116A-34DC4285D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3539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747572-5D1D-D32A-906B-233C03A1D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Components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C60B193-5903-408B-DA2D-DB9929264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B0FBE7-A3D5-19B0-12AB-EB09DE81C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926" y="807150"/>
            <a:ext cx="7681449" cy="524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FF47E8C-A6A5-79E6-7DEE-D0A852FB5E5B}"/>
              </a:ext>
            </a:extLst>
          </p:cNvPr>
          <p:cNvSpPr txBox="1"/>
          <p:nvPr/>
        </p:nvSpPr>
        <p:spPr>
          <a:xfrm>
            <a:off x="4703500" y="1160912"/>
            <a:ext cx="9906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OMRON 0.1 l/m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50B52F63-A8E8-9868-3CFF-D0372A5A8286}"/>
              </a:ext>
            </a:extLst>
          </p:cNvPr>
          <p:cNvCxnSpPr>
            <a:cxnSpLocks/>
          </p:cNvCxnSpPr>
          <p:nvPr/>
        </p:nvCxnSpPr>
        <p:spPr>
          <a:xfrm>
            <a:off x="5198801" y="2040108"/>
            <a:ext cx="0" cy="99806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2AB91FB-8895-4982-1BFE-E81F50149A18}"/>
              </a:ext>
            </a:extLst>
          </p:cNvPr>
          <p:cNvSpPr txBox="1"/>
          <p:nvPr/>
        </p:nvSpPr>
        <p:spPr>
          <a:xfrm>
            <a:off x="4199603" y="6105714"/>
            <a:ext cx="609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Festo CRVZS-0.75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4F8DB8B-38B9-31F4-F42E-0C8698F9C619}"/>
              </a:ext>
            </a:extLst>
          </p:cNvPr>
          <p:cNvSpPr txBox="1"/>
          <p:nvPr/>
        </p:nvSpPr>
        <p:spPr>
          <a:xfrm>
            <a:off x="5584026" y="4306218"/>
            <a:ext cx="609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Xavitech</a:t>
            </a:r>
            <a:r>
              <a:rPr lang="it-IT" dirty="0"/>
              <a:t> P200-B5C24V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1EF34FD-1091-6A3D-44C6-9AB6E6CE2691}"/>
              </a:ext>
            </a:extLst>
          </p:cNvPr>
          <p:cNvSpPr txBox="1"/>
          <p:nvPr/>
        </p:nvSpPr>
        <p:spPr>
          <a:xfrm>
            <a:off x="8863780" y="941696"/>
            <a:ext cx="196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Or </a:t>
            </a:r>
            <a:r>
              <a:rPr lang="it-IT" sz="2000" b="1" dirty="0" err="1"/>
              <a:t>safety</a:t>
            </a:r>
            <a:r>
              <a:rPr lang="it-IT" sz="2000" b="1" dirty="0"/>
              <a:t> valve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DCA8417-E1D0-DE29-1556-C73412263384}"/>
              </a:ext>
            </a:extLst>
          </p:cNvPr>
          <p:cNvSpPr txBox="1"/>
          <p:nvPr/>
        </p:nvSpPr>
        <p:spPr>
          <a:xfrm>
            <a:off x="9586452" y="3038168"/>
            <a:ext cx="2330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Prepared</a:t>
            </a:r>
            <a:r>
              <a:rPr lang="it-IT" sz="2000" dirty="0"/>
              <a:t> for the </a:t>
            </a:r>
            <a:r>
              <a:rPr lang="it-IT" sz="2000" dirty="0" err="1"/>
              <a:t>addition</a:t>
            </a:r>
            <a:r>
              <a:rPr lang="it-IT" sz="2000" dirty="0"/>
              <a:t> of a </a:t>
            </a:r>
            <a:r>
              <a:rPr lang="it-IT" sz="2000" dirty="0" err="1"/>
              <a:t>purifier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827531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E43495-75E3-DE84-7765-47EB8516A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Boxes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BB68ECC-2069-3B23-D1A7-DBA2AE7F6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CD823F-3549-4A1C-A68B-743043B2ECA3}" type="slidenum">
              <a:rPr kumimoji="0" lang="it-IT" sz="1800" b="1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E8C66958-CD88-ABC1-7B1B-448C4009DD73}"/>
              </a:ext>
            </a:extLst>
          </p:cNvPr>
          <p:cNvGrpSpPr/>
          <p:nvPr/>
        </p:nvGrpSpPr>
        <p:grpSpPr>
          <a:xfrm>
            <a:off x="6622026" y="1532114"/>
            <a:ext cx="5060458" cy="3843747"/>
            <a:chOff x="5952801" y="1209367"/>
            <a:chExt cx="5285470" cy="3849330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983A124A-A7DE-FDDE-E8EE-4FB0AECF32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992" t="8718" r="26694" b="5027"/>
            <a:stretch/>
          </p:blipFill>
          <p:spPr>
            <a:xfrm>
              <a:off x="5952801" y="1209367"/>
              <a:ext cx="5285470" cy="3849330"/>
            </a:xfrm>
            <a:prstGeom prst="rect">
              <a:avLst/>
            </a:prstGeom>
          </p:spPr>
        </p:pic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5790CBA9-898F-F256-F4B3-C87B33314BA4}"/>
                </a:ext>
              </a:extLst>
            </p:cNvPr>
            <p:cNvCxnSpPr/>
            <p:nvPr/>
          </p:nvCxnSpPr>
          <p:spPr>
            <a:xfrm flipV="1">
              <a:off x="7374194" y="3716594"/>
              <a:ext cx="3436374" cy="575187"/>
            </a:xfrm>
            <a:prstGeom prst="line">
              <a:avLst/>
            </a:prstGeom>
            <a:ln w="730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A3AD815F-7D73-89C8-EBE5-1B1C373B7D81}"/>
                </a:ext>
              </a:extLst>
            </p:cNvPr>
            <p:cNvSpPr txBox="1"/>
            <p:nvPr/>
          </p:nvSpPr>
          <p:spPr>
            <a:xfrm rot="21047345">
              <a:off x="8745794" y="3774964"/>
              <a:ext cx="10618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/>
                <a:t>120 cm</a:t>
              </a:r>
            </a:p>
          </p:txBody>
        </p:sp>
        <p:cxnSp>
          <p:nvCxnSpPr>
            <p:cNvPr id="10" name="Connettore diritto 9">
              <a:extLst>
                <a:ext uri="{FF2B5EF4-FFF2-40B4-BE49-F238E27FC236}">
                  <a16:creationId xmlns:a16="http://schemas.microsoft.com/office/drawing/2014/main" id="{DC57C2C4-4701-EA35-145E-097E2C5D47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92985" y="1489275"/>
              <a:ext cx="0" cy="2470355"/>
            </a:xfrm>
            <a:prstGeom prst="line">
              <a:avLst/>
            </a:prstGeom>
            <a:ln w="730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6ACA3CF2-058D-2C1C-3E8D-F2F8E609045E}"/>
                </a:ext>
              </a:extLst>
            </p:cNvPr>
            <p:cNvSpPr txBox="1"/>
            <p:nvPr/>
          </p:nvSpPr>
          <p:spPr>
            <a:xfrm rot="5400000">
              <a:off x="10162044" y="2457927"/>
              <a:ext cx="10618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/>
                <a:t>75 cm</a:t>
              </a:r>
            </a:p>
          </p:txBody>
        </p:sp>
        <p:cxnSp>
          <p:nvCxnSpPr>
            <p:cNvPr id="19" name="Connettore diritto 18">
              <a:extLst>
                <a:ext uri="{FF2B5EF4-FFF2-40B4-BE49-F238E27FC236}">
                  <a16:creationId xmlns:a16="http://schemas.microsoft.com/office/drawing/2014/main" id="{7FE0C152-F565-2309-04FB-FAE4A1310243}"/>
                </a:ext>
              </a:extLst>
            </p:cNvPr>
            <p:cNvCxnSpPr>
              <a:cxnSpLocks/>
            </p:cNvCxnSpPr>
            <p:nvPr/>
          </p:nvCxnSpPr>
          <p:spPr>
            <a:xfrm>
              <a:off x="6307145" y="3621092"/>
              <a:ext cx="1107311" cy="682807"/>
            </a:xfrm>
            <a:prstGeom prst="line">
              <a:avLst/>
            </a:prstGeom>
            <a:ln w="730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FE23136A-6955-94CC-96B9-B5A3126FD308}"/>
                </a:ext>
              </a:extLst>
            </p:cNvPr>
            <p:cNvSpPr txBox="1"/>
            <p:nvPr/>
          </p:nvSpPr>
          <p:spPr>
            <a:xfrm rot="1751622">
              <a:off x="6416532" y="3792932"/>
              <a:ext cx="80078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/>
                <a:t>70 cm</a:t>
              </a:r>
            </a:p>
          </p:txBody>
        </p:sp>
      </p:grpSp>
      <p:pic>
        <p:nvPicPr>
          <p:cNvPr id="30" name="Immagine 29">
            <a:extLst>
              <a:ext uri="{FF2B5EF4-FFF2-40B4-BE49-F238E27FC236}">
                <a16:creationId xmlns:a16="http://schemas.microsoft.com/office/drawing/2014/main" id="{8FE69FD9-A321-781A-2F9B-36C79190C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6" y="1822444"/>
            <a:ext cx="2113070" cy="2281634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AC2FCEB1-2619-6B69-990D-87B5C018214C}"/>
              </a:ext>
            </a:extLst>
          </p:cNvPr>
          <p:cNvSpPr txBox="1"/>
          <p:nvPr/>
        </p:nvSpPr>
        <p:spPr>
          <a:xfrm>
            <a:off x="321510" y="4148393"/>
            <a:ext cx="2489081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500x400x300mm</a:t>
            </a:r>
          </a:p>
          <a:p>
            <a:pPr algn="ctr"/>
            <a:r>
              <a:rPr lang="it-IT" dirty="0"/>
              <a:t>Steel</a:t>
            </a:r>
          </a:p>
          <a:p>
            <a:pPr algn="ctr"/>
            <a:endParaRPr lang="it-IT" dirty="0"/>
          </a:p>
          <a:p>
            <a:pPr algn="ctr"/>
            <a:r>
              <a:rPr lang="it-IT" sz="1050" dirty="0"/>
              <a:t>https://fr.rs-online.com/web/p/coffrets-muraux/8428447?gb=s</a:t>
            </a:r>
          </a:p>
          <a:p>
            <a:pPr algn="ctr"/>
            <a:r>
              <a:rPr lang="it-IT" dirty="0"/>
              <a:t> </a:t>
            </a:r>
          </a:p>
        </p:txBody>
      </p:sp>
      <p:pic>
        <p:nvPicPr>
          <p:cNvPr id="33" name="Immagine 32">
            <a:extLst>
              <a:ext uri="{FF2B5EF4-FFF2-40B4-BE49-F238E27FC236}">
                <a16:creationId xmlns:a16="http://schemas.microsoft.com/office/drawing/2014/main" id="{C0D3219C-2DFD-8EFA-8F68-8E426DD067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4010" y="1577200"/>
            <a:ext cx="2897589" cy="2466772"/>
          </a:xfrm>
          <a:prstGeom prst="rect">
            <a:avLst/>
          </a:prstGeom>
        </p:spPr>
      </p:pic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2A7A6760-CC31-71B6-52F1-EBE3800CF32A}"/>
              </a:ext>
            </a:extLst>
          </p:cNvPr>
          <p:cNvSpPr txBox="1"/>
          <p:nvPr/>
        </p:nvSpPr>
        <p:spPr>
          <a:xfrm>
            <a:off x="3288606" y="4182623"/>
            <a:ext cx="24890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500x400x200mm</a:t>
            </a:r>
          </a:p>
          <a:p>
            <a:pPr algn="ctr"/>
            <a:r>
              <a:rPr lang="it-IT" dirty="0" err="1"/>
              <a:t>Polycarbonate</a:t>
            </a:r>
            <a:endParaRPr lang="it-IT" dirty="0"/>
          </a:p>
          <a:p>
            <a:pPr algn="ctr"/>
            <a:r>
              <a:rPr lang="it-IT" dirty="0"/>
              <a:t>With or </a:t>
            </a:r>
            <a:r>
              <a:rPr lang="it-IT" dirty="0" err="1"/>
              <a:t>without</a:t>
            </a:r>
            <a:r>
              <a:rPr lang="it-IT" dirty="0"/>
              <a:t> clear </a:t>
            </a:r>
            <a:r>
              <a:rPr lang="it-IT" dirty="0" err="1"/>
              <a:t>lid</a:t>
            </a:r>
            <a:endParaRPr lang="it-IT" dirty="0"/>
          </a:p>
          <a:p>
            <a:pPr algn="ctr"/>
            <a:r>
              <a:rPr lang="it-IT" sz="1200" dirty="0"/>
              <a:t>https://www.farnell.com/datasheets/3966125.pdf</a:t>
            </a:r>
          </a:p>
          <a:p>
            <a:pPr algn="ctr"/>
            <a:r>
              <a:rPr lang="it-IT" dirty="0"/>
              <a:t> 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A98BF9DE-61E1-BC7A-B0DC-FB230B92E42E}"/>
              </a:ext>
            </a:extLst>
          </p:cNvPr>
          <p:cNvSpPr txBox="1"/>
          <p:nvPr/>
        </p:nvSpPr>
        <p:spPr>
          <a:xfrm>
            <a:off x="648929" y="928048"/>
            <a:ext cx="73339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No </a:t>
            </a:r>
            <a:r>
              <a:rPr lang="it-IT" sz="2000" b="1" dirty="0" err="1"/>
              <a:t>need</a:t>
            </a:r>
            <a:r>
              <a:rPr lang="it-IT" sz="2000" b="1" dirty="0"/>
              <a:t> for ATEX boxes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2901C39D-52EB-1D45-D066-7981741D3A8D}"/>
              </a:ext>
            </a:extLst>
          </p:cNvPr>
          <p:cNvSpPr txBox="1"/>
          <p:nvPr/>
        </p:nvSpPr>
        <p:spPr>
          <a:xfrm>
            <a:off x="648929" y="5752283"/>
            <a:ext cx="6375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Or a panel with Bosch </a:t>
            </a:r>
            <a:r>
              <a:rPr lang="it-IT" sz="2000" b="1" dirty="0" err="1"/>
              <a:t>profile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val="513384526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86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Garamond</vt:lpstr>
      <vt:lpstr>1_Tema di Office</vt:lpstr>
      <vt:lpstr>uLoop update</vt:lpstr>
      <vt:lpstr>Components</vt:lpstr>
      <vt:lpstr>Boxes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BRUNOLDI MATTEO</dc:creator>
  <cp:lastModifiedBy>Matteo Brunoldi</cp:lastModifiedBy>
  <cp:revision>18</cp:revision>
  <dcterms:created xsi:type="dcterms:W3CDTF">2024-04-13T15:07:03Z</dcterms:created>
  <dcterms:modified xsi:type="dcterms:W3CDTF">2024-07-11T07:48:15Z</dcterms:modified>
</cp:coreProperties>
</file>