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modernComment_11B_E0C4EB73.xml" ContentType="application/vnd.ms-powerpoint.comments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277" r:id="rId3"/>
    <p:sldId id="295" r:id="rId4"/>
    <p:sldId id="266" r:id="rId5"/>
    <p:sldId id="282" r:id="rId6"/>
    <p:sldId id="267" r:id="rId7"/>
    <p:sldId id="283" r:id="rId8"/>
    <p:sldId id="284" r:id="rId9"/>
    <p:sldId id="271" r:id="rId10"/>
    <p:sldId id="302" r:id="rId11"/>
    <p:sldId id="286" r:id="rId12"/>
    <p:sldId id="272" r:id="rId13"/>
    <p:sldId id="287" r:id="rId14"/>
    <p:sldId id="301" r:id="rId15"/>
    <p:sldId id="290" r:id="rId16"/>
    <p:sldId id="297" r:id="rId17"/>
    <p:sldId id="291" r:id="rId18"/>
    <p:sldId id="285" r:id="rId19"/>
    <p:sldId id="300" r:id="rId20"/>
    <p:sldId id="292" r:id="rId21"/>
    <p:sldId id="298" r:id="rId22"/>
    <p:sldId id="299" r:id="rId23"/>
    <p:sldId id="296" r:id="rId24"/>
    <p:sldId id="280" r:id="rId25"/>
    <p:sldId id="288" r:id="rId26"/>
    <p:sldId id="289" r:id="rId27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8D70BCE-FB78-3FC9-02E2-23953BACDFD8}" name="Ole Anton Werner" initials="OW" userId="S::ole.werner@cern.ch::d4a2f379-b297-41f8-8741-4268b0296df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B919"/>
    <a:srgbClr val="00879A"/>
    <a:srgbClr val="F59600"/>
    <a:srgbClr val="E60032"/>
    <a:srgbClr val="6E378C"/>
    <a:srgbClr val="87B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465"/>
    <p:restoredTop sz="95940"/>
  </p:normalViewPr>
  <p:slideViewPr>
    <p:cSldViewPr snapToGrid="0" snapToObjects="1">
      <p:cViewPr varScale="1">
        <p:scale>
          <a:sx n="150" d="100"/>
          <a:sy n="150" d="100"/>
        </p:scale>
        <p:origin x="168" y="42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8/10/relationships/authors" Target="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omments/modernComment_11B_E0C4EB73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89CCB7F-BE17-9843-868A-1B4BA193EE3F}" authorId="{E8D70BCE-FB78-3FC9-02E2-23953BACDFD8}" created="2023-09-05T14:11:48.749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771001715" sldId="283"/>
      <ac:spMk id="6" creationId="{882B0826-EC7E-2247-8F7D-D68E6E0F3816}"/>
    </ac:deMkLst>
    <p188:txBody>
      <a:bodyPr/>
      <a:lstStyle/>
      <a:p>
        <a:r>
          <a:rPr lang="en-CH"/>
          <a:t>SMART(ER)
</a:t>
        </a:r>
      </a:p>
    </p188:txBody>
  </p188:cm>
  <p188:cm id="{9FCD82FF-19AA-3F49-9107-BA637195BF8B}" authorId="{E8D70BCE-FB78-3FC9-02E2-23953BACDFD8}" created="2023-09-05T14:12:56.252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771001715" sldId="283"/>
      <ac:spMk id="6" creationId="{882B0826-EC7E-2247-8F7D-D68E6E0F3816}"/>
    </ac:deMkLst>
    <p188:txBody>
      <a:bodyPr/>
      <a:lstStyle/>
      <a:p>
        <a:r>
          <a:rPr lang="en-CH"/>
          <a:t>Potential (Social Contributions)
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6T09:05:17.192"/>
    </inkml:context>
    <inkml:brush xml:id="br0">
      <inkml:brushProperty name="width" value="0.2" units="cm"/>
      <inkml:brushProperty name="height" value="0.2" units="cm"/>
      <inkml:brushProperty name="color" value="#008C3A"/>
    </inkml:brush>
  </inkml:definitions>
  <inkml:trace contextRef="#ctx0" brushRef="#br0">241 18 24575,'13'0'0,"1"0"0,-7 0 0,6 0 0,2 0 0,6 0 0,-5 0 0,8 0 0,-7-4 0,13-1 0,-12 0 0,12 1 0,-23 4 0,11 0 0,-9 0 0,1 0 0,-1 0 0,-2 0 0,1 0 0,-1 0 0,0 0 0,-2 0 0,1 0 0,-1 0 0,2 0 0,2 1 0,-1 1 0,3 1 0,3 1 0,0 1 0,3-1 0,-2 0 0,0 0 0,-2 0 0,0-1 0,-1-1 0,-2 1 0,0 0 0,-3 0 0,0 0 0,-1 0 0,-2 0 0,2-1 0,-5 4 0,2-1 0,-3 3 0,1-2 0,1 1 0,0 0 0,-1 0 0,1 0 0,1 1 0,1 0 0,2 0 0,0-1 0,-1 0 0,0 1 0,0-1 0,0 1 0,0-1 0,0 0 0,-1 1 0,2-1 0,-1 0 0,2 1 0,-1-1 0,0 0 0,-1 1 0,-1-1 0,1 0 0,0 1 0,-3-2 0,1-1 0,-1-1 0,1 1 0,1-1 0,-2 2 0,0-1 0,-2 0 0,1 0 0,1-1 0,0 2 0,0 0 0,0-1 0,0 0 0,1 0 0,1 1 0,-1 1 0,1 0 0,0 1 0,0 0 0,0 0 0,0 0 0,-1-1 0,0 0 0,0 1 0,0-1 0,-1 0 0,3 1 0,-1-1 0,1 0 0,0 2 0,-2 1 0,1 0 0,0 0 0,-1-2 0,0-1 0,0 1 0,-1-1 0,0-1 0,0 0 0,0-2 0,0 1 0,1 2 0,1-1 0,-2 0 0,-1-1 0,1 0 0,0 2 0,0-1 0,0-1 0,-1 0 0,1 1 0,0-1 0,1 0 0,-1 2 0,0-3 0,1 4 0,-1-3 0,0 2 0,1 0 0,-1 0 0,1 0 0,1 0 0,-2 0 0,1 0 0,-1 1 0,0-1 0,1 1 0,-1 0 0,1 0 0,0-1 0,-1-2 0,0 0 0,-1 0 0,-1 0 0,0 0 0,0 4 0,2-3 0,0 3 0,0-2 0,-1 1 0,0-1 0,1 0 0,1 1 0,0-1 0,0 0 0,0 1 0,-1-1 0,0 0 0,0 1 0,-1-1 0,1 1 0,0-1 0,0 0 0,0 0 0,-1 1 0,1-1 0,1 0 0,-1 0 0,0 0 0,0 0 0,-2 1 0,0-2 0,0-1 0,0 1 0,0-1 0,0 1 0,0 1 0,0 0 0,2 0 0,0 0 0,0 0 0,0 0 0,-2 2 0,0 2 0,0 0 0,0 2 0,0-2 0,2 2 0,1-1 0,-1 1 0,-1-2 0,-1-1 0,0-1 0,0-2 0,0 0 0,1 1 0,1-1 0,0 0 0,0 1 0,-2-2 0,0 0 0,0-1 0,0 0 0,0 2 0,0 0 0,0 0 0,0-1 0,0 0 0,0-1 0,2 0 0,0 0 0,-1 1 0,1-1 0,-2 0 0,0 2 0,0 0 0,0 0 0,0 0 0,0 0 0,0 1 0,0-1 0,0 2 0,0-3 0,0 3 0,0-4 0,0 3 0,0-1 0,0 0 0,0 0 0,0 1 0,0-1 0,0 0 0,0 0 0,0 0 0,0 1 0,0-1 0,0 1 0,0 0 0,0 0 0,0-1 0,0 1 0,0-1 0,0 1 0,0-1 0,0 0 0,0 0 0,0 1 0,0-1 0,0 1 0,0-1 0,0 0 0,0 1 0,0-1 0,0 0 0,0 1 0,0-1 0,0 0 0,0 1 0,0-1 0,-1-1 0,-1-1 0,0 1 0,0-1 0,2 2 0,-1 0 0,-1 1 0,0-1 0,0 2 0,2 0 0,-2 3 0,0 1 0,-1-2 0,1-2 0,0-1 0,0 1 0,0-3 0,-1 3 0,1-3 0,0 1 0,-2 0 0,2 0 0,0 0 0,-1-1 0,1-1 0,0 0 0,-1 0 0,1 1 0,0-1 0,0 0 0,-1 0 0,2 0 0,-3 1 0,2-1 0,0 1 0,-2-2 0,2 1 0,0 0 0,0 0 0,0 0 0,0 0 0,0 1 0,-1-1 0,1 0 0,0 1 0,2 1 0,-1-1 0,-1-1 0,0 0 0,-2 1 0,2-1 0,0 1 0,-1-1 0,1 0 0,-1 2 0,0 1 0,1-3 0,0 1 0,-1-3 0,0 2 0,1 2 0,-1-1 0,1 0 0,-1-2 0,-1-1 0,-1 3 0,2-3 0,-3 2 0,2-2 0,-1-1 0,2 3 0,0-1 0,-3-1 0,2-1 0,-1-1 0,-1 1 0,2 1 0,-1 1 0,-1 1 0,0 1 0,-2 2 0,2-1 0,1 1 0,-1-1 0,2-1 0,-1-1 0,-1-1 0,2-1 0,-1 1 0,1-2 0,-1 2 0,1-3 0,-2 2 0,1-3 0,-1 0 0,1 0 0,-1 0 0,3 4 0,-3 0 0,2 5 0,-1 1 0,-1 0 0,1 0 0,-3-3 0,2 1 0,1-1 0,1-1 0,0-2 0,1-1 0,-2 1 0,1-1 0,-1 3 0,2-2 0,-1-1 0,1 1 0,-2-2 0,1 1 0,-1 0 0,0 1 0,0 2 0,-1 0 0,1 1 0,-2-2 0,0 0 0,2-2 0,0-1 0,1 1 0,-1-1 0,1 1 0,-1-1 0,1 3 0,0-1 0,-3 2 0,2 0 0,-1-1 0,0 1 0,-1-1 0,0 1 0,-1-1 0,2 1 0,1-2 0,-1-1 0,0 2 0,0-1 0,0 0 0,0-1 0,2-1 0,-1 0 0,-1 2 0,0-3 0,-1 3 0,4-2 0,-1 2 0,-1-1 0,1 0 0,-1 1 0,0-1 0,0 0 0,-3 1 0,1 1 0,0-2 0,0 2 0,1-2 0,-2 0 0,0 0 0,1-1 0,0 1 0,2-1 0,-1 0 0,0 0 0,-1-2 0,1 1 0,0 1 0,1 0 0,-1-1 0,0 0 0,-1-1 0,0 2 0,0 0 0,0 1 0,0 0 0,2-1 0,0 0 0,0 0 0,0 0 0,1-1 0,-3 1 0,1-2 0,-1 0 0,-1 1 0,2 1 0,-1 0 0,0 1 0,-1-1 0,-1 0 0,2 0 0,-1-2 0,-1 0 0,-2 0 0,-1 3 0,2-2 0,-2 2 0,4-3 0,-2 0 0,3 0 0,-1 0 0,-1 0 0,-1 0 0,0 0 0,0 0 0,3 0 0,-1 0 0,1 0 0,-1 0 0,1 0 0,2 0 0,0 0 0,-1 0 0,1 0 0,-2 0 0,2 0 0,0 0 0,-2 0 0,1 0 0,0 0 0,0 0 0,1 0 0,0 0 0,-1 0 0,1 0 0,-1 0 0,1 0 0,0 0 0,0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6T09:05:51.345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24575,'0'0'0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6T09:05:57.50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24575,'13'0'0,"-1"0"0,-9 2 0,1-1 0,-1 8 0,-2-4 0,1 4 0,-2-5 0,0 0 0,0 2 0,0-1 0,0 1 0,0 0 0,0-2 0,0 2 0,4-2 0,-1-1 0,3 0 0,0-2 0,-4 2 0,4 0 0,-3 3 0,1-2 0,-2 1 0,0 0 0,1 0 0,-2 1 0,3-1 0,-3-1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6T09:06:00.43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24575,'0'0'0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6T09:06:03.034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24575,'0'0'0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6T09:06:08.15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0 24575,'0'0'0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6T09:06:10.118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24575,'0'0'0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6T09:06:13.559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1 24575,'0'0'0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6T09:06:19.26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1 24575,'0'15'0,"0"-1"0,0-8 0,0-1 0,0 0 0,0 0 0,0 1 0,0 0 0,0-1 0,0 0 0,0 0 0,0 1 0,0-1 0,0 0 0,0 1 0,0-2 0,0 3 0,0-1 0,0 0 0,0 1 0,0-1 0,0 0 0,0-1 0,0 0 0,0 0 0,0 1 0,0 0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6T09:06:24.391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0 0 24575,'0'0'0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6T09:06:31.717"/>
    </inkml:context>
    <inkml:brush xml:id="br0">
      <inkml:brushProperty name="width" value="0.2" units="cm"/>
      <inkml:brushProperty name="height" value="0.2" units="cm"/>
      <inkml:brushProperty name="color" value="#FFFFFF"/>
    </inkml:brush>
  </inkml:definitions>
  <inkml:trace contextRef="#ctx0" brushRef="#br0">1 318 24575,'13'0'0,"-1"0"0,-9 0 0,0 0 0,5 0 0,-3 0 0,5 0 0,-6 0 0,3 0 0,-1 0 0,-2 0 0,3 0 0,-2 0 0,0 0 0,1 0 0,-1 0 0,0 0 0,1 0 0,-1 0 0,2 0 0,-1 0 0,1 0 0,-1 0 0,-1 0 0,0 0 0,0 0 0,1 0 0,-1 0 0,1 0 0,0 0 0,-2 0 0,2 0 0,-1 0 0,1 0 0,-1 0 0,1 0 0,-1 0 0,0 0 0,1 0 0,-2-3 0,-1-3 0,-3-1 0,-1 1 0,-2 2 0,-2-2 0,1 4 0,-1-3 0,0 3 0,2 0 0,-4-3 0,4 1 0,-2 0 0,2-1 0,-3 11 0,2-5 0,-1 9 0,5-6 0,0 0 0,0 2 0,0-1 0,0 1 0,0-1 0,0 0 0,0 1 0,0-1 0,0 1 0,0-1 0,0 0 0,0 3 0,0-4 0,0 2 0,0-1 0,0 0 0,0 1 0,-3 1 0,-2-2 0,-3-2 0,-3 0 0,0 0 0,-2-1 0,0 0 0,3-2 0,1 0 0,2 0 0,2-1 0,2-5 0,3 2 0,6-4 0,-1 4 0,5 1 0,-3-1 0,1 0 0,-1 1 0,-1-1 0,-1 0 0,-1 0 0,-2 0 0,3 1 0,-4-3 0,2 2 0,-3-2 0,0 1 0,0-1 0,0 0 0,0 1 0,0-2 0,0 1 0,0-1 0,0 0 0,0 0 0,0 0 0,1 2 0,4 1 0,0 3 0,1 1 0,0 0 0,-3-1 0,2-4 0,-1 3 0,1-3 0,1 5 0,-1-1 0,-1-1 0,0-4 0,-3 2 0,1-3 0,-2 2 0,0 0 0,0-1 0,0 1 0,0 0 0,0-1 0,0 1 0,0-1 0,0 0 0,0 1 0,0 0 0,0-1 0,0 1 0,0-1 0,0 0 0,0 1 0,0 0 0,0 0 0,0 0 0,0-2 0,0 2 0,0-1 0,0 1 0,0-2 0,0-3 0,3-2 0,-2 3 0,5-3 0,-5 7 0,4-3 0,-3 2 0,0-1 0,-1 1 0,-1 1 0,0 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6T09:05:21.375"/>
    </inkml:context>
    <inkml:brush xml:id="br0">
      <inkml:brushProperty name="width" value="0.2" units="cm"/>
      <inkml:brushProperty name="height" value="0.2" units="cm"/>
      <inkml:brushProperty name="color" value="#008C3A"/>
    </inkml:brush>
  </inkml:definitions>
  <inkml:trace contextRef="#ctx0" brushRef="#br0">2836 204 24575,'-15'0'0,"0"0"0,6 0 0,1 0 0,0 0 0,2 0 0,-1 0 0,-2 0 0,0 0 0,-3 0 0,0 0 0,-2 0 0,-3 0 0,-1 0 0,-1 0 0,-2 0 0,0 0 0,0 0 0,2 0 0,1 0 0,1 0 0,-1 0 0,0-2 0,1 0 0,1-1 0,1 1 0,2 2 0,3 0 0,1 0 0,2 0 0,2 0 0,0 0 0,-1 0 0,0 0 0,1 0 0,0 0 0,-5 0 0,-4 0 0,-6 0 0,-5 0 0,0 0 0,-1 0 0,-1 0 0,5 0 0,2 0 0,5 0 0,4 0 0,3 0 0,2 0 0,2 0 0,-1 0 0,0 0 0,-2 0 0,-1 0 0,-2 0 0,-7 0 0,4 0 0,-7 0 0,6 0 0,-3 0 0,2 0 0,0 0 0,3 0 0,2 0 0,1 0 0,3 0 0,1 0 0,-2 1 0,1 0 0,-5 1 0,-4 1 0,-2 1 0,-9-2 0,-3 2 0,-3 0 0,-1-2 0,5 2 0,3-1 0,4-1 0,6 0 0,5-1 0,4-1 0,2 0 0,-1 0 0,-2 0 0,0 0 0,-1 0 0,-1 0 0,-4 0 0,-2 0 0,-2 0 0,2 0 0,-1 0 0,1 0 0,0 0 0,-2 0 0,4 0 0,1 0 0,4 0 0,2 0 0,1 0 0,-2 0 0,-4 0 0,-11 0 0,-7 0 0,-5 0 0,0 0 0,4 0 0,3 0 0,3 0 0,5 0 0,4 0 0,2 0 0,7 0 0,-2 0 0,4-1 0,-2-2 0,-3 1 0,-2 0 0,-7 0 0,-1 0 0,-3-3 0,-4 1 0,0-1 0,0-1 0,3 1 0,5 2 0,4 0 0,3 2 0,3 0 0,2 0 0,-1-2 0,2 2 0,-1 0 0,-1 1 0,-3 0 0,-2 0 0,-2 0 0,-3 0 0,-4-2 0,0 0 0,0 0 0,1 0 0,0 1 0,2 1 0,2 0 0,3 0 0,1 0 0,3 0 0,1 0 0,4 0 0,-1 0 0,-2-3 0,-3 2 0,-2-3 0,0 2 0,-3 0 0,2-2 0,-1 2 0,-1 0 0,2-1 0,-1 1 0,2 0 0,-1 0 0,1 0 0,0 0 0,-1 0 0,2-2 0,-2 2 0,-1 0 0,0-1 0,-1 1 0,1-1 0,1 0 0,1 0 0,0-1 0,1 1 0,-2 0 0,1 0 0,-1 0 0,1-1 0,-1 0 0,2 1 0,0 0 0,0 0 0,-1 0 0,-1 0 0,2-1 0,2 2 0,1-1 0,0 0 0,1 1 0,-1-1 0,1 1 0,-1 0 0,1 0 0,0 0 0,0 0 0,-1 0 0,2 1 0,1-1 0,1 0 0,-1-3 0,1 3 0,-2-1 0,1 1 0,-2 0 0,0 0 0,0 0 0,0 1 0,-1-1 0,1 0 0,0-2 0,-1 2 0,0 0 0,1 1 0,-1 0 0,2-1 0,1 0 0,0 0 0,0 1 0,-1 1 0,1 0 0,0 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5T13:50:20.45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231 221 24575,'25'0'0,"-11"0"0,11 0 0,-10 0 0,5 0 0,3 0 0,7 0 0,-14 0 0,5-1 0,-16-3 0,1-6 0,1-3 0,-1-2 0,0-2 0,4 1 0,-1-1 0,1 2 0,-2 3 0,-5 4 0,-2 1 0,-1 0 0,0 0 0,0 0 0,0 0 0,0 0 0,-1 0 0,-1 1 0,-3-1 0,-5 0 0,-2 1 0,-1 1 0,3 1 0,2 1 0,1 0 0,1 2 0,1 0 0,0 1 0,-2 0 0,-2 0 0,-4 0 0,-6 0 0,-4 0 0,-5 2 0,-1 2 0,-2 3 0,-1 1 0,-1-3 0,4-2 0,2-2 0,4-1 0,4 1 0,2 3 0,3 0 0,5 1 0,-1 0 0,6 3 0,-1 3 0,-1 3 0,2 5 0,-2 3 0,1 1 0,2 2 0,1-2 0,2-4 0,0 0 0,0-3 0,0-2 0,0 0 0,0-1 0,0 0 0,0-1 0,0-3 0,1-1 0,1-1 0,2 1 0,0 1 0,1 1 0,0-1 0,1-1 0,0 0 0,-1 2 0,0-1 0,0 0 0,-1-1 0,1-1 0,-1 0 0,1 0 0,-1 0 0,-2 0 0,1 0 0,-1-1 0,1-2 0,2-2 0,0-2 0,1 0 0,1 1 0,0 1 0,0 1 0,1 2 0,2 0 0,2 0 0,-1-1 0,-1 0 0,-1 0 0,0-1 0,0 1 0,2-2 0,-1 0 0,3 0 0,0 0 0,3 1 0,-2-2 0,-1-1 0,1 2 0,0 0 0,5 1 0,1-2 0,2-1 0,0 2 0,1 0 0,0 1 0,-1-2 0,1-1 0,-2 0 0,-1 0 0,-2 0 0,0 0 0,1 0 0,1 0 0,0 1 0,-2 1 0,-2 0 0,0 0 0,-4-1 0,-5-1 0,-3 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5T13:50:13.1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3878 1 24575,'-25'0'0,"-45"0"0,8 0-406,-1 0 1,-4 0 405,10 0 0,-1 0-3329,-22 0 1,-5 0 3328,-9 0 0,-2 0 0,28 0 0,-2 0 0,0 0-627,-3 0 1,-2 0-1,1 0 627,1 0 0,0 0 0,-2 0 0,-9 0 0,-2 0 0,-1 0 0,-6 0 0,-2 0 0,0 0 0,-3 0 0,-2 0 0,3 0 0,6 0 0,1 0 0,2 0-586,10 0 0,2 0 1,0 0 585,0 0 0,1 0 0,0 0 0,4 0 0,0 0 0,2 0-269,-31 0 1,5 0 268,15 0 0,6 0 1611,20 0 1,4 0-1612,-29 0 3729,16 0-3729,23 0 2961,13 0-2961,11 0 1544,9 1-1544,7 2 185,2 4-185,3 4 0,-1 6 0,-2 6 0,0 28 0,-2-20 0,0 29 0,0-23 0,0 15 0,0 5 0,0 4 0,0 5 0,0 6 0,0 5 0,0 1 0,0-3 0,-1-5 0,-2-6 0,-1-11 0,0-11 0,0-10 0,2-7 0,-1-5 0,2-4 0,1-3 0,-1-3 0,-1-1 0,0-1 0,1-1 0,0 0 0,1 0 0,0-1 0,0-1 0,0 1 0,0 8 0,0 11 0,0 16 0,0 11 0,0 10 0,0 4 0,0-2 0,0-1 0,0-11 0,0-13 0,0-13 0,0-9 0,0-5 0,0-2 0,0-4 0,0-2 0,0-3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5T13:50:14.2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1055 24575,'2'15'0,"7"13"0,16 20 0,19 21 0,-15-28 0,2 0-377,4 3 1,1 1 376,-1-1 0,-1-1 0,23 26 186,-13-16-186,-17-17 0,-10-13 0,-5-6 0,-6-7 0,-4-9 567,-2-9-567,3-16 0,9-21 0,14-30 0,-6 23 0,4-9 0,7-20 0,5-12 0,-3 7-2394,-2 6 1,0-1 2393,-4 11 0,3-7 0,-1 0 0,-4 11 0,0 3 0,-2 4-498,8-17 0,0 0 498,-3 9 0,-1 5-246,-6 12 1,0 2 245,17-35 0,-17 34 0,-6 18 4333,-3 9-4333,-5 11 0,-3 4 0,-2 5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5T13:50:15.7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305 1 24575,'0'10'0,"0"13"0,0 21 0,3 26 0,10 19 0,6 4 0,4-9 0,-2-15 0,-7-16 0,-5-10 0,-3-14 0,-3-16 0,-2-14 0,-1-10 0,0-8 0,0-6 0,4-7 0,8-14 0,7-5 0,2 1 0,-4 6 0,-5 14 0,-2 8 0,-4 5 0,-1 9 0,-4 3 0,1 0 0,1-5 0,3-4 0,2-4 0,1-3 0,-1 1 0,3 0 0,-1 1 0,1 5 0,-1 1 0,-3 4 0,-2 5 0,-2 4 0,-3 4 0,-3 5 0,-2 1 0,-12 22 0,-14 34 0,11-21 0,-2 4-259,-3 9 1,0 3 258,0 0 0,1 1-675,-1-1 0,-1 1 675,0 3 0,-1 0 0,0 2 0,0-1 0,0-1 0,1-2 0,2-5 0,2-2-150,3-6 0,0-2 150,-13 33 0,6-15 0,4-10 474,5-15-474,5-13 1363,4-10-1363,4-5 82,1-5 1,3-4-1,0-2 1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5T13:50:27.53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234 283 24575,'12'0'0,"1"0"0,-3 0 0,6-1 0,4-4 0,0-5 0,1-3 0,-5-3 0,-1-1 0,-2 2 0,-3 1 0,-2 2 0,0 0 0,-2 0 0,-2 2 0,1-1 0,-4 5 0,2-2 0,-3 3 0,2-2 0,0 0 0,0 0 0,-1 1 0,-1-1 0,0 0 0,0 0 0,0 0 0,0 0 0,0 0 0,0 0 0,0 1 0,0 1 0,-1 1 0,-2 1 0,-3 1 0,-4-1 0,-1 1 0,0-1 0,1 0 0,-1 0 0,1 1 0,-3 0 0,0 1 0,-2 1 0,-1 0 0,1 0 0,-1 0 0,0 0 0,2 0 0,1 0 0,3 0 0,2 0 0,0 0 0,-1 0 0,-1 0 0,-1 0 0,1 0 0,0 0 0,1 0 0,2 0 0,0 0 0,0 0 0,2 0 0,-1 0 0,2 0 0,-2 1 0,1 1 0,0 1 0,1 2 0,1 0 0,-1 1 0,0 0 0,-1-2 0,0 1 0,0 0 0,-2 2 0,-2 5 0,3-5 0,-3 8 0,5-8 0,-1 3 0,-1 1 0,2-1 0,-2-1 0,2 0 0,2-1 0,-1 1 0,1 1 0,-1 0 0,2-2 0,1 0 0,0 1 0,0 1 0,0-2 0,0 0 0,0-1 0,0 0 0,0 1 0,0-1 0,0 0 0,0-1 0,0-1 0,0-1 0,1-1 0,2 0 0,1 0 0,3 0 0,-1 1 0,1-1 0,0 0 0,0 2 0,0 0 0,0 1 0,-2-1 0,0-1 0,0 0 0,-1 1 0,0-1 0,-2-2 0,0 1 0,1-1 0,4-1 0,-4 2 0,3 1 0,-3 1 0,2 2 0,0-1 0,0-1 0,0-2 0,0 0 0,1 0 0,1 0 0,0 0 0,-1-1 0,-2 0 0,-1-1 0,-1 1 0,0 1 0,0-1 0,0 0 0,1 1 0,0-1 0,1 1 0,0 0 0,0 1 0,-1-1 0,0 0 0,0 0 0,0-1 0,1 0 0,1 0 0,1 0 0,0 1 0,1-1 0,0 1 0,0 2 0,0-1 0,0 1 0,0-2 0,0 1 0,0 0 0,-1 0 0,1 1 0,0-1 0,0-1 0,-1 1 0,-2-1 0,1 1 0,-1 0 0,1 1 0,-2-2 0,0 1 0,0 2 0,-1-2 0,-1 3 0,-1-2 0,0 1 0,0 0 0,0 1 0,0-1 0,0-1 0,0 1 0,0-2 0,0 1 0,0-1 0,0 1 0,-2 1 0,-1 0 0,-1-1 0,-2-1 0,-4-1 0,-3-2 0,-4 0 0,-4-1 0,-2 0 0,0 0 0,2 0 0,5 0 0,1 0 0,3 0 0,1 0 0,2 0 0,1 0 0,1 0 0,0 0 0,0 0 0,0 0 0,-1 0 0,-2 0 0,-1-1 0,-1-2 0,2 0 0,1-1 0,1 2 0,3-1 0,0 1 0,1 0 0,2-1 0,0 1 0,1 0 0,-1-1 0,0 0 0,1-2 0,1-1 0,0 0 0,0 0 0,0 0 0,0 0 0,0 0 0,0 1 0,0 0 0,0 1 0,0 2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5T13:50:31.4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24575,'34'0'0,"3"0"0,12 0 0,12 0 0,13 0 0,17 0 0,-40 0 0,2 0 0,3 0 0,1 0 0,2 0 0,-1 0 0,-1 0 0,0 0 0,3 0 0,1 0 0,1 0 0,1 0 0,9 0 0,2 0-1862,1 0 0,3 0 1862,-11 0 0,3 0 0,-4 0 0,5 0 0,0 0-277,-5 0 0,3 0 0,-3 0 277,0 0 0,-2 0 0,18 0 0,1 0 0,-5 0 0,1 0 0,-1 0 0,1 0 0,0 0 0,-1 0 0,1 0 0,0 0 0,-1 0 0,1 0 0,1 2 0,-2 0-460,-9 0 0,-3 1 460,-3 1 0,-1 0-221,-6 0 1,-2 0 220,-3-1 0,0 0 0,1 0 0,1 0 0,44 1 0,-46-2 0,0 0 0,47 0 0,-6-2 0,-7 1 0,-10 2 2366,1 1-2366,-2 1 1800,-6-1-1800,-12 1 1148,-13 0-1148,-10-1 602,-12-1-602,-6 0 0,-5-1 0,-2 0 0,-2-2 0,-1 0 0,-1 0 0,-2 1 0,-1 2 0,0 2 0,-1 2 0,0 2 0,0 2 0,0 9 0,0 14 0,0 13 0,0 9 0,0 3 0,0-1 0,0 4 0,0 4 0,0 0 0,0-7 0,0-10 0,0-9 0,0-6 0,0-6 0,0-7 0,0-4 0,-1-5 0,-1-1 0,0-1 0,0 0 0,2-1 0,0-2 0,0 0 0,0-1 0,0-1 0,0-1 0,0-1 0,0 0 0,0 0 0,0 0 0,0 0 0,0 2 0,0-2 0,0 2 0,0 0 0,0-2 0,0 2 0,0-2 0,0 0 0,0-1 0,0-1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5T13:50:32.7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1073 24575,'0'25'0,"0"2"0,0 3 0,0 2 0,0 1 0,2 1 0,1 2 0,8 2 0,-4-17 0,6 10 0,-1-11 0,-5-4 0,4 4 0,-5-10 0,3 1 0,0-1 0,0-3 0,-1-3 0,-1-3 0,0-1 0,0 0 0,0 0 0,0 0 0,1 0 0,-2 0 0,0 0 0,-1 0 0,-2 0 0,0 0 0,0 0 0,1-1 0,3-2 0,5-6 0,7-5 0,8-3 0,5-3 0,11-6 0,11-7 0,13-10 0,-22 9 0,4-4-1679,11-13 1,2-5 1678,8-11 0,1-4 0,-19 18 0,0-2 0,0 0 0,-5 3 0,-1 0 0,-1 1 0,17-18 0,-3 2-670,-3 4 0,-3 1 670,-6 9 0,-2 1 0,-2 3 0,-2 2 0,-7 7 0,-2 3 0,17-18 0,-18 19 0,-14 16 0,-6 8 3095,-4 4-3095,-4 4 1602,0 2-1602,-1 0 0,0 2 0,-1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5T13:50:38.9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1 507 24575,'0'-8'0,"0"-6"0,0-1 0,0-12 0,4-3 0,8-13 0,5 2 0,8-5 0,1-2 0,3 0 0,3 0 0,0 5 0,-2 8 0,-5 9 0,-7 7 0,-4 9 0,-2 6 0,-2 2 0,-1 2 0,-4 2 0,-2 0 0,-2 2 0,-1 1 0,0 1 0,0 1 0,0 4 0,0 2 0,0 3 0,0 1 0,0 1 0,0 2 0,-1 2 0,-3 2 0,-3 1 0,-1-1 0,0 0 0,1-2 0,2 1 0,0-2 0,1-2 0,1-3 0,1-3 0,1 1 0,1-1 0,0-2 0,0-1 0,0-3 0,0 0 0,0 0 0,0-2 0,0 0 0,0-2 0,0 1 0,2-1 0,1-2 0,1 1 0,1-1 0,0 1 0,0 1 0,1 3 0,1 0 0,1 0 0,-1 0 0,0-1 0,0 0 0,0-2 0,0 1 0,-1-2 0,1 1 0,-3 0 0,-1 0 0,0-1 0,-1 1 0,1-1 0,0 0 0,-1 1 0,1-2 0,0 1 0,0-1 0,0 1 0,0 1 0,1 0 0,-1 1 0,-1-1 0,0-2 0,-2-4 0,0-4 0,0-4 0,0-3 0,0-11 0,0 6 0,0-11 0,0 14 0,0-3 0,0 3 0,0 0 0,0-1 0,0 3 0,0 0 0,2 3 0,0-1 0,1-1 0,3-2 0,0-1 0,4-2 0,0 1 0,1-1 0,0 3 0,-2 2 0,-1 2 0,-1 1 0,0 2 0,0 1 0,0 1 0,-1 1 0,1 3 0,-1 1 0,0 1 0,-1 0 0,-1 0 0,0 0 0,0 0 0,-1 0 0,0 0 0,0 0 0,0 0 0,0 0 0,0 0 0,-1 0 0,-1 0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5T13:50:41.1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2 222 24575,'0'6'0,"0"0"0,0 0 0,2 1 0,1 0 0,1 0 0,1 1 0,1 1 0,2 1 0,-2-1 0,-1-1 0,1-1 0,-2 0 0,0 0 0,0 0 0,0-2 0,0 1 0,1-2 0,2-1 0,0 1 0,-1-1 0,1 1 0,2 2 0,0 0 0,1-1 0,-1-1 0,-2-1 0,0-2 0,0-1 0,-1 0 0,1 0 0,2 0 0,0 0 0,1 0 0,1 0 0,1 0 0,1-1 0,4-5 0,-8 2 0,3-7 0,-6 3 0,2-3 0,-3-3 0,1 0 0,-2-3 0,-2 1 0,2 0 0,-2 1 0,2 4 0,0 1 0,-1 2 0,1-1 0,-1-1 0,0-1 0,-1 0 0,-1-2 0,-1-2 0,0-2 0,0 0 0,0 1 0,0 0 0,0 2 0,0 1 0,0 2 0,0 2 0,0 2 0,0 1 0,-1 2 0,-2 1 0,-1 0 0,-3-1 0,-1 1 0,-1 0 0,-3 0 0,1 1 0,-1 0 0,0 0 0,0 1 0,0 1 0,1 0 0,-1 0 0,0 0 0,-1 0 0,1 0 0,0 0 0,1 0 0,1 1 0,0 1 0,2 2 0,1-1 0,4 1 0,-1-1 0,0 0 0,-1 2 0,0 0 0,2 1 0,1 0 0,2 1 0,0 0 0,0 1 0,0 0 0,0 1 0,0 0 0,0 2 0,0-1 0,0 1 0,0 0 0,0 0 0,0-1 0,0 1 0,-2-2 0,-1 0 0,-2-3 0,0-2 0,-1-1 0,0-2 0,1 0 0,0-1 0,-1 0 0,0 0 0,0 0 0,1 1 0,2 1 0,-1-1 0,1 1 0,0-2 0,0 0 0,0 0 0,0 0 0,1 0 0,0 0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5T13:52:34.6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1 997 24575,'0'-18'0,"1"-1"0,1-4 0,8-7 0,7 0 0,4-12 0,4-5 0,-2-6 0,0-4 0,-3 9 0,-1 4 0,1 10 0,3 0 0,2-3 0,-3 6 0,-1 3 0,-2 8 0,-1 6 0,-1 2 0,-4 6 0,-2 1 0,-4 2 0,-3 1 0,1 2 0,1 0 0,0 0 0,2 0 0,4 0 0,9 0 0,12-5 0,9-3 0,1-3 0,-3-4 0,-4 2 0,3-3 0,-11 6 0,3-1 0,-13 4 0,7-3 0,1 1 0,2 0 0,4-1 0,1-2 0,2-1 0,5 0 0,-4-2 0,3 2 0,0 0 0,1 0 0,2 0 0,-4-1 0,-4 1 0,-7 2 0,-6 4 0,-3 1 0,-5 2 0,-2 0 0,-3 0 0,0 0 0,1-1 0,2-1 0,0 0 0,0 1 0,0-1 0,-1 1 0,-1-1 0,1 2 0,-3 1 0,-1 0 0,-1 1 0,-1 0 0,-1 1 0,-2 6 0,0 5 0,-3 6 0,-1 4 0,-2 2 0,1 22 0,1-20 0,1 19 0,2-24 0,0 3 0,0-2 0,0 1 0,0 5 0,0 7 0,1 11 0,3 7 0,7 6 0,7 2 0,6-1 0,3-2 0,-1-7 0,-1-7 0,-4-9 0,-5-9 0,-4-6 0,-4-6 0,-1-4 0,1-1 0,-2-3 0,1-2 0,1 1 0,3 1 0,2 1 0,5 3 0,0 1 0,0-1 0,-3-1 0,-4-1 0,-2-2 0,-1-2 0,-1 1 0,0 0 0,0 2 0,-1 2 0,3 0 0,2 0 0,2 3 0,1 0 0,-2 1 0,-2-2 0,-1-2 0,0-1 0,-4-1 0,9-2 0,-6 1 0,9 2 0,-5 0 0,4 2 0,1 0 0,-3 0 0,-3-2 0,-2-1 0,-2-2 0,-3-1 0,-1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6T09:05:27.011"/>
    </inkml:context>
    <inkml:brush xml:id="br0">
      <inkml:brushProperty name="width" value="0.2" units="cm"/>
      <inkml:brushProperty name="height" value="0.2" units="cm"/>
      <inkml:brushProperty name="color" value="#008C3A"/>
    </inkml:brush>
  </inkml:definitions>
  <inkml:trace contextRef="#ctx0" brushRef="#br0">7069 320 24575,'-17'0'0,"2"0"0,7 0 0,2 0 0,1 0 0,-4 0 0,-6 0 0,-2 0 0,-3 0 0,5 0 0,-1-2 0,-1-1 0,-2-2 0,0 0 0,2 0 0,2 1 0,2-1 0,0 2 0,1 0 0,-1 0 0,-1 0 0,-1-1 0,-2-1 0,-3-1 0,-1-1 0,0 0 0,1 0 0,3 2 0,4 1 0,1 0 0,3 0 0,0 1 0,3 0 0,2 1 0,0-1 0,-2 2 0,0-2 0,-4 3 0,0-2 0,-5-2 0,-6-1 0,-1-2 0,-8 0 0,-2 2 0,-1-4 0,-3 2 0,7 0 0,4 0 0,5 3 0,3 1 0,4 0 0,3 1 0,4 0 0,2 1 0,-1 1 0,-2 0 0,-2 0 0,-4-1 0,0-1 0,-3-1 0,-3 0 0,1 0 0,-3 1 0,2-2 0,2 1 0,-1 1 0,1-2 0,1 1 0,3 0 0,3-1 0,2 1 0,1 1 0,1 2 0,1 0 0,0-3 0,-1 2 0,-2-2 0,-6 1 0,-4-1 0,-5-2 0,-8 1 0,-4-1 0,0 0 0,2 0 0,2-1 0,4 2 0,2-1 0,4 3 0,6 0 0,2 1 0,5-1 0,1 0 0,2 0 0,0 1 0,-1 1 0,-1 0 0,-2 0 0,0 0 0,-3 0 0,-1 0 0,-2 0 0,-2 0 0,-1 0 0,1 0 0,0-1 0,4-1 0,2 0 0,3 0 0,0 2 0,2 0 0,2-1 0,-1-1 0,-1 0 0,-3 0 0,-2 2 0,-2 0 0,-4 0 0,-6 0 0,2 0 0,-9 0 0,6 0 0,-3 0 0,0 0 0,3-2 0,3 0 0,3-1 0,4 1 0,2 2 0,-1 0 0,1 0 0,2 0 0,0-1 0,1-1 0,-4 0 0,-1 0 0,-2 2 0,2 0 0,2 0 0,0 0 0,1 0 0,0 0 0,1 0 0,-1 0 0,-1 0 0,1 0 0,-1 0 0,-1 0 0,1 0 0,0 0 0,1 0 0,0 0 0,1 0 0,-2 0 0,1 0 0,1 0 0,-1 0 0,0 0 0,-1 0 0,-1 0 0,1 0 0,-3 0 0,0 0 0,-2 0 0,0 0 0,1 0 0,1 0 0,0 0 0,2 0 0,-1 0 0,2 0 0,2 0 0,-2 0 0,-5 0 0,6 0 0,-6 0 0,6 0 0,-4 0 0,0 0 0,0 0 0,1 0 0,-1 0 0,-1 0 0,2 0 0,-1 0 0,2 0 0,-1 0 0,-2 0 0,-1 0 0,-3 0 0,-1 0 0,-1 0 0,1 0 0,2 0 0,1 0 0,0 0 0,2 0 0,0 0 0,1 0 0,0 0 0,0 0 0,0 0 0,0 0 0,0 0 0,-1 0 0,1 0 0,2 0 0,0 0 0,1 0 0,-1 0 0,1 0 0,-1 0 0,1 0 0,-1 0 0,1 0 0,-1 0 0,-1 0 0,-1 0 0,-2 0 0,-1 0 0,1 0 0,-1 0 0,3 0 0,0 0 0,-3 0 0,-2 0 0,-1 0 0,5 0 0,0 0 0,2 0 0,-3 0 0,0 0 0,-1 0 0,-2 0 0,-1 0 0,0 0 0,-2 0 0,2 0 0,0 0 0,-2 0 0,2 0 0,1 0 0,1 0 0,3 0 0,4 0 0,-1 0 0,2 0 0,1 0 0,-1 0 0,-1 0 0,1 0 0,-1 0 0,-1 0 0,-1 0 0,1 0 0,-1 0 0,-1 0 0,1 0 0,0 0 0,-1 0 0,1 0 0,0 0 0,0 0 0,2 0 0,-1 0 0,1 0 0,-2 0 0,-2 0 0,-1 0 0,-3 0 0,-1 0 0,0 0 0,0 0 0,3 0 0,2 0 0,3 0 0,1 0 0,2 0 0,-2 0 0,-2 0 0,2 0 0,-4 0 0,3 0 0,-7 0 0,-1 0 0,0 0 0,1 0 0,5 0 0,0 0 0,3 0 0,2 0 0,0 0 0,3 0 0,1 2 0,0 0 0,2 0 0,-3-1 0,-1 0 0,-4 1 0,-1 0 0,-1 0 0,0 0 0,-1-2 0,2 0 0,-1 0 0,2 0 0,3 0 0,2 0 0,2 0 0,1 0 0,-3 2 0,3-1 0,-2 3 0,-1-2 0,-4 1 0,-3 1 0,-3 0 0,-1 2 0,-2 1 0,-1 0 0,-3 0 0,1-1 0,-1-1 0,0 1 0,3 0 0,1 0 0,2-1 0,0-1 0,-1 2 0,1 0 0,-4 2 0,5-3 0,-8 3 0,8-1 0,-6 3 0,2-3 0,0-1 0,1 1 0,5-2 0,1 1 0,1-2 0,3-2 0,1 0 0,2-2 0,0 2 0,0 0 0,0 0 0,-1-1 0,-1-1 0,-1 1 0,-3 1 0,1 1 0,-2 0 0,-1 0 0,-1-1 0,-4 1 0,-1 0 0,-2 0 0,1-1 0,0-1 0,-1 0 0,1 2 0,1-1 0,-2 1 0,2-1 0,3 0 0,0 0 0,2-1 0,0 0 0,1 0 0,2 2 0,3-1 0,0 0 0,2-2 0,1 0 0,-2 2 0,-2 0 0,-1 1 0,-1 0 0,-2-1 0,-4 0 0,1 3 0,0-2 0,-6 3 0,11-4 0,-11 3 0,10-3 0,-3 2 0,0 1 0,-1-1 0,1 0 0,2 0 0,0 0 0,1-2 0,-1 1 0,-1 0 0,2 1 0,-3 2 0,-2-1 0,-4 2 0,0-2 0,0 0 0,0 1 0,-1 0 0,1 0 0,2-2 0,2 1 0,1 1 0,0-1 0,1 2 0,-1-2 0,2 1 0,1 0 0,0-1 0,0-1 0,-2 0 0,1-1 0,1-1 0,1 0 0,2-1 0,-1-1 0,0 0 0,1 0 0,1 0 0,-1 0 0,2 0 0,-2 0 0,-2 0 0,-2 0 0,-1 0 0,1 1 0,1 1 0,0 0 0,0 0 0,-2-2 0,3 0 0,-2 0 0,5 0 0,-4 0 0,3 0 0,2 0 0,1 0 0,1 0 0,1 2 0,0 0 0,-1 0 0,-1-1 0,-1-1 0,-2 4 0,3-4 0,-2 3 0,2-1 0,-2 0 0,-1 0 0,1 2 0,1-2 0,0 2 0,0-1 0,0 0 0,1-1 0,2 1 0,0 1 0,-1-1 0,-1 1 0,-1-1 0,0 1 0,1-2 0,-2 1 0,1 0 0,2 0 0,-1 0 0,-1 1 0,0 0 0,0-2 0,2 0 0,0-2 0,-1 0 0,-1 0 0,0 0 0,0 0 0,2 2 0,2 0 0,1 0 0,0-1 0,-1 1 0,-1 0 0,0 0 0,-2-1 0,3-1 0,-3 2 0,1 0 0,2 0 0,-2 0 0,4-1 0,1 2 0,1 2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5T13:54:54.1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4941 1582 24575,'-23'0'0,"-38"0"0,-11 0 0,22 0 0,-2 0 0,-12 0 0,-8 0 0,3 0 0,-6 0 0,-5 0-1904,-3 0 1,-13 0 0,-1 0 0,13 0 1903,-8 0 0,2 0 0,8 0 0,-11 0 0,4 0 0,16 0 584,18 0 1,6 0-585,-16 0 0,-3 0 0,-1 0 0,-2 0-73,-5 0 1,-3 0 72,-9 0 0,-3 0-926,-6 0 1,-3 0 925,30 0 0,0 0 0,-1 0 0,-2 0 0,0 0 0,0 0 0,-3 0 0,-1 0 0,0 0 0,0 0 0,0 0 0,0 0 0,0 0 0,0 0 0,2 0 0,-22 0 0,4 0 951,8 0 0,3 0-951,8 0 0,3 0 153,13 0 1,1 0-154,0 0 0,3 0 1575,-20 1-1575,18 1 2433,15 1-2433,15-1 1633,6-1-1633,5-1 590,3 1-590,-2 1 0,-2 2 0,-5 0 0,-2 1 0,-3 0 0,0 1 0,1-1 0,3-1 0,3-1 0,5-1 0,3-1 0,1 0 0,2-1 0,1 0 0,0 0 0,0 0 0,0 0 0,1 0 0,1 0 0,0 0 0,-1 0 0,0 0 0,-1 0 0,-1 0 0,1 0 0,0 0 0,-1 0 0,1 0 0,0 0 0,1 0 0,1 0 0,0 0 0,0 0 0,-1 0 0,-1 0 0,1 0 0,1 0 0,-1 0 0,1 0 0,-1 0 0,1 0 0,0 0 0,0 0 0,0 0 0,0-1 0,3-3 0,1-3 0,1-4 0,0-2 0,0-4 0,0-4 0,0-1 0,0 1 0,0 2 0,0 0 0,0-1 0,0 0 0,0-1 0,-2-5 0,-1-4 0,0-16 0,0-15 0,2-32 0,1 17 0,0 19 0,0-1-825,0-38 825,0 33 0,0-1 0,0 4 0,0 2 0,0 6 0,0 2 0,0-39 0,0 19 0,0 6 0,0 14 0,0 18 0,0 8 825,0 10-825,0 4 0,0 0 0,0 2 0,0 1 0,0-1 0,0 0 0,0-3 0,0-2 0,0-2 0,0-2 0,0 0 0,0 3 0,0 0 0,0 3 0,0 2 0,0 3 0,0 2 0,0 2 0,0 2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5T13:54:56.8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344 131 24575,'0'11'0,"0"1"0,1 4 0,2 3 0,4 0 0,5 5 0,1-1 0,1 0 0,0-2 0,-3-4 0,1-1 0,-3-3 0,-2-2 0,1-3 0,-1-1 0,0-3 0,-1-2 0,0-2 0,-1-4 0,1-7 0,3-7 0,7-8 0,4-4 0,5-1 0,7-2 0,4-4 0,3-3 0,-1 3 0,-4 5 0,-5 8 0,-5 6 0,-6 5 0,-4 4 0,-2 3 0,-1 2 0,-2 2 0,-3 0 0,-3 2 0,-10 0 0,-6 4 0,-12 9 0,-4 9 0,-9 14 0,-3 8 0,0-1 0,8-4 0,9-8 0,5-4 0,-1 6 0,-4 7 0,-7 19 0,-11 23-393,15-29 1,-2 4 392,-5 10 0,-2 2-615,0 0 0,1-1 615,2-4 0,0-3 0,5-6 0,2-2 0,-17 34 0,7-14 0,7-16 0,8-19 0,7-13 736,4-9-736,5-7 0,3-5 0,0-2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5T13:54:59.08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172 196 24575,'16'-5'0,"8"-5"0,6-4 0,3-2 0,-6 1 0,-4-2 0,-2 1 0,-6 3 0,-5 5 0,-6 3 0,-1 1 0,-1 1 0,-1 1 0,1-1 0,0-1 0,-2-2 0,0 1 0,0-1 0,0 2 0,0 0 0,0-1 0,0-1 0,0 1 0,0 0 0,0 1 0,0 0 0,0 1 0,-1 1 0,-1 1 0,-1 1 0,-1 0 0,0 0 0,-1 0 0,0 0 0,-1 0 0,0 0 0,-1 0 0,0 0 0,-2 0 0,-1 0 0,-2 0 0,-2 0 0,-1 0 0,-2 0 0,0 0 0,3 0 0,0 0 0,-2 2 0,1 0 0,-1 3 0,0 1 0,2 1 0,-2 2 0,0-1 0,1 0 0,1-1 0,2-1 0,0 0 0,1-1 0,1 0 0,3 1 0,1-1 0,2 1 0,1 1 0,2 0 0,-1 0 0,0 2 0,0 1 0,0 1 0,2 1 0,0-2 0,0 2 0,0-2 0,0 0 0,0 1 0,0-1 0,0 0 0,0-1 0,0-1 0,1-1 0,2 0 0,3 0 0,0 0 0,1 0 0,0 0 0,2-2 0,-3-1 0,4 1 0,-4-4 0,7 2 0,-1-3 0,-3 2 0,1 0 0,-2 0 0,2-1 0,-1-1 0,0 0 0,-2 0 0,2 0 0,0 1 0,2 0 0,-2 1 0,2 0 0,-1-1 0,1-1 0,2 1 0,-1 1 0,1 0 0,3 1 0,3 1 0,3-1 0,4 2 0,-2-1 0,0 2 0,-1 1 0,-1 1 0,-2 0 0,-3 0 0,-4-2 0,-3-2 0,-2-1 0,-1-1 0,-1-2 0,-2 0 0,-2 0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5T13:55:00.92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164 1 24575,'-2'8'0,"0"-2"0,0-1 0,-3 0 0,0 1 0,1 1 0,0 0 0,4 0 0,0 0 0,0 0 0,0 0 0,0-1 0,0 1 0,0 0 0,0 0 0,0 3 0,0-4 0,0 3 0,0-5 0,0-1 0,0 0 0,0 0 0,0 0 0,1 1 0,1 1 0,3 1 0,1 0 0,1-1 0,0-1 0,0 0 0,0-1 0,2 1 0,0 0 0,3 0 0,0 1 0,-2 0 0,1-1 0,0-2 0,-2-1 0,3-1 0,2 0 0,8 0 0,11 0 0,4 0 0,4 0 0,-1 0 0,-2 0 0,0 0 0,-7 2 0,-6 2 0,-5 0 0,-5 2 0,-2-2 0,-6-2 0,-3 1 0,-2 0 0,-2 2 0,0 1 0,0 1 0,0 0 0,0 0 0,0 0 0,0 0 0,0 0 0,0 0 0,0 2 0,0 1 0,-2 0 0,-3 0 0,-2-2 0,-3 0 0,-1-1 0,0 0 0,-1 1 0,-1 0 0,-1-1 0,0-1 0,-1-3 0,0-2 0,1-1 0,-3 0 0,0 1 0,-3 2 0,-6 0 0,-5 4 0,-4-1 0,-5 1 0,1-1 0,1-2 0,4-1 0,3-3 0,1 0 0,2 0 0,4 0 0,3 0 0,5 0 0,1-1 0,3-3 0,1-4 0,1-2 0,4 2 0,0 0 0,3 3 0,1 1 0,0-1 0,2 2 0,0 1 0,0 1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5T13:55:02.79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1 144 24575,'0'-16'0,"0"1"0,0-3 0,0-2 0,0 1 0,0 6 0,2 1 0,1 5 0,2 0 0,2 1 0,-1 3 0,0 3 0,-1 0 0,0 0 0,-1 0 0,0 0 0,1 0 0,0 0 0,2 0 0,1 0 0,-1 0 0,0 0 0,0 0 0,0 0 0,2 0 0,0 0 0,2 0 0,1 0 0,-1 0 0,-1 0 0,-2 0 0,-1 0 0,0-1 0,0-1 0,0 0 0,0 0 0,0 2 0,0 0 0,0 0 0,1 0 0,-1 0 0,-1 0 0,-1 0 0,-1 0 0,0 0 0,1 0 0,0 0 0,1 0 0,0 0 0,1 0 0,-1 0 0,-1 0 0,0 0 0,0 0 0,1 0 0,0 0 0,1 0 0,0 0 0,0 0 0,-3 0 0,-1 0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5T13:54:34.2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1509 0 24575,'0'17'0,"0"22"0,0 20 0,0 10 0,0-12 0,0 5-1789,0 3 0,0 7 1,0-2 1788,0 24 0,0 0 0,0-24 0,0 2 0,0-2 0,0 26 0,0 4 0,0-10 0,0 6 0,0-14 0,0-24 0,0-3 0,0 39 0,0-15 1611,0-55-1611,0 2 868,0-8-868,0-6 0,0-3 0,0-3 2887,0-1-2887,-1 0 0,-1-1 0,0-1 0,1 1 0,1 0 0,0 2 0,0 4 0,0 5 0,0 7 0,0 4 0,0 3 0,0-2 0,0-2 0,0-6 0,0-6 0,0-3 0,-1-3 0,-1-1 0,0-1 0,0-1 0,2-1 0,0 0 0,-2-1 0,1-1 0,-1 1 0,-1-1 0,0 1 0,0-1 0,-1-1 0,0 0 0,0 0 0,-2 0 0,1 0 0,-3 0 0,-3 0 0,-3 0 0,-2 0 0,-2 0 0,1-1 0,1-2 0,2-2 0,1-1 0,0-1 0,1 3 0,0 0 0,-2 2 0,-1 2 0,-3 0 0,-7 0 0,-10 0 0,-12 0 0,-7 0 0,-4 0 0,1 0 0,3 0 0,3 0 0,5 0 0,7 0 0,11 0 0,3 0 0,9 0 0,3 0 0,4 0 0,3 0 0,3 0 0,-1 0 0,-1 0 0,-2 0 0,-5 0 0,-5 0 0,-7 0 0,-2 0 0,-3 0 0,-1 0 0,1 0 0,-1 0 0,1 0 0,3 0 0,2 0 0,7 0 0,4 0 0,3 0 0,4 0 0,-1 0 0,2 0 0,1 0 0,-1 0 0,0 0 0,0 0 0,-1 0 0,0 0 0,-3 1 0,-1 0 0,-1 1 0,-2 0 0,2-1 0,-2-1 0,1 1 0,-1 1 0,-2 0 0,-3 2 0,-3-1 0,0 1 0,-1 0 0,1 1 0,1-1 0,2 0 0,4-1 0,2 0 0,3-2 0,1 0 0,2-1 0,4 1 0,1 1 0,0-1 0,1 1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5T13:54:36.3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580 1 24575,'-18'0'0,"-3"0"0,-3 0 0,0 0 0,-2 0 0,3 0 0,5 0 0,2 0 0,3 0 0,3 0 0,0 0 0,1 0 0,2 0 0,1 0 0,-1 0 0,1 0 0,-1 0 0,0 0 0,2 0 0,-2 0 0,-2 0 0,-2 0 0,-1 0 0,-5 0 0,4 0 0,-7 0 0,7 0 0,-2 1 0,1 3 0,0 0 0,-3 2 0,0 0 0,0 1 0,-3 1 0,0 1 0,1-1 0,2 1 0,4-3 0,3 0 0,0-2 0,4-2 0,1 1 0,1-1 0,3 1 0,0 0 0,3 1 0,2 2 0,2 0 0,-2 0 0,1 1 0,0 0 0,0 1 0,1 0 0,-1-1 0,1 0 0,2 3 0,0 6 0,-1 8 0,1 8 0,-1 2 0,-1-1 0,0-4 0,0-4 0,0-6 0,-1-6 0,-1-3 0,0-2 0,1-2 0,-1-2 0,1-2 0,0 0 0,-1-1 0,1 1 0,-1 0 0,2 0 0,0-1 0,1 3 0,0 1 0,2 2 0,0 4 0,5 8 0,1 4 0,9 11 0,0 1 0,4 1 0,-1-1 0,-4-8 0,-2-3 0,-3-4 0,-2-6 0,1 1 0,0-3 0,-1-1 0,2 0 0,1-2 0,-1 0 0,0 0 0,-1-1 0,-1 1 0,-1-2 0,-1-1 0,-3-3 0,-2-3 0,0 1 0,-2 1 0,0 1 0,0 0 0,0 1 0,0 0 0,0 2 0,0-1 0,-1-1 0,0 0 0,-1-2 0,-1-1 0,0 1 0,1-2 0,-1 0 0,1 0 0,0 0 0,-1 0 0,0 0 0,0 0 0,-3 0 0,1 0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5T13:55:11.47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3038 24575,'30'0'0,"8"0"0,24 0 0,26 0 0,-19 0 0,5 0-1190,12 0 0,1 0 1190,-4 0 0,-2 0 0,-9 0 0,-4 0 7,-12 0 0,-4 0-7,42 0 0,-38 0 0,0 0 0,2 0 0,-1 0 0,-4 0 0,-1 0 0,4 0 0,1 0 0,-4 0 0,3 0 0,19 0 0,0 0 0,-20 0 0,2 0 0,42 0 0,-4 0 0,-22 0 0,-4-1 0,-1-1 0,3-2 0,20-1 0,0 2 0,-9 3 0,-4 0 0,6-3 0,5-2 0,-8-2 0,8 1 0,-11 0 0,5-3 0,7 1 0,-13-3 0,7 0-33,-11 0 33,-3-2 0,-3 0 0,0-2 0,6-1 0,3 0 0,3-1 0,-4 3 0,-3 1 0,-1 3 0,1 1 0,0 1 0,-2 3 1755,-4 0-1755,-3 1 606,-1 0-606,-6 1 38,-5 2-38,-7 1 0,-6-1 0,-4-2 0,-3 0 0,-1-1 0,0 1 0,-1-1 0,4-1 0,1 0 0,3 0 0,0 0 0,0 0 0,-3 0 0,-5 1 0,-6 1 0,-4 1 0,2-2 0,-9 3 0,6-3 0,-7 4 0,3 0 0,1 0 0,-1 0 0,-3 0 0,-1 0 0,-1 0 0,-2 0 0,0 0 0,0 0 0,-3 0 0,0 0 0,0 0 0,0 0 0,2 0 0,0 0 0,2 0 0,3 0 0,2 0 0,2 0 0,-2 0 0,-2 0 0,-2 0 0,-1 0 0,1 0 0,1 0 0,0 0 0,-2 0 0,-1 0 0,0 0 0,0 0 0,0 0 0,0 0 0,-1 0 0,-2-3 0,-2-5 0,-1-7 0,-1-6 0,0-1 0,0 1 0,0-1 0,0 1 0,0 1 0,-2 0 0,0 4 0,0 1 0,-2 3 0,2-1 0,0-1 0,0 5 0,2-3 0,0 3 0,0 0 0,0-3 0,0 2 0,0-1 0,0-1 0,0 2 0,0 1 0,0 1 0,0 1 0,-2 0 0,0 0 0,0 1 0,-2 0 0,3 0 0,-2 0 0,1-8 0,-1-15 0,0-13 0,-1-10 0,1-2 0,-1 4 0,0 3 0,0 3 0,-1 6 0,0 6 0,1 7 0,0 7 0,0 6 0,1 5 0,1 2 0,1-1 0,1 2 0,0 0 0,0-7 0,0-14 0,-2-12 0,-1-14 0,-3-19 0,-4-20 0,5 37 0,1-2 0,-1-1 0,1 1 0,0-42 0,3 14 0,1 15 0,0 10 0,0 13 0,0 14 0,0 9 0,0 7 0,0 5 0,0 3 0,0 2 0,0 0 0,0 0 0,0-1 0,-1 2 0,0 1 0,-1 0 0,0 1 0,-1 0 0,1-1 0,-1-1 0,0 1 0,1-1 0,0 0 0,-1 0 0,1 0 0,0 0 0,-1-2 0,2 1 0,-2-1 0,0 1 0,2 0 0,-2-1 0,1-2 0,0 0 0,-2-4 0,2-2 0,-1-4 0,0-5 0,-1-3 0,2-2 0,-2-2 0,1 1 0,0 2 0,0 3 0,3 3 0,0 5 0,0 3 0,0 3 0,0 4 0,0 1 0,-1 2 0,-1-2 0,0 1 0,1-2 0,1-1 0,-2-1 0,-3-3 0,1-3 0,0 1 0,1 2 0,1 4 0,0 4 0,0 1 0,1 0 0,-1 0 0,0 1 0,-1-1 0,1 0 0,-1-1 0,0 0 0,-1-2 0,1-4 0,1 1 0,-2-8 0,1 0 0,-2-7 0,0-3 0,3-1 0,-1-2 0,3 2 0,-2 1 0,-1 3 0,1 3 0,0 1 0,2 4 0,-2 3 0,0 2 0,0 3 0,0 0 0,2 2 0,-1 3 0,0-1 0,-1 1 0,0-1 0,2-1 0,0 0 0,-1-1 0,-1 1 0,-1 0 0,0 1 0,1 1 0,1 1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5T13:55:13.2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0 662 24575,'11'-29'0,"6"-2"0,14-5 0,1 6 0,-7 5 0,-1 3 0,-5 0 0,0-1 0,-1 4 0,-7 7 0,-1 7 0,-4 3 0,-1 2 0,-2 0 0,0-1 0,2-5 0,3-4 0,11-12 0,2 0 0,7-7 0,-2 3 0,-1 1 0,-4 4 0,-1 0 0,-3 6 0,-2 3 0,-1 0 0,-1 2 0,0-2 0,3-1 0,0-1 0,1-2 0,-2 0 0,5-3 0,-1-1 0,-1 2 0,-1 2 0,-8 6 0,0 2 0,-3 3 0,-2 0 0,-1 4 0,-2 2 0,-1 3 0,0 5 0,0 2 0,0 3 0,0 2 0,0 5 0,0-4 0,0 11 0,0-11 0,0 9 0,0-7 0,3 4 0,6 0 0,6 2 0,6 0 0,1 1 0,3 2 0,0-3 0,1 3 0,-1-3 0,-4-4 0,-1 1 0,-5-5 0,-2-1 0,-3-4 0,-1-4 0,-3-1 0,1 0 0,0 0 0,1 0 0,-1 1 0,1-1 0,-1 0 0,0 2 0,0 0 0,1 1 0,0 0 0,-2-2 0,-2-2 0,0-2 0,-2-2 0,-1-1 0,0-1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5T13:55:15.4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1 420 24575,'0'-10'0,"0"-4"0,0-11 0,0-9 0,0-7 0,0 0 0,0 1 0,0 4 0,0 4 0,0 8 0,0 7 0,0 5 0,0 4 0,0 1 0,0 2 0,0 1 0,0-1 0,0-2 0,0-3 0,1 0 0,1 1 0,-1 1 0,2 1 0,0 1 0,0 1 0,0 3 0,0 2 0,0 0 0,0 1 0,0 2 0,-1 4 0,-1 5 0,-1 6 0,2-1 0,1 6 0,1-6 0,1 5 0,-1-2 0,2 0 0,0 0 0,3-3 0,-1-1 0,1 4 0,1 0 0,5 2 0,17 15 0,-10-13 0,17 18 0,-19-17 0,3 4 0,-4-6 0,-5-5 0,-2-4 0,-3-3 0,-1-4 0,-2 0 0,0-3 0,-1-1 0,-1-1 0,-1-2 0,0 0 0,0 0 0,-1-1 0,-1-2 0,-1-2 0,0-2 0,0 1 0,2 1 0,-1 0 0,1 0 0,-1-2 0,0 0 0,-1-1 0,0-4 0,1-2 0,1-2 0,1-4 0,0-4 0,1-10 0,0 11 0,3-8 0,0 12 0,2-5 0,0 1 0,0 3 0,-1 3 0,0 0 0,-1 1 0,-1-1 0,0-3 0,0 2 0,1 0 0,-1 1 0,-2 5 0,-2-1 0,0 5 0,-2 3 0,1 2 0,0 1 0,1 1 0,-1-1 0,0-1 0,-1 0 0,0 2 0,0-1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6T09:05:33.293"/>
    </inkml:context>
    <inkml:brush xml:id="br0">
      <inkml:brushProperty name="width" value="0.2" units="cm"/>
      <inkml:brushProperty name="height" value="0.2" units="cm"/>
      <inkml:brushProperty name="color" value="#008C3A"/>
    </inkml:brush>
  </inkml:definitions>
  <inkml:trace contextRef="#ctx0" brushRef="#br0">8360 424 24575,'-21'0'0,"2"0"0,6 0 0,2 0 0,-1 0 0,1 0 0,0 0 0,-2 0 0,-2 0 0,-3 0 0,1 0 0,-1 0 0,3 0 0,-1 0 0,-1 0 0,0 0 0,-5 0 0,5 0 0,-7 0 0,7 0 0,-4 0 0,4 0 0,0 0 0,-1 0 0,1 0 0,2 0 0,0 0 0,3 0 0,0 0 0,-1 0 0,3 0 0,0 0 0,2 0 0,0 0 0,2 0 0,1 0 0,0 0 0,-2 0 0,1 0 0,-3 0 0,0 0 0,-3 0 0,-2 0 0,-1 0 0,-2 0 0,0 0 0,-1 0 0,1 0 0,-1 0 0,0 0 0,0 0 0,-1 0 0,-2 0 0,0 0 0,-2 0 0,1 0 0,1 0 0,-2 0 0,1 0 0,1 0 0,1 0 0,2 0 0,1 0 0,1 0 0,1 0 0,2 0 0,0 0 0,1 0 0,-1 0 0,-2 0 0,4 0 0,-5 0 0,5 0 0,-4 0 0,1 0 0,1 0 0,1 0 0,0 0 0,2 0 0,0 0 0,-2 0 0,2 0 0,0 0 0,0 0 0,3 0 0,-2 0 0,-2 0 0,0 0 0,1 0 0,1 0 0,-1 0 0,-1 0 0,-2 0 0,0 0 0,1 0 0,-1 0 0,1 0 0,-1 0 0,1 0 0,1 0 0,3 0 0,2 0 0,1 0 0,-1 0 0,1 0 0,0 0 0,-1 0 0,-2 0 0,-4 2 0,-2 0 0,-3 1 0,-1-1 0,0-1 0,1 2 0,-1-1 0,3 0 0,0-2 0,1 0 0,1 0 0,0 0 0,1 2 0,-1 1 0,2-1 0,-3 0 0,3-2 0,-1 0 0,2 0 0,-2 0 0,2 1 0,0 1 0,0 1 0,3-2 0,-1-1 0,1 0 0,0 0 0,-1 0 0,2 0 0,0 0 0,1 0 0,-2 0 0,-3 0 0,-4 0 0,1 0 0,-2 0 0,0 0 0,-2 0 0,-1 0 0,3 0 0,-2 0 0,-1 0 0,1 0 0,0 0 0,2 0 0,1 0 0,0 0 0,1 0 0,1 0 0,3 0 0,1 0 0,0 0 0,1 0 0,-1 0 0,1 0 0,-2 0 0,-1 0 0,-3 0 0,1 0 0,-1 0 0,1 0 0,-1 0 0,1 0 0,-1 0 0,-2 0 0,2 2 0,1 0 0,-4 0 0,8-1 0,-7-1 0,4 0 0,-1 0 0,-3 0 0,3 0 0,-1 0 0,1 0 0,0 0 0,0 0 0,-1 0 0,-1 0 0,-1 0 0,-2 0 0,2 0 0,0 0 0,1 0 0,0 0 0,0 0 0,1 0 0,2 0 0,1 0 0,1 0 0,2 0 0,-1 0 0,0 0 0,-4 0 0,-2 0 0,-4 0 0,-4 0 0,-5 0 0,-2 0 0,-4 0 0,-2 0 0,-1 0 0,-1 0 0,1 0 0,3 0 0,2 0 0,5 0 0,4 0 0,1 0 0,5 0 0,1 0 0,2 0 0,3 0 0,-2 0 0,2 0 0,-2 2 0,-1 0 0,1 0 0,-3 0 0,-1-1 0,3-1 0,-3 0 0,5 0 0,-2 1 0,4 1 0,1 0 0,1 0 0,0-2 0,-1 0 0,1 0 0,0 0 0,-3 0 0,-2 0 0,-3 0 0,-9 1 0,-4 1 0,-7 2 0,-5-1 0,0 2 0,-1-3 0,4 2 0,2 0 0,2-2 0,4 1 0,2-2 0,5-1 0,5 0 0,-1 0 0,2 0 0,2 0 0,-1 0 0,4 0 0,1 0 0,0 0 0,2 0 0,0 0 0,1 0 0,0 0 0,-1 0 0,1 0 0,-1 0 0,-1 0 0,-1 0 0,-2 0 0,-3 0 0,-3-2 0,-3-1 0,-3-2 0,-2 0 0,1 2 0,-2-1 0,-8 1 0,16-2 0,-11 0 0,14 1 0,-5-1 0,0 0 0,1 0 0,3 3 0,-1 0 0,1 0 0,-3 0 0,-1-1 0,0-1 0,1 2 0,2-2 0,1-1 0,-1 3 0,2-1 0,0 1 0,3 0 0,2 0 0,0 0 0,1 2 0,0 0 0,3 0 0,2 0 0,-1 0 0,0 0 0,-1 0 0,-1 0 0,1 0 0,0 0 0,-2 0 0,-1 0 0,-2 0 0,0 0 0,-1-1 0,1-1 0,0-1 0,3 1 0,-1 2 0,0 0 0,-1 0 0,2 0 0,1 0 0,-2 0 0,0 0 0,0 0 0,-2 0 0,2 0 0,-2 0 0,-1 0 0,2 0 0,0 0 0,-1-4 0,1 3 0,-3-2 0,3 3 0,-3 0 0,-4 0 0,-3 0 0,0 0 0,-2 0 0,2 0 0,0 0 0,-2 0 0,2 0 0,0 0 0,1-2 0,4 0 0,3-1 0,2 1 0,1 2 0,0-2 0,2 0 0,1-1 0,2 0 0,-2 1 0,-1 0 0,-2-2 0,0 2 0,0 0 0,0 1 0,0 0 0,0-1 0,0 0 0,2 0 0,0 1 0,0 1 0,-2 0 0,-1 0 0,1 0 0,0 0 0,0 0 0,-2 0 0,-2 0 0,1 0 0,-2 0 0,2 0 0,3 0 0,-2 0 0,1 0 0,1-1 0,1-1 0,3 0 0,0 0 0,1 2 0,1 0 0,-6 0 0,5 0 0,-7 0 0,5 0 0,-3 0 0,1 0 0,0 0 0,-3 0 0,-4 0 0,1 0 0,1 0 0,-1 0 0,0 0 0,-1 0 0,0 0 0,3 0 0,3 0 0,0 0 0,0 0 0,0 0 0,0 0 0,0 0 0,0 0 0,0 0 0,-1 0 0,0 0 0,-1 0 0,0 0 0,-1 0 0,1 0 0,-1 0 0,1 0 0,-1 0 0,0 0 0,2 0 0,0 0 0,0 0 0,0 0 0,-2 0 0,0 0 0,-1 0 0,0 0 0,0 0 0,-1 0 0,2-2 0,-2 0 0,0-1 0,2-1 0,0-1 0,3 1 0,1 0 0,-2 0 0,-1 0 0,-2-1 0,3 1 0,-5-1 0,2 1 0,-1-2 0,1 2 0,-1 0 0,0 0 0,0 2 0,0-3 0,1 1 0,1 2 0,-1 0 0,-1 2 0,0 0 0,-1 0 0,0-1 0,0-1 0,-2-1 0,1 1 0,-1 1 0,0 1 0,0-1 0,1-1 0,-1-1 0,1 1 0,-1 1 0,0 1 0,1 0 0,0 0 0,2 0 0,2 0 0,2 0 0,-1 0 0,1 0 0,1 0 0,0 0 0,2 0 0,-1 0 0,-1 0 0,-1 0 0,2 0 0,-1 0 0,0-1 0,-1-3 0,0 0 0,1-1 0,-2 1 0,-1 1 0,1-1 0,-3 2 0,2-2 0,-2 2 0,-4 0 0,8 0 0,-6 2 0,6 0 0,-4-2 0,0 0 0,0-1 0,1 2 0,-1-1 0,0-1 0,0 1 0,0-2 0,0 2 0,0-1 0,0-1 0,2 2 0,-1-1 0,1 2 0,2 0 0,0-1 0,1-1 0,-1 1 0,0 1 0,0 0 0,1-1 0,2 0 0,0 0 0,0 1 0,-2 1 0,-1 0 0,1 0 0,2 0 0,-1-1 0,-1-1 0,-2-1 0,-2 1 0,0 2 0,0 0 0,-1 0 0,0 0 0,-2-2 0,1 0 0,1-1 0,0 1 0,0 2 0,-2-2 0,1 0 0,1-1 0,2 1 0,2 2 0,-1 0 0,-5 0 0,7-2 0,-4 0 0,6 0 0,-2 1 0,0 1 0,0-2 0,3 0 0,0 0 0,-1 0 0,1 2 0,0 0 0,-1 0 0,-1 0 0,-1 0 0,0 0 0,-2 0 0,1 0 0,-3 0 0,0-1 0,0-1 0,-5-1 0,-1-1 0,-2 0 0,-2 1 0,-2-1 0,-3 1 0,-2-1 0,-1 1 0,-3 0 0,0-1 0,0 0 0,3 1 0,1 0 0,2-1 0,1 0 0,3-1 0,4 0 0,3 0 0,4 3 0,3-1 0,-1 0 0,3 1 0,1 0 0,0 1 0,2-1 0,-1-1 0,0 0 0,0 1 0,-1 0 0,1-1 0,-1 1 0,1-1 0,1-2 0,1 4 0,-1-2 0,2 1 0,-2 0 0,1 0 0,1-1 0,-1 1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5T13:55:18.39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177 9 24575,'-4'-3'0,"-1"0"0,-1 3 0,0 0 0,0 0 0,-4 0 0,-1 0 0,-2 1 0,-1 4 0,1 3 0,2 3 0,1 3 0,1-1 0,1-1 0,-1 4 0,4-9 0,-4 13 0,6-11 0,-3 8 0,2-7 0,0-1 0,1-2 0,-1 0 0,2 0 0,0 0 0,2 0 0,0 0 0,0 0 0,0 1 0,0 2 0,0 0 0,0-1 0,0 0 0,0-1 0,0-1 0,0-1 0,2 0 0,1-2 0,5-1 0,4-2 0,4 0 0,1 2 0,-1 0 0,-2 1 0,-1-1 0,-1 1 0,1-2 0,0 0 0,0-2 0,-2 0 0,0 0 0,-2 0 0,1 2 0,-3 0 0,1 0 0,1-1 0,0-1 0,1 0 0,-1 0 0,-2 0 0,0 0 0,0 0 0,0 0 0,0 0 0,-1 0 0,0 0 0,-2 0 0,0-1 0,1-3 0,0-1 0,-2-2 0,3-1 0,-1 1 0,-1 0 0,1 0 0,-2 0 0,1 0 0,-1 0 0,1-1 0,1 0 0,-1 1 0,0-1 0,-1 1 0,0 2 0,0 0 0,0 0 0,-1-1 0,0-1 0,0 0 0,0 1 0,0 1 0,-1 1 0,1-1 0,0 1 0,-1 1 0,0-2 0,0 1 0,1 0 0,0 0 0,-1 1 0,-1-1 0,0 1 0,0 0 0,0 0 0,0-1 0,0 1 0,0 0 0,0 0 0,0 0 0,0-1 0,0 1 0,0 0 0,0 0 0,0-1 0,0 0 0,0-1 0,0-2 0,0 0 0,0 1 0,0-1 0,0 0 0,-2 2 0,0 0 0,-1 0 0,0 1 0,0 0 0,0 0 0,-1 3 0,1-1 0,0 1 0,1-1 0,0 0 0,-2 1 0,0 0 0,-1 1 0,1 0 0,1 0 0,0 0 0,-2 0 0,1 0 0,0 0 0,-1 0 0,0 0 0,-1 0 0,1 0 0,0 0 0,1 0 0,-1 0 0,1 0 0,1 0 0,0 0 0,-1 0 0,1 0 0,0 0 0,0 0 0,-1 0 0,1 0 0,0 0 0,-1 0 0,-1 0 0,-1 0 0,-1 0 0,1 0 0,0 0 0,0 0 0,1 0 0,1 0 0,1 0 0,-1 0 0,1 0 0,0 0 0,0 0 0,-1 0 0,1 0 0,0 0 0,0 0 0,0 0 0,0 0 0,0 0 0,0 0 0,0 0 0,0 0 0,-1 0 0,0 0 0,-1 0 0,-2 0 0,1 0 0,-1 0 0,0 0 0,3 0 0,1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6T09:05:37.991"/>
    </inkml:context>
    <inkml:brush xml:id="br0">
      <inkml:brushProperty name="width" value="0.2" units="cm"/>
      <inkml:brushProperty name="height" value="0.2" units="cm"/>
      <inkml:brushProperty name="color" value="#008C3A"/>
    </inkml:brush>
  </inkml:definitions>
  <inkml:trace contextRef="#ctx0" brushRef="#br0">2798 2931 24575,'-19'0'0,"2"0"0,9 0 0,-1 0 0,2 0 0,-1 0 0,1 0 0,0 0 0,-1 0 0,1 0 0,0-2 0,-3 0 0,0 0 0,0 0 0,-2 2 0,1-1 0,-3-2 0,-3-1 0,2 0 0,-1 1 0,2-1 0,2 2 0,-2-1 0,0-1 0,1 1 0,-1-1 0,1-1 0,-1 1 0,1-1 0,-1 1 0,0 0 0,1 0 0,1 1 0,-1-2 0,1 0 0,-1-1 0,0 1 0,2 2 0,0-1 0,0 0 0,-1 0 0,0-1 0,-1 0 0,1 2 0,-1-1 0,1 0 0,0 0 0,-3 0 0,2 0 0,-1 0 0,1 0 0,2-1 0,-1 1 0,3 2 0,-1-1 0,1 1 0,1-1 0,-1 0 0,1 1 0,-1 0 0,-1-1 0,0 1 0,-2-2 0,0 0 0,-4 1 0,-1-1 0,0 2 0,-1-2 0,0-3 0,0 2 0,1-1 0,1 2 0,2 1 0,0-1 0,-1 0 0,0-1 0,-1 0 0,1 0 0,0 0 0,0-1 0,-1 0 0,-1 0 0,2 1 0,0 0 0,1-1 0,2 1 0,1-1 0,3 2 0,0 1 0,1 1 0,-1 1 0,1-1 0,-1-2 0,-1-1 0,-1 0 0,-2 0 0,0 0 0,-1 0 0,1 1 0,-1 0 0,-1-1 0,1 1 0,0 0 0,2 2 0,0-1 0,-1-2 0,-3 1 0,3-2 0,-1 1 0,2 1 0,-1-2 0,2 2 0,-2-2 0,2 2 0,0 0 0,0 0 0,3 0 0,0 0 0,-3 0 0,0 0 0,-1 0 0,1 0 0,-1-1 0,0 1 0,1-1 0,-2-1 0,2 0 0,-1 0 0,-1 0 0,-1-1 0,-1 0 0,-1-1 0,0 2 0,0 0 0,0 1 0,1 0 0,2 0 0,-1 2 0,2 0 0,1-1 0,1 0 0,2-1 0,-1 1 0,1 0 0,0 1 0,-1-1 0,-1-1 0,-1 0 0,-2-1 0,-1 0 0,1 1 0,-1 0 0,3-1 0,0 2 0,3-1 0,0 1 0,1 1 0,0-1 0,0 0 0,-1 0 0,1 0 0,-5 0 0,7 1 0,-5-3 0,3 0 0,-1 1 0,-2-1 0,-2 0 0,2 1 0,-1-1 0,5 1 0,0 2 0,2 0 0,0-3 0,0 2 0,0-3 0,-1 1 0,0-1 0,0 0 0,-2 0 0,0-1 0,-2 1 0,2-1 0,0 1 0,1-1 0,-1 2 0,1 0 0,-1 1 0,1-1 0,-1-1 0,-1-1 0,-1-2 0,1-1 0,-1 0 0,-2 0 0,-1-1 0,0-1 0,1 1 0,0 2 0,-1 2 0,1 0 0,1 1 0,2-1 0,2 2 0,0 1 0,-1 1 0,0 0 0,1 0 0,1-1 0,0 0 0,-3-3 0,2 5 0,-4-6 0,3 3 0,-1-3 0,-1 0 0,1 1 0,-1 1 0,1 0 0,0-1 0,-1 1 0,3 0 0,0 0 0,2 1 0,0 0 0,0 1 0,0-2 0,1-1 0,-1 1 0,0-2 0,-2-1 0,0 0 0,0-1 0,0 0 0,0 1 0,1 0 0,0 1 0,1 2 0,0 0 0,0 0 0,0 2 0,1-1 0,1 2 0,-1-1 0,0-1 0,0 2 0,1-2 0,-1 1 0,0 0 0,0-1 0,1 2 0,-1-3 0,0 2 0,0 1 0,1-2 0,1 2 0,-3-1 0,2-2 0,-3 3 0,2-2 0,-2-1 0,-1-2 0,1-1 0,0-2 0,1 2 0,-2-2 0,2-1 0,-3 0 0,2 0 0,-1 3 0,2 0 0,1 2 0,0 1 0,0 0 0,0 2 0,0-1 0,-1 1 0,0-2 0,0 0 0,0-1 0,0 1 0,0-2 0,0-1 0,-1-2 0,0 0 0,-1 1 0,1-1 0,0 1 0,1 1 0,0-2 0,0 3 0,1-1 0,0-1 0,-2 2 0,2-2 0,0 1 0,0-1 0,0 0 0,0 1 0,0 0 0,-1 0 0,2 2 0,-1-2 0,-4-2 0,4 3 0,-3-2 0,3 5 0,-2-1 0,0-3 0,0 0 0,1 0 0,-1-2 0,0 2 0,1-2 0,0 0 0,1-1 0,-2 1 0,0 2 0,0-2 0,-1 2 0,-1-2 0,0-1 0,2 3 0,0-1 0,0-1 0,0 2 0,1 0 0,0 1 0,-1 1 0,0-2 0,-1 0 0,0-2 0,1 1 0,0 1 0,1 0 0,-1 1 0,1-1 0,1-1 0,0 0 0,0 0 0,-1-1 0,1-1 0,2 1 0,0-1 0,-2 3 0,0 0 0,0 2 0,1 0 0,0 1 0,1 0 0,-1-1 0,-1 1 0,0-2 0,0-3 0,0-3 0,0-3 0,-1-2 0,-3-12 0,5 10 0,-4-11 0,3 13 0,-1-4 0,0 6 0,1 0 0,2 6 0,0 2 0,-2 0 0,0 3 0,0-2 0,0 0 0,2-3 0,-1-2 0,-2-2 0,0-3 0,-1-1 0,1-2 0,-1 1 0,-1-1 0,0-1 0,0 2 0,1 1 0,-1 4 0,1 5 0,1 2 0,1 2 0,1-1 0,1 1 0,0 0 0,-1 2 0,-1-1 0,0 1 0,1-2 0,0 0 0,1-1 0,0-1 0,-1-1 0,-1 0 0,0 1 0,0 3 0,1 1 0,-1 0 0,0-2 0,0-1 0,1 3 0,1-1 0,0 1 0,0 0 0,0-2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6T09:05:42.077"/>
    </inkml:context>
    <inkml:brush xml:id="br0">
      <inkml:brushProperty name="width" value="0.2" units="cm"/>
      <inkml:brushProperty name="height" value="0.2" units="cm"/>
      <inkml:brushProperty name="color" value="#008C3A"/>
    </inkml:brush>
  </inkml:definitions>
  <inkml:trace contextRef="#ctx0" brushRef="#br0">75 5003 24575,'0'-22'0,"0"-1"0,0 0 0,0 1 0,0-4 0,0 3 0,0 2 0,0 4 0,0 10 0,0 0 0,0 1 0,0 2 0,0-4 0,0-2 0,0-8 0,0-4 0,0-6 0,0-7 0,0-6 0,0-5 0,0 0 0,0 0 0,0 3 0,0 4 0,0 6 0,0 7 0,0 2 0,0 3 0,0 0 0,-1 0 0,-2 3 0,1 0 0,0-4 0,2 8 0,-2-7 0,-1 8 0,1-5 0,0 1 0,2 0 0,0-1 0,-2 1 0,0-3 0,-1-4 0,1 0 0,2 0 0,0 4 0,0 2 0,-1 3 0,-1 2 0,0 3 0,0 3 0,2 3 0,0-2 0,-3 1 0,2-3 0,-1-3 0,0-3 0,0-5 0,0-2 0,-1-2 0,3-3 0,0-1 0,0-3 0,-2 1 0,0 4 0,0 3 0,-1 5 0,3 2 0,0 0 0,-2 0 0,0-1 0,0-2 0,0-2 0,1-1 0,1-2 0,0-1 0,0 3 0,0 2 0,-2 3 0,0 5 0,-1 2 0,1 0 0,2 5 0,0-4 0,0-2 0,0-8 0,0-10 0,0-10 0,0-5 0,0-2 0,0 2 0,0 2 0,0 2 0,0 2 0,0 4 0,0 6 0,0 6 0,0 4 0,0 3 0,0 4 0,0 3 0,0 3 0,0-2 0,0-1 0,0-5 0,0-3 0,0-1 0,0-2 0,0-2 0,0-3 0,0-2 0,0-1 0,0 1 0,0 3 0,0 1 0,0 3 0,0 3 0,0 0 0,0 2 0,0 1 0,0-3 0,0 0 0,0-3 0,0-6 0,0-19 0,0 15 0,0-22 0,0 19 0,0-8 0,0 1 0,0 7 0,0 9 0,0 5 0,0 5 0,0 4 0,0 0 0,0 4 0,0-3 0,0-6 0,0-7 0,0-6 0,0-7 0,0-2 0,0 1 0,0 3 0,0 3 0,0 7 0,0 3 0,0 6 0,0 4 0,0 1 0,0 2 0,1 0 0,1-1 0,0-1 0,0-6 0,-2-1 0,1-3 0,2-1 0,-1-2 0,0-1 0,-2 0 0,0 1 0,0 1 0,4-3 0,-3 10 0,3-4 0,-4 10 0,0-1 0,0 0 0,0 1 0,2-6 0,1-4 0,-1-3 0,3-4 0,-2 3 0,-1 1 0,1 3 0,-3 6 0,0 1 0,0 2 0,0 1 0,0 1 0,0 0 0,0-4 0,0-4 0,1-7 0,1-3 0,1 1 0,0 2 0,-3 6 0,0 3 0,0 3 0,0 0 0,0 2 0,0-1 0,0-2 0,0-3 0,0-4 0,0-1 0,0 1 0,0 2 0,0-3 0,0 3 0,0-9 0,0 1 0,0-5 0,0 4 0,0-3 0,0 3 0,0 3 0,0 1 0,0 8 0,0 4 0,0 3 0,0-5 0,0-3 0,0-8 0,0-7 0,0-4 0,0-3 0,0 0 0,0 2 0,0 3 0,0 4 0,0 8 0,0 5 0,0 5 0,0 2 0,0-1 0,0 1 0,0-4 0,0 0 0,0-3 0,0-2 0,0-4 0,0-5 0,0-6 0,0-4 0,0-6 0,0-1 0,0-4 0,0 14 0,0-2 0,0 14 0,0-2 0,0 5 0,0 3 0,0 2 0,0 3 0,0 0 0,0-1 0,0 2 0,0-1 0,0 1 0,0 1 0,0-1 0,0-1 0,0-4 0,0 0 0,0-4 0,0-2 0,0-3 0,0-1 0,0 2 0,0 1 0,0 2 0,0 2 0,0 3 0,0 4 0,0 1 0,0 2 0,0 1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6T09:04:21.316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21439 5584 24575,'10'0'0,"3"0"0,7 0 0,5 0 0,3 0 0,0 0 0,-1 0 0,-3 0 0,-1 0 0,0 0 0,-2 0 0,-3 0 0,-1 0 0,-4 0 0,-3 0 0,0 0 0,-1 0 0,0 0 0,1 0 0,0 1 0,3 2 0,1 5 0,3 3 0,0 4 0,1 2 0,-1 0 0,1 1 0,-2-1 0,-1 1 0,1 0 0,-3-3 0,1 0 0,-1-1 0,0 1 0,0 2 0,0 0 0,1 1 0,7 4 0,-9-4 0,12 11 0,-13-15 0,12 13 0,-7-9 0,2 3 0,-2-1 0,-1-2 0,3 2 0,0 1 0,-2-1 0,0 1 0,-3-1 0,-2 1 0,3 2 0,-1 6 0,1 1 0,2 2 0,-3-3 0,-1-2 0,0 0 0,-2 2 0,0 2 0,-1 0 0,-1 1 0,-1 3 0,-2 2 0,1 3 0,-1 3 0,-3 2 0,0 4 0,-2 5 0,0 3 0,0 2 0,0-1 0,0-5 0,0-2 0,0-3 0,0-1 0,0-3 0,0-4 0,0-4 0,0-5 0,0 0 0,0-1 0,-2-2 0,-2-1 0,-3-2 0,-2-3 0,0-1 0,0-4 0,0 0 0,-1 1 0,-1-1 0,-3 4 0,-3 10 0,3-8 0,-5 12 0,4-12 0,-3 8 0,1-4 0,3-3 0,2-4 0,2-5 0,2-3 0,0-3 0,3-1 0,-1-1 0,-1-1 0,-4-1 0,-6 2 0,-6 4 0,-4 6 0,-3 2 0,-1 2 0,0-2 0,-1 0 0,-2-2 0,2-3 0,3-1 0,2-2 0,3-1 0,1-1 0,1 0 0,-1 0 0,0-2 0,-3-1 0,-3-1 0,-5 0 0,-1-1 0,0 1 0,3-2 0,2 0 0,-1 1 0,3-1 0,1 0 0,0-1 0,-1-1 0,-2-1 0,0 0 0,-1 0 0,-3 0 0,-5 0 0,-5 2 0,-7 1 0,-1 0 0,-3 0 0,-1-3 0,5 0 0,-3 0 0,17 0 0,-6 0 0,15 0 0,-3 0 0,4 0 0,3 0 0,3 0 0,1 0 0,3 0 0,-3 0 0,-1 0 0,-6 0 0,-4 0 0,-7 0 0,-9 0 0,-7 0 0,-8 0 0,-1 0 0,-4 0 0,-5 0 0,2 0 0,4 0 0,5 0 0,7 0 0,2 0 0,3 0 0,2 0 0,0 0 0,0 0 0,0-2 0,0-2 0,-2-2 0,-2-2 0,-4-1 0,-2 0 0,1-3 0,0 0 0,0-1 0,-4 3 0,2-1 0,-2-1 0,0-1 0,3-2 0,-1 2 0,3 1 0,1 0 0,-13-4 0,-6-1 0,-6-4 0,-13-1-796,0 2 796,42 9 0,-3 0 0,-13-2 0,0 1 0,-28-10 0,26 9 0,0-1 0,18 3 0,0 0 0,-11-1 0,-1-1 0,0 1 0,0-1 0,-5 0 0,-2 1-834,-4 0 1,0 1 833,-4 0 0,0 1 0,-3 2 0,1 1 0,-1 1 0,1-1 0,-2 2 0,1 1 0,0 1 0,-1 1 0,0 0 0,-1 0 0,0 2 0,0 0 0,3 0 0,0 0 0,0 0 0,1 0-281,11 0 1,1 0 280,0 0 0,0 0 0,-3 0 0,1 0-450,2 0 1,0 0 449,2 0 0,1 0 0,6 0 0,0 0 0,1 0 0,0 0 0,-6 1 0,-1 0 0,-3 0 0,0 2 0,2-1 0,1 2 0,2 0 0,0 2 0,2 0 0,-1 0 0,-1 1 0,-2-1 0,0 0 0,0 0 0,4 0 0,1 0 163,4-2 1,1 1-164,-46 4 0,47-3 0,0-1 400,-6 1 0,-1 1-400,-4 0 0,-1 1 0,-3 1 0,-2-1-418,0 2 1,-1 1 417,-8 2 0,-1 1-582,-8 2 1,-2 1 581,24-5 0,-1 1 0,-1 1-851,-4-1 0,-1 1 1,0 0 850,-2 1 0,0 0 0,-4 1 0,-16 3 0,-4 0 0,-1 1 0,19-4 0,0-1 0,-2 1 0,-1 0-993,-6 0 0,-2 1 0,-1-1 0,-1 0 993,-4 0 0,-1 0 0,1-1 0,1-1 0,9-1 0,2-1 0,1-1 0,-1 0-458,-1 0 0,-1-1 1,1 0-1,0-1 458,2 0 0,-1-1 0,1 0 0,2-1-176,-15 2 1,3-1 0,1-1 175,4 1 0,1 0 0,0-2 0,1 0 0,0 0 0,8-1 277,7 0 1,2-1-278,-28-1 0,7-1 3362,8-2-3362,-11 0 3793,27 0-3793,23 0 3194,13 0-3194,13 0 2244,5-2-2244,6-1 527,1-1-527,3-2 0,0 1 0,2-1 0,1 1 0,0 1 0,0 1 0,0 0 0,0-1 0,-2 2 0,1 1 0,-1-1 0,1 2 0,-3 0 0,-20 0 0,-19 1 0,-17-1 0,-20-3 0,-6-9-497,-5-7 497,-3-8 0,6-4 0,6 1 0,8 2 0,3 2 0,11 5 0,10 3 0,5 3 0,13 6 0,6 2 497,3 3-497,2 3 0,0 1 0,-1 0 0,-4 0 0,-4 0 0,-5 0 0,-10 0 0,-6 0 0,-3 0 0,-5 0 0,-1 0 0,-5-2 0,2-2 0,3-1 0,2-2 0,8 3 0,6 1 0,8 0 0,5 0 0,2 1 0,2-1 0,1 3 0,-1 0 0,-1 0 0,0 0 0,1 0 0,-9 0 0,11 0 0,-18 0 0,21 0 0,-21 2 0,3 1 0,-15 4 0,-6-1 0,-3-3 0,-1 0 0,1-3 0,4 0 0,0 0 0,1 0 0,-2-1 0,-4-4 0,0-6 0,-5-12 0,-6-11 0,3-4 0,8 2 0,22 11 0,21 14 0,11 7 0,4 5 0,-11-1 0,-49 0 0,2 0 0,13 0 0,-1 0 0,-24 0 0,-6 0 0,4 0 0,-2-2 0,3-3 0,6-2 0,8-1 0,6 1 0,5 1 0,5-2 0,1 1 0,1-1 0,-4 1 0,-2 3 0,3 0 0,1 0 0,8 2 0,4-1 0,2 3 0,3 0 0,3 0 0,1 0 0,3 0 0,-7 0 0,5 0 0,-18 0 0,3 0 0,-19 0 0,-10-7 0,-8-7 0,-13-12 0,40 7 0,-2-1-505,-5-2 0,-2-2 505,-8-3 0,-2-1-1106,-9-2 1,-2 0 1105,-3-2 0,-2-1 0,-3-1 0,2 1 0,10 5 0,2 1-638,4 0 0,1 1 638,2 3 0,2 2 0,4 1 0,0 0-314,-1 1 1,1 1 313,10 4 0,2 0 0,-40-11 513,8 0-513,2-1 0,2-2 0,2 0 0,9 3 2033,20 9-2033,21 9 1430,18 8-1430,8 4 789,0-2-789,0 0 359,0 0-359,0 1 0,0 0 0,0-2 0,0-16 0,-1-12 0,-4-24 0,-2 1 0,-6-10 0,-6-5 0,-2-3 0,-1-8 0,3 5 0,-1 3 0,-1 0 0,-1 3 0,0 6 0,1 5 0,0 8 0,2 6 0,2 1 0,4 6 0,1 1 0,2 3 0,2 4 0,1-1 0,2-1 0,1 9 0,-3-11 0,-1-4 0,-4-21 0,-5-18 0,-5-22-420,8 40 1,0 0 419,-1 3 0,0-2 0,-4-9 0,1-1 0,1 5 0,0 1 0,1 3 0,-1-1 0,1-1 0,1 0 0,1 2 0,0 0 0,-3-13 0,0-3-988,0-10 0,1-3 988,1-12 0,2-1-1060,2-2 0,2 0 1060,4 29 0,0 0 0,1 0 0,-1-33 0,0 3 0,2 11 0,1 1-531,0 3 1,1 2 530,0 13 0,2 5 618,0-30-618,1 36 1690,1 40-1690,0 11 2290,-2-6-2290,1-13 1398,-2-8-1398,0-5 0,0-3 0,0-6 0,0 11 0,0-11 0,0 11 0,0-10 0,0 0 0,0 0 0,0 0 0,0 4 0,0 4 0,0 4 0,0 4 0,0 2 0,0 2 0,0-4 0,0-2 0,0-9 0,0-6 0,0-1 0,3-12 0,4-2 0,1-1 0,3 2 0,-4 10 0,0 6 0,0 5 0,-2 5 0,0 2 0,0 1 0,1-3 0,-2-2 0,0-4 0,0-3 0,-1-4 0,0-3 0,-2-1 0,-1 3 0,2 5 0,1 1 0,2 0 0,3-10 0,2-6 0,0 5 0,-2 13 0,-5 18 0,-2 8 0,-1-2 0,0-5 0,0 1 0,0 2 0,0 2 0,0 1 0,0 1 0,0 2 0,0 1 0,0-1 0,0-1 0,0-3 0,0-2 0,0-4 0,0-4 0,0-6 0,-2-4 0,-1-2 0,-2-3 0,-1 0 0,0 2 0,-1 1 0,1 7 0,1 6 0,2 7 0,3 4 0,0 2 0,0 3 0,0 2 0,0 2 0,0 2 0,0 1 0,0-5 0,0 0 0,0-4 0,0 0 0,0-1 0,0 1 0,0 2 0,0 0 0,0 3 0,0 0 0,0 0 0,0-3 0,0-1 0,0-3 0,2-2 0,1 0 0,-1-2 0,-1-1 0,-1-2 0,1-1 0,2-6 0,-1 0 0,1 7 0,-2 9 0,-1 9 0,0 6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6T09:04:23.261"/>
    </inkml:context>
    <inkml:brush xml:id="br0">
      <inkml:brushProperty name="width" value="0.05" units="cm"/>
      <inkml:brushProperty name="height" value="0.05" units="cm"/>
      <inkml:brushProperty name="color" value="#008C3A"/>
    </inkml:brush>
  </inkml:definitions>
  <inkml:trace contextRef="#ctx0" brushRef="#br0">0 802 24575,'19'-20'0,"0"6"0,20-25 0,3 1 0,-7-1 0,-1-3 0,5-4 0,-9 5 0,0 0 0,2 1 0,12-13 0,2-3 0,-5 8 0,-6 8 0,-5 10 0,-5 8 0,-2 5 0,-2 2 0,4-2 0,1 1 0,0-2 0,4-1 0,-3 1 0,0 1 0,-4 1 0,-5 4 0,-4 2 0,-3 2 0,-2 3 0,-2 2 0,0 2 0,-3 1 0,-1 3 0,-4 2 0,-1 5 0,0 2 0,0 6 0,0 5 0,-1 12 0,1 12 0,-1 10 0,0 12 0,-1 2 0,0 15 0,2-33 0,1 1 0,1 3 0,0 0 0,0 1 0,0-1 0,0-6 0,0-1 0,0 41 0,0-7 0,0-6 0,0-15 0,0-14 0,0-11 0,0-12 0,0-12 0,0-7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9-06T09:05:46.534"/>
    </inkml:context>
    <inkml:brush xml:id="br0">
      <inkml:brushProperty name="width" value="0.2" units="cm"/>
      <inkml:brushProperty name="height" value="0.2" units="cm"/>
      <inkml:brushProperty name="color" value="#008C3A"/>
    </inkml:brush>
  </inkml:definitions>
  <inkml:trace contextRef="#ctx0" brushRef="#br0">1 656 24575,'9'-19'0,"0"3"0,0 1 0,1 0 0,0 0 0,3-2 0,1 0 0,-1 2 0,0 1 0,-5 8 0,-1-1 0,-3 5 0,-1-1 0,3-3 0,-2-1 0,3-6 0,0-2 0,2-2 0,-1 0 0,6-4 0,-6 10 0,6-7 0,-8 8 0,2 0 0,0 1 0,-1 3 0,-2 1 0,1-1 0,-2 1 0,-1 0 0,1 0 0,0-3 0,1 0 0,1-4 0,2 0 0,0 0 0,1 1 0,-2 2 0,-2 0 0,0 0 0,1 1 0,0 2 0,-1-1 0,0 1 0,0 1 0,0 3 0,-1-1 0,0 1 0,3-2 0,0 0 0,1-2 0,2-7 0,-4 4 0,6-9 0,-8 11 0,5-7 0,-3 6 0,2-1 0,-2 2 0,-1 3 0,-1 1 0,-1-2 0,0 0 0,1-2 0,1-1 0,-1 0 0,2 0 0,0 1 0,0 1 0,-1 1 0,0 0 0,-1 0 0,-1 1 0,0 14 0,-1-6 0,-2 11 0,0-12 0,0 0 0,0 5 0,1-3 0,1 4 0,0-5 0,0 0 0,1 1 0,-2 0 0,4 0 0,-3 0 0,1-2 0,2 3 0,1-2 0,1 3 0,-1-2 0,-1-1 0,0 1 0,1 0 0,1 1 0,0-1 0,-1 1 0,-1-1 0,1 1 0,0 0 0,1 0 0,1-1 0,0-1 0,-1 1 0,1 0 0,-2 0 0,0 0 0,-1 0 0,1-1 0,0 2 0,1-1 0,1 1 0,-1 1 0,0-1 0,1-1 0,-1 0 0,1 2 0,-1-1 0,0 0 0,1-1 0,-1 1 0,-1-1 0,-1 1 0,0-1 0,0-1 0,-1 1 0,1 0 0,0 0 0,-1 2 0,2 0 0,-1 0 0,1 1 0,-1-1 0,0 0 0,1 0 0,-1 1 0,1-1 0,1 2 0,-2-3 0,5 5 0,-8-7 0,5 5 0,-4-4 0,3 2 0,1 1 0,-1-1 0,-1 0 0,0 0 0,-1 1 0,2-1 0,-1 0 0,-1 0 0,1 1 0,-1-1 0,0 1 0,2 0 0,0 0 0,0 0 0,-1 2 0,-1 0 0,1 0 0,-1-1 0,1-2 0,0 0 0,-2 1 0,1-1 0,0 0 0,-1 1 0,1-1 0,0 1 0,-1-1 0,1 0 0,0 1 0,-1-2 0,1-1 0,-1 0 0,1 1 0,0 0 0,2 2 0,1-1 0,-1 0 0,-1 0 0,0 1 0,1-1 0,0 0 0,-1 0 0,0 1 0,-1-1 0,1 0 0,1-1 0,-2-1 0,1 1 0,-1-2 0,-1 1 0,2-1 0,-1-1 0,1 0 0,0 1 0,0-1 0,0 1 0,0 0 0,-2 0 0,1-1 0,1-2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18/07/2024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6118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257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  <p:sldLayoutId id="2147483685" r:id="rId25"/>
    <p:sldLayoutId id="2147483686" r:id="rId26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jpg"/><Relationship Id="rId7" Type="http://schemas.openxmlformats.org/officeDocument/2006/relationships/image" Target="../media/image25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2.png"/><Relationship Id="rId18" Type="http://schemas.openxmlformats.org/officeDocument/2006/relationships/customXml" Target="../ink/ink9.xml"/><Relationship Id="rId26" Type="http://schemas.openxmlformats.org/officeDocument/2006/relationships/customXml" Target="../ink/ink14.xml"/><Relationship Id="rId3" Type="http://schemas.openxmlformats.org/officeDocument/2006/relationships/image" Target="../media/image27.png"/><Relationship Id="rId21" Type="http://schemas.openxmlformats.org/officeDocument/2006/relationships/image" Target="../media/image36.png"/><Relationship Id="rId7" Type="http://schemas.openxmlformats.org/officeDocument/2006/relationships/image" Target="../media/image29.png"/><Relationship Id="rId12" Type="http://schemas.openxmlformats.org/officeDocument/2006/relationships/customXml" Target="../ink/ink6.xml"/><Relationship Id="rId17" Type="http://schemas.openxmlformats.org/officeDocument/2006/relationships/image" Target="../media/image34.png"/><Relationship Id="rId25" Type="http://schemas.openxmlformats.org/officeDocument/2006/relationships/customXml" Target="../ink/ink13.xml"/><Relationship Id="rId33" Type="http://schemas.openxmlformats.org/officeDocument/2006/relationships/image" Target="../media/image39.png"/><Relationship Id="rId2" Type="http://schemas.openxmlformats.org/officeDocument/2006/relationships/customXml" Target="../ink/ink1.xml"/><Relationship Id="rId16" Type="http://schemas.openxmlformats.org/officeDocument/2006/relationships/customXml" Target="../ink/ink8.xml"/><Relationship Id="rId20" Type="http://schemas.openxmlformats.org/officeDocument/2006/relationships/customXml" Target="../ink/ink10.xml"/><Relationship Id="rId29" Type="http://schemas.openxmlformats.org/officeDocument/2006/relationships/customXml" Target="../ink/ink17.xml"/><Relationship Id="rId1" Type="http://schemas.openxmlformats.org/officeDocument/2006/relationships/slideLayout" Target="../slideLayouts/slideLayout22.xml"/><Relationship Id="rId6" Type="http://schemas.openxmlformats.org/officeDocument/2006/relationships/customXml" Target="../ink/ink3.xml"/><Relationship Id="rId11" Type="http://schemas.openxmlformats.org/officeDocument/2006/relationships/image" Target="../media/image31.png"/><Relationship Id="rId24" Type="http://schemas.openxmlformats.org/officeDocument/2006/relationships/customXml" Target="../ink/ink12.xml"/><Relationship Id="rId32" Type="http://schemas.openxmlformats.org/officeDocument/2006/relationships/customXml" Target="../ink/ink19.xml"/><Relationship Id="rId5" Type="http://schemas.openxmlformats.org/officeDocument/2006/relationships/image" Target="../media/image28.png"/><Relationship Id="rId15" Type="http://schemas.openxmlformats.org/officeDocument/2006/relationships/image" Target="../media/image33.png"/><Relationship Id="rId23" Type="http://schemas.openxmlformats.org/officeDocument/2006/relationships/image" Target="../media/image37.png"/><Relationship Id="rId28" Type="http://schemas.openxmlformats.org/officeDocument/2006/relationships/customXml" Target="../ink/ink16.xml"/><Relationship Id="rId10" Type="http://schemas.openxmlformats.org/officeDocument/2006/relationships/customXml" Target="../ink/ink5.xml"/><Relationship Id="rId19" Type="http://schemas.openxmlformats.org/officeDocument/2006/relationships/image" Target="../media/image35.png"/><Relationship Id="rId31" Type="http://schemas.openxmlformats.org/officeDocument/2006/relationships/customXml" Target="../ink/ink18.xml"/><Relationship Id="rId4" Type="http://schemas.openxmlformats.org/officeDocument/2006/relationships/customXml" Target="../ink/ink2.xml"/><Relationship Id="rId9" Type="http://schemas.openxmlformats.org/officeDocument/2006/relationships/image" Target="../media/image30.png"/><Relationship Id="rId14" Type="http://schemas.openxmlformats.org/officeDocument/2006/relationships/customXml" Target="../ink/ink7.xml"/><Relationship Id="rId22" Type="http://schemas.openxmlformats.org/officeDocument/2006/relationships/customXml" Target="../ink/ink11.xml"/><Relationship Id="rId27" Type="http://schemas.openxmlformats.org/officeDocument/2006/relationships/customXml" Target="../ink/ink15.xml"/><Relationship Id="rId30" Type="http://schemas.openxmlformats.org/officeDocument/2006/relationships/image" Target="../media/image38.png"/><Relationship Id="rId8" Type="http://schemas.openxmlformats.org/officeDocument/2006/relationships/customXml" Target="../ink/ink4.xml"/></Relationships>
</file>

<file path=ppt/slides/_rels/slide1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5.png"/><Relationship Id="rId18" Type="http://schemas.openxmlformats.org/officeDocument/2006/relationships/customXml" Target="../ink/ink28.xml"/><Relationship Id="rId26" Type="http://schemas.openxmlformats.org/officeDocument/2006/relationships/customXml" Target="../ink/ink32.xml"/><Relationship Id="rId39" Type="http://schemas.openxmlformats.org/officeDocument/2006/relationships/image" Target="../media/image58.png"/><Relationship Id="rId21" Type="http://schemas.openxmlformats.org/officeDocument/2006/relationships/image" Target="../media/image49.png"/><Relationship Id="rId34" Type="http://schemas.openxmlformats.org/officeDocument/2006/relationships/customXml" Target="../ink/ink36.xml"/><Relationship Id="rId42" Type="http://schemas.openxmlformats.org/officeDocument/2006/relationships/customXml" Target="../ink/ink40.xml"/><Relationship Id="rId7" Type="http://schemas.openxmlformats.org/officeDocument/2006/relationships/image" Target="../media/image42.png"/><Relationship Id="rId2" Type="http://schemas.openxmlformats.org/officeDocument/2006/relationships/customXml" Target="../ink/ink20.xml"/><Relationship Id="rId16" Type="http://schemas.openxmlformats.org/officeDocument/2006/relationships/customXml" Target="../ink/ink27.xml"/><Relationship Id="rId20" Type="http://schemas.openxmlformats.org/officeDocument/2006/relationships/customXml" Target="../ink/ink29.xml"/><Relationship Id="rId29" Type="http://schemas.openxmlformats.org/officeDocument/2006/relationships/image" Target="../media/image53.png"/><Relationship Id="rId41" Type="http://schemas.openxmlformats.org/officeDocument/2006/relationships/image" Target="../media/image59.png"/><Relationship Id="rId1" Type="http://schemas.openxmlformats.org/officeDocument/2006/relationships/slideLayout" Target="../slideLayouts/slideLayout15.xml"/><Relationship Id="rId6" Type="http://schemas.openxmlformats.org/officeDocument/2006/relationships/customXml" Target="../ink/ink22.xml"/><Relationship Id="rId11" Type="http://schemas.openxmlformats.org/officeDocument/2006/relationships/image" Target="../media/image44.png"/><Relationship Id="rId24" Type="http://schemas.openxmlformats.org/officeDocument/2006/relationships/customXml" Target="../ink/ink31.xml"/><Relationship Id="rId32" Type="http://schemas.openxmlformats.org/officeDocument/2006/relationships/customXml" Target="../ink/ink35.xml"/><Relationship Id="rId37" Type="http://schemas.openxmlformats.org/officeDocument/2006/relationships/image" Target="../media/image57.png"/><Relationship Id="rId40" Type="http://schemas.openxmlformats.org/officeDocument/2006/relationships/customXml" Target="../ink/ink39.xml"/><Relationship Id="rId5" Type="http://schemas.openxmlformats.org/officeDocument/2006/relationships/image" Target="../media/image41.png"/><Relationship Id="rId15" Type="http://schemas.openxmlformats.org/officeDocument/2006/relationships/image" Target="../media/image46.png"/><Relationship Id="rId23" Type="http://schemas.openxmlformats.org/officeDocument/2006/relationships/image" Target="../media/image50.png"/><Relationship Id="rId28" Type="http://schemas.openxmlformats.org/officeDocument/2006/relationships/customXml" Target="../ink/ink33.xml"/><Relationship Id="rId36" Type="http://schemas.openxmlformats.org/officeDocument/2006/relationships/customXml" Target="../ink/ink37.xml"/><Relationship Id="rId10" Type="http://schemas.openxmlformats.org/officeDocument/2006/relationships/customXml" Target="../ink/ink24.xml"/><Relationship Id="rId19" Type="http://schemas.openxmlformats.org/officeDocument/2006/relationships/image" Target="../media/image48.png"/><Relationship Id="rId31" Type="http://schemas.openxmlformats.org/officeDocument/2006/relationships/image" Target="../media/image54.png"/><Relationship Id="rId4" Type="http://schemas.openxmlformats.org/officeDocument/2006/relationships/customXml" Target="../ink/ink21.xml"/><Relationship Id="rId9" Type="http://schemas.openxmlformats.org/officeDocument/2006/relationships/image" Target="../media/image43.png"/><Relationship Id="rId14" Type="http://schemas.openxmlformats.org/officeDocument/2006/relationships/customXml" Target="../ink/ink26.xml"/><Relationship Id="rId22" Type="http://schemas.openxmlformats.org/officeDocument/2006/relationships/customXml" Target="../ink/ink30.xml"/><Relationship Id="rId27" Type="http://schemas.openxmlformats.org/officeDocument/2006/relationships/image" Target="../media/image52.png"/><Relationship Id="rId30" Type="http://schemas.openxmlformats.org/officeDocument/2006/relationships/customXml" Target="../ink/ink34.xml"/><Relationship Id="rId35" Type="http://schemas.openxmlformats.org/officeDocument/2006/relationships/image" Target="../media/image56.png"/><Relationship Id="rId43" Type="http://schemas.openxmlformats.org/officeDocument/2006/relationships/image" Target="../media/image60.png"/><Relationship Id="rId8" Type="http://schemas.openxmlformats.org/officeDocument/2006/relationships/customXml" Target="../ink/ink23.xml"/><Relationship Id="rId3" Type="http://schemas.openxmlformats.org/officeDocument/2006/relationships/image" Target="../media/image40.png"/><Relationship Id="rId12" Type="http://schemas.openxmlformats.org/officeDocument/2006/relationships/customXml" Target="../ink/ink25.xml"/><Relationship Id="rId17" Type="http://schemas.openxmlformats.org/officeDocument/2006/relationships/image" Target="../media/image47.png"/><Relationship Id="rId25" Type="http://schemas.openxmlformats.org/officeDocument/2006/relationships/image" Target="../media/image51.png"/><Relationship Id="rId33" Type="http://schemas.openxmlformats.org/officeDocument/2006/relationships/image" Target="../media/image55.png"/><Relationship Id="rId38" Type="http://schemas.openxmlformats.org/officeDocument/2006/relationships/customXml" Target="../ink/ink3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1B_E0C4EB73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84D06EE-D771-C442-B8E2-693CC7398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Goal Setting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39D9350-9FD4-5F46-8C9A-4553CEF3F0D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GB" dirty="0"/>
              <a:t>Turning Projections into Projects</a:t>
            </a:r>
          </a:p>
          <a:p>
            <a:r>
              <a:rPr lang="en-GB" dirty="0"/>
              <a:t>September, Fusion Point 2023</a:t>
            </a:r>
          </a:p>
          <a:p>
            <a:r>
              <a:rPr lang="en-GB" dirty="0"/>
              <a:t>Ole Werner, </a:t>
            </a:r>
            <a:r>
              <a:rPr lang="en-GB" dirty="0" err="1"/>
              <a:t>Laëtitia</a:t>
            </a:r>
            <a:r>
              <a:rPr lang="en-GB" dirty="0"/>
              <a:t> Pedroso</a:t>
            </a:r>
          </a:p>
        </p:txBody>
      </p:sp>
    </p:spTree>
    <p:extLst>
      <p:ext uri="{BB962C8B-B14F-4D97-AF65-F5344CB8AC3E}">
        <p14:creationId xmlns:p14="http://schemas.microsoft.com/office/powerpoint/2010/main" val="731418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302922EB-82DD-8243-A505-BB9E667EC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529" y="699186"/>
            <a:ext cx="6697896" cy="500549"/>
          </a:xfrm>
        </p:spPr>
        <p:txBody>
          <a:bodyPr/>
          <a:lstStyle/>
          <a:p>
            <a:r>
              <a:rPr lang="en-GB" dirty="0"/>
              <a:t>Why goals sometimes fail</a:t>
            </a:r>
            <a:br>
              <a:rPr lang="en-GB" dirty="0"/>
            </a:b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1D332E7-C634-B00E-0236-7D7B25E8158D}"/>
              </a:ext>
            </a:extLst>
          </p:cNvPr>
          <p:cNvSpPr txBox="1"/>
          <p:nvPr/>
        </p:nvSpPr>
        <p:spPr>
          <a:xfrm>
            <a:off x="118441" y="1199735"/>
            <a:ext cx="8941615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Goals are not goals unless you have written them down.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Writing Goals down increases commitment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Achieving the goal does not bring you a reward.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Writing down/ Telling others are ways to create rewards (cognitive dissonance)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goals is so general, that achieving/not-achieving cannot be measured anyway.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Less concrete goals are easier to “tweak” 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	(comfort the status quo instead of giving direction)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goal is so low that achieving it does not mean much.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There is no commitment to achieving the goal.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Goals are constantly changed.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Nobody knows about your goals, so you do not have any support.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goal is not supported by a plan/idea on what is needed in resources or time.</a:t>
            </a:r>
          </a:p>
          <a:p>
            <a:endParaRPr lang="en-GB" dirty="0"/>
          </a:p>
          <a:p>
            <a:endParaRPr lang="en-GB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5654640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50566B8-5024-5469-EE13-5FEA73C7C58C}"/>
              </a:ext>
            </a:extLst>
          </p:cNvPr>
          <p:cNvSpPr txBox="1"/>
          <p:nvPr/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vert="horz" lIns="0" tIns="45720" rIns="91440" bIns="45720" rtlCol="0" anchor="t">
            <a:norm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spcAft>
                <a:spcPts val="600"/>
              </a:spcAft>
            </a:pPr>
            <a:r>
              <a:rPr lang="en-GB" sz="2800" b="1" kern="1200">
                <a:latin typeface="+mj-lt"/>
                <a:ea typeface="+mj-ea"/>
                <a:cs typeface="+mj-cs"/>
              </a:rPr>
              <a:t>Pitfall: Unrealistic Goals</a:t>
            </a:r>
          </a:p>
        </p:txBody>
      </p:sp>
      <p:pic>
        <p:nvPicPr>
          <p:cNvPr id="6" name="Picture 5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562CBE82-3FC4-7C31-3941-18A11811D2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488" r="-3" b="20986"/>
          <a:stretch/>
        </p:blipFill>
        <p:spPr>
          <a:xfrm>
            <a:off x="565200" y="1317810"/>
            <a:ext cx="3720715" cy="3349812"/>
          </a:xfrm>
          <a:prstGeom prst="rect">
            <a:avLst/>
          </a:prstGeom>
          <a:noFill/>
        </p:spPr>
      </p:pic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42377F47-58EE-8D9F-80F3-8F85DC829B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95052" y="1311168"/>
            <a:ext cx="3993137" cy="2578234"/>
          </a:xfrm>
        </p:spPr>
        <p:txBody>
          <a:bodyPr/>
          <a:lstStyle/>
          <a:p>
            <a:r>
              <a:rPr lang="en-US" dirty="0"/>
              <a:t>My Internship at the European Commission (didn’t happen)</a:t>
            </a:r>
          </a:p>
          <a:p>
            <a:endParaRPr lang="en-US" dirty="0"/>
          </a:p>
          <a:p>
            <a:pPr marL="285750" indent="-285750">
              <a:buFont typeface="Wingdings" pitchFamily="2" charset="2"/>
              <a:buChar char="è"/>
            </a:pPr>
            <a:r>
              <a:rPr lang="en-US" dirty="0"/>
              <a:t>Obligatory Internship during my masters (Behavior Change)</a:t>
            </a:r>
          </a:p>
          <a:p>
            <a:pPr marL="285750" indent="-285750">
              <a:buFont typeface="Wingdings" pitchFamily="2" charset="2"/>
              <a:buChar char="è"/>
            </a:pPr>
            <a:r>
              <a:rPr lang="en-US" dirty="0" err="1"/>
              <a:t>CCoBI</a:t>
            </a:r>
            <a:r>
              <a:rPr lang="en-US" dirty="0"/>
              <a:t> takes interns every year (also from my master’s program)</a:t>
            </a:r>
          </a:p>
          <a:p>
            <a:pPr marL="285750" indent="-285750">
              <a:buFont typeface="Wingdings" pitchFamily="2" charset="2"/>
              <a:buChar char="è"/>
            </a:pPr>
            <a:r>
              <a:rPr lang="en-US" dirty="0"/>
              <a:t>“Please apply &gt;1 year prior to starting date”</a:t>
            </a:r>
          </a:p>
          <a:p>
            <a:pPr marL="285750" indent="-285750">
              <a:buFont typeface="Wingdings" pitchFamily="2" charset="2"/>
              <a:buChar char="è"/>
            </a:pP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0352D17-B1AA-5346-1B67-A00338E4DCD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851247" y="4343364"/>
            <a:ext cx="3148619" cy="182593"/>
          </a:xfrm>
          <a:prstGeom prst="rect">
            <a:avLst/>
          </a:prstGeom>
        </p:spPr>
      </p:pic>
      <p:pic>
        <p:nvPicPr>
          <p:cNvPr id="14" name="Picture 13" descr="A blue and yellow flag with yellow stars&#10;&#10;Description automatically generated">
            <a:extLst>
              <a:ext uri="{FF2B5EF4-FFF2-40B4-BE49-F238E27FC236}">
                <a16:creationId xmlns:a16="http://schemas.microsoft.com/office/drawing/2014/main" id="{CF44D3BC-7528-7B80-1BB9-3A69C4A63CF4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33000"/>
          </a:blip>
          <a:stretch>
            <a:fillRect/>
          </a:stretch>
        </p:blipFill>
        <p:spPr>
          <a:xfrm>
            <a:off x="1872235" y="1560680"/>
            <a:ext cx="1027062" cy="560215"/>
          </a:xfrm>
          <a:prstGeom prst="rect">
            <a:avLst/>
          </a:prstGeom>
        </p:spPr>
      </p:pic>
      <p:pic>
        <p:nvPicPr>
          <p:cNvPr id="18" name="Graphic 17" descr="Close with solid fill">
            <a:extLst>
              <a:ext uri="{FF2B5EF4-FFF2-40B4-BE49-F238E27FC236}">
                <a16:creationId xmlns:a16="http://schemas.microsoft.com/office/drawing/2014/main" id="{FD6238A8-B81D-9817-53D9-2DDC05F10F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65648" y="2933761"/>
            <a:ext cx="914400" cy="914400"/>
          </a:xfrm>
          <a:prstGeom prst="rect">
            <a:avLst/>
          </a:prstGeom>
        </p:spPr>
      </p:pic>
      <p:pic>
        <p:nvPicPr>
          <p:cNvPr id="20" name="Graphic 19" descr="Tick with solid fill">
            <a:extLst>
              <a:ext uri="{FF2B5EF4-FFF2-40B4-BE49-F238E27FC236}">
                <a16:creationId xmlns:a16="http://schemas.microsoft.com/office/drawing/2014/main" id="{CFE11099-6C1E-D085-01F2-59949237C47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743106" y="1560680"/>
            <a:ext cx="914400" cy="914400"/>
          </a:xfrm>
          <a:prstGeom prst="rect">
            <a:avLst/>
          </a:prstGeom>
        </p:spPr>
      </p:pic>
      <p:pic>
        <p:nvPicPr>
          <p:cNvPr id="21" name="Graphic 20" descr="Tick with solid fill">
            <a:extLst>
              <a:ext uri="{FF2B5EF4-FFF2-40B4-BE49-F238E27FC236}">
                <a16:creationId xmlns:a16="http://schemas.microsoft.com/office/drawing/2014/main" id="{85FBDE92-DC9B-B194-649C-3F5643FD662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229600" y="214308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587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831B0F3-ED48-2069-6DA0-9EDD4D334ADB}"/>
              </a:ext>
            </a:extLst>
          </p:cNvPr>
          <p:cNvSpPr txBox="1"/>
          <p:nvPr/>
        </p:nvSpPr>
        <p:spPr>
          <a:xfrm>
            <a:off x="485405" y="685253"/>
            <a:ext cx="66816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b="1" dirty="0">
                <a:latin typeface="+mj-lt"/>
              </a:rPr>
              <a:t>What makes Goals unrealistic/meaningless?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E05F74-11CF-045B-23D4-00321BAF022B}"/>
              </a:ext>
            </a:extLst>
          </p:cNvPr>
          <p:cNvSpPr txBox="1"/>
          <p:nvPr/>
        </p:nvSpPr>
        <p:spPr>
          <a:xfrm>
            <a:off x="825191" y="1583473"/>
            <a:ext cx="69749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When they are </a:t>
            </a:r>
            <a:r>
              <a:rPr lang="en-GB" b="1" dirty="0"/>
              <a:t>untimely</a:t>
            </a:r>
            <a:r>
              <a:rPr lang="en-GB" dirty="0"/>
              <a:t> (not achievable within the time(-frame)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When you do not have (enough) </a:t>
            </a:r>
            <a:r>
              <a:rPr lang="en-GB" b="1" dirty="0"/>
              <a:t>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When you have </a:t>
            </a:r>
            <a:r>
              <a:rPr lang="en-GB" b="1" dirty="0"/>
              <a:t>not</a:t>
            </a:r>
            <a:r>
              <a:rPr lang="en-GB" dirty="0"/>
              <a:t> </a:t>
            </a:r>
            <a:r>
              <a:rPr lang="en-GB" b="1" dirty="0"/>
              <a:t>defined</a:t>
            </a:r>
            <a:r>
              <a:rPr lang="en-GB" dirty="0"/>
              <a:t> your goal clearly enough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238234-BAD8-F442-9A79-DDDC78FCF959}"/>
              </a:ext>
            </a:extLst>
          </p:cNvPr>
          <p:cNvSpPr txBox="1"/>
          <p:nvPr/>
        </p:nvSpPr>
        <p:spPr>
          <a:xfrm>
            <a:off x="758283" y="2988527"/>
            <a:ext cx="428835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Risks when you set unrealistic goals: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 	feelings of failure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	lower self-image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	low self-esteem</a:t>
            </a:r>
          </a:p>
          <a:p>
            <a:r>
              <a:rPr lang="en-CH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B3BD754-36C1-19A9-CD2B-5FAD506D6968}"/>
              </a:ext>
            </a:extLst>
          </p:cNvPr>
          <p:cNvSpPr txBox="1"/>
          <p:nvPr/>
        </p:nvSpPr>
        <p:spPr>
          <a:xfrm>
            <a:off x="2286000" y="4301248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Risk on creating a negative cycle of not wanting to set new goals at all!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498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47EF57-6A59-189C-5EF1-FDDF2E4814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730359-EF1A-9C01-DA25-F8A2D58985A0}"/>
              </a:ext>
            </a:extLst>
          </p:cNvPr>
          <p:cNvSpPr txBox="1"/>
          <p:nvPr/>
        </p:nvSpPr>
        <p:spPr>
          <a:xfrm>
            <a:off x="565200" y="662481"/>
            <a:ext cx="47820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b="1" dirty="0">
                <a:latin typeface="+mj-lt"/>
              </a:rPr>
              <a:t>What Goal Setting can archieve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CC8AF9-2F09-8303-D252-15902CF1C01B}"/>
              </a:ext>
            </a:extLst>
          </p:cNvPr>
          <p:cNvSpPr txBox="1"/>
          <p:nvPr/>
        </p:nvSpPr>
        <p:spPr>
          <a:xfrm>
            <a:off x="2842073" y="1371421"/>
            <a:ext cx="573672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i="0" dirty="0">
                <a:solidFill>
                  <a:srgbClr val="000000"/>
                </a:solidFill>
                <a:effectLst/>
                <a:latin typeface="Barlow" panose="020F0502020204030204" pitchFamily="34" charset="0"/>
              </a:rPr>
              <a:t>- Rihanna told </a:t>
            </a:r>
            <a:r>
              <a:rPr lang="en-GB" b="0" i="1" dirty="0">
                <a:solidFill>
                  <a:srgbClr val="000000"/>
                </a:solidFill>
                <a:effectLst/>
                <a:latin typeface="Barlow" panose="020F0502020204030204" pitchFamily="34" charset="0"/>
              </a:rPr>
              <a:t>InStyle</a:t>
            </a:r>
            <a:r>
              <a:rPr lang="en-GB" b="0" i="0" dirty="0">
                <a:solidFill>
                  <a:srgbClr val="000000"/>
                </a:solidFill>
                <a:effectLst/>
                <a:latin typeface="Barlow" panose="020F0502020204030204" pitchFamily="34" charset="0"/>
              </a:rPr>
              <a:t> magazine in August 2008 about her plans to take over the airwaves – at a time before she released her hits with the likes of Calvin Harris and Drake.</a:t>
            </a:r>
          </a:p>
          <a:p>
            <a:pPr algn="l" fontAlgn="base"/>
            <a:r>
              <a:rPr lang="en-GB" b="0" i="0" dirty="0">
                <a:solidFill>
                  <a:srgbClr val="000000"/>
                </a:solidFill>
                <a:effectLst/>
                <a:latin typeface="Barlow" pitchFamily="2" charset="77"/>
              </a:rPr>
              <a:t>- In that same 2008 interview, she said that within 10 years she wanted to have some businesses of her own, including a fashion line and a make-up line.</a:t>
            </a:r>
          </a:p>
          <a:p>
            <a:r>
              <a:rPr lang="en-GB" dirty="0"/>
              <a:t>	Her Savage X Fenty lingerie line continues to thrive, with annual Victoria’s Secret-style fashion shows screened on Amazon Prime. </a:t>
            </a:r>
          </a:p>
          <a:p>
            <a:endParaRPr lang="en-GB" dirty="0"/>
          </a:p>
          <a:p>
            <a:r>
              <a:rPr lang="en-GB" b="0" i="0" dirty="0">
                <a:solidFill>
                  <a:srgbClr val="000000"/>
                </a:solidFill>
                <a:effectLst/>
                <a:latin typeface="Barlow" pitchFamily="2" charset="77"/>
              </a:rPr>
              <a:t>Robyn Rihanna Fenty officially reached billionaire status in 2017 </a:t>
            </a:r>
            <a:r>
              <a:rPr lang="en-GB" b="1" i="0" dirty="0">
                <a:solidFill>
                  <a:srgbClr val="000000"/>
                </a:solidFill>
                <a:effectLst/>
                <a:latin typeface="Barlow" pitchFamily="2" charset="77"/>
              </a:rPr>
              <a:t>(age:30)!!!!!</a:t>
            </a:r>
            <a:br>
              <a:rPr lang="en-GB" dirty="0"/>
            </a:br>
            <a:endParaRPr lang="en-CH" dirty="0"/>
          </a:p>
        </p:txBody>
      </p:sp>
      <p:pic>
        <p:nvPicPr>
          <p:cNvPr id="1026" name="Picture 2" descr="badgalriri • Instagram photos and videos">
            <a:extLst>
              <a:ext uri="{FF2B5EF4-FFF2-40B4-BE49-F238E27FC236}">
                <a16:creationId xmlns:a16="http://schemas.microsoft.com/office/drawing/2014/main" id="{56047BD8-57EE-301C-FB77-60288F0AB223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80" r="16680"/>
          <a:stretch>
            <a:fillRect/>
          </a:stretch>
        </p:blipFill>
        <p:spPr bwMode="auto">
          <a:xfrm>
            <a:off x="565201" y="1229641"/>
            <a:ext cx="1665044" cy="3123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662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879847-0480-85F1-AAF2-B29E859A57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81AB63-AF9F-7BAA-2DD5-2C9B5DA183F9}"/>
              </a:ext>
            </a:extLst>
          </p:cNvPr>
          <p:cNvSpPr txBox="1"/>
          <p:nvPr/>
        </p:nvSpPr>
        <p:spPr>
          <a:xfrm>
            <a:off x="3461760" y="2310140"/>
            <a:ext cx="22204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b="1" dirty="0"/>
              <a:t>Good Goals</a:t>
            </a:r>
          </a:p>
        </p:txBody>
      </p:sp>
    </p:spTree>
    <p:extLst>
      <p:ext uri="{BB962C8B-B14F-4D97-AF65-F5344CB8AC3E}">
        <p14:creationId xmlns:p14="http://schemas.microsoft.com/office/powerpoint/2010/main" val="41683341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235A270-D20D-958A-A1BC-AAC53EEEFA48}"/>
              </a:ext>
            </a:extLst>
          </p:cNvPr>
          <p:cNvSpPr txBox="1"/>
          <p:nvPr/>
        </p:nvSpPr>
        <p:spPr>
          <a:xfrm>
            <a:off x="588021" y="3729867"/>
            <a:ext cx="801597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/>
              <a:t>Setting only short/medium-term goals leads to fragmentation.</a:t>
            </a:r>
          </a:p>
          <a:p>
            <a:pPr algn="ctr"/>
            <a:r>
              <a:rPr lang="en-GB" dirty="0"/>
              <a:t> A long-term vision is crucial to setting relevant, measurable and achievable short/medium-term goals.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7144E2-EE63-0704-54C8-00A6BC8287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0850" y="1347844"/>
            <a:ext cx="1700050" cy="23163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7FBC9F-197B-815C-F904-77E60B5AE8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90" y="1347843"/>
            <a:ext cx="2642453" cy="19620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BBA003-FA8F-431D-F3F1-8548138DC2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6252" y="1509452"/>
            <a:ext cx="2929212" cy="1962021"/>
          </a:xfrm>
          <a:prstGeom prst="rect">
            <a:avLst/>
          </a:prstGeom>
        </p:spPr>
      </p:pic>
      <p:sp>
        <p:nvSpPr>
          <p:cNvPr id="10" name="Arrow: Left-Right 9">
            <a:extLst>
              <a:ext uri="{FF2B5EF4-FFF2-40B4-BE49-F238E27FC236}">
                <a16:creationId xmlns:a16="http://schemas.microsoft.com/office/drawing/2014/main" id="{FBDBF08D-55F3-A947-63DC-F715EEAD62F1}"/>
              </a:ext>
            </a:extLst>
          </p:cNvPr>
          <p:cNvSpPr/>
          <p:nvPr/>
        </p:nvSpPr>
        <p:spPr>
          <a:xfrm flipH="1">
            <a:off x="2777277" y="2416212"/>
            <a:ext cx="460742" cy="236825"/>
          </a:xfrm>
          <a:prstGeom prst="left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Arrow: Left-Right 10">
            <a:extLst>
              <a:ext uri="{FF2B5EF4-FFF2-40B4-BE49-F238E27FC236}">
                <a16:creationId xmlns:a16="http://schemas.microsoft.com/office/drawing/2014/main" id="{A263B60D-B451-9A96-7B98-F85BAB52027F}"/>
              </a:ext>
            </a:extLst>
          </p:cNvPr>
          <p:cNvSpPr/>
          <p:nvPr/>
        </p:nvSpPr>
        <p:spPr>
          <a:xfrm flipH="1">
            <a:off x="5652482" y="2653037"/>
            <a:ext cx="460742" cy="236825"/>
          </a:xfrm>
          <a:prstGeom prst="left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Graphic 14" descr="Old Key outline">
            <a:extLst>
              <a:ext uri="{FF2B5EF4-FFF2-40B4-BE49-F238E27FC236}">
                <a16:creationId xmlns:a16="http://schemas.microsoft.com/office/drawing/2014/main" id="{E727B330-8948-5B38-1A94-B72634FEA43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053658" y="211935"/>
            <a:ext cx="914400" cy="914400"/>
          </a:xfrm>
          <a:prstGeom prst="rect">
            <a:avLst/>
          </a:prstGeom>
        </p:spPr>
      </p:pic>
      <p:pic>
        <p:nvPicPr>
          <p:cNvPr id="17" name="Graphic 16" descr="Scales of justice with solid fill">
            <a:extLst>
              <a:ext uri="{FF2B5EF4-FFF2-40B4-BE49-F238E27FC236}">
                <a16:creationId xmlns:a16="http://schemas.microsoft.com/office/drawing/2014/main" id="{6155E11C-141D-3035-F3A9-86E5150E1A9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164053" y="141672"/>
            <a:ext cx="914400" cy="9144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E9CDB60-2BF9-45B1-FC8F-EBCD19349A31}"/>
              </a:ext>
            </a:extLst>
          </p:cNvPr>
          <p:cNvSpPr txBox="1"/>
          <p:nvPr/>
        </p:nvSpPr>
        <p:spPr>
          <a:xfrm>
            <a:off x="3449097" y="490303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is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9F9531A-AA15-4CF0-C9D0-FE535B4539C9}"/>
              </a:ext>
            </a:extLst>
          </p:cNvPr>
          <p:cNvSpPr txBox="1"/>
          <p:nvPr/>
        </p:nvSpPr>
        <p:spPr>
          <a:xfrm>
            <a:off x="5057775" y="490303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</a:t>
            </a:r>
            <a:r>
              <a:rPr lang="en-CH" dirty="0"/>
              <a:t>hen setting goals</a:t>
            </a:r>
          </a:p>
        </p:txBody>
      </p:sp>
    </p:spTree>
    <p:extLst>
      <p:ext uri="{BB962C8B-B14F-4D97-AF65-F5344CB8AC3E}">
        <p14:creationId xmlns:p14="http://schemas.microsoft.com/office/powerpoint/2010/main" val="27247291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diagram of a pyramid&#10;&#10;Description automatically generated">
            <a:extLst>
              <a:ext uri="{FF2B5EF4-FFF2-40B4-BE49-F238E27FC236}">
                <a16:creationId xmlns:a16="http://schemas.microsoft.com/office/drawing/2014/main" id="{35DCE730-AED7-0779-AC02-09DBAA0BEF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1814" y="689384"/>
            <a:ext cx="5037470" cy="41126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DC026DA-D08D-92A9-F091-6669E94D70C0}"/>
              </a:ext>
            </a:extLst>
          </p:cNvPr>
          <p:cNvSpPr txBox="1"/>
          <p:nvPr/>
        </p:nvSpPr>
        <p:spPr>
          <a:xfrm>
            <a:off x="0" y="1905240"/>
            <a:ext cx="24121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For Example:</a:t>
            </a:r>
          </a:p>
          <a:p>
            <a:r>
              <a:rPr lang="en-CH" dirty="0"/>
              <a:t>- Poster</a:t>
            </a:r>
          </a:p>
          <a:p>
            <a:r>
              <a:rPr lang="en-CH" dirty="0"/>
              <a:t>- Prototype</a:t>
            </a:r>
          </a:p>
          <a:p>
            <a:r>
              <a:rPr lang="en-CH" dirty="0"/>
              <a:t>- Pitch</a:t>
            </a:r>
          </a:p>
          <a:p>
            <a:pPr marL="285750" indent="-285750">
              <a:buFontTx/>
              <a:buChar char="-"/>
            </a:pPr>
            <a:r>
              <a:rPr lang="en-CH" dirty="0"/>
              <a:t>…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4CFC64-88FD-1748-93B8-3D006453CE1E}"/>
              </a:ext>
            </a:extLst>
          </p:cNvPr>
          <p:cNvSpPr txBox="1"/>
          <p:nvPr/>
        </p:nvSpPr>
        <p:spPr>
          <a:xfrm>
            <a:off x="6920834" y="3387322"/>
            <a:ext cx="33659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- Storyline</a:t>
            </a:r>
          </a:p>
          <a:p>
            <a:r>
              <a:rPr lang="en-CH" dirty="0"/>
              <a:t>- Materials (analog)</a:t>
            </a:r>
          </a:p>
          <a:p>
            <a:r>
              <a:rPr lang="en-CH" dirty="0"/>
              <a:t>- Materials (digital)</a:t>
            </a:r>
          </a:p>
        </p:txBody>
      </p:sp>
      <p:cxnSp>
        <p:nvCxnSpPr>
          <p:cNvPr id="15" name="Curved Connector 14">
            <a:extLst>
              <a:ext uri="{FF2B5EF4-FFF2-40B4-BE49-F238E27FC236}">
                <a16:creationId xmlns:a16="http://schemas.microsoft.com/office/drawing/2014/main" id="{C0885113-89B3-7160-8B3D-053256DFABF4}"/>
              </a:ext>
            </a:extLst>
          </p:cNvPr>
          <p:cNvCxnSpPr>
            <a:cxnSpLocks/>
          </p:cNvCxnSpPr>
          <p:nvPr/>
        </p:nvCxnSpPr>
        <p:spPr>
          <a:xfrm>
            <a:off x="1542902" y="2052084"/>
            <a:ext cx="1020726" cy="244549"/>
          </a:xfrm>
          <a:prstGeom prst="curved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>
            <a:extLst>
              <a:ext uri="{FF2B5EF4-FFF2-40B4-BE49-F238E27FC236}">
                <a16:creationId xmlns:a16="http://schemas.microsoft.com/office/drawing/2014/main" id="{3CC9480D-6B8B-4588-73CE-A03D24672092}"/>
              </a:ext>
            </a:extLst>
          </p:cNvPr>
          <p:cNvCxnSpPr>
            <a:cxnSpLocks/>
          </p:cNvCxnSpPr>
          <p:nvPr/>
        </p:nvCxnSpPr>
        <p:spPr>
          <a:xfrm rot="10800000">
            <a:off x="5410792" y="3105570"/>
            <a:ext cx="1479107" cy="743417"/>
          </a:xfrm>
          <a:prstGeom prst="curved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A80C5CC-CB31-011E-10E9-F45DE8FE20E8}"/>
              </a:ext>
            </a:extLst>
          </p:cNvPr>
          <p:cNvSpPr txBox="1"/>
          <p:nvPr/>
        </p:nvSpPr>
        <p:spPr>
          <a:xfrm>
            <a:off x="873101" y="569424"/>
            <a:ext cx="3416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T</a:t>
            </a:r>
            <a:r>
              <a:rPr lang="en-CH" sz="2400" b="1" dirty="0"/>
              <a:t>hree Layers of Goals</a:t>
            </a:r>
          </a:p>
        </p:txBody>
      </p:sp>
    </p:spTree>
    <p:extLst>
      <p:ext uri="{BB962C8B-B14F-4D97-AF65-F5344CB8AC3E}">
        <p14:creationId xmlns:p14="http://schemas.microsoft.com/office/powerpoint/2010/main" val="31492933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B79AE2D9-74C1-27E0-E3F6-E4996626E7B6}"/>
              </a:ext>
            </a:extLst>
          </p:cNvPr>
          <p:cNvSpPr/>
          <p:nvPr/>
        </p:nvSpPr>
        <p:spPr>
          <a:xfrm>
            <a:off x="6935196" y="2153543"/>
            <a:ext cx="1647399" cy="10652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C8E8DC6-1F6D-F406-2E1D-65D1007EE179}"/>
              </a:ext>
            </a:extLst>
          </p:cNvPr>
          <p:cNvSpPr/>
          <p:nvPr/>
        </p:nvSpPr>
        <p:spPr>
          <a:xfrm>
            <a:off x="2678859" y="704617"/>
            <a:ext cx="1451595" cy="10652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3DAFAF7-E886-1290-2656-4EBD8C686D4D}"/>
              </a:ext>
            </a:extLst>
          </p:cNvPr>
          <p:cNvSpPr/>
          <p:nvPr/>
        </p:nvSpPr>
        <p:spPr>
          <a:xfrm>
            <a:off x="4811981" y="731385"/>
            <a:ext cx="1451595" cy="10652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6C5E07D-092D-EAA4-DEB7-D1A42CDA9DD7}"/>
              </a:ext>
            </a:extLst>
          </p:cNvPr>
          <p:cNvSpPr/>
          <p:nvPr/>
        </p:nvSpPr>
        <p:spPr>
          <a:xfrm>
            <a:off x="7033099" y="567266"/>
            <a:ext cx="1451595" cy="10652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02D949C-3874-36A2-407C-BAB3ED96C0F6}"/>
              </a:ext>
            </a:extLst>
          </p:cNvPr>
          <p:cNvSpPr/>
          <p:nvPr/>
        </p:nvSpPr>
        <p:spPr>
          <a:xfrm>
            <a:off x="1693721" y="2072384"/>
            <a:ext cx="2436733" cy="10652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812F65F-D8F6-8FA3-FDD5-4219788AFA2A}"/>
              </a:ext>
            </a:extLst>
          </p:cNvPr>
          <p:cNvSpPr/>
          <p:nvPr/>
        </p:nvSpPr>
        <p:spPr>
          <a:xfrm>
            <a:off x="4762093" y="2111488"/>
            <a:ext cx="1694108" cy="10652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DABDE03-E0AC-4414-3208-4500891C6C56}"/>
              </a:ext>
            </a:extLst>
          </p:cNvPr>
          <p:cNvSpPr/>
          <p:nvPr/>
        </p:nvSpPr>
        <p:spPr>
          <a:xfrm>
            <a:off x="2134941" y="3682599"/>
            <a:ext cx="1451595" cy="10652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C51F892-8893-68C9-D2AC-257B7D8DD5A5}"/>
              </a:ext>
            </a:extLst>
          </p:cNvPr>
          <p:cNvSpPr/>
          <p:nvPr/>
        </p:nvSpPr>
        <p:spPr>
          <a:xfrm>
            <a:off x="4696197" y="3664433"/>
            <a:ext cx="1451595" cy="10652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4E9E68D-AB1B-A127-23D1-AD9258598B1A}"/>
              </a:ext>
            </a:extLst>
          </p:cNvPr>
          <p:cNvSpPr/>
          <p:nvPr/>
        </p:nvSpPr>
        <p:spPr>
          <a:xfrm>
            <a:off x="6903533" y="3621507"/>
            <a:ext cx="1770598" cy="10652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5D891E1-59FC-0950-D103-71DC01882046}"/>
              </a:ext>
            </a:extLst>
          </p:cNvPr>
          <p:cNvSpPr/>
          <p:nvPr/>
        </p:nvSpPr>
        <p:spPr>
          <a:xfrm>
            <a:off x="478563" y="710168"/>
            <a:ext cx="1451595" cy="106529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07925C-C28B-91A6-E378-1A4A96DDCB77}"/>
              </a:ext>
            </a:extLst>
          </p:cNvPr>
          <p:cNvSpPr txBox="1"/>
          <p:nvPr/>
        </p:nvSpPr>
        <p:spPr>
          <a:xfrm>
            <a:off x="7118914" y="792978"/>
            <a:ext cx="1231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4. List obstacles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2F790D-79E2-D1F3-A8CB-A92AE1D2F46A}"/>
              </a:ext>
            </a:extLst>
          </p:cNvPr>
          <p:cNvSpPr txBox="1"/>
          <p:nvPr/>
        </p:nvSpPr>
        <p:spPr>
          <a:xfrm>
            <a:off x="4800789" y="719858"/>
            <a:ext cx="14966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3. Set objectives </a:t>
            </a:r>
            <a:r>
              <a:rPr lang="en-GB" sz="1200" i="1" dirty="0"/>
              <a:t>(short-term goals)</a:t>
            </a:r>
            <a:endParaRPr lang="en-GB" i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27FF1B-A5F7-9D2E-C109-E850146C5838}"/>
              </a:ext>
            </a:extLst>
          </p:cNvPr>
          <p:cNvSpPr txBox="1"/>
          <p:nvPr/>
        </p:nvSpPr>
        <p:spPr>
          <a:xfrm>
            <a:off x="537616" y="830268"/>
            <a:ext cx="1354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1. Identify a (new) goal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9B3EF0-6A42-3007-CAC3-EB57E76914F9}"/>
              </a:ext>
            </a:extLst>
          </p:cNvPr>
          <p:cNvSpPr txBox="1"/>
          <p:nvPr/>
        </p:nvSpPr>
        <p:spPr>
          <a:xfrm>
            <a:off x="4338000" y="3664433"/>
            <a:ext cx="1994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9. Develop a realistic plan </a:t>
            </a:r>
            <a:r>
              <a:rPr lang="en-GB" sz="1200" i="1" dirty="0"/>
              <a:t>(actions)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0F37C3-FC77-D64A-6BE2-198F5A9BDDEF}"/>
              </a:ext>
            </a:extLst>
          </p:cNvPr>
          <p:cNvSpPr txBox="1"/>
          <p:nvPr/>
        </p:nvSpPr>
        <p:spPr>
          <a:xfrm>
            <a:off x="4631216" y="2111488"/>
            <a:ext cx="1864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6. Identify support + feedback loops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FEB73C1-DE51-DB1C-4097-55EC7CB543C1}"/>
              </a:ext>
            </a:extLst>
          </p:cNvPr>
          <p:cNvSpPr txBox="1"/>
          <p:nvPr/>
        </p:nvSpPr>
        <p:spPr>
          <a:xfrm>
            <a:off x="6841934" y="2225675"/>
            <a:ext cx="1770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5. List your skills &amp; identify needs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C505EF-A760-240A-5F1B-7BE2F9EE687A}"/>
              </a:ext>
            </a:extLst>
          </p:cNvPr>
          <p:cNvSpPr txBox="1"/>
          <p:nvPr/>
        </p:nvSpPr>
        <p:spPr>
          <a:xfrm>
            <a:off x="1847111" y="3710409"/>
            <a:ext cx="2027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8. List the benefits of the achievement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2FABDE-5E46-7761-BBE3-22BE552E8867}"/>
              </a:ext>
            </a:extLst>
          </p:cNvPr>
          <p:cNvSpPr txBox="1"/>
          <p:nvPr/>
        </p:nvSpPr>
        <p:spPr>
          <a:xfrm>
            <a:off x="2451618" y="861871"/>
            <a:ext cx="1912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2. List benefits </a:t>
            </a:r>
          </a:p>
          <a:p>
            <a:pPr algn="ctr"/>
            <a:r>
              <a:rPr lang="en-GB" dirty="0"/>
              <a:t>of the goal</a:t>
            </a:r>
          </a:p>
        </p:txBody>
      </p:sp>
      <p:sp>
        <p:nvSpPr>
          <p:cNvPr id="12" name="Arrow: Right 33">
            <a:extLst>
              <a:ext uri="{FF2B5EF4-FFF2-40B4-BE49-F238E27FC236}">
                <a16:creationId xmlns:a16="http://schemas.microsoft.com/office/drawing/2014/main" id="{72CC4299-6172-E88A-EE64-9FA3D869EC0A}"/>
              </a:ext>
            </a:extLst>
          </p:cNvPr>
          <p:cNvSpPr/>
          <p:nvPr/>
        </p:nvSpPr>
        <p:spPr>
          <a:xfrm rot="10800000">
            <a:off x="6464069" y="2354978"/>
            <a:ext cx="369997" cy="380911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Right 34">
            <a:extLst>
              <a:ext uri="{FF2B5EF4-FFF2-40B4-BE49-F238E27FC236}">
                <a16:creationId xmlns:a16="http://schemas.microsoft.com/office/drawing/2014/main" id="{37CA5301-6DE2-3CD8-BA1E-ACE5BCF00322}"/>
              </a:ext>
            </a:extLst>
          </p:cNvPr>
          <p:cNvSpPr/>
          <p:nvPr/>
        </p:nvSpPr>
        <p:spPr>
          <a:xfrm rot="5400000">
            <a:off x="2794476" y="3135836"/>
            <a:ext cx="369997" cy="380911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row: Right 35">
            <a:extLst>
              <a:ext uri="{FF2B5EF4-FFF2-40B4-BE49-F238E27FC236}">
                <a16:creationId xmlns:a16="http://schemas.microsoft.com/office/drawing/2014/main" id="{759CB7B2-329D-0D54-15FA-5F858CFCB7B2}"/>
              </a:ext>
            </a:extLst>
          </p:cNvPr>
          <p:cNvSpPr/>
          <p:nvPr/>
        </p:nvSpPr>
        <p:spPr>
          <a:xfrm rot="10800000">
            <a:off x="4308743" y="2366593"/>
            <a:ext cx="369997" cy="380911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Right 36">
            <a:extLst>
              <a:ext uri="{FF2B5EF4-FFF2-40B4-BE49-F238E27FC236}">
                <a16:creationId xmlns:a16="http://schemas.microsoft.com/office/drawing/2014/main" id="{D702B917-6F22-5C2A-6403-9516DFB1D45B}"/>
              </a:ext>
            </a:extLst>
          </p:cNvPr>
          <p:cNvSpPr/>
          <p:nvPr/>
        </p:nvSpPr>
        <p:spPr>
          <a:xfrm>
            <a:off x="6471937" y="980858"/>
            <a:ext cx="369997" cy="380911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Right 37">
            <a:extLst>
              <a:ext uri="{FF2B5EF4-FFF2-40B4-BE49-F238E27FC236}">
                <a16:creationId xmlns:a16="http://schemas.microsoft.com/office/drawing/2014/main" id="{22FEE44B-C455-AE3A-05B7-7CB4DD741AE7}"/>
              </a:ext>
            </a:extLst>
          </p:cNvPr>
          <p:cNvSpPr/>
          <p:nvPr/>
        </p:nvSpPr>
        <p:spPr>
          <a:xfrm>
            <a:off x="4322820" y="944902"/>
            <a:ext cx="369997" cy="380911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row: Right 38">
            <a:extLst>
              <a:ext uri="{FF2B5EF4-FFF2-40B4-BE49-F238E27FC236}">
                <a16:creationId xmlns:a16="http://schemas.microsoft.com/office/drawing/2014/main" id="{9E3E4DC2-66C4-CDF2-F23E-D8C659147EE7}"/>
              </a:ext>
            </a:extLst>
          </p:cNvPr>
          <p:cNvSpPr/>
          <p:nvPr/>
        </p:nvSpPr>
        <p:spPr>
          <a:xfrm>
            <a:off x="2144807" y="978886"/>
            <a:ext cx="369997" cy="380911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Right 39">
            <a:extLst>
              <a:ext uri="{FF2B5EF4-FFF2-40B4-BE49-F238E27FC236}">
                <a16:creationId xmlns:a16="http://schemas.microsoft.com/office/drawing/2014/main" id="{14E28EE1-6370-A212-007D-BD6F7ED18575}"/>
              </a:ext>
            </a:extLst>
          </p:cNvPr>
          <p:cNvSpPr/>
          <p:nvPr/>
        </p:nvSpPr>
        <p:spPr>
          <a:xfrm rot="5400000">
            <a:off x="7532610" y="1661601"/>
            <a:ext cx="369997" cy="380911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B13F26D-4254-430B-7541-A4F6AC984228}"/>
              </a:ext>
            </a:extLst>
          </p:cNvPr>
          <p:cNvSpPr txBox="1"/>
          <p:nvPr/>
        </p:nvSpPr>
        <p:spPr>
          <a:xfrm>
            <a:off x="6745269" y="3590801"/>
            <a:ext cx="2027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10. Contribution to the long-term goal</a:t>
            </a:r>
          </a:p>
        </p:txBody>
      </p:sp>
      <p:sp>
        <p:nvSpPr>
          <p:cNvPr id="20" name="Arrow: Right 42">
            <a:extLst>
              <a:ext uri="{FF2B5EF4-FFF2-40B4-BE49-F238E27FC236}">
                <a16:creationId xmlns:a16="http://schemas.microsoft.com/office/drawing/2014/main" id="{951F50D7-E690-F1BB-2FD6-FAE8D96A3E89}"/>
              </a:ext>
            </a:extLst>
          </p:cNvPr>
          <p:cNvSpPr/>
          <p:nvPr/>
        </p:nvSpPr>
        <p:spPr>
          <a:xfrm>
            <a:off x="4020488" y="3834336"/>
            <a:ext cx="369997" cy="380911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38671F-2009-BBD6-1020-E17739EBB525}"/>
              </a:ext>
            </a:extLst>
          </p:cNvPr>
          <p:cNvSpPr txBox="1"/>
          <p:nvPr/>
        </p:nvSpPr>
        <p:spPr>
          <a:xfrm>
            <a:off x="1701589" y="2074492"/>
            <a:ext cx="24606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7. List other factors you could influence + check past successes</a:t>
            </a:r>
            <a:endParaRPr lang="en-GB" sz="1200" i="1" dirty="0"/>
          </a:p>
        </p:txBody>
      </p:sp>
      <p:sp>
        <p:nvSpPr>
          <p:cNvPr id="22" name="Arrow: Right 47">
            <a:extLst>
              <a:ext uri="{FF2B5EF4-FFF2-40B4-BE49-F238E27FC236}">
                <a16:creationId xmlns:a16="http://schemas.microsoft.com/office/drawing/2014/main" id="{2E7735F9-07A6-50E6-B6AE-868BACE5BC5D}"/>
              </a:ext>
            </a:extLst>
          </p:cNvPr>
          <p:cNvSpPr/>
          <p:nvPr/>
        </p:nvSpPr>
        <p:spPr>
          <a:xfrm>
            <a:off x="6365255" y="3843118"/>
            <a:ext cx="369997" cy="380911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AE55089-7ACE-7CF5-8FCA-9206D6D6D606}"/>
              </a:ext>
            </a:extLst>
          </p:cNvPr>
          <p:cNvSpPr txBox="1"/>
          <p:nvPr/>
        </p:nvSpPr>
        <p:spPr>
          <a:xfrm>
            <a:off x="1587128" y="258193"/>
            <a:ext cx="36695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b="1" dirty="0">
                <a:latin typeface="+mj-lt"/>
              </a:rPr>
              <a:t>10 Steps in Goal setting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7376C65F-1E36-E0DC-34D8-40CBE23C2264}"/>
                  </a:ext>
                </a:extLst>
              </p14:cNvPr>
              <p14:cNvContentPartPr/>
              <p14:nvPr/>
            </p14:nvContentPartPr>
            <p14:xfrm>
              <a:off x="8618190" y="4143375"/>
              <a:ext cx="412200" cy="890280"/>
            </p14:xfrm>
          </p:contentPart>
        </mc:Choice>
        <mc:Fallback xmlns=""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7376C65F-1E36-E0DC-34D8-40CBE23C2264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582550" y="4107375"/>
                <a:ext cx="483840" cy="961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41" name="Ink 40">
                <a:extLst>
                  <a:ext uri="{FF2B5EF4-FFF2-40B4-BE49-F238E27FC236}">
                    <a16:creationId xmlns:a16="http://schemas.microsoft.com/office/drawing/2014/main" id="{484FE44B-FA33-8519-82F2-24E97326BB13}"/>
                  </a:ext>
                </a:extLst>
              </p14:cNvPr>
              <p14:cNvContentPartPr/>
              <p14:nvPr/>
            </p14:nvContentPartPr>
            <p14:xfrm>
              <a:off x="7597590" y="4965975"/>
              <a:ext cx="1020960" cy="83160"/>
            </p14:xfrm>
          </p:contentPart>
        </mc:Choice>
        <mc:Fallback xmlns="">
          <p:pic>
            <p:nvPicPr>
              <p:cNvPr id="41" name="Ink 40">
                <a:extLst>
                  <a:ext uri="{FF2B5EF4-FFF2-40B4-BE49-F238E27FC236}">
                    <a16:creationId xmlns:a16="http://schemas.microsoft.com/office/drawing/2014/main" id="{484FE44B-FA33-8519-82F2-24E97326BB13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561590" y="4929975"/>
                <a:ext cx="1092600" cy="154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95638224-AB6D-B1E9-420E-F753EECD5083}"/>
                  </a:ext>
                </a:extLst>
              </p14:cNvPr>
              <p14:cNvContentPartPr/>
              <p14:nvPr/>
            </p14:nvContentPartPr>
            <p14:xfrm>
              <a:off x="5052750" y="4850775"/>
              <a:ext cx="2545200" cy="20052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95638224-AB6D-B1E9-420E-F753EECD5083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016750" y="4815135"/>
                <a:ext cx="2616840" cy="272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43" name="Ink 42">
                <a:extLst>
                  <a:ext uri="{FF2B5EF4-FFF2-40B4-BE49-F238E27FC236}">
                    <a16:creationId xmlns:a16="http://schemas.microsoft.com/office/drawing/2014/main" id="{6784DA6E-3CE3-9F29-44B1-FDE799ADD6BF}"/>
                  </a:ext>
                </a:extLst>
              </p14:cNvPr>
              <p14:cNvContentPartPr/>
              <p14:nvPr/>
            </p14:nvContentPartPr>
            <p14:xfrm>
              <a:off x="2043150" y="4903335"/>
              <a:ext cx="3009600" cy="183960"/>
            </p14:xfrm>
          </p:contentPart>
        </mc:Choice>
        <mc:Fallback xmlns="">
          <p:pic>
            <p:nvPicPr>
              <p:cNvPr id="43" name="Ink 42">
                <a:extLst>
                  <a:ext uri="{FF2B5EF4-FFF2-40B4-BE49-F238E27FC236}">
                    <a16:creationId xmlns:a16="http://schemas.microsoft.com/office/drawing/2014/main" id="{6784DA6E-3CE3-9F29-44B1-FDE799ADD6BF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007510" y="4867695"/>
                <a:ext cx="3081240" cy="255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44" name="Ink 43">
                <a:extLst>
                  <a:ext uri="{FF2B5EF4-FFF2-40B4-BE49-F238E27FC236}">
                    <a16:creationId xmlns:a16="http://schemas.microsoft.com/office/drawing/2014/main" id="{445952E7-8AA8-F2F1-5DFF-94266707FDAA}"/>
                  </a:ext>
                </a:extLst>
              </p14:cNvPr>
              <p14:cNvContentPartPr/>
              <p14:nvPr/>
            </p14:nvContentPartPr>
            <p14:xfrm>
              <a:off x="1036230" y="3843855"/>
              <a:ext cx="1007280" cy="1055160"/>
            </p14:xfrm>
          </p:contentPart>
        </mc:Choice>
        <mc:Fallback xmlns="">
          <p:pic>
            <p:nvPicPr>
              <p:cNvPr id="44" name="Ink 43">
                <a:extLst>
                  <a:ext uri="{FF2B5EF4-FFF2-40B4-BE49-F238E27FC236}">
                    <a16:creationId xmlns:a16="http://schemas.microsoft.com/office/drawing/2014/main" id="{445952E7-8AA8-F2F1-5DFF-94266707FDAA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000230" y="3808215"/>
                <a:ext cx="1078920" cy="1126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36F67563-2F97-8916-4F53-FBB1E08C6197}"/>
                  </a:ext>
                </a:extLst>
              </p14:cNvPr>
              <p14:cNvContentPartPr/>
              <p14:nvPr/>
            </p14:nvContentPartPr>
            <p14:xfrm>
              <a:off x="1009230" y="2038455"/>
              <a:ext cx="27360" cy="180108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36F67563-2F97-8916-4F53-FBB1E08C6197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973230" y="2002815"/>
                <a:ext cx="99000" cy="1872720"/>
              </a:xfrm>
              <a:prstGeom prst="rect">
                <a:avLst/>
              </a:prstGeom>
            </p:spPr>
          </p:pic>
        </mc:Fallback>
      </mc:AlternateContent>
      <p:grpSp>
        <p:nvGrpSpPr>
          <p:cNvPr id="48" name="Group 47">
            <a:extLst>
              <a:ext uri="{FF2B5EF4-FFF2-40B4-BE49-F238E27FC236}">
                <a16:creationId xmlns:a16="http://schemas.microsoft.com/office/drawing/2014/main" id="{B8C4E161-C701-5745-FF3C-3B91E8795D93}"/>
              </a:ext>
            </a:extLst>
          </p:cNvPr>
          <p:cNvGrpSpPr/>
          <p:nvPr/>
        </p:nvGrpSpPr>
        <p:grpSpPr>
          <a:xfrm>
            <a:off x="822390" y="1954215"/>
            <a:ext cx="8242200" cy="3162600"/>
            <a:chOff x="469965" y="1954215"/>
            <a:chExt cx="8242200" cy="3162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D8F5572F-5A03-3844-8E0F-7F8B9A0142DE}"/>
                    </a:ext>
                  </a:extLst>
                </p14:cNvPr>
                <p14:cNvContentPartPr/>
                <p14:nvPr/>
              </p14:nvContentPartPr>
              <p14:xfrm>
                <a:off x="631245" y="2109015"/>
                <a:ext cx="8080920" cy="300780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D8F5572F-5A03-3844-8E0F-7F8B9A0142DE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622245" y="2100375"/>
                  <a:ext cx="8098560" cy="3025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CCC533E4-96D3-FB4A-0D37-ED5B0AE074BC}"/>
                    </a:ext>
                  </a:extLst>
                </p14:cNvPr>
                <p14:cNvContentPartPr/>
                <p14:nvPr/>
              </p14:nvContentPartPr>
              <p14:xfrm>
                <a:off x="482205" y="1954215"/>
                <a:ext cx="303120" cy="47664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CCC533E4-96D3-FB4A-0D37-ED5B0AE074BC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473205" y="1945575"/>
                  <a:ext cx="320760" cy="49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EB4D35D3-C4E7-4520-9E3C-F6A3B1405481}"/>
                    </a:ext>
                  </a:extLst>
                </p14:cNvPr>
                <p14:cNvContentPartPr/>
                <p14:nvPr/>
              </p14:nvContentPartPr>
              <p14:xfrm>
                <a:off x="469965" y="2009655"/>
                <a:ext cx="413280" cy="29412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EB4D35D3-C4E7-4520-9E3C-F6A3B1405481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434325" y="1974015"/>
                  <a:ext cx="484920" cy="3657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49" name="Ink 48">
                <a:extLst>
                  <a:ext uri="{FF2B5EF4-FFF2-40B4-BE49-F238E27FC236}">
                    <a16:creationId xmlns:a16="http://schemas.microsoft.com/office/drawing/2014/main" id="{907055F8-2A72-597E-F3B4-84779047E825}"/>
                  </a:ext>
                </a:extLst>
              </p14:cNvPr>
              <p14:cNvContentPartPr/>
              <p14:nvPr/>
            </p14:nvContentPartPr>
            <p14:xfrm>
              <a:off x="1686045" y="-746145"/>
              <a:ext cx="360" cy="360"/>
            </p14:xfrm>
          </p:contentPart>
        </mc:Choice>
        <mc:Fallback xmlns="">
          <p:pic>
            <p:nvPicPr>
              <p:cNvPr id="49" name="Ink 48">
                <a:extLst>
                  <a:ext uri="{FF2B5EF4-FFF2-40B4-BE49-F238E27FC236}">
                    <a16:creationId xmlns:a16="http://schemas.microsoft.com/office/drawing/2014/main" id="{907055F8-2A72-597E-F3B4-84779047E825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1650405" y="-781785"/>
                <a:ext cx="72000" cy="72000"/>
              </a:xfrm>
              <a:prstGeom prst="rect">
                <a:avLst/>
              </a:prstGeom>
            </p:spPr>
          </p:pic>
        </mc:Fallback>
      </mc:AlternateContent>
      <p:grpSp>
        <p:nvGrpSpPr>
          <p:cNvPr id="60" name="Group 59">
            <a:extLst>
              <a:ext uri="{FF2B5EF4-FFF2-40B4-BE49-F238E27FC236}">
                <a16:creationId xmlns:a16="http://schemas.microsoft.com/office/drawing/2014/main" id="{AA09F74D-7FA6-D099-E14F-E6F60287D250}"/>
              </a:ext>
            </a:extLst>
          </p:cNvPr>
          <p:cNvGrpSpPr/>
          <p:nvPr/>
        </p:nvGrpSpPr>
        <p:grpSpPr>
          <a:xfrm>
            <a:off x="1104990" y="1960695"/>
            <a:ext cx="61920" cy="83520"/>
            <a:chOff x="752565" y="1960695"/>
            <a:chExt cx="61920" cy="83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368DD2C6-89E3-A293-4E1B-294C72833FEB}"/>
                    </a:ext>
                  </a:extLst>
                </p14:cNvPr>
                <p14:cNvContentPartPr/>
                <p14:nvPr/>
              </p14:nvContentPartPr>
              <p14:xfrm>
                <a:off x="771285" y="1974735"/>
                <a:ext cx="30960" cy="4500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368DD2C6-89E3-A293-4E1B-294C72833FEB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735645" y="1938735"/>
                  <a:ext cx="102600" cy="11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5F234CE0-D65C-433F-D4B9-B79A689D86D8}"/>
                    </a:ext>
                  </a:extLst>
                </p14:cNvPr>
                <p14:cNvContentPartPr/>
                <p14:nvPr/>
              </p14:nvContentPartPr>
              <p14:xfrm>
                <a:off x="770925" y="1960695"/>
                <a:ext cx="360" cy="36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5F234CE0-D65C-433F-D4B9-B79A689D86D8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735285" y="1924695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FA80498A-A6CA-4F66-D6AA-FDA53798C19C}"/>
                    </a:ext>
                  </a:extLst>
                </p14:cNvPr>
                <p14:cNvContentPartPr/>
                <p14:nvPr/>
              </p14:nvContentPartPr>
              <p14:xfrm>
                <a:off x="762645" y="1960695"/>
                <a:ext cx="360" cy="36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FA80498A-A6CA-4F66-D6AA-FDA53798C19C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726645" y="1924695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55" name="Ink 54">
                  <a:extLst>
                    <a:ext uri="{FF2B5EF4-FFF2-40B4-BE49-F238E27FC236}">
                      <a16:creationId xmlns:a16="http://schemas.microsoft.com/office/drawing/2014/main" id="{503B5871-1890-6B54-71AC-E06AEF1DA100}"/>
                    </a:ext>
                  </a:extLst>
                </p14:cNvPr>
                <p14:cNvContentPartPr/>
                <p14:nvPr/>
              </p14:nvContentPartPr>
              <p14:xfrm>
                <a:off x="814125" y="2043855"/>
                <a:ext cx="360" cy="360"/>
              </p14:xfrm>
            </p:contentPart>
          </mc:Choice>
          <mc:Fallback xmlns="">
            <p:pic>
              <p:nvPicPr>
                <p:cNvPr id="55" name="Ink 54">
                  <a:extLst>
                    <a:ext uri="{FF2B5EF4-FFF2-40B4-BE49-F238E27FC236}">
                      <a16:creationId xmlns:a16="http://schemas.microsoft.com/office/drawing/2014/main" id="{503B5871-1890-6B54-71AC-E06AEF1DA100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778485" y="2007855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B63FF093-192E-22D9-FEB4-DA4C4B5AE5B4}"/>
                    </a:ext>
                  </a:extLst>
                </p14:cNvPr>
                <p14:cNvContentPartPr/>
                <p14:nvPr/>
              </p14:nvContentPartPr>
              <p14:xfrm>
                <a:off x="758325" y="1964295"/>
                <a:ext cx="360" cy="36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B63FF093-192E-22D9-FEB4-DA4C4B5AE5B4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722325" y="1928295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866A1B59-8E8C-89F0-DF2F-E3632AB64E1A}"/>
                    </a:ext>
                  </a:extLst>
                </p14:cNvPr>
                <p14:cNvContentPartPr/>
                <p14:nvPr/>
              </p14:nvContentPartPr>
              <p14:xfrm>
                <a:off x="752565" y="1967535"/>
                <a:ext cx="360" cy="36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866A1B59-8E8C-89F0-DF2F-E3632AB64E1A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716565" y="1931895"/>
                  <a:ext cx="72000" cy="72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61" name="Ink 60">
                <a:extLst>
                  <a:ext uri="{FF2B5EF4-FFF2-40B4-BE49-F238E27FC236}">
                    <a16:creationId xmlns:a16="http://schemas.microsoft.com/office/drawing/2014/main" id="{299ED901-AEE0-429D-24A4-35EB974CA501}"/>
                  </a:ext>
                </a:extLst>
              </p14:cNvPr>
              <p14:cNvContentPartPr/>
              <p14:nvPr/>
            </p14:nvContentPartPr>
            <p14:xfrm>
              <a:off x="1135950" y="2354895"/>
              <a:ext cx="360" cy="60840"/>
            </p14:xfrm>
          </p:contentPart>
        </mc:Choice>
        <mc:Fallback xmlns="">
          <p:pic>
            <p:nvPicPr>
              <p:cNvPr id="61" name="Ink 60">
                <a:extLst>
                  <a:ext uri="{FF2B5EF4-FFF2-40B4-BE49-F238E27FC236}">
                    <a16:creationId xmlns:a16="http://schemas.microsoft.com/office/drawing/2014/main" id="{299ED901-AEE0-429D-24A4-35EB974CA501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1100310" y="2319255"/>
                <a:ext cx="72000" cy="132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62" name="Ink 61">
                <a:extLst>
                  <a:ext uri="{FF2B5EF4-FFF2-40B4-BE49-F238E27FC236}">
                    <a16:creationId xmlns:a16="http://schemas.microsoft.com/office/drawing/2014/main" id="{12ADB405-BF09-986B-6254-A28E30024230}"/>
                  </a:ext>
                </a:extLst>
              </p14:cNvPr>
              <p14:cNvContentPartPr/>
              <p14:nvPr/>
            </p14:nvContentPartPr>
            <p14:xfrm>
              <a:off x="1137030" y="2288295"/>
              <a:ext cx="360" cy="360"/>
            </p14:xfrm>
          </p:contentPart>
        </mc:Choice>
        <mc:Fallback xmlns="">
          <p:pic>
            <p:nvPicPr>
              <p:cNvPr id="62" name="Ink 61">
                <a:extLst>
                  <a:ext uri="{FF2B5EF4-FFF2-40B4-BE49-F238E27FC236}">
                    <a16:creationId xmlns:a16="http://schemas.microsoft.com/office/drawing/2014/main" id="{12ADB405-BF09-986B-6254-A28E30024230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1101030" y="2252295"/>
                <a:ext cx="72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63" name="Ink 62">
                <a:extLst>
                  <a:ext uri="{FF2B5EF4-FFF2-40B4-BE49-F238E27FC236}">
                    <a16:creationId xmlns:a16="http://schemas.microsoft.com/office/drawing/2014/main" id="{2B09B7FB-7BBD-54D2-7EA2-0DD13993E5A8}"/>
                  </a:ext>
                </a:extLst>
              </p14:cNvPr>
              <p14:cNvContentPartPr/>
              <p14:nvPr/>
            </p14:nvContentPartPr>
            <p14:xfrm>
              <a:off x="1203630" y="2218095"/>
              <a:ext cx="86040" cy="142200"/>
            </p14:xfrm>
          </p:contentPart>
        </mc:Choice>
        <mc:Fallback xmlns="">
          <p:pic>
            <p:nvPicPr>
              <p:cNvPr id="63" name="Ink 62">
                <a:extLst>
                  <a:ext uri="{FF2B5EF4-FFF2-40B4-BE49-F238E27FC236}">
                    <a16:creationId xmlns:a16="http://schemas.microsoft.com/office/drawing/2014/main" id="{2B09B7FB-7BBD-54D2-7EA2-0DD13993E5A8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1167990" y="2182455"/>
                <a:ext cx="157680" cy="2138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65064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 animBg="1"/>
      <p:bldP spid="21" grpId="0"/>
      <p:bldP spid="2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FC352-6B47-00A2-E4FB-2E4B2E0F51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6821718" cy="718198"/>
          </a:xfrm>
        </p:spPr>
        <p:txBody>
          <a:bodyPr/>
          <a:lstStyle/>
          <a:p>
            <a:r>
              <a:rPr lang="en-CH" dirty="0"/>
              <a:t>The Stoic’s guide against frustration</a:t>
            </a:r>
            <a:br>
              <a:rPr lang="en-CH" dirty="0"/>
            </a:br>
            <a:r>
              <a:rPr lang="en-CH" dirty="0"/>
              <a:t>(or when goal setting can help)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C1DE01-2618-354A-9C4D-663D8DDBBFCD}"/>
              </a:ext>
            </a:extLst>
          </p:cNvPr>
          <p:cNvSpPr txBox="1"/>
          <p:nvPr/>
        </p:nvSpPr>
        <p:spPr>
          <a:xfrm>
            <a:off x="3081981" y="1618489"/>
            <a:ext cx="2617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Can you change what frustrates you?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117F68-E879-4609-3497-CB31BC6427EA}"/>
              </a:ext>
            </a:extLst>
          </p:cNvPr>
          <p:cNvSpPr txBox="1"/>
          <p:nvPr/>
        </p:nvSpPr>
        <p:spPr>
          <a:xfrm>
            <a:off x="565200" y="2734235"/>
            <a:ext cx="15419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Change it! </a:t>
            </a:r>
            <a:r>
              <a:rPr lang="en-CH" dirty="0">
                <a:sym typeface="Wingdings" pitchFamily="2" charset="2"/>
              </a:rPr>
              <a:t></a:t>
            </a:r>
          </a:p>
          <a:p>
            <a:r>
              <a:rPr lang="en-CH" dirty="0">
                <a:sym typeface="Wingdings" pitchFamily="2" charset="2"/>
              </a:rPr>
              <a:t>(goal setting can help)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521863-DBF2-9C45-13E7-1EAC0D48EF40}"/>
              </a:ext>
            </a:extLst>
          </p:cNvPr>
          <p:cNvSpPr txBox="1"/>
          <p:nvPr/>
        </p:nvSpPr>
        <p:spPr>
          <a:xfrm>
            <a:off x="5907318" y="2450597"/>
            <a:ext cx="26714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Why are you upset then?</a:t>
            </a:r>
          </a:p>
          <a:p>
            <a:r>
              <a:rPr lang="en-CH" dirty="0"/>
              <a:t>(cant change it anyway)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0E791FC2-02F5-656A-C9E2-86319771BE1C}"/>
                  </a:ext>
                </a:extLst>
              </p14:cNvPr>
              <p14:cNvContentPartPr/>
              <p14:nvPr/>
            </p14:nvContentPartPr>
            <p14:xfrm>
              <a:off x="1098021" y="1795609"/>
              <a:ext cx="250560" cy="20052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0E791FC2-02F5-656A-C9E2-86319771BE1C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89021" y="1786969"/>
                <a:ext cx="268200" cy="218160"/>
              </a:xfrm>
              <a:prstGeom prst="rect">
                <a:avLst/>
              </a:prstGeom>
            </p:spPr>
          </p:pic>
        </mc:Fallback>
      </mc:AlternateContent>
      <p:grpSp>
        <p:nvGrpSpPr>
          <p:cNvPr id="23" name="Group 22">
            <a:extLst>
              <a:ext uri="{FF2B5EF4-FFF2-40B4-BE49-F238E27FC236}">
                <a16:creationId xmlns:a16="http://schemas.microsoft.com/office/drawing/2014/main" id="{6B957E7F-89AC-79D6-BE34-FE881483F5CC}"/>
              </a:ext>
            </a:extLst>
          </p:cNvPr>
          <p:cNvGrpSpPr/>
          <p:nvPr/>
        </p:nvGrpSpPr>
        <p:grpSpPr>
          <a:xfrm>
            <a:off x="949701" y="1618489"/>
            <a:ext cx="1990080" cy="1135440"/>
            <a:chOff x="949701" y="1618489"/>
            <a:chExt cx="1990080" cy="1135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603A9357-CAD3-7563-0AA3-E8CAC63AC4B2}"/>
                    </a:ext>
                  </a:extLst>
                </p14:cNvPr>
                <p14:cNvContentPartPr/>
                <p14:nvPr/>
              </p14:nvContentPartPr>
              <p14:xfrm>
                <a:off x="1543341" y="1995049"/>
                <a:ext cx="1396440" cy="62424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603A9357-CAD3-7563-0AA3-E8CAC63AC4B2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534341" y="1986409"/>
                  <a:ext cx="1414080" cy="64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A8DFD08A-CE19-DE9D-B976-5A2989FC58DB}"/>
                    </a:ext>
                  </a:extLst>
                </p14:cNvPr>
                <p14:cNvContentPartPr/>
                <p14:nvPr/>
              </p14:nvContentPartPr>
              <p14:xfrm>
                <a:off x="1378101" y="2148049"/>
                <a:ext cx="399600" cy="60588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A8DFD08A-CE19-DE9D-B976-5A2989FC58DB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369101" y="2139049"/>
                  <a:ext cx="417240" cy="62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id="{AF4C5949-893F-0518-7170-B9FC1FA7844B}"/>
                    </a:ext>
                  </a:extLst>
                </p14:cNvPr>
                <p14:cNvContentPartPr/>
                <p14:nvPr/>
              </p14:nvContentPartPr>
              <p14:xfrm>
                <a:off x="949701" y="1618489"/>
                <a:ext cx="222120" cy="57348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AF4C5949-893F-0518-7170-B9FC1FA7844B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941061" y="1609849"/>
                  <a:ext cx="239760" cy="59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DD591286-A267-BEFF-7B9F-B90A15860B57}"/>
                    </a:ext>
                  </a:extLst>
                </p14:cNvPr>
                <p14:cNvContentPartPr/>
                <p14:nvPr/>
              </p14:nvContentPartPr>
              <p14:xfrm>
                <a:off x="1383501" y="1795609"/>
                <a:ext cx="159480" cy="22176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DD591286-A267-BEFF-7B9F-B90A15860B57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1374501" y="1786969"/>
                  <a:ext cx="177120" cy="2394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6474C37-4AAC-25A2-1EC6-775D8862B216}"/>
              </a:ext>
            </a:extLst>
          </p:cNvPr>
          <p:cNvGrpSpPr/>
          <p:nvPr/>
        </p:nvGrpSpPr>
        <p:grpSpPr>
          <a:xfrm>
            <a:off x="5654541" y="1864729"/>
            <a:ext cx="2147760" cy="532800"/>
            <a:chOff x="5654541" y="1864729"/>
            <a:chExt cx="2147760" cy="532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174F918E-1A2D-2ED2-5AE0-832083C8B380}"/>
                    </a:ext>
                  </a:extLst>
                </p14:cNvPr>
                <p14:cNvContentPartPr/>
                <p14:nvPr/>
              </p14:nvContentPartPr>
              <p14:xfrm>
                <a:off x="5654541" y="1936369"/>
                <a:ext cx="1682640" cy="34992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174F918E-1A2D-2ED2-5AE0-832083C8B380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5645901" y="1927729"/>
                  <a:ext cx="1700280" cy="367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E86BF786-9FF4-3387-AA58-D339BCF24C72}"/>
                    </a:ext>
                  </a:extLst>
                </p14:cNvPr>
                <p14:cNvContentPartPr/>
                <p14:nvPr/>
              </p14:nvContentPartPr>
              <p14:xfrm>
                <a:off x="7193541" y="1864729"/>
                <a:ext cx="608760" cy="53280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E86BF786-9FF4-3387-AA58-D339BCF24C72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7184541" y="1855729"/>
                  <a:ext cx="626400" cy="550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79E526F-1D5B-4DA4-54A7-959EEF243086}"/>
              </a:ext>
            </a:extLst>
          </p:cNvPr>
          <p:cNvGrpSpPr/>
          <p:nvPr/>
        </p:nvGrpSpPr>
        <p:grpSpPr>
          <a:xfrm>
            <a:off x="6088701" y="1656649"/>
            <a:ext cx="414720" cy="199440"/>
            <a:chOff x="6088701" y="1656649"/>
            <a:chExt cx="414720" cy="199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4EAFF57F-A83B-9897-41B5-91DCC0FBCA07}"/>
                    </a:ext>
                  </a:extLst>
                </p14:cNvPr>
                <p14:cNvContentPartPr/>
                <p14:nvPr/>
              </p14:nvContentPartPr>
              <p14:xfrm>
                <a:off x="6088701" y="1656649"/>
                <a:ext cx="200880" cy="19332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4EAFF57F-A83B-9897-41B5-91DCC0FBCA07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6080061" y="1647649"/>
                  <a:ext cx="218520" cy="21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ADEA8366-666E-DBDB-0A64-1DFC14B7392F}"/>
                    </a:ext>
                  </a:extLst>
                </p14:cNvPr>
                <p14:cNvContentPartPr/>
                <p14:nvPr/>
              </p14:nvContentPartPr>
              <p14:xfrm>
                <a:off x="6383181" y="1716409"/>
                <a:ext cx="120240" cy="13968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ADEA8366-666E-DBDB-0A64-1DFC14B7392F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6374181" y="1707409"/>
                  <a:ext cx="137880" cy="1573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BF21B2BE-3403-C3AA-903E-52912B33818D}"/>
                  </a:ext>
                </a:extLst>
              </p14:cNvPr>
              <p14:cNvContentPartPr/>
              <p14:nvPr/>
            </p14:nvContentPartPr>
            <p14:xfrm>
              <a:off x="923421" y="3673009"/>
              <a:ext cx="725040" cy="380160"/>
            </p14:xfrm>
          </p:contentPart>
        </mc:Choice>
        <mc:Fallback xmlns=""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BF21B2BE-3403-C3AA-903E-52912B33818D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914781" y="3664009"/>
                <a:ext cx="742680" cy="397800"/>
              </a:xfrm>
              <a:prstGeom prst="rect">
                <a:avLst/>
              </a:prstGeom>
            </p:spPr>
          </p:pic>
        </mc:Fallback>
      </mc:AlternateContent>
      <p:sp>
        <p:nvSpPr>
          <p:cNvPr id="39" name="TextBox 38">
            <a:extLst>
              <a:ext uri="{FF2B5EF4-FFF2-40B4-BE49-F238E27FC236}">
                <a16:creationId xmlns:a16="http://schemas.microsoft.com/office/drawing/2014/main" id="{4D05DCB0-96B6-F45A-9FA7-7AD2699B50E0}"/>
              </a:ext>
            </a:extLst>
          </p:cNvPr>
          <p:cNvSpPr txBox="1"/>
          <p:nvPr/>
        </p:nvSpPr>
        <p:spPr>
          <a:xfrm>
            <a:off x="3128778" y="3580645"/>
            <a:ext cx="25240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Can you Identify smaller part of the problem that you CAN change?</a:t>
            </a:r>
          </a:p>
          <a:p>
            <a:endParaRPr lang="en-CH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61DC512-5ECD-E4F4-43FD-9FC26ADF093E}"/>
              </a:ext>
            </a:extLst>
          </p:cNvPr>
          <p:cNvSpPr txBox="1"/>
          <p:nvPr/>
        </p:nvSpPr>
        <p:spPr>
          <a:xfrm>
            <a:off x="6018942" y="3580645"/>
            <a:ext cx="10354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100" dirty="0"/>
              <a:t>Ask </a:t>
            </a:r>
          </a:p>
          <a:p>
            <a:r>
              <a:rPr lang="en-CH" sz="1100" dirty="0"/>
              <a:t>yourself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11D4285-1B6E-4085-4F8C-8EA674C822A5}"/>
              </a:ext>
            </a:extLst>
          </p:cNvPr>
          <p:cNvGrpSpPr/>
          <p:nvPr/>
        </p:nvGrpSpPr>
        <p:grpSpPr>
          <a:xfrm>
            <a:off x="1364251" y="3737455"/>
            <a:ext cx="1779120" cy="720000"/>
            <a:chOff x="1364251" y="3737455"/>
            <a:chExt cx="1779120" cy="720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E6597467-28DB-38A2-ED92-8BCC7E86357E}"/>
                    </a:ext>
                  </a:extLst>
                </p14:cNvPr>
                <p14:cNvContentPartPr/>
                <p14:nvPr/>
              </p14:nvContentPartPr>
              <p14:xfrm>
                <a:off x="1364251" y="3737455"/>
                <a:ext cx="1779120" cy="58824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E6597467-28DB-38A2-ED92-8BCC7E86357E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355251" y="3728815"/>
                  <a:ext cx="1796760" cy="605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F14A9812-E9B3-5AB8-C5A4-67F77EF4E7A0}"/>
                    </a:ext>
                  </a:extLst>
                </p14:cNvPr>
                <p14:cNvContentPartPr/>
                <p14:nvPr/>
              </p14:nvContentPartPr>
              <p14:xfrm>
                <a:off x="1816051" y="3953095"/>
                <a:ext cx="312120" cy="50436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F14A9812-E9B3-5AB8-C5A4-67F77EF4E7A0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1807411" y="3944095"/>
                  <a:ext cx="329760" cy="52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6EBBA852-C9EA-1012-19E1-4CE954079105}"/>
                    </a:ext>
                  </a:extLst>
                </p14:cNvPr>
                <p14:cNvContentPartPr/>
                <p14:nvPr/>
              </p14:nvContentPartPr>
              <p14:xfrm>
                <a:off x="1983451" y="4146415"/>
                <a:ext cx="187200" cy="14328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6EBBA852-C9EA-1012-19E1-4CE954079105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1974811" y="4137775"/>
                  <a:ext cx="204840" cy="160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338B9320-8FC7-5E3A-4E66-58CCD10622F1}"/>
                    </a:ext>
                  </a:extLst>
                </p14:cNvPr>
                <p14:cNvContentPartPr/>
                <p14:nvPr/>
              </p14:nvContentPartPr>
              <p14:xfrm>
                <a:off x="2243731" y="4130935"/>
                <a:ext cx="236520" cy="15768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338B9320-8FC7-5E3A-4E66-58CCD10622F1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2234731" y="4122295"/>
                  <a:ext cx="254160" cy="175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9261F326-7C83-24BD-DA64-4EA54542F555}"/>
                    </a:ext>
                  </a:extLst>
                </p14:cNvPr>
                <p14:cNvContentPartPr/>
                <p14:nvPr/>
              </p14:nvContentPartPr>
              <p14:xfrm>
                <a:off x="2310691" y="4095295"/>
                <a:ext cx="126360" cy="51840"/>
              </p14:xfrm>
            </p:contentPart>
          </mc:Choice>
          <mc:Fallback xmlns="">
            <p:pic>
              <p:nvPicPr>
                <p:cNvPr id="52" name="Ink 51">
                  <a:extLst>
                    <a:ext uri="{FF2B5EF4-FFF2-40B4-BE49-F238E27FC236}">
                      <a16:creationId xmlns:a16="http://schemas.microsoft.com/office/drawing/2014/main" id="{9261F326-7C83-24BD-DA64-4EA54542F555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2302051" y="4086655"/>
                  <a:ext cx="144000" cy="69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46397F8C-700A-78B7-84F7-423A253E61CE}"/>
              </a:ext>
            </a:extLst>
          </p:cNvPr>
          <p:cNvGrpSpPr/>
          <p:nvPr/>
        </p:nvGrpSpPr>
        <p:grpSpPr>
          <a:xfrm>
            <a:off x="5777851" y="3408415"/>
            <a:ext cx="2122200" cy="1187640"/>
            <a:chOff x="5777851" y="3408415"/>
            <a:chExt cx="2122200" cy="1187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DF658F5B-B62B-933C-ABB2-17F31AE75EEF}"/>
                    </a:ext>
                  </a:extLst>
                </p14:cNvPr>
                <p14:cNvContentPartPr/>
                <p14:nvPr/>
              </p14:nvContentPartPr>
              <p14:xfrm>
                <a:off x="6110131" y="3437575"/>
                <a:ext cx="543600" cy="73512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DF658F5B-B62B-933C-ABB2-17F31AE75EEF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6101131" y="3428575"/>
                  <a:ext cx="561240" cy="75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4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04FFD929-325B-A1E4-C535-0F6532BA6395}"/>
                    </a:ext>
                  </a:extLst>
                </p14:cNvPr>
                <p14:cNvContentPartPr/>
                <p14:nvPr/>
              </p14:nvContentPartPr>
              <p14:xfrm>
                <a:off x="6012931" y="4052455"/>
                <a:ext cx="263520" cy="31572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04FFD929-325B-A1E4-C535-0F6532BA6395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6004291" y="4043815"/>
                  <a:ext cx="281160" cy="333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54" name="Ink 53">
                  <a:extLst>
                    <a:ext uri="{FF2B5EF4-FFF2-40B4-BE49-F238E27FC236}">
                      <a16:creationId xmlns:a16="http://schemas.microsoft.com/office/drawing/2014/main" id="{1E0F0DA7-09CF-9601-724D-5EDF0FC9D156}"/>
                    </a:ext>
                  </a:extLst>
                </p14:cNvPr>
                <p14:cNvContentPartPr/>
                <p14:nvPr/>
              </p14:nvContentPartPr>
              <p14:xfrm>
                <a:off x="5777851" y="3502015"/>
                <a:ext cx="1994040" cy="1094040"/>
              </p14:xfrm>
            </p:contentPart>
          </mc:Choice>
          <mc:Fallback xmlns="">
            <p:pic>
              <p:nvPicPr>
                <p:cNvPr id="54" name="Ink 53">
                  <a:extLst>
                    <a:ext uri="{FF2B5EF4-FFF2-40B4-BE49-F238E27FC236}">
                      <a16:creationId xmlns:a16="http://schemas.microsoft.com/office/drawing/2014/main" id="{1E0F0DA7-09CF-9601-724D-5EDF0FC9D156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5768851" y="3493375"/>
                  <a:ext cx="2011680" cy="111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56" name="Ink 55">
                  <a:extLst>
                    <a:ext uri="{FF2B5EF4-FFF2-40B4-BE49-F238E27FC236}">
                      <a16:creationId xmlns:a16="http://schemas.microsoft.com/office/drawing/2014/main" id="{BCEE07B7-7899-307F-D4E3-28043D1602E8}"/>
                    </a:ext>
                  </a:extLst>
                </p14:cNvPr>
                <p14:cNvContentPartPr/>
                <p14:nvPr/>
              </p14:nvContentPartPr>
              <p14:xfrm>
                <a:off x="7537531" y="3408415"/>
                <a:ext cx="362520" cy="238320"/>
              </p14:xfrm>
            </p:contentPart>
          </mc:Choice>
          <mc:Fallback xmlns="">
            <p:pic>
              <p:nvPicPr>
                <p:cNvPr id="56" name="Ink 55">
                  <a:extLst>
                    <a:ext uri="{FF2B5EF4-FFF2-40B4-BE49-F238E27FC236}">
                      <a16:creationId xmlns:a16="http://schemas.microsoft.com/office/drawing/2014/main" id="{BCEE07B7-7899-307F-D4E3-28043D1602E8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7528531" y="3399775"/>
                  <a:ext cx="380160" cy="2559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4898568A-FD43-5D60-4829-21E7F5E7D32E}"/>
              </a:ext>
            </a:extLst>
          </p:cNvPr>
          <p:cNvGrpSpPr/>
          <p:nvPr/>
        </p:nvGrpSpPr>
        <p:grpSpPr>
          <a:xfrm>
            <a:off x="8036131" y="4270255"/>
            <a:ext cx="373680" cy="216000"/>
            <a:chOff x="8036131" y="4270255"/>
            <a:chExt cx="373680" cy="216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0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3DF60D42-C945-5499-B209-AD86B7C5414C}"/>
                    </a:ext>
                  </a:extLst>
                </p14:cNvPr>
                <p14:cNvContentPartPr/>
                <p14:nvPr/>
              </p14:nvContentPartPr>
              <p14:xfrm>
                <a:off x="8036131" y="4270255"/>
                <a:ext cx="171720" cy="18792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3DF60D42-C945-5499-B209-AD86B7C5414C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8027491" y="4261615"/>
                  <a:ext cx="189360" cy="20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F93D4D38-F749-6928-ED70-6B4B14FE3E60}"/>
                    </a:ext>
                  </a:extLst>
                </p14:cNvPr>
                <p14:cNvContentPartPr/>
                <p14:nvPr/>
              </p14:nvContentPartPr>
              <p14:xfrm>
                <a:off x="8267611" y="4373215"/>
                <a:ext cx="142200" cy="11304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F93D4D38-F749-6928-ED70-6B4B14FE3E60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8258611" y="4364575"/>
                  <a:ext cx="159840" cy="1306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8478831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 descr="A diagram of goals and goals&#10;&#10;Description automatically generated">
            <a:extLst>
              <a:ext uri="{FF2B5EF4-FFF2-40B4-BE49-F238E27FC236}">
                <a16:creationId xmlns:a16="http://schemas.microsoft.com/office/drawing/2014/main" id="{00AD4164-32D1-5534-8050-525340976E2C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1590" b="11590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5971A5A-1BFC-1427-1DAA-B003D1862747}"/>
              </a:ext>
            </a:extLst>
          </p:cNvPr>
          <p:cNvSpPr txBox="1"/>
          <p:nvPr/>
        </p:nvSpPr>
        <p:spPr>
          <a:xfrm>
            <a:off x="1052623" y="662481"/>
            <a:ext cx="72593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b="1" dirty="0"/>
              <a:t>SMART Goals (Doran, Miller, Cunningham, 1981)</a:t>
            </a:r>
          </a:p>
        </p:txBody>
      </p:sp>
    </p:spTree>
    <p:extLst>
      <p:ext uri="{BB962C8B-B14F-4D97-AF65-F5344CB8AC3E}">
        <p14:creationId xmlns:p14="http://schemas.microsoft.com/office/powerpoint/2010/main" val="1705030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D452C3F-5776-1C5F-ADE6-4BC02A3C239B}"/>
              </a:ext>
            </a:extLst>
          </p:cNvPr>
          <p:cNvSpPr txBox="1"/>
          <p:nvPr/>
        </p:nvSpPr>
        <p:spPr>
          <a:xfrm>
            <a:off x="142240" y="2171640"/>
            <a:ext cx="90017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/>
              <a:t>Do you already know what you want </a:t>
            </a:r>
            <a:r>
              <a:rPr lang="en-GB" sz="2000" b="1"/>
              <a:t>to do </a:t>
            </a:r>
            <a:r>
              <a:rPr lang="en-GB" sz="2000" b="1" dirty="0"/>
              <a:t>when you finish university ?</a:t>
            </a:r>
          </a:p>
        </p:txBody>
      </p:sp>
    </p:spTree>
    <p:extLst>
      <p:ext uri="{BB962C8B-B14F-4D97-AF65-F5344CB8AC3E}">
        <p14:creationId xmlns:p14="http://schemas.microsoft.com/office/powerpoint/2010/main" val="22825314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E280EA3-1493-EB84-910D-99CC6379475A}"/>
              </a:ext>
            </a:extLst>
          </p:cNvPr>
          <p:cNvSpPr txBox="1"/>
          <p:nvPr/>
        </p:nvSpPr>
        <p:spPr>
          <a:xfrm>
            <a:off x="482345" y="560105"/>
            <a:ext cx="5412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b="1" dirty="0">
                <a:latin typeface="+mj-lt"/>
              </a:rPr>
              <a:t>About identifying SMART(ER) Goals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8A91CF-D7BE-A3D0-81C2-8F38DC1E5036}"/>
              </a:ext>
            </a:extLst>
          </p:cNvPr>
          <p:cNvSpPr txBox="1"/>
          <p:nvPr/>
        </p:nvSpPr>
        <p:spPr>
          <a:xfrm>
            <a:off x="180192" y="1436914"/>
            <a:ext cx="90363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00B050"/>
                </a:solidFill>
              </a:rPr>
              <a:t>S</a:t>
            </a:r>
          </a:p>
          <a:p>
            <a:pPr algn="ctr"/>
            <a:r>
              <a:rPr lang="en-GB" sz="4000" b="1" dirty="0">
                <a:solidFill>
                  <a:srgbClr val="00B050"/>
                </a:solidFill>
              </a:rPr>
              <a:t>M</a:t>
            </a:r>
          </a:p>
          <a:p>
            <a:pPr algn="ctr"/>
            <a:r>
              <a:rPr lang="en-GB" sz="4000" b="1" dirty="0">
                <a:solidFill>
                  <a:srgbClr val="00B050"/>
                </a:solidFill>
              </a:rPr>
              <a:t>A</a:t>
            </a:r>
          </a:p>
          <a:p>
            <a:pPr algn="ctr"/>
            <a:r>
              <a:rPr lang="en-GB" sz="4000" b="1" dirty="0">
                <a:solidFill>
                  <a:srgbClr val="00B050"/>
                </a:solidFill>
              </a:rPr>
              <a:t>R</a:t>
            </a:r>
          </a:p>
          <a:p>
            <a:pPr algn="ctr"/>
            <a:r>
              <a:rPr lang="en-GB" sz="4000" b="1" dirty="0">
                <a:solidFill>
                  <a:srgbClr val="00B050"/>
                </a:solidFill>
              </a:rPr>
              <a:t>T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E8F4FF2-34D7-23CB-840C-99088C972CF6}"/>
              </a:ext>
            </a:extLst>
          </p:cNvPr>
          <p:cNvGrpSpPr/>
          <p:nvPr/>
        </p:nvGrpSpPr>
        <p:grpSpPr>
          <a:xfrm>
            <a:off x="926505" y="1673059"/>
            <a:ext cx="1407180" cy="2665856"/>
            <a:chOff x="926505" y="1673059"/>
            <a:chExt cx="1407180" cy="2665856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9EC8A34-0E46-1A5B-9521-C0DD6C9D7FC4}"/>
                </a:ext>
              </a:extLst>
            </p:cNvPr>
            <p:cNvSpPr txBox="1"/>
            <p:nvPr/>
          </p:nvSpPr>
          <p:spPr>
            <a:xfrm>
              <a:off x="945570" y="1673059"/>
              <a:ext cx="9925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Specific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EF34F41-687C-80B1-8A25-08B0C0DE5237}"/>
                </a:ext>
              </a:extLst>
            </p:cNvPr>
            <p:cNvSpPr txBox="1"/>
            <p:nvPr/>
          </p:nvSpPr>
          <p:spPr>
            <a:xfrm>
              <a:off x="926505" y="2254368"/>
              <a:ext cx="13901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Measurable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851E227-3CAF-0EBB-4EAE-FFF2BFE54A6A}"/>
                </a:ext>
              </a:extLst>
            </p:cNvPr>
            <p:cNvSpPr txBox="1"/>
            <p:nvPr/>
          </p:nvSpPr>
          <p:spPr>
            <a:xfrm>
              <a:off x="945570" y="2837298"/>
              <a:ext cx="1210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Attainable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EE14263-78A8-9748-0049-1C06ED30410A}"/>
                </a:ext>
              </a:extLst>
            </p:cNvPr>
            <p:cNvSpPr txBox="1"/>
            <p:nvPr/>
          </p:nvSpPr>
          <p:spPr>
            <a:xfrm>
              <a:off x="945570" y="3420228"/>
              <a:ext cx="1056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Realistic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7449A73-591C-0478-80A4-164D03C41CD0}"/>
                </a:ext>
              </a:extLst>
            </p:cNvPr>
            <p:cNvSpPr txBox="1"/>
            <p:nvPr/>
          </p:nvSpPr>
          <p:spPr>
            <a:xfrm>
              <a:off x="926505" y="4003158"/>
              <a:ext cx="1407180" cy="3357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Time-bound</a:t>
              </a:r>
            </a:p>
          </p:txBody>
        </p:sp>
      </p:grpSp>
      <p:sp>
        <p:nvSpPr>
          <p:cNvPr id="19" name="Right Arrow 18">
            <a:extLst>
              <a:ext uri="{FF2B5EF4-FFF2-40B4-BE49-F238E27FC236}">
                <a16:creationId xmlns:a16="http://schemas.microsoft.com/office/drawing/2014/main" id="{0402098B-89F7-2E01-B8A4-0F621C4C90D1}"/>
              </a:ext>
            </a:extLst>
          </p:cNvPr>
          <p:cNvSpPr/>
          <p:nvPr/>
        </p:nvSpPr>
        <p:spPr>
          <a:xfrm>
            <a:off x="3376737" y="1299414"/>
            <a:ext cx="1714500" cy="116423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BAD2E27-1F32-9753-C6DC-FD57804E5021}"/>
              </a:ext>
            </a:extLst>
          </p:cNvPr>
          <p:cNvSpPr txBox="1"/>
          <p:nvPr/>
        </p:nvSpPr>
        <p:spPr>
          <a:xfrm>
            <a:off x="6044937" y="257287"/>
            <a:ext cx="90363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00B050"/>
                </a:solidFill>
              </a:rPr>
              <a:t>S</a:t>
            </a:r>
          </a:p>
          <a:p>
            <a:pPr algn="ctr"/>
            <a:r>
              <a:rPr lang="en-GB" sz="4000" b="1" dirty="0">
                <a:solidFill>
                  <a:srgbClr val="00B050"/>
                </a:solidFill>
              </a:rPr>
              <a:t>M</a:t>
            </a:r>
          </a:p>
          <a:p>
            <a:pPr algn="ctr"/>
            <a:r>
              <a:rPr lang="en-GB" sz="4000" b="1" dirty="0">
                <a:solidFill>
                  <a:srgbClr val="00B050"/>
                </a:solidFill>
              </a:rPr>
              <a:t>A</a:t>
            </a:r>
          </a:p>
          <a:p>
            <a:pPr algn="ctr"/>
            <a:r>
              <a:rPr lang="en-GB" sz="4000" b="1" dirty="0">
                <a:solidFill>
                  <a:srgbClr val="00B050"/>
                </a:solidFill>
              </a:rPr>
              <a:t>R</a:t>
            </a:r>
          </a:p>
          <a:p>
            <a:pPr algn="ctr"/>
            <a:r>
              <a:rPr lang="en-GB" sz="4000" b="1" dirty="0">
                <a:solidFill>
                  <a:srgbClr val="00B050"/>
                </a:solidFill>
              </a:rPr>
              <a:t>T</a:t>
            </a:r>
          </a:p>
          <a:p>
            <a:pPr algn="ctr"/>
            <a:r>
              <a:rPr lang="en-GB" sz="4000" b="1" dirty="0">
                <a:solidFill>
                  <a:srgbClr val="00B050"/>
                </a:solidFill>
              </a:rPr>
              <a:t>E</a:t>
            </a:r>
          </a:p>
          <a:p>
            <a:pPr algn="ctr"/>
            <a:r>
              <a:rPr lang="en-GB" sz="4000" b="1" dirty="0">
                <a:solidFill>
                  <a:srgbClr val="00B050"/>
                </a:solidFill>
              </a:rPr>
              <a:t>R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86D78F8-BDE5-6028-4FF7-774057923228}"/>
              </a:ext>
            </a:extLst>
          </p:cNvPr>
          <p:cNvGrpSpPr/>
          <p:nvPr/>
        </p:nvGrpSpPr>
        <p:grpSpPr>
          <a:xfrm>
            <a:off x="6791250" y="493432"/>
            <a:ext cx="1407180" cy="2665856"/>
            <a:chOff x="926505" y="1673059"/>
            <a:chExt cx="1407180" cy="266585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6D7ADA5-8F76-77E5-3222-348E039DDC65}"/>
                </a:ext>
              </a:extLst>
            </p:cNvPr>
            <p:cNvSpPr txBox="1"/>
            <p:nvPr/>
          </p:nvSpPr>
          <p:spPr>
            <a:xfrm>
              <a:off x="945570" y="1673059"/>
              <a:ext cx="9925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Specific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8FED46F-A19E-8354-5728-AAD39CF5767E}"/>
                </a:ext>
              </a:extLst>
            </p:cNvPr>
            <p:cNvSpPr txBox="1"/>
            <p:nvPr/>
          </p:nvSpPr>
          <p:spPr>
            <a:xfrm>
              <a:off x="926505" y="2254368"/>
              <a:ext cx="13901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Measurable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F9A4111-0F52-DEF8-7AFC-F460F5809910}"/>
                </a:ext>
              </a:extLst>
            </p:cNvPr>
            <p:cNvSpPr txBox="1"/>
            <p:nvPr/>
          </p:nvSpPr>
          <p:spPr>
            <a:xfrm>
              <a:off x="945570" y="2837298"/>
              <a:ext cx="1210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Attainable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3B0F478-6FB3-3F92-B6C1-3E62F24EDBEE}"/>
                </a:ext>
              </a:extLst>
            </p:cNvPr>
            <p:cNvSpPr txBox="1"/>
            <p:nvPr/>
          </p:nvSpPr>
          <p:spPr>
            <a:xfrm>
              <a:off x="945570" y="3420228"/>
              <a:ext cx="1056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Realistic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09B4D6E-F093-FD52-9981-2B5BFB82E237}"/>
                </a:ext>
              </a:extLst>
            </p:cNvPr>
            <p:cNvSpPr txBox="1"/>
            <p:nvPr/>
          </p:nvSpPr>
          <p:spPr>
            <a:xfrm>
              <a:off x="926505" y="4003158"/>
              <a:ext cx="1407180" cy="3357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Time-bound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7C8E4D39-8D4A-D4E1-1122-28491E99FE42}"/>
              </a:ext>
            </a:extLst>
          </p:cNvPr>
          <p:cNvSpPr txBox="1"/>
          <p:nvPr/>
        </p:nvSpPr>
        <p:spPr>
          <a:xfrm>
            <a:off x="6810315" y="344766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Ethical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E64EB93-257F-63BA-1AEB-2A629D786B02}"/>
              </a:ext>
            </a:extLst>
          </p:cNvPr>
          <p:cNvSpPr txBox="1"/>
          <p:nvPr/>
        </p:nvSpPr>
        <p:spPr>
          <a:xfrm>
            <a:off x="6784994" y="4053078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Record &amp; Revise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BDDE7D5-9BF2-CDDF-4EC8-67D941FCBF69}"/>
              </a:ext>
            </a:extLst>
          </p:cNvPr>
          <p:cNvSpPr txBox="1"/>
          <p:nvPr/>
        </p:nvSpPr>
        <p:spPr>
          <a:xfrm>
            <a:off x="2773948" y="2571750"/>
            <a:ext cx="32709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  <a:highlight>
                  <a:srgbClr val="FF0000"/>
                </a:highlight>
              </a:rPr>
              <a:t>Beware: SMART is often used by managers simply to push productivity, not personal/professional development</a:t>
            </a:r>
          </a:p>
        </p:txBody>
      </p:sp>
    </p:spTree>
    <p:extLst>
      <p:ext uri="{BB962C8B-B14F-4D97-AF65-F5344CB8AC3E}">
        <p14:creationId xmlns:p14="http://schemas.microsoft.com/office/powerpoint/2010/main" val="4019524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3C08E9A7-BF12-526C-ED57-EE0A20543B74}"/>
              </a:ext>
            </a:extLst>
          </p:cNvPr>
          <p:cNvSpPr txBox="1"/>
          <p:nvPr/>
        </p:nvSpPr>
        <p:spPr>
          <a:xfrm>
            <a:off x="1145389" y="2571750"/>
            <a:ext cx="752654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-&gt; To tackle big projects, planning is needed</a:t>
            </a:r>
          </a:p>
          <a:p>
            <a:r>
              <a:rPr lang="en-CH" dirty="0"/>
              <a:t>-&gt; A Plan has multiple layers; short-, mid-, and long-term</a:t>
            </a:r>
          </a:p>
          <a:p>
            <a:r>
              <a:rPr lang="en-CH" dirty="0"/>
              <a:t>-&gt; A good plan aims to be done before delivery (this case: 25th evening)</a:t>
            </a:r>
          </a:p>
          <a:p>
            <a:r>
              <a:rPr lang="en-CH" dirty="0"/>
              <a:t>-&gt; A good plan has room for errors (more realistic)</a:t>
            </a:r>
          </a:p>
          <a:p>
            <a:endParaRPr lang="en-CH" dirty="0"/>
          </a:p>
          <a:p>
            <a:endParaRPr lang="en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CC24B9-726C-2746-9C6F-BAC653CC2D01}"/>
              </a:ext>
            </a:extLst>
          </p:cNvPr>
          <p:cNvSpPr txBox="1"/>
          <p:nvPr/>
        </p:nvSpPr>
        <p:spPr>
          <a:xfrm>
            <a:off x="1671848" y="404037"/>
            <a:ext cx="1891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b="1" dirty="0"/>
              <a:t>Take-aways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4B3BEB-CEEE-998A-7439-0073C22F4C14}"/>
              </a:ext>
            </a:extLst>
          </p:cNvPr>
          <p:cNvSpPr txBox="1"/>
          <p:nvPr/>
        </p:nvSpPr>
        <p:spPr>
          <a:xfrm>
            <a:off x="2366942" y="1065887"/>
            <a:ext cx="4980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/>
              <a:t>“Plans are nothing; Planning is Everything”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1B61F6-CAC2-2B0C-A490-D45B98AA7F83}"/>
              </a:ext>
            </a:extLst>
          </p:cNvPr>
          <p:cNvSpPr txBox="1"/>
          <p:nvPr/>
        </p:nvSpPr>
        <p:spPr>
          <a:xfrm>
            <a:off x="3286808" y="1567245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- Dwight D. Eisenhower</a:t>
            </a:r>
          </a:p>
        </p:txBody>
      </p:sp>
    </p:spTree>
    <p:extLst>
      <p:ext uri="{BB962C8B-B14F-4D97-AF65-F5344CB8AC3E}">
        <p14:creationId xmlns:p14="http://schemas.microsoft.com/office/powerpoint/2010/main" val="1278556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CDB1994-CBF5-0568-3190-2D414A290D4D}"/>
              </a:ext>
            </a:extLst>
          </p:cNvPr>
          <p:cNvSpPr txBox="1"/>
          <p:nvPr/>
        </p:nvSpPr>
        <p:spPr>
          <a:xfrm>
            <a:off x="3370521" y="797442"/>
            <a:ext cx="21595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b="1" dirty="0"/>
              <a:t>Final Sprint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3338EB-AF14-47FC-2435-216574F4C639}"/>
              </a:ext>
            </a:extLst>
          </p:cNvPr>
          <p:cNvSpPr txBox="1"/>
          <p:nvPr/>
        </p:nvSpPr>
        <p:spPr>
          <a:xfrm>
            <a:off x="608996" y="1923635"/>
            <a:ext cx="76826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Looking at the schedule on indico, create a SMART(ER) timeline </a:t>
            </a:r>
            <a:r>
              <a:rPr lang="en-CH" b="1" dirty="0"/>
              <a:t>from today, 21.07, until the 26.07</a:t>
            </a:r>
          </a:p>
          <a:p>
            <a:r>
              <a:rPr lang="en-CH" dirty="0"/>
              <a:t>	- Include the materials/ressources you will need</a:t>
            </a:r>
          </a:p>
          <a:p>
            <a:r>
              <a:rPr lang="en-CH" dirty="0"/>
              <a:t>	- Include “error margins”</a:t>
            </a:r>
          </a:p>
          <a:p>
            <a:r>
              <a:rPr lang="en-CH" dirty="0"/>
              <a:t>	- Divide &amp; conquer: You are more than just 1 </a:t>
            </a:r>
            <a:r>
              <a:rPr lang="en-CH" dirty="0">
                <a:sym typeface="Wingdings" pitchFamily="2" charset="2"/>
              </a:rPr>
              <a:t>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7268426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87B28C3-3FD9-740B-8E80-1B68679654E7}"/>
              </a:ext>
            </a:extLst>
          </p:cNvPr>
          <p:cNvSpPr txBox="1"/>
          <p:nvPr/>
        </p:nvSpPr>
        <p:spPr>
          <a:xfrm>
            <a:off x="540001" y="682879"/>
            <a:ext cx="67489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00B050"/>
                </a:solidFill>
              </a:rPr>
              <a:t>S</a:t>
            </a:r>
          </a:p>
          <a:p>
            <a:pPr algn="ctr"/>
            <a:r>
              <a:rPr lang="en-GB" sz="3600" b="1" dirty="0">
                <a:solidFill>
                  <a:srgbClr val="00B050"/>
                </a:solidFill>
              </a:rPr>
              <a:t>M</a:t>
            </a:r>
          </a:p>
          <a:p>
            <a:pPr algn="ctr"/>
            <a:r>
              <a:rPr lang="en-GB" sz="3600" b="1" dirty="0">
                <a:solidFill>
                  <a:srgbClr val="00B050"/>
                </a:solidFill>
              </a:rPr>
              <a:t>A</a:t>
            </a:r>
          </a:p>
          <a:p>
            <a:pPr algn="ctr"/>
            <a:r>
              <a:rPr lang="en-GB" sz="3600" b="1" dirty="0">
                <a:solidFill>
                  <a:srgbClr val="00B050"/>
                </a:solidFill>
              </a:rPr>
              <a:t>R</a:t>
            </a:r>
          </a:p>
          <a:p>
            <a:pPr algn="ctr"/>
            <a:r>
              <a:rPr lang="en-GB" sz="3600" b="1" dirty="0">
                <a:solidFill>
                  <a:srgbClr val="00B050"/>
                </a:solidFill>
              </a:rPr>
              <a:t>T</a:t>
            </a:r>
          </a:p>
          <a:p>
            <a:pPr algn="ctr"/>
            <a:r>
              <a:rPr lang="en-GB" sz="3600" b="1" dirty="0">
                <a:solidFill>
                  <a:srgbClr val="00B050"/>
                </a:solidFill>
              </a:rPr>
              <a:t>E</a:t>
            </a:r>
          </a:p>
          <a:p>
            <a:pPr algn="ctr"/>
            <a:r>
              <a:rPr lang="en-GB" sz="3600" b="1" dirty="0">
                <a:solidFill>
                  <a:srgbClr val="00B050"/>
                </a:solidFill>
              </a:rPr>
              <a:t>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B90000-32BB-E01C-8B5E-F3F1CF338F9F}"/>
              </a:ext>
            </a:extLst>
          </p:cNvPr>
          <p:cNvSpPr txBox="1"/>
          <p:nvPr/>
        </p:nvSpPr>
        <p:spPr>
          <a:xfrm>
            <a:off x="1214898" y="682879"/>
            <a:ext cx="9443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sz="1600" b="1" dirty="0">
                <a:latin typeface="Calibri" panose="020F0502020204030204"/>
              </a:rPr>
              <a:t>Specific (What &amp; why)</a:t>
            </a:r>
          </a:p>
          <a:p>
            <a:pPr defTabSz="914400"/>
            <a:r>
              <a:rPr lang="en-GB" sz="1600" dirty="0">
                <a:latin typeface="Calibri" panose="020F0502020204030204"/>
              </a:rPr>
              <a:t>Not just state what you want, but also the reason for wanting it, how and by when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55321B4-D67B-E02E-DF0C-A04CAC76B1F5}"/>
              </a:ext>
            </a:extLst>
          </p:cNvPr>
          <p:cNvSpPr txBox="1"/>
          <p:nvPr/>
        </p:nvSpPr>
        <p:spPr>
          <a:xfrm>
            <a:off x="1214897" y="1267654"/>
            <a:ext cx="75356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/>
            <a:r>
              <a:rPr lang="en-GB" sz="1600" b="1" dirty="0">
                <a:latin typeface="Calibri" panose="020F0502020204030204"/>
              </a:rPr>
              <a:t>Measurable (How do we know how it is going?)</a:t>
            </a:r>
          </a:p>
          <a:p>
            <a:pPr defTabSz="914400"/>
            <a:r>
              <a:rPr lang="en-GB" sz="1600" dirty="0">
                <a:latin typeface="Calibri" panose="020F0502020204030204"/>
              </a:rPr>
              <a:t>What is the exact delta improvement you want to achieve (progress based on numbers!)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16BC99-BD54-681C-5E3C-F881CA409A8E}"/>
              </a:ext>
            </a:extLst>
          </p:cNvPr>
          <p:cNvSpPr txBox="1"/>
          <p:nvPr/>
        </p:nvSpPr>
        <p:spPr>
          <a:xfrm>
            <a:off x="1214897" y="1783767"/>
            <a:ext cx="753569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/>
            <a:r>
              <a:rPr lang="en-GB" sz="1600" b="1" dirty="0">
                <a:latin typeface="Calibri" panose="020F0502020204030204"/>
              </a:rPr>
              <a:t>Attainable </a:t>
            </a:r>
          </a:p>
          <a:p>
            <a:r>
              <a:rPr lang="en-GB" sz="1600" dirty="0"/>
              <a:t>Just out of reach, but not out of sight (</a:t>
            </a:r>
            <a:r>
              <a:rPr lang="en-GB" sz="1600" i="1" dirty="0"/>
              <a:t>visible at the horizon</a:t>
            </a:r>
            <a:r>
              <a:rPr lang="en-GB" sz="1600" dirty="0"/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E6926D-B5D8-48D4-09D9-03B18E48A7B2}"/>
              </a:ext>
            </a:extLst>
          </p:cNvPr>
          <p:cNvSpPr txBox="1"/>
          <p:nvPr/>
        </p:nvSpPr>
        <p:spPr>
          <a:xfrm>
            <a:off x="1214897" y="2299879"/>
            <a:ext cx="774835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/>
            <a:r>
              <a:rPr lang="en-GB" sz="1600" b="1" dirty="0">
                <a:latin typeface="Calibri" panose="020F0502020204030204"/>
              </a:rPr>
              <a:t>Realistic</a:t>
            </a:r>
          </a:p>
          <a:p>
            <a:r>
              <a:rPr lang="en-GB" sz="1600" dirty="0"/>
              <a:t>Must be within your capacity to achieve (with help, with new skills, with support, in time) and still tied to your long-term goal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B8E578-6AD3-D2BB-AC2C-1CA075535CA1}"/>
              </a:ext>
            </a:extLst>
          </p:cNvPr>
          <p:cNvSpPr txBox="1"/>
          <p:nvPr/>
        </p:nvSpPr>
        <p:spPr>
          <a:xfrm>
            <a:off x="1214896" y="3082362"/>
            <a:ext cx="49755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dirty="0"/>
              <a:t>Time-bound </a:t>
            </a:r>
            <a:r>
              <a:rPr lang="en-GB" sz="1600" dirty="0"/>
              <a:t>Set yourself a start and target end-date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E4F1C3-D7ED-AE6F-FFE4-D7C9A0189338}"/>
              </a:ext>
            </a:extLst>
          </p:cNvPr>
          <p:cNvSpPr txBox="1"/>
          <p:nvPr/>
        </p:nvSpPr>
        <p:spPr>
          <a:xfrm>
            <a:off x="1214896" y="3460347"/>
            <a:ext cx="66447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dirty="0"/>
              <a:t>Ethical</a:t>
            </a:r>
          </a:p>
          <a:p>
            <a:r>
              <a:rPr lang="en-GB" sz="1600" dirty="0"/>
              <a:t>Make sure the short/mid-term goals remain within your moral compass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0628C15-096C-FBE2-7456-A6A6EC9F9724}"/>
              </a:ext>
            </a:extLst>
          </p:cNvPr>
          <p:cNvSpPr txBox="1"/>
          <p:nvPr/>
        </p:nvSpPr>
        <p:spPr>
          <a:xfrm>
            <a:off x="1214897" y="4030908"/>
            <a:ext cx="77483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Record &amp; Revise</a:t>
            </a:r>
          </a:p>
          <a:p>
            <a:r>
              <a:rPr lang="en-GB" sz="1600" dirty="0"/>
              <a:t>Write goals down, so other can verify and it is easier to monitor progress. </a:t>
            </a:r>
          </a:p>
          <a:p>
            <a:r>
              <a:rPr lang="en-GB" sz="1600" dirty="0"/>
              <a:t>Also: check if long-term goal remains constant and short/medium-term goals are (still) relevant</a:t>
            </a:r>
          </a:p>
          <a:p>
            <a:endParaRPr lang="en-CH" sz="1600" dirty="0"/>
          </a:p>
        </p:txBody>
      </p:sp>
    </p:spTree>
    <p:extLst>
      <p:ext uri="{BB962C8B-B14F-4D97-AF65-F5344CB8AC3E}">
        <p14:creationId xmlns:p14="http://schemas.microsoft.com/office/powerpoint/2010/main" val="22761958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98838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1AA9C17-6A7C-1C2D-C314-92E3DD0149C9}"/>
              </a:ext>
            </a:extLst>
          </p:cNvPr>
          <p:cNvSpPr txBox="1"/>
          <p:nvPr/>
        </p:nvSpPr>
        <p:spPr>
          <a:xfrm>
            <a:off x="565200" y="662261"/>
            <a:ext cx="19626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000" b="1" dirty="0">
                <a:latin typeface="+mj-lt"/>
              </a:rPr>
              <a:t>Exercise 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CB7649-907F-2C5D-693E-DDFE54ACBB6E}"/>
              </a:ext>
            </a:extLst>
          </p:cNvPr>
          <p:cNvSpPr txBox="1"/>
          <p:nvPr/>
        </p:nvSpPr>
        <p:spPr>
          <a:xfrm>
            <a:off x="565200" y="1565122"/>
            <a:ext cx="593412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Try to describe yourself </a:t>
            </a:r>
            <a:r>
              <a:rPr lang="en-GB" b="1" u="sng" dirty="0"/>
              <a:t>as a person </a:t>
            </a:r>
            <a:r>
              <a:rPr lang="en-GB" dirty="0"/>
              <a:t>10 years from now.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Who are you?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What do you imagine your life will look like?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What are you doing professionally?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Where will you live/work?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Who will be around you?</a:t>
            </a:r>
          </a:p>
          <a:p>
            <a:endParaRPr lang="en-GB" dirty="0"/>
          </a:p>
          <a:p>
            <a:r>
              <a:rPr lang="en-CH" dirty="0"/>
              <a:t>Time: 10 Minutes + 10 Minutes discussion</a:t>
            </a:r>
          </a:p>
        </p:txBody>
      </p:sp>
    </p:spTree>
    <p:extLst>
      <p:ext uri="{BB962C8B-B14F-4D97-AF65-F5344CB8AC3E}">
        <p14:creationId xmlns:p14="http://schemas.microsoft.com/office/powerpoint/2010/main" val="21847361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8EF2C4-40CC-AA72-47BB-C784B0054BB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02B467-39D0-1510-75DC-CC4D491C129F}"/>
              </a:ext>
            </a:extLst>
          </p:cNvPr>
          <p:cNvSpPr txBox="1"/>
          <p:nvPr/>
        </p:nvSpPr>
        <p:spPr>
          <a:xfrm>
            <a:off x="565200" y="662261"/>
            <a:ext cx="19626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000" b="1" dirty="0">
                <a:latin typeface="+mj-lt"/>
              </a:rPr>
              <a:t>Exercise 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F464F6-0111-3771-D97D-A8D6485B2DA3}"/>
              </a:ext>
            </a:extLst>
          </p:cNvPr>
          <p:cNvSpPr txBox="1"/>
          <p:nvPr/>
        </p:nvSpPr>
        <p:spPr>
          <a:xfrm>
            <a:off x="565200" y="1446661"/>
            <a:ext cx="762901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Describe for yourself: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What needs to have happened to achieve your vision in 10 years?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What will you need to have done to get there?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What skills will you need to learn to get there?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Who will you need to have met and develop relationships with?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What are (other) factors that you can influence to achieve your vision?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007215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7A01DDC-6CAB-26FC-8493-285D9F8CD43A}"/>
              </a:ext>
            </a:extLst>
          </p:cNvPr>
          <p:cNvSpPr txBox="1"/>
          <p:nvPr/>
        </p:nvSpPr>
        <p:spPr>
          <a:xfrm>
            <a:off x="2956012" y="2340917"/>
            <a:ext cx="3231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400" dirty="0">
                <a:latin typeface="+mj-lt"/>
              </a:rPr>
              <a:t>First Hand Experience</a:t>
            </a:r>
          </a:p>
        </p:txBody>
      </p:sp>
    </p:spTree>
    <p:extLst>
      <p:ext uri="{BB962C8B-B14F-4D97-AF65-F5344CB8AC3E}">
        <p14:creationId xmlns:p14="http://schemas.microsoft.com/office/powerpoint/2010/main" val="4065435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6B6911-AD3D-7B4E-B4D2-53E5C9A15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importance of goal setting…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0BD92A6-B68F-C242-B571-F04D038935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Cloud 4">
            <a:extLst>
              <a:ext uri="{FF2B5EF4-FFF2-40B4-BE49-F238E27FC236}">
                <a16:creationId xmlns:a16="http://schemas.microsoft.com/office/drawing/2014/main" id="{523C8679-9176-E13A-E433-8030C4B03064}"/>
              </a:ext>
            </a:extLst>
          </p:cNvPr>
          <p:cNvSpPr/>
          <p:nvPr/>
        </p:nvSpPr>
        <p:spPr>
          <a:xfrm>
            <a:off x="2499360" y="1064223"/>
            <a:ext cx="6674272" cy="336804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i="1" dirty="0">
                <a:solidFill>
                  <a:schemeClr val="bg1"/>
                </a:solidFill>
              </a:rPr>
              <a:t>A man stopped at an intersection, pointed and asked a person standing there: “Where does this road take me?” </a:t>
            </a:r>
          </a:p>
          <a:p>
            <a:pPr algn="ctr"/>
            <a:r>
              <a:rPr lang="en-GB" sz="1600" i="1" dirty="0">
                <a:solidFill>
                  <a:schemeClr val="bg1"/>
                </a:solidFill>
              </a:rPr>
              <a:t>The answer was: “Where do you want to go?”. </a:t>
            </a:r>
          </a:p>
          <a:p>
            <a:pPr algn="ctr"/>
            <a:r>
              <a:rPr lang="en-GB" sz="1600" i="1" dirty="0">
                <a:solidFill>
                  <a:schemeClr val="bg1"/>
                </a:solidFill>
              </a:rPr>
              <a:t>The man replied: “I don’t know.” </a:t>
            </a:r>
          </a:p>
          <a:p>
            <a:pPr algn="ctr"/>
            <a:r>
              <a:rPr lang="en-GB" sz="1600" i="1" dirty="0">
                <a:solidFill>
                  <a:schemeClr val="bg1"/>
                </a:solidFill>
              </a:rPr>
              <a:t>The response was: “Then take any road, because what difference does it make?”</a:t>
            </a:r>
          </a:p>
          <a:p>
            <a:pPr algn="ctr"/>
            <a:endParaRPr lang="en-GB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CF036F9-977E-A12F-81B2-B3C319888CE1}"/>
              </a:ext>
            </a:extLst>
          </p:cNvPr>
          <p:cNvSpPr txBox="1"/>
          <p:nvPr/>
        </p:nvSpPr>
        <p:spPr>
          <a:xfrm>
            <a:off x="-15240" y="4194286"/>
            <a:ext cx="45872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This applies to life, love, work, projects, sports, art, watching TV… essentially to anything!</a:t>
            </a:r>
          </a:p>
        </p:txBody>
      </p:sp>
    </p:spTree>
    <p:extLst>
      <p:ext uri="{BB962C8B-B14F-4D97-AF65-F5344CB8AC3E}">
        <p14:creationId xmlns:p14="http://schemas.microsoft.com/office/powerpoint/2010/main" val="790291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D37C3B-C874-5235-9B1E-3E3A093A93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H" sz="3200" dirty="0"/>
              <a:t>Did you ever think about why your eyes point in the same direction as your feet?</a:t>
            </a:r>
          </a:p>
          <a:p>
            <a:endParaRPr lang="en-CH" sz="3200" dirty="0"/>
          </a:p>
          <a:p>
            <a:pPr marL="457200" indent="-457200">
              <a:buFont typeface="Wingdings" pitchFamily="2" charset="2"/>
              <a:buChar char="à"/>
            </a:pPr>
            <a:r>
              <a:rPr lang="en-GB" sz="3200" dirty="0">
                <a:sym typeface="Wingdings" pitchFamily="2" charset="2"/>
              </a:rPr>
              <a:t>S</a:t>
            </a:r>
            <a:r>
              <a:rPr lang="en-CH" sz="3200" dirty="0">
                <a:sym typeface="Wingdings" pitchFamily="2" charset="2"/>
              </a:rPr>
              <a:t>o that we can see where we are going</a:t>
            </a:r>
          </a:p>
          <a:p>
            <a:pPr marL="457200" indent="-457200">
              <a:buFont typeface="Wingdings" pitchFamily="2" charset="2"/>
              <a:buChar char="à"/>
            </a:pPr>
            <a:r>
              <a:rPr lang="en-CH" sz="3200" dirty="0">
                <a:sym typeface="Wingdings" pitchFamily="2" charset="2"/>
              </a:rPr>
              <a:t>So that we can reach a goal (you have to see/know what you want to reach)</a:t>
            </a:r>
            <a:endParaRPr lang="en-CH" sz="3200" dirty="0"/>
          </a:p>
        </p:txBody>
      </p:sp>
    </p:spTree>
    <p:extLst>
      <p:ext uri="{BB962C8B-B14F-4D97-AF65-F5344CB8AC3E}">
        <p14:creationId xmlns:p14="http://schemas.microsoft.com/office/powerpoint/2010/main" val="3207531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DB189019-10D5-4E4C-9293-8E7B5637826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6AA45B-E838-7377-D17E-3034E5E11BEB}"/>
              </a:ext>
            </a:extLst>
          </p:cNvPr>
          <p:cNvSpPr txBox="1"/>
          <p:nvPr/>
        </p:nvSpPr>
        <p:spPr>
          <a:xfrm>
            <a:off x="693019" y="1140589"/>
            <a:ext cx="8191881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GB" sz="2000" b="1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What is goal setting?</a:t>
            </a:r>
            <a:endParaRPr lang="en-CH" sz="2000" b="0" i="0" u="none" strike="noStrike" dirty="0">
              <a:effectLst/>
              <a:latin typeface="Arial" panose="020B0604020202020204" pitchFamily="34" charset="0"/>
            </a:endParaRPr>
          </a:p>
          <a:p>
            <a:pPr marL="285750" indent="-285750" algn="l" rtl="0" eaLnBrk="1" fontAlgn="t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Planning something that you want to achieve.</a:t>
            </a:r>
          </a:p>
          <a:p>
            <a:pPr marL="285750" indent="-285750" algn="l" rtl="0" eaLnBrk="1" fontAlgn="t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CH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GB" sz="2000" b="1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What is the purpose of goal setting?</a:t>
            </a:r>
            <a:endParaRPr lang="en-CH" sz="2000" b="0" i="0" u="none" strike="noStrike" dirty="0">
              <a:effectLst/>
              <a:latin typeface="Arial" panose="020B0604020202020204" pitchFamily="34" charset="0"/>
            </a:endParaRPr>
          </a:p>
          <a:p>
            <a:pPr marL="285750" indent="-285750" algn="l" rtl="0" eaLnBrk="1" fontAlgn="t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It gives you direction and focus.</a:t>
            </a:r>
          </a:p>
          <a:p>
            <a:pPr marL="285750" indent="-285750" algn="l" rtl="0" eaLnBrk="1" fontAlgn="t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CH" sz="18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n-GB" sz="2000" b="1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What kind of goals can you set?</a:t>
            </a:r>
            <a:endParaRPr lang="en-CH" sz="2000" b="0" i="0" u="none" strike="noStrike" dirty="0">
              <a:effectLst/>
              <a:latin typeface="Arial" panose="020B0604020202020204" pitchFamily="34" charset="0"/>
            </a:endParaRPr>
          </a:p>
          <a:p>
            <a:pPr marL="285750" indent="-285750" algn="l" rtl="0" eaLnBrk="1" fontAlgn="t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Personal vs. Professional goals</a:t>
            </a:r>
            <a:endParaRPr lang="en-CH" sz="1800" b="0" i="0" u="none" strike="noStrike" dirty="0">
              <a:effectLst/>
              <a:latin typeface="Arial" panose="020B0604020202020204" pitchFamily="34" charset="0"/>
            </a:endParaRPr>
          </a:p>
          <a:p>
            <a:pPr marL="285750" indent="-285750" algn="l" rtl="0" eaLnBrk="1" fontAlgn="t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Fixed goals (time limit) vs. Flexible goals (no time limit)</a:t>
            </a:r>
            <a:endParaRPr lang="en-CH" sz="1800" b="0" i="0" u="none" strike="noStrike" dirty="0">
              <a:effectLst/>
              <a:latin typeface="Arial" panose="020B0604020202020204" pitchFamily="34" charset="0"/>
            </a:endParaRPr>
          </a:p>
          <a:p>
            <a:pPr marL="285750" indent="-285750" algn="l" rtl="0" eaLnBrk="1" fontAlgn="t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Long term (years-life-time) </a:t>
            </a:r>
            <a:endParaRPr lang="en-CH" sz="1800" b="0" i="0" u="none" strike="noStrike" dirty="0">
              <a:effectLst/>
              <a:latin typeface="Arial" panose="020B0604020202020204" pitchFamily="34" charset="0"/>
            </a:endParaRPr>
          </a:p>
          <a:p>
            <a:pPr marL="285750" indent="-285750" algn="l" rtl="0" eaLnBrk="1" fontAlgn="t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Medium term (months-3 years)</a:t>
            </a:r>
            <a:endParaRPr lang="en-CH" sz="1800" b="0" i="0" u="none" strike="noStrike" dirty="0">
              <a:effectLst/>
              <a:latin typeface="Arial" panose="020B0604020202020204" pitchFamily="34" charset="0"/>
            </a:endParaRPr>
          </a:p>
          <a:p>
            <a:pPr marL="285750" indent="-285750" algn="l" rtl="0" eaLnBrk="1" fontAlgn="t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Short-term (days-weeks) 	</a:t>
            </a:r>
            <a:endParaRPr lang="en-CH" sz="1800" b="0" i="0" u="none" strike="noStrike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796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9CC30BAF-517B-1C43-996B-36184A59A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4"/>
            <a:ext cx="7207200" cy="834738"/>
          </a:xfrm>
        </p:spPr>
        <p:txBody>
          <a:bodyPr/>
          <a:lstStyle/>
          <a:p>
            <a:r>
              <a:rPr lang="en-GB" dirty="0"/>
              <a:t>Why do we NOT set goals? </a:t>
            </a:r>
            <a:r>
              <a:rPr lang="en-GB" sz="1200" dirty="0"/>
              <a:t>(even if it could help)</a:t>
            </a:r>
            <a:br>
              <a:rPr lang="en-GB" dirty="0"/>
            </a:br>
            <a:r>
              <a:rPr lang="en-GB" dirty="0"/>
              <a:t> </a:t>
            </a:r>
            <a:r>
              <a:rPr lang="en-GB" sz="1800" dirty="0"/>
              <a:t>Typical avoidance reasons</a:t>
            </a:r>
            <a:endParaRPr lang="en-GB" dirty="0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882B0826-EC7E-2247-8F7D-D68E6E0F38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0505" y="1608515"/>
            <a:ext cx="8038550" cy="335141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Seeing Pitfalls instead of possibilities.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I see what is missing not what I can do –&gt; Preparation without 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Personal value system as the pitfall to a fulfilled life.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Negative self-image, lacking emotional support, “want to be spontaneous”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 do not know how to set goals for myself…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 fear that I will be rejected because of my (choice of) goals?!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If you want to become a millionaire, dare to say it 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If I don’t set goals, I don’t feel pressure.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 fear that I will fail in achieving my goals?!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Missing knowledge about the mechanics of goal setting.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1001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6950BFC3-D8DA-4A85-94F7-54DA5524770B}">
      <p188:commentRel xmlns:p188="http://schemas.microsoft.com/office/powerpoint/2018/8/main" r:id="rId2"/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E9FB8-77B2-8DC2-0363-6997A9B7A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4910567" cy="500549"/>
          </a:xfrm>
        </p:spPr>
        <p:txBody>
          <a:bodyPr/>
          <a:lstStyle/>
          <a:p>
            <a:r>
              <a:rPr lang="en-CH" dirty="0"/>
              <a:t>Why can Goal Setting help?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5C328F-3872-6315-1D64-074577A2D3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311167"/>
            <a:ext cx="8022989" cy="2948861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Taking control: increase self-reliance and self-management. ‘Making a decision feels good’.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Better ability to distinguish between important and less important things in life or career.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Focus sets priorities on resources so tasks can be finished. (also, friends reminding you)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Completing tasks creates a feeling of achievement. You are now ready for the next step.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368675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302922EB-82DD-8243-A505-BB9E667EC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529" y="699186"/>
            <a:ext cx="6697896" cy="500549"/>
          </a:xfrm>
        </p:spPr>
        <p:txBody>
          <a:bodyPr/>
          <a:lstStyle/>
          <a:p>
            <a:r>
              <a:rPr lang="en-GB" dirty="0"/>
              <a:t>Why goals sometimes fail</a:t>
            </a:r>
            <a:br>
              <a:rPr lang="en-GB" dirty="0"/>
            </a:b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1D332E7-C634-B00E-0236-7D7B25E8158D}"/>
              </a:ext>
            </a:extLst>
          </p:cNvPr>
          <p:cNvSpPr txBox="1"/>
          <p:nvPr/>
        </p:nvSpPr>
        <p:spPr>
          <a:xfrm>
            <a:off x="118441" y="1796143"/>
            <a:ext cx="8907118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Goals are not goals unless you have written them down.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Achieving the goal does not bring you a reward.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goals is so general, that achieving/not-achieving cannot be measured anyway.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goal is so low that achieving it does not mean much.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There is no commitment to achieving the goal.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Goals are constantly changed.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Nobody knows about your goals, so you do not have any support.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goal is not supported by a plan/idea on what is needed in resources or time.</a:t>
            </a:r>
          </a:p>
          <a:p>
            <a:endParaRPr lang="en-GB" dirty="0"/>
          </a:p>
          <a:p>
            <a:endParaRPr lang="en-GB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968854755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6180</TotalTime>
  <Words>1585</Words>
  <Application>Microsoft Macintosh PowerPoint</Application>
  <PresentationFormat>On-screen Show (16:9)</PresentationFormat>
  <Paragraphs>206</Paragraphs>
  <Slides>26</Slides>
  <Notes>0</Notes>
  <HiddenSlides>5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Barlow</vt:lpstr>
      <vt:lpstr>Calibri</vt:lpstr>
      <vt:lpstr>Helvetica</vt:lpstr>
      <vt:lpstr>Helvetica 75</vt:lpstr>
      <vt:lpstr>Wingdings</vt:lpstr>
      <vt:lpstr>Opcion Foto</vt:lpstr>
      <vt:lpstr>Goal Setting</vt:lpstr>
      <vt:lpstr>PowerPoint Presentation</vt:lpstr>
      <vt:lpstr>PowerPoint Presentation</vt:lpstr>
      <vt:lpstr>The importance of goal setting…</vt:lpstr>
      <vt:lpstr>PowerPoint Presentation</vt:lpstr>
      <vt:lpstr>PowerPoint Presentation</vt:lpstr>
      <vt:lpstr>Why do we NOT set goals? (even if it could help)  Typical avoidance reasons</vt:lpstr>
      <vt:lpstr>Why can Goal Setting help?</vt:lpstr>
      <vt:lpstr>Why goals sometimes fail </vt:lpstr>
      <vt:lpstr>Why goals sometimes fail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Stoic’s guide against frustration (or when goal setting can help)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Ole Anton Werner</cp:lastModifiedBy>
  <cp:revision>14</cp:revision>
  <cp:lastPrinted>2023-09-05T13:56:44Z</cp:lastPrinted>
  <dcterms:created xsi:type="dcterms:W3CDTF">2022-01-18T18:56:13Z</dcterms:created>
  <dcterms:modified xsi:type="dcterms:W3CDTF">2024-07-18T13:33:17Z</dcterms:modified>
  <cp:category/>
</cp:coreProperties>
</file>