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5355"/>
    <a:srgbClr val="835050"/>
    <a:srgbClr val="00B9C5"/>
    <a:srgbClr val="F16B67"/>
    <a:srgbClr val="D9E6E8"/>
    <a:srgbClr val="276C71"/>
    <a:srgbClr val="FFDE79"/>
    <a:srgbClr val="364142"/>
    <a:srgbClr val="7E7754"/>
    <a:srgbClr val="F5D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43"/>
    <p:restoredTop sz="94674"/>
  </p:normalViewPr>
  <p:slideViewPr>
    <p:cSldViewPr snapToGrid="0" snapToObjects="1">
      <p:cViewPr varScale="1">
        <p:scale>
          <a:sx n="108" d="100"/>
          <a:sy n="108" d="100"/>
        </p:scale>
        <p:origin x="4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45309-17B3-EB42-97E8-A016D2C4BF3D}" type="datetimeFigureOut">
              <a:rPr lang="en-CH" smtClean="0"/>
              <a:t>18.09.2024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61B11-573D-A041-85C9-ECD226009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45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7757" y="340650"/>
            <a:ext cx="2514600" cy="10287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90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F89A-BCA1-7A4A-A572-202948D5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PRISMAP+ meeting 19 Sep 2024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7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PRISMAP+ meeting 19 Sep 2024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PRISMAP+ meeting 19 Sep 2024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3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PRISMAP+ meeting 19 Sep 2024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63611" y="282798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4478" y="2295000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145010" y="6145815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17757" y="619650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1696439" y="5182392"/>
            <a:ext cx="8786415" cy="312486"/>
            <a:chOff x="1258201" y="5193995"/>
            <a:chExt cx="8786415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1448527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AF480E-2EC8-0148-B8E5-B49119183573}"/>
                </a:ext>
              </a:extLst>
            </p:cNvPr>
            <p:cNvSpPr txBox="1"/>
            <p:nvPr userDrawn="1"/>
          </p:nvSpPr>
          <p:spPr>
            <a:xfrm>
              <a:off x="4673303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@</a:t>
              </a: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83562B-D04F-AF48-8E1C-0FC78C6408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300211" y="5197299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58201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080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PRISMAP+ meeting 19 Sep 2024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5" r:id="rId4"/>
    <p:sldLayoutId id="2147483671" r:id="rId5"/>
    <p:sldLayoutId id="214748366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6E9878-F603-7847-9BEE-65CC5F459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SCIPROM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E6A09C-0D43-0348-A006-84780D48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From PRISMAP to PRISMAP</a:t>
            </a:r>
            <a:r>
              <a:rPr lang="en-CH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CF2FDE-3C3B-5F47-B265-512453E9C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H" dirty="0"/>
              <a:t>Kirsten Leufgen, Nantes 19 Sep 2024</a:t>
            </a:r>
          </a:p>
        </p:txBody>
      </p:sp>
    </p:spTree>
    <p:extLst>
      <p:ext uri="{BB962C8B-B14F-4D97-AF65-F5344CB8AC3E}">
        <p14:creationId xmlns:p14="http://schemas.microsoft.com/office/powerpoint/2010/main" val="525400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3CB1-2E0A-2545-AE3A-3061E8BF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PRISMAP to PRISMAP</a:t>
            </a:r>
            <a:r>
              <a:rPr lang="en-GB" baseline="30000" dirty="0"/>
              <a:t>+ </a:t>
            </a:r>
            <a:r>
              <a:rPr lang="en-GB" dirty="0"/>
              <a:t>- proven and new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800" b="1" dirty="0"/>
              <a:t>Access platform: </a:t>
            </a:r>
            <a:r>
              <a:rPr lang="en-GB" sz="2800" dirty="0"/>
              <a:t>extend, revise, sustain</a:t>
            </a:r>
          </a:p>
          <a:p>
            <a:r>
              <a:rPr lang="en-GB" sz="2800" b="1" dirty="0"/>
              <a:t>Training: </a:t>
            </a:r>
            <a:r>
              <a:rPr lang="en-GB" sz="2800" dirty="0"/>
              <a:t>contribute to ITN (secondments, soft skill courses)</a:t>
            </a:r>
          </a:p>
          <a:p>
            <a:r>
              <a:rPr lang="en-GB" sz="2800" b="1" dirty="0"/>
              <a:t>Communication and dissemination</a:t>
            </a:r>
          </a:p>
          <a:p>
            <a:pPr lvl="1"/>
            <a:r>
              <a:rPr lang="en-GB" sz="2400" dirty="0"/>
              <a:t>Extent visual identity, recognisable with new touch</a:t>
            </a:r>
          </a:p>
          <a:p>
            <a:pPr lvl="1"/>
            <a:r>
              <a:rPr lang="en-GB" sz="2400" dirty="0"/>
              <a:t>Website, transfer to medical </a:t>
            </a:r>
            <a:r>
              <a:rPr lang="en-GB" sz="2400" dirty="0" err="1"/>
              <a:t>radionuclides.eu</a:t>
            </a:r>
            <a:r>
              <a:rPr lang="en-GB" sz="2400" dirty="0"/>
              <a:t> planned from the outset</a:t>
            </a:r>
          </a:p>
          <a:p>
            <a:pPr lvl="1"/>
            <a:r>
              <a:rPr lang="en-GB" sz="2400" dirty="0"/>
              <a:t>Printed materials</a:t>
            </a:r>
          </a:p>
          <a:p>
            <a:pPr lvl="1"/>
            <a:r>
              <a:rPr lang="en-GB" sz="2400" dirty="0"/>
              <a:t>Videos</a:t>
            </a:r>
          </a:p>
          <a:p>
            <a:pPr lvl="1"/>
            <a:r>
              <a:rPr lang="en-GB" sz="2400" dirty="0"/>
              <a:t>Webinars, courses</a:t>
            </a:r>
          </a:p>
          <a:p>
            <a:pPr lvl="1"/>
            <a:r>
              <a:rPr lang="en-GB" sz="2400" dirty="0"/>
              <a:t>Public events</a:t>
            </a:r>
          </a:p>
          <a:p>
            <a:pPr lvl="1"/>
            <a:r>
              <a:rPr lang="en-GB" sz="2400" dirty="0"/>
              <a:t>Supporting materials</a:t>
            </a:r>
          </a:p>
          <a:p>
            <a:pPr marL="0" indent="0">
              <a:buNone/>
            </a:pPr>
            <a:endParaRPr lang="en-CH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9B668-F6EF-754E-8496-D55DB772A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PRISMAP+ meeting 19 Sep 2024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7381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3CB1-2E0A-2545-AE3A-3061E8BF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PRISMAP to PRISMAP</a:t>
            </a:r>
            <a:r>
              <a:rPr lang="en-GB" baseline="30000" dirty="0"/>
              <a:t>+ </a:t>
            </a:r>
            <a:r>
              <a:rPr lang="en-GB" dirty="0"/>
              <a:t>- proven and new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800" b="1" dirty="0"/>
              <a:t>Management and coordination of PRISMAP</a:t>
            </a:r>
            <a:r>
              <a:rPr lang="en-GB" sz="2800" b="1" baseline="30000" dirty="0">
                <a:solidFill>
                  <a:srgbClr val="FF0000"/>
                </a:solidFill>
              </a:rPr>
              <a:t>+</a:t>
            </a:r>
          </a:p>
          <a:p>
            <a:pPr lvl="1"/>
            <a:r>
              <a:rPr lang="en-GB" sz="2400" dirty="0"/>
              <a:t>Admin, contractual, financial management</a:t>
            </a:r>
          </a:p>
          <a:p>
            <a:pPr lvl="1"/>
            <a:r>
              <a:rPr lang="en-GB" sz="2400" dirty="0"/>
              <a:t>Online tools (“members section”)</a:t>
            </a:r>
            <a:endParaRPr lang="en-GB" sz="2800" b="1" dirty="0"/>
          </a:p>
          <a:p>
            <a:pPr lvl="1"/>
            <a:r>
              <a:rPr lang="en-GB" sz="2400" dirty="0"/>
              <a:t>Progress monitoring</a:t>
            </a:r>
          </a:p>
          <a:p>
            <a:pPr lvl="1"/>
            <a:r>
              <a:rPr lang="en-GB" sz="2400" dirty="0"/>
              <a:t>Work plan revisions as necessary</a:t>
            </a:r>
          </a:p>
          <a:p>
            <a:r>
              <a:rPr lang="en-GB" sz="2800" b="1" dirty="0"/>
              <a:t>User support</a:t>
            </a:r>
          </a:p>
          <a:p>
            <a:pPr lvl="1"/>
            <a:r>
              <a:rPr lang="en-GB" sz="2400" dirty="0"/>
              <a:t>Coordinate user support office </a:t>
            </a:r>
          </a:p>
          <a:p>
            <a:pPr lvl="1"/>
            <a:r>
              <a:rPr lang="en-GB" sz="2400" dirty="0"/>
              <a:t>Support in the conceptualisation of user projects, proposal preparation and </a:t>
            </a:r>
            <a:r>
              <a:rPr lang="en-GB" sz="2400"/>
              <a:t>accompanying ongoing </a:t>
            </a:r>
            <a:r>
              <a:rPr lang="en-GB" sz="2400" dirty="0"/>
              <a:t>user projects, ethics &amp; regulatory aspects</a:t>
            </a:r>
          </a:p>
          <a:p>
            <a:pPr lvl="1"/>
            <a:r>
              <a:rPr lang="en-GB" sz="2400" dirty="0"/>
              <a:t>Contribute to clinical trial support office?  clinical trial support office part of user support office?</a:t>
            </a:r>
            <a:endParaRPr lang="en-CH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9B668-F6EF-754E-8496-D55DB772A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PRISMAP+ meeting 19 Sep 2024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3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56112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654596-F65C-4C4A-AA84-0ACD7F9869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Thanks, We are looking forward to new adventures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2A3E41-EC8D-724F-A74B-A7589820C7C0}"/>
              </a:ext>
            </a:extLst>
          </p:cNvPr>
          <p:cNvSpPr txBox="1"/>
          <p:nvPr/>
        </p:nvSpPr>
        <p:spPr>
          <a:xfrm>
            <a:off x="8229600" y="52944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59647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177</Words>
  <Application>Microsoft Macintosh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SCIPROM </vt:lpstr>
      <vt:lpstr>From PRISMAP to PRISMAP+ - proven and new contributions</vt:lpstr>
      <vt:lpstr>From PRISMAP to PRISMAP+ - proven and new contributions</vt:lpstr>
      <vt:lpstr>Thanks, We are looking forward to new adventures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Kirsten</cp:lastModifiedBy>
  <cp:revision>13</cp:revision>
  <dcterms:created xsi:type="dcterms:W3CDTF">2021-08-26T11:30:26Z</dcterms:created>
  <dcterms:modified xsi:type="dcterms:W3CDTF">2024-09-18T09:54:18Z</dcterms:modified>
</cp:coreProperties>
</file>