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6"/>
  </p:notesMasterIdLst>
  <p:sldIdLst>
    <p:sldId id="267" r:id="rId2"/>
    <p:sldId id="266" r:id="rId3"/>
    <p:sldId id="2681" r:id="rId4"/>
    <p:sldId id="2682" r:id="rId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5355"/>
    <a:srgbClr val="835050"/>
    <a:srgbClr val="00B9C5"/>
    <a:srgbClr val="F16B67"/>
    <a:srgbClr val="D9E6E8"/>
    <a:srgbClr val="276C71"/>
    <a:srgbClr val="FFDE79"/>
    <a:srgbClr val="364142"/>
    <a:srgbClr val="7E7754"/>
    <a:srgbClr val="F5DD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A56B20-8F7E-442B-831B-B8BEEBA3FE8B}" v="13" dt="2024-09-05T09:36:44.0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69" autoAdjust="0"/>
    <p:restoredTop sz="94556" autoAdjust="0"/>
  </p:normalViewPr>
  <p:slideViewPr>
    <p:cSldViewPr snapToGrid="0" snapToObjects="1">
      <p:cViewPr varScale="1">
        <p:scale>
          <a:sx n="33" d="100"/>
          <a:sy n="33" d="100"/>
        </p:scale>
        <p:origin x="16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ia Manzolaro" userId="1e3db43c-cf4a-4a12-ae45-a8c31bb14f03" providerId="ADAL" clId="{2C269323-83B8-4A10-9ED8-78BF6CC2BA52}"/>
    <pc:docChg chg="custSel addSld modSld">
      <pc:chgData name="Mattia Manzolaro" userId="1e3db43c-cf4a-4a12-ae45-a8c31bb14f03" providerId="ADAL" clId="{2C269323-83B8-4A10-9ED8-78BF6CC2BA52}" dt="2022-11-24T08:11:03.623" v="118" actId="1038"/>
      <pc:docMkLst>
        <pc:docMk/>
      </pc:docMkLst>
      <pc:sldChg chg="addSp delSp modSp add mod">
        <pc:chgData name="Mattia Manzolaro" userId="1e3db43c-cf4a-4a12-ae45-a8c31bb14f03" providerId="ADAL" clId="{2C269323-83B8-4A10-9ED8-78BF6CC2BA52}" dt="2022-11-24T08:11:03.623" v="118" actId="1038"/>
        <pc:sldMkLst>
          <pc:docMk/>
          <pc:sldMk cId="2746582077" sldId="321"/>
        </pc:sldMkLst>
        <pc:spChg chg="del">
          <ac:chgData name="Mattia Manzolaro" userId="1e3db43c-cf4a-4a12-ae45-a8c31bb14f03" providerId="ADAL" clId="{2C269323-83B8-4A10-9ED8-78BF6CC2BA52}" dt="2022-11-24T08:10:07.544" v="23" actId="478"/>
          <ac:spMkLst>
            <pc:docMk/>
            <pc:sldMk cId="2746582077" sldId="321"/>
            <ac:spMk id="8" creationId="{4418A381-0759-AA9C-B095-779782450BC1}"/>
          </ac:spMkLst>
        </pc:spChg>
        <pc:spChg chg="add del mod">
          <ac:chgData name="Mattia Manzolaro" userId="1e3db43c-cf4a-4a12-ae45-a8c31bb14f03" providerId="ADAL" clId="{2C269323-83B8-4A10-9ED8-78BF6CC2BA52}" dt="2022-11-24T08:10:13.373" v="24" actId="478"/>
          <ac:spMkLst>
            <pc:docMk/>
            <pc:sldMk cId="2746582077" sldId="321"/>
            <ac:spMk id="10" creationId="{7F0D9508-E3EC-6912-4FDD-AB562827A4DA}"/>
          </ac:spMkLst>
        </pc:spChg>
        <pc:spChg chg="del">
          <ac:chgData name="Mattia Manzolaro" userId="1e3db43c-cf4a-4a12-ae45-a8c31bb14f03" providerId="ADAL" clId="{2C269323-83B8-4A10-9ED8-78BF6CC2BA52}" dt="2022-11-24T08:07:05.022" v="3" actId="478"/>
          <ac:spMkLst>
            <pc:docMk/>
            <pc:sldMk cId="2746582077" sldId="321"/>
            <ac:spMk id="22" creationId="{4D814FF9-94F7-5FC4-3B29-E9FDA6C42A52}"/>
          </ac:spMkLst>
        </pc:spChg>
        <pc:picChg chg="add mod modCrop">
          <ac:chgData name="Mattia Manzolaro" userId="1e3db43c-cf4a-4a12-ae45-a8c31bb14f03" providerId="ADAL" clId="{2C269323-83B8-4A10-9ED8-78BF6CC2BA52}" dt="2022-11-24T08:10:30.024" v="28" actId="1076"/>
          <ac:picMkLst>
            <pc:docMk/>
            <pc:sldMk cId="2746582077" sldId="321"/>
            <ac:picMk id="3" creationId="{800AE224-BFA7-7AB6-0C03-8BF9C62AC2DD}"/>
          </ac:picMkLst>
        </pc:picChg>
        <pc:picChg chg="add mod modCrop">
          <ac:chgData name="Mattia Manzolaro" userId="1e3db43c-cf4a-4a12-ae45-a8c31bb14f03" providerId="ADAL" clId="{2C269323-83B8-4A10-9ED8-78BF6CC2BA52}" dt="2022-11-24T08:11:03.623" v="118" actId="1038"/>
          <ac:picMkLst>
            <pc:docMk/>
            <pc:sldMk cId="2746582077" sldId="321"/>
            <ac:picMk id="7" creationId="{BD6B1350-B3D1-EA5B-FAC4-88A06B7F4719}"/>
          </ac:picMkLst>
        </pc:picChg>
        <pc:picChg chg="del">
          <ac:chgData name="Mattia Manzolaro" userId="1e3db43c-cf4a-4a12-ae45-a8c31bb14f03" providerId="ADAL" clId="{2C269323-83B8-4A10-9ED8-78BF6CC2BA52}" dt="2022-11-24T08:06:59.195" v="1" actId="478"/>
          <ac:picMkLst>
            <pc:docMk/>
            <pc:sldMk cId="2746582077" sldId="321"/>
            <ac:picMk id="19" creationId="{4AE65B14-460E-E2A5-49FB-0C8846A9B320}"/>
          </ac:picMkLst>
        </pc:picChg>
        <pc:picChg chg="del">
          <ac:chgData name="Mattia Manzolaro" userId="1e3db43c-cf4a-4a12-ae45-a8c31bb14f03" providerId="ADAL" clId="{2C269323-83B8-4A10-9ED8-78BF6CC2BA52}" dt="2022-11-24T08:07:02.034" v="2" actId="478"/>
          <ac:picMkLst>
            <pc:docMk/>
            <pc:sldMk cId="2746582077" sldId="321"/>
            <ac:picMk id="20" creationId="{1F49D89B-8D8C-E1C0-E3A8-57B31F0A73BC}"/>
          </ac:picMkLst>
        </pc:picChg>
      </pc:sldChg>
    </pc:docChg>
  </pc:docChgLst>
  <pc:docChgLst>
    <pc:chgData name="Stefano Corradetti" userId="S::corradet@infn.it::76ee3039-0b3f-435c-86a4-24a9365d2850" providerId="AD" clId="Web-{6FCBD7E5-7315-9EDF-F32B-D1E162FC6172}"/>
    <pc:docChg chg="addSld modSld sldOrd">
      <pc:chgData name="Stefano Corradetti" userId="S::corradet@infn.it::76ee3039-0b3f-435c-86a4-24a9365d2850" providerId="AD" clId="Web-{6FCBD7E5-7315-9EDF-F32B-D1E162FC6172}" dt="2023-11-24T10:08:49.428" v="61" actId="14100"/>
      <pc:docMkLst>
        <pc:docMk/>
      </pc:docMkLst>
      <pc:sldChg chg="addSp delSp modSp">
        <pc:chgData name="Stefano Corradetti" userId="S::corradet@infn.it::76ee3039-0b3f-435c-86a4-24a9365d2850" providerId="AD" clId="Web-{6FCBD7E5-7315-9EDF-F32B-D1E162FC6172}" dt="2023-11-24T10:02:50.075" v="19" actId="1076"/>
        <pc:sldMkLst>
          <pc:docMk/>
          <pc:sldMk cId="654312556" sldId="315"/>
        </pc:sldMkLst>
        <pc:picChg chg="add del mod">
          <ac:chgData name="Stefano Corradetti" userId="S::corradet@infn.it::76ee3039-0b3f-435c-86a4-24a9365d2850" providerId="AD" clId="Web-{6FCBD7E5-7315-9EDF-F32B-D1E162FC6172}" dt="2023-11-24T10:01:41.339" v="5"/>
          <ac:picMkLst>
            <pc:docMk/>
            <pc:sldMk cId="654312556" sldId="315"/>
            <ac:picMk id="2" creationId="{86523E4D-C977-ECF3-7A41-34A70DB6F6E2}"/>
          </ac:picMkLst>
        </pc:picChg>
        <pc:picChg chg="add del mod">
          <ac:chgData name="Stefano Corradetti" userId="S::corradet@infn.it::76ee3039-0b3f-435c-86a4-24a9365d2850" providerId="AD" clId="Web-{6FCBD7E5-7315-9EDF-F32B-D1E162FC6172}" dt="2023-11-24T10:01:51.058" v="7"/>
          <ac:picMkLst>
            <pc:docMk/>
            <pc:sldMk cId="654312556" sldId="315"/>
            <ac:picMk id="3" creationId="{93F0A625-CAC0-0278-21F3-3BFEA9B53994}"/>
          </ac:picMkLst>
        </pc:picChg>
        <pc:picChg chg="add del mod">
          <ac:chgData name="Stefano Corradetti" userId="S::corradet@infn.it::76ee3039-0b3f-435c-86a4-24a9365d2850" providerId="AD" clId="Web-{6FCBD7E5-7315-9EDF-F32B-D1E162FC6172}" dt="2023-11-24T10:02:01.871" v="9"/>
          <ac:picMkLst>
            <pc:docMk/>
            <pc:sldMk cId="654312556" sldId="315"/>
            <ac:picMk id="6" creationId="{FDC95CAA-DD6B-0833-7B17-8404AE1A6404}"/>
          </ac:picMkLst>
        </pc:picChg>
        <pc:picChg chg="add mod">
          <ac:chgData name="Stefano Corradetti" userId="S::corradet@infn.it::76ee3039-0b3f-435c-86a4-24a9365d2850" providerId="AD" clId="Web-{6FCBD7E5-7315-9EDF-F32B-D1E162FC6172}" dt="2023-11-24T10:02:47.700" v="18" actId="1076"/>
          <ac:picMkLst>
            <pc:docMk/>
            <pc:sldMk cId="654312556" sldId="315"/>
            <ac:picMk id="7" creationId="{792F412D-BFCF-DC00-30A7-4CD3A836819A}"/>
          </ac:picMkLst>
        </pc:picChg>
        <pc:picChg chg="add mod">
          <ac:chgData name="Stefano Corradetti" userId="S::corradet@infn.it::76ee3039-0b3f-435c-86a4-24a9365d2850" providerId="AD" clId="Web-{6FCBD7E5-7315-9EDF-F32B-D1E162FC6172}" dt="2023-11-24T10:02:50.075" v="19" actId="1076"/>
          <ac:picMkLst>
            <pc:docMk/>
            <pc:sldMk cId="654312556" sldId="315"/>
            <ac:picMk id="9" creationId="{B800AAFC-C237-DFF2-9170-FECE2F8B238F}"/>
          </ac:picMkLst>
        </pc:picChg>
      </pc:sldChg>
      <pc:sldChg chg="addSp modSp add ord replId">
        <pc:chgData name="Stefano Corradetti" userId="S::corradet@infn.it::76ee3039-0b3f-435c-86a4-24a9365d2850" providerId="AD" clId="Web-{6FCBD7E5-7315-9EDF-F32B-D1E162FC6172}" dt="2023-11-24T10:06:18.503" v="33"/>
        <pc:sldMkLst>
          <pc:docMk/>
          <pc:sldMk cId="4005556011" sldId="324"/>
        </pc:sldMkLst>
        <pc:picChg chg="add mod">
          <ac:chgData name="Stefano Corradetti" userId="S::corradet@infn.it::76ee3039-0b3f-435c-86a4-24a9365d2850" providerId="AD" clId="Web-{6FCBD7E5-7315-9EDF-F32B-D1E162FC6172}" dt="2023-11-24T10:03:40.623" v="24" actId="14100"/>
          <ac:picMkLst>
            <pc:docMk/>
            <pc:sldMk cId="4005556011" sldId="324"/>
            <ac:picMk id="2" creationId="{D15818A4-95A9-333C-D960-22D58E93B0ED}"/>
          </ac:picMkLst>
        </pc:picChg>
      </pc:sldChg>
      <pc:sldChg chg="addSp modSp add replId">
        <pc:chgData name="Stefano Corradetti" userId="S::corradet@infn.it::76ee3039-0b3f-435c-86a4-24a9365d2850" providerId="AD" clId="Web-{6FCBD7E5-7315-9EDF-F32B-D1E162FC6172}" dt="2023-11-24T10:08:49.428" v="61" actId="14100"/>
        <pc:sldMkLst>
          <pc:docMk/>
          <pc:sldMk cId="3003150174" sldId="325"/>
        </pc:sldMkLst>
        <pc:spChg chg="add mod">
          <ac:chgData name="Stefano Corradetti" userId="S::corradet@infn.it::76ee3039-0b3f-435c-86a4-24a9365d2850" providerId="AD" clId="Web-{6FCBD7E5-7315-9EDF-F32B-D1E162FC6172}" dt="2023-11-24T10:08:49.428" v="61" actId="14100"/>
          <ac:spMkLst>
            <pc:docMk/>
            <pc:sldMk cId="3003150174" sldId="325"/>
            <ac:spMk id="3" creationId="{B139E556-1310-2C21-1F49-CC7073E556AE}"/>
          </ac:spMkLst>
        </pc:spChg>
        <pc:picChg chg="add mod">
          <ac:chgData name="Stefano Corradetti" userId="S::corradet@infn.it::76ee3039-0b3f-435c-86a4-24a9365d2850" providerId="AD" clId="Web-{6FCBD7E5-7315-9EDF-F32B-D1E162FC6172}" dt="2023-11-24T10:04:54.063" v="28" actId="1076"/>
          <ac:picMkLst>
            <pc:docMk/>
            <pc:sldMk cId="3003150174" sldId="325"/>
            <ac:picMk id="2" creationId="{FDF63184-009F-95D0-0062-4E29D03B4335}"/>
          </ac:picMkLst>
        </pc:picChg>
      </pc:sldChg>
      <pc:sldChg chg="addSp modSp add replId">
        <pc:chgData name="Stefano Corradetti" userId="S::corradet@infn.it::76ee3039-0b3f-435c-86a4-24a9365d2850" providerId="AD" clId="Web-{6FCBD7E5-7315-9EDF-F32B-D1E162FC6172}" dt="2023-11-24T10:05:21.876" v="32" actId="1076"/>
        <pc:sldMkLst>
          <pc:docMk/>
          <pc:sldMk cId="336586914" sldId="326"/>
        </pc:sldMkLst>
        <pc:picChg chg="add mod">
          <ac:chgData name="Stefano Corradetti" userId="S::corradet@infn.it::76ee3039-0b3f-435c-86a4-24a9365d2850" providerId="AD" clId="Web-{6FCBD7E5-7315-9EDF-F32B-D1E162FC6172}" dt="2023-11-24T10:05:21.876" v="32" actId="1076"/>
          <ac:picMkLst>
            <pc:docMk/>
            <pc:sldMk cId="336586914" sldId="326"/>
            <ac:picMk id="2" creationId="{71A1E83F-FF8A-203A-878B-B3C8F0836FCF}"/>
          </ac:picMkLst>
        </pc:picChg>
      </pc:sldChg>
      <pc:sldChg chg="addSp modSp add replId">
        <pc:chgData name="Stefano Corradetti" userId="S::corradet@infn.it::76ee3039-0b3f-435c-86a4-24a9365d2850" providerId="AD" clId="Web-{6FCBD7E5-7315-9EDF-F32B-D1E162FC6172}" dt="2023-11-24T10:07:45.052" v="37" actId="1076"/>
        <pc:sldMkLst>
          <pc:docMk/>
          <pc:sldMk cId="367893350" sldId="327"/>
        </pc:sldMkLst>
        <pc:picChg chg="add mod">
          <ac:chgData name="Stefano Corradetti" userId="S::corradet@infn.it::76ee3039-0b3f-435c-86a4-24a9365d2850" providerId="AD" clId="Web-{6FCBD7E5-7315-9EDF-F32B-D1E162FC6172}" dt="2023-11-24T10:07:45.052" v="37" actId="1076"/>
          <ac:picMkLst>
            <pc:docMk/>
            <pc:sldMk cId="367893350" sldId="327"/>
            <ac:picMk id="2" creationId="{FEE82641-6D90-6830-1474-C7959CF09D66}"/>
          </ac:picMkLst>
        </pc:picChg>
      </pc:sldChg>
    </pc:docChg>
  </pc:docChgLst>
  <pc:docChgLst>
    <pc:chgData name="Mattia Manzolaro" userId="1e3db43c-cf4a-4a12-ae45-a8c31bb14f03" providerId="ADAL" clId="{A7C8860D-F022-411D-8244-565F36236A42}"/>
    <pc:docChg chg="undo redo custSel addSld delSld modSld">
      <pc:chgData name="Mattia Manzolaro" userId="1e3db43c-cf4a-4a12-ae45-a8c31bb14f03" providerId="ADAL" clId="{A7C8860D-F022-411D-8244-565F36236A42}" dt="2024-06-28T09:35:24.815" v="175" actId="1076"/>
      <pc:docMkLst>
        <pc:docMk/>
      </pc:docMkLst>
      <pc:sldChg chg="modSp mod">
        <pc:chgData name="Mattia Manzolaro" userId="1e3db43c-cf4a-4a12-ae45-a8c31bb14f03" providerId="ADAL" clId="{A7C8860D-F022-411D-8244-565F36236A42}" dt="2024-06-28T09:35:24.815" v="175" actId="1076"/>
        <pc:sldMkLst>
          <pc:docMk/>
          <pc:sldMk cId="189609360" sldId="328"/>
        </pc:sldMkLst>
        <pc:picChg chg="mod">
          <ac:chgData name="Mattia Manzolaro" userId="1e3db43c-cf4a-4a12-ae45-a8c31bb14f03" providerId="ADAL" clId="{A7C8860D-F022-411D-8244-565F36236A42}" dt="2024-06-28T09:35:24.815" v="175" actId="1076"/>
          <ac:picMkLst>
            <pc:docMk/>
            <pc:sldMk cId="189609360" sldId="328"/>
            <ac:picMk id="32" creationId="{05C01FAD-8083-349D-FC3E-5576EF818549}"/>
          </ac:picMkLst>
        </pc:picChg>
      </pc:sldChg>
      <pc:sldChg chg="modSp mod">
        <pc:chgData name="Mattia Manzolaro" userId="1e3db43c-cf4a-4a12-ae45-a8c31bb14f03" providerId="ADAL" clId="{A7C8860D-F022-411D-8244-565F36236A42}" dt="2023-11-28T14:19:13.804" v="174" actId="207"/>
        <pc:sldMkLst>
          <pc:docMk/>
          <pc:sldMk cId="866951730" sldId="341"/>
        </pc:sldMkLst>
        <pc:spChg chg="mod">
          <ac:chgData name="Mattia Manzolaro" userId="1e3db43c-cf4a-4a12-ae45-a8c31bb14f03" providerId="ADAL" clId="{A7C8860D-F022-411D-8244-565F36236A42}" dt="2023-11-28T14:19:13.804" v="174" actId="207"/>
          <ac:spMkLst>
            <pc:docMk/>
            <pc:sldMk cId="866951730" sldId="341"/>
            <ac:spMk id="14" creationId="{0D50D59E-5EC4-919C-F374-58D1D535EC71}"/>
          </ac:spMkLst>
        </pc:spChg>
      </pc:sldChg>
      <pc:sldChg chg="modSp add del mod">
        <pc:chgData name="Mattia Manzolaro" userId="1e3db43c-cf4a-4a12-ae45-a8c31bb14f03" providerId="ADAL" clId="{A7C8860D-F022-411D-8244-565F36236A42}" dt="2023-11-27T10:02:43.930" v="142" actId="47"/>
        <pc:sldMkLst>
          <pc:docMk/>
          <pc:sldMk cId="690891399" sldId="343"/>
        </pc:sldMkLst>
        <pc:spChg chg="mod">
          <ac:chgData name="Mattia Manzolaro" userId="1e3db43c-cf4a-4a12-ae45-a8c31bb14f03" providerId="ADAL" clId="{A7C8860D-F022-411D-8244-565F36236A42}" dt="2023-11-27T09:48:52.257" v="19" actId="120"/>
          <ac:spMkLst>
            <pc:docMk/>
            <pc:sldMk cId="690891399" sldId="343"/>
            <ac:spMk id="14" creationId="{0D50D59E-5EC4-919C-F374-58D1D535EC71}"/>
          </ac:spMkLst>
        </pc:spChg>
      </pc:sldChg>
    </pc:docChg>
  </pc:docChgLst>
  <pc:docChgLst>
    <pc:chgData name="Mattia Manzolaro" userId="1e3db43c-cf4a-4a12-ae45-a8c31bb14f03" providerId="ADAL" clId="{07FF8643-976B-4EB1-BD73-2162ED205437}"/>
    <pc:docChg chg="undo redo custSel modSld">
      <pc:chgData name="Mattia Manzolaro" userId="1e3db43c-cf4a-4a12-ae45-a8c31bb14f03" providerId="ADAL" clId="{07FF8643-976B-4EB1-BD73-2162ED205437}" dt="2021-11-24T13:48:08.780" v="422" actId="113"/>
      <pc:docMkLst>
        <pc:docMk/>
      </pc:docMkLst>
      <pc:sldChg chg="modSp mod">
        <pc:chgData name="Mattia Manzolaro" userId="1e3db43c-cf4a-4a12-ae45-a8c31bb14f03" providerId="ADAL" clId="{07FF8643-976B-4EB1-BD73-2162ED205437}" dt="2021-11-24T07:39:38.654" v="89" actId="1036"/>
        <pc:sldMkLst>
          <pc:docMk/>
          <pc:sldMk cId="3146867895" sldId="261"/>
        </pc:sldMkLst>
        <pc:spChg chg="mod">
          <ac:chgData name="Mattia Manzolaro" userId="1e3db43c-cf4a-4a12-ae45-a8c31bb14f03" providerId="ADAL" clId="{07FF8643-976B-4EB1-BD73-2162ED205437}" dt="2021-11-24T07:38:51.021" v="64" actId="1036"/>
          <ac:spMkLst>
            <pc:docMk/>
            <pc:sldMk cId="3146867895" sldId="261"/>
            <ac:spMk id="6" creationId="{3393BF34-28C7-4682-83E8-5F6BC1719D5A}"/>
          </ac:spMkLst>
        </pc:spChg>
        <pc:spChg chg="mod">
          <ac:chgData name="Mattia Manzolaro" userId="1e3db43c-cf4a-4a12-ae45-a8c31bb14f03" providerId="ADAL" clId="{07FF8643-976B-4EB1-BD73-2162ED205437}" dt="2021-11-24T07:38:51.021" v="64" actId="1036"/>
          <ac:spMkLst>
            <pc:docMk/>
            <pc:sldMk cId="3146867895" sldId="261"/>
            <ac:spMk id="7" creationId="{77444680-FF7A-4B28-81C1-B988ED59FD2C}"/>
          </ac:spMkLst>
        </pc:spChg>
        <pc:spChg chg="mod">
          <ac:chgData name="Mattia Manzolaro" userId="1e3db43c-cf4a-4a12-ae45-a8c31bb14f03" providerId="ADAL" clId="{07FF8643-976B-4EB1-BD73-2162ED205437}" dt="2021-11-24T07:39:30.628" v="87" actId="1036"/>
          <ac:spMkLst>
            <pc:docMk/>
            <pc:sldMk cId="3146867895" sldId="261"/>
            <ac:spMk id="8" creationId="{35685FBC-6E63-4C54-9BF1-D50FF2CCD86B}"/>
          </ac:spMkLst>
        </pc:spChg>
        <pc:spChg chg="mod">
          <ac:chgData name="Mattia Manzolaro" userId="1e3db43c-cf4a-4a12-ae45-a8c31bb14f03" providerId="ADAL" clId="{07FF8643-976B-4EB1-BD73-2162ED205437}" dt="2021-11-24T07:39:30.628" v="87" actId="1036"/>
          <ac:spMkLst>
            <pc:docMk/>
            <pc:sldMk cId="3146867895" sldId="261"/>
            <ac:spMk id="9" creationId="{CD204675-4FAA-428D-908C-FE39826B955C}"/>
          </ac:spMkLst>
        </pc:spChg>
        <pc:spChg chg="mod">
          <ac:chgData name="Mattia Manzolaro" userId="1e3db43c-cf4a-4a12-ae45-a8c31bb14f03" providerId="ADAL" clId="{07FF8643-976B-4EB1-BD73-2162ED205437}" dt="2021-11-24T07:39:38.654" v="89" actId="1036"/>
          <ac:spMkLst>
            <pc:docMk/>
            <pc:sldMk cId="3146867895" sldId="261"/>
            <ac:spMk id="10" creationId="{6C74FFFC-C238-4EC8-B590-8F235902C623}"/>
          </ac:spMkLst>
        </pc:spChg>
        <pc:spChg chg="mod">
          <ac:chgData name="Mattia Manzolaro" userId="1e3db43c-cf4a-4a12-ae45-a8c31bb14f03" providerId="ADAL" clId="{07FF8643-976B-4EB1-BD73-2162ED205437}" dt="2021-11-24T07:39:38.654" v="89" actId="1036"/>
          <ac:spMkLst>
            <pc:docMk/>
            <pc:sldMk cId="3146867895" sldId="261"/>
            <ac:spMk id="11" creationId="{EFA948A9-5F78-41F9-BAFC-AEF1A8CA45CC}"/>
          </ac:spMkLst>
        </pc:spChg>
      </pc:sldChg>
      <pc:sldChg chg="addSp modSp mod">
        <pc:chgData name="Mattia Manzolaro" userId="1e3db43c-cf4a-4a12-ae45-a8c31bb14f03" providerId="ADAL" clId="{07FF8643-976B-4EB1-BD73-2162ED205437}" dt="2021-11-24T07:47:51.816" v="181" actId="1035"/>
        <pc:sldMkLst>
          <pc:docMk/>
          <pc:sldMk cId="980074261" sldId="265"/>
        </pc:sldMkLst>
        <pc:picChg chg="add mod modCrop">
          <ac:chgData name="Mattia Manzolaro" userId="1e3db43c-cf4a-4a12-ae45-a8c31bb14f03" providerId="ADAL" clId="{07FF8643-976B-4EB1-BD73-2162ED205437}" dt="2021-11-24T07:47:51.816" v="181" actId="1035"/>
          <ac:picMkLst>
            <pc:docMk/>
            <pc:sldMk cId="980074261" sldId="265"/>
            <ac:picMk id="7" creationId="{6CC6BC8C-ADB4-464D-B248-65EB4C5979BE}"/>
          </ac:picMkLst>
        </pc:picChg>
        <pc:picChg chg="mod modCrop">
          <ac:chgData name="Mattia Manzolaro" userId="1e3db43c-cf4a-4a12-ae45-a8c31bb14f03" providerId="ADAL" clId="{07FF8643-976B-4EB1-BD73-2162ED205437}" dt="2021-11-24T07:46:34.782" v="172" actId="1036"/>
          <ac:picMkLst>
            <pc:docMk/>
            <pc:sldMk cId="980074261" sldId="265"/>
            <ac:picMk id="35" creationId="{C9D4FAA7-08D7-4412-8186-C3AD9F1FD24D}"/>
          </ac:picMkLst>
        </pc:picChg>
      </pc:sldChg>
      <pc:sldChg chg="modSp mod">
        <pc:chgData name="Mattia Manzolaro" userId="1e3db43c-cf4a-4a12-ae45-a8c31bb14f03" providerId="ADAL" clId="{07FF8643-976B-4EB1-BD73-2162ED205437}" dt="2021-11-24T13:45:30.403" v="415" actId="113"/>
        <pc:sldMkLst>
          <pc:docMk/>
          <pc:sldMk cId="2505484801" sldId="266"/>
        </pc:sldMkLst>
        <pc:spChg chg="mod">
          <ac:chgData name="Mattia Manzolaro" userId="1e3db43c-cf4a-4a12-ae45-a8c31bb14f03" providerId="ADAL" clId="{07FF8643-976B-4EB1-BD73-2162ED205437}" dt="2021-11-24T13:04:58.436" v="408" actId="113"/>
          <ac:spMkLst>
            <pc:docMk/>
            <pc:sldMk cId="2505484801" sldId="266"/>
            <ac:spMk id="20" creationId="{086B3CF5-8A65-4F34-8253-936281F36038}"/>
          </ac:spMkLst>
        </pc:spChg>
        <pc:spChg chg="mod">
          <ac:chgData name="Mattia Manzolaro" userId="1e3db43c-cf4a-4a12-ae45-a8c31bb14f03" providerId="ADAL" clId="{07FF8643-976B-4EB1-BD73-2162ED205437}" dt="2021-11-24T13:45:30.403" v="415" actId="113"/>
          <ac:spMkLst>
            <pc:docMk/>
            <pc:sldMk cId="2505484801" sldId="266"/>
            <ac:spMk id="27" creationId="{0D43DAB0-0C52-4A6F-BB9E-BDDD3D6AEAE3}"/>
          </ac:spMkLst>
        </pc:spChg>
        <pc:spChg chg="mod">
          <ac:chgData name="Mattia Manzolaro" userId="1e3db43c-cf4a-4a12-ae45-a8c31bb14f03" providerId="ADAL" clId="{07FF8643-976B-4EB1-BD73-2162ED205437}" dt="2021-11-24T13:44:40.429" v="412" actId="113"/>
          <ac:spMkLst>
            <pc:docMk/>
            <pc:sldMk cId="2505484801" sldId="266"/>
            <ac:spMk id="36" creationId="{3F710F55-85AC-4D53-9D4B-0934F86C3673}"/>
          </ac:spMkLst>
        </pc:spChg>
      </pc:sldChg>
      <pc:sldChg chg="modSp mod">
        <pc:chgData name="Mattia Manzolaro" userId="1e3db43c-cf4a-4a12-ae45-a8c31bb14f03" providerId="ADAL" clId="{07FF8643-976B-4EB1-BD73-2162ED205437}" dt="2021-11-24T13:48:08.780" v="422" actId="113"/>
        <pc:sldMkLst>
          <pc:docMk/>
          <pc:sldMk cId="784532254" sldId="267"/>
        </pc:sldMkLst>
        <pc:spChg chg="mod">
          <ac:chgData name="Mattia Manzolaro" userId="1e3db43c-cf4a-4a12-ae45-a8c31bb14f03" providerId="ADAL" clId="{07FF8643-976B-4EB1-BD73-2162ED205437}" dt="2021-11-24T13:46:48.171" v="420" actId="113"/>
          <ac:spMkLst>
            <pc:docMk/>
            <pc:sldMk cId="784532254" sldId="267"/>
            <ac:spMk id="8" creationId="{602667FA-2FC0-4432-93A2-205D221C0715}"/>
          </ac:spMkLst>
        </pc:spChg>
        <pc:spChg chg="mod">
          <ac:chgData name="Mattia Manzolaro" userId="1e3db43c-cf4a-4a12-ae45-a8c31bb14f03" providerId="ADAL" clId="{07FF8643-976B-4EB1-BD73-2162ED205437}" dt="2021-11-24T13:48:08.780" v="422" actId="113"/>
          <ac:spMkLst>
            <pc:docMk/>
            <pc:sldMk cId="784532254" sldId="267"/>
            <ac:spMk id="14" creationId="{17D31736-B0C6-44FB-A1BE-E3E065375FB6}"/>
          </ac:spMkLst>
        </pc:spChg>
      </pc:sldChg>
      <pc:sldChg chg="addSp delSp modSp mod">
        <pc:chgData name="Mattia Manzolaro" userId="1e3db43c-cf4a-4a12-ae45-a8c31bb14f03" providerId="ADAL" clId="{07FF8643-976B-4EB1-BD73-2162ED205437}" dt="2021-11-24T10:07:36.042" v="392" actId="123"/>
        <pc:sldMkLst>
          <pc:docMk/>
          <pc:sldMk cId="2668993935" sldId="273"/>
        </pc:sldMkLst>
        <pc:spChg chg="del">
          <ac:chgData name="Mattia Manzolaro" userId="1e3db43c-cf4a-4a12-ae45-a8c31bb14f03" providerId="ADAL" clId="{07FF8643-976B-4EB1-BD73-2162ED205437}" dt="2021-11-24T10:04:15.982" v="373" actId="478"/>
          <ac:spMkLst>
            <pc:docMk/>
            <pc:sldMk cId="2668993935" sldId="273"/>
            <ac:spMk id="10" creationId="{E48EEEDE-CCD6-459A-8FDA-0FEECB855004}"/>
          </ac:spMkLst>
        </pc:spChg>
        <pc:spChg chg="add mod">
          <ac:chgData name="Mattia Manzolaro" userId="1e3db43c-cf4a-4a12-ae45-a8c31bb14f03" providerId="ADAL" clId="{07FF8643-976B-4EB1-BD73-2162ED205437}" dt="2021-11-24T10:07:25.394" v="390" actId="1035"/>
          <ac:spMkLst>
            <pc:docMk/>
            <pc:sldMk cId="2668993935" sldId="273"/>
            <ac:spMk id="11" creationId="{4B86C07C-98C2-43EC-BCFD-1C37A2B6928C}"/>
          </ac:spMkLst>
        </pc:spChg>
        <pc:spChg chg="add mod">
          <ac:chgData name="Mattia Manzolaro" userId="1e3db43c-cf4a-4a12-ae45-a8c31bb14f03" providerId="ADAL" clId="{07FF8643-976B-4EB1-BD73-2162ED205437}" dt="2021-11-24T10:05:53.025" v="384" actId="208"/>
          <ac:spMkLst>
            <pc:docMk/>
            <pc:sldMk cId="2668993935" sldId="273"/>
            <ac:spMk id="12" creationId="{A914866F-E44E-4E8D-BB36-35B79F6B7CF9}"/>
          </ac:spMkLst>
        </pc:spChg>
        <pc:spChg chg="add mod">
          <ac:chgData name="Mattia Manzolaro" userId="1e3db43c-cf4a-4a12-ae45-a8c31bb14f03" providerId="ADAL" clId="{07FF8643-976B-4EB1-BD73-2162ED205437}" dt="2021-11-24T10:07:36.042" v="392" actId="123"/>
          <ac:spMkLst>
            <pc:docMk/>
            <pc:sldMk cId="2668993935" sldId="273"/>
            <ac:spMk id="14" creationId="{557A6BC8-6D6F-43ED-B981-AF7D1C5B2CF7}"/>
          </ac:spMkLst>
        </pc:spChg>
        <pc:picChg chg="del">
          <ac:chgData name="Mattia Manzolaro" userId="1e3db43c-cf4a-4a12-ae45-a8c31bb14f03" providerId="ADAL" clId="{07FF8643-976B-4EB1-BD73-2162ED205437}" dt="2021-11-24T10:04:14.240" v="372" actId="478"/>
          <ac:picMkLst>
            <pc:docMk/>
            <pc:sldMk cId="2668993935" sldId="273"/>
            <ac:picMk id="13" creationId="{A540EDA0-87A9-4BAE-8946-7AD7C9767DFC}"/>
          </ac:picMkLst>
        </pc:picChg>
      </pc:sldChg>
      <pc:sldChg chg="modSp mod">
        <pc:chgData name="Mattia Manzolaro" userId="1e3db43c-cf4a-4a12-ae45-a8c31bb14f03" providerId="ADAL" clId="{07FF8643-976B-4EB1-BD73-2162ED205437}" dt="2021-11-24T11:10:28.892" v="402" actId="1038"/>
        <pc:sldMkLst>
          <pc:docMk/>
          <pc:sldMk cId="2235150911" sldId="274"/>
        </pc:sldMkLst>
        <pc:spChg chg="mod">
          <ac:chgData name="Mattia Manzolaro" userId="1e3db43c-cf4a-4a12-ae45-a8c31bb14f03" providerId="ADAL" clId="{07FF8643-976B-4EB1-BD73-2162ED205437}" dt="2021-11-24T07:43:26.160" v="103" actId="20577"/>
          <ac:spMkLst>
            <pc:docMk/>
            <pc:sldMk cId="2235150911" sldId="274"/>
            <ac:spMk id="12" creationId="{6515518B-3DC5-4332-B663-FE87E2A80DAC}"/>
          </ac:spMkLst>
        </pc:spChg>
        <pc:spChg chg="mod">
          <ac:chgData name="Mattia Manzolaro" userId="1e3db43c-cf4a-4a12-ae45-a8c31bb14f03" providerId="ADAL" clId="{07FF8643-976B-4EB1-BD73-2162ED205437}" dt="2021-11-24T11:10:21.811" v="394" actId="14100"/>
          <ac:spMkLst>
            <pc:docMk/>
            <pc:sldMk cId="2235150911" sldId="274"/>
            <ac:spMk id="15" creationId="{0AAAF707-A887-4083-BACA-96FB1CB8B20D}"/>
          </ac:spMkLst>
        </pc:spChg>
        <pc:spChg chg="mod">
          <ac:chgData name="Mattia Manzolaro" userId="1e3db43c-cf4a-4a12-ae45-a8c31bb14f03" providerId="ADAL" clId="{07FF8643-976B-4EB1-BD73-2162ED205437}" dt="2021-11-24T11:10:28.892" v="402" actId="1038"/>
          <ac:spMkLst>
            <pc:docMk/>
            <pc:sldMk cId="2235150911" sldId="274"/>
            <ac:spMk id="18" creationId="{0A861BB6-4B18-45C9-92B8-1AB80B3A0B23}"/>
          </ac:spMkLst>
        </pc:spChg>
        <pc:spChg chg="mod">
          <ac:chgData name="Mattia Manzolaro" userId="1e3db43c-cf4a-4a12-ae45-a8c31bb14f03" providerId="ADAL" clId="{07FF8643-976B-4EB1-BD73-2162ED205437}" dt="2021-11-24T07:43:50.636" v="127" actId="1037"/>
          <ac:spMkLst>
            <pc:docMk/>
            <pc:sldMk cId="2235150911" sldId="274"/>
            <ac:spMk id="20" creationId="{0EAFD1CD-D431-4EEC-87D6-66EF89F44E2B}"/>
          </ac:spMkLst>
        </pc:spChg>
        <pc:spChg chg="mod">
          <ac:chgData name="Mattia Manzolaro" userId="1e3db43c-cf4a-4a12-ae45-a8c31bb14f03" providerId="ADAL" clId="{07FF8643-976B-4EB1-BD73-2162ED205437}" dt="2021-11-24T07:43:34.225" v="104" actId="14100"/>
          <ac:spMkLst>
            <pc:docMk/>
            <pc:sldMk cId="2235150911" sldId="274"/>
            <ac:spMk id="21" creationId="{513DD959-792F-406E-A1EC-2BE197D37970}"/>
          </ac:spMkLst>
        </pc:spChg>
      </pc:sldChg>
    </pc:docChg>
  </pc:docChgLst>
  <pc:docChgLst>
    <pc:chgData name="Mattia Manzolaro" userId="1e3db43c-cf4a-4a12-ae45-a8c31bb14f03" providerId="ADAL" clId="{469FBB91-7956-4713-BB3C-133F31791054}"/>
    <pc:docChg chg="undo redo custSel addSld delSld modSld sldOrd modMainMaster">
      <pc:chgData name="Mattia Manzolaro" userId="1e3db43c-cf4a-4a12-ae45-a8c31bb14f03" providerId="ADAL" clId="{469FBB91-7956-4713-BB3C-133F31791054}" dt="2021-11-23T23:04:29.356" v="5120" actId="1076"/>
      <pc:docMkLst>
        <pc:docMk/>
      </pc:docMkLst>
      <pc:sldChg chg="addSp delSp modSp mod">
        <pc:chgData name="Mattia Manzolaro" userId="1e3db43c-cf4a-4a12-ae45-a8c31bb14f03" providerId="ADAL" clId="{469FBB91-7956-4713-BB3C-133F31791054}" dt="2021-11-22T17:39:00.298" v="151" actId="1076"/>
        <pc:sldMkLst>
          <pc:docMk/>
          <pc:sldMk cId="525400313" sldId="256"/>
        </pc:sldMkLst>
        <pc:spChg chg="mod">
          <ac:chgData name="Mattia Manzolaro" userId="1e3db43c-cf4a-4a12-ae45-a8c31bb14f03" providerId="ADAL" clId="{469FBB91-7956-4713-BB3C-133F31791054}" dt="2021-11-22T17:36:55.959" v="137" actId="1036"/>
          <ac:spMkLst>
            <pc:docMk/>
            <pc:sldMk cId="525400313" sldId="256"/>
            <ac:spMk id="4" creationId="{AC6E9878-F603-7847-9BEE-65CC5F459204}"/>
          </ac:spMkLst>
        </pc:spChg>
        <pc:spChg chg="mod">
          <ac:chgData name="Mattia Manzolaro" userId="1e3db43c-cf4a-4a12-ae45-a8c31bb14f03" providerId="ADAL" clId="{469FBB91-7956-4713-BB3C-133F31791054}" dt="2021-11-22T17:37:07.162" v="139" actId="115"/>
          <ac:spMkLst>
            <pc:docMk/>
            <pc:sldMk cId="525400313" sldId="256"/>
            <ac:spMk id="5" creationId="{53E6A09C-0D43-0348-A006-84780D48B16C}"/>
          </ac:spMkLst>
        </pc:spChg>
        <pc:grpChg chg="add del mod">
          <ac:chgData name="Mattia Manzolaro" userId="1e3db43c-cf4a-4a12-ae45-a8c31bb14f03" providerId="ADAL" clId="{469FBB91-7956-4713-BB3C-133F31791054}" dt="2021-11-22T17:39:00.298" v="151" actId="1076"/>
          <ac:grpSpMkLst>
            <pc:docMk/>
            <pc:sldMk cId="525400313" sldId="256"/>
            <ac:grpSpMk id="7" creationId="{ABBDBEA0-630A-496B-8B0A-144C37932805}"/>
          </ac:grpSpMkLst>
        </pc:grpChg>
        <pc:picChg chg="mod">
          <ac:chgData name="Mattia Manzolaro" userId="1e3db43c-cf4a-4a12-ae45-a8c31bb14f03" providerId="ADAL" clId="{469FBB91-7956-4713-BB3C-133F31791054}" dt="2021-11-22T17:37:16.040" v="140"/>
          <ac:picMkLst>
            <pc:docMk/>
            <pc:sldMk cId="525400313" sldId="256"/>
            <ac:picMk id="8" creationId="{55BDDDC3-666F-4520-83D3-C28AD7C705AE}"/>
          </ac:picMkLst>
        </pc:picChg>
        <pc:picChg chg="mod">
          <ac:chgData name="Mattia Manzolaro" userId="1e3db43c-cf4a-4a12-ae45-a8c31bb14f03" providerId="ADAL" clId="{469FBB91-7956-4713-BB3C-133F31791054}" dt="2021-11-22T17:37:16.040" v="140"/>
          <ac:picMkLst>
            <pc:docMk/>
            <pc:sldMk cId="525400313" sldId="256"/>
            <ac:picMk id="9" creationId="{80F34D13-2FAC-43A5-AD2A-02F0D53794B5}"/>
          </ac:picMkLst>
        </pc:picChg>
        <pc:picChg chg="mod">
          <ac:chgData name="Mattia Manzolaro" userId="1e3db43c-cf4a-4a12-ae45-a8c31bb14f03" providerId="ADAL" clId="{469FBB91-7956-4713-BB3C-133F31791054}" dt="2021-11-22T17:37:16.040" v="140"/>
          <ac:picMkLst>
            <pc:docMk/>
            <pc:sldMk cId="525400313" sldId="256"/>
            <ac:picMk id="10" creationId="{784C1B39-D012-47BE-83F4-40B16DCD4FAD}"/>
          </ac:picMkLst>
        </pc:picChg>
      </pc:sldChg>
      <pc:sldChg chg="addSp delSp modSp mod">
        <pc:chgData name="Mattia Manzolaro" userId="1e3db43c-cf4a-4a12-ae45-a8c31bb14f03" providerId="ADAL" clId="{469FBB91-7956-4713-BB3C-133F31791054}" dt="2021-11-22T17:45:06.686" v="328" actId="1036"/>
        <pc:sldMkLst>
          <pc:docMk/>
          <pc:sldMk cId="2059647442" sldId="258"/>
        </pc:sldMkLst>
        <pc:spChg chg="del">
          <ac:chgData name="Mattia Manzolaro" userId="1e3db43c-cf4a-4a12-ae45-a8c31bb14f03" providerId="ADAL" clId="{469FBB91-7956-4713-BB3C-133F31791054}" dt="2021-11-22T17:39:18.969" v="153" actId="478"/>
          <ac:spMkLst>
            <pc:docMk/>
            <pc:sldMk cId="2059647442" sldId="258"/>
            <ac:spMk id="2" creationId="{5D2A3E41-EC8D-724F-A74B-A7589820C7C0}"/>
          </ac:spMkLst>
        </pc:spChg>
        <pc:spChg chg="add del">
          <ac:chgData name="Mattia Manzolaro" userId="1e3db43c-cf4a-4a12-ae45-a8c31bb14f03" providerId="ADAL" clId="{469FBB91-7956-4713-BB3C-133F31791054}" dt="2021-11-22T17:39:00.971" v="152" actId="478"/>
          <ac:spMkLst>
            <pc:docMk/>
            <pc:sldMk cId="2059647442" sldId="258"/>
            <ac:spMk id="4" creationId="{A2654596-F65C-4C4A-AA84-0ACD7F986967}"/>
          </ac:spMkLst>
        </pc:spChg>
        <pc:spChg chg="add del mod">
          <ac:chgData name="Mattia Manzolaro" userId="1e3db43c-cf4a-4a12-ae45-a8c31bb14f03" providerId="ADAL" clId="{469FBB91-7956-4713-BB3C-133F31791054}" dt="2021-11-22T17:42:44.407" v="191" actId="478"/>
          <ac:spMkLst>
            <pc:docMk/>
            <pc:sldMk cId="2059647442" sldId="258"/>
            <ac:spMk id="5" creationId="{15CEC6CF-932F-47CD-BE30-CB953E8A21A0}"/>
          </ac:spMkLst>
        </pc:spChg>
        <pc:spChg chg="add del mod">
          <ac:chgData name="Mattia Manzolaro" userId="1e3db43c-cf4a-4a12-ae45-a8c31bb14f03" providerId="ADAL" clId="{469FBB91-7956-4713-BB3C-133F31791054}" dt="2021-11-22T17:42:35.957" v="186" actId="478"/>
          <ac:spMkLst>
            <pc:docMk/>
            <pc:sldMk cId="2059647442" sldId="258"/>
            <ac:spMk id="7" creationId="{D737F9CB-9BEE-46F6-886B-7D408D237368}"/>
          </ac:spMkLst>
        </pc:spChg>
        <pc:spChg chg="add del mod">
          <ac:chgData name="Mattia Manzolaro" userId="1e3db43c-cf4a-4a12-ae45-a8c31bb14f03" providerId="ADAL" clId="{469FBB91-7956-4713-BB3C-133F31791054}" dt="2021-11-22T17:42:46.266" v="192" actId="478"/>
          <ac:spMkLst>
            <pc:docMk/>
            <pc:sldMk cId="2059647442" sldId="258"/>
            <ac:spMk id="9" creationId="{846F11C7-2EAF-4AF9-A914-EBA885D3E78F}"/>
          </ac:spMkLst>
        </pc:spChg>
        <pc:spChg chg="add mod">
          <ac:chgData name="Mattia Manzolaro" userId="1e3db43c-cf4a-4a12-ae45-a8c31bb14f03" providerId="ADAL" clId="{469FBB91-7956-4713-BB3C-133F31791054}" dt="2021-11-22T17:44:54.201" v="324" actId="403"/>
          <ac:spMkLst>
            <pc:docMk/>
            <pc:sldMk cId="2059647442" sldId="258"/>
            <ac:spMk id="10" creationId="{F1976666-BE32-48E6-8A9E-6504AFEB88C5}"/>
          </ac:spMkLst>
        </pc:spChg>
        <pc:picChg chg="add del mod modCrop">
          <ac:chgData name="Mattia Manzolaro" userId="1e3db43c-cf4a-4a12-ae45-a8c31bb14f03" providerId="ADAL" clId="{469FBB91-7956-4713-BB3C-133F31791054}" dt="2021-11-22T17:45:06.686" v="328" actId="1036"/>
          <ac:picMkLst>
            <pc:docMk/>
            <pc:sldMk cId="2059647442" sldId="258"/>
            <ac:picMk id="6" creationId="{68F9FDF5-95CB-4736-A140-9F999AF1F544}"/>
          </ac:picMkLst>
        </pc:picChg>
      </pc:sldChg>
      <pc:sldChg chg="addSp delSp modSp mod modAnim">
        <pc:chgData name="Mattia Manzolaro" userId="1e3db43c-cf4a-4a12-ae45-a8c31bb14f03" providerId="ADAL" clId="{469FBB91-7956-4713-BB3C-133F31791054}" dt="2021-11-23T07:06:18.304" v="663"/>
        <pc:sldMkLst>
          <pc:docMk/>
          <pc:sldMk cId="2999345867" sldId="259"/>
        </pc:sldMkLst>
        <pc:spChg chg="del">
          <ac:chgData name="Mattia Manzolaro" userId="1e3db43c-cf4a-4a12-ae45-a8c31bb14f03" providerId="ADAL" clId="{469FBB91-7956-4713-BB3C-133F31791054}" dt="2021-11-22T17:47:02.292" v="329" actId="478"/>
          <ac:spMkLst>
            <pc:docMk/>
            <pc:sldMk cId="2999345867" sldId="259"/>
            <ac:spMk id="3" creationId="{1E71AB26-0A48-2449-B964-65D90BC01F0A}"/>
          </ac:spMkLst>
        </pc:spChg>
        <pc:spChg chg="mod">
          <ac:chgData name="Mattia Manzolaro" userId="1e3db43c-cf4a-4a12-ae45-a8c31bb14f03" providerId="ADAL" clId="{469FBB91-7956-4713-BB3C-133F31791054}" dt="2021-11-23T07:06:18.304" v="663"/>
          <ac:spMkLst>
            <pc:docMk/>
            <pc:sldMk cId="2999345867" sldId="259"/>
            <ac:spMk id="4" creationId="{59E9B668-F6EF-754E-8496-D55DB772AF42}"/>
          </ac:spMkLst>
        </pc:spChg>
        <pc:spChg chg="add mod">
          <ac:chgData name="Mattia Manzolaro" userId="1e3db43c-cf4a-4a12-ae45-a8c31bb14f03" providerId="ADAL" clId="{469FBB91-7956-4713-BB3C-133F31791054}" dt="2021-11-22T17:47:13.418" v="330"/>
          <ac:spMkLst>
            <pc:docMk/>
            <pc:sldMk cId="2999345867" sldId="259"/>
            <ac:spMk id="7" creationId="{247F9E0F-7056-4601-AD11-3087284745A4}"/>
          </ac:spMkLst>
        </pc:spChg>
        <pc:spChg chg="add mod">
          <ac:chgData name="Mattia Manzolaro" userId="1e3db43c-cf4a-4a12-ae45-a8c31bb14f03" providerId="ADAL" clId="{469FBB91-7956-4713-BB3C-133F31791054}" dt="2021-11-22T17:47:13.418" v="330"/>
          <ac:spMkLst>
            <pc:docMk/>
            <pc:sldMk cId="2999345867" sldId="259"/>
            <ac:spMk id="8" creationId="{F4605B4E-141C-476C-86DE-04C849A1AF3B}"/>
          </ac:spMkLst>
        </pc:spChg>
        <pc:spChg chg="add mod">
          <ac:chgData name="Mattia Manzolaro" userId="1e3db43c-cf4a-4a12-ae45-a8c31bb14f03" providerId="ADAL" clId="{469FBB91-7956-4713-BB3C-133F31791054}" dt="2021-11-22T17:47:13.418" v="330"/>
          <ac:spMkLst>
            <pc:docMk/>
            <pc:sldMk cId="2999345867" sldId="259"/>
            <ac:spMk id="9" creationId="{76999984-7903-42D8-A961-8D47B4E54998}"/>
          </ac:spMkLst>
        </pc:spChg>
        <pc:spChg chg="add mod">
          <ac:chgData name="Mattia Manzolaro" userId="1e3db43c-cf4a-4a12-ae45-a8c31bb14f03" providerId="ADAL" clId="{469FBB91-7956-4713-BB3C-133F31791054}" dt="2021-11-22T17:47:13.418" v="330"/>
          <ac:spMkLst>
            <pc:docMk/>
            <pc:sldMk cId="2999345867" sldId="259"/>
            <ac:spMk id="10" creationId="{5E2CA1FE-E78F-490D-9A3C-3C3EB00FB24A}"/>
          </ac:spMkLst>
        </pc:spChg>
        <pc:spChg chg="add mod">
          <ac:chgData name="Mattia Manzolaro" userId="1e3db43c-cf4a-4a12-ae45-a8c31bb14f03" providerId="ADAL" clId="{469FBB91-7956-4713-BB3C-133F31791054}" dt="2021-11-22T17:47:13.418" v="330"/>
          <ac:spMkLst>
            <pc:docMk/>
            <pc:sldMk cId="2999345867" sldId="259"/>
            <ac:spMk id="11" creationId="{2ADDD145-C439-47C2-A89B-F3A8B064A56A}"/>
          </ac:spMkLst>
        </pc:spChg>
        <pc:spChg chg="add mod">
          <ac:chgData name="Mattia Manzolaro" userId="1e3db43c-cf4a-4a12-ae45-a8c31bb14f03" providerId="ADAL" clId="{469FBB91-7956-4713-BB3C-133F31791054}" dt="2021-11-22T17:47:13.418" v="330"/>
          <ac:spMkLst>
            <pc:docMk/>
            <pc:sldMk cId="2999345867" sldId="259"/>
            <ac:spMk id="12" creationId="{0AF682A3-BD97-4CEE-B369-9BD9A11B600B}"/>
          </ac:spMkLst>
        </pc:spChg>
        <pc:spChg chg="add mod">
          <ac:chgData name="Mattia Manzolaro" userId="1e3db43c-cf4a-4a12-ae45-a8c31bb14f03" providerId="ADAL" clId="{469FBB91-7956-4713-BB3C-133F31791054}" dt="2021-11-22T17:47:13.418" v="330"/>
          <ac:spMkLst>
            <pc:docMk/>
            <pc:sldMk cId="2999345867" sldId="259"/>
            <ac:spMk id="13" creationId="{D9A1B03C-539A-4291-9E75-B4257FDF106F}"/>
          </ac:spMkLst>
        </pc:spChg>
        <pc:spChg chg="add mod">
          <ac:chgData name="Mattia Manzolaro" userId="1e3db43c-cf4a-4a12-ae45-a8c31bb14f03" providerId="ADAL" clId="{469FBB91-7956-4713-BB3C-133F31791054}" dt="2021-11-22T17:47:13.418" v="330"/>
          <ac:spMkLst>
            <pc:docMk/>
            <pc:sldMk cId="2999345867" sldId="259"/>
            <ac:spMk id="14" creationId="{7E3C5418-4109-41AD-8B80-78AF5B98331D}"/>
          </ac:spMkLst>
        </pc:spChg>
        <pc:picChg chg="add mod">
          <ac:chgData name="Mattia Manzolaro" userId="1e3db43c-cf4a-4a12-ae45-a8c31bb14f03" providerId="ADAL" clId="{469FBB91-7956-4713-BB3C-133F31791054}" dt="2021-11-22T17:47:13.418" v="330"/>
          <ac:picMkLst>
            <pc:docMk/>
            <pc:sldMk cId="2999345867" sldId="259"/>
            <ac:picMk id="6" creationId="{14AD4F20-98A5-4B24-927B-FD8DBD9D38FD}"/>
          </ac:picMkLst>
        </pc:picChg>
        <pc:cxnChg chg="add mod">
          <ac:chgData name="Mattia Manzolaro" userId="1e3db43c-cf4a-4a12-ae45-a8c31bb14f03" providerId="ADAL" clId="{469FBB91-7956-4713-BB3C-133F31791054}" dt="2021-11-22T17:47:13.418" v="330"/>
          <ac:cxnSpMkLst>
            <pc:docMk/>
            <pc:sldMk cId="2999345867" sldId="259"/>
            <ac:cxnSpMk id="15" creationId="{2AD46A2A-68C6-49A3-8316-9542E6C94920}"/>
          </ac:cxnSpMkLst>
        </pc:cxnChg>
        <pc:cxnChg chg="add mod">
          <ac:chgData name="Mattia Manzolaro" userId="1e3db43c-cf4a-4a12-ae45-a8c31bb14f03" providerId="ADAL" clId="{469FBB91-7956-4713-BB3C-133F31791054}" dt="2021-11-22T17:47:13.418" v="330"/>
          <ac:cxnSpMkLst>
            <pc:docMk/>
            <pc:sldMk cId="2999345867" sldId="259"/>
            <ac:cxnSpMk id="16" creationId="{D18E08D2-098B-4DD8-AB5D-4C5A5803AB62}"/>
          </ac:cxnSpMkLst>
        </pc:cxnChg>
        <pc:cxnChg chg="add mod">
          <ac:chgData name="Mattia Manzolaro" userId="1e3db43c-cf4a-4a12-ae45-a8c31bb14f03" providerId="ADAL" clId="{469FBB91-7956-4713-BB3C-133F31791054}" dt="2021-11-22T17:47:13.418" v="330"/>
          <ac:cxnSpMkLst>
            <pc:docMk/>
            <pc:sldMk cId="2999345867" sldId="259"/>
            <ac:cxnSpMk id="17" creationId="{024EBC98-04C8-407C-AF91-F4E288DFCC90}"/>
          </ac:cxnSpMkLst>
        </pc:cxnChg>
      </pc:sldChg>
      <pc:sldChg chg="addSp delSp modSp mod delAnim modAnim">
        <pc:chgData name="Mattia Manzolaro" userId="1e3db43c-cf4a-4a12-ae45-a8c31bb14f03" providerId="ADAL" clId="{469FBB91-7956-4713-BB3C-133F31791054}" dt="2021-11-23T07:55:59.833" v="998" actId="1035"/>
        <pc:sldMkLst>
          <pc:docMk/>
          <pc:sldMk cId="723512124" sldId="260"/>
        </pc:sldMkLst>
        <pc:spChg chg="mod">
          <ac:chgData name="Mattia Manzolaro" userId="1e3db43c-cf4a-4a12-ae45-a8c31bb14f03" providerId="ADAL" clId="{469FBB91-7956-4713-BB3C-133F31791054}" dt="2021-11-22T18:49:07.930" v="577" actId="113"/>
          <ac:spMkLst>
            <pc:docMk/>
            <pc:sldMk cId="723512124" sldId="260"/>
            <ac:spMk id="2" creationId="{42643CB1-2E0A-2545-AE3A-3061E8BF58AB}"/>
          </ac:spMkLst>
        </pc:spChg>
        <pc:spChg chg="del">
          <ac:chgData name="Mattia Manzolaro" userId="1e3db43c-cf4a-4a12-ae45-a8c31bb14f03" providerId="ADAL" clId="{469FBB91-7956-4713-BB3C-133F31791054}" dt="2021-11-22T18:48:17.931" v="568" actId="478"/>
          <ac:spMkLst>
            <pc:docMk/>
            <pc:sldMk cId="723512124" sldId="260"/>
            <ac:spMk id="3" creationId="{1E71AB26-0A48-2449-B964-65D90BC01F0A}"/>
          </ac:spMkLst>
        </pc:spChg>
        <pc:spChg chg="del">
          <ac:chgData name="Mattia Manzolaro" userId="1e3db43c-cf4a-4a12-ae45-a8c31bb14f03" providerId="ADAL" clId="{469FBB91-7956-4713-BB3C-133F31791054}" dt="2021-11-23T07:06:44.389" v="666" actId="478"/>
          <ac:spMkLst>
            <pc:docMk/>
            <pc:sldMk cId="723512124" sldId="260"/>
            <ac:spMk id="4" creationId="{59E9B668-F6EF-754E-8496-D55DB772AF42}"/>
          </ac:spMkLst>
        </pc:spChg>
        <pc:spChg chg="mod">
          <ac:chgData name="Mattia Manzolaro" userId="1e3db43c-cf4a-4a12-ae45-a8c31bb14f03" providerId="ADAL" clId="{469FBB91-7956-4713-BB3C-133F31791054}" dt="2021-11-22T19:06:57.449" v="613"/>
          <ac:spMkLst>
            <pc:docMk/>
            <pc:sldMk cId="723512124" sldId="260"/>
            <ac:spMk id="10" creationId="{475F8B84-770A-4234-ACF0-3EFB05F48684}"/>
          </ac:spMkLst>
        </pc:spChg>
        <pc:spChg chg="mod">
          <ac:chgData name="Mattia Manzolaro" userId="1e3db43c-cf4a-4a12-ae45-a8c31bb14f03" providerId="ADAL" clId="{469FBB91-7956-4713-BB3C-133F31791054}" dt="2021-11-22T19:06:57.449" v="613"/>
          <ac:spMkLst>
            <pc:docMk/>
            <pc:sldMk cId="723512124" sldId="260"/>
            <ac:spMk id="11" creationId="{86FD1777-179F-497C-8E85-21255B5DC426}"/>
          </ac:spMkLst>
        </pc:spChg>
        <pc:spChg chg="add del mod">
          <ac:chgData name="Mattia Manzolaro" userId="1e3db43c-cf4a-4a12-ae45-a8c31bb14f03" providerId="ADAL" clId="{469FBB91-7956-4713-BB3C-133F31791054}" dt="2021-11-22T19:07:08.221" v="618"/>
          <ac:spMkLst>
            <pc:docMk/>
            <pc:sldMk cId="723512124" sldId="260"/>
            <ac:spMk id="13" creationId="{1C23AE96-8D99-4A50-B9A5-C1DAB49980EE}"/>
          </ac:spMkLst>
        </pc:spChg>
        <pc:spChg chg="add del mod">
          <ac:chgData name="Mattia Manzolaro" userId="1e3db43c-cf4a-4a12-ae45-a8c31bb14f03" providerId="ADAL" clId="{469FBB91-7956-4713-BB3C-133F31791054}" dt="2021-11-22T19:07:08.221" v="618"/>
          <ac:spMkLst>
            <pc:docMk/>
            <pc:sldMk cId="723512124" sldId="260"/>
            <ac:spMk id="15" creationId="{F16DB31C-D2DD-4AFF-A7AD-1A081A7630A3}"/>
          </ac:spMkLst>
        </pc:spChg>
        <pc:spChg chg="add del mod">
          <ac:chgData name="Mattia Manzolaro" userId="1e3db43c-cf4a-4a12-ae45-a8c31bb14f03" providerId="ADAL" clId="{469FBB91-7956-4713-BB3C-133F31791054}" dt="2021-11-22T19:07:08.221" v="618"/>
          <ac:spMkLst>
            <pc:docMk/>
            <pc:sldMk cId="723512124" sldId="260"/>
            <ac:spMk id="16" creationId="{4EEA9FCA-ED47-4894-9A8C-13AB06986470}"/>
          </ac:spMkLst>
        </pc:spChg>
        <pc:spChg chg="add del mod">
          <ac:chgData name="Mattia Manzolaro" userId="1e3db43c-cf4a-4a12-ae45-a8c31bb14f03" providerId="ADAL" clId="{469FBB91-7956-4713-BB3C-133F31791054}" dt="2021-11-22T19:07:08.221" v="618"/>
          <ac:spMkLst>
            <pc:docMk/>
            <pc:sldMk cId="723512124" sldId="260"/>
            <ac:spMk id="17" creationId="{DAD394FC-998E-4889-A816-2707898F5438}"/>
          </ac:spMkLst>
        </pc:spChg>
        <pc:spChg chg="add del mod">
          <ac:chgData name="Mattia Manzolaro" userId="1e3db43c-cf4a-4a12-ae45-a8c31bb14f03" providerId="ADAL" clId="{469FBB91-7956-4713-BB3C-133F31791054}" dt="2021-11-22T19:08:20.933" v="630"/>
          <ac:spMkLst>
            <pc:docMk/>
            <pc:sldMk cId="723512124" sldId="260"/>
            <ac:spMk id="21" creationId="{51949D14-9781-4F53-83C9-8ADD5646B9BD}"/>
          </ac:spMkLst>
        </pc:spChg>
        <pc:spChg chg="add del mod">
          <ac:chgData name="Mattia Manzolaro" userId="1e3db43c-cf4a-4a12-ae45-a8c31bb14f03" providerId="ADAL" clId="{469FBB91-7956-4713-BB3C-133F31791054}" dt="2021-11-22T19:09:17.668" v="640"/>
          <ac:spMkLst>
            <pc:docMk/>
            <pc:sldMk cId="723512124" sldId="260"/>
            <ac:spMk id="24" creationId="{E673AD24-0D52-4262-A242-443DF7BE390D}"/>
          </ac:spMkLst>
        </pc:spChg>
        <pc:spChg chg="add mod">
          <ac:chgData name="Mattia Manzolaro" userId="1e3db43c-cf4a-4a12-ae45-a8c31bb14f03" providerId="ADAL" clId="{469FBB91-7956-4713-BB3C-133F31791054}" dt="2021-11-23T07:06:44.970" v="667"/>
          <ac:spMkLst>
            <pc:docMk/>
            <pc:sldMk cId="723512124" sldId="260"/>
            <ac:spMk id="26" creationId="{A85E2A6E-EF78-44B2-ADC4-A4CE2AF32E27}"/>
          </ac:spMkLst>
        </pc:spChg>
        <pc:spChg chg="add mod">
          <ac:chgData name="Mattia Manzolaro" userId="1e3db43c-cf4a-4a12-ae45-a8c31bb14f03" providerId="ADAL" clId="{469FBB91-7956-4713-BB3C-133F31791054}" dt="2021-11-23T07:55:59.833" v="998" actId="1035"/>
          <ac:spMkLst>
            <pc:docMk/>
            <pc:sldMk cId="723512124" sldId="260"/>
            <ac:spMk id="27" creationId="{E61F62AD-9B86-45EE-8D28-333CBDC6705D}"/>
          </ac:spMkLst>
        </pc:spChg>
        <pc:spChg chg="add del mod">
          <ac:chgData name="Mattia Manzolaro" userId="1e3db43c-cf4a-4a12-ae45-a8c31bb14f03" providerId="ADAL" clId="{469FBB91-7956-4713-BB3C-133F31791054}" dt="2021-11-23T07:14:13.101" v="739"/>
          <ac:spMkLst>
            <pc:docMk/>
            <pc:sldMk cId="723512124" sldId="260"/>
            <ac:spMk id="30" creationId="{83E1CBE2-7F47-43DD-92D8-7B61A8AB6AFC}"/>
          </ac:spMkLst>
        </pc:spChg>
        <pc:spChg chg="add del mod">
          <ac:chgData name="Mattia Manzolaro" userId="1e3db43c-cf4a-4a12-ae45-a8c31bb14f03" providerId="ADAL" clId="{469FBB91-7956-4713-BB3C-133F31791054}" dt="2021-11-23T07:14:13.101" v="739"/>
          <ac:spMkLst>
            <pc:docMk/>
            <pc:sldMk cId="723512124" sldId="260"/>
            <ac:spMk id="31" creationId="{D90ED9F6-8010-4CDB-A33A-AC07C8E69FF0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36" creationId="{15609E96-969D-47D7-8C63-B50E2C10D814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38" creationId="{126CD5C6-7C95-4BE9-BC4C-A23BB8D1D732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39" creationId="{CA6C02D5-0D0D-4053-AA3E-B8D8305E938A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40" creationId="{7D9CD1D6-C80C-4CD6-950F-1B48FC39C0AD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45" creationId="{0F645064-2A4D-4A1B-9679-0174875568F9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48" creationId="{0F1C271E-DF33-4D1C-9FF2-FF2D9A4DB179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50" creationId="{51E8DABF-F610-4B96-BF36-99C9E200107E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53" creationId="{2386807E-C6B7-4E64-A5D4-699EB349742D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55" creationId="{5CBBC1D4-64E2-4A65-9B77-C7D8147C895A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58" creationId="{1771633D-97F3-4A60-919C-EE59A8EEE7E4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59" creationId="{095AF450-CDF8-4EE5-B9E3-73371561E7FB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60" creationId="{B70C0E67-7F97-4AE3-8AEC-8A7AB1D25B60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61" creationId="{6C2CD71A-CD76-440B-8918-15CCF8327AB4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64" creationId="{0A03BB69-7D70-4712-8F0B-78F951BA58E4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65" creationId="{6A3056B3-F64C-453A-8761-0ADE91C6FB5F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67" creationId="{F28E0D82-7FFC-4625-BCB3-B5D338C9A891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68" creationId="{13435CE0-571B-49AF-A303-C1D48862FB9A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70" creationId="{20A8C409-16D1-4569-8AB2-7FABFB1AB769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71" creationId="{EAB9C63B-E73B-43DA-9E65-06098372DD3B}"/>
          </ac:spMkLst>
        </pc:spChg>
        <pc:spChg chg="add del mod">
          <ac:chgData name="Mattia Manzolaro" userId="1e3db43c-cf4a-4a12-ae45-a8c31bb14f03" providerId="ADAL" clId="{469FBB91-7956-4713-BB3C-133F31791054}" dt="2021-11-23T07:42:18.336" v="770"/>
          <ac:spMkLst>
            <pc:docMk/>
            <pc:sldMk cId="723512124" sldId="260"/>
            <ac:spMk id="73" creationId="{5848AEB3-98A2-416A-999B-7B1E8CD5AC0E}"/>
          </ac:spMkLst>
        </pc:spChg>
        <pc:spChg chg="add del mod">
          <ac:chgData name="Mattia Manzolaro" userId="1e3db43c-cf4a-4a12-ae45-a8c31bb14f03" providerId="ADAL" clId="{469FBB91-7956-4713-BB3C-133F31791054}" dt="2021-11-23T07:46:12.027" v="840"/>
          <ac:spMkLst>
            <pc:docMk/>
            <pc:sldMk cId="723512124" sldId="260"/>
            <ac:spMk id="78" creationId="{7502DD39-D6D4-443C-BBD1-FC714482ED8B}"/>
          </ac:spMkLst>
        </pc:spChg>
        <pc:spChg chg="add del mod">
          <ac:chgData name="Mattia Manzolaro" userId="1e3db43c-cf4a-4a12-ae45-a8c31bb14f03" providerId="ADAL" clId="{469FBB91-7956-4713-BB3C-133F31791054}" dt="2021-11-23T07:46:12.027" v="840"/>
          <ac:spMkLst>
            <pc:docMk/>
            <pc:sldMk cId="723512124" sldId="260"/>
            <ac:spMk id="79" creationId="{D0285BD2-C135-4F32-A3BE-D8D5F18D3004}"/>
          </ac:spMkLst>
        </pc:spChg>
        <pc:spChg chg="add del mod">
          <ac:chgData name="Mattia Manzolaro" userId="1e3db43c-cf4a-4a12-ae45-a8c31bb14f03" providerId="ADAL" clId="{469FBB91-7956-4713-BB3C-133F31791054}" dt="2021-11-23T07:46:12.027" v="840"/>
          <ac:spMkLst>
            <pc:docMk/>
            <pc:sldMk cId="723512124" sldId="260"/>
            <ac:spMk id="81" creationId="{C2542CBF-3FE0-4F49-B38C-CCA2D7C5EDA9}"/>
          </ac:spMkLst>
        </pc:spChg>
        <pc:spChg chg="add del mod">
          <ac:chgData name="Mattia Manzolaro" userId="1e3db43c-cf4a-4a12-ae45-a8c31bb14f03" providerId="ADAL" clId="{469FBB91-7956-4713-BB3C-133F31791054}" dt="2021-11-23T07:46:12.027" v="840"/>
          <ac:spMkLst>
            <pc:docMk/>
            <pc:sldMk cId="723512124" sldId="260"/>
            <ac:spMk id="83" creationId="{D79CF35B-F413-426B-802D-E75C34D18952}"/>
          </ac:spMkLst>
        </pc:spChg>
        <pc:spChg chg="add del mod">
          <ac:chgData name="Mattia Manzolaro" userId="1e3db43c-cf4a-4a12-ae45-a8c31bb14f03" providerId="ADAL" clId="{469FBB91-7956-4713-BB3C-133F31791054}" dt="2021-11-23T07:46:12.027" v="840"/>
          <ac:spMkLst>
            <pc:docMk/>
            <pc:sldMk cId="723512124" sldId="260"/>
            <ac:spMk id="86" creationId="{E753E236-8E86-4004-AE4B-C874023D41D0}"/>
          </ac:spMkLst>
        </pc:spChg>
        <pc:spChg chg="add del mod">
          <ac:chgData name="Mattia Manzolaro" userId="1e3db43c-cf4a-4a12-ae45-a8c31bb14f03" providerId="ADAL" clId="{469FBB91-7956-4713-BB3C-133F31791054}" dt="2021-11-23T07:46:12.027" v="840"/>
          <ac:spMkLst>
            <pc:docMk/>
            <pc:sldMk cId="723512124" sldId="260"/>
            <ac:spMk id="88" creationId="{4F84AED4-E12D-400C-AFF9-88A4DAF05B7D}"/>
          </ac:spMkLst>
        </pc:spChg>
        <pc:spChg chg="add del mod">
          <ac:chgData name="Mattia Manzolaro" userId="1e3db43c-cf4a-4a12-ae45-a8c31bb14f03" providerId="ADAL" clId="{469FBB91-7956-4713-BB3C-133F31791054}" dt="2021-11-23T07:46:12.027" v="840"/>
          <ac:spMkLst>
            <pc:docMk/>
            <pc:sldMk cId="723512124" sldId="260"/>
            <ac:spMk id="91" creationId="{34AC6A87-4036-4B11-ACE7-1556FE05BF70}"/>
          </ac:spMkLst>
        </pc:spChg>
        <pc:spChg chg="add del mod">
          <ac:chgData name="Mattia Manzolaro" userId="1e3db43c-cf4a-4a12-ae45-a8c31bb14f03" providerId="ADAL" clId="{469FBB91-7956-4713-BB3C-133F31791054}" dt="2021-11-23T07:46:12.027" v="840"/>
          <ac:spMkLst>
            <pc:docMk/>
            <pc:sldMk cId="723512124" sldId="260"/>
            <ac:spMk id="92" creationId="{34F0956F-2973-4B16-BAF7-D5277B1596B7}"/>
          </ac:spMkLst>
        </pc:spChg>
        <pc:spChg chg="add del mod">
          <ac:chgData name="Mattia Manzolaro" userId="1e3db43c-cf4a-4a12-ae45-a8c31bb14f03" providerId="ADAL" clId="{469FBB91-7956-4713-BB3C-133F31791054}" dt="2021-11-23T07:46:12.027" v="840"/>
          <ac:spMkLst>
            <pc:docMk/>
            <pc:sldMk cId="723512124" sldId="260"/>
            <ac:spMk id="93" creationId="{0BC2F18F-0C1C-4B14-8565-B48EE9D7B58A}"/>
          </ac:spMkLst>
        </pc:spChg>
        <pc:spChg chg="add del mod">
          <ac:chgData name="Mattia Manzolaro" userId="1e3db43c-cf4a-4a12-ae45-a8c31bb14f03" providerId="ADAL" clId="{469FBB91-7956-4713-BB3C-133F31791054}" dt="2021-11-23T07:46:12.027" v="840"/>
          <ac:spMkLst>
            <pc:docMk/>
            <pc:sldMk cId="723512124" sldId="260"/>
            <ac:spMk id="96" creationId="{97B6F771-FE39-4B9D-B09A-24736707FD72}"/>
          </ac:spMkLst>
        </pc:spChg>
        <pc:spChg chg="add del mod">
          <ac:chgData name="Mattia Manzolaro" userId="1e3db43c-cf4a-4a12-ae45-a8c31bb14f03" providerId="ADAL" clId="{469FBB91-7956-4713-BB3C-133F31791054}" dt="2021-11-23T07:46:12.027" v="840"/>
          <ac:spMkLst>
            <pc:docMk/>
            <pc:sldMk cId="723512124" sldId="260"/>
            <ac:spMk id="97" creationId="{AE72E581-15E6-4F6F-9D1F-3EBE8FBD7A85}"/>
          </ac:spMkLst>
        </pc:spChg>
        <pc:spChg chg="add del mod">
          <ac:chgData name="Mattia Manzolaro" userId="1e3db43c-cf4a-4a12-ae45-a8c31bb14f03" providerId="ADAL" clId="{469FBB91-7956-4713-BB3C-133F31791054}" dt="2021-11-23T07:46:12.027" v="840"/>
          <ac:spMkLst>
            <pc:docMk/>
            <pc:sldMk cId="723512124" sldId="260"/>
            <ac:spMk id="99" creationId="{3ADB0606-21D2-44F3-84B2-8295F1972766}"/>
          </ac:spMkLst>
        </pc:spChg>
        <pc:spChg chg="add del mod">
          <ac:chgData name="Mattia Manzolaro" userId="1e3db43c-cf4a-4a12-ae45-a8c31bb14f03" providerId="ADAL" clId="{469FBB91-7956-4713-BB3C-133F31791054}" dt="2021-11-23T07:46:12.027" v="840"/>
          <ac:spMkLst>
            <pc:docMk/>
            <pc:sldMk cId="723512124" sldId="260"/>
            <ac:spMk id="100" creationId="{B6F7AF5C-AAEE-4D09-9D33-7391844C35FC}"/>
          </ac:spMkLst>
        </pc:spChg>
        <pc:spChg chg="add del mod">
          <ac:chgData name="Mattia Manzolaro" userId="1e3db43c-cf4a-4a12-ae45-a8c31bb14f03" providerId="ADAL" clId="{469FBB91-7956-4713-BB3C-133F31791054}" dt="2021-11-23T07:46:12.027" v="840"/>
          <ac:spMkLst>
            <pc:docMk/>
            <pc:sldMk cId="723512124" sldId="260"/>
            <ac:spMk id="102" creationId="{4D24B2A5-6A29-4C51-8A85-14E187A1F8BC}"/>
          </ac:spMkLst>
        </pc:spChg>
        <pc:spChg chg="add del mod">
          <ac:chgData name="Mattia Manzolaro" userId="1e3db43c-cf4a-4a12-ae45-a8c31bb14f03" providerId="ADAL" clId="{469FBB91-7956-4713-BB3C-133F31791054}" dt="2021-11-23T07:46:12.027" v="840"/>
          <ac:spMkLst>
            <pc:docMk/>
            <pc:sldMk cId="723512124" sldId="260"/>
            <ac:spMk id="104" creationId="{56DFDF38-3D91-4469-9056-AED29FDE8782}"/>
          </ac:spMkLst>
        </pc:spChg>
        <pc:spChg chg="add del mod">
          <ac:chgData name="Mattia Manzolaro" userId="1e3db43c-cf4a-4a12-ae45-a8c31bb14f03" providerId="ADAL" clId="{469FBB91-7956-4713-BB3C-133F31791054}" dt="2021-11-23T07:46:25.552" v="843" actId="478"/>
          <ac:spMkLst>
            <pc:docMk/>
            <pc:sldMk cId="723512124" sldId="260"/>
            <ac:spMk id="106" creationId="{3F798EDA-204C-4E4C-8C78-7074BD0E0C56}"/>
          </ac:spMkLst>
        </pc:spChg>
        <pc:spChg chg="add del mod">
          <ac:chgData name="Mattia Manzolaro" userId="1e3db43c-cf4a-4a12-ae45-a8c31bb14f03" providerId="ADAL" clId="{469FBB91-7956-4713-BB3C-133F31791054}" dt="2021-11-23T07:46:25.552" v="843" actId="478"/>
          <ac:spMkLst>
            <pc:docMk/>
            <pc:sldMk cId="723512124" sldId="260"/>
            <ac:spMk id="107" creationId="{7D361042-1A85-46EB-91AA-CA4AF6502508}"/>
          </ac:spMkLst>
        </pc:spChg>
        <pc:spChg chg="add del mod">
          <ac:chgData name="Mattia Manzolaro" userId="1e3db43c-cf4a-4a12-ae45-a8c31bb14f03" providerId="ADAL" clId="{469FBB91-7956-4713-BB3C-133F31791054}" dt="2021-11-23T07:46:25.552" v="843" actId="478"/>
          <ac:spMkLst>
            <pc:docMk/>
            <pc:sldMk cId="723512124" sldId="260"/>
            <ac:spMk id="109" creationId="{F0A07710-00D1-4F9A-BFC1-C30EB3A2D410}"/>
          </ac:spMkLst>
        </pc:spChg>
        <pc:spChg chg="add del mod">
          <ac:chgData name="Mattia Manzolaro" userId="1e3db43c-cf4a-4a12-ae45-a8c31bb14f03" providerId="ADAL" clId="{469FBB91-7956-4713-BB3C-133F31791054}" dt="2021-11-23T07:46:25.552" v="843" actId="478"/>
          <ac:spMkLst>
            <pc:docMk/>
            <pc:sldMk cId="723512124" sldId="260"/>
            <ac:spMk id="111" creationId="{37703345-9310-45C6-ACDB-318F9B5DA3D7}"/>
          </ac:spMkLst>
        </pc:spChg>
        <pc:spChg chg="add del mod">
          <ac:chgData name="Mattia Manzolaro" userId="1e3db43c-cf4a-4a12-ae45-a8c31bb14f03" providerId="ADAL" clId="{469FBB91-7956-4713-BB3C-133F31791054}" dt="2021-11-23T07:46:25.552" v="843" actId="478"/>
          <ac:spMkLst>
            <pc:docMk/>
            <pc:sldMk cId="723512124" sldId="260"/>
            <ac:spMk id="114" creationId="{1E928561-0A4B-4405-A86F-309FB46ECB15}"/>
          </ac:spMkLst>
        </pc:spChg>
        <pc:spChg chg="add del mod">
          <ac:chgData name="Mattia Manzolaro" userId="1e3db43c-cf4a-4a12-ae45-a8c31bb14f03" providerId="ADAL" clId="{469FBB91-7956-4713-BB3C-133F31791054}" dt="2021-11-23T07:46:25.552" v="843" actId="478"/>
          <ac:spMkLst>
            <pc:docMk/>
            <pc:sldMk cId="723512124" sldId="260"/>
            <ac:spMk id="116" creationId="{BF257D39-24FE-4F8E-B3B2-C10BFE1B9C08}"/>
          </ac:spMkLst>
        </pc:spChg>
        <pc:spChg chg="add del mod">
          <ac:chgData name="Mattia Manzolaro" userId="1e3db43c-cf4a-4a12-ae45-a8c31bb14f03" providerId="ADAL" clId="{469FBB91-7956-4713-BB3C-133F31791054}" dt="2021-11-23T07:46:25.552" v="843" actId="478"/>
          <ac:spMkLst>
            <pc:docMk/>
            <pc:sldMk cId="723512124" sldId="260"/>
            <ac:spMk id="119" creationId="{A3FE270B-07FF-44D1-980E-BCC4E409CA14}"/>
          </ac:spMkLst>
        </pc:spChg>
        <pc:spChg chg="add del mod">
          <ac:chgData name="Mattia Manzolaro" userId="1e3db43c-cf4a-4a12-ae45-a8c31bb14f03" providerId="ADAL" clId="{469FBB91-7956-4713-BB3C-133F31791054}" dt="2021-11-23T07:46:25.552" v="843" actId="478"/>
          <ac:spMkLst>
            <pc:docMk/>
            <pc:sldMk cId="723512124" sldId="260"/>
            <ac:spMk id="120" creationId="{1E185900-B395-473D-B3E7-A51708CD239C}"/>
          </ac:spMkLst>
        </pc:spChg>
        <pc:spChg chg="add del mod">
          <ac:chgData name="Mattia Manzolaro" userId="1e3db43c-cf4a-4a12-ae45-a8c31bb14f03" providerId="ADAL" clId="{469FBB91-7956-4713-BB3C-133F31791054}" dt="2021-11-23T07:46:25.552" v="843" actId="478"/>
          <ac:spMkLst>
            <pc:docMk/>
            <pc:sldMk cId="723512124" sldId="260"/>
            <ac:spMk id="121" creationId="{67DAEA50-89FA-41CF-B73C-19450F715727}"/>
          </ac:spMkLst>
        </pc:spChg>
        <pc:spChg chg="add del mod">
          <ac:chgData name="Mattia Manzolaro" userId="1e3db43c-cf4a-4a12-ae45-a8c31bb14f03" providerId="ADAL" clId="{469FBB91-7956-4713-BB3C-133F31791054}" dt="2021-11-23T07:46:25.552" v="843" actId="478"/>
          <ac:spMkLst>
            <pc:docMk/>
            <pc:sldMk cId="723512124" sldId="260"/>
            <ac:spMk id="124" creationId="{8BC7896B-3972-41A3-A8ED-17B1C76851C9}"/>
          </ac:spMkLst>
        </pc:spChg>
        <pc:spChg chg="add del mod">
          <ac:chgData name="Mattia Manzolaro" userId="1e3db43c-cf4a-4a12-ae45-a8c31bb14f03" providerId="ADAL" clId="{469FBB91-7956-4713-BB3C-133F31791054}" dt="2021-11-23T07:46:25.552" v="843" actId="478"/>
          <ac:spMkLst>
            <pc:docMk/>
            <pc:sldMk cId="723512124" sldId="260"/>
            <ac:spMk id="125" creationId="{2D484D4A-D811-4186-ABB1-C8B815F53823}"/>
          </ac:spMkLst>
        </pc:spChg>
        <pc:spChg chg="add del mod">
          <ac:chgData name="Mattia Manzolaro" userId="1e3db43c-cf4a-4a12-ae45-a8c31bb14f03" providerId="ADAL" clId="{469FBB91-7956-4713-BB3C-133F31791054}" dt="2021-11-23T07:46:25.552" v="843" actId="478"/>
          <ac:spMkLst>
            <pc:docMk/>
            <pc:sldMk cId="723512124" sldId="260"/>
            <ac:spMk id="127" creationId="{825426E8-4BE6-4E40-9782-F93444AA3036}"/>
          </ac:spMkLst>
        </pc:spChg>
        <pc:spChg chg="add del mod">
          <ac:chgData name="Mattia Manzolaro" userId="1e3db43c-cf4a-4a12-ae45-a8c31bb14f03" providerId="ADAL" clId="{469FBB91-7956-4713-BB3C-133F31791054}" dt="2021-11-23T07:46:25.552" v="843" actId="478"/>
          <ac:spMkLst>
            <pc:docMk/>
            <pc:sldMk cId="723512124" sldId="260"/>
            <ac:spMk id="128" creationId="{6590D85C-58FB-4857-A702-DD879B126D53}"/>
          </ac:spMkLst>
        </pc:spChg>
        <pc:spChg chg="add del mod">
          <ac:chgData name="Mattia Manzolaro" userId="1e3db43c-cf4a-4a12-ae45-a8c31bb14f03" providerId="ADAL" clId="{469FBB91-7956-4713-BB3C-133F31791054}" dt="2021-11-23T07:46:25.552" v="843" actId="478"/>
          <ac:spMkLst>
            <pc:docMk/>
            <pc:sldMk cId="723512124" sldId="260"/>
            <ac:spMk id="130" creationId="{661AD8B1-0A7C-4400-B887-2C75A9A22523}"/>
          </ac:spMkLst>
        </pc:spChg>
        <pc:spChg chg="add del mod">
          <ac:chgData name="Mattia Manzolaro" userId="1e3db43c-cf4a-4a12-ae45-a8c31bb14f03" providerId="ADAL" clId="{469FBB91-7956-4713-BB3C-133F31791054}" dt="2021-11-23T07:46:25.552" v="843" actId="478"/>
          <ac:spMkLst>
            <pc:docMk/>
            <pc:sldMk cId="723512124" sldId="260"/>
            <ac:spMk id="132" creationId="{4D1E8528-43F5-453C-AF9D-EC5761386147}"/>
          </ac:spMkLst>
        </pc:spChg>
        <pc:spChg chg="add del mod">
          <ac:chgData name="Mattia Manzolaro" userId="1e3db43c-cf4a-4a12-ae45-a8c31bb14f03" providerId="ADAL" clId="{469FBB91-7956-4713-BB3C-133F31791054}" dt="2021-11-23T07:46:28.950" v="845"/>
          <ac:spMkLst>
            <pc:docMk/>
            <pc:sldMk cId="723512124" sldId="260"/>
            <ac:spMk id="134" creationId="{63F3E93F-9EF6-437D-AF72-6ABBEAA53FC9}"/>
          </ac:spMkLst>
        </pc:spChg>
        <pc:spChg chg="add del mod">
          <ac:chgData name="Mattia Manzolaro" userId="1e3db43c-cf4a-4a12-ae45-a8c31bb14f03" providerId="ADAL" clId="{469FBB91-7956-4713-BB3C-133F31791054}" dt="2021-11-23T07:46:28.950" v="845"/>
          <ac:spMkLst>
            <pc:docMk/>
            <pc:sldMk cId="723512124" sldId="260"/>
            <ac:spMk id="135" creationId="{48C3DAC9-C6EF-4A14-9BE6-19F46DEBE108}"/>
          </ac:spMkLst>
        </pc:spChg>
        <pc:spChg chg="add del mod">
          <ac:chgData name="Mattia Manzolaro" userId="1e3db43c-cf4a-4a12-ae45-a8c31bb14f03" providerId="ADAL" clId="{469FBB91-7956-4713-BB3C-133F31791054}" dt="2021-11-23T07:46:28.950" v="845"/>
          <ac:spMkLst>
            <pc:docMk/>
            <pc:sldMk cId="723512124" sldId="260"/>
            <ac:spMk id="137" creationId="{E6C7E7E8-8290-46A0-8E9D-0C04EE48310C}"/>
          </ac:spMkLst>
        </pc:spChg>
        <pc:spChg chg="add del mod">
          <ac:chgData name="Mattia Manzolaro" userId="1e3db43c-cf4a-4a12-ae45-a8c31bb14f03" providerId="ADAL" clId="{469FBB91-7956-4713-BB3C-133F31791054}" dt="2021-11-23T07:46:28.950" v="845"/>
          <ac:spMkLst>
            <pc:docMk/>
            <pc:sldMk cId="723512124" sldId="260"/>
            <ac:spMk id="139" creationId="{7F7E3E3C-58DD-4C85-8872-D60E5E7F39C9}"/>
          </ac:spMkLst>
        </pc:spChg>
        <pc:spChg chg="add del mod">
          <ac:chgData name="Mattia Manzolaro" userId="1e3db43c-cf4a-4a12-ae45-a8c31bb14f03" providerId="ADAL" clId="{469FBB91-7956-4713-BB3C-133F31791054}" dt="2021-11-23T07:46:28.950" v="845"/>
          <ac:spMkLst>
            <pc:docMk/>
            <pc:sldMk cId="723512124" sldId="260"/>
            <ac:spMk id="142" creationId="{96AF40A9-746B-457A-83DE-A47BB5F4C104}"/>
          </ac:spMkLst>
        </pc:spChg>
        <pc:spChg chg="add del mod">
          <ac:chgData name="Mattia Manzolaro" userId="1e3db43c-cf4a-4a12-ae45-a8c31bb14f03" providerId="ADAL" clId="{469FBB91-7956-4713-BB3C-133F31791054}" dt="2021-11-23T07:46:28.950" v="845"/>
          <ac:spMkLst>
            <pc:docMk/>
            <pc:sldMk cId="723512124" sldId="260"/>
            <ac:spMk id="144" creationId="{28DE448C-D782-46E9-91EB-B2BAECD16E69}"/>
          </ac:spMkLst>
        </pc:spChg>
        <pc:spChg chg="add del mod">
          <ac:chgData name="Mattia Manzolaro" userId="1e3db43c-cf4a-4a12-ae45-a8c31bb14f03" providerId="ADAL" clId="{469FBB91-7956-4713-BB3C-133F31791054}" dt="2021-11-23T07:46:28.950" v="845"/>
          <ac:spMkLst>
            <pc:docMk/>
            <pc:sldMk cId="723512124" sldId="260"/>
            <ac:spMk id="147" creationId="{3DB7C5F5-EF72-463D-9418-16F1122BE718}"/>
          </ac:spMkLst>
        </pc:spChg>
        <pc:spChg chg="add del mod">
          <ac:chgData name="Mattia Manzolaro" userId="1e3db43c-cf4a-4a12-ae45-a8c31bb14f03" providerId="ADAL" clId="{469FBB91-7956-4713-BB3C-133F31791054}" dt="2021-11-23T07:46:28.950" v="845"/>
          <ac:spMkLst>
            <pc:docMk/>
            <pc:sldMk cId="723512124" sldId="260"/>
            <ac:spMk id="148" creationId="{52A2EA48-66FB-4F99-94DE-5513FDF448E1}"/>
          </ac:spMkLst>
        </pc:spChg>
        <pc:spChg chg="add del mod">
          <ac:chgData name="Mattia Manzolaro" userId="1e3db43c-cf4a-4a12-ae45-a8c31bb14f03" providerId="ADAL" clId="{469FBB91-7956-4713-BB3C-133F31791054}" dt="2021-11-23T07:46:28.950" v="845"/>
          <ac:spMkLst>
            <pc:docMk/>
            <pc:sldMk cId="723512124" sldId="260"/>
            <ac:spMk id="149" creationId="{ECC3FEA6-8347-45DF-AD87-676F95B603EA}"/>
          </ac:spMkLst>
        </pc:spChg>
        <pc:spChg chg="add del mod">
          <ac:chgData name="Mattia Manzolaro" userId="1e3db43c-cf4a-4a12-ae45-a8c31bb14f03" providerId="ADAL" clId="{469FBB91-7956-4713-BB3C-133F31791054}" dt="2021-11-23T07:46:28.950" v="845"/>
          <ac:spMkLst>
            <pc:docMk/>
            <pc:sldMk cId="723512124" sldId="260"/>
            <ac:spMk id="152" creationId="{71786D46-64B1-4D25-BB6B-F83078E46F3C}"/>
          </ac:spMkLst>
        </pc:spChg>
        <pc:spChg chg="add del mod">
          <ac:chgData name="Mattia Manzolaro" userId="1e3db43c-cf4a-4a12-ae45-a8c31bb14f03" providerId="ADAL" clId="{469FBB91-7956-4713-BB3C-133F31791054}" dt="2021-11-23T07:46:28.950" v="845"/>
          <ac:spMkLst>
            <pc:docMk/>
            <pc:sldMk cId="723512124" sldId="260"/>
            <ac:spMk id="153" creationId="{A0F78F7E-A619-40BF-ADC7-CEB063C0C621}"/>
          </ac:spMkLst>
        </pc:spChg>
        <pc:spChg chg="add del mod">
          <ac:chgData name="Mattia Manzolaro" userId="1e3db43c-cf4a-4a12-ae45-a8c31bb14f03" providerId="ADAL" clId="{469FBB91-7956-4713-BB3C-133F31791054}" dt="2021-11-23T07:46:28.950" v="845"/>
          <ac:spMkLst>
            <pc:docMk/>
            <pc:sldMk cId="723512124" sldId="260"/>
            <ac:spMk id="155" creationId="{9B2B78E2-67C8-4ED7-930C-EDAD81D57211}"/>
          </ac:spMkLst>
        </pc:spChg>
        <pc:spChg chg="add del mod">
          <ac:chgData name="Mattia Manzolaro" userId="1e3db43c-cf4a-4a12-ae45-a8c31bb14f03" providerId="ADAL" clId="{469FBB91-7956-4713-BB3C-133F31791054}" dt="2021-11-23T07:46:28.950" v="845"/>
          <ac:spMkLst>
            <pc:docMk/>
            <pc:sldMk cId="723512124" sldId="260"/>
            <ac:spMk id="156" creationId="{D1B74057-8E3E-4B07-8337-C5E02D263DE8}"/>
          </ac:spMkLst>
        </pc:spChg>
        <pc:spChg chg="add del mod">
          <ac:chgData name="Mattia Manzolaro" userId="1e3db43c-cf4a-4a12-ae45-a8c31bb14f03" providerId="ADAL" clId="{469FBB91-7956-4713-BB3C-133F31791054}" dt="2021-11-23T07:46:28.950" v="845"/>
          <ac:spMkLst>
            <pc:docMk/>
            <pc:sldMk cId="723512124" sldId="260"/>
            <ac:spMk id="158" creationId="{317B8F8E-E333-485A-876E-D97DA0E0AC13}"/>
          </ac:spMkLst>
        </pc:spChg>
        <pc:spChg chg="add del mod">
          <ac:chgData name="Mattia Manzolaro" userId="1e3db43c-cf4a-4a12-ae45-a8c31bb14f03" providerId="ADAL" clId="{469FBB91-7956-4713-BB3C-133F31791054}" dt="2021-11-23T07:46:28.950" v="845"/>
          <ac:spMkLst>
            <pc:docMk/>
            <pc:sldMk cId="723512124" sldId="260"/>
            <ac:spMk id="160" creationId="{C7FAE46C-F77E-4E88-A373-4A75C32E3C94}"/>
          </ac:spMkLst>
        </pc:spChg>
        <pc:spChg chg="add mod">
          <ac:chgData name="Mattia Manzolaro" userId="1e3db43c-cf4a-4a12-ae45-a8c31bb14f03" providerId="ADAL" clId="{469FBB91-7956-4713-BB3C-133F31791054}" dt="2021-11-23T07:49:25.678" v="887" actId="1036"/>
          <ac:spMkLst>
            <pc:docMk/>
            <pc:sldMk cId="723512124" sldId="260"/>
            <ac:spMk id="162" creationId="{2F68EDE1-9A2F-4BD0-BE4B-8A6F22DD5622}"/>
          </ac:spMkLst>
        </pc:spChg>
        <pc:spChg chg="add del mod">
          <ac:chgData name="Mattia Manzolaro" userId="1e3db43c-cf4a-4a12-ae45-a8c31bb14f03" providerId="ADAL" clId="{469FBB91-7956-4713-BB3C-133F31791054}" dt="2021-11-23T07:50:16.702" v="895"/>
          <ac:spMkLst>
            <pc:docMk/>
            <pc:sldMk cId="723512124" sldId="260"/>
            <ac:spMk id="163" creationId="{473312F2-2F03-4A35-8B4B-CFA9D680DC0E}"/>
          </ac:spMkLst>
        </pc:spChg>
        <pc:spChg chg="add del mod">
          <ac:chgData name="Mattia Manzolaro" userId="1e3db43c-cf4a-4a12-ae45-a8c31bb14f03" providerId="ADAL" clId="{469FBB91-7956-4713-BB3C-133F31791054}" dt="2021-11-23T07:52:39.060" v="912"/>
          <ac:spMkLst>
            <pc:docMk/>
            <pc:sldMk cId="723512124" sldId="260"/>
            <ac:spMk id="169" creationId="{E10063D5-9A73-44AE-9047-AB1B2DB94B7F}"/>
          </ac:spMkLst>
        </pc:spChg>
        <pc:spChg chg="add del mod">
          <ac:chgData name="Mattia Manzolaro" userId="1e3db43c-cf4a-4a12-ae45-a8c31bb14f03" providerId="ADAL" clId="{469FBB91-7956-4713-BB3C-133F31791054}" dt="2021-11-23T07:54:03.879" v="920"/>
          <ac:spMkLst>
            <pc:docMk/>
            <pc:sldMk cId="723512124" sldId="260"/>
            <ac:spMk id="172" creationId="{F8716E3D-02FA-47CB-91D7-4B90FAF7B434}"/>
          </ac:spMkLst>
        </pc:spChg>
        <pc:spChg chg="add del mod">
          <ac:chgData name="Mattia Manzolaro" userId="1e3db43c-cf4a-4a12-ae45-a8c31bb14f03" providerId="ADAL" clId="{469FBB91-7956-4713-BB3C-133F31791054}" dt="2021-11-23T07:54:03.879" v="920"/>
          <ac:spMkLst>
            <pc:docMk/>
            <pc:sldMk cId="723512124" sldId="260"/>
            <ac:spMk id="173" creationId="{57D6CCAD-2C03-494A-9795-EDEB5544BC7D}"/>
          </ac:spMkLst>
        </pc:spChg>
        <pc:spChg chg="add del mod">
          <ac:chgData name="Mattia Manzolaro" userId="1e3db43c-cf4a-4a12-ae45-a8c31bb14f03" providerId="ADAL" clId="{469FBB91-7956-4713-BB3C-133F31791054}" dt="2021-11-23T07:54:03.879" v="920"/>
          <ac:spMkLst>
            <pc:docMk/>
            <pc:sldMk cId="723512124" sldId="260"/>
            <ac:spMk id="176" creationId="{E119F84E-07B1-4904-8ABB-240FD3E35717}"/>
          </ac:spMkLst>
        </pc:spChg>
        <pc:spChg chg="add del mod">
          <ac:chgData name="Mattia Manzolaro" userId="1e3db43c-cf4a-4a12-ae45-a8c31bb14f03" providerId="ADAL" clId="{469FBB91-7956-4713-BB3C-133F31791054}" dt="2021-11-23T07:54:03.879" v="920"/>
          <ac:spMkLst>
            <pc:docMk/>
            <pc:sldMk cId="723512124" sldId="260"/>
            <ac:spMk id="179" creationId="{20013701-2FE7-4971-A27D-C99231B69E6C}"/>
          </ac:spMkLst>
        </pc:spChg>
        <pc:spChg chg="add del mod">
          <ac:chgData name="Mattia Manzolaro" userId="1e3db43c-cf4a-4a12-ae45-a8c31bb14f03" providerId="ADAL" clId="{469FBB91-7956-4713-BB3C-133F31791054}" dt="2021-11-23T07:54:03.879" v="920"/>
          <ac:spMkLst>
            <pc:docMk/>
            <pc:sldMk cId="723512124" sldId="260"/>
            <ac:spMk id="181" creationId="{A76146FB-DCAD-4A99-BBB8-9BA35E6BD58C}"/>
          </ac:spMkLst>
        </pc:spChg>
        <pc:spChg chg="add del mod">
          <ac:chgData name="Mattia Manzolaro" userId="1e3db43c-cf4a-4a12-ae45-a8c31bb14f03" providerId="ADAL" clId="{469FBB91-7956-4713-BB3C-133F31791054}" dt="2021-11-23T07:54:03.879" v="920"/>
          <ac:spMkLst>
            <pc:docMk/>
            <pc:sldMk cId="723512124" sldId="260"/>
            <ac:spMk id="182" creationId="{130C853E-D446-4C45-BDA1-0E70011C14D7}"/>
          </ac:spMkLst>
        </pc:spChg>
        <pc:spChg chg="add del mod">
          <ac:chgData name="Mattia Manzolaro" userId="1e3db43c-cf4a-4a12-ae45-a8c31bb14f03" providerId="ADAL" clId="{469FBB91-7956-4713-BB3C-133F31791054}" dt="2021-11-23T07:54:03.879" v="920"/>
          <ac:spMkLst>
            <pc:docMk/>
            <pc:sldMk cId="723512124" sldId="260"/>
            <ac:spMk id="183" creationId="{2D511F70-BE2F-4369-BFB3-71E675EBF34D}"/>
          </ac:spMkLst>
        </pc:spChg>
        <pc:spChg chg="add del mod">
          <ac:chgData name="Mattia Manzolaro" userId="1e3db43c-cf4a-4a12-ae45-a8c31bb14f03" providerId="ADAL" clId="{469FBB91-7956-4713-BB3C-133F31791054}" dt="2021-11-23T07:54:03.879" v="920"/>
          <ac:spMkLst>
            <pc:docMk/>
            <pc:sldMk cId="723512124" sldId="260"/>
            <ac:spMk id="184" creationId="{00A226AD-9106-4523-BC51-7375311933EE}"/>
          </ac:spMkLst>
        </pc:spChg>
        <pc:spChg chg="add del mod">
          <ac:chgData name="Mattia Manzolaro" userId="1e3db43c-cf4a-4a12-ae45-a8c31bb14f03" providerId="ADAL" clId="{469FBB91-7956-4713-BB3C-133F31791054}" dt="2021-11-23T07:54:03.879" v="920"/>
          <ac:spMkLst>
            <pc:docMk/>
            <pc:sldMk cId="723512124" sldId="260"/>
            <ac:spMk id="187" creationId="{38EFA3FE-50FA-4A25-9AC3-E6F8EB4BB289}"/>
          </ac:spMkLst>
        </pc:spChg>
        <pc:spChg chg="add del mod">
          <ac:chgData name="Mattia Manzolaro" userId="1e3db43c-cf4a-4a12-ae45-a8c31bb14f03" providerId="ADAL" clId="{469FBB91-7956-4713-BB3C-133F31791054}" dt="2021-11-23T07:54:03.879" v="920"/>
          <ac:spMkLst>
            <pc:docMk/>
            <pc:sldMk cId="723512124" sldId="260"/>
            <ac:spMk id="188" creationId="{037C260E-A179-4F1E-938E-67F17E4F4076}"/>
          </ac:spMkLst>
        </pc:spChg>
        <pc:spChg chg="add del mod">
          <ac:chgData name="Mattia Manzolaro" userId="1e3db43c-cf4a-4a12-ae45-a8c31bb14f03" providerId="ADAL" clId="{469FBB91-7956-4713-BB3C-133F31791054}" dt="2021-11-23T07:54:03.879" v="920"/>
          <ac:spMkLst>
            <pc:docMk/>
            <pc:sldMk cId="723512124" sldId="260"/>
            <ac:spMk id="190" creationId="{591D0EA9-B7BC-4A7D-B5B3-276EF3D1A5A5}"/>
          </ac:spMkLst>
        </pc:spChg>
        <pc:spChg chg="add del mod">
          <ac:chgData name="Mattia Manzolaro" userId="1e3db43c-cf4a-4a12-ae45-a8c31bb14f03" providerId="ADAL" clId="{469FBB91-7956-4713-BB3C-133F31791054}" dt="2021-11-23T07:54:03.879" v="920"/>
          <ac:spMkLst>
            <pc:docMk/>
            <pc:sldMk cId="723512124" sldId="260"/>
            <ac:spMk id="191" creationId="{DF7C7104-3F3A-493A-98B8-CDDA41B7B2E2}"/>
          </ac:spMkLst>
        </pc:spChg>
        <pc:spChg chg="add del mod">
          <ac:chgData name="Mattia Manzolaro" userId="1e3db43c-cf4a-4a12-ae45-a8c31bb14f03" providerId="ADAL" clId="{469FBB91-7956-4713-BB3C-133F31791054}" dt="2021-11-23T07:54:03.879" v="920"/>
          <ac:spMkLst>
            <pc:docMk/>
            <pc:sldMk cId="723512124" sldId="260"/>
            <ac:spMk id="193" creationId="{D2330A6F-143F-4327-A3E0-C42BC0179B39}"/>
          </ac:spMkLst>
        </pc:spChg>
        <pc:spChg chg="add del mod">
          <ac:chgData name="Mattia Manzolaro" userId="1e3db43c-cf4a-4a12-ae45-a8c31bb14f03" providerId="ADAL" clId="{469FBB91-7956-4713-BB3C-133F31791054}" dt="2021-11-23T07:54:03.879" v="920"/>
          <ac:spMkLst>
            <pc:docMk/>
            <pc:sldMk cId="723512124" sldId="260"/>
            <ac:spMk id="195" creationId="{3549B8FF-5E7B-41B3-90A3-3528E5D95D99}"/>
          </ac:spMkLst>
        </pc:spChg>
        <pc:spChg chg="add del mod">
          <ac:chgData name="Mattia Manzolaro" userId="1e3db43c-cf4a-4a12-ae45-a8c31bb14f03" providerId="ADAL" clId="{469FBB91-7956-4713-BB3C-133F31791054}" dt="2021-11-23T07:54:57.656" v="938"/>
          <ac:spMkLst>
            <pc:docMk/>
            <pc:sldMk cId="723512124" sldId="260"/>
            <ac:spMk id="199" creationId="{97D3C17C-7FC8-4EFF-AE68-68B8FA12C2DF}"/>
          </ac:spMkLst>
        </pc:spChg>
        <pc:spChg chg="add del mod">
          <ac:chgData name="Mattia Manzolaro" userId="1e3db43c-cf4a-4a12-ae45-a8c31bb14f03" providerId="ADAL" clId="{469FBB91-7956-4713-BB3C-133F31791054}" dt="2021-11-23T07:54:57.656" v="938"/>
          <ac:spMkLst>
            <pc:docMk/>
            <pc:sldMk cId="723512124" sldId="260"/>
            <ac:spMk id="200" creationId="{84061569-5132-4C0A-B104-9FEAA7A89A99}"/>
          </ac:spMkLst>
        </pc:spChg>
        <pc:spChg chg="add del mod">
          <ac:chgData name="Mattia Manzolaro" userId="1e3db43c-cf4a-4a12-ae45-a8c31bb14f03" providerId="ADAL" clId="{469FBB91-7956-4713-BB3C-133F31791054}" dt="2021-11-23T07:54:57.656" v="938"/>
          <ac:spMkLst>
            <pc:docMk/>
            <pc:sldMk cId="723512124" sldId="260"/>
            <ac:spMk id="202" creationId="{05FC4165-11DF-4265-BE10-7B0228D75BC3}"/>
          </ac:spMkLst>
        </pc:spChg>
        <pc:spChg chg="add del mod">
          <ac:chgData name="Mattia Manzolaro" userId="1e3db43c-cf4a-4a12-ae45-a8c31bb14f03" providerId="ADAL" clId="{469FBB91-7956-4713-BB3C-133F31791054}" dt="2021-11-23T07:54:57.656" v="938"/>
          <ac:spMkLst>
            <pc:docMk/>
            <pc:sldMk cId="723512124" sldId="260"/>
            <ac:spMk id="204" creationId="{498274CE-AF9F-4C42-AA7B-C43E597700AD}"/>
          </ac:spMkLst>
        </pc:spChg>
        <pc:spChg chg="add del mod">
          <ac:chgData name="Mattia Manzolaro" userId="1e3db43c-cf4a-4a12-ae45-a8c31bb14f03" providerId="ADAL" clId="{469FBB91-7956-4713-BB3C-133F31791054}" dt="2021-11-23T07:54:57.656" v="938"/>
          <ac:spMkLst>
            <pc:docMk/>
            <pc:sldMk cId="723512124" sldId="260"/>
            <ac:spMk id="207" creationId="{2433C214-F016-462A-B373-22C9B05B30B8}"/>
          </ac:spMkLst>
        </pc:spChg>
        <pc:spChg chg="add del mod">
          <ac:chgData name="Mattia Manzolaro" userId="1e3db43c-cf4a-4a12-ae45-a8c31bb14f03" providerId="ADAL" clId="{469FBB91-7956-4713-BB3C-133F31791054}" dt="2021-11-23T07:54:57.656" v="938"/>
          <ac:spMkLst>
            <pc:docMk/>
            <pc:sldMk cId="723512124" sldId="260"/>
            <ac:spMk id="209" creationId="{CF44E855-1BAD-4722-A287-F0A99577D113}"/>
          </ac:spMkLst>
        </pc:spChg>
        <pc:spChg chg="add del mod">
          <ac:chgData name="Mattia Manzolaro" userId="1e3db43c-cf4a-4a12-ae45-a8c31bb14f03" providerId="ADAL" clId="{469FBB91-7956-4713-BB3C-133F31791054}" dt="2021-11-23T07:54:57.656" v="938"/>
          <ac:spMkLst>
            <pc:docMk/>
            <pc:sldMk cId="723512124" sldId="260"/>
            <ac:spMk id="210" creationId="{BCFE8C8E-47D2-4745-8D69-B9B7ADF6D615}"/>
          </ac:spMkLst>
        </pc:spChg>
        <pc:spChg chg="add del mod">
          <ac:chgData name="Mattia Manzolaro" userId="1e3db43c-cf4a-4a12-ae45-a8c31bb14f03" providerId="ADAL" clId="{469FBB91-7956-4713-BB3C-133F31791054}" dt="2021-11-23T07:54:57.656" v="938"/>
          <ac:spMkLst>
            <pc:docMk/>
            <pc:sldMk cId="723512124" sldId="260"/>
            <ac:spMk id="211" creationId="{69936524-9195-4FBE-9E95-CCA57818BF30}"/>
          </ac:spMkLst>
        </pc:spChg>
        <pc:spChg chg="add del mod">
          <ac:chgData name="Mattia Manzolaro" userId="1e3db43c-cf4a-4a12-ae45-a8c31bb14f03" providerId="ADAL" clId="{469FBB91-7956-4713-BB3C-133F31791054}" dt="2021-11-23T07:54:57.656" v="938"/>
          <ac:spMkLst>
            <pc:docMk/>
            <pc:sldMk cId="723512124" sldId="260"/>
            <ac:spMk id="212" creationId="{85444B56-3608-4DEC-A5CA-87C7CCEA680E}"/>
          </ac:spMkLst>
        </pc:spChg>
        <pc:spChg chg="add del mod">
          <ac:chgData name="Mattia Manzolaro" userId="1e3db43c-cf4a-4a12-ae45-a8c31bb14f03" providerId="ADAL" clId="{469FBB91-7956-4713-BB3C-133F31791054}" dt="2021-11-23T07:54:57.656" v="938"/>
          <ac:spMkLst>
            <pc:docMk/>
            <pc:sldMk cId="723512124" sldId="260"/>
            <ac:spMk id="215" creationId="{A9DCCB9F-5D9C-4E73-9848-3BB45B3D6ADD}"/>
          </ac:spMkLst>
        </pc:spChg>
        <pc:spChg chg="add del mod">
          <ac:chgData name="Mattia Manzolaro" userId="1e3db43c-cf4a-4a12-ae45-a8c31bb14f03" providerId="ADAL" clId="{469FBB91-7956-4713-BB3C-133F31791054}" dt="2021-11-23T07:54:57.656" v="938"/>
          <ac:spMkLst>
            <pc:docMk/>
            <pc:sldMk cId="723512124" sldId="260"/>
            <ac:spMk id="216" creationId="{E37E109E-6F84-4131-B262-53103185BAA4}"/>
          </ac:spMkLst>
        </pc:spChg>
        <pc:spChg chg="add del mod">
          <ac:chgData name="Mattia Manzolaro" userId="1e3db43c-cf4a-4a12-ae45-a8c31bb14f03" providerId="ADAL" clId="{469FBB91-7956-4713-BB3C-133F31791054}" dt="2021-11-23T07:54:57.656" v="938"/>
          <ac:spMkLst>
            <pc:docMk/>
            <pc:sldMk cId="723512124" sldId="260"/>
            <ac:spMk id="218" creationId="{F5B02C3B-E609-4685-ACC3-FAC9E539F937}"/>
          </ac:spMkLst>
        </pc:spChg>
        <pc:spChg chg="add del mod">
          <ac:chgData name="Mattia Manzolaro" userId="1e3db43c-cf4a-4a12-ae45-a8c31bb14f03" providerId="ADAL" clId="{469FBB91-7956-4713-BB3C-133F31791054}" dt="2021-11-23T07:54:57.656" v="938"/>
          <ac:spMkLst>
            <pc:docMk/>
            <pc:sldMk cId="723512124" sldId="260"/>
            <ac:spMk id="219" creationId="{6A9281F6-D86A-49A8-9100-A5A7660583D2}"/>
          </ac:spMkLst>
        </pc:spChg>
        <pc:spChg chg="add del mod">
          <ac:chgData name="Mattia Manzolaro" userId="1e3db43c-cf4a-4a12-ae45-a8c31bb14f03" providerId="ADAL" clId="{469FBB91-7956-4713-BB3C-133F31791054}" dt="2021-11-23T07:54:57.656" v="938"/>
          <ac:spMkLst>
            <pc:docMk/>
            <pc:sldMk cId="723512124" sldId="260"/>
            <ac:spMk id="221" creationId="{FB591EEC-F4F7-4F4D-908F-19C0304B0C0E}"/>
          </ac:spMkLst>
        </pc:spChg>
        <pc:spChg chg="add del mod">
          <ac:chgData name="Mattia Manzolaro" userId="1e3db43c-cf4a-4a12-ae45-a8c31bb14f03" providerId="ADAL" clId="{469FBB91-7956-4713-BB3C-133F31791054}" dt="2021-11-23T07:54:57.656" v="938"/>
          <ac:spMkLst>
            <pc:docMk/>
            <pc:sldMk cId="723512124" sldId="260"/>
            <ac:spMk id="223" creationId="{1D2421D8-1E8D-486B-BD95-2F0EE8DA750C}"/>
          </ac:spMkLst>
        </pc:spChg>
        <pc:grpChg chg="add del mod">
          <ac:chgData name="Mattia Manzolaro" userId="1e3db43c-cf4a-4a12-ae45-a8c31bb14f03" providerId="ADAL" clId="{469FBB91-7956-4713-BB3C-133F31791054}" dt="2021-11-22T19:07:08.221" v="618"/>
          <ac:grpSpMkLst>
            <pc:docMk/>
            <pc:sldMk cId="723512124" sldId="260"/>
            <ac:grpSpMk id="8" creationId="{80D60088-B294-464E-B95B-472D0159DB51}"/>
          </ac:grpSpMkLst>
        </pc:grpChg>
        <pc:picChg chg="add mod">
          <ac:chgData name="Mattia Manzolaro" userId="1e3db43c-cf4a-4a12-ae45-a8c31bb14f03" providerId="ADAL" clId="{469FBB91-7956-4713-BB3C-133F31791054}" dt="2021-11-23T07:45:07.079" v="832" actId="1038"/>
          <ac:picMkLst>
            <pc:docMk/>
            <pc:sldMk cId="723512124" sldId="260"/>
            <ac:picMk id="6" creationId="{E324BBB2-9B02-481E-AA16-90F225240A4F}"/>
          </ac:picMkLst>
        </pc:picChg>
        <pc:picChg chg="add del mod">
          <ac:chgData name="Mattia Manzolaro" userId="1e3db43c-cf4a-4a12-ae45-a8c31bb14f03" providerId="ADAL" clId="{469FBB91-7956-4713-BB3C-133F31791054}" dt="2021-11-22T19:07:08.221" v="618"/>
          <ac:picMkLst>
            <pc:docMk/>
            <pc:sldMk cId="723512124" sldId="260"/>
            <ac:picMk id="7" creationId="{3D92F66C-C67E-44AC-AF0D-A857B538D3FA}"/>
          </ac:picMkLst>
        </pc:picChg>
        <pc:picChg chg="mod">
          <ac:chgData name="Mattia Manzolaro" userId="1e3db43c-cf4a-4a12-ae45-a8c31bb14f03" providerId="ADAL" clId="{469FBB91-7956-4713-BB3C-133F31791054}" dt="2021-11-22T19:06:57.449" v="613"/>
          <ac:picMkLst>
            <pc:docMk/>
            <pc:sldMk cId="723512124" sldId="260"/>
            <ac:picMk id="9" creationId="{2443B646-22D1-49EC-8F69-FE1800C2A05E}"/>
          </ac:picMkLst>
        </pc:picChg>
        <pc:picChg chg="add del mod">
          <ac:chgData name="Mattia Manzolaro" userId="1e3db43c-cf4a-4a12-ae45-a8c31bb14f03" providerId="ADAL" clId="{469FBB91-7956-4713-BB3C-133F31791054}" dt="2021-11-23T07:13:07.972" v="737" actId="478"/>
          <ac:picMkLst>
            <pc:docMk/>
            <pc:sldMk cId="723512124" sldId="260"/>
            <ac:picMk id="18" creationId="{6E407011-7DB8-4C97-9258-5467240E3D3A}"/>
          </ac:picMkLst>
        </pc:picChg>
        <pc:picChg chg="add del mod">
          <ac:chgData name="Mattia Manzolaro" userId="1e3db43c-cf4a-4a12-ae45-a8c31bb14f03" providerId="ADAL" clId="{469FBB91-7956-4713-BB3C-133F31791054}" dt="2021-11-22T19:08:20.933" v="630"/>
          <ac:picMkLst>
            <pc:docMk/>
            <pc:sldMk cId="723512124" sldId="260"/>
            <ac:picMk id="19" creationId="{6797560C-10F0-41A0-A33B-FA884B5C7AE0}"/>
          </ac:picMkLst>
        </pc:picChg>
        <pc:picChg chg="add del mod">
          <ac:chgData name="Mattia Manzolaro" userId="1e3db43c-cf4a-4a12-ae45-a8c31bb14f03" providerId="ADAL" clId="{469FBB91-7956-4713-BB3C-133F31791054}" dt="2021-11-22T19:08:20.933" v="630"/>
          <ac:picMkLst>
            <pc:docMk/>
            <pc:sldMk cId="723512124" sldId="260"/>
            <ac:picMk id="20" creationId="{463C8CFA-35DC-46C2-ACDF-0894C7D2DC6C}"/>
          </ac:picMkLst>
        </pc:picChg>
        <pc:picChg chg="add mod">
          <ac:chgData name="Mattia Manzolaro" userId="1e3db43c-cf4a-4a12-ae45-a8c31bb14f03" providerId="ADAL" clId="{469FBB91-7956-4713-BB3C-133F31791054}" dt="2021-11-23T07:45:07.079" v="832" actId="1038"/>
          <ac:picMkLst>
            <pc:docMk/>
            <pc:sldMk cId="723512124" sldId="260"/>
            <ac:picMk id="22" creationId="{2405A4A8-F1DD-4935-8DBF-7CB240406A17}"/>
          </ac:picMkLst>
        </pc:picChg>
        <pc:picChg chg="add del mod">
          <ac:chgData name="Mattia Manzolaro" userId="1e3db43c-cf4a-4a12-ae45-a8c31bb14f03" providerId="ADAL" clId="{469FBB91-7956-4713-BB3C-133F31791054}" dt="2021-11-22T19:09:17.668" v="640"/>
          <ac:picMkLst>
            <pc:docMk/>
            <pc:sldMk cId="723512124" sldId="260"/>
            <ac:picMk id="23" creationId="{ED278D49-4298-4C91-93A4-AE3A691546C7}"/>
          </ac:picMkLst>
        </pc:picChg>
        <pc:picChg chg="add mod">
          <ac:chgData name="Mattia Manzolaro" userId="1e3db43c-cf4a-4a12-ae45-a8c31bb14f03" providerId="ADAL" clId="{469FBB91-7956-4713-BB3C-133F31791054}" dt="2021-11-23T07:45:07.079" v="832" actId="1038"/>
          <ac:picMkLst>
            <pc:docMk/>
            <pc:sldMk cId="723512124" sldId="260"/>
            <ac:picMk id="25" creationId="{11A3388C-21A2-443E-894F-2C353278A892}"/>
          </ac:picMkLst>
        </pc:picChg>
        <pc:picChg chg="add del mod">
          <ac:chgData name="Mattia Manzolaro" userId="1e3db43c-cf4a-4a12-ae45-a8c31bb14f03" providerId="ADAL" clId="{469FBB91-7956-4713-BB3C-133F31791054}" dt="2021-11-23T07:14:13.101" v="739"/>
          <ac:picMkLst>
            <pc:docMk/>
            <pc:sldMk cId="723512124" sldId="260"/>
            <ac:picMk id="28" creationId="{EBB67B8F-454D-4F16-88DE-C955B7F017B8}"/>
          </ac:picMkLst>
        </pc:picChg>
        <pc:picChg chg="add mod">
          <ac:chgData name="Mattia Manzolaro" userId="1e3db43c-cf4a-4a12-ae45-a8c31bb14f03" providerId="ADAL" clId="{469FBB91-7956-4713-BB3C-133F31791054}" dt="2021-11-23T07:45:07.079" v="832" actId="1038"/>
          <ac:picMkLst>
            <pc:docMk/>
            <pc:sldMk cId="723512124" sldId="260"/>
            <ac:picMk id="32" creationId="{A1538EA6-903B-493F-B117-744DC650F834}"/>
          </ac:picMkLst>
        </pc:picChg>
        <pc:picChg chg="add del mod">
          <ac:chgData name="Mattia Manzolaro" userId="1e3db43c-cf4a-4a12-ae45-a8c31bb14f03" providerId="ADAL" clId="{469FBB91-7956-4713-BB3C-133F31791054}" dt="2021-11-23T07:22:12.299" v="766" actId="478"/>
          <ac:picMkLst>
            <pc:docMk/>
            <pc:sldMk cId="723512124" sldId="260"/>
            <ac:picMk id="35" creationId="{FBF72320-BA27-4852-A555-2F77B0E327AB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37" creationId="{44D08B14-BF5B-4CF5-9768-6D1C98B64E27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41" creationId="{FFD8D39B-04BA-4F7C-99A6-4005BDF7D335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42" creationId="{07D214AC-1466-4100-AE8E-4EDA61AF01C6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43" creationId="{8DBFF5A0-878D-4AB4-9407-2AC324B3EA70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44" creationId="{843AA2C6-D862-437D-9B07-C0B233443946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46" creationId="{73CD9B30-CF9C-4697-9522-09345997B59C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47" creationId="{DC2D905E-8455-4DFB-818D-53E627C848F2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49" creationId="{C1964C5B-0438-4BC1-B032-506D3EBAA580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51" creationId="{CF17E6D1-EDF7-4EB7-9612-3CFBE9C37594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52" creationId="{253BDEA1-AF22-4FBC-8D5E-05B55C14CE6E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54" creationId="{FE2D4C86-AF92-4193-B3B2-46112D509B39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56" creationId="{94001978-52DE-40C3-9827-1190B8304DEF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57" creationId="{9571AB3C-2101-4A5A-87B4-C638577D15D9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66" creationId="{04032EB0-6B13-4C9C-8389-261242727673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72" creationId="{4DA111E5-7FA8-443B-8180-312F762271CE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74" creationId="{E6FAFE7C-9D49-4FE1-BBAA-7D4F41D973D9}"/>
          </ac:picMkLst>
        </pc:picChg>
        <pc:picChg chg="add del mod">
          <ac:chgData name="Mattia Manzolaro" userId="1e3db43c-cf4a-4a12-ae45-a8c31bb14f03" providerId="ADAL" clId="{469FBB91-7956-4713-BB3C-133F31791054}" dt="2021-11-23T07:42:18.336" v="770"/>
          <ac:picMkLst>
            <pc:docMk/>
            <pc:sldMk cId="723512124" sldId="260"/>
            <ac:picMk id="75" creationId="{1968E875-2E0A-418E-AAC5-8E41B7438B0E}"/>
          </ac:picMkLst>
        </pc:picChg>
        <pc:picChg chg="add del mod">
          <ac:chgData name="Mattia Manzolaro" userId="1e3db43c-cf4a-4a12-ae45-a8c31bb14f03" providerId="ADAL" clId="{469FBB91-7956-4713-BB3C-133F31791054}" dt="2021-11-23T07:44:18.365" v="797" actId="478"/>
          <ac:picMkLst>
            <pc:docMk/>
            <pc:sldMk cId="723512124" sldId="260"/>
            <ac:picMk id="76" creationId="{2A1AF4FD-8B06-450A-AC67-80837DE2392E}"/>
          </ac:picMkLst>
        </pc:picChg>
        <pc:picChg chg="add del mod">
          <ac:chgData name="Mattia Manzolaro" userId="1e3db43c-cf4a-4a12-ae45-a8c31bb14f03" providerId="ADAL" clId="{469FBB91-7956-4713-BB3C-133F31791054}" dt="2021-11-23T07:46:12.027" v="840"/>
          <ac:picMkLst>
            <pc:docMk/>
            <pc:sldMk cId="723512124" sldId="260"/>
            <ac:picMk id="77" creationId="{EA774FC9-79E3-4D44-8584-AB889EDA09D0}"/>
          </ac:picMkLst>
        </pc:picChg>
        <pc:picChg chg="add del mod">
          <ac:chgData name="Mattia Manzolaro" userId="1e3db43c-cf4a-4a12-ae45-a8c31bb14f03" providerId="ADAL" clId="{469FBB91-7956-4713-BB3C-133F31791054}" dt="2021-11-23T07:46:12.027" v="840"/>
          <ac:picMkLst>
            <pc:docMk/>
            <pc:sldMk cId="723512124" sldId="260"/>
            <ac:picMk id="80" creationId="{6ADCBD75-69EE-4B07-AF6D-C232EF744687}"/>
          </ac:picMkLst>
        </pc:picChg>
        <pc:picChg chg="add del mod">
          <ac:chgData name="Mattia Manzolaro" userId="1e3db43c-cf4a-4a12-ae45-a8c31bb14f03" providerId="ADAL" clId="{469FBB91-7956-4713-BB3C-133F31791054}" dt="2021-11-23T07:46:12.027" v="840"/>
          <ac:picMkLst>
            <pc:docMk/>
            <pc:sldMk cId="723512124" sldId="260"/>
            <ac:picMk id="82" creationId="{B1B1FDE2-7B6D-4F2E-BA47-1645819213D2}"/>
          </ac:picMkLst>
        </pc:picChg>
        <pc:picChg chg="add del mod">
          <ac:chgData name="Mattia Manzolaro" userId="1e3db43c-cf4a-4a12-ae45-a8c31bb14f03" providerId="ADAL" clId="{469FBB91-7956-4713-BB3C-133F31791054}" dt="2021-11-23T07:46:12.027" v="840"/>
          <ac:picMkLst>
            <pc:docMk/>
            <pc:sldMk cId="723512124" sldId="260"/>
            <ac:picMk id="84" creationId="{708AF95D-98F5-435A-90DD-B5C96DE04B82}"/>
          </ac:picMkLst>
        </pc:picChg>
        <pc:picChg chg="add del mod">
          <ac:chgData name="Mattia Manzolaro" userId="1e3db43c-cf4a-4a12-ae45-a8c31bb14f03" providerId="ADAL" clId="{469FBB91-7956-4713-BB3C-133F31791054}" dt="2021-11-23T07:46:12.027" v="840"/>
          <ac:picMkLst>
            <pc:docMk/>
            <pc:sldMk cId="723512124" sldId="260"/>
            <ac:picMk id="85" creationId="{277D9722-2A9B-4EE6-B32C-3E6C050CAEF3}"/>
          </ac:picMkLst>
        </pc:picChg>
        <pc:picChg chg="add del mod">
          <ac:chgData name="Mattia Manzolaro" userId="1e3db43c-cf4a-4a12-ae45-a8c31bb14f03" providerId="ADAL" clId="{469FBB91-7956-4713-BB3C-133F31791054}" dt="2021-11-23T07:46:12.027" v="840"/>
          <ac:picMkLst>
            <pc:docMk/>
            <pc:sldMk cId="723512124" sldId="260"/>
            <ac:picMk id="87" creationId="{97350EE4-0C20-4423-9E65-980FE0E8AFD7}"/>
          </ac:picMkLst>
        </pc:picChg>
        <pc:picChg chg="add del mod">
          <ac:chgData name="Mattia Manzolaro" userId="1e3db43c-cf4a-4a12-ae45-a8c31bb14f03" providerId="ADAL" clId="{469FBB91-7956-4713-BB3C-133F31791054}" dt="2021-11-23T07:46:12.027" v="840"/>
          <ac:picMkLst>
            <pc:docMk/>
            <pc:sldMk cId="723512124" sldId="260"/>
            <ac:picMk id="89" creationId="{B5F4B97D-4678-49B6-8E31-341BEAA93F3B}"/>
          </ac:picMkLst>
        </pc:picChg>
        <pc:picChg chg="add del mod">
          <ac:chgData name="Mattia Manzolaro" userId="1e3db43c-cf4a-4a12-ae45-a8c31bb14f03" providerId="ADAL" clId="{469FBB91-7956-4713-BB3C-133F31791054}" dt="2021-11-23T07:46:12.027" v="840"/>
          <ac:picMkLst>
            <pc:docMk/>
            <pc:sldMk cId="723512124" sldId="260"/>
            <ac:picMk id="90" creationId="{FC0E335B-98E5-4A83-9672-C861532B131E}"/>
          </ac:picMkLst>
        </pc:picChg>
        <pc:picChg chg="add del mod">
          <ac:chgData name="Mattia Manzolaro" userId="1e3db43c-cf4a-4a12-ae45-a8c31bb14f03" providerId="ADAL" clId="{469FBB91-7956-4713-BB3C-133F31791054}" dt="2021-11-23T07:46:12.027" v="840"/>
          <ac:picMkLst>
            <pc:docMk/>
            <pc:sldMk cId="723512124" sldId="260"/>
            <ac:picMk id="98" creationId="{BB37EA7C-30AC-4CAF-B164-97A5640D944B}"/>
          </ac:picMkLst>
        </pc:picChg>
        <pc:picChg chg="add del mod">
          <ac:chgData name="Mattia Manzolaro" userId="1e3db43c-cf4a-4a12-ae45-a8c31bb14f03" providerId="ADAL" clId="{469FBB91-7956-4713-BB3C-133F31791054}" dt="2021-11-23T07:46:12.027" v="840"/>
          <ac:picMkLst>
            <pc:docMk/>
            <pc:sldMk cId="723512124" sldId="260"/>
            <ac:picMk id="103" creationId="{D3BB105D-527B-4F37-9410-FA1D61584A34}"/>
          </ac:picMkLst>
        </pc:picChg>
        <pc:picChg chg="add del mod">
          <ac:chgData name="Mattia Manzolaro" userId="1e3db43c-cf4a-4a12-ae45-a8c31bb14f03" providerId="ADAL" clId="{469FBB91-7956-4713-BB3C-133F31791054}" dt="2021-11-23T07:46:25.552" v="843" actId="478"/>
          <ac:picMkLst>
            <pc:docMk/>
            <pc:sldMk cId="723512124" sldId="260"/>
            <ac:picMk id="105" creationId="{9FB3FD97-CD2B-4D29-8F16-6C5E7D0CF94F}"/>
          </ac:picMkLst>
        </pc:picChg>
        <pc:picChg chg="add del mod">
          <ac:chgData name="Mattia Manzolaro" userId="1e3db43c-cf4a-4a12-ae45-a8c31bb14f03" providerId="ADAL" clId="{469FBB91-7956-4713-BB3C-133F31791054}" dt="2021-11-23T07:46:25.552" v="843" actId="478"/>
          <ac:picMkLst>
            <pc:docMk/>
            <pc:sldMk cId="723512124" sldId="260"/>
            <ac:picMk id="108" creationId="{5402A8DD-4B39-48E5-BCFD-5E17DAB4387E}"/>
          </ac:picMkLst>
        </pc:picChg>
        <pc:picChg chg="add del mod">
          <ac:chgData name="Mattia Manzolaro" userId="1e3db43c-cf4a-4a12-ae45-a8c31bb14f03" providerId="ADAL" clId="{469FBB91-7956-4713-BB3C-133F31791054}" dt="2021-11-23T07:46:25.552" v="843" actId="478"/>
          <ac:picMkLst>
            <pc:docMk/>
            <pc:sldMk cId="723512124" sldId="260"/>
            <ac:picMk id="110" creationId="{A6FFE35D-C3E0-4E89-8596-173BD9C3AEF9}"/>
          </ac:picMkLst>
        </pc:picChg>
        <pc:picChg chg="add del mod">
          <ac:chgData name="Mattia Manzolaro" userId="1e3db43c-cf4a-4a12-ae45-a8c31bb14f03" providerId="ADAL" clId="{469FBB91-7956-4713-BB3C-133F31791054}" dt="2021-11-23T07:46:25.552" v="843" actId="478"/>
          <ac:picMkLst>
            <pc:docMk/>
            <pc:sldMk cId="723512124" sldId="260"/>
            <ac:picMk id="112" creationId="{1C411B39-A5A4-4764-A924-2F4EA4C01D66}"/>
          </ac:picMkLst>
        </pc:picChg>
        <pc:picChg chg="add del mod">
          <ac:chgData name="Mattia Manzolaro" userId="1e3db43c-cf4a-4a12-ae45-a8c31bb14f03" providerId="ADAL" clId="{469FBB91-7956-4713-BB3C-133F31791054}" dt="2021-11-23T07:46:25.552" v="843" actId="478"/>
          <ac:picMkLst>
            <pc:docMk/>
            <pc:sldMk cId="723512124" sldId="260"/>
            <ac:picMk id="113" creationId="{D8FBEE5A-DC22-4BFD-8E14-B90B18BB23B8}"/>
          </ac:picMkLst>
        </pc:picChg>
        <pc:picChg chg="add del mod">
          <ac:chgData name="Mattia Manzolaro" userId="1e3db43c-cf4a-4a12-ae45-a8c31bb14f03" providerId="ADAL" clId="{469FBB91-7956-4713-BB3C-133F31791054}" dt="2021-11-23T07:46:25.552" v="843" actId="478"/>
          <ac:picMkLst>
            <pc:docMk/>
            <pc:sldMk cId="723512124" sldId="260"/>
            <ac:picMk id="115" creationId="{37A09BE5-5363-4AC6-91F9-A7C701651EFB}"/>
          </ac:picMkLst>
        </pc:picChg>
        <pc:picChg chg="add del mod">
          <ac:chgData name="Mattia Manzolaro" userId="1e3db43c-cf4a-4a12-ae45-a8c31bb14f03" providerId="ADAL" clId="{469FBB91-7956-4713-BB3C-133F31791054}" dt="2021-11-23T07:46:25.552" v="843" actId="478"/>
          <ac:picMkLst>
            <pc:docMk/>
            <pc:sldMk cId="723512124" sldId="260"/>
            <ac:picMk id="117" creationId="{5CF09724-928A-429E-9F1E-D16C487ADE10}"/>
          </ac:picMkLst>
        </pc:picChg>
        <pc:picChg chg="add del mod">
          <ac:chgData name="Mattia Manzolaro" userId="1e3db43c-cf4a-4a12-ae45-a8c31bb14f03" providerId="ADAL" clId="{469FBB91-7956-4713-BB3C-133F31791054}" dt="2021-11-23T07:46:25.552" v="843" actId="478"/>
          <ac:picMkLst>
            <pc:docMk/>
            <pc:sldMk cId="723512124" sldId="260"/>
            <ac:picMk id="118" creationId="{0582731C-8F52-463C-B6DE-CFC162BD0D73}"/>
          </ac:picMkLst>
        </pc:picChg>
        <pc:picChg chg="add del mod">
          <ac:chgData name="Mattia Manzolaro" userId="1e3db43c-cf4a-4a12-ae45-a8c31bb14f03" providerId="ADAL" clId="{469FBB91-7956-4713-BB3C-133F31791054}" dt="2021-11-23T07:46:25.552" v="843" actId="478"/>
          <ac:picMkLst>
            <pc:docMk/>
            <pc:sldMk cId="723512124" sldId="260"/>
            <ac:picMk id="126" creationId="{B566D8D5-D40F-4D5D-BA42-DBD6FF59CD7C}"/>
          </ac:picMkLst>
        </pc:picChg>
        <pc:picChg chg="add del mod">
          <ac:chgData name="Mattia Manzolaro" userId="1e3db43c-cf4a-4a12-ae45-a8c31bb14f03" providerId="ADAL" clId="{469FBB91-7956-4713-BB3C-133F31791054}" dt="2021-11-23T07:46:25.552" v="843" actId="478"/>
          <ac:picMkLst>
            <pc:docMk/>
            <pc:sldMk cId="723512124" sldId="260"/>
            <ac:picMk id="131" creationId="{0D280E74-AFC1-4E2A-B15C-5F80B06BB8AE}"/>
          </ac:picMkLst>
        </pc:picChg>
        <pc:picChg chg="add del mod">
          <ac:chgData name="Mattia Manzolaro" userId="1e3db43c-cf4a-4a12-ae45-a8c31bb14f03" providerId="ADAL" clId="{469FBB91-7956-4713-BB3C-133F31791054}" dt="2021-11-23T07:46:28.950" v="845"/>
          <ac:picMkLst>
            <pc:docMk/>
            <pc:sldMk cId="723512124" sldId="260"/>
            <ac:picMk id="133" creationId="{C299BC03-E02B-4978-9185-B16E4BE00A7A}"/>
          </ac:picMkLst>
        </pc:picChg>
        <pc:picChg chg="add del mod">
          <ac:chgData name="Mattia Manzolaro" userId="1e3db43c-cf4a-4a12-ae45-a8c31bb14f03" providerId="ADAL" clId="{469FBB91-7956-4713-BB3C-133F31791054}" dt="2021-11-23T07:46:28.950" v="845"/>
          <ac:picMkLst>
            <pc:docMk/>
            <pc:sldMk cId="723512124" sldId="260"/>
            <ac:picMk id="136" creationId="{4D737AA1-8901-492D-B9C5-DF0DC7694A2E}"/>
          </ac:picMkLst>
        </pc:picChg>
        <pc:picChg chg="add del mod">
          <ac:chgData name="Mattia Manzolaro" userId="1e3db43c-cf4a-4a12-ae45-a8c31bb14f03" providerId="ADAL" clId="{469FBB91-7956-4713-BB3C-133F31791054}" dt="2021-11-23T07:46:28.950" v="845"/>
          <ac:picMkLst>
            <pc:docMk/>
            <pc:sldMk cId="723512124" sldId="260"/>
            <ac:picMk id="138" creationId="{65BA5069-62DF-48BF-89E9-AEBFFADBA8FD}"/>
          </ac:picMkLst>
        </pc:picChg>
        <pc:picChg chg="add del mod">
          <ac:chgData name="Mattia Manzolaro" userId="1e3db43c-cf4a-4a12-ae45-a8c31bb14f03" providerId="ADAL" clId="{469FBB91-7956-4713-BB3C-133F31791054}" dt="2021-11-23T07:46:28.950" v="845"/>
          <ac:picMkLst>
            <pc:docMk/>
            <pc:sldMk cId="723512124" sldId="260"/>
            <ac:picMk id="140" creationId="{C9DA4753-1FE5-44A8-8AF8-2E306FDF3C79}"/>
          </ac:picMkLst>
        </pc:picChg>
        <pc:picChg chg="add del mod">
          <ac:chgData name="Mattia Manzolaro" userId="1e3db43c-cf4a-4a12-ae45-a8c31bb14f03" providerId="ADAL" clId="{469FBB91-7956-4713-BB3C-133F31791054}" dt="2021-11-23T07:46:28.950" v="845"/>
          <ac:picMkLst>
            <pc:docMk/>
            <pc:sldMk cId="723512124" sldId="260"/>
            <ac:picMk id="141" creationId="{712B6D14-CA5B-43E0-A3DF-28A10FFEADF6}"/>
          </ac:picMkLst>
        </pc:picChg>
        <pc:picChg chg="add del mod">
          <ac:chgData name="Mattia Manzolaro" userId="1e3db43c-cf4a-4a12-ae45-a8c31bb14f03" providerId="ADAL" clId="{469FBB91-7956-4713-BB3C-133F31791054}" dt="2021-11-23T07:46:28.950" v="845"/>
          <ac:picMkLst>
            <pc:docMk/>
            <pc:sldMk cId="723512124" sldId="260"/>
            <ac:picMk id="143" creationId="{1CC1BA96-35E2-4DCC-B9EA-5562A8DB89C0}"/>
          </ac:picMkLst>
        </pc:picChg>
        <pc:picChg chg="add del mod">
          <ac:chgData name="Mattia Manzolaro" userId="1e3db43c-cf4a-4a12-ae45-a8c31bb14f03" providerId="ADAL" clId="{469FBB91-7956-4713-BB3C-133F31791054}" dt="2021-11-23T07:46:28.950" v="845"/>
          <ac:picMkLst>
            <pc:docMk/>
            <pc:sldMk cId="723512124" sldId="260"/>
            <ac:picMk id="145" creationId="{0D1BEC5F-DC28-4451-B1AC-4ACAD76BA878}"/>
          </ac:picMkLst>
        </pc:picChg>
        <pc:picChg chg="add del mod">
          <ac:chgData name="Mattia Manzolaro" userId="1e3db43c-cf4a-4a12-ae45-a8c31bb14f03" providerId="ADAL" clId="{469FBB91-7956-4713-BB3C-133F31791054}" dt="2021-11-23T07:46:28.950" v="845"/>
          <ac:picMkLst>
            <pc:docMk/>
            <pc:sldMk cId="723512124" sldId="260"/>
            <ac:picMk id="146" creationId="{C0C54D6A-0A5F-4B01-8024-5993A93B7323}"/>
          </ac:picMkLst>
        </pc:picChg>
        <pc:picChg chg="add del mod">
          <ac:chgData name="Mattia Manzolaro" userId="1e3db43c-cf4a-4a12-ae45-a8c31bb14f03" providerId="ADAL" clId="{469FBB91-7956-4713-BB3C-133F31791054}" dt="2021-11-23T07:46:28.950" v="845"/>
          <ac:picMkLst>
            <pc:docMk/>
            <pc:sldMk cId="723512124" sldId="260"/>
            <ac:picMk id="154" creationId="{E9A923BB-E4F2-4249-8D33-566579DA4B45}"/>
          </ac:picMkLst>
        </pc:picChg>
        <pc:picChg chg="add del mod">
          <ac:chgData name="Mattia Manzolaro" userId="1e3db43c-cf4a-4a12-ae45-a8c31bb14f03" providerId="ADAL" clId="{469FBB91-7956-4713-BB3C-133F31791054}" dt="2021-11-23T07:46:28.950" v="845"/>
          <ac:picMkLst>
            <pc:docMk/>
            <pc:sldMk cId="723512124" sldId="260"/>
            <ac:picMk id="159" creationId="{5E00E838-C690-4BD9-865F-BAFA8266620F}"/>
          </ac:picMkLst>
        </pc:picChg>
        <pc:picChg chg="add del mod">
          <ac:chgData name="Mattia Manzolaro" userId="1e3db43c-cf4a-4a12-ae45-a8c31bb14f03" providerId="ADAL" clId="{469FBB91-7956-4713-BB3C-133F31791054}" dt="2021-11-23T07:54:31.948" v="935" actId="478"/>
          <ac:picMkLst>
            <pc:docMk/>
            <pc:sldMk cId="723512124" sldId="260"/>
            <ac:picMk id="161" creationId="{5F6AD868-D729-4E41-94B4-52310CDC3D51}"/>
          </ac:picMkLst>
        </pc:picChg>
        <pc:picChg chg="add del mod">
          <ac:chgData name="Mattia Manzolaro" userId="1e3db43c-cf4a-4a12-ae45-a8c31bb14f03" providerId="ADAL" clId="{469FBB91-7956-4713-BB3C-133F31791054}" dt="2021-11-23T07:50:16.702" v="895"/>
          <ac:picMkLst>
            <pc:docMk/>
            <pc:sldMk cId="723512124" sldId="260"/>
            <ac:picMk id="164" creationId="{F7FE0CE5-D0AB-4927-B3F7-1BEA88DEEC70}"/>
          </ac:picMkLst>
        </pc:picChg>
        <pc:picChg chg="add del mod">
          <ac:chgData name="Mattia Manzolaro" userId="1e3db43c-cf4a-4a12-ae45-a8c31bb14f03" providerId="ADAL" clId="{469FBB91-7956-4713-BB3C-133F31791054}" dt="2021-11-23T07:50:16.702" v="895"/>
          <ac:picMkLst>
            <pc:docMk/>
            <pc:sldMk cId="723512124" sldId="260"/>
            <ac:picMk id="165" creationId="{6D07961E-5168-4864-B0E1-073ADF555B44}"/>
          </ac:picMkLst>
        </pc:picChg>
        <pc:picChg chg="add del mod">
          <ac:chgData name="Mattia Manzolaro" userId="1e3db43c-cf4a-4a12-ae45-a8c31bb14f03" providerId="ADAL" clId="{469FBB91-7956-4713-BB3C-133F31791054}" dt="2021-11-23T07:50:16.702" v="895"/>
          <ac:picMkLst>
            <pc:docMk/>
            <pc:sldMk cId="723512124" sldId="260"/>
            <ac:picMk id="166" creationId="{3C6F0711-A58B-48A1-B5D9-E90CAE81DF76}"/>
          </ac:picMkLst>
        </pc:picChg>
        <pc:picChg chg="add del mod">
          <ac:chgData name="Mattia Manzolaro" userId="1e3db43c-cf4a-4a12-ae45-a8c31bb14f03" providerId="ADAL" clId="{469FBB91-7956-4713-BB3C-133F31791054}" dt="2021-11-23T07:50:16.702" v="895"/>
          <ac:picMkLst>
            <pc:docMk/>
            <pc:sldMk cId="723512124" sldId="260"/>
            <ac:picMk id="167" creationId="{FBCDDE27-6F08-41ED-AA10-DB416B1C6DBD}"/>
          </ac:picMkLst>
        </pc:picChg>
        <pc:picChg chg="add mod">
          <ac:chgData name="Mattia Manzolaro" userId="1e3db43c-cf4a-4a12-ae45-a8c31bb14f03" providerId="ADAL" clId="{469FBB91-7956-4713-BB3C-133F31791054}" dt="2021-11-23T07:52:55.438" v="918" actId="1076"/>
          <ac:picMkLst>
            <pc:docMk/>
            <pc:sldMk cId="723512124" sldId="260"/>
            <ac:picMk id="168" creationId="{9ECB082D-7468-4912-87C7-E9C4030132AD}"/>
          </ac:picMkLst>
        </pc:picChg>
        <pc:picChg chg="add mod">
          <ac:chgData name="Mattia Manzolaro" userId="1e3db43c-cf4a-4a12-ae45-a8c31bb14f03" providerId="ADAL" clId="{469FBB91-7956-4713-BB3C-133F31791054}" dt="2021-11-23T07:52:50.615" v="917" actId="1076"/>
          <ac:picMkLst>
            <pc:docMk/>
            <pc:sldMk cId="723512124" sldId="260"/>
            <ac:picMk id="170" creationId="{F5EB15D0-FCC1-40DD-8366-FBDFF7C778A3}"/>
          </ac:picMkLst>
        </pc:picChg>
        <pc:picChg chg="add del mod">
          <ac:chgData name="Mattia Manzolaro" userId="1e3db43c-cf4a-4a12-ae45-a8c31bb14f03" providerId="ADAL" clId="{469FBB91-7956-4713-BB3C-133F31791054}" dt="2021-11-23T07:54:03.879" v="920"/>
          <ac:picMkLst>
            <pc:docMk/>
            <pc:sldMk cId="723512124" sldId="260"/>
            <ac:picMk id="171" creationId="{DF773EAA-47A7-484A-9088-619F7830422F}"/>
          </ac:picMkLst>
        </pc:picChg>
        <pc:picChg chg="add del mod">
          <ac:chgData name="Mattia Manzolaro" userId="1e3db43c-cf4a-4a12-ae45-a8c31bb14f03" providerId="ADAL" clId="{469FBB91-7956-4713-BB3C-133F31791054}" dt="2021-11-23T07:54:03.879" v="920"/>
          <ac:picMkLst>
            <pc:docMk/>
            <pc:sldMk cId="723512124" sldId="260"/>
            <ac:picMk id="174" creationId="{E2FC6971-8D2B-4B18-B432-E29CC4F9650B}"/>
          </ac:picMkLst>
        </pc:picChg>
        <pc:picChg chg="add del mod">
          <ac:chgData name="Mattia Manzolaro" userId="1e3db43c-cf4a-4a12-ae45-a8c31bb14f03" providerId="ADAL" clId="{469FBB91-7956-4713-BB3C-133F31791054}" dt="2021-11-23T07:54:03.879" v="920"/>
          <ac:picMkLst>
            <pc:docMk/>
            <pc:sldMk cId="723512124" sldId="260"/>
            <ac:picMk id="175" creationId="{982BD1BE-B8C5-4022-B82D-44A546EF1889}"/>
          </ac:picMkLst>
        </pc:picChg>
        <pc:picChg chg="add del mod">
          <ac:chgData name="Mattia Manzolaro" userId="1e3db43c-cf4a-4a12-ae45-a8c31bb14f03" providerId="ADAL" clId="{469FBB91-7956-4713-BB3C-133F31791054}" dt="2021-11-23T07:54:03.879" v="920"/>
          <ac:picMkLst>
            <pc:docMk/>
            <pc:sldMk cId="723512124" sldId="260"/>
            <ac:picMk id="177" creationId="{9BDEFD4F-3908-4F7E-998E-83CFCA26FE53}"/>
          </ac:picMkLst>
        </pc:picChg>
        <pc:picChg chg="add del mod">
          <ac:chgData name="Mattia Manzolaro" userId="1e3db43c-cf4a-4a12-ae45-a8c31bb14f03" providerId="ADAL" clId="{469FBB91-7956-4713-BB3C-133F31791054}" dt="2021-11-23T07:54:03.879" v="920"/>
          <ac:picMkLst>
            <pc:docMk/>
            <pc:sldMk cId="723512124" sldId="260"/>
            <ac:picMk id="178" creationId="{9B0CEE71-52F4-4207-AD2F-59AE85328DA8}"/>
          </ac:picMkLst>
        </pc:picChg>
        <pc:picChg chg="add del mod">
          <ac:chgData name="Mattia Manzolaro" userId="1e3db43c-cf4a-4a12-ae45-a8c31bb14f03" providerId="ADAL" clId="{469FBB91-7956-4713-BB3C-133F31791054}" dt="2021-11-23T07:54:03.879" v="920"/>
          <ac:picMkLst>
            <pc:docMk/>
            <pc:sldMk cId="723512124" sldId="260"/>
            <ac:picMk id="180" creationId="{70EF805E-CC89-493C-8542-10B3E58800BA}"/>
          </ac:picMkLst>
        </pc:picChg>
        <pc:picChg chg="add del mod">
          <ac:chgData name="Mattia Manzolaro" userId="1e3db43c-cf4a-4a12-ae45-a8c31bb14f03" providerId="ADAL" clId="{469FBB91-7956-4713-BB3C-133F31791054}" dt="2021-11-23T07:54:03.879" v="920"/>
          <ac:picMkLst>
            <pc:docMk/>
            <pc:sldMk cId="723512124" sldId="260"/>
            <ac:picMk id="189" creationId="{F162210F-F446-43DE-BB83-E37DA327EA66}"/>
          </ac:picMkLst>
        </pc:picChg>
        <pc:picChg chg="add del mod">
          <ac:chgData name="Mattia Manzolaro" userId="1e3db43c-cf4a-4a12-ae45-a8c31bb14f03" providerId="ADAL" clId="{469FBB91-7956-4713-BB3C-133F31791054}" dt="2021-11-23T07:54:03.879" v="920"/>
          <ac:picMkLst>
            <pc:docMk/>
            <pc:sldMk cId="723512124" sldId="260"/>
            <ac:picMk id="194" creationId="{1E60494F-2F66-4E01-B374-48FAA85DBB1A}"/>
          </ac:picMkLst>
        </pc:picChg>
        <pc:picChg chg="add del mod">
          <ac:chgData name="Mattia Manzolaro" userId="1e3db43c-cf4a-4a12-ae45-a8c31bb14f03" providerId="ADAL" clId="{469FBB91-7956-4713-BB3C-133F31791054}" dt="2021-11-23T07:54:29.563" v="934" actId="478"/>
          <ac:picMkLst>
            <pc:docMk/>
            <pc:sldMk cId="723512124" sldId="260"/>
            <ac:picMk id="196" creationId="{2F006E2F-5EBA-4839-A96A-1BA458F11A7C}"/>
          </ac:picMkLst>
        </pc:picChg>
        <pc:picChg chg="add del mod">
          <ac:chgData name="Mattia Manzolaro" userId="1e3db43c-cf4a-4a12-ae45-a8c31bb14f03" providerId="ADAL" clId="{469FBB91-7956-4713-BB3C-133F31791054}" dt="2021-11-23T07:55:24.048" v="988" actId="478"/>
          <ac:picMkLst>
            <pc:docMk/>
            <pc:sldMk cId="723512124" sldId="260"/>
            <ac:picMk id="197" creationId="{13B3B88C-1853-4DB5-B894-261FFBDA91D7}"/>
          </ac:picMkLst>
        </pc:picChg>
        <pc:picChg chg="add del mod">
          <ac:chgData name="Mattia Manzolaro" userId="1e3db43c-cf4a-4a12-ae45-a8c31bb14f03" providerId="ADAL" clId="{469FBB91-7956-4713-BB3C-133F31791054}" dt="2021-11-23T07:54:57.656" v="938"/>
          <ac:picMkLst>
            <pc:docMk/>
            <pc:sldMk cId="723512124" sldId="260"/>
            <ac:picMk id="198" creationId="{3034119E-E783-437E-A25E-18E6836DB737}"/>
          </ac:picMkLst>
        </pc:picChg>
        <pc:picChg chg="add del mod">
          <ac:chgData name="Mattia Manzolaro" userId="1e3db43c-cf4a-4a12-ae45-a8c31bb14f03" providerId="ADAL" clId="{469FBB91-7956-4713-BB3C-133F31791054}" dt="2021-11-23T07:54:57.656" v="938"/>
          <ac:picMkLst>
            <pc:docMk/>
            <pc:sldMk cId="723512124" sldId="260"/>
            <ac:picMk id="201" creationId="{7B3215B6-3809-407B-926D-6A3D8C71811A}"/>
          </ac:picMkLst>
        </pc:picChg>
        <pc:picChg chg="add del mod">
          <ac:chgData name="Mattia Manzolaro" userId="1e3db43c-cf4a-4a12-ae45-a8c31bb14f03" providerId="ADAL" clId="{469FBB91-7956-4713-BB3C-133F31791054}" dt="2021-11-23T07:54:57.656" v="938"/>
          <ac:picMkLst>
            <pc:docMk/>
            <pc:sldMk cId="723512124" sldId="260"/>
            <ac:picMk id="203" creationId="{2CADFD4B-7653-4D1A-A631-E64149E21AA0}"/>
          </ac:picMkLst>
        </pc:picChg>
        <pc:picChg chg="add del mod">
          <ac:chgData name="Mattia Manzolaro" userId="1e3db43c-cf4a-4a12-ae45-a8c31bb14f03" providerId="ADAL" clId="{469FBB91-7956-4713-BB3C-133F31791054}" dt="2021-11-23T07:54:57.656" v="938"/>
          <ac:picMkLst>
            <pc:docMk/>
            <pc:sldMk cId="723512124" sldId="260"/>
            <ac:picMk id="205" creationId="{0E729069-BC2A-49C8-848B-8BB658CD4010}"/>
          </ac:picMkLst>
        </pc:picChg>
        <pc:picChg chg="add del mod">
          <ac:chgData name="Mattia Manzolaro" userId="1e3db43c-cf4a-4a12-ae45-a8c31bb14f03" providerId="ADAL" clId="{469FBB91-7956-4713-BB3C-133F31791054}" dt="2021-11-23T07:54:57.656" v="938"/>
          <ac:picMkLst>
            <pc:docMk/>
            <pc:sldMk cId="723512124" sldId="260"/>
            <ac:picMk id="206" creationId="{2137E74B-F1B5-4658-AD84-18070637001D}"/>
          </ac:picMkLst>
        </pc:picChg>
        <pc:picChg chg="add del mod">
          <ac:chgData name="Mattia Manzolaro" userId="1e3db43c-cf4a-4a12-ae45-a8c31bb14f03" providerId="ADAL" clId="{469FBB91-7956-4713-BB3C-133F31791054}" dt="2021-11-23T07:54:57.656" v="938"/>
          <ac:picMkLst>
            <pc:docMk/>
            <pc:sldMk cId="723512124" sldId="260"/>
            <ac:picMk id="208" creationId="{196BA349-35A4-4A79-9DBE-843DB3F1CC89}"/>
          </ac:picMkLst>
        </pc:picChg>
        <pc:picChg chg="add del mod">
          <ac:chgData name="Mattia Manzolaro" userId="1e3db43c-cf4a-4a12-ae45-a8c31bb14f03" providerId="ADAL" clId="{469FBB91-7956-4713-BB3C-133F31791054}" dt="2021-11-23T07:54:57.656" v="938"/>
          <ac:picMkLst>
            <pc:docMk/>
            <pc:sldMk cId="723512124" sldId="260"/>
            <ac:picMk id="217" creationId="{9894DA20-90CC-4282-B595-E6C47BD13414}"/>
          </ac:picMkLst>
        </pc:picChg>
        <pc:picChg chg="add del mod">
          <ac:chgData name="Mattia Manzolaro" userId="1e3db43c-cf4a-4a12-ae45-a8c31bb14f03" providerId="ADAL" clId="{469FBB91-7956-4713-BB3C-133F31791054}" dt="2021-11-23T07:54:57.656" v="938"/>
          <ac:picMkLst>
            <pc:docMk/>
            <pc:sldMk cId="723512124" sldId="260"/>
            <ac:picMk id="222" creationId="{0CB779A7-50C1-4AFD-98FC-D093D0EE776D}"/>
          </ac:picMkLst>
        </pc:picChg>
        <pc:picChg chg="add del mod">
          <ac:chgData name="Mattia Manzolaro" userId="1e3db43c-cf4a-4a12-ae45-a8c31bb14f03" providerId="ADAL" clId="{469FBB91-7956-4713-BB3C-133F31791054}" dt="2021-11-23T07:55:21.926" v="986" actId="478"/>
          <ac:picMkLst>
            <pc:docMk/>
            <pc:sldMk cId="723512124" sldId="260"/>
            <ac:picMk id="224" creationId="{320ECA7F-202E-4BDB-B498-EA8400EC21B0}"/>
          </ac:picMkLst>
        </pc:picChg>
        <pc:picChg chg="add mod">
          <ac:chgData name="Mattia Manzolaro" userId="1e3db43c-cf4a-4a12-ae45-a8c31bb14f03" providerId="ADAL" clId="{469FBB91-7956-4713-BB3C-133F31791054}" dt="2021-11-23T07:55:25.122" v="989"/>
          <ac:picMkLst>
            <pc:docMk/>
            <pc:sldMk cId="723512124" sldId="260"/>
            <ac:picMk id="225" creationId="{83A59E7B-4F15-433D-98A4-1D98801247D3}"/>
          </ac:picMkLst>
        </pc:picChg>
        <pc:cxnChg chg="mod">
          <ac:chgData name="Mattia Manzolaro" userId="1e3db43c-cf4a-4a12-ae45-a8c31bb14f03" providerId="ADAL" clId="{469FBB91-7956-4713-BB3C-133F31791054}" dt="2021-11-22T19:06:57.449" v="613"/>
          <ac:cxnSpMkLst>
            <pc:docMk/>
            <pc:sldMk cId="723512124" sldId="260"/>
            <ac:cxnSpMk id="12" creationId="{1358AE09-BAB7-417B-8116-78C69C55FE40}"/>
          </ac:cxnSpMkLst>
        </pc:cxnChg>
        <pc:cxnChg chg="add del mod">
          <ac:chgData name="Mattia Manzolaro" userId="1e3db43c-cf4a-4a12-ae45-a8c31bb14f03" providerId="ADAL" clId="{469FBB91-7956-4713-BB3C-133F31791054}" dt="2021-11-22T19:07:08.221" v="618"/>
          <ac:cxnSpMkLst>
            <pc:docMk/>
            <pc:sldMk cId="723512124" sldId="260"/>
            <ac:cxnSpMk id="14" creationId="{1723E8E9-0FE7-4F5F-B083-CD380C010F44}"/>
          </ac:cxnSpMkLst>
        </pc:cxnChg>
        <pc:cxnChg chg="add del mod">
          <ac:chgData name="Mattia Manzolaro" userId="1e3db43c-cf4a-4a12-ae45-a8c31bb14f03" providerId="ADAL" clId="{469FBB91-7956-4713-BB3C-133F31791054}" dt="2021-11-23T07:14:13.101" v="739"/>
          <ac:cxnSpMkLst>
            <pc:docMk/>
            <pc:sldMk cId="723512124" sldId="260"/>
            <ac:cxnSpMk id="29" creationId="{30AE423F-96DE-45EF-9BD8-AA7B234465AB}"/>
          </ac:cxnSpMkLst>
        </pc:cxnChg>
        <pc:cxnChg chg="add mod">
          <ac:chgData name="Mattia Manzolaro" userId="1e3db43c-cf4a-4a12-ae45-a8c31bb14f03" providerId="ADAL" clId="{469FBB91-7956-4713-BB3C-133F31791054}" dt="2021-11-23T07:45:11.624" v="838" actId="1038"/>
          <ac:cxnSpMkLst>
            <pc:docMk/>
            <pc:sldMk cId="723512124" sldId="260"/>
            <ac:cxnSpMk id="34" creationId="{8BCC60F2-1C72-4557-819F-D5E46537A08D}"/>
          </ac:cxnSpMkLst>
        </pc:cxnChg>
        <pc:cxnChg chg="add del mod">
          <ac:chgData name="Mattia Manzolaro" userId="1e3db43c-cf4a-4a12-ae45-a8c31bb14f03" providerId="ADAL" clId="{469FBB91-7956-4713-BB3C-133F31791054}" dt="2021-11-23T07:42:18.336" v="770"/>
          <ac:cxnSpMkLst>
            <pc:docMk/>
            <pc:sldMk cId="723512124" sldId="260"/>
            <ac:cxnSpMk id="62" creationId="{1563D02E-4821-480C-8895-1D3DA0274C62}"/>
          </ac:cxnSpMkLst>
        </pc:cxnChg>
        <pc:cxnChg chg="add del mod">
          <ac:chgData name="Mattia Manzolaro" userId="1e3db43c-cf4a-4a12-ae45-a8c31bb14f03" providerId="ADAL" clId="{469FBB91-7956-4713-BB3C-133F31791054}" dt="2021-11-23T07:42:18.336" v="770"/>
          <ac:cxnSpMkLst>
            <pc:docMk/>
            <pc:sldMk cId="723512124" sldId="260"/>
            <ac:cxnSpMk id="63" creationId="{7BA39CE3-E6D1-4485-80F7-E3C50AC5A23B}"/>
          </ac:cxnSpMkLst>
        </pc:cxnChg>
        <pc:cxnChg chg="add del mod">
          <ac:chgData name="Mattia Manzolaro" userId="1e3db43c-cf4a-4a12-ae45-a8c31bb14f03" providerId="ADAL" clId="{469FBB91-7956-4713-BB3C-133F31791054}" dt="2021-11-23T07:42:18.336" v="770"/>
          <ac:cxnSpMkLst>
            <pc:docMk/>
            <pc:sldMk cId="723512124" sldId="260"/>
            <ac:cxnSpMk id="69" creationId="{CD6F49A4-C0DE-4357-BAC8-2043050AA4E8}"/>
          </ac:cxnSpMkLst>
        </pc:cxnChg>
        <pc:cxnChg chg="add del mod">
          <ac:chgData name="Mattia Manzolaro" userId="1e3db43c-cf4a-4a12-ae45-a8c31bb14f03" providerId="ADAL" clId="{469FBB91-7956-4713-BB3C-133F31791054}" dt="2021-11-23T07:46:12.027" v="840"/>
          <ac:cxnSpMkLst>
            <pc:docMk/>
            <pc:sldMk cId="723512124" sldId="260"/>
            <ac:cxnSpMk id="94" creationId="{DA00FDCE-3A2A-4106-953B-BCE3C6291067}"/>
          </ac:cxnSpMkLst>
        </pc:cxnChg>
        <pc:cxnChg chg="add del mod">
          <ac:chgData name="Mattia Manzolaro" userId="1e3db43c-cf4a-4a12-ae45-a8c31bb14f03" providerId="ADAL" clId="{469FBB91-7956-4713-BB3C-133F31791054}" dt="2021-11-23T07:46:12.027" v="840"/>
          <ac:cxnSpMkLst>
            <pc:docMk/>
            <pc:sldMk cId="723512124" sldId="260"/>
            <ac:cxnSpMk id="95" creationId="{00FB888A-F7D8-4F2C-8081-805975B6E4B1}"/>
          </ac:cxnSpMkLst>
        </pc:cxnChg>
        <pc:cxnChg chg="add del mod">
          <ac:chgData name="Mattia Manzolaro" userId="1e3db43c-cf4a-4a12-ae45-a8c31bb14f03" providerId="ADAL" clId="{469FBB91-7956-4713-BB3C-133F31791054}" dt="2021-11-23T07:46:12.027" v="840"/>
          <ac:cxnSpMkLst>
            <pc:docMk/>
            <pc:sldMk cId="723512124" sldId="260"/>
            <ac:cxnSpMk id="101" creationId="{2DC0A6B6-FFA4-4161-B295-54A771FCEAB8}"/>
          </ac:cxnSpMkLst>
        </pc:cxnChg>
        <pc:cxnChg chg="add del mod">
          <ac:chgData name="Mattia Manzolaro" userId="1e3db43c-cf4a-4a12-ae45-a8c31bb14f03" providerId="ADAL" clId="{469FBB91-7956-4713-BB3C-133F31791054}" dt="2021-11-23T07:46:25.552" v="843" actId="478"/>
          <ac:cxnSpMkLst>
            <pc:docMk/>
            <pc:sldMk cId="723512124" sldId="260"/>
            <ac:cxnSpMk id="122" creationId="{2F2F7DCB-65B1-4A9E-AF48-549435C0F67D}"/>
          </ac:cxnSpMkLst>
        </pc:cxnChg>
        <pc:cxnChg chg="add del mod">
          <ac:chgData name="Mattia Manzolaro" userId="1e3db43c-cf4a-4a12-ae45-a8c31bb14f03" providerId="ADAL" clId="{469FBB91-7956-4713-BB3C-133F31791054}" dt="2021-11-23T07:46:25.552" v="843" actId="478"/>
          <ac:cxnSpMkLst>
            <pc:docMk/>
            <pc:sldMk cId="723512124" sldId="260"/>
            <ac:cxnSpMk id="123" creationId="{0DFC4D10-7129-4162-A12A-D8A6E4BAFD1D}"/>
          </ac:cxnSpMkLst>
        </pc:cxnChg>
        <pc:cxnChg chg="add del mod">
          <ac:chgData name="Mattia Manzolaro" userId="1e3db43c-cf4a-4a12-ae45-a8c31bb14f03" providerId="ADAL" clId="{469FBB91-7956-4713-BB3C-133F31791054}" dt="2021-11-23T07:46:25.552" v="843" actId="478"/>
          <ac:cxnSpMkLst>
            <pc:docMk/>
            <pc:sldMk cId="723512124" sldId="260"/>
            <ac:cxnSpMk id="129" creationId="{35E2DA19-0A39-4AD7-92DE-75D8D2213B29}"/>
          </ac:cxnSpMkLst>
        </pc:cxnChg>
        <pc:cxnChg chg="add del mod">
          <ac:chgData name="Mattia Manzolaro" userId="1e3db43c-cf4a-4a12-ae45-a8c31bb14f03" providerId="ADAL" clId="{469FBB91-7956-4713-BB3C-133F31791054}" dt="2021-11-23T07:46:28.950" v="845"/>
          <ac:cxnSpMkLst>
            <pc:docMk/>
            <pc:sldMk cId="723512124" sldId="260"/>
            <ac:cxnSpMk id="150" creationId="{87096D2F-FA2B-474F-A699-BC607C64B343}"/>
          </ac:cxnSpMkLst>
        </pc:cxnChg>
        <pc:cxnChg chg="add del mod">
          <ac:chgData name="Mattia Manzolaro" userId="1e3db43c-cf4a-4a12-ae45-a8c31bb14f03" providerId="ADAL" clId="{469FBB91-7956-4713-BB3C-133F31791054}" dt="2021-11-23T07:46:28.950" v="845"/>
          <ac:cxnSpMkLst>
            <pc:docMk/>
            <pc:sldMk cId="723512124" sldId="260"/>
            <ac:cxnSpMk id="151" creationId="{2E17CB37-5E57-458E-92C0-56C81922FA03}"/>
          </ac:cxnSpMkLst>
        </pc:cxnChg>
        <pc:cxnChg chg="add del mod">
          <ac:chgData name="Mattia Manzolaro" userId="1e3db43c-cf4a-4a12-ae45-a8c31bb14f03" providerId="ADAL" clId="{469FBB91-7956-4713-BB3C-133F31791054}" dt="2021-11-23T07:46:28.950" v="845"/>
          <ac:cxnSpMkLst>
            <pc:docMk/>
            <pc:sldMk cId="723512124" sldId="260"/>
            <ac:cxnSpMk id="157" creationId="{695A20D5-1720-4E06-A6F9-A4B8DAB9876D}"/>
          </ac:cxnSpMkLst>
        </pc:cxnChg>
        <pc:cxnChg chg="add del mod">
          <ac:chgData name="Mattia Manzolaro" userId="1e3db43c-cf4a-4a12-ae45-a8c31bb14f03" providerId="ADAL" clId="{469FBB91-7956-4713-BB3C-133F31791054}" dt="2021-11-23T07:54:03.879" v="920"/>
          <ac:cxnSpMkLst>
            <pc:docMk/>
            <pc:sldMk cId="723512124" sldId="260"/>
            <ac:cxnSpMk id="185" creationId="{9C872F8E-3016-495F-B354-13C9812DA5BA}"/>
          </ac:cxnSpMkLst>
        </pc:cxnChg>
        <pc:cxnChg chg="add del mod">
          <ac:chgData name="Mattia Manzolaro" userId="1e3db43c-cf4a-4a12-ae45-a8c31bb14f03" providerId="ADAL" clId="{469FBB91-7956-4713-BB3C-133F31791054}" dt="2021-11-23T07:54:03.879" v="920"/>
          <ac:cxnSpMkLst>
            <pc:docMk/>
            <pc:sldMk cId="723512124" sldId="260"/>
            <ac:cxnSpMk id="186" creationId="{C9E6ED6B-91BD-4AB6-B655-90DCFE9D20A1}"/>
          </ac:cxnSpMkLst>
        </pc:cxnChg>
        <pc:cxnChg chg="add del mod">
          <ac:chgData name="Mattia Manzolaro" userId="1e3db43c-cf4a-4a12-ae45-a8c31bb14f03" providerId="ADAL" clId="{469FBB91-7956-4713-BB3C-133F31791054}" dt="2021-11-23T07:54:03.879" v="920"/>
          <ac:cxnSpMkLst>
            <pc:docMk/>
            <pc:sldMk cId="723512124" sldId="260"/>
            <ac:cxnSpMk id="192" creationId="{18870CAD-841F-439A-BD3B-1418BC447B12}"/>
          </ac:cxnSpMkLst>
        </pc:cxnChg>
        <pc:cxnChg chg="add del mod">
          <ac:chgData name="Mattia Manzolaro" userId="1e3db43c-cf4a-4a12-ae45-a8c31bb14f03" providerId="ADAL" clId="{469FBB91-7956-4713-BB3C-133F31791054}" dt="2021-11-23T07:54:57.656" v="938"/>
          <ac:cxnSpMkLst>
            <pc:docMk/>
            <pc:sldMk cId="723512124" sldId="260"/>
            <ac:cxnSpMk id="213" creationId="{335E75FA-9473-43E2-A059-8AC0723C63FC}"/>
          </ac:cxnSpMkLst>
        </pc:cxnChg>
        <pc:cxnChg chg="add del mod">
          <ac:chgData name="Mattia Manzolaro" userId="1e3db43c-cf4a-4a12-ae45-a8c31bb14f03" providerId="ADAL" clId="{469FBB91-7956-4713-BB3C-133F31791054}" dt="2021-11-23T07:54:57.656" v="938"/>
          <ac:cxnSpMkLst>
            <pc:docMk/>
            <pc:sldMk cId="723512124" sldId="260"/>
            <ac:cxnSpMk id="214" creationId="{B509424D-8969-4C8F-AA2F-488CA42F8F87}"/>
          </ac:cxnSpMkLst>
        </pc:cxnChg>
        <pc:cxnChg chg="add del mod">
          <ac:chgData name="Mattia Manzolaro" userId="1e3db43c-cf4a-4a12-ae45-a8c31bb14f03" providerId="ADAL" clId="{469FBB91-7956-4713-BB3C-133F31791054}" dt="2021-11-23T07:54:57.656" v="938"/>
          <ac:cxnSpMkLst>
            <pc:docMk/>
            <pc:sldMk cId="723512124" sldId="260"/>
            <ac:cxnSpMk id="220" creationId="{8D97E6FE-54AB-4CB1-A0AA-9EB9BB22B3A0}"/>
          </ac:cxnSpMkLst>
        </pc:cxnChg>
      </pc:sldChg>
      <pc:sldChg chg="addSp delSp modSp mod">
        <pc:chgData name="Mattia Manzolaro" userId="1e3db43c-cf4a-4a12-ae45-a8c31bb14f03" providerId="ADAL" clId="{469FBB91-7956-4713-BB3C-133F31791054}" dt="2021-11-23T12:27:43.586" v="2687" actId="1036"/>
        <pc:sldMkLst>
          <pc:docMk/>
          <pc:sldMk cId="3146867895" sldId="261"/>
        </pc:sldMkLst>
        <pc:spChg chg="del">
          <ac:chgData name="Mattia Manzolaro" userId="1e3db43c-cf4a-4a12-ae45-a8c31bb14f03" providerId="ADAL" clId="{469FBB91-7956-4713-BB3C-133F31791054}" dt="2021-11-22T18:48:14.725" v="567" actId="478"/>
          <ac:spMkLst>
            <pc:docMk/>
            <pc:sldMk cId="3146867895" sldId="261"/>
            <ac:spMk id="3" creationId="{8E099AB3-BECB-664B-9BDE-53B6C54C864A}"/>
          </ac:spMkLst>
        </pc:spChg>
        <pc:spChg chg="del">
          <ac:chgData name="Mattia Manzolaro" userId="1e3db43c-cf4a-4a12-ae45-a8c31bb14f03" providerId="ADAL" clId="{469FBB91-7956-4713-BB3C-133F31791054}" dt="2021-11-23T07:07:11.099" v="678" actId="478"/>
          <ac:spMkLst>
            <pc:docMk/>
            <pc:sldMk cId="3146867895" sldId="261"/>
            <ac:spMk id="4" creationId="{C648DC70-B04C-F246-9E3B-26EA4231FBCB}"/>
          </ac:spMkLst>
        </pc:spChg>
        <pc:spChg chg="add mod">
          <ac:chgData name="Mattia Manzolaro" userId="1e3db43c-cf4a-4a12-ae45-a8c31bb14f03" providerId="ADAL" clId="{469FBB91-7956-4713-BB3C-133F31791054}" dt="2021-11-23T12:27:30.235" v="2685" actId="1036"/>
          <ac:spMkLst>
            <pc:docMk/>
            <pc:sldMk cId="3146867895" sldId="261"/>
            <ac:spMk id="6" creationId="{3393BF34-28C7-4682-83E8-5F6BC1719D5A}"/>
          </ac:spMkLst>
        </pc:spChg>
        <pc:spChg chg="add mod">
          <ac:chgData name="Mattia Manzolaro" userId="1e3db43c-cf4a-4a12-ae45-a8c31bb14f03" providerId="ADAL" clId="{469FBB91-7956-4713-BB3C-133F31791054}" dt="2021-11-23T12:27:30.235" v="2685" actId="1036"/>
          <ac:spMkLst>
            <pc:docMk/>
            <pc:sldMk cId="3146867895" sldId="261"/>
            <ac:spMk id="7" creationId="{77444680-FF7A-4B28-81C1-B988ED59FD2C}"/>
          </ac:spMkLst>
        </pc:spChg>
        <pc:spChg chg="add mod">
          <ac:chgData name="Mattia Manzolaro" userId="1e3db43c-cf4a-4a12-ae45-a8c31bb14f03" providerId="ADAL" clId="{469FBB91-7956-4713-BB3C-133F31791054}" dt="2021-11-23T12:27:43.586" v="2687" actId="1036"/>
          <ac:spMkLst>
            <pc:docMk/>
            <pc:sldMk cId="3146867895" sldId="261"/>
            <ac:spMk id="8" creationId="{35685FBC-6E63-4C54-9BF1-D50FF2CCD86B}"/>
          </ac:spMkLst>
        </pc:spChg>
        <pc:spChg chg="add mod">
          <ac:chgData name="Mattia Manzolaro" userId="1e3db43c-cf4a-4a12-ae45-a8c31bb14f03" providerId="ADAL" clId="{469FBB91-7956-4713-BB3C-133F31791054}" dt="2021-11-23T12:27:43.586" v="2687" actId="1036"/>
          <ac:spMkLst>
            <pc:docMk/>
            <pc:sldMk cId="3146867895" sldId="261"/>
            <ac:spMk id="9" creationId="{CD204675-4FAA-428D-908C-FE39826B955C}"/>
          </ac:spMkLst>
        </pc:spChg>
        <pc:spChg chg="add mod">
          <ac:chgData name="Mattia Manzolaro" userId="1e3db43c-cf4a-4a12-ae45-a8c31bb14f03" providerId="ADAL" clId="{469FBB91-7956-4713-BB3C-133F31791054}" dt="2021-11-23T12:27:36.133" v="2686" actId="1036"/>
          <ac:spMkLst>
            <pc:docMk/>
            <pc:sldMk cId="3146867895" sldId="261"/>
            <ac:spMk id="10" creationId="{6C74FFFC-C238-4EC8-B590-8F235902C623}"/>
          </ac:spMkLst>
        </pc:spChg>
        <pc:spChg chg="add mod">
          <ac:chgData name="Mattia Manzolaro" userId="1e3db43c-cf4a-4a12-ae45-a8c31bb14f03" providerId="ADAL" clId="{469FBB91-7956-4713-BB3C-133F31791054}" dt="2021-11-23T12:27:36.133" v="2686" actId="1036"/>
          <ac:spMkLst>
            <pc:docMk/>
            <pc:sldMk cId="3146867895" sldId="261"/>
            <ac:spMk id="11" creationId="{EFA948A9-5F78-41F9-BAFC-AEF1A8CA45CC}"/>
          </ac:spMkLst>
        </pc:spChg>
        <pc:spChg chg="add mod">
          <ac:chgData name="Mattia Manzolaro" userId="1e3db43c-cf4a-4a12-ae45-a8c31bb14f03" providerId="ADAL" clId="{469FBB91-7956-4713-BB3C-133F31791054}" dt="2021-11-23T07:07:11.390" v="679"/>
          <ac:spMkLst>
            <pc:docMk/>
            <pc:sldMk cId="3146867895" sldId="261"/>
            <ac:spMk id="12" creationId="{FFE59027-FCCA-4FCF-BAFD-4878168323F4}"/>
          </ac:spMkLst>
        </pc:spChg>
      </pc:sldChg>
      <pc:sldChg chg="addSp delSp modSp mod modAnim">
        <pc:chgData name="Mattia Manzolaro" userId="1e3db43c-cf4a-4a12-ae45-a8c31bb14f03" providerId="ADAL" clId="{469FBB91-7956-4713-BB3C-133F31791054}" dt="2021-11-23T07:07:14.490" v="681"/>
        <pc:sldMkLst>
          <pc:docMk/>
          <pc:sldMk cId="2429726785" sldId="262"/>
        </pc:sldMkLst>
        <pc:spChg chg="del">
          <ac:chgData name="Mattia Manzolaro" userId="1e3db43c-cf4a-4a12-ae45-a8c31bb14f03" providerId="ADAL" clId="{469FBB91-7956-4713-BB3C-133F31791054}" dt="2021-11-22T17:48:26.130" v="331" actId="478"/>
          <ac:spMkLst>
            <pc:docMk/>
            <pc:sldMk cId="2429726785" sldId="262"/>
            <ac:spMk id="3" creationId="{67BD26CE-A6FE-9E4D-913F-776E4542B001}"/>
          </ac:spMkLst>
        </pc:spChg>
        <pc:spChg chg="del">
          <ac:chgData name="Mattia Manzolaro" userId="1e3db43c-cf4a-4a12-ae45-a8c31bb14f03" providerId="ADAL" clId="{469FBB91-7956-4713-BB3C-133F31791054}" dt="2021-11-23T07:07:14.125" v="680" actId="478"/>
          <ac:spMkLst>
            <pc:docMk/>
            <pc:sldMk cId="2429726785" sldId="262"/>
            <ac:spMk id="4" creationId="{A00FDF09-8094-3949-8286-0390AC9D808A}"/>
          </ac:spMkLst>
        </pc:spChg>
        <pc:spChg chg="add mod">
          <ac:chgData name="Mattia Manzolaro" userId="1e3db43c-cf4a-4a12-ae45-a8c31bb14f03" providerId="ADAL" clId="{469FBB91-7956-4713-BB3C-133F31791054}" dt="2021-11-22T17:48:26.613" v="332"/>
          <ac:spMkLst>
            <pc:docMk/>
            <pc:sldMk cId="2429726785" sldId="262"/>
            <ac:spMk id="7" creationId="{B7BB44F4-BD5C-488F-B62B-8E1B3EA16CB3}"/>
          </ac:spMkLst>
        </pc:spChg>
        <pc:spChg chg="add mod">
          <ac:chgData name="Mattia Manzolaro" userId="1e3db43c-cf4a-4a12-ae45-a8c31bb14f03" providerId="ADAL" clId="{469FBB91-7956-4713-BB3C-133F31791054}" dt="2021-11-22T17:48:26.613" v="332"/>
          <ac:spMkLst>
            <pc:docMk/>
            <pc:sldMk cId="2429726785" sldId="262"/>
            <ac:spMk id="8" creationId="{0E58D8BA-7CAF-47DF-95FC-8D6EBF89CD44}"/>
          </ac:spMkLst>
        </pc:spChg>
        <pc:spChg chg="add mod">
          <ac:chgData name="Mattia Manzolaro" userId="1e3db43c-cf4a-4a12-ae45-a8c31bb14f03" providerId="ADAL" clId="{469FBB91-7956-4713-BB3C-133F31791054}" dt="2021-11-23T07:07:14.490" v="681"/>
          <ac:spMkLst>
            <pc:docMk/>
            <pc:sldMk cId="2429726785" sldId="262"/>
            <ac:spMk id="12" creationId="{1CCD471F-252E-4969-8092-6D11F79EC772}"/>
          </ac:spMkLst>
        </pc:spChg>
        <pc:grpChg chg="add mod">
          <ac:chgData name="Mattia Manzolaro" userId="1e3db43c-cf4a-4a12-ae45-a8c31bb14f03" providerId="ADAL" clId="{469FBB91-7956-4713-BB3C-133F31791054}" dt="2021-11-22T17:48:26.613" v="332"/>
          <ac:grpSpMkLst>
            <pc:docMk/>
            <pc:sldMk cId="2429726785" sldId="262"/>
            <ac:grpSpMk id="9" creationId="{4DE94ABB-0EE7-4A64-8691-3E10CB5F4372}"/>
          </ac:grpSpMkLst>
        </pc:grpChg>
        <pc:picChg chg="add mod">
          <ac:chgData name="Mattia Manzolaro" userId="1e3db43c-cf4a-4a12-ae45-a8c31bb14f03" providerId="ADAL" clId="{469FBB91-7956-4713-BB3C-133F31791054}" dt="2021-11-22T17:48:26.613" v="332"/>
          <ac:picMkLst>
            <pc:docMk/>
            <pc:sldMk cId="2429726785" sldId="262"/>
            <ac:picMk id="6" creationId="{646791EE-15FB-4504-9DBA-9ADF08EB0CDA}"/>
          </ac:picMkLst>
        </pc:picChg>
        <pc:cxnChg chg="mod">
          <ac:chgData name="Mattia Manzolaro" userId="1e3db43c-cf4a-4a12-ae45-a8c31bb14f03" providerId="ADAL" clId="{469FBB91-7956-4713-BB3C-133F31791054}" dt="2021-11-22T17:48:26.613" v="332"/>
          <ac:cxnSpMkLst>
            <pc:docMk/>
            <pc:sldMk cId="2429726785" sldId="262"/>
            <ac:cxnSpMk id="10" creationId="{D92EE5CA-749B-4CC9-83E4-137363361BBF}"/>
          </ac:cxnSpMkLst>
        </pc:cxnChg>
        <pc:cxnChg chg="mod">
          <ac:chgData name="Mattia Manzolaro" userId="1e3db43c-cf4a-4a12-ae45-a8c31bb14f03" providerId="ADAL" clId="{469FBB91-7956-4713-BB3C-133F31791054}" dt="2021-11-22T17:48:26.613" v="332"/>
          <ac:cxnSpMkLst>
            <pc:docMk/>
            <pc:sldMk cId="2429726785" sldId="262"/>
            <ac:cxnSpMk id="11" creationId="{D665DE78-52B2-45E3-B92B-160859AFBB47}"/>
          </ac:cxnSpMkLst>
        </pc:cxnChg>
      </pc:sldChg>
      <pc:sldChg chg="addSp delSp modSp mod">
        <pc:chgData name="Mattia Manzolaro" userId="1e3db43c-cf4a-4a12-ae45-a8c31bb14f03" providerId="ADAL" clId="{469FBB91-7956-4713-BB3C-133F31791054}" dt="2021-11-23T17:54:21.773" v="4005" actId="1036"/>
        <pc:sldMkLst>
          <pc:docMk/>
          <pc:sldMk cId="1422986591" sldId="263"/>
        </pc:sldMkLst>
        <pc:spChg chg="mod">
          <ac:chgData name="Mattia Manzolaro" userId="1e3db43c-cf4a-4a12-ae45-a8c31bb14f03" providerId="ADAL" clId="{469FBB91-7956-4713-BB3C-133F31791054}" dt="2021-11-23T15:06:22.341" v="2697"/>
          <ac:spMkLst>
            <pc:docMk/>
            <pc:sldMk cId="1422986591" sldId="263"/>
            <ac:spMk id="2" creationId="{F9792CB6-006D-FB4D-9768-AE07B9726F85}"/>
          </ac:spMkLst>
        </pc:spChg>
        <pc:spChg chg="del">
          <ac:chgData name="Mattia Manzolaro" userId="1e3db43c-cf4a-4a12-ae45-a8c31bb14f03" providerId="ADAL" clId="{469FBB91-7956-4713-BB3C-133F31791054}" dt="2021-11-23T15:00:19.695" v="2688" actId="478"/>
          <ac:spMkLst>
            <pc:docMk/>
            <pc:sldMk cId="1422986591" sldId="263"/>
            <ac:spMk id="3" creationId="{C024E081-B19F-C24C-9ACF-7E984999E44D}"/>
          </ac:spMkLst>
        </pc:spChg>
        <pc:spChg chg="del">
          <ac:chgData name="Mattia Manzolaro" userId="1e3db43c-cf4a-4a12-ae45-a8c31bb14f03" providerId="ADAL" clId="{469FBB91-7956-4713-BB3C-133F31791054}" dt="2021-11-23T07:07:17.369" v="682" actId="478"/>
          <ac:spMkLst>
            <pc:docMk/>
            <pc:sldMk cId="1422986591" sldId="263"/>
            <ac:spMk id="4" creationId="{4F0CE3C1-4B39-A641-BCC5-3481CD2BF6EE}"/>
          </ac:spMkLst>
        </pc:spChg>
        <pc:spChg chg="add mod">
          <ac:chgData name="Mattia Manzolaro" userId="1e3db43c-cf4a-4a12-ae45-a8c31bb14f03" providerId="ADAL" clId="{469FBB91-7956-4713-BB3C-133F31791054}" dt="2021-11-23T07:07:17.643" v="683"/>
          <ac:spMkLst>
            <pc:docMk/>
            <pc:sldMk cId="1422986591" sldId="263"/>
            <ac:spMk id="6" creationId="{C27A737E-A081-49F3-9354-E1490319A716}"/>
          </ac:spMkLst>
        </pc:spChg>
        <pc:spChg chg="mod topLvl">
          <ac:chgData name="Mattia Manzolaro" userId="1e3db43c-cf4a-4a12-ae45-a8c31bb14f03" providerId="ADAL" clId="{469FBB91-7956-4713-BB3C-133F31791054}" dt="2021-11-23T17:54:21.773" v="4005" actId="1036"/>
          <ac:spMkLst>
            <pc:docMk/>
            <pc:sldMk cId="1422986591" sldId="263"/>
            <ac:spMk id="8" creationId="{D001FB43-D87F-4EFA-992E-A4ECC2488577}"/>
          </ac:spMkLst>
        </pc:spChg>
        <pc:spChg chg="del mod topLvl">
          <ac:chgData name="Mattia Manzolaro" userId="1e3db43c-cf4a-4a12-ae45-a8c31bb14f03" providerId="ADAL" clId="{469FBB91-7956-4713-BB3C-133F31791054}" dt="2021-11-23T15:45:31.701" v="2709" actId="478"/>
          <ac:spMkLst>
            <pc:docMk/>
            <pc:sldMk cId="1422986591" sldId="263"/>
            <ac:spMk id="9" creationId="{B2B617AD-928E-44DC-8AA1-3ACE382DB983}"/>
          </ac:spMkLst>
        </pc:spChg>
        <pc:spChg chg="mod topLvl">
          <ac:chgData name="Mattia Manzolaro" userId="1e3db43c-cf4a-4a12-ae45-a8c31bb14f03" providerId="ADAL" clId="{469FBB91-7956-4713-BB3C-133F31791054}" dt="2021-11-23T17:54:21.773" v="4005" actId="1036"/>
          <ac:spMkLst>
            <pc:docMk/>
            <pc:sldMk cId="1422986591" sldId="263"/>
            <ac:spMk id="10" creationId="{676FD69E-3237-4939-87B2-3AE4EEEE3232}"/>
          </ac:spMkLst>
        </pc:spChg>
        <pc:spChg chg="del mod topLvl">
          <ac:chgData name="Mattia Manzolaro" userId="1e3db43c-cf4a-4a12-ae45-a8c31bb14f03" providerId="ADAL" clId="{469FBB91-7956-4713-BB3C-133F31791054}" dt="2021-11-23T15:45:29.799" v="2708" actId="478"/>
          <ac:spMkLst>
            <pc:docMk/>
            <pc:sldMk cId="1422986591" sldId="263"/>
            <ac:spMk id="11" creationId="{8EF741F4-3BDD-4B2F-B731-7C9F81DA4BCD}"/>
          </ac:spMkLst>
        </pc:spChg>
        <pc:spChg chg="del mod topLvl">
          <ac:chgData name="Mattia Manzolaro" userId="1e3db43c-cf4a-4a12-ae45-a8c31bb14f03" providerId="ADAL" clId="{469FBB91-7956-4713-BB3C-133F31791054}" dt="2021-11-23T15:45:27.653" v="2707" actId="478"/>
          <ac:spMkLst>
            <pc:docMk/>
            <pc:sldMk cId="1422986591" sldId="263"/>
            <ac:spMk id="12" creationId="{0B050BC8-EEBE-4DF5-B06D-CE0CAC3DB1FA}"/>
          </ac:spMkLst>
        </pc:spChg>
        <pc:spChg chg="mod topLvl">
          <ac:chgData name="Mattia Manzolaro" userId="1e3db43c-cf4a-4a12-ae45-a8c31bb14f03" providerId="ADAL" clId="{469FBB91-7956-4713-BB3C-133F31791054}" dt="2021-11-23T17:54:21.773" v="4005" actId="1036"/>
          <ac:spMkLst>
            <pc:docMk/>
            <pc:sldMk cId="1422986591" sldId="263"/>
            <ac:spMk id="13" creationId="{543F2192-3970-427E-A29F-73A9ABE527EF}"/>
          </ac:spMkLst>
        </pc:spChg>
        <pc:spChg chg="mod topLvl">
          <ac:chgData name="Mattia Manzolaro" userId="1e3db43c-cf4a-4a12-ae45-a8c31bb14f03" providerId="ADAL" clId="{469FBB91-7956-4713-BB3C-133F31791054}" dt="2021-11-23T17:54:21.773" v="4005" actId="1036"/>
          <ac:spMkLst>
            <pc:docMk/>
            <pc:sldMk cId="1422986591" sldId="263"/>
            <ac:spMk id="14" creationId="{C9372255-54FD-4424-B483-55293557B46D}"/>
          </ac:spMkLst>
        </pc:spChg>
        <pc:spChg chg="del mod topLvl">
          <ac:chgData name="Mattia Manzolaro" userId="1e3db43c-cf4a-4a12-ae45-a8c31bb14f03" providerId="ADAL" clId="{469FBB91-7956-4713-BB3C-133F31791054}" dt="2021-11-23T15:45:50.790" v="2715" actId="478"/>
          <ac:spMkLst>
            <pc:docMk/>
            <pc:sldMk cId="1422986591" sldId="263"/>
            <ac:spMk id="16" creationId="{77FD7084-C0FA-490A-9290-5B4C7543372F}"/>
          </ac:spMkLst>
        </pc:spChg>
        <pc:spChg chg="del mod topLvl">
          <ac:chgData name="Mattia Manzolaro" userId="1e3db43c-cf4a-4a12-ae45-a8c31bb14f03" providerId="ADAL" clId="{469FBB91-7956-4713-BB3C-133F31791054}" dt="2021-11-23T17:29:45.356" v="3686" actId="478"/>
          <ac:spMkLst>
            <pc:docMk/>
            <pc:sldMk cId="1422986591" sldId="263"/>
            <ac:spMk id="17" creationId="{B0EEAEE4-8323-4C1E-871C-0D371E36CAC1}"/>
          </ac:spMkLst>
        </pc:spChg>
        <pc:spChg chg="del mod topLvl">
          <ac:chgData name="Mattia Manzolaro" userId="1e3db43c-cf4a-4a12-ae45-a8c31bb14f03" providerId="ADAL" clId="{469FBB91-7956-4713-BB3C-133F31791054}" dt="2021-11-23T17:29:45.356" v="3686" actId="478"/>
          <ac:spMkLst>
            <pc:docMk/>
            <pc:sldMk cId="1422986591" sldId="263"/>
            <ac:spMk id="18" creationId="{75A3EEAC-7627-4B96-ABC9-A7563CFD9D34}"/>
          </ac:spMkLst>
        </pc:spChg>
        <pc:spChg chg="del mod topLvl">
          <ac:chgData name="Mattia Manzolaro" userId="1e3db43c-cf4a-4a12-ae45-a8c31bb14f03" providerId="ADAL" clId="{469FBB91-7956-4713-BB3C-133F31791054}" dt="2021-11-23T15:45:47.865" v="2714" actId="478"/>
          <ac:spMkLst>
            <pc:docMk/>
            <pc:sldMk cId="1422986591" sldId="263"/>
            <ac:spMk id="19" creationId="{2CEBE924-1C5A-4206-A17A-83C26DDC473F}"/>
          </ac:spMkLst>
        </pc:spChg>
        <pc:spChg chg="del mod topLvl">
          <ac:chgData name="Mattia Manzolaro" userId="1e3db43c-cf4a-4a12-ae45-a8c31bb14f03" providerId="ADAL" clId="{469FBB91-7956-4713-BB3C-133F31791054}" dt="2021-11-23T15:45:46.500" v="2713" actId="478"/>
          <ac:spMkLst>
            <pc:docMk/>
            <pc:sldMk cId="1422986591" sldId="263"/>
            <ac:spMk id="20" creationId="{D0428DA1-6E82-4196-8787-CB9A69169DA2}"/>
          </ac:spMkLst>
        </pc:spChg>
        <pc:spChg chg="del mod topLvl">
          <ac:chgData name="Mattia Manzolaro" userId="1e3db43c-cf4a-4a12-ae45-a8c31bb14f03" providerId="ADAL" clId="{469FBB91-7956-4713-BB3C-133F31791054}" dt="2021-11-23T17:29:45.356" v="3686" actId="478"/>
          <ac:spMkLst>
            <pc:docMk/>
            <pc:sldMk cId="1422986591" sldId="263"/>
            <ac:spMk id="21" creationId="{D2D2B6FA-BC13-49B5-B0A9-FD1F08F1BC3F}"/>
          </ac:spMkLst>
        </pc:spChg>
        <pc:spChg chg="del mod topLvl">
          <ac:chgData name="Mattia Manzolaro" userId="1e3db43c-cf4a-4a12-ae45-a8c31bb14f03" providerId="ADAL" clId="{469FBB91-7956-4713-BB3C-133F31791054}" dt="2021-11-23T17:29:45.356" v="3686" actId="478"/>
          <ac:spMkLst>
            <pc:docMk/>
            <pc:sldMk cId="1422986591" sldId="263"/>
            <ac:spMk id="22" creationId="{BBF3FB2F-5CAA-411D-8B3F-B2903A208512}"/>
          </ac:spMkLst>
        </pc:spChg>
        <pc:spChg chg="mod topLvl">
          <ac:chgData name="Mattia Manzolaro" userId="1e3db43c-cf4a-4a12-ae45-a8c31bb14f03" providerId="ADAL" clId="{469FBB91-7956-4713-BB3C-133F31791054}" dt="2021-11-23T17:28:55.358" v="3644" actId="165"/>
          <ac:spMkLst>
            <pc:docMk/>
            <pc:sldMk cId="1422986591" sldId="263"/>
            <ac:spMk id="24" creationId="{568453F0-2B60-482F-98F4-F09C5B9B4867}"/>
          </ac:spMkLst>
        </pc:spChg>
        <pc:spChg chg="del mod topLvl">
          <ac:chgData name="Mattia Manzolaro" userId="1e3db43c-cf4a-4a12-ae45-a8c31bb14f03" providerId="ADAL" clId="{469FBB91-7956-4713-BB3C-133F31791054}" dt="2021-11-23T15:45:43.096" v="2712" actId="478"/>
          <ac:spMkLst>
            <pc:docMk/>
            <pc:sldMk cId="1422986591" sldId="263"/>
            <ac:spMk id="25" creationId="{FA13F282-263F-4994-8E94-27B0AFCE3941}"/>
          </ac:spMkLst>
        </pc:spChg>
        <pc:spChg chg="mod topLvl">
          <ac:chgData name="Mattia Manzolaro" userId="1e3db43c-cf4a-4a12-ae45-a8c31bb14f03" providerId="ADAL" clId="{469FBB91-7956-4713-BB3C-133F31791054}" dt="2021-11-23T17:28:55.358" v="3644" actId="165"/>
          <ac:spMkLst>
            <pc:docMk/>
            <pc:sldMk cId="1422986591" sldId="263"/>
            <ac:spMk id="26" creationId="{E2D94F5B-EDF3-4920-9DCB-8585E58B4C42}"/>
          </ac:spMkLst>
        </pc:spChg>
        <pc:spChg chg="del mod topLvl">
          <ac:chgData name="Mattia Manzolaro" userId="1e3db43c-cf4a-4a12-ae45-a8c31bb14f03" providerId="ADAL" clId="{469FBB91-7956-4713-BB3C-133F31791054}" dt="2021-11-23T15:45:41.318" v="2711" actId="478"/>
          <ac:spMkLst>
            <pc:docMk/>
            <pc:sldMk cId="1422986591" sldId="263"/>
            <ac:spMk id="27" creationId="{518A4E1D-407B-4A2F-BA12-9AB017F90454}"/>
          </ac:spMkLst>
        </pc:spChg>
        <pc:spChg chg="del mod topLvl">
          <ac:chgData name="Mattia Manzolaro" userId="1e3db43c-cf4a-4a12-ae45-a8c31bb14f03" providerId="ADAL" clId="{469FBB91-7956-4713-BB3C-133F31791054}" dt="2021-11-23T15:45:40.167" v="2710" actId="478"/>
          <ac:spMkLst>
            <pc:docMk/>
            <pc:sldMk cId="1422986591" sldId="263"/>
            <ac:spMk id="28" creationId="{FA25F2E7-BB83-4C02-AD8D-90BDF3C1F884}"/>
          </ac:spMkLst>
        </pc:spChg>
        <pc:spChg chg="mod topLvl">
          <ac:chgData name="Mattia Manzolaro" userId="1e3db43c-cf4a-4a12-ae45-a8c31bb14f03" providerId="ADAL" clId="{469FBB91-7956-4713-BB3C-133F31791054}" dt="2021-11-23T17:28:55.358" v="3644" actId="165"/>
          <ac:spMkLst>
            <pc:docMk/>
            <pc:sldMk cId="1422986591" sldId="263"/>
            <ac:spMk id="29" creationId="{A75CDAF5-7B3C-4F47-B86B-AEDC9F392D4F}"/>
          </ac:spMkLst>
        </pc:spChg>
        <pc:spChg chg="mod topLvl">
          <ac:chgData name="Mattia Manzolaro" userId="1e3db43c-cf4a-4a12-ae45-a8c31bb14f03" providerId="ADAL" clId="{469FBB91-7956-4713-BB3C-133F31791054}" dt="2021-11-23T17:28:55.358" v="3644" actId="165"/>
          <ac:spMkLst>
            <pc:docMk/>
            <pc:sldMk cId="1422986591" sldId="263"/>
            <ac:spMk id="30" creationId="{B46B2FF4-DE90-4E32-BF1D-ABBA07E8A601}"/>
          </ac:spMkLst>
        </pc:spChg>
        <pc:spChg chg="add mod">
          <ac:chgData name="Mattia Manzolaro" userId="1e3db43c-cf4a-4a12-ae45-a8c31bb14f03" providerId="ADAL" clId="{469FBB91-7956-4713-BB3C-133F31791054}" dt="2021-11-23T17:32:33.772" v="3823" actId="113"/>
          <ac:spMkLst>
            <pc:docMk/>
            <pc:sldMk cId="1422986591" sldId="263"/>
            <ac:spMk id="34" creationId="{903C5C0F-A877-4EC5-A51F-1DC75954B3B0}"/>
          </ac:spMkLst>
        </pc:spChg>
        <pc:spChg chg="add mod">
          <ac:chgData name="Mattia Manzolaro" userId="1e3db43c-cf4a-4a12-ae45-a8c31bb14f03" providerId="ADAL" clId="{469FBB91-7956-4713-BB3C-133F31791054}" dt="2021-11-23T17:34:22.856" v="3833" actId="113"/>
          <ac:spMkLst>
            <pc:docMk/>
            <pc:sldMk cId="1422986591" sldId="263"/>
            <ac:spMk id="35" creationId="{1750562B-950E-44FE-984F-4BECB6DF602F}"/>
          </ac:spMkLst>
        </pc:spChg>
        <pc:spChg chg="add mod">
          <ac:chgData name="Mattia Manzolaro" userId="1e3db43c-cf4a-4a12-ae45-a8c31bb14f03" providerId="ADAL" clId="{469FBB91-7956-4713-BB3C-133F31791054}" dt="2021-11-23T17:35:36.709" v="3835" actId="113"/>
          <ac:spMkLst>
            <pc:docMk/>
            <pc:sldMk cId="1422986591" sldId="263"/>
            <ac:spMk id="36" creationId="{547C1C82-0D32-4201-AE8D-F362845F10A4}"/>
          </ac:spMkLst>
        </pc:spChg>
        <pc:spChg chg="add mod">
          <ac:chgData name="Mattia Manzolaro" userId="1e3db43c-cf4a-4a12-ae45-a8c31bb14f03" providerId="ADAL" clId="{469FBB91-7956-4713-BB3C-133F31791054}" dt="2021-11-23T17:54:21.773" v="4005" actId="1036"/>
          <ac:spMkLst>
            <pc:docMk/>
            <pc:sldMk cId="1422986591" sldId="263"/>
            <ac:spMk id="37" creationId="{0FE7E72C-9E89-42B7-B55B-16E87E51A991}"/>
          </ac:spMkLst>
        </pc:spChg>
        <pc:grpChg chg="add del mod">
          <ac:chgData name="Mattia Manzolaro" userId="1e3db43c-cf4a-4a12-ae45-a8c31bb14f03" providerId="ADAL" clId="{469FBB91-7956-4713-BB3C-133F31791054}" dt="2021-11-23T17:54:21.773" v="4005" actId="1036"/>
          <ac:grpSpMkLst>
            <pc:docMk/>
            <pc:sldMk cId="1422986591" sldId="263"/>
            <ac:grpSpMk id="4" creationId="{093EFC01-5E0B-4D40-9D28-439D7666A92D}"/>
          </ac:grpSpMkLst>
        </pc:grpChg>
        <pc:grpChg chg="add del mod">
          <ac:chgData name="Mattia Manzolaro" userId="1e3db43c-cf4a-4a12-ae45-a8c31bb14f03" providerId="ADAL" clId="{469FBB91-7956-4713-BB3C-133F31791054}" dt="2021-11-23T15:45:09.171" v="2704" actId="165"/>
          <ac:grpSpMkLst>
            <pc:docMk/>
            <pc:sldMk cId="1422986591" sldId="263"/>
            <ac:grpSpMk id="7" creationId="{F3FB7148-62C2-4B5E-9D83-A6C737A70E2B}"/>
          </ac:grpSpMkLst>
        </pc:grpChg>
        <pc:grpChg chg="add del mod">
          <ac:chgData name="Mattia Manzolaro" userId="1e3db43c-cf4a-4a12-ae45-a8c31bb14f03" providerId="ADAL" clId="{469FBB91-7956-4713-BB3C-133F31791054}" dt="2021-11-23T15:45:21.003" v="2706" actId="165"/>
          <ac:grpSpMkLst>
            <pc:docMk/>
            <pc:sldMk cId="1422986591" sldId="263"/>
            <ac:grpSpMk id="15" creationId="{5FAAE57A-24A7-4F3D-B388-5FC17F3795DA}"/>
          </ac:grpSpMkLst>
        </pc:grpChg>
        <pc:grpChg chg="add del mod">
          <ac:chgData name="Mattia Manzolaro" userId="1e3db43c-cf4a-4a12-ae45-a8c31bb14f03" providerId="ADAL" clId="{469FBB91-7956-4713-BB3C-133F31791054}" dt="2021-11-23T15:45:14.165" v="2705" actId="165"/>
          <ac:grpSpMkLst>
            <pc:docMk/>
            <pc:sldMk cId="1422986591" sldId="263"/>
            <ac:grpSpMk id="23" creationId="{73457997-225D-47FF-849B-5039B5787F06}"/>
          </ac:grpSpMkLst>
        </pc:grpChg>
        <pc:grpChg chg="add del mod">
          <ac:chgData name="Mattia Manzolaro" userId="1e3db43c-cf4a-4a12-ae45-a8c31bb14f03" providerId="ADAL" clId="{469FBB91-7956-4713-BB3C-133F31791054}" dt="2021-11-23T17:28:46.400" v="3642" actId="165"/>
          <ac:grpSpMkLst>
            <pc:docMk/>
            <pc:sldMk cId="1422986591" sldId="263"/>
            <ac:grpSpMk id="31" creationId="{C7A29C5C-282E-4D81-A3B7-1DA3A7EB7A92}"/>
          </ac:grpSpMkLst>
        </pc:grpChg>
        <pc:grpChg chg="add del mod">
          <ac:chgData name="Mattia Manzolaro" userId="1e3db43c-cf4a-4a12-ae45-a8c31bb14f03" providerId="ADAL" clId="{469FBB91-7956-4713-BB3C-133F31791054}" dt="2021-11-23T17:28:40.535" v="3641" actId="165"/>
          <ac:grpSpMkLst>
            <pc:docMk/>
            <pc:sldMk cId="1422986591" sldId="263"/>
            <ac:grpSpMk id="32" creationId="{7AF2EA5D-5E86-4139-82B1-76236F98E410}"/>
          </ac:grpSpMkLst>
        </pc:grpChg>
      </pc:sldChg>
      <pc:sldChg chg="addSp delSp modSp del mod">
        <pc:chgData name="Mattia Manzolaro" userId="1e3db43c-cf4a-4a12-ae45-a8c31bb14f03" providerId="ADAL" clId="{469FBB91-7956-4713-BB3C-133F31791054}" dt="2021-11-23T15:49:43.448" v="2880" actId="47"/>
        <pc:sldMkLst>
          <pc:docMk/>
          <pc:sldMk cId="1372359836" sldId="264"/>
        </pc:sldMkLst>
        <pc:spChg chg="del">
          <ac:chgData name="Mattia Manzolaro" userId="1e3db43c-cf4a-4a12-ae45-a8c31bb14f03" providerId="ADAL" clId="{469FBB91-7956-4713-BB3C-133F31791054}" dt="2021-11-23T15:01:23.930" v="2689" actId="478"/>
          <ac:spMkLst>
            <pc:docMk/>
            <pc:sldMk cId="1372359836" sldId="264"/>
            <ac:spMk id="3" creationId="{FC94611F-9E2E-384C-B953-D5EDFF112FF9}"/>
          </ac:spMkLst>
        </pc:spChg>
        <pc:spChg chg="del">
          <ac:chgData name="Mattia Manzolaro" userId="1e3db43c-cf4a-4a12-ae45-a8c31bb14f03" providerId="ADAL" clId="{469FBB91-7956-4713-BB3C-133F31791054}" dt="2021-11-23T07:07:20.347" v="684" actId="478"/>
          <ac:spMkLst>
            <pc:docMk/>
            <pc:sldMk cId="1372359836" sldId="264"/>
            <ac:spMk id="4" creationId="{38C6D598-8B2C-F34F-BE58-AC79ECF944E9}"/>
          </ac:spMkLst>
        </pc:spChg>
        <pc:spChg chg="add mod">
          <ac:chgData name="Mattia Manzolaro" userId="1e3db43c-cf4a-4a12-ae45-a8c31bb14f03" providerId="ADAL" clId="{469FBB91-7956-4713-BB3C-133F31791054}" dt="2021-11-23T07:07:20.657" v="685"/>
          <ac:spMkLst>
            <pc:docMk/>
            <pc:sldMk cId="1372359836" sldId="264"/>
            <ac:spMk id="6" creationId="{62BB9F38-4D7A-4848-B230-828E80694670}"/>
          </ac:spMkLst>
        </pc:spChg>
      </pc:sldChg>
      <pc:sldChg chg="addSp delSp modSp mod modAnim">
        <pc:chgData name="Mattia Manzolaro" userId="1e3db43c-cf4a-4a12-ae45-a8c31bb14f03" providerId="ADAL" clId="{469FBB91-7956-4713-BB3C-133F31791054}" dt="2021-11-23T22:58:16.589" v="5103" actId="1076"/>
        <pc:sldMkLst>
          <pc:docMk/>
          <pc:sldMk cId="980074261" sldId="265"/>
        </pc:sldMkLst>
        <pc:spChg chg="mod">
          <ac:chgData name="Mattia Manzolaro" userId="1e3db43c-cf4a-4a12-ae45-a8c31bb14f03" providerId="ADAL" clId="{469FBB91-7956-4713-BB3C-133F31791054}" dt="2021-11-23T15:49:57.778" v="2884" actId="20577"/>
          <ac:spMkLst>
            <pc:docMk/>
            <pc:sldMk cId="980074261" sldId="265"/>
            <ac:spMk id="2" creationId="{0083DB9C-958A-9A44-8621-4353DD57C90C}"/>
          </ac:spMkLst>
        </pc:spChg>
        <pc:spChg chg="del">
          <ac:chgData name="Mattia Manzolaro" userId="1e3db43c-cf4a-4a12-ae45-a8c31bb14f03" providerId="ADAL" clId="{469FBB91-7956-4713-BB3C-133F31791054}" dt="2021-11-23T15:49:49.917" v="2881" actId="478"/>
          <ac:spMkLst>
            <pc:docMk/>
            <pc:sldMk cId="980074261" sldId="265"/>
            <ac:spMk id="3" creationId="{FC94611F-9E2E-384C-B953-D5EDFF112FF9}"/>
          </ac:spMkLst>
        </pc:spChg>
        <pc:spChg chg="del">
          <ac:chgData name="Mattia Manzolaro" userId="1e3db43c-cf4a-4a12-ae45-a8c31bb14f03" providerId="ADAL" clId="{469FBB91-7956-4713-BB3C-133F31791054}" dt="2021-11-23T07:07:23.161" v="686" actId="478"/>
          <ac:spMkLst>
            <pc:docMk/>
            <pc:sldMk cId="980074261" sldId="265"/>
            <ac:spMk id="4" creationId="{38C6D598-8B2C-F34F-BE58-AC79ECF944E9}"/>
          </ac:spMkLst>
        </pc:spChg>
        <pc:spChg chg="add mod">
          <ac:chgData name="Mattia Manzolaro" userId="1e3db43c-cf4a-4a12-ae45-a8c31bb14f03" providerId="ADAL" clId="{469FBB91-7956-4713-BB3C-133F31791054}" dt="2021-11-23T07:07:23.431" v="687"/>
          <ac:spMkLst>
            <pc:docMk/>
            <pc:sldMk cId="980074261" sldId="265"/>
            <ac:spMk id="6" creationId="{A7043EB5-B200-42ED-9534-0C9B61748DB3}"/>
          </ac:spMkLst>
        </pc:spChg>
        <pc:spChg chg="add del mod">
          <ac:chgData name="Mattia Manzolaro" userId="1e3db43c-cf4a-4a12-ae45-a8c31bb14f03" providerId="ADAL" clId="{469FBB91-7956-4713-BB3C-133F31791054}" dt="2021-11-23T17:47:56.617" v="3891" actId="478"/>
          <ac:spMkLst>
            <pc:docMk/>
            <pc:sldMk cId="980074261" sldId="265"/>
            <ac:spMk id="7" creationId="{95CEA7FE-E071-4833-B37C-3D2B61A42D8C}"/>
          </ac:spMkLst>
        </pc:spChg>
        <pc:spChg chg="add del mod">
          <ac:chgData name="Mattia Manzolaro" userId="1e3db43c-cf4a-4a12-ae45-a8c31bb14f03" providerId="ADAL" clId="{469FBB91-7956-4713-BB3C-133F31791054}" dt="2021-11-23T17:47:56.617" v="3891" actId="478"/>
          <ac:spMkLst>
            <pc:docMk/>
            <pc:sldMk cId="980074261" sldId="265"/>
            <ac:spMk id="9" creationId="{587A7EAA-28EE-4057-9972-B455D6C9EF8C}"/>
          </ac:spMkLst>
        </pc:spChg>
        <pc:spChg chg="add mod">
          <ac:chgData name="Mattia Manzolaro" userId="1e3db43c-cf4a-4a12-ae45-a8c31bb14f03" providerId="ADAL" clId="{469FBB91-7956-4713-BB3C-133F31791054}" dt="2021-11-23T22:57:01.674" v="5077" actId="404"/>
          <ac:spMkLst>
            <pc:docMk/>
            <pc:sldMk cId="980074261" sldId="265"/>
            <ac:spMk id="11" creationId="{EB9FF362-DAF9-4DF4-966C-BF2576EFABBE}"/>
          </ac:spMkLst>
        </pc:spChg>
        <pc:spChg chg="add del mod">
          <ac:chgData name="Mattia Manzolaro" userId="1e3db43c-cf4a-4a12-ae45-a8c31bb14f03" providerId="ADAL" clId="{469FBB91-7956-4713-BB3C-133F31791054}" dt="2021-11-23T22:56:21.183" v="5072"/>
          <ac:spMkLst>
            <pc:docMk/>
            <pc:sldMk cId="980074261" sldId="265"/>
            <ac:spMk id="12" creationId="{9AF5BEA3-8B9F-46E0-825D-41CEDDA82786}"/>
          </ac:spMkLst>
        </pc:spChg>
        <pc:spChg chg="add del mod">
          <ac:chgData name="Mattia Manzolaro" userId="1e3db43c-cf4a-4a12-ae45-a8c31bb14f03" providerId="ADAL" clId="{469FBB91-7956-4713-BB3C-133F31791054}" dt="2021-11-23T22:56:21.183" v="5072"/>
          <ac:spMkLst>
            <pc:docMk/>
            <pc:sldMk cId="980074261" sldId="265"/>
            <ac:spMk id="13" creationId="{95397A09-E4E0-41DD-94C8-0D8D21485AB4}"/>
          </ac:spMkLst>
        </pc:spChg>
        <pc:spChg chg="add del mod">
          <ac:chgData name="Mattia Manzolaro" userId="1e3db43c-cf4a-4a12-ae45-a8c31bb14f03" providerId="ADAL" clId="{469FBB91-7956-4713-BB3C-133F31791054}" dt="2021-11-23T22:56:21.183" v="5072"/>
          <ac:spMkLst>
            <pc:docMk/>
            <pc:sldMk cId="980074261" sldId="265"/>
            <ac:spMk id="23" creationId="{A5AC2E54-6581-4982-A983-1A303BC93D0C}"/>
          </ac:spMkLst>
        </pc:spChg>
        <pc:spChg chg="add del mod">
          <ac:chgData name="Mattia Manzolaro" userId="1e3db43c-cf4a-4a12-ae45-a8c31bb14f03" providerId="ADAL" clId="{469FBB91-7956-4713-BB3C-133F31791054}" dt="2021-11-23T22:56:21.183" v="5072"/>
          <ac:spMkLst>
            <pc:docMk/>
            <pc:sldMk cId="980074261" sldId="265"/>
            <ac:spMk id="26" creationId="{3C1AEC6E-04EF-4933-B518-1F559F2558CE}"/>
          </ac:spMkLst>
        </pc:spChg>
        <pc:spChg chg="add del mod">
          <ac:chgData name="Mattia Manzolaro" userId="1e3db43c-cf4a-4a12-ae45-a8c31bb14f03" providerId="ADAL" clId="{469FBB91-7956-4713-BB3C-133F31791054}" dt="2021-11-23T22:56:21.183" v="5072"/>
          <ac:spMkLst>
            <pc:docMk/>
            <pc:sldMk cId="980074261" sldId="265"/>
            <ac:spMk id="29" creationId="{50B18D24-86E5-4E0A-8D7A-C63F8E9B644D}"/>
          </ac:spMkLst>
        </pc:spChg>
        <pc:spChg chg="add del mod">
          <ac:chgData name="Mattia Manzolaro" userId="1e3db43c-cf4a-4a12-ae45-a8c31bb14f03" providerId="ADAL" clId="{469FBB91-7956-4713-BB3C-133F31791054}" dt="2021-11-23T22:56:21.183" v="5072"/>
          <ac:spMkLst>
            <pc:docMk/>
            <pc:sldMk cId="980074261" sldId="265"/>
            <ac:spMk id="30" creationId="{E6DC58BE-D47B-4210-B358-6F660B3A1186}"/>
          </ac:spMkLst>
        </pc:spChg>
        <pc:spChg chg="add del mod">
          <ac:chgData name="Mattia Manzolaro" userId="1e3db43c-cf4a-4a12-ae45-a8c31bb14f03" providerId="ADAL" clId="{469FBB91-7956-4713-BB3C-133F31791054}" dt="2021-11-23T22:56:21.183" v="5072"/>
          <ac:spMkLst>
            <pc:docMk/>
            <pc:sldMk cId="980074261" sldId="265"/>
            <ac:spMk id="31" creationId="{47357DBF-E04B-412E-8D4B-5DC46DF26E27}"/>
          </ac:spMkLst>
        </pc:spChg>
        <pc:picChg chg="add del mod">
          <ac:chgData name="Mattia Manzolaro" userId="1e3db43c-cf4a-4a12-ae45-a8c31bb14f03" providerId="ADAL" clId="{469FBB91-7956-4713-BB3C-133F31791054}" dt="2021-11-23T22:56:21.183" v="5072"/>
          <ac:picMkLst>
            <pc:docMk/>
            <pc:sldMk cId="980074261" sldId="265"/>
            <ac:picMk id="14" creationId="{39D6589F-E9A6-4008-8F72-E29DAD4A9067}"/>
          </ac:picMkLst>
        </pc:picChg>
        <pc:picChg chg="add del mod">
          <ac:chgData name="Mattia Manzolaro" userId="1e3db43c-cf4a-4a12-ae45-a8c31bb14f03" providerId="ADAL" clId="{469FBB91-7956-4713-BB3C-133F31791054}" dt="2021-11-23T22:56:21.183" v="5072"/>
          <ac:picMkLst>
            <pc:docMk/>
            <pc:sldMk cId="980074261" sldId="265"/>
            <ac:picMk id="15" creationId="{196AF8E1-2EF9-47A9-B15A-8E1F8450BE9F}"/>
          </ac:picMkLst>
        </pc:picChg>
        <pc:picChg chg="add del mod">
          <ac:chgData name="Mattia Manzolaro" userId="1e3db43c-cf4a-4a12-ae45-a8c31bb14f03" providerId="ADAL" clId="{469FBB91-7956-4713-BB3C-133F31791054}" dt="2021-11-23T22:56:21.183" v="5072"/>
          <ac:picMkLst>
            <pc:docMk/>
            <pc:sldMk cId="980074261" sldId="265"/>
            <ac:picMk id="16" creationId="{91B8C6D1-6BAB-4BA0-B2B3-12D3C8287289}"/>
          </ac:picMkLst>
        </pc:picChg>
        <pc:picChg chg="add del mod">
          <ac:chgData name="Mattia Manzolaro" userId="1e3db43c-cf4a-4a12-ae45-a8c31bb14f03" providerId="ADAL" clId="{469FBB91-7956-4713-BB3C-133F31791054}" dt="2021-11-23T22:56:21.183" v="5072"/>
          <ac:picMkLst>
            <pc:docMk/>
            <pc:sldMk cId="980074261" sldId="265"/>
            <ac:picMk id="17" creationId="{F0F6957D-B458-4229-9120-291D7788078A}"/>
          </ac:picMkLst>
        </pc:picChg>
        <pc:picChg chg="add del mod">
          <ac:chgData name="Mattia Manzolaro" userId="1e3db43c-cf4a-4a12-ae45-a8c31bb14f03" providerId="ADAL" clId="{469FBB91-7956-4713-BB3C-133F31791054}" dt="2021-11-23T22:56:21.183" v="5072"/>
          <ac:picMkLst>
            <pc:docMk/>
            <pc:sldMk cId="980074261" sldId="265"/>
            <ac:picMk id="18" creationId="{47D77861-C80D-481D-8620-0868214A3927}"/>
          </ac:picMkLst>
        </pc:picChg>
        <pc:picChg chg="add del mod">
          <ac:chgData name="Mattia Manzolaro" userId="1e3db43c-cf4a-4a12-ae45-a8c31bb14f03" providerId="ADAL" clId="{469FBB91-7956-4713-BB3C-133F31791054}" dt="2021-11-23T22:56:21.183" v="5072"/>
          <ac:picMkLst>
            <pc:docMk/>
            <pc:sldMk cId="980074261" sldId="265"/>
            <ac:picMk id="19" creationId="{A32E2DF1-EE3E-44D2-BD98-7FB37735EBD6}"/>
          </ac:picMkLst>
        </pc:picChg>
        <pc:picChg chg="add del mod">
          <ac:chgData name="Mattia Manzolaro" userId="1e3db43c-cf4a-4a12-ae45-a8c31bb14f03" providerId="ADAL" clId="{469FBB91-7956-4713-BB3C-133F31791054}" dt="2021-11-23T22:56:21.183" v="5072"/>
          <ac:picMkLst>
            <pc:docMk/>
            <pc:sldMk cId="980074261" sldId="265"/>
            <ac:picMk id="20" creationId="{39504FC3-93B6-4541-A204-C092D27FFC16}"/>
          </ac:picMkLst>
        </pc:picChg>
        <pc:picChg chg="add del mod">
          <ac:chgData name="Mattia Manzolaro" userId="1e3db43c-cf4a-4a12-ae45-a8c31bb14f03" providerId="ADAL" clId="{469FBB91-7956-4713-BB3C-133F31791054}" dt="2021-11-23T22:56:21.183" v="5072"/>
          <ac:picMkLst>
            <pc:docMk/>
            <pc:sldMk cId="980074261" sldId="265"/>
            <ac:picMk id="21" creationId="{0D6F98DA-1B4D-4DAF-B026-2D59300302D1}"/>
          </ac:picMkLst>
        </pc:picChg>
        <pc:picChg chg="add del mod">
          <ac:chgData name="Mattia Manzolaro" userId="1e3db43c-cf4a-4a12-ae45-a8c31bb14f03" providerId="ADAL" clId="{469FBB91-7956-4713-BB3C-133F31791054}" dt="2021-11-23T22:56:21.183" v="5072"/>
          <ac:picMkLst>
            <pc:docMk/>
            <pc:sldMk cId="980074261" sldId="265"/>
            <ac:picMk id="22" creationId="{3FDE6217-A02C-4BC5-B5D4-4D8360E65F3B}"/>
          </ac:picMkLst>
        </pc:picChg>
        <pc:picChg chg="add del mod">
          <ac:chgData name="Mattia Manzolaro" userId="1e3db43c-cf4a-4a12-ae45-a8c31bb14f03" providerId="ADAL" clId="{469FBB91-7956-4713-BB3C-133F31791054}" dt="2021-11-23T22:56:21.183" v="5072"/>
          <ac:picMkLst>
            <pc:docMk/>
            <pc:sldMk cId="980074261" sldId="265"/>
            <ac:picMk id="24" creationId="{B13C5D9B-ACA7-4AD3-8C30-E270F6682AF0}"/>
          </ac:picMkLst>
        </pc:picChg>
        <pc:picChg chg="add del mod">
          <ac:chgData name="Mattia Manzolaro" userId="1e3db43c-cf4a-4a12-ae45-a8c31bb14f03" providerId="ADAL" clId="{469FBB91-7956-4713-BB3C-133F31791054}" dt="2021-11-23T22:56:21.183" v="5072"/>
          <ac:picMkLst>
            <pc:docMk/>
            <pc:sldMk cId="980074261" sldId="265"/>
            <ac:picMk id="25" creationId="{23E3AB35-FD67-4767-9AC1-282ADB836346}"/>
          </ac:picMkLst>
        </pc:picChg>
        <pc:picChg chg="add del mod">
          <ac:chgData name="Mattia Manzolaro" userId="1e3db43c-cf4a-4a12-ae45-a8c31bb14f03" providerId="ADAL" clId="{469FBB91-7956-4713-BB3C-133F31791054}" dt="2021-11-23T22:56:21.183" v="5072"/>
          <ac:picMkLst>
            <pc:docMk/>
            <pc:sldMk cId="980074261" sldId="265"/>
            <ac:picMk id="27" creationId="{C38E1C1E-5C7A-4E5D-818E-44CAD4AD1A22}"/>
          </ac:picMkLst>
        </pc:picChg>
        <pc:picChg chg="add del mod">
          <ac:chgData name="Mattia Manzolaro" userId="1e3db43c-cf4a-4a12-ae45-a8c31bb14f03" providerId="ADAL" clId="{469FBB91-7956-4713-BB3C-133F31791054}" dt="2021-11-23T22:56:21.183" v="5072"/>
          <ac:picMkLst>
            <pc:docMk/>
            <pc:sldMk cId="980074261" sldId="265"/>
            <ac:picMk id="28" creationId="{B1967637-7FC7-454C-ADBC-649F074BD11A}"/>
          </ac:picMkLst>
        </pc:picChg>
        <pc:picChg chg="add mod">
          <ac:chgData name="Mattia Manzolaro" userId="1e3db43c-cf4a-4a12-ae45-a8c31bb14f03" providerId="ADAL" clId="{469FBB91-7956-4713-BB3C-133F31791054}" dt="2021-11-23T22:58:16.589" v="5103" actId="1076"/>
          <ac:picMkLst>
            <pc:docMk/>
            <pc:sldMk cId="980074261" sldId="265"/>
            <ac:picMk id="35" creationId="{C9D4FAA7-08D7-4412-8186-C3AD9F1FD24D}"/>
          </ac:picMkLst>
        </pc:picChg>
        <pc:cxnChg chg="add del mod">
          <ac:chgData name="Mattia Manzolaro" userId="1e3db43c-cf4a-4a12-ae45-a8c31bb14f03" providerId="ADAL" clId="{469FBB91-7956-4713-BB3C-133F31791054}" dt="2021-11-23T22:56:21.183" v="5072"/>
          <ac:cxnSpMkLst>
            <pc:docMk/>
            <pc:sldMk cId="980074261" sldId="265"/>
            <ac:cxnSpMk id="32" creationId="{D3298F66-78D1-44D6-8EBF-1B68290612DC}"/>
          </ac:cxnSpMkLst>
        </pc:cxnChg>
        <pc:cxnChg chg="add del mod">
          <ac:chgData name="Mattia Manzolaro" userId="1e3db43c-cf4a-4a12-ae45-a8c31bb14f03" providerId="ADAL" clId="{469FBB91-7956-4713-BB3C-133F31791054}" dt="2021-11-23T22:56:21.183" v="5072"/>
          <ac:cxnSpMkLst>
            <pc:docMk/>
            <pc:sldMk cId="980074261" sldId="265"/>
            <ac:cxnSpMk id="33" creationId="{47CA98A6-CD1F-4D2A-9AEE-22FD717EDAF8}"/>
          </ac:cxnSpMkLst>
        </pc:cxnChg>
        <pc:cxnChg chg="add del mod">
          <ac:chgData name="Mattia Manzolaro" userId="1e3db43c-cf4a-4a12-ae45-a8c31bb14f03" providerId="ADAL" clId="{469FBB91-7956-4713-BB3C-133F31791054}" dt="2021-11-23T22:56:21.183" v="5072"/>
          <ac:cxnSpMkLst>
            <pc:docMk/>
            <pc:sldMk cId="980074261" sldId="265"/>
            <ac:cxnSpMk id="34" creationId="{A2F5E723-9FA3-42DD-BFE8-856481AF1EE6}"/>
          </ac:cxnSpMkLst>
        </pc:cxnChg>
      </pc:sldChg>
      <pc:sldChg chg="addSp delSp modSp add mod delAnim">
        <pc:chgData name="Mattia Manzolaro" userId="1e3db43c-cf4a-4a12-ae45-a8c31bb14f03" providerId="ADAL" clId="{469FBB91-7956-4713-BB3C-133F31791054}" dt="2021-11-23T07:06:39.624" v="665"/>
        <pc:sldMkLst>
          <pc:docMk/>
          <pc:sldMk cId="2505484801" sldId="266"/>
        </pc:sldMkLst>
        <pc:spChg chg="del">
          <ac:chgData name="Mattia Manzolaro" userId="1e3db43c-cf4a-4a12-ae45-a8c31bb14f03" providerId="ADAL" clId="{469FBB91-7956-4713-BB3C-133F31791054}" dt="2021-11-23T07:06:38.739" v="664" actId="478"/>
          <ac:spMkLst>
            <pc:docMk/>
            <pc:sldMk cId="2505484801" sldId="266"/>
            <ac:spMk id="4" creationId="{59E9B668-F6EF-754E-8496-D55DB772AF42}"/>
          </ac:spMkLst>
        </pc:spChg>
        <pc:spChg chg="del">
          <ac:chgData name="Mattia Manzolaro" userId="1e3db43c-cf4a-4a12-ae45-a8c31bb14f03" providerId="ADAL" clId="{469FBB91-7956-4713-BB3C-133F31791054}" dt="2021-11-22T18:23:57.855" v="334" actId="478"/>
          <ac:spMkLst>
            <pc:docMk/>
            <pc:sldMk cId="2505484801" sldId="266"/>
            <ac:spMk id="7" creationId="{247F9E0F-7056-4601-AD11-3087284745A4}"/>
          </ac:spMkLst>
        </pc:spChg>
        <pc:spChg chg="del">
          <ac:chgData name="Mattia Manzolaro" userId="1e3db43c-cf4a-4a12-ae45-a8c31bb14f03" providerId="ADAL" clId="{469FBB91-7956-4713-BB3C-133F31791054}" dt="2021-11-22T18:23:57.855" v="334" actId="478"/>
          <ac:spMkLst>
            <pc:docMk/>
            <pc:sldMk cId="2505484801" sldId="266"/>
            <ac:spMk id="8" creationId="{F4605B4E-141C-476C-86DE-04C849A1AF3B}"/>
          </ac:spMkLst>
        </pc:spChg>
        <pc:spChg chg="del">
          <ac:chgData name="Mattia Manzolaro" userId="1e3db43c-cf4a-4a12-ae45-a8c31bb14f03" providerId="ADAL" clId="{469FBB91-7956-4713-BB3C-133F31791054}" dt="2021-11-22T18:23:57.855" v="334" actId="478"/>
          <ac:spMkLst>
            <pc:docMk/>
            <pc:sldMk cId="2505484801" sldId="266"/>
            <ac:spMk id="9" creationId="{76999984-7903-42D8-A961-8D47B4E54998}"/>
          </ac:spMkLst>
        </pc:spChg>
        <pc:spChg chg="del">
          <ac:chgData name="Mattia Manzolaro" userId="1e3db43c-cf4a-4a12-ae45-a8c31bb14f03" providerId="ADAL" clId="{469FBB91-7956-4713-BB3C-133F31791054}" dt="2021-11-22T18:23:57.855" v="334" actId="478"/>
          <ac:spMkLst>
            <pc:docMk/>
            <pc:sldMk cId="2505484801" sldId="266"/>
            <ac:spMk id="10" creationId="{5E2CA1FE-E78F-490D-9A3C-3C3EB00FB24A}"/>
          </ac:spMkLst>
        </pc:spChg>
        <pc:spChg chg="del">
          <ac:chgData name="Mattia Manzolaro" userId="1e3db43c-cf4a-4a12-ae45-a8c31bb14f03" providerId="ADAL" clId="{469FBB91-7956-4713-BB3C-133F31791054}" dt="2021-11-22T18:23:57.855" v="334" actId="478"/>
          <ac:spMkLst>
            <pc:docMk/>
            <pc:sldMk cId="2505484801" sldId="266"/>
            <ac:spMk id="11" creationId="{2ADDD145-C439-47C2-A89B-F3A8B064A56A}"/>
          </ac:spMkLst>
        </pc:spChg>
        <pc:spChg chg="del">
          <ac:chgData name="Mattia Manzolaro" userId="1e3db43c-cf4a-4a12-ae45-a8c31bb14f03" providerId="ADAL" clId="{469FBB91-7956-4713-BB3C-133F31791054}" dt="2021-11-22T18:23:57.855" v="334" actId="478"/>
          <ac:spMkLst>
            <pc:docMk/>
            <pc:sldMk cId="2505484801" sldId="266"/>
            <ac:spMk id="12" creationId="{0AF682A3-BD97-4CEE-B369-9BD9A11B600B}"/>
          </ac:spMkLst>
        </pc:spChg>
        <pc:spChg chg="del">
          <ac:chgData name="Mattia Manzolaro" userId="1e3db43c-cf4a-4a12-ae45-a8c31bb14f03" providerId="ADAL" clId="{469FBB91-7956-4713-BB3C-133F31791054}" dt="2021-11-22T18:23:57.855" v="334" actId="478"/>
          <ac:spMkLst>
            <pc:docMk/>
            <pc:sldMk cId="2505484801" sldId="266"/>
            <ac:spMk id="13" creationId="{D9A1B03C-539A-4291-9E75-B4257FDF106F}"/>
          </ac:spMkLst>
        </pc:spChg>
        <pc:spChg chg="del">
          <ac:chgData name="Mattia Manzolaro" userId="1e3db43c-cf4a-4a12-ae45-a8c31bb14f03" providerId="ADAL" clId="{469FBB91-7956-4713-BB3C-133F31791054}" dt="2021-11-22T18:23:57.855" v="334" actId="478"/>
          <ac:spMkLst>
            <pc:docMk/>
            <pc:sldMk cId="2505484801" sldId="266"/>
            <ac:spMk id="14" creationId="{7E3C5418-4109-41AD-8B80-78AF5B98331D}"/>
          </ac:spMkLst>
        </pc:spChg>
        <pc:spChg chg="mod topLvl">
          <ac:chgData name="Mattia Manzolaro" userId="1e3db43c-cf4a-4a12-ae45-a8c31bb14f03" providerId="ADAL" clId="{469FBB91-7956-4713-BB3C-133F31791054}" dt="2021-11-22T18:46:59.460" v="566" actId="1036"/>
          <ac:spMkLst>
            <pc:docMk/>
            <pc:sldMk cId="2505484801" sldId="266"/>
            <ac:spMk id="19" creationId="{B6660265-4DCE-4BF8-A551-DF946E8C5DF3}"/>
          </ac:spMkLst>
        </pc:spChg>
        <pc:spChg chg="mod topLvl">
          <ac:chgData name="Mattia Manzolaro" userId="1e3db43c-cf4a-4a12-ae45-a8c31bb14f03" providerId="ADAL" clId="{469FBB91-7956-4713-BB3C-133F31791054}" dt="2021-11-22T18:46:59.460" v="566" actId="1036"/>
          <ac:spMkLst>
            <pc:docMk/>
            <pc:sldMk cId="2505484801" sldId="266"/>
            <ac:spMk id="20" creationId="{086B3CF5-8A65-4F34-8253-936281F36038}"/>
          </ac:spMkLst>
        </pc:spChg>
        <pc:spChg chg="del mod topLvl">
          <ac:chgData name="Mattia Manzolaro" userId="1e3db43c-cf4a-4a12-ae45-a8c31bb14f03" providerId="ADAL" clId="{469FBB91-7956-4713-BB3C-133F31791054}" dt="2021-11-22T18:24:55.666" v="348" actId="478"/>
          <ac:spMkLst>
            <pc:docMk/>
            <pc:sldMk cId="2505484801" sldId="266"/>
            <ac:spMk id="21" creationId="{01AF43DE-8AAC-403E-A188-CFD3C5F75B1A}"/>
          </ac:spMkLst>
        </pc:spChg>
        <pc:spChg chg="del mod topLvl">
          <ac:chgData name="Mattia Manzolaro" userId="1e3db43c-cf4a-4a12-ae45-a8c31bb14f03" providerId="ADAL" clId="{469FBB91-7956-4713-BB3C-133F31791054}" dt="2021-11-22T18:26:01.736" v="360" actId="478"/>
          <ac:spMkLst>
            <pc:docMk/>
            <pc:sldMk cId="2505484801" sldId="266"/>
            <ac:spMk id="22" creationId="{7814A61D-B9F7-4C77-A0B9-FB60A26EEFD9}"/>
          </ac:spMkLst>
        </pc:spChg>
        <pc:spChg chg="del mod topLvl">
          <ac:chgData name="Mattia Manzolaro" userId="1e3db43c-cf4a-4a12-ae45-a8c31bb14f03" providerId="ADAL" clId="{469FBB91-7956-4713-BB3C-133F31791054}" dt="2021-11-22T18:42:04.118" v="441" actId="478"/>
          <ac:spMkLst>
            <pc:docMk/>
            <pc:sldMk cId="2505484801" sldId="266"/>
            <ac:spMk id="23" creationId="{8C096901-FC24-4F84-964A-3317519B8CA1}"/>
          </ac:spMkLst>
        </pc:spChg>
        <pc:spChg chg="del mod topLvl">
          <ac:chgData name="Mattia Manzolaro" userId="1e3db43c-cf4a-4a12-ae45-a8c31bb14f03" providerId="ADAL" clId="{469FBB91-7956-4713-BB3C-133F31791054}" dt="2021-11-22T18:24:53.771" v="347" actId="478"/>
          <ac:spMkLst>
            <pc:docMk/>
            <pc:sldMk cId="2505484801" sldId="266"/>
            <ac:spMk id="24" creationId="{A996289F-FC74-4A20-9402-62CF7E82F13B}"/>
          </ac:spMkLst>
        </pc:spChg>
        <pc:spChg chg="del mod topLvl">
          <ac:chgData name="Mattia Manzolaro" userId="1e3db43c-cf4a-4a12-ae45-a8c31bb14f03" providerId="ADAL" clId="{469FBB91-7956-4713-BB3C-133F31791054}" dt="2021-11-22T18:24:53.771" v="347" actId="478"/>
          <ac:spMkLst>
            <pc:docMk/>
            <pc:sldMk cId="2505484801" sldId="266"/>
            <ac:spMk id="25" creationId="{D1E304DA-7357-43AE-A350-409FB2A23B50}"/>
          </ac:spMkLst>
        </pc:spChg>
        <pc:spChg chg="mod topLvl">
          <ac:chgData name="Mattia Manzolaro" userId="1e3db43c-cf4a-4a12-ae45-a8c31bb14f03" providerId="ADAL" clId="{469FBB91-7956-4713-BB3C-133F31791054}" dt="2021-11-22T18:46:59.460" v="566" actId="1036"/>
          <ac:spMkLst>
            <pc:docMk/>
            <pc:sldMk cId="2505484801" sldId="266"/>
            <ac:spMk id="27" creationId="{0D43DAB0-0C52-4A6F-BB9E-BDDD3D6AEAE3}"/>
          </ac:spMkLst>
        </pc:spChg>
        <pc:spChg chg="del mod topLvl">
          <ac:chgData name="Mattia Manzolaro" userId="1e3db43c-cf4a-4a12-ae45-a8c31bb14f03" providerId="ADAL" clId="{469FBB91-7956-4713-BB3C-133F31791054}" dt="2021-11-22T18:25:01.558" v="352" actId="478"/>
          <ac:spMkLst>
            <pc:docMk/>
            <pc:sldMk cId="2505484801" sldId="266"/>
            <ac:spMk id="28" creationId="{F134E12E-AB37-4DA1-8DE8-AC7255CA2327}"/>
          </ac:spMkLst>
        </pc:spChg>
        <pc:spChg chg="mod topLvl">
          <ac:chgData name="Mattia Manzolaro" userId="1e3db43c-cf4a-4a12-ae45-a8c31bb14f03" providerId="ADAL" clId="{469FBB91-7956-4713-BB3C-133F31791054}" dt="2021-11-22T18:46:59.460" v="566" actId="1036"/>
          <ac:spMkLst>
            <pc:docMk/>
            <pc:sldMk cId="2505484801" sldId="266"/>
            <ac:spMk id="29" creationId="{885074F4-1E14-4B53-BA02-3C667620EB20}"/>
          </ac:spMkLst>
        </pc:spChg>
        <pc:spChg chg="del mod topLvl">
          <ac:chgData name="Mattia Manzolaro" userId="1e3db43c-cf4a-4a12-ae45-a8c31bb14f03" providerId="ADAL" clId="{469FBB91-7956-4713-BB3C-133F31791054}" dt="2021-11-22T18:26:11.853" v="364" actId="478"/>
          <ac:spMkLst>
            <pc:docMk/>
            <pc:sldMk cId="2505484801" sldId="266"/>
            <ac:spMk id="30" creationId="{3146BB73-C5C6-4804-9709-A6333642F545}"/>
          </ac:spMkLst>
        </pc:spChg>
        <pc:spChg chg="add del mod topLvl">
          <ac:chgData name="Mattia Manzolaro" userId="1e3db43c-cf4a-4a12-ae45-a8c31bb14f03" providerId="ADAL" clId="{469FBB91-7956-4713-BB3C-133F31791054}" dt="2021-11-22T18:42:07.694" v="443" actId="478"/>
          <ac:spMkLst>
            <pc:docMk/>
            <pc:sldMk cId="2505484801" sldId="266"/>
            <ac:spMk id="31" creationId="{6E3E44B8-0660-4282-8E39-C23FF572731D}"/>
          </ac:spMkLst>
        </pc:spChg>
        <pc:spChg chg="del mod topLvl">
          <ac:chgData name="Mattia Manzolaro" userId="1e3db43c-cf4a-4a12-ae45-a8c31bb14f03" providerId="ADAL" clId="{469FBB91-7956-4713-BB3C-133F31791054}" dt="2021-11-22T18:25:02.517" v="353" actId="478"/>
          <ac:spMkLst>
            <pc:docMk/>
            <pc:sldMk cId="2505484801" sldId="266"/>
            <ac:spMk id="32" creationId="{A062D464-8EC0-438C-8D15-3272EEC0A4E0}"/>
          </ac:spMkLst>
        </pc:spChg>
        <pc:spChg chg="del mod topLvl">
          <ac:chgData name="Mattia Manzolaro" userId="1e3db43c-cf4a-4a12-ae45-a8c31bb14f03" providerId="ADAL" clId="{469FBB91-7956-4713-BB3C-133F31791054}" dt="2021-11-22T18:25:03.849" v="354" actId="478"/>
          <ac:spMkLst>
            <pc:docMk/>
            <pc:sldMk cId="2505484801" sldId="266"/>
            <ac:spMk id="33" creationId="{0ED0C397-7DA0-43A8-BBB2-AEA9DB8F9AF3}"/>
          </ac:spMkLst>
        </pc:spChg>
        <pc:spChg chg="mod topLvl">
          <ac:chgData name="Mattia Manzolaro" userId="1e3db43c-cf4a-4a12-ae45-a8c31bb14f03" providerId="ADAL" clId="{469FBB91-7956-4713-BB3C-133F31791054}" dt="2021-11-22T18:46:59.460" v="566" actId="1036"/>
          <ac:spMkLst>
            <pc:docMk/>
            <pc:sldMk cId="2505484801" sldId="266"/>
            <ac:spMk id="35" creationId="{B64B0B27-0FC7-4550-A2EB-5D34905A1080}"/>
          </ac:spMkLst>
        </pc:spChg>
        <pc:spChg chg="mod topLvl">
          <ac:chgData name="Mattia Manzolaro" userId="1e3db43c-cf4a-4a12-ae45-a8c31bb14f03" providerId="ADAL" clId="{469FBB91-7956-4713-BB3C-133F31791054}" dt="2021-11-22T18:46:59.460" v="566" actId="1036"/>
          <ac:spMkLst>
            <pc:docMk/>
            <pc:sldMk cId="2505484801" sldId="266"/>
            <ac:spMk id="36" creationId="{3F710F55-85AC-4D53-9D4B-0934F86C3673}"/>
          </ac:spMkLst>
        </pc:spChg>
        <pc:spChg chg="del mod topLvl">
          <ac:chgData name="Mattia Manzolaro" userId="1e3db43c-cf4a-4a12-ae45-a8c31bb14f03" providerId="ADAL" clId="{469FBB91-7956-4713-BB3C-133F31791054}" dt="2021-11-22T18:24:57.957" v="349" actId="478"/>
          <ac:spMkLst>
            <pc:docMk/>
            <pc:sldMk cId="2505484801" sldId="266"/>
            <ac:spMk id="37" creationId="{D2066BD3-FF3A-4952-9ECA-057CF7857707}"/>
          </ac:spMkLst>
        </pc:spChg>
        <pc:spChg chg="del mod topLvl">
          <ac:chgData name="Mattia Manzolaro" userId="1e3db43c-cf4a-4a12-ae45-a8c31bb14f03" providerId="ADAL" clId="{469FBB91-7956-4713-BB3C-133F31791054}" dt="2021-11-22T18:26:03.547" v="361" actId="478"/>
          <ac:spMkLst>
            <pc:docMk/>
            <pc:sldMk cId="2505484801" sldId="266"/>
            <ac:spMk id="38" creationId="{52A4FF4A-6BD9-483C-A5B2-59E653F67EA3}"/>
          </ac:spMkLst>
        </pc:spChg>
        <pc:spChg chg="del mod topLvl">
          <ac:chgData name="Mattia Manzolaro" userId="1e3db43c-cf4a-4a12-ae45-a8c31bb14f03" providerId="ADAL" clId="{469FBB91-7956-4713-BB3C-133F31791054}" dt="2021-11-22T18:42:06.044" v="442" actId="478"/>
          <ac:spMkLst>
            <pc:docMk/>
            <pc:sldMk cId="2505484801" sldId="266"/>
            <ac:spMk id="39" creationId="{3EA9D262-DC47-4B43-9730-7B618FF72258}"/>
          </ac:spMkLst>
        </pc:spChg>
        <pc:spChg chg="del mod topLvl">
          <ac:chgData name="Mattia Manzolaro" userId="1e3db43c-cf4a-4a12-ae45-a8c31bb14f03" providerId="ADAL" clId="{469FBB91-7956-4713-BB3C-133F31791054}" dt="2021-11-22T18:24:59.988" v="351" actId="478"/>
          <ac:spMkLst>
            <pc:docMk/>
            <pc:sldMk cId="2505484801" sldId="266"/>
            <ac:spMk id="40" creationId="{7916AFD5-1BCC-4F74-9278-5D9F861C0CC5}"/>
          </ac:spMkLst>
        </pc:spChg>
        <pc:spChg chg="del mod topLvl">
          <ac:chgData name="Mattia Manzolaro" userId="1e3db43c-cf4a-4a12-ae45-a8c31bb14f03" providerId="ADAL" clId="{469FBB91-7956-4713-BB3C-133F31791054}" dt="2021-11-22T18:24:59.249" v="350" actId="478"/>
          <ac:spMkLst>
            <pc:docMk/>
            <pc:sldMk cId="2505484801" sldId="266"/>
            <ac:spMk id="41" creationId="{8D101666-87E8-4E9A-BB67-EEB1567B2A3D}"/>
          </ac:spMkLst>
        </pc:spChg>
        <pc:spChg chg="add mod">
          <ac:chgData name="Mattia Manzolaro" userId="1e3db43c-cf4a-4a12-ae45-a8c31bb14f03" providerId="ADAL" clId="{469FBB91-7956-4713-BB3C-133F31791054}" dt="2021-11-23T07:06:39.624" v="665"/>
          <ac:spMkLst>
            <pc:docMk/>
            <pc:sldMk cId="2505484801" sldId="266"/>
            <ac:spMk id="42" creationId="{7F04A826-4413-481C-AB54-32BE22D11817}"/>
          </ac:spMkLst>
        </pc:spChg>
        <pc:grpChg chg="add del mod">
          <ac:chgData name="Mattia Manzolaro" userId="1e3db43c-cf4a-4a12-ae45-a8c31bb14f03" providerId="ADAL" clId="{469FBB91-7956-4713-BB3C-133F31791054}" dt="2021-11-22T18:24:37.674" v="345" actId="165"/>
          <ac:grpSpMkLst>
            <pc:docMk/>
            <pc:sldMk cId="2505484801" sldId="266"/>
            <ac:grpSpMk id="18" creationId="{701FE208-50A6-4771-A466-207554F5C2B2}"/>
          </ac:grpSpMkLst>
        </pc:grpChg>
        <pc:grpChg chg="add del mod">
          <ac:chgData name="Mattia Manzolaro" userId="1e3db43c-cf4a-4a12-ae45-a8c31bb14f03" providerId="ADAL" clId="{469FBB91-7956-4713-BB3C-133F31791054}" dt="2021-11-22T18:24:46.668" v="346" actId="165"/>
          <ac:grpSpMkLst>
            <pc:docMk/>
            <pc:sldMk cId="2505484801" sldId="266"/>
            <ac:grpSpMk id="26" creationId="{BFF132B8-2CEF-4B25-A6AA-D0882AA3ADE7}"/>
          </ac:grpSpMkLst>
        </pc:grpChg>
        <pc:grpChg chg="add del mod">
          <ac:chgData name="Mattia Manzolaro" userId="1e3db43c-cf4a-4a12-ae45-a8c31bb14f03" providerId="ADAL" clId="{469FBB91-7956-4713-BB3C-133F31791054}" dt="2021-11-22T18:24:30.964" v="344" actId="165"/>
          <ac:grpSpMkLst>
            <pc:docMk/>
            <pc:sldMk cId="2505484801" sldId="266"/>
            <ac:grpSpMk id="34" creationId="{48A7FB95-039A-44C8-864B-370C6DB740C8}"/>
          </ac:grpSpMkLst>
        </pc:grpChg>
        <pc:picChg chg="del">
          <ac:chgData name="Mattia Manzolaro" userId="1e3db43c-cf4a-4a12-ae45-a8c31bb14f03" providerId="ADAL" clId="{469FBB91-7956-4713-BB3C-133F31791054}" dt="2021-11-22T18:23:57.855" v="334" actId="478"/>
          <ac:picMkLst>
            <pc:docMk/>
            <pc:sldMk cId="2505484801" sldId="266"/>
            <ac:picMk id="6" creationId="{14AD4F20-98A5-4B24-927B-FD8DBD9D38FD}"/>
          </ac:picMkLst>
        </pc:picChg>
        <pc:cxnChg chg="del">
          <ac:chgData name="Mattia Manzolaro" userId="1e3db43c-cf4a-4a12-ae45-a8c31bb14f03" providerId="ADAL" clId="{469FBB91-7956-4713-BB3C-133F31791054}" dt="2021-11-22T18:23:57.855" v="334" actId="478"/>
          <ac:cxnSpMkLst>
            <pc:docMk/>
            <pc:sldMk cId="2505484801" sldId="266"/>
            <ac:cxnSpMk id="15" creationId="{2AD46A2A-68C6-49A3-8316-9542E6C94920}"/>
          </ac:cxnSpMkLst>
        </pc:cxnChg>
        <pc:cxnChg chg="del">
          <ac:chgData name="Mattia Manzolaro" userId="1e3db43c-cf4a-4a12-ae45-a8c31bb14f03" providerId="ADAL" clId="{469FBB91-7956-4713-BB3C-133F31791054}" dt="2021-11-22T18:23:57.855" v="334" actId="478"/>
          <ac:cxnSpMkLst>
            <pc:docMk/>
            <pc:sldMk cId="2505484801" sldId="266"/>
            <ac:cxnSpMk id="16" creationId="{D18E08D2-098B-4DD8-AB5D-4C5A5803AB62}"/>
          </ac:cxnSpMkLst>
        </pc:cxnChg>
        <pc:cxnChg chg="del">
          <ac:chgData name="Mattia Manzolaro" userId="1e3db43c-cf4a-4a12-ae45-a8c31bb14f03" providerId="ADAL" clId="{469FBB91-7956-4713-BB3C-133F31791054}" dt="2021-11-22T18:23:57.855" v="334" actId="478"/>
          <ac:cxnSpMkLst>
            <pc:docMk/>
            <pc:sldMk cId="2505484801" sldId="266"/>
            <ac:cxnSpMk id="17" creationId="{024EBC98-04C8-407C-AF91-F4E288DFCC90}"/>
          </ac:cxnSpMkLst>
        </pc:cxnChg>
      </pc:sldChg>
      <pc:sldChg chg="addSp delSp modSp add mod">
        <pc:chgData name="Mattia Manzolaro" userId="1e3db43c-cf4a-4a12-ae45-a8c31bb14f03" providerId="ADAL" clId="{469FBB91-7956-4713-BB3C-133F31791054}" dt="2021-11-23T09:46:08.840" v="1721" actId="1036"/>
        <pc:sldMkLst>
          <pc:docMk/>
          <pc:sldMk cId="784532254" sldId="267"/>
        </pc:sldMkLst>
        <pc:spChg chg="mod">
          <ac:chgData name="Mattia Manzolaro" userId="1e3db43c-cf4a-4a12-ae45-a8c31bb14f03" providerId="ADAL" clId="{469FBB91-7956-4713-BB3C-133F31791054}" dt="2021-11-22T18:50:14.411" v="584" actId="20577"/>
          <ac:spMkLst>
            <pc:docMk/>
            <pc:sldMk cId="784532254" sldId="267"/>
            <ac:spMk id="2" creationId="{42643CB1-2E0A-2545-AE3A-3061E8BF58AB}"/>
          </ac:spMkLst>
        </pc:spChg>
        <pc:spChg chg="del">
          <ac:chgData name="Mattia Manzolaro" userId="1e3db43c-cf4a-4a12-ae45-a8c31bb14f03" providerId="ADAL" clId="{469FBB91-7956-4713-BB3C-133F31791054}" dt="2021-11-23T07:06:54.237" v="670" actId="478"/>
          <ac:spMkLst>
            <pc:docMk/>
            <pc:sldMk cId="784532254" sldId="267"/>
            <ac:spMk id="4" creationId="{59E9B668-F6EF-754E-8496-D55DB772AF42}"/>
          </ac:spMkLst>
        </pc:spChg>
        <pc:spChg chg="add mod">
          <ac:chgData name="Mattia Manzolaro" userId="1e3db43c-cf4a-4a12-ae45-a8c31bb14f03" providerId="ADAL" clId="{469FBB91-7956-4713-BB3C-133F31791054}" dt="2021-11-23T07:06:54.579" v="671"/>
          <ac:spMkLst>
            <pc:docMk/>
            <pc:sldMk cId="784532254" sldId="267"/>
            <ac:spMk id="6" creationId="{962638A0-58A0-47CB-AB35-5C9364DD369C}"/>
          </ac:spMkLst>
        </pc:spChg>
        <pc:spChg chg="add del mod">
          <ac:chgData name="Mattia Manzolaro" userId="1e3db43c-cf4a-4a12-ae45-a8c31bb14f03" providerId="ADAL" clId="{469FBB91-7956-4713-BB3C-133F31791054}" dt="2021-11-23T09:16:36.993" v="1383"/>
          <ac:spMkLst>
            <pc:docMk/>
            <pc:sldMk cId="784532254" sldId="267"/>
            <ac:spMk id="7" creationId="{4DA3B10A-C948-4B00-869F-35EE7EF9B70C}"/>
          </ac:spMkLst>
        </pc:spChg>
        <pc:spChg chg="add mod">
          <ac:chgData name="Mattia Manzolaro" userId="1e3db43c-cf4a-4a12-ae45-a8c31bb14f03" providerId="ADAL" clId="{469FBB91-7956-4713-BB3C-133F31791054}" dt="2021-11-23T09:22:59.529" v="1435" actId="20577"/>
          <ac:spMkLst>
            <pc:docMk/>
            <pc:sldMk cId="784532254" sldId="267"/>
            <ac:spMk id="8" creationId="{602667FA-2FC0-4432-93A2-205D221C0715}"/>
          </ac:spMkLst>
        </pc:spChg>
        <pc:spChg chg="add mod">
          <ac:chgData name="Mattia Manzolaro" userId="1e3db43c-cf4a-4a12-ae45-a8c31bb14f03" providerId="ADAL" clId="{469FBB91-7956-4713-BB3C-133F31791054}" dt="2021-11-23T09:46:08.840" v="1721" actId="1036"/>
          <ac:spMkLst>
            <pc:docMk/>
            <pc:sldMk cId="784532254" sldId="267"/>
            <ac:spMk id="14" creationId="{17D31736-B0C6-44FB-A1BE-E3E065375FB6}"/>
          </ac:spMkLst>
        </pc:spChg>
        <pc:picChg chg="add mod">
          <ac:chgData name="Mattia Manzolaro" userId="1e3db43c-cf4a-4a12-ae45-a8c31bb14f03" providerId="ADAL" clId="{469FBB91-7956-4713-BB3C-133F31791054}" dt="2021-11-23T09:23:56.424" v="1448" actId="1076"/>
          <ac:picMkLst>
            <pc:docMk/>
            <pc:sldMk cId="784532254" sldId="267"/>
            <ac:picMk id="9" creationId="{8078B684-DD1F-4A5E-B60F-2171F8992A36}"/>
          </ac:picMkLst>
        </pc:picChg>
        <pc:picChg chg="add mod">
          <ac:chgData name="Mattia Manzolaro" userId="1e3db43c-cf4a-4a12-ae45-a8c31bb14f03" providerId="ADAL" clId="{469FBB91-7956-4713-BB3C-133F31791054}" dt="2021-11-23T09:23:32.247" v="1442" actId="1076"/>
          <ac:picMkLst>
            <pc:docMk/>
            <pc:sldMk cId="784532254" sldId="267"/>
            <ac:picMk id="10" creationId="{62689CDE-D89A-4628-9CE9-4021A6304E10}"/>
          </ac:picMkLst>
        </pc:picChg>
        <pc:picChg chg="add mod">
          <ac:chgData name="Mattia Manzolaro" userId="1e3db43c-cf4a-4a12-ae45-a8c31bb14f03" providerId="ADAL" clId="{469FBB91-7956-4713-BB3C-133F31791054}" dt="2021-11-23T09:23:51.709" v="1447" actId="1035"/>
          <ac:picMkLst>
            <pc:docMk/>
            <pc:sldMk cId="784532254" sldId="267"/>
            <ac:picMk id="11" creationId="{72565877-F98D-48C3-BBE7-E483897EA14C}"/>
          </ac:picMkLst>
        </pc:picChg>
        <pc:picChg chg="add mod">
          <ac:chgData name="Mattia Manzolaro" userId="1e3db43c-cf4a-4a12-ae45-a8c31bb14f03" providerId="ADAL" clId="{469FBB91-7956-4713-BB3C-133F31791054}" dt="2021-11-23T09:23:42.833" v="1444" actId="1037"/>
          <ac:picMkLst>
            <pc:docMk/>
            <pc:sldMk cId="784532254" sldId="267"/>
            <ac:picMk id="12" creationId="{FB98797D-6AA3-44AD-B26E-5C78EF0839AF}"/>
          </ac:picMkLst>
        </pc:picChg>
        <pc:picChg chg="add mod">
          <ac:chgData name="Mattia Manzolaro" userId="1e3db43c-cf4a-4a12-ae45-a8c31bb14f03" providerId="ADAL" clId="{469FBB91-7956-4713-BB3C-133F31791054}" dt="2021-11-23T09:45:55.223" v="1717" actId="14100"/>
          <ac:picMkLst>
            <pc:docMk/>
            <pc:sldMk cId="784532254" sldId="267"/>
            <ac:picMk id="13" creationId="{B78983E3-7415-47AC-8662-71D3242FFE12}"/>
          </ac:picMkLst>
        </pc:picChg>
        <pc:cxnChg chg="add mod">
          <ac:chgData name="Mattia Manzolaro" userId="1e3db43c-cf4a-4a12-ae45-a8c31bb14f03" providerId="ADAL" clId="{469FBB91-7956-4713-BB3C-133F31791054}" dt="2021-11-23T09:42:50.441" v="1586" actId="1036"/>
          <ac:cxnSpMkLst>
            <pc:docMk/>
            <pc:sldMk cId="784532254" sldId="267"/>
            <ac:cxnSpMk id="15" creationId="{D2F23016-2679-41DE-9224-4951416AA386}"/>
          </ac:cxnSpMkLst>
        </pc:cxnChg>
      </pc:sldChg>
      <pc:sldChg chg="addSp delSp modSp add mod">
        <pc:chgData name="Mattia Manzolaro" userId="1e3db43c-cf4a-4a12-ae45-a8c31bb14f03" providerId="ADAL" clId="{469FBB91-7956-4713-BB3C-133F31791054}" dt="2021-11-23T11:49:23.106" v="2302"/>
        <pc:sldMkLst>
          <pc:docMk/>
          <pc:sldMk cId="429032951" sldId="268"/>
        </pc:sldMkLst>
        <pc:spChg chg="mod">
          <ac:chgData name="Mattia Manzolaro" userId="1e3db43c-cf4a-4a12-ae45-a8c31bb14f03" providerId="ADAL" clId="{469FBB91-7956-4713-BB3C-133F31791054}" dt="2021-11-22T18:50:52.894" v="589" actId="20577"/>
          <ac:spMkLst>
            <pc:docMk/>
            <pc:sldMk cId="429032951" sldId="268"/>
            <ac:spMk id="2" creationId="{42643CB1-2E0A-2545-AE3A-3061E8BF58AB}"/>
          </ac:spMkLst>
        </pc:spChg>
        <pc:spChg chg="del">
          <ac:chgData name="Mattia Manzolaro" userId="1e3db43c-cf4a-4a12-ae45-a8c31bb14f03" providerId="ADAL" clId="{469FBB91-7956-4713-BB3C-133F31791054}" dt="2021-11-23T07:07:03.239" v="674" actId="478"/>
          <ac:spMkLst>
            <pc:docMk/>
            <pc:sldMk cId="429032951" sldId="268"/>
            <ac:spMk id="4" creationId="{59E9B668-F6EF-754E-8496-D55DB772AF42}"/>
          </ac:spMkLst>
        </pc:spChg>
        <pc:spChg chg="del mod">
          <ac:chgData name="Mattia Manzolaro" userId="1e3db43c-cf4a-4a12-ae45-a8c31bb14f03" providerId="ADAL" clId="{469FBB91-7956-4713-BB3C-133F31791054}" dt="2021-11-23T11:49:18.566" v="2301" actId="478"/>
          <ac:spMkLst>
            <pc:docMk/>
            <pc:sldMk cId="429032951" sldId="268"/>
            <ac:spMk id="5" creationId="{46BEACD5-5F3C-6541-8780-423501FCD851}"/>
          </ac:spMkLst>
        </pc:spChg>
        <pc:spChg chg="add del mod">
          <ac:chgData name="Mattia Manzolaro" userId="1e3db43c-cf4a-4a12-ae45-a8c31bb14f03" providerId="ADAL" clId="{469FBB91-7956-4713-BB3C-133F31791054}" dt="2021-11-23T11:21:45.205" v="2262" actId="478"/>
          <ac:spMkLst>
            <pc:docMk/>
            <pc:sldMk cId="429032951" sldId="268"/>
            <ac:spMk id="6" creationId="{9AC3143E-AC56-4045-A5F1-88FC0D3588F8}"/>
          </ac:spMkLst>
        </pc:spChg>
        <pc:spChg chg="add del mod">
          <ac:chgData name="Mattia Manzolaro" userId="1e3db43c-cf4a-4a12-ae45-a8c31bb14f03" providerId="ADAL" clId="{469FBB91-7956-4713-BB3C-133F31791054}" dt="2021-11-23T10:11:47.142" v="1773" actId="478"/>
          <ac:spMkLst>
            <pc:docMk/>
            <pc:sldMk cId="429032951" sldId="268"/>
            <ac:spMk id="7" creationId="{D9B68D78-77D1-4DEF-AAAA-83F276FFC493}"/>
          </ac:spMkLst>
        </pc:spChg>
        <pc:spChg chg="add mod">
          <ac:chgData name="Mattia Manzolaro" userId="1e3db43c-cf4a-4a12-ae45-a8c31bb14f03" providerId="ADAL" clId="{469FBB91-7956-4713-BB3C-133F31791054}" dt="2021-11-23T11:22:06.545" v="2270" actId="1036"/>
          <ac:spMkLst>
            <pc:docMk/>
            <pc:sldMk cId="429032951" sldId="268"/>
            <ac:spMk id="8" creationId="{2116B02B-A745-47D2-8EC5-63CDFD139C74}"/>
          </ac:spMkLst>
        </pc:spChg>
        <pc:spChg chg="add del mod">
          <ac:chgData name="Mattia Manzolaro" userId="1e3db43c-cf4a-4a12-ae45-a8c31bb14f03" providerId="ADAL" clId="{469FBB91-7956-4713-BB3C-133F31791054}" dt="2021-11-23T10:11:50.997" v="1774" actId="478"/>
          <ac:spMkLst>
            <pc:docMk/>
            <pc:sldMk cId="429032951" sldId="268"/>
            <ac:spMk id="9" creationId="{2F383641-C5DC-4E5C-99A5-6B92F53A1EBF}"/>
          </ac:spMkLst>
        </pc:spChg>
        <pc:spChg chg="add mod">
          <ac:chgData name="Mattia Manzolaro" userId="1e3db43c-cf4a-4a12-ae45-a8c31bb14f03" providerId="ADAL" clId="{469FBB91-7956-4713-BB3C-133F31791054}" dt="2021-11-23T11:21:52.768" v="2263"/>
          <ac:spMkLst>
            <pc:docMk/>
            <pc:sldMk cId="429032951" sldId="268"/>
            <ac:spMk id="9" creationId="{A76C5D4E-46BA-4242-A385-719F931DD75F}"/>
          </ac:spMkLst>
        </pc:spChg>
        <pc:spChg chg="add mod">
          <ac:chgData name="Mattia Manzolaro" userId="1e3db43c-cf4a-4a12-ae45-a8c31bb14f03" providerId="ADAL" clId="{469FBB91-7956-4713-BB3C-133F31791054}" dt="2021-11-23T11:49:23.106" v="2302"/>
          <ac:spMkLst>
            <pc:docMk/>
            <pc:sldMk cId="429032951" sldId="268"/>
            <ac:spMk id="10" creationId="{2B83EF8E-EDA6-47F7-9F46-F34DD4AC8062}"/>
          </ac:spMkLst>
        </pc:spChg>
        <pc:spChg chg="add del mod">
          <ac:chgData name="Mattia Manzolaro" userId="1e3db43c-cf4a-4a12-ae45-a8c31bb14f03" providerId="ADAL" clId="{469FBB91-7956-4713-BB3C-133F31791054}" dt="2021-11-23T10:14:31.730" v="1869"/>
          <ac:spMkLst>
            <pc:docMk/>
            <pc:sldMk cId="429032951" sldId="268"/>
            <ac:spMk id="10" creationId="{ED395E63-DDE6-4171-9004-7B618E49D7E3}"/>
          </ac:spMkLst>
        </pc:spChg>
        <pc:spChg chg="mod">
          <ac:chgData name="Mattia Manzolaro" userId="1e3db43c-cf4a-4a12-ae45-a8c31bb14f03" providerId="ADAL" clId="{469FBB91-7956-4713-BB3C-133F31791054}" dt="2021-11-23T10:14:28.468" v="1868"/>
          <ac:spMkLst>
            <pc:docMk/>
            <pc:sldMk cId="429032951" sldId="268"/>
            <ac:spMk id="13" creationId="{C6F4AC54-8FF6-407E-839D-6EB2516C8758}"/>
          </ac:spMkLst>
        </pc:spChg>
        <pc:spChg chg="mod">
          <ac:chgData name="Mattia Manzolaro" userId="1e3db43c-cf4a-4a12-ae45-a8c31bb14f03" providerId="ADAL" clId="{469FBB91-7956-4713-BB3C-133F31791054}" dt="2021-11-23T10:14:28.468" v="1868"/>
          <ac:spMkLst>
            <pc:docMk/>
            <pc:sldMk cId="429032951" sldId="268"/>
            <ac:spMk id="16" creationId="{0716E9D3-8983-415B-81F0-3473042E00AB}"/>
          </ac:spMkLst>
        </pc:spChg>
        <pc:spChg chg="add del mod">
          <ac:chgData name="Mattia Manzolaro" userId="1e3db43c-cf4a-4a12-ae45-a8c31bb14f03" providerId="ADAL" clId="{469FBB91-7956-4713-BB3C-133F31791054}" dt="2021-11-23T10:14:31.730" v="1869"/>
          <ac:spMkLst>
            <pc:docMk/>
            <pc:sldMk cId="429032951" sldId="268"/>
            <ac:spMk id="18" creationId="{EF4DEA32-5497-41FC-90D2-0724D955315A}"/>
          </ac:spMkLst>
        </pc:spChg>
        <pc:spChg chg="add del mod">
          <ac:chgData name="Mattia Manzolaro" userId="1e3db43c-cf4a-4a12-ae45-a8c31bb14f03" providerId="ADAL" clId="{469FBB91-7956-4713-BB3C-133F31791054}" dt="2021-11-23T10:14:31.730" v="1869"/>
          <ac:spMkLst>
            <pc:docMk/>
            <pc:sldMk cId="429032951" sldId="268"/>
            <ac:spMk id="20" creationId="{A30DC3DA-FC3F-4B81-85DB-505AB1A6D30F}"/>
          </ac:spMkLst>
        </pc:spChg>
        <pc:spChg chg="add del mod">
          <ac:chgData name="Mattia Manzolaro" userId="1e3db43c-cf4a-4a12-ae45-a8c31bb14f03" providerId="ADAL" clId="{469FBB91-7956-4713-BB3C-133F31791054}" dt="2021-11-23T10:14:31.730" v="1869"/>
          <ac:spMkLst>
            <pc:docMk/>
            <pc:sldMk cId="429032951" sldId="268"/>
            <ac:spMk id="21" creationId="{C0695ACF-C824-493E-80DE-D33ADA95880B}"/>
          </ac:spMkLst>
        </pc:spChg>
        <pc:spChg chg="add del mod">
          <ac:chgData name="Mattia Manzolaro" userId="1e3db43c-cf4a-4a12-ae45-a8c31bb14f03" providerId="ADAL" clId="{469FBB91-7956-4713-BB3C-133F31791054}" dt="2021-11-23T10:14:31.730" v="1869"/>
          <ac:spMkLst>
            <pc:docMk/>
            <pc:sldMk cId="429032951" sldId="268"/>
            <ac:spMk id="22" creationId="{013CB4A7-61CD-4553-A4F0-6E24E58823DB}"/>
          </ac:spMkLst>
        </pc:spChg>
        <pc:spChg chg="add del mod">
          <ac:chgData name="Mattia Manzolaro" userId="1e3db43c-cf4a-4a12-ae45-a8c31bb14f03" providerId="ADAL" clId="{469FBB91-7956-4713-BB3C-133F31791054}" dt="2021-11-23T10:14:31.730" v="1869"/>
          <ac:spMkLst>
            <pc:docMk/>
            <pc:sldMk cId="429032951" sldId="268"/>
            <ac:spMk id="23" creationId="{EB9DF815-D04B-49EE-A131-D1EA1A8F5892}"/>
          </ac:spMkLst>
        </pc:spChg>
        <pc:spChg chg="add del mod">
          <ac:chgData name="Mattia Manzolaro" userId="1e3db43c-cf4a-4a12-ae45-a8c31bb14f03" providerId="ADAL" clId="{469FBB91-7956-4713-BB3C-133F31791054}" dt="2021-11-23T10:14:31.730" v="1869"/>
          <ac:spMkLst>
            <pc:docMk/>
            <pc:sldMk cId="429032951" sldId="268"/>
            <ac:spMk id="25" creationId="{5C81923A-4BCD-4DF3-8630-9FC60DB529FE}"/>
          </ac:spMkLst>
        </pc:spChg>
        <pc:spChg chg="add del mod">
          <ac:chgData name="Mattia Manzolaro" userId="1e3db43c-cf4a-4a12-ae45-a8c31bb14f03" providerId="ADAL" clId="{469FBB91-7956-4713-BB3C-133F31791054}" dt="2021-11-23T10:14:31.730" v="1869"/>
          <ac:spMkLst>
            <pc:docMk/>
            <pc:sldMk cId="429032951" sldId="268"/>
            <ac:spMk id="26" creationId="{84ACA7C7-C931-4210-AA76-06AD8A39F3EF}"/>
          </ac:spMkLst>
        </pc:spChg>
        <pc:spChg chg="add del mod">
          <ac:chgData name="Mattia Manzolaro" userId="1e3db43c-cf4a-4a12-ae45-a8c31bb14f03" providerId="ADAL" clId="{469FBB91-7956-4713-BB3C-133F31791054}" dt="2021-11-23T10:14:31.730" v="1869"/>
          <ac:spMkLst>
            <pc:docMk/>
            <pc:sldMk cId="429032951" sldId="268"/>
            <ac:spMk id="27" creationId="{12321F5B-3C75-4D96-B6DB-CAFCC65F36C3}"/>
          </ac:spMkLst>
        </pc:spChg>
        <pc:spChg chg="add del mod">
          <ac:chgData name="Mattia Manzolaro" userId="1e3db43c-cf4a-4a12-ae45-a8c31bb14f03" providerId="ADAL" clId="{469FBB91-7956-4713-BB3C-133F31791054}" dt="2021-11-23T10:15:17.397" v="1874"/>
          <ac:spMkLst>
            <pc:docMk/>
            <pc:sldMk cId="429032951" sldId="268"/>
            <ac:spMk id="29" creationId="{A7404B67-F5FC-4050-A717-7C4E89928E6D}"/>
          </ac:spMkLst>
        </pc:spChg>
        <pc:spChg chg="add del mod">
          <ac:chgData name="Mattia Manzolaro" userId="1e3db43c-cf4a-4a12-ae45-a8c31bb14f03" providerId="ADAL" clId="{469FBB91-7956-4713-BB3C-133F31791054}" dt="2021-11-23T10:15:17.397" v="1874"/>
          <ac:spMkLst>
            <pc:docMk/>
            <pc:sldMk cId="429032951" sldId="268"/>
            <ac:spMk id="31" creationId="{AF030690-7292-469B-A7E9-3FE04139A684}"/>
          </ac:spMkLst>
        </pc:spChg>
        <pc:spChg chg="add del mod">
          <ac:chgData name="Mattia Manzolaro" userId="1e3db43c-cf4a-4a12-ae45-a8c31bb14f03" providerId="ADAL" clId="{469FBB91-7956-4713-BB3C-133F31791054}" dt="2021-11-23T10:15:17.397" v="1874"/>
          <ac:spMkLst>
            <pc:docMk/>
            <pc:sldMk cId="429032951" sldId="268"/>
            <ac:spMk id="34" creationId="{7F335A87-D3C5-4281-A7F5-6B78EE4EE024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38" creationId="{799F2C4B-9AFA-406A-BD2B-4B75BBD9EEC2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39" creationId="{4F4021A7-2775-4CF3-BD59-E2726F2A25CC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40" creationId="{AB9E24D7-DB10-45F6-BAD2-7BAAF6884DDB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44" creationId="{BDF3F297-4C2C-4CCD-AFAC-860F2D94F601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47" creationId="{76FB7366-A3DC-47C9-B0B8-52D88621CF78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50" creationId="{D2244343-4467-4B3E-B60A-0E313FCD63DE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53" creationId="{26B1D8E7-5ED9-47FD-A1E1-83F852FD6F5D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54" creationId="{254895C9-5800-43D2-8601-A1DCA94BB289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55" creationId="{09B6AEB9-07B2-4EFB-B693-8A2E60EDBB2D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57" creationId="{7F708278-AF07-4BA1-9122-969636212C15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59" creationId="{E3785042-C82E-4BB2-A07D-8CCAA26B2A34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63" creationId="{3EA4E459-08E8-40CA-A96F-B2940B3D7BB2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66" creationId="{919700FC-9FFD-4B35-A84C-50CF89B212C5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69" creationId="{CA209447-8CAC-4DB4-B11E-EC17BE5AE2D4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73" creationId="{D291F0A4-B638-4EB3-936D-811A0511DB65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74" creationId="{5BBA5A76-F9B9-4EB6-8438-D705604EF5CA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75" creationId="{CB9DE5A4-69B4-41D9-8B08-E7EC6EA0F964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76" creationId="{5E5DD293-6E15-41D2-8998-3A299B93665B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78" creationId="{66001059-C88A-42CE-AE7A-8047A23CC71C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79" creationId="{8B6A6DB1-48A2-4CBF-A5AA-929F77F87285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83" creationId="{57A6F636-8489-4AF8-8015-C84CBF8FCEE2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86" creationId="{5817E8F8-70A9-4B6F-9428-97A967CCCE16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90" creationId="{FBAD0281-31C0-4F68-9090-849C1FF058F5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91" creationId="{8CE7C66D-8613-415C-B68C-C0CC58834781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92" creationId="{01153CD6-756E-4011-87AB-39F161305584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93" creationId="{DE26AF4C-2F29-4559-96A7-55D9AB88E527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95" creationId="{4E519500-9710-47A1-A88E-96E25F4AE270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96" creationId="{9D2D172B-ABCB-4FA0-97B3-E9916631F469}"/>
          </ac:spMkLst>
        </pc:spChg>
        <pc:spChg chg="mod">
          <ac:chgData name="Mattia Manzolaro" userId="1e3db43c-cf4a-4a12-ae45-a8c31bb14f03" providerId="ADAL" clId="{469FBB91-7956-4713-BB3C-133F31791054}" dt="2021-11-23T10:15:14.782" v="1873"/>
          <ac:spMkLst>
            <pc:docMk/>
            <pc:sldMk cId="429032951" sldId="268"/>
            <ac:spMk id="97" creationId="{740BA420-080D-4FDD-B395-5D3AFB6567E4}"/>
          </ac:spMkLst>
        </pc:spChg>
        <pc:spChg chg="add del mod">
          <ac:chgData name="Mattia Manzolaro" userId="1e3db43c-cf4a-4a12-ae45-a8c31bb14f03" providerId="ADAL" clId="{469FBB91-7956-4713-BB3C-133F31791054}" dt="2021-11-23T10:15:17.397" v="1874"/>
          <ac:spMkLst>
            <pc:docMk/>
            <pc:sldMk cId="429032951" sldId="268"/>
            <ac:spMk id="98" creationId="{440A9E5C-011D-4C5C-B547-94BD377C671B}"/>
          </ac:spMkLst>
        </pc:spChg>
        <pc:spChg chg="add del mod">
          <ac:chgData name="Mattia Manzolaro" userId="1e3db43c-cf4a-4a12-ae45-a8c31bb14f03" providerId="ADAL" clId="{469FBB91-7956-4713-BB3C-133F31791054}" dt="2021-11-23T11:06:55.465" v="2117"/>
          <ac:spMkLst>
            <pc:docMk/>
            <pc:sldMk cId="429032951" sldId="268"/>
            <ac:spMk id="100" creationId="{C7FA7631-36B4-414B-9D8C-61D6CA6BD677}"/>
          </ac:spMkLst>
        </pc:spChg>
        <pc:spChg chg="add del mod">
          <ac:chgData name="Mattia Manzolaro" userId="1e3db43c-cf4a-4a12-ae45-a8c31bb14f03" providerId="ADAL" clId="{469FBB91-7956-4713-BB3C-133F31791054}" dt="2021-11-23T11:06:55.465" v="2117"/>
          <ac:spMkLst>
            <pc:docMk/>
            <pc:sldMk cId="429032951" sldId="268"/>
            <ac:spMk id="101" creationId="{347CBEDF-2924-4A44-A0E0-6F60347AA10B}"/>
          </ac:spMkLst>
        </pc:spChg>
        <pc:spChg chg="add del mod">
          <ac:chgData name="Mattia Manzolaro" userId="1e3db43c-cf4a-4a12-ae45-a8c31bb14f03" providerId="ADAL" clId="{469FBB91-7956-4713-BB3C-133F31791054}" dt="2021-11-23T11:09:56.689" v="2164"/>
          <ac:spMkLst>
            <pc:docMk/>
            <pc:sldMk cId="429032951" sldId="268"/>
            <ac:spMk id="104" creationId="{AFA01412-DA6A-43DC-B61B-B8B0635271F5}"/>
          </ac:spMkLst>
        </pc:spChg>
        <pc:spChg chg="add del mod">
          <ac:chgData name="Mattia Manzolaro" userId="1e3db43c-cf4a-4a12-ae45-a8c31bb14f03" providerId="ADAL" clId="{469FBB91-7956-4713-BB3C-133F31791054}" dt="2021-11-23T11:09:56.689" v="2164"/>
          <ac:spMkLst>
            <pc:docMk/>
            <pc:sldMk cId="429032951" sldId="268"/>
            <ac:spMk id="105" creationId="{EF6AA563-B4EE-4B5B-9692-40B67F8E29F7}"/>
          </ac:spMkLst>
        </pc:spChg>
        <pc:spChg chg="mod">
          <ac:chgData name="Mattia Manzolaro" userId="1e3db43c-cf4a-4a12-ae45-a8c31bb14f03" providerId="ADAL" clId="{469FBB91-7956-4713-BB3C-133F31791054}" dt="2021-11-23T11:12:15.957" v="2211"/>
          <ac:spMkLst>
            <pc:docMk/>
            <pc:sldMk cId="429032951" sldId="268"/>
            <ac:spMk id="110" creationId="{68EFF780-594D-4856-856A-E486AFB0A134}"/>
          </ac:spMkLst>
        </pc:spChg>
        <pc:spChg chg="mod">
          <ac:chgData name="Mattia Manzolaro" userId="1e3db43c-cf4a-4a12-ae45-a8c31bb14f03" providerId="ADAL" clId="{469FBB91-7956-4713-BB3C-133F31791054}" dt="2021-11-23T11:12:15.957" v="2211"/>
          <ac:spMkLst>
            <pc:docMk/>
            <pc:sldMk cId="429032951" sldId="268"/>
            <ac:spMk id="113" creationId="{DC017D8C-291C-493F-8164-26D86EE6189C}"/>
          </ac:spMkLst>
        </pc:spChg>
        <pc:spChg chg="add del mod">
          <ac:chgData name="Mattia Manzolaro" userId="1e3db43c-cf4a-4a12-ae45-a8c31bb14f03" providerId="ADAL" clId="{469FBB91-7956-4713-BB3C-133F31791054}" dt="2021-11-23T11:12:18.389" v="2212"/>
          <ac:spMkLst>
            <pc:docMk/>
            <pc:sldMk cId="429032951" sldId="268"/>
            <ac:spMk id="115" creationId="{7E2B6B82-3200-4AF2-8498-E2F092B0EC03}"/>
          </ac:spMkLst>
        </pc:spChg>
        <pc:spChg chg="add del mod">
          <ac:chgData name="Mattia Manzolaro" userId="1e3db43c-cf4a-4a12-ae45-a8c31bb14f03" providerId="ADAL" clId="{469FBB91-7956-4713-BB3C-133F31791054}" dt="2021-11-23T11:13:05.913" v="2218"/>
          <ac:spMkLst>
            <pc:docMk/>
            <pc:sldMk cId="429032951" sldId="268"/>
            <ac:spMk id="117" creationId="{A045D2C0-DF11-4459-94B9-AE83FC6160AE}"/>
          </ac:spMkLst>
        </pc:spChg>
        <pc:spChg chg="mod">
          <ac:chgData name="Mattia Manzolaro" userId="1e3db43c-cf4a-4a12-ae45-a8c31bb14f03" providerId="ADAL" clId="{469FBB91-7956-4713-BB3C-133F31791054}" dt="2021-11-23T11:13:03.671" v="2217"/>
          <ac:spMkLst>
            <pc:docMk/>
            <pc:sldMk cId="429032951" sldId="268"/>
            <ac:spMk id="120" creationId="{B0044900-DFDF-4E8A-945D-CD0B43450421}"/>
          </ac:spMkLst>
        </pc:spChg>
        <pc:spChg chg="mod">
          <ac:chgData name="Mattia Manzolaro" userId="1e3db43c-cf4a-4a12-ae45-a8c31bb14f03" providerId="ADAL" clId="{469FBB91-7956-4713-BB3C-133F31791054}" dt="2021-11-23T11:13:03.671" v="2217"/>
          <ac:spMkLst>
            <pc:docMk/>
            <pc:sldMk cId="429032951" sldId="268"/>
            <ac:spMk id="123" creationId="{9A11DF3A-8EA4-4625-89B4-9585E5CE47C8}"/>
          </ac:spMkLst>
        </pc:spChg>
        <pc:spChg chg="add del mod">
          <ac:chgData name="Mattia Manzolaro" userId="1e3db43c-cf4a-4a12-ae45-a8c31bb14f03" providerId="ADAL" clId="{469FBB91-7956-4713-BB3C-133F31791054}" dt="2021-11-23T11:13:05.913" v="2218"/>
          <ac:spMkLst>
            <pc:docMk/>
            <pc:sldMk cId="429032951" sldId="268"/>
            <ac:spMk id="125" creationId="{F3D6155D-D3FE-42D9-B4B4-406763A3CFC0}"/>
          </ac:spMkLst>
        </pc:spChg>
        <pc:spChg chg="add del mod">
          <ac:chgData name="Mattia Manzolaro" userId="1e3db43c-cf4a-4a12-ae45-a8c31bb14f03" providerId="ADAL" clId="{469FBB91-7956-4713-BB3C-133F31791054}" dt="2021-11-23T11:13:05.913" v="2218"/>
          <ac:spMkLst>
            <pc:docMk/>
            <pc:sldMk cId="429032951" sldId="268"/>
            <ac:spMk id="126" creationId="{4B5A74A0-2B71-4E24-B49B-C219048616E4}"/>
          </ac:spMkLst>
        </pc:spChg>
        <pc:spChg chg="add del mod">
          <ac:chgData name="Mattia Manzolaro" userId="1e3db43c-cf4a-4a12-ae45-a8c31bb14f03" providerId="ADAL" clId="{469FBB91-7956-4713-BB3C-133F31791054}" dt="2021-11-23T11:13:05.913" v="2218"/>
          <ac:spMkLst>
            <pc:docMk/>
            <pc:sldMk cId="429032951" sldId="268"/>
            <ac:spMk id="127" creationId="{358279A9-2991-437A-8C37-BC311E7C43F0}"/>
          </ac:spMkLst>
        </pc:spChg>
        <pc:spChg chg="add del mod">
          <ac:chgData name="Mattia Manzolaro" userId="1e3db43c-cf4a-4a12-ae45-a8c31bb14f03" providerId="ADAL" clId="{469FBB91-7956-4713-BB3C-133F31791054}" dt="2021-11-23T11:13:47.143" v="2225"/>
          <ac:spMkLst>
            <pc:docMk/>
            <pc:sldMk cId="429032951" sldId="268"/>
            <ac:spMk id="129" creationId="{87ABB5A1-51A9-410C-8241-5463A6E6CFFD}"/>
          </ac:spMkLst>
        </pc:spChg>
        <pc:spChg chg="add del mod">
          <ac:chgData name="Mattia Manzolaro" userId="1e3db43c-cf4a-4a12-ae45-a8c31bb14f03" providerId="ADAL" clId="{469FBB91-7956-4713-BB3C-133F31791054}" dt="2021-11-23T11:13:47.143" v="2225"/>
          <ac:spMkLst>
            <pc:docMk/>
            <pc:sldMk cId="429032951" sldId="268"/>
            <ac:spMk id="132" creationId="{C101D7BB-354E-4A98-87DC-637E4816B963}"/>
          </ac:spMkLst>
        </pc:spChg>
        <pc:spChg chg="mod">
          <ac:chgData name="Mattia Manzolaro" userId="1e3db43c-cf4a-4a12-ae45-a8c31bb14f03" providerId="ADAL" clId="{469FBB91-7956-4713-BB3C-133F31791054}" dt="2021-11-23T11:13:44.601" v="2224"/>
          <ac:spMkLst>
            <pc:docMk/>
            <pc:sldMk cId="429032951" sldId="268"/>
            <ac:spMk id="136" creationId="{695C393D-C1FE-4E0E-9F16-482F9E205630}"/>
          </ac:spMkLst>
        </pc:spChg>
        <pc:spChg chg="mod">
          <ac:chgData name="Mattia Manzolaro" userId="1e3db43c-cf4a-4a12-ae45-a8c31bb14f03" providerId="ADAL" clId="{469FBB91-7956-4713-BB3C-133F31791054}" dt="2021-11-23T11:13:44.601" v="2224"/>
          <ac:spMkLst>
            <pc:docMk/>
            <pc:sldMk cId="429032951" sldId="268"/>
            <ac:spMk id="137" creationId="{C4A8ED1A-7154-433A-B702-D4916065CEC4}"/>
          </ac:spMkLst>
        </pc:spChg>
        <pc:spChg chg="mod">
          <ac:chgData name="Mattia Manzolaro" userId="1e3db43c-cf4a-4a12-ae45-a8c31bb14f03" providerId="ADAL" clId="{469FBB91-7956-4713-BB3C-133F31791054}" dt="2021-11-23T11:13:44.601" v="2224"/>
          <ac:spMkLst>
            <pc:docMk/>
            <pc:sldMk cId="429032951" sldId="268"/>
            <ac:spMk id="138" creationId="{FBE45A2B-8EE3-4DAB-B852-10D38CC4F612}"/>
          </ac:spMkLst>
        </pc:spChg>
        <pc:spChg chg="mod">
          <ac:chgData name="Mattia Manzolaro" userId="1e3db43c-cf4a-4a12-ae45-a8c31bb14f03" providerId="ADAL" clId="{469FBB91-7956-4713-BB3C-133F31791054}" dt="2021-11-23T11:13:44.601" v="2224"/>
          <ac:spMkLst>
            <pc:docMk/>
            <pc:sldMk cId="429032951" sldId="268"/>
            <ac:spMk id="142" creationId="{07F3966E-16AD-484F-8522-8F6C663EEBDA}"/>
          </ac:spMkLst>
        </pc:spChg>
        <pc:spChg chg="mod">
          <ac:chgData name="Mattia Manzolaro" userId="1e3db43c-cf4a-4a12-ae45-a8c31bb14f03" providerId="ADAL" clId="{469FBB91-7956-4713-BB3C-133F31791054}" dt="2021-11-23T11:13:44.601" v="2224"/>
          <ac:spMkLst>
            <pc:docMk/>
            <pc:sldMk cId="429032951" sldId="268"/>
            <ac:spMk id="145" creationId="{B6A43D30-FE6C-46C5-B54E-D0D92F06B6F4}"/>
          </ac:spMkLst>
        </pc:spChg>
        <pc:spChg chg="mod">
          <ac:chgData name="Mattia Manzolaro" userId="1e3db43c-cf4a-4a12-ae45-a8c31bb14f03" providerId="ADAL" clId="{469FBB91-7956-4713-BB3C-133F31791054}" dt="2021-11-23T11:13:44.601" v="2224"/>
          <ac:spMkLst>
            <pc:docMk/>
            <pc:sldMk cId="429032951" sldId="268"/>
            <ac:spMk id="148" creationId="{48113CEA-234B-4131-A6D8-FAEE40FD13A5}"/>
          </ac:spMkLst>
        </pc:spChg>
        <pc:spChg chg="mod">
          <ac:chgData name="Mattia Manzolaro" userId="1e3db43c-cf4a-4a12-ae45-a8c31bb14f03" providerId="ADAL" clId="{469FBB91-7956-4713-BB3C-133F31791054}" dt="2021-11-23T11:13:44.601" v="2224"/>
          <ac:spMkLst>
            <pc:docMk/>
            <pc:sldMk cId="429032951" sldId="268"/>
            <ac:spMk id="152" creationId="{58959C2B-E46F-4E27-BF0F-5B744ECA5783}"/>
          </ac:spMkLst>
        </pc:spChg>
        <pc:spChg chg="mod">
          <ac:chgData name="Mattia Manzolaro" userId="1e3db43c-cf4a-4a12-ae45-a8c31bb14f03" providerId="ADAL" clId="{469FBB91-7956-4713-BB3C-133F31791054}" dt="2021-11-23T11:13:44.601" v="2224"/>
          <ac:spMkLst>
            <pc:docMk/>
            <pc:sldMk cId="429032951" sldId="268"/>
            <ac:spMk id="153" creationId="{3C791D62-BE72-4C53-9EC1-308CC1AC5197}"/>
          </ac:spMkLst>
        </pc:spChg>
        <pc:spChg chg="mod">
          <ac:chgData name="Mattia Manzolaro" userId="1e3db43c-cf4a-4a12-ae45-a8c31bb14f03" providerId="ADAL" clId="{469FBB91-7956-4713-BB3C-133F31791054}" dt="2021-11-23T11:13:44.601" v="2224"/>
          <ac:spMkLst>
            <pc:docMk/>
            <pc:sldMk cId="429032951" sldId="268"/>
            <ac:spMk id="154" creationId="{D670DA68-896C-48DC-AA0B-1B9348172055}"/>
          </ac:spMkLst>
        </pc:spChg>
        <pc:spChg chg="mod">
          <ac:chgData name="Mattia Manzolaro" userId="1e3db43c-cf4a-4a12-ae45-a8c31bb14f03" providerId="ADAL" clId="{469FBB91-7956-4713-BB3C-133F31791054}" dt="2021-11-23T11:13:44.601" v="2224"/>
          <ac:spMkLst>
            <pc:docMk/>
            <pc:sldMk cId="429032951" sldId="268"/>
            <ac:spMk id="155" creationId="{C5044654-70A9-4035-BB5D-18C4A30C5538}"/>
          </ac:spMkLst>
        </pc:spChg>
        <pc:spChg chg="mod">
          <ac:chgData name="Mattia Manzolaro" userId="1e3db43c-cf4a-4a12-ae45-a8c31bb14f03" providerId="ADAL" clId="{469FBB91-7956-4713-BB3C-133F31791054}" dt="2021-11-23T11:13:44.601" v="2224"/>
          <ac:spMkLst>
            <pc:docMk/>
            <pc:sldMk cId="429032951" sldId="268"/>
            <ac:spMk id="157" creationId="{9BBF0F1C-17CC-4885-97A1-48F9C3F78C30}"/>
          </ac:spMkLst>
        </pc:spChg>
        <pc:spChg chg="mod">
          <ac:chgData name="Mattia Manzolaro" userId="1e3db43c-cf4a-4a12-ae45-a8c31bb14f03" providerId="ADAL" clId="{469FBB91-7956-4713-BB3C-133F31791054}" dt="2021-11-23T11:13:44.601" v="2224"/>
          <ac:spMkLst>
            <pc:docMk/>
            <pc:sldMk cId="429032951" sldId="268"/>
            <ac:spMk id="158" creationId="{A61BE6BD-D481-4B4F-A8F7-13C29AD3F99F}"/>
          </ac:spMkLst>
        </pc:spChg>
        <pc:spChg chg="add del mod">
          <ac:chgData name="Mattia Manzolaro" userId="1e3db43c-cf4a-4a12-ae45-a8c31bb14f03" providerId="ADAL" clId="{469FBB91-7956-4713-BB3C-133F31791054}" dt="2021-11-23T11:14:17.199" v="2233"/>
          <ac:spMkLst>
            <pc:docMk/>
            <pc:sldMk cId="429032951" sldId="268"/>
            <ac:spMk id="160" creationId="{6641F1DF-2633-471A-B583-3AA0F822C06F}"/>
          </ac:spMkLst>
        </pc:spChg>
        <pc:spChg chg="add del mod">
          <ac:chgData name="Mattia Manzolaro" userId="1e3db43c-cf4a-4a12-ae45-a8c31bb14f03" providerId="ADAL" clId="{469FBB91-7956-4713-BB3C-133F31791054}" dt="2021-11-23T11:14:17.199" v="2233"/>
          <ac:spMkLst>
            <pc:docMk/>
            <pc:sldMk cId="429032951" sldId="268"/>
            <ac:spMk id="161" creationId="{75A1E583-9332-49BA-B00B-EC804582E3A4}"/>
          </ac:spMkLst>
        </pc:spChg>
        <pc:spChg chg="add del mod">
          <ac:chgData name="Mattia Manzolaro" userId="1e3db43c-cf4a-4a12-ae45-a8c31bb14f03" providerId="ADAL" clId="{469FBB91-7956-4713-BB3C-133F31791054}" dt="2021-11-23T11:14:17.199" v="2233"/>
          <ac:spMkLst>
            <pc:docMk/>
            <pc:sldMk cId="429032951" sldId="268"/>
            <ac:spMk id="164" creationId="{533F5FFE-64D3-457B-AB19-33D4333029A1}"/>
          </ac:spMkLst>
        </pc:spChg>
        <pc:spChg chg="mod">
          <ac:chgData name="Mattia Manzolaro" userId="1e3db43c-cf4a-4a12-ae45-a8c31bb14f03" providerId="ADAL" clId="{469FBB91-7956-4713-BB3C-133F31791054}" dt="2021-11-23T11:14:14.834" v="2232"/>
          <ac:spMkLst>
            <pc:docMk/>
            <pc:sldMk cId="429032951" sldId="268"/>
            <ac:spMk id="168" creationId="{0E3E3A4B-6935-4FEB-AD60-F0FAD1FCC5CE}"/>
          </ac:spMkLst>
        </pc:spChg>
        <pc:spChg chg="mod">
          <ac:chgData name="Mattia Manzolaro" userId="1e3db43c-cf4a-4a12-ae45-a8c31bb14f03" providerId="ADAL" clId="{469FBB91-7956-4713-BB3C-133F31791054}" dt="2021-11-23T11:14:14.834" v="2232"/>
          <ac:spMkLst>
            <pc:docMk/>
            <pc:sldMk cId="429032951" sldId="268"/>
            <ac:spMk id="169" creationId="{FF7A135C-B043-4C23-8093-B48A22BA20CD}"/>
          </ac:spMkLst>
        </pc:spChg>
        <pc:spChg chg="mod">
          <ac:chgData name="Mattia Manzolaro" userId="1e3db43c-cf4a-4a12-ae45-a8c31bb14f03" providerId="ADAL" clId="{469FBB91-7956-4713-BB3C-133F31791054}" dt="2021-11-23T11:14:14.834" v="2232"/>
          <ac:spMkLst>
            <pc:docMk/>
            <pc:sldMk cId="429032951" sldId="268"/>
            <ac:spMk id="170" creationId="{68FE64BA-BE14-46B2-814A-A094BEBA33DF}"/>
          </ac:spMkLst>
        </pc:spChg>
        <pc:spChg chg="mod">
          <ac:chgData name="Mattia Manzolaro" userId="1e3db43c-cf4a-4a12-ae45-a8c31bb14f03" providerId="ADAL" clId="{469FBB91-7956-4713-BB3C-133F31791054}" dt="2021-11-23T11:14:14.834" v="2232"/>
          <ac:spMkLst>
            <pc:docMk/>
            <pc:sldMk cId="429032951" sldId="268"/>
            <ac:spMk id="174" creationId="{A8DAFA9E-9670-4326-B595-0F952B5A4714}"/>
          </ac:spMkLst>
        </pc:spChg>
        <pc:spChg chg="mod">
          <ac:chgData name="Mattia Manzolaro" userId="1e3db43c-cf4a-4a12-ae45-a8c31bb14f03" providerId="ADAL" clId="{469FBB91-7956-4713-BB3C-133F31791054}" dt="2021-11-23T11:14:14.834" v="2232"/>
          <ac:spMkLst>
            <pc:docMk/>
            <pc:sldMk cId="429032951" sldId="268"/>
            <ac:spMk id="177" creationId="{9743ACDC-C720-4D5C-A54C-B0CA1140A603}"/>
          </ac:spMkLst>
        </pc:spChg>
        <pc:spChg chg="mod">
          <ac:chgData name="Mattia Manzolaro" userId="1e3db43c-cf4a-4a12-ae45-a8c31bb14f03" providerId="ADAL" clId="{469FBB91-7956-4713-BB3C-133F31791054}" dt="2021-11-23T11:14:14.834" v="2232"/>
          <ac:spMkLst>
            <pc:docMk/>
            <pc:sldMk cId="429032951" sldId="268"/>
            <ac:spMk id="180" creationId="{8ADEB9A0-DD4F-4156-9701-4B167928A579}"/>
          </ac:spMkLst>
        </pc:spChg>
        <pc:spChg chg="mod">
          <ac:chgData name="Mattia Manzolaro" userId="1e3db43c-cf4a-4a12-ae45-a8c31bb14f03" providerId="ADAL" clId="{469FBB91-7956-4713-BB3C-133F31791054}" dt="2021-11-23T11:14:14.834" v="2232"/>
          <ac:spMkLst>
            <pc:docMk/>
            <pc:sldMk cId="429032951" sldId="268"/>
            <ac:spMk id="184" creationId="{4225C65E-E36F-4363-BE8A-85448927A633}"/>
          </ac:spMkLst>
        </pc:spChg>
        <pc:spChg chg="mod">
          <ac:chgData name="Mattia Manzolaro" userId="1e3db43c-cf4a-4a12-ae45-a8c31bb14f03" providerId="ADAL" clId="{469FBB91-7956-4713-BB3C-133F31791054}" dt="2021-11-23T11:14:14.834" v="2232"/>
          <ac:spMkLst>
            <pc:docMk/>
            <pc:sldMk cId="429032951" sldId="268"/>
            <ac:spMk id="185" creationId="{3C4105C2-E338-4AA9-AC35-AA731F840D1A}"/>
          </ac:spMkLst>
        </pc:spChg>
        <pc:spChg chg="mod">
          <ac:chgData name="Mattia Manzolaro" userId="1e3db43c-cf4a-4a12-ae45-a8c31bb14f03" providerId="ADAL" clId="{469FBB91-7956-4713-BB3C-133F31791054}" dt="2021-11-23T11:14:14.834" v="2232"/>
          <ac:spMkLst>
            <pc:docMk/>
            <pc:sldMk cId="429032951" sldId="268"/>
            <ac:spMk id="186" creationId="{05DF9A71-AA96-4948-ADE5-A69F35F2DABC}"/>
          </ac:spMkLst>
        </pc:spChg>
        <pc:spChg chg="mod">
          <ac:chgData name="Mattia Manzolaro" userId="1e3db43c-cf4a-4a12-ae45-a8c31bb14f03" providerId="ADAL" clId="{469FBB91-7956-4713-BB3C-133F31791054}" dt="2021-11-23T11:14:14.834" v="2232"/>
          <ac:spMkLst>
            <pc:docMk/>
            <pc:sldMk cId="429032951" sldId="268"/>
            <ac:spMk id="187" creationId="{FCD57622-3742-4403-8537-A2AE2E062170}"/>
          </ac:spMkLst>
        </pc:spChg>
        <pc:spChg chg="mod">
          <ac:chgData name="Mattia Manzolaro" userId="1e3db43c-cf4a-4a12-ae45-a8c31bb14f03" providerId="ADAL" clId="{469FBB91-7956-4713-BB3C-133F31791054}" dt="2021-11-23T11:14:14.834" v="2232"/>
          <ac:spMkLst>
            <pc:docMk/>
            <pc:sldMk cId="429032951" sldId="268"/>
            <ac:spMk id="189" creationId="{5C524821-F5DD-423D-944E-841DB0FB115B}"/>
          </ac:spMkLst>
        </pc:spChg>
        <pc:spChg chg="mod">
          <ac:chgData name="Mattia Manzolaro" userId="1e3db43c-cf4a-4a12-ae45-a8c31bb14f03" providerId="ADAL" clId="{469FBB91-7956-4713-BB3C-133F31791054}" dt="2021-11-23T11:14:14.834" v="2232"/>
          <ac:spMkLst>
            <pc:docMk/>
            <pc:sldMk cId="429032951" sldId="268"/>
            <ac:spMk id="190" creationId="{459DAF2A-A128-46CB-8D3C-2F7C3F52B944}"/>
          </ac:spMkLst>
        </pc:spChg>
        <pc:grpChg chg="add del mod">
          <ac:chgData name="Mattia Manzolaro" userId="1e3db43c-cf4a-4a12-ae45-a8c31bb14f03" providerId="ADAL" clId="{469FBB91-7956-4713-BB3C-133F31791054}" dt="2021-11-23T10:14:31.730" v="1869"/>
          <ac:grpSpMkLst>
            <pc:docMk/>
            <pc:sldMk cId="429032951" sldId="268"/>
            <ac:grpSpMk id="11" creationId="{2A7C47D1-27B1-46F3-905F-77EE3A82980B}"/>
          </ac:grpSpMkLst>
        </pc:grpChg>
        <pc:grpChg chg="mod">
          <ac:chgData name="Mattia Manzolaro" userId="1e3db43c-cf4a-4a12-ae45-a8c31bb14f03" providerId="ADAL" clId="{469FBB91-7956-4713-BB3C-133F31791054}" dt="2021-11-23T10:14:28.468" v="1868"/>
          <ac:grpSpMkLst>
            <pc:docMk/>
            <pc:sldMk cId="429032951" sldId="268"/>
            <ac:grpSpMk id="12" creationId="{5F6E6B4A-40D1-4BC6-B04C-222E00349205}"/>
          </ac:grpSpMkLst>
        </pc:grpChg>
        <pc:grpChg chg="add del mod">
          <ac:chgData name="Mattia Manzolaro" userId="1e3db43c-cf4a-4a12-ae45-a8c31bb14f03" providerId="ADAL" clId="{469FBB91-7956-4713-BB3C-133F31791054}" dt="2021-11-23T10:15:17.397" v="1874"/>
          <ac:grpSpMkLst>
            <pc:docMk/>
            <pc:sldMk cId="429032951" sldId="268"/>
            <ac:grpSpMk id="35" creationId="{0EE59F80-3325-4321-A5FF-6A24CE7422E2}"/>
          </ac:grpSpMkLst>
        </pc:grpChg>
        <pc:grpChg chg="add del mod">
          <ac:chgData name="Mattia Manzolaro" userId="1e3db43c-cf4a-4a12-ae45-a8c31bb14f03" providerId="ADAL" clId="{469FBB91-7956-4713-BB3C-133F31791054}" dt="2021-11-23T10:15:17.397" v="1874"/>
          <ac:grpSpMkLst>
            <pc:docMk/>
            <pc:sldMk cId="429032951" sldId="268"/>
            <ac:grpSpMk id="41" creationId="{A2306D05-F424-4794-9516-EB1D3572BCD0}"/>
          </ac:grpSpMkLst>
        </pc:grpChg>
        <pc:grpChg chg="add del mod">
          <ac:chgData name="Mattia Manzolaro" userId="1e3db43c-cf4a-4a12-ae45-a8c31bb14f03" providerId="ADAL" clId="{469FBB91-7956-4713-BB3C-133F31791054}" dt="2021-11-23T10:15:17.397" v="1874"/>
          <ac:grpSpMkLst>
            <pc:docMk/>
            <pc:sldMk cId="429032951" sldId="268"/>
            <ac:grpSpMk id="52" creationId="{158D4FA3-94E6-44AC-9028-75205B343C17}"/>
          </ac:grpSpMkLst>
        </pc:grpChg>
        <pc:grpChg chg="add del mod">
          <ac:chgData name="Mattia Manzolaro" userId="1e3db43c-cf4a-4a12-ae45-a8c31bb14f03" providerId="ADAL" clId="{469FBB91-7956-4713-BB3C-133F31791054}" dt="2021-11-23T10:15:17.397" v="1874"/>
          <ac:grpSpMkLst>
            <pc:docMk/>
            <pc:sldMk cId="429032951" sldId="268"/>
            <ac:grpSpMk id="60" creationId="{9DECD117-418A-40DE-BFEC-5D6B3EE73F1D}"/>
          </ac:grpSpMkLst>
        </pc:grpChg>
        <pc:grpChg chg="add del mod">
          <ac:chgData name="Mattia Manzolaro" userId="1e3db43c-cf4a-4a12-ae45-a8c31bb14f03" providerId="ADAL" clId="{469FBB91-7956-4713-BB3C-133F31791054}" dt="2021-11-23T10:15:17.397" v="1874"/>
          <ac:grpSpMkLst>
            <pc:docMk/>
            <pc:sldMk cId="429032951" sldId="268"/>
            <ac:grpSpMk id="71" creationId="{126091A6-6ACD-4427-89C9-D260A68066A3}"/>
          </ac:grpSpMkLst>
        </pc:grpChg>
        <pc:grpChg chg="add del mod">
          <ac:chgData name="Mattia Manzolaro" userId="1e3db43c-cf4a-4a12-ae45-a8c31bb14f03" providerId="ADAL" clId="{469FBB91-7956-4713-BB3C-133F31791054}" dt="2021-11-23T10:15:17.397" v="1874"/>
          <ac:grpSpMkLst>
            <pc:docMk/>
            <pc:sldMk cId="429032951" sldId="268"/>
            <ac:grpSpMk id="80" creationId="{A0EDF20E-5C20-4BB2-BE5B-DC66BB38CF0E}"/>
          </ac:grpSpMkLst>
        </pc:grpChg>
        <pc:grpChg chg="add del mod">
          <ac:chgData name="Mattia Manzolaro" userId="1e3db43c-cf4a-4a12-ae45-a8c31bb14f03" providerId="ADAL" clId="{469FBB91-7956-4713-BB3C-133F31791054}" dt="2021-11-23T10:15:17.397" v="1874"/>
          <ac:grpSpMkLst>
            <pc:docMk/>
            <pc:sldMk cId="429032951" sldId="268"/>
            <ac:grpSpMk id="88" creationId="{529BF1CE-C5A3-4FA4-A082-260E033D5CC6}"/>
          </ac:grpSpMkLst>
        </pc:grpChg>
        <pc:grpChg chg="add del mod">
          <ac:chgData name="Mattia Manzolaro" userId="1e3db43c-cf4a-4a12-ae45-a8c31bb14f03" providerId="ADAL" clId="{469FBB91-7956-4713-BB3C-133F31791054}" dt="2021-11-23T11:12:18.389" v="2212"/>
          <ac:grpSpMkLst>
            <pc:docMk/>
            <pc:sldMk cId="429032951" sldId="268"/>
            <ac:grpSpMk id="108" creationId="{394D1940-7DA0-42D1-9122-04FFCE1E6CDC}"/>
          </ac:grpSpMkLst>
        </pc:grpChg>
        <pc:grpChg chg="mod">
          <ac:chgData name="Mattia Manzolaro" userId="1e3db43c-cf4a-4a12-ae45-a8c31bb14f03" providerId="ADAL" clId="{469FBB91-7956-4713-BB3C-133F31791054}" dt="2021-11-23T11:12:15.957" v="2211"/>
          <ac:grpSpMkLst>
            <pc:docMk/>
            <pc:sldMk cId="429032951" sldId="268"/>
            <ac:grpSpMk id="109" creationId="{022BBF84-507F-4DA5-883C-AEA7CF2AB123}"/>
          </ac:grpSpMkLst>
        </pc:grpChg>
        <pc:grpChg chg="add del mod">
          <ac:chgData name="Mattia Manzolaro" userId="1e3db43c-cf4a-4a12-ae45-a8c31bb14f03" providerId="ADAL" clId="{469FBB91-7956-4713-BB3C-133F31791054}" dt="2021-11-23T11:13:05.913" v="2218"/>
          <ac:grpSpMkLst>
            <pc:docMk/>
            <pc:sldMk cId="429032951" sldId="268"/>
            <ac:grpSpMk id="118" creationId="{D4EDE410-E722-4020-B621-648AE076FF5E}"/>
          </ac:grpSpMkLst>
        </pc:grpChg>
        <pc:grpChg chg="mod">
          <ac:chgData name="Mattia Manzolaro" userId="1e3db43c-cf4a-4a12-ae45-a8c31bb14f03" providerId="ADAL" clId="{469FBB91-7956-4713-BB3C-133F31791054}" dt="2021-11-23T11:13:03.671" v="2217"/>
          <ac:grpSpMkLst>
            <pc:docMk/>
            <pc:sldMk cId="429032951" sldId="268"/>
            <ac:grpSpMk id="119" creationId="{B6087731-7F6B-4AEF-8E3F-EC67E25B3C92}"/>
          </ac:grpSpMkLst>
        </pc:grpChg>
        <pc:grpChg chg="add del mod">
          <ac:chgData name="Mattia Manzolaro" userId="1e3db43c-cf4a-4a12-ae45-a8c31bb14f03" providerId="ADAL" clId="{469FBB91-7956-4713-BB3C-133F31791054}" dt="2021-11-23T11:13:47.143" v="2225"/>
          <ac:grpSpMkLst>
            <pc:docMk/>
            <pc:sldMk cId="429032951" sldId="268"/>
            <ac:grpSpMk id="133" creationId="{53239E32-579F-4F86-8B0B-0EE4CA357837}"/>
          </ac:grpSpMkLst>
        </pc:grpChg>
        <pc:grpChg chg="add del mod">
          <ac:chgData name="Mattia Manzolaro" userId="1e3db43c-cf4a-4a12-ae45-a8c31bb14f03" providerId="ADAL" clId="{469FBB91-7956-4713-BB3C-133F31791054}" dt="2021-11-23T11:13:47.143" v="2225"/>
          <ac:grpSpMkLst>
            <pc:docMk/>
            <pc:sldMk cId="429032951" sldId="268"/>
            <ac:grpSpMk id="139" creationId="{23FEAD4E-FCEA-4A81-AFBF-647F58892FAC}"/>
          </ac:grpSpMkLst>
        </pc:grpChg>
        <pc:grpChg chg="add del mod">
          <ac:chgData name="Mattia Manzolaro" userId="1e3db43c-cf4a-4a12-ae45-a8c31bb14f03" providerId="ADAL" clId="{469FBB91-7956-4713-BB3C-133F31791054}" dt="2021-11-23T11:13:47.143" v="2225"/>
          <ac:grpSpMkLst>
            <pc:docMk/>
            <pc:sldMk cId="429032951" sldId="268"/>
            <ac:grpSpMk id="150" creationId="{707196F5-69EC-4CD7-9096-9EB5747D40D3}"/>
          </ac:grpSpMkLst>
        </pc:grpChg>
        <pc:grpChg chg="add del mod">
          <ac:chgData name="Mattia Manzolaro" userId="1e3db43c-cf4a-4a12-ae45-a8c31bb14f03" providerId="ADAL" clId="{469FBB91-7956-4713-BB3C-133F31791054}" dt="2021-11-23T11:14:17.199" v="2233"/>
          <ac:grpSpMkLst>
            <pc:docMk/>
            <pc:sldMk cId="429032951" sldId="268"/>
            <ac:grpSpMk id="165" creationId="{5D6A672F-7A49-4EE0-BCC4-46CBD01D2524}"/>
          </ac:grpSpMkLst>
        </pc:grpChg>
        <pc:grpChg chg="add del mod">
          <ac:chgData name="Mattia Manzolaro" userId="1e3db43c-cf4a-4a12-ae45-a8c31bb14f03" providerId="ADAL" clId="{469FBB91-7956-4713-BB3C-133F31791054}" dt="2021-11-23T11:14:17.199" v="2233"/>
          <ac:grpSpMkLst>
            <pc:docMk/>
            <pc:sldMk cId="429032951" sldId="268"/>
            <ac:grpSpMk id="171" creationId="{19ABB4BB-A042-46B5-9AA9-C9ADD1F7CAA5}"/>
          </ac:grpSpMkLst>
        </pc:grpChg>
        <pc:grpChg chg="add del mod">
          <ac:chgData name="Mattia Manzolaro" userId="1e3db43c-cf4a-4a12-ae45-a8c31bb14f03" providerId="ADAL" clId="{469FBB91-7956-4713-BB3C-133F31791054}" dt="2021-11-23T11:14:17.199" v="2233"/>
          <ac:grpSpMkLst>
            <pc:docMk/>
            <pc:sldMk cId="429032951" sldId="268"/>
            <ac:grpSpMk id="182" creationId="{5C9D9D7F-9156-4FB0-B83C-B3242C549030}"/>
          </ac:grpSpMkLst>
        </pc:grpChg>
        <pc:picChg chg="mod">
          <ac:chgData name="Mattia Manzolaro" userId="1e3db43c-cf4a-4a12-ae45-a8c31bb14f03" providerId="ADAL" clId="{469FBB91-7956-4713-BB3C-133F31791054}" dt="2021-11-23T10:14:28.468" v="1868"/>
          <ac:picMkLst>
            <pc:docMk/>
            <pc:sldMk cId="429032951" sldId="268"/>
            <ac:picMk id="14" creationId="{787E026E-92D6-4C4D-996F-9563DFCCE952}"/>
          </ac:picMkLst>
        </pc:picChg>
        <pc:picChg chg="add del mod">
          <ac:chgData name="Mattia Manzolaro" userId="1e3db43c-cf4a-4a12-ae45-a8c31bb14f03" providerId="ADAL" clId="{469FBB91-7956-4713-BB3C-133F31791054}" dt="2021-11-23T10:14:31.730" v="1869"/>
          <ac:picMkLst>
            <pc:docMk/>
            <pc:sldMk cId="429032951" sldId="268"/>
            <ac:picMk id="17" creationId="{29111F6F-133B-4B5A-B06D-0BC22571893D}"/>
          </ac:picMkLst>
        </pc:picChg>
        <pc:picChg chg="add del mod">
          <ac:chgData name="Mattia Manzolaro" userId="1e3db43c-cf4a-4a12-ae45-a8c31bb14f03" providerId="ADAL" clId="{469FBB91-7956-4713-BB3C-133F31791054}" dt="2021-11-23T10:14:31.730" v="1869"/>
          <ac:picMkLst>
            <pc:docMk/>
            <pc:sldMk cId="429032951" sldId="268"/>
            <ac:picMk id="19" creationId="{1D594F7E-67B1-40C2-AC79-E48258E51E70}"/>
          </ac:picMkLst>
        </pc:picChg>
        <pc:picChg chg="add del mod">
          <ac:chgData name="Mattia Manzolaro" userId="1e3db43c-cf4a-4a12-ae45-a8c31bb14f03" providerId="ADAL" clId="{469FBB91-7956-4713-BB3C-133F31791054}" dt="2021-11-23T10:14:31.730" v="1869"/>
          <ac:picMkLst>
            <pc:docMk/>
            <pc:sldMk cId="429032951" sldId="268"/>
            <ac:picMk id="24" creationId="{5C4DD650-7C5C-4AE4-8E45-26F9D48A6E73}"/>
          </ac:picMkLst>
        </pc:picChg>
        <pc:picChg chg="add del mod">
          <ac:chgData name="Mattia Manzolaro" userId="1e3db43c-cf4a-4a12-ae45-a8c31bb14f03" providerId="ADAL" clId="{469FBB91-7956-4713-BB3C-133F31791054}" dt="2021-11-23T11:10:52.381" v="2203" actId="478"/>
          <ac:picMkLst>
            <pc:docMk/>
            <pc:sldMk cId="429032951" sldId="268"/>
            <ac:picMk id="28" creationId="{5B6A631E-6FDF-4D22-ADA2-31CAFDD90AFF}"/>
          </ac:picMkLst>
        </pc:picChg>
        <pc:picChg chg="add del mod">
          <ac:chgData name="Mattia Manzolaro" userId="1e3db43c-cf4a-4a12-ae45-a8c31bb14f03" providerId="ADAL" clId="{469FBB91-7956-4713-BB3C-133F31791054}" dt="2021-11-23T10:15:17.397" v="1874"/>
          <ac:picMkLst>
            <pc:docMk/>
            <pc:sldMk cId="429032951" sldId="268"/>
            <ac:picMk id="30" creationId="{CA854313-FF62-4EC8-8D05-2FE2FE982904}"/>
          </ac:picMkLst>
        </pc:picChg>
        <pc:picChg chg="add del mod">
          <ac:chgData name="Mattia Manzolaro" userId="1e3db43c-cf4a-4a12-ae45-a8c31bb14f03" providerId="ADAL" clId="{469FBB91-7956-4713-BB3C-133F31791054}" dt="2021-11-23T10:15:17.397" v="1874"/>
          <ac:picMkLst>
            <pc:docMk/>
            <pc:sldMk cId="429032951" sldId="268"/>
            <ac:picMk id="32" creationId="{B713C9FF-E10B-4F07-A6E5-B9809504FB99}"/>
          </ac:picMkLst>
        </pc:picChg>
        <pc:picChg chg="mod">
          <ac:chgData name="Mattia Manzolaro" userId="1e3db43c-cf4a-4a12-ae45-a8c31bb14f03" providerId="ADAL" clId="{469FBB91-7956-4713-BB3C-133F31791054}" dt="2021-11-23T10:15:14.782" v="1873"/>
          <ac:picMkLst>
            <pc:docMk/>
            <pc:sldMk cId="429032951" sldId="268"/>
            <ac:picMk id="36" creationId="{A1E0C756-4F9E-456A-8E3E-5AFD4AF1FE0D}"/>
          </ac:picMkLst>
        </pc:picChg>
        <pc:picChg chg="mod">
          <ac:chgData name="Mattia Manzolaro" userId="1e3db43c-cf4a-4a12-ae45-a8c31bb14f03" providerId="ADAL" clId="{469FBB91-7956-4713-BB3C-133F31791054}" dt="2021-11-23T10:15:14.782" v="1873"/>
          <ac:picMkLst>
            <pc:docMk/>
            <pc:sldMk cId="429032951" sldId="268"/>
            <ac:picMk id="42" creationId="{73C47EBB-C5E2-4C13-99B0-EF59CBB9F8C6}"/>
          </ac:picMkLst>
        </pc:picChg>
        <pc:picChg chg="mod">
          <ac:chgData name="Mattia Manzolaro" userId="1e3db43c-cf4a-4a12-ae45-a8c31bb14f03" providerId="ADAL" clId="{469FBB91-7956-4713-BB3C-133F31791054}" dt="2021-11-23T10:15:14.782" v="1873"/>
          <ac:picMkLst>
            <pc:docMk/>
            <pc:sldMk cId="429032951" sldId="268"/>
            <ac:picMk id="56" creationId="{51C258A3-CEEB-4B53-AB19-5303089F7531}"/>
          </ac:picMkLst>
        </pc:picChg>
        <pc:picChg chg="mod">
          <ac:chgData name="Mattia Manzolaro" userId="1e3db43c-cf4a-4a12-ae45-a8c31bb14f03" providerId="ADAL" clId="{469FBB91-7956-4713-BB3C-133F31791054}" dt="2021-11-23T10:15:14.782" v="1873"/>
          <ac:picMkLst>
            <pc:docMk/>
            <pc:sldMk cId="429032951" sldId="268"/>
            <ac:picMk id="61" creationId="{D7A0C892-B67A-4179-98A6-6DD017C4812B}"/>
          </ac:picMkLst>
        </pc:picChg>
        <pc:picChg chg="mod">
          <ac:chgData name="Mattia Manzolaro" userId="1e3db43c-cf4a-4a12-ae45-a8c31bb14f03" providerId="ADAL" clId="{469FBB91-7956-4713-BB3C-133F31791054}" dt="2021-11-23T10:15:14.782" v="1873"/>
          <ac:picMkLst>
            <pc:docMk/>
            <pc:sldMk cId="429032951" sldId="268"/>
            <ac:picMk id="72" creationId="{ACB91B51-45A8-4DF6-ADA5-E11B09BA29AD}"/>
          </ac:picMkLst>
        </pc:picChg>
        <pc:picChg chg="mod">
          <ac:chgData name="Mattia Manzolaro" userId="1e3db43c-cf4a-4a12-ae45-a8c31bb14f03" providerId="ADAL" clId="{469FBB91-7956-4713-BB3C-133F31791054}" dt="2021-11-23T10:15:14.782" v="1873"/>
          <ac:picMkLst>
            <pc:docMk/>
            <pc:sldMk cId="429032951" sldId="268"/>
            <ac:picMk id="81" creationId="{DB15CB70-392F-4A5E-8BE4-9EE6D4437550}"/>
          </ac:picMkLst>
        </pc:picChg>
        <pc:picChg chg="mod">
          <ac:chgData name="Mattia Manzolaro" userId="1e3db43c-cf4a-4a12-ae45-a8c31bb14f03" providerId="ADAL" clId="{469FBB91-7956-4713-BB3C-133F31791054}" dt="2021-11-23T10:15:14.782" v="1873"/>
          <ac:picMkLst>
            <pc:docMk/>
            <pc:sldMk cId="429032951" sldId="268"/>
            <ac:picMk id="89" creationId="{C6098514-2662-47A9-829B-D2A4B556EF3B}"/>
          </ac:picMkLst>
        </pc:picChg>
        <pc:picChg chg="add del mod">
          <ac:chgData name="Mattia Manzolaro" userId="1e3db43c-cf4a-4a12-ae45-a8c31bb14f03" providerId="ADAL" clId="{469FBB91-7956-4713-BB3C-133F31791054}" dt="2021-11-23T11:10:53.397" v="2204" actId="478"/>
          <ac:picMkLst>
            <pc:docMk/>
            <pc:sldMk cId="429032951" sldId="268"/>
            <ac:picMk id="99" creationId="{7D65D203-ABB1-450E-9D7B-07D468211C0C}"/>
          </ac:picMkLst>
        </pc:picChg>
        <pc:picChg chg="add del mod">
          <ac:chgData name="Mattia Manzolaro" userId="1e3db43c-cf4a-4a12-ae45-a8c31bb14f03" providerId="ADAL" clId="{469FBB91-7956-4713-BB3C-133F31791054}" dt="2021-11-23T11:06:55.465" v="2117"/>
          <ac:picMkLst>
            <pc:docMk/>
            <pc:sldMk cId="429032951" sldId="268"/>
            <ac:picMk id="102" creationId="{E0E2A26A-FE05-4AB8-A07C-F3FA63FE4888}"/>
          </ac:picMkLst>
        </pc:picChg>
        <pc:picChg chg="add del mod">
          <ac:chgData name="Mattia Manzolaro" userId="1e3db43c-cf4a-4a12-ae45-a8c31bb14f03" providerId="ADAL" clId="{469FBB91-7956-4713-BB3C-133F31791054}" dt="2021-11-23T11:09:48.296" v="2160" actId="478"/>
          <ac:picMkLst>
            <pc:docMk/>
            <pc:sldMk cId="429032951" sldId="268"/>
            <ac:picMk id="103" creationId="{B0423B94-B8DD-411C-A573-E21C07774CDD}"/>
          </ac:picMkLst>
        </pc:picChg>
        <pc:picChg chg="add del mod">
          <ac:chgData name="Mattia Manzolaro" userId="1e3db43c-cf4a-4a12-ae45-a8c31bb14f03" providerId="ADAL" clId="{469FBB91-7956-4713-BB3C-133F31791054}" dt="2021-11-23T11:09:56.689" v="2164"/>
          <ac:picMkLst>
            <pc:docMk/>
            <pc:sldMk cId="429032951" sldId="268"/>
            <ac:picMk id="106" creationId="{FD4EB73C-DC81-4C0F-A460-73D286CF2B26}"/>
          </ac:picMkLst>
        </pc:picChg>
        <pc:picChg chg="add mod">
          <ac:chgData name="Mattia Manzolaro" userId="1e3db43c-cf4a-4a12-ae45-a8c31bb14f03" providerId="ADAL" clId="{469FBB91-7956-4713-BB3C-133F31791054}" dt="2021-11-23T11:22:11.725" v="2271" actId="1036"/>
          <ac:picMkLst>
            <pc:docMk/>
            <pc:sldMk cId="429032951" sldId="268"/>
            <ac:picMk id="107" creationId="{CC3EB7DF-1054-402B-B3FF-C7C147CB47CD}"/>
          </ac:picMkLst>
        </pc:picChg>
        <pc:picChg chg="mod">
          <ac:chgData name="Mattia Manzolaro" userId="1e3db43c-cf4a-4a12-ae45-a8c31bb14f03" providerId="ADAL" clId="{469FBB91-7956-4713-BB3C-133F31791054}" dt="2021-11-23T11:12:15.957" v="2211"/>
          <ac:picMkLst>
            <pc:docMk/>
            <pc:sldMk cId="429032951" sldId="268"/>
            <ac:picMk id="111" creationId="{390CD6A1-D72F-480F-8FB3-6782BA21D614}"/>
          </ac:picMkLst>
        </pc:picChg>
        <pc:picChg chg="add del mod">
          <ac:chgData name="Mattia Manzolaro" userId="1e3db43c-cf4a-4a12-ae45-a8c31bb14f03" providerId="ADAL" clId="{469FBB91-7956-4713-BB3C-133F31791054}" dt="2021-11-23T11:12:18.389" v="2212"/>
          <ac:picMkLst>
            <pc:docMk/>
            <pc:sldMk cId="429032951" sldId="268"/>
            <ac:picMk id="114" creationId="{6720B08C-97D8-4E0A-9293-40C9C451B08A}"/>
          </ac:picMkLst>
        </pc:picChg>
        <pc:picChg chg="add del mod">
          <ac:chgData name="Mattia Manzolaro" userId="1e3db43c-cf4a-4a12-ae45-a8c31bb14f03" providerId="ADAL" clId="{469FBB91-7956-4713-BB3C-133F31791054}" dt="2021-11-23T11:12:24.887" v="2216" actId="478"/>
          <ac:picMkLst>
            <pc:docMk/>
            <pc:sldMk cId="429032951" sldId="268"/>
            <ac:picMk id="116" creationId="{FB4BD45B-862B-4E47-9713-82CEE3779885}"/>
          </ac:picMkLst>
        </pc:picChg>
        <pc:picChg chg="mod">
          <ac:chgData name="Mattia Manzolaro" userId="1e3db43c-cf4a-4a12-ae45-a8c31bb14f03" providerId="ADAL" clId="{469FBB91-7956-4713-BB3C-133F31791054}" dt="2021-11-23T11:13:03.671" v="2217"/>
          <ac:picMkLst>
            <pc:docMk/>
            <pc:sldMk cId="429032951" sldId="268"/>
            <ac:picMk id="121" creationId="{CE0C4780-3827-44A6-BCF8-789B502189B2}"/>
          </ac:picMkLst>
        </pc:picChg>
        <pc:picChg chg="add del mod">
          <ac:chgData name="Mattia Manzolaro" userId="1e3db43c-cf4a-4a12-ae45-a8c31bb14f03" providerId="ADAL" clId="{469FBB91-7956-4713-BB3C-133F31791054}" dt="2021-11-23T11:13:05.913" v="2218"/>
          <ac:picMkLst>
            <pc:docMk/>
            <pc:sldMk cId="429032951" sldId="268"/>
            <ac:picMk id="124" creationId="{DA729764-D5CD-4080-BA31-01083F93B2D5}"/>
          </ac:picMkLst>
        </pc:picChg>
        <pc:picChg chg="add mod">
          <ac:chgData name="Mattia Manzolaro" userId="1e3db43c-cf4a-4a12-ae45-a8c31bb14f03" providerId="ADAL" clId="{469FBB91-7956-4713-BB3C-133F31791054}" dt="2021-11-23T11:17:24.600" v="2247" actId="1076"/>
          <ac:picMkLst>
            <pc:docMk/>
            <pc:sldMk cId="429032951" sldId="268"/>
            <ac:picMk id="128" creationId="{0FC84CC9-3098-4EA6-8916-6D52235A72F1}"/>
          </ac:picMkLst>
        </pc:picChg>
        <pc:picChg chg="add del mod">
          <ac:chgData name="Mattia Manzolaro" userId="1e3db43c-cf4a-4a12-ae45-a8c31bb14f03" providerId="ADAL" clId="{469FBB91-7956-4713-BB3C-133F31791054}" dt="2021-11-23T11:13:47.143" v="2225"/>
          <ac:picMkLst>
            <pc:docMk/>
            <pc:sldMk cId="429032951" sldId="268"/>
            <ac:picMk id="130" creationId="{E2A1D9A8-26C3-4D16-891C-1FA9B364081D}"/>
          </ac:picMkLst>
        </pc:picChg>
        <pc:picChg chg="mod">
          <ac:chgData name="Mattia Manzolaro" userId="1e3db43c-cf4a-4a12-ae45-a8c31bb14f03" providerId="ADAL" clId="{469FBB91-7956-4713-BB3C-133F31791054}" dt="2021-11-23T11:13:44.601" v="2224"/>
          <ac:picMkLst>
            <pc:docMk/>
            <pc:sldMk cId="429032951" sldId="268"/>
            <ac:picMk id="134" creationId="{87432183-56BA-4427-92E5-9C7F3777CC2F}"/>
          </ac:picMkLst>
        </pc:picChg>
        <pc:picChg chg="mod">
          <ac:chgData name="Mattia Manzolaro" userId="1e3db43c-cf4a-4a12-ae45-a8c31bb14f03" providerId="ADAL" clId="{469FBB91-7956-4713-BB3C-133F31791054}" dt="2021-11-23T11:13:44.601" v="2224"/>
          <ac:picMkLst>
            <pc:docMk/>
            <pc:sldMk cId="429032951" sldId="268"/>
            <ac:picMk id="140" creationId="{5DEC2869-F0DB-4B71-A6D4-7B1530B62CAE}"/>
          </ac:picMkLst>
        </pc:picChg>
        <pc:picChg chg="mod">
          <ac:chgData name="Mattia Manzolaro" userId="1e3db43c-cf4a-4a12-ae45-a8c31bb14f03" providerId="ADAL" clId="{469FBB91-7956-4713-BB3C-133F31791054}" dt="2021-11-23T11:13:44.601" v="2224"/>
          <ac:picMkLst>
            <pc:docMk/>
            <pc:sldMk cId="429032951" sldId="268"/>
            <ac:picMk id="151" creationId="{B96EB5A6-4FBC-4017-9582-3BC20FD48332}"/>
          </ac:picMkLst>
        </pc:picChg>
        <pc:picChg chg="add del mod">
          <ac:chgData name="Mattia Manzolaro" userId="1e3db43c-cf4a-4a12-ae45-a8c31bb14f03" providerId="ADAL" clId="{469FBB91-7956-4713-BB3C-133F31791054}" dt="2021-11-23T11:13:57.657" v="2231"/>
          <ac:picMkLst>
            <pc:docMk/>
            <pc:sldMk cId="429032951" sldId="268"/>
            <ac:picMk id="159" creationId="{75C539DA-DCE3-419C-9158-749501EFBACC}"/>
          </ac:picMkLst>
        </pc:picChg>
        <pc:picChg chg="add del mod">
          <ac:chgData name="Mattia Manzolaro" userId="1e3db43c-cf4a-4a12-ae45-a8c31bb14f03" providerId="ADAL" clId="{469FBB91-7956-4713-BB3C-133F31791054}" dt="2021-11-23T11:14:17.199" v="2233"/>
          <ac:picMkLst>
            <pc:docMk/>
            <pc:sldMk cId="429032951" sldId="268"/>
            <ac:picMk id="162" creationId="{3A079680-2F51-4803-9DD0-CA6A53A4DB46}"/>
          </ac:picMkLst>
        </pc:picChg>
        <pc:picChg chg="mod">
          <ac:chgData name="Mattia Manzolaro" userId="1e3db43c-cf4a-4a12-ae45-a8c31bb14f03" providerId="ADAL" clId="{469FBB91-7956-4713-BB3C-133F31791054}" dt="2021-11-23T11:14:14.834" v="2232"/>
          <ac:picMkLst>
            <pc:docMk/>
            <pc:sldMk cId="429032951" sldId="268"/>
            <ac:picMk id="166" creationId="{C20818FC-0D34-456B-BF8C-364948E7BC10}"/>
          </ac:picMkLst>
        </pc:picChg>
        <pc:picChg chg="mod">
          <ac:chgData name="Mattia Manzolaro" userId="1e3db43c-cf4a-4a12-ae45-a8c31bb14f03" providerId="ADAL" clId="{469FBB91-7956-4713-BB3C-133F31791054}" dt="2021-11-23T11:14:14.834" v="2232"/>
          <ac:picMkLst>
            <pc:docMk/>
            <pc:sldMk cId="429032951" sldId="268"/>
            <ac:picMk id="172" creationId="{079ED261-DB57-4BE4-B930-54023B7E5ABE}"/>
          </ac:picMkLst>
        </pc:picChg>
        <pc:picChg chg="mod">
          <ac:chgData name="Mattia Manzolaro" userId="1e3db43c-cf4a-4a12-ae45-a8c31bb14f03" providerId="ADAL" clId="{469FBB91-7956-4713-BB3C-133F31791054}" dt="2021-11-23T11:14:14.834" v="2232"/>
          <ac:picMkLst>
            <pc:docMk/>
            <pc:sldMk cId="429032951" sldId="268"/>
            <ac:picMk id="183" creationId="{4DE91F92-1EC0-42EF-B27D-88FB789B5AF4}"/>
          </ac:picMkLst>
        </pc:picChg>
        <pc:picChg chg="add mod">
          <ac:chgData name="Mattia Manzolaro" userId="1e3db43c-cf4a-4a12-ae45-a8c31bb14f03" providerId="ADAL" clId="{469FBB91-7956-4713-BB3C-133F31791054}" dt="2021-11-23T11:17:21.640" v="2246" actId="1076"/>
          <ac:picMkLst>
            <pc:docMk/>
            <pc:sldMk cId="429032951" sldId="268"/>
            <ac:picMk id="191" creationId="{4080D00B-4D37-4C17-8E87-13ED392EE3BC}"/>
          </ac:picMkLst>
        </pc:picChg>
        <pc:cxnChg chg="mod">
          <ac:chgData name="Mattia Manzolaro" userId="1e3db43c-cf4a-4a12-ae45-a8c31bb14f03" providerId="ADAL" clId="{469FBB91-7956-4713-BB3C-133F31791054}" dt="2021-11-23T10:14:28.468" v="1868"/>
          <ac:cxnSpMkLst>
            <pc:docMk/>
            <pc:sldMk cId="429032951" sldId="268"/>
            <ac:cxnSpMk id="15" creationId="{E36AC649-5980-428E-8EB2-D2394527516F}"/>
          </ac:cxnSpMkLst>
        </pc:cxnChg>
        <pc:cxnChg chg="add del mod">
          <ac:chgData name="Mattia Manzolaro" userId="1e3db43c-cf4a-4a12-ae45-a8c31bb14f03" providerId="ADAL" clId="{469FBB91-7956-4713-BB3C-133F31791054}" dt="2021-11-23T10:15:17.397" v="1874"/>
          <ac:cxnSpMkLst>
            <pc:docMk/>
            <pc:sldMk cId="429032951" sldId="268"/>
            <ac:cxnSpMk id="33" creationId="{D04F0188-F776-4AE6-A4F2-900C7958CFA1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37" creationId="{E330C6A5-B7F5-44A9-871A-17D763CE66CA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43" creationId="{7DD0CDB3-1EA2-4573-900E-93A085AB538F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45" creationId="{AAE61B57-2279-4548-BF07-F9C649B70445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46" creationId="{A8041C5F-F1CF-48ED-97CA-3FAD1B462D9D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48" creationId="{0B066CB4-4B03-4409-853A-F4DB4C8041BF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49" creationId="{FA1E3C99-6DD6-4268-BC39-1DDFAEA1307D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51" creationId="{0F0A9558-5508-4841-B9A5-A32376233648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58" creationId="{B3FA106E-478E-4BF5-A53E-D8E9E88746B9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62" creationId="{3E6F3A59-C200-4370-A3E9-73D777770735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64" creationId="{06E087F3-0A50-477F-96A9-91234CB14A2C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65" creationId="{865EB1A3-756E-4684-B60F-3D43F499ADE4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67" creationId="{2A499C64-15D6-4BB2-BBBD-1597E812400D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68" creationId="{B5E4A760-9D39-48B1-A314-D02870D35816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70" creationId="{0D7ACD4A-4A86-4423-B247-C96D896ED0DF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77" creationId="{B67D919A-47BE-4BAF-8EEA-5CE0141EBF7D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82" creationId="{FE46D6C2-952A-4055-90E6-64BB2CE79ABB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84" creationId="{57053746-7FDD-4576-9F53-55C97E75CB01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85" creationId="{DB520B7F-7F0B-4965-A412-CE67AD78B755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87" creationId="{22A0F0D2-3BE6-4A11-A50B-535A9B81211A}"/>
          </ac:cxnSpMkLst>
        </pc:cxnChg>
        <pc:cxnChg chg="mod">
          <ac:chgData name="Mattia Manzolaro" userId="1e3db43c-cf4a-4a12-ae45-a8c31bb14f03" providerId="ADAL" clId="{469FBB91-7956-4713-BB3C-133F31791054}" dt="2021-11-23T10:15:14.782" v="1873"/>
          <ac:cxnSpMkLst>
            <pc:docMk/>
            <pc:sldMk cId="429032951" sldId="268"/>
            <ac:cxnSpMk id="94" creationId="{972E4255-C77F-497B-9A77-230CF191B2BF}"/>
          </ac:cxnSpMkLst>
        </pc:cxnChg>
        <pc:cxnChg chg="mod">
          <ac:chgData name="Mattia Manzolaro" userId="1e3db43c-cf4a-4a12-ae45-a8c31bb14f03" providerId="ADAL" clId="{469FBB91-7956-4713-BB3C-133F31791054}" dt="2021-11-23T11:12:15.957" v="2211"/>
          <ac:cxnSpMkLst>
            <pc:docMk/>
            <pc:sldMk cId="429032951" sldId="268"/>
            <ac:cxnSpMk id="112" creationId="{44FA9961-94EF-4DF2-A12D-BFB1ADA95E5C}"/>
          </ac:cxnSpMkLst>
        </pc:cxnChg>
        <pc:cxnChg chg="mod">
          <ac:chgData name="Mattia Manzolaro" userId="1e3db43c-cf4a-4a12-ae45-a8c31bb14f03" providerId="ADAL" clId="{469FBB91-7956-4713-BB3C-133F31791054}" dt="2021-11-23T11:13:03.671" v="2217"/>
          <ac:cxnSpMkLst>
            <pc:docMk/>
            <pc:sldMk cId="429032951" sldId="268"/>
            <ac:cxnSpMk id="122" creationId="{9529BB9A-376A-40B9-ADAA-F61E81FDF8C3}"/>
          </ac:cxnSpMkLst>
        </pc:cxnChg>
        <pc:cxnChg chg="add del mod">
          <ac:chgData name="Mattia Manzolaro" userId="1e3db43c-cf4a-4a12-ae45-a8c31bb14f03" providerId="ADAL" clId="{469FBB91-7956-4713-BB3C-133F31791054}" dt="2021-11-23T11:13:47.143" v="2225"/>
          <ac:cxnSpMkLst>
            <pc:docMk/>
            <pc:sldMk cId="429032951" sldId="268"/>
            <ac:cxnSpMk id="131" creationId="{2B72A902-2315-4C89-8FD9-66C6C7C4E83D}"/>
          </ac:cxnSpMkLst>
        </pc:cxnChg>
        <pc:cxnChg chg="mod">
          <ac:chgData name="Mattia Manzolaro" userId="1e3db43c-cf4a-4a12-ae45-a8c31bb14f03" providerId="ADAL" clId="{469FBB91-7956-4713-BB3C-133F31791054}" dt="2021-11-23T11:13:44.601" v="2224"/>
          <ac:cxnSpMkLst>
            <pc:docMk/>
            <pc:sldMk cId="429032951" sldId="268"/>
            <ac:cxnSpMk id="135" creationId="{DF6E047E-56CA-407A-AB2B-C83B4C6643DB}"/>
          </ac:cxnSpMkLst>
        </pc:cxnChg>
        <pc:cxnChg chg="mod">
          <ac:chgData name="Mattia Manzolaro" userId="1e3db43c-cf4a-4a12-ae45-a8c31bb14f03" providerId="ADAL" clId="{469FBB91-7956-4713-BB3C-133F31791054}" dt="2021-11-23T11:13:44.601" v="2224"/>
          <ac:cxnSpMkLst>
            <pc:docMk/>
            <pc:sldMk cId="429032951" sldId="268"/>
            <ac:cxnSpMk id="141" creationId="{91DBBD2E-3A0F-425F-B319-A57788582CE8}"/>
          </ac:cxnSpMkLst>
        </pc:cxnChg>
        <pc:cxnChg chg="mod">
          <ac:chgData name="Mattia Manzolaro" userId="1e3db43c-cf4a-4a12-ae45-a8c31bb14f03" providerId="ADAL" clId="{469FBB91-7956-4713-BB3C-133F31791054}" dt="2021-11-23T11:13:44.601" v="2224"/>
          <ac:cxnSpMkLst>
            <pc:docMk/>
            <pc:sldMk cId="429032951" sldId="268"/>
            <ac:cxnSpMk id="143" creationId="{42728EAF-9BEF-4D21-B9DF-21C360F28D33}"/>
          </ac:cxnSpMkLst>
        </pc:cxnChg>
        <pc:cxnChg chg="mod">
          <ac:chgData name="Mattia Manzolaro" userId="1e3db43c-cf4a-4a12-ae45-a8c31bb14f03" providerId="ADAL" clId="{469FBB91-7956-4713-BB3C-133F31791054}" dt="2021-11-23T11:13:44.601" v="2224"/>
          <ac:cxnSpMkLst>
            <pc:docMk/>
            <pc:sldMk cId="429032951" sldId="268"/>
            <ac:cxnSpMk id="144" creationId="{7F736EB2-5CF8-4CD4-82D7-05EF1C65033B}"/>
          </ac:cxnSpMkLst>
        </pc:cxnChg>
        <pc:cxnChg chg="mod">
          <ac:chgData name="Mattia Manzolaro" userId="1e3db43c-cf4a-4a12-ae45-a8c31bb14f03" providerId="ADAL" clId="{469FBB91-7956-4713-BB3C-133F31791054}" dt="2021-11-23T11:13:44.601" v="2224"/>
          <ac:cxnSpMkLst>
            <pc:docMk/>
            <pc:sldMk cId="429032951" sldId="268"/>
            <ac:cxnSpMk id="146" creationId="{8C37AF18-FF2C-4EB7-8B6F-E3F7025DAF49}"/>
          </ac:cxnSpMkLst>
        </pc:cxnChg>
        <pc:cxnChg chg="mod">
          <ac:chgData name="Mattia Manzolaro" userId="1e3db43c-cf4a-4a12-ae45-a8c31bb14f03" providerId="ADAL" clId="{469FBB91-7956-4713-BB3C-133F31791054}" dt="2021-11-23T11:13:44.601" v="2224"/>
          <ac:cxnSpMkLst>
            <pc:docMk/>
            <pc:sldMk cId="429032951" sldId="268"/>
            <ac:cxnSpMk id="147" creationId="{D1962488-54EC-45D1-9EC0-91EB397370AA}"/>
          </ac:cxnSpMkLst>
        </pc:cxnChg>
        <pc:cxnChg chg="mod">
          <ac:chgData name="Mattia Manzolaro" userId="1e3db43c-cf4a-4a12-ae45-a8c31bb14f03" providerId="ADAL" clId="{469FBB91-7956-4713-BB3C-133F31791054}" dt="2021-11-23T11:13:44.601" v="2224"/>
          <ac:cxnSpMkLst>
            <pc:docMk/>
            <pc:sldMk cId="429032951" sldId="268"/>
            <ac:cxnSpMk id="149" creationId="{33ADF88D-86C6-4048-9E8A-A7ACE9F447A0}"/>
          </ac:cxnSpMkLst>
        </pc:cxnChg>
        <pc:cxnChg chg="mod">
          <ac:chgData name="Mattia Manzolaro" userId="1e3db43c-cf4a-4a12-ae45-a8c31bb14f03" providerId="ADAL" clId="{469FBB91-7956-4713-BB3C-133F31791054}" dt="2021-11-23T11:13:44.601" v="2224"/>
          <ac:cxnSpMkLst>
            <pc:docMk/>
            <pc:sldMk cId="429032951" sldId="268"/>
            <ac:cxnSpMk id="156" creationId="{696A377C-7478-4A27-BD36-8B49A76D4A03}"/>
          </ac:cxnSpMkLst>
        </pc:cxnChg>
        <pc:cxnChg chg="add del mod">
          <ac:chgData name="Mattia Manzolaro" userId="1e3db43c-cf4a-4a12-ae45-a8c31bb14f03" providerId="ADAL" clId="{469FBB91-7956-4713-BB3C-133F31791054}" dt="2021-11-23T11:14:17.199" v="2233"/>
          <ac:cxnSpMkLst>
            <pc:docMk/>
            <pc:sldMk cId="429032951" sldId="268"/>
            <ac:cxnSpMk id="163" creationId="{94C4EA26-08D1-4EAD-896C-C9BE9A009D07}"/>
          </ac:cxnSpMkLst>
        </pc:cxnChg>
        <pc:cxnChg chg="mod">
          <ac:chgData name="Mattia Manzolaro" userId="1e3db43c-cf4a-4a12-ae45-a8c31bb14f03" providerId="ADAL" clId="{469FBB91-7956-4713-BB3C-133F31791054}" dt="2021-11-23T11:14:14.834" v="2232"/>
          <ac:cxnSpMkLst>
            <pc:docMk/>
            <pc:sldMk cId="429032951" sldId="268"/>
            <ac:cxnSpMk id="167" creationId="{37C30651-8102-4D22-8A2F-B804510ECF42}"/>
          </ac:cxnSpMkLst>
        </pc:cxnChg>
        <pc:cxnChg chg="mod">
          <ac:chgData name="Mattia Manzolaro" userId="1e3db43c-cf4a-4a12-ae45-a8c31bb14f03" providerId="ADAL" clId="{469FBB91-7956-4713-BB3C-133F31791054}" dt="2021-11-23T11:14:14.834" v="2232"/>
          <ac:cxnSpMkLst>
            <pc:docMk/>
            <pc:sldMk cId="429032951" sldId="268"/>
            <ac:cxnSpMk id="173" creationId="{281561B4-C173-4B02-B81A-750094C35666}"/>
          </ac:cxnSpMkLst>
        </pc:cxnChg>
        <pc:cxnChg chg="mod">
          <ac:chgData name="Mattia Manzolaro" userId="1e3db43c-cf4a-4a12-ae45-a8c31bb14f03" providerId="ADAL" clId="{469FBB91-7956-4713-BB3C-133F31791054}" dt="2021-11-23T11:14:14.834" v="2232"/>
          <ac:cxnSpMkLst>
            <pc:docMk/>
            <pc:sldMk cId="429032951" sldId="268"/>
            <ac:cxnSpMk id="175" creationId="{31634583-A148-42FB-9171-91294A9E1856}"/>
          </ac:cxnSpMkLst>
        </pc:cxnChg>
        <pc:cxnChg chg="mod">
          <ac:chgData name="Mattia Manzolaro" userId="1e3db43c-cf4a-4a12-ae45-a8c31bb14f03" providerId="ADAL" clId="{469FBB91-7956-4713-BB3C-133F31791054}" dt="2021-11-23T11:14:14.834" v="2232"/>
          <ac:cxnSpMkLst>
            <pc:docMk/>
            <pc:sldMk cId="429032951" sldId="268"/>
            <ac:cxnSpMk id="176" creationId="{031E89C7-948A-417A-AE33-AC5EE5654E3E}"/>
          </ac:cxnSpMkLst>
        </pc:cxnChg>
        <pc:cxnChg chg="mod">
          <ac:chgData name="Mattia Manzolaro" userId="1e3db43c-cf4a-4a12-ae45-a8c31bb14f03" providerId="ADAL" clId="{469FBB91-7956-4713-BB3C-133F31791054}" dt="2021-11-23T11:14:14.834" v="2232"/>
          <ac:cxnSpMkLst>
            <pc:docMk/>
            <pc:sldMk cId="429032951" sldId="268"/>
            <ac:cxnSpMk id="178" creationId="{2F8E6687-A6C8-4FD3-8E67-E541EED07DA3}"/>
          </ac:cxnSpMkLst>
        </pc:cxnChg>
        <pc:cxnChg chg="mod">
          <ac:chgData name="Mattia Manzolaro" userId="1e3db43c-cf4a-4a12-ae45-a8c31bb14f03" providerId="ADAL" clId="{469FBB91-7956-4713-BB3C-133F31791054}" dt="2021-11-23T11:14:14.834" v="2232"/>
          <ac:cxnSpMkLst>
            <pc:docMk/>
            <pc:sldMk cId="429032951" sldId="268"/>
            <ac:cxnSpMk id="179" creationId="{7FB7A558-9B60-402C-828E-40F28885BFCC}"/>
          </ac:cxnSpMkLst>
        </pc:cxnChg>
        <pc:cxnChg chg="mod">
          <ac:chgData name="Mattia Manzolaro" userId="1e3db43c-cf4a-4a12-ae45-a8c31bb14f03" providerId="ADAL" clId="{469FBB91-7956-4713-BB3C-133F31791054}" dt="2021-11-23T11:14:14.834" v="2232"/>
          <ac:cxnSpMkLst>
            <pc:docMk/>
            <pc:sldMk cId="429032951" sldId="268"/>
            <ac:cxnSpMk id="181" creationId="{4702766A-74C7-4DB3-A797-5A8FD3EC08AC}"/>
          </ac:cxnSpMkLst>
        </pc:cxnChg>
        <pc:cxnChg chg="mod">
          <ac:chgData name="Mattia Manzolaro" userId="1e3db43c-cf4a-4a12-ae45-a8c31bb14f03" providerId="ADAL" clId="{469FBB91-7956-4713-BB3C-133F31791054}" dt="2021-11-23T11:14:14.834" v="2232"/>
          <ac:cxnSpMkLst>
            <pc:docMk/>
            <pc:sldMk cId="429032951" sldId="268"/>
            <ac:cxnSpMk id="188" creationId="{6FE5C2F1-1542-42B9-A0AE-7B028C7068C2}"/>
          </ac:cxnSpMkLst>
        </pc:cxnChg>
      </pc:sldChg>
      <pc:sldChg chg="addSp delSp modSp add mod modAnim">
        <pc:chgData name="Mattia Manzolaro" userId="1e3db43c-cf4a-4a12-ae45-a8c31bb14f03" providerId="ADAL" clId="{469FBB91-7956-4713-BB3C-133F31791054}" dt="2021-11-23T11:21:13.137" v="2261"/>
        <pc:sldMkLst>
          <pc:docMk/>
          <pc:sldMk cId="2446924878" sldId="269"/>
        </pc:sldMkLst>
        <pc:spChg chg="del">
          <ac:chgData name="Mattia Manzolaro" userId="1e3db43c-cf4a-4a12-ae45-a8c31bb14f03" providerId="ADAL" clId="{469FBB91-7956-4713-BB3C-133F31791054}" dt="2021-11-23T07:06:49.803" v="668" actId="478"/>
          <ac:spMkLst>
            <pc:docMk/>
            <pc:sldMk cId="2446924878" sldId="269"/>
            <ac:spMk id="4" creationId="{59E9B668-F6EF-754E-8496-D55DB772AF42}"/>
          </ac:spMkLst>
        </pc:spChg>
        <pc:spChg chg="add mod">
          <ac:chgData name="Mattia Manzolaro" userId="1e3db43c-cf4a-4a12-ae45-a8c31bb14f03" providerId="ADAL" clId="{469FBB91-7956-4713-BB3C-133F31791054}" dt="2021-11-23T07:06:50.549" v="669"/>
          <ac:spMkLst>
            <pc:docMk/>
            <pc:sldMk cId="2446924878" sldId="269"/>
            <ac:spMk id="6" creationId="{FB7B5192-E79C-4127-A9C1-80259986681D}"/>
          </ac:spMkLst>
        </pc:spChg>
        <pc:spChg chg="add mod">
          <ac:chgData name="Mattia Manzolaro" userId="1e3db43c-cf4a-4a12-ae45-a8c31bb14f03" providerId="ADAL" clId="{469FBB91-7956-4713-BB3C-133F31791054}" dt="2021-11-23T08:16:20.222" v="1144" actId="1036"/>
          <ac:spMkLst>
            <pc:docMk/>
            <pc:sldMk cId="2446924878" sldId="269"/>
            <ac:spMk id="9" creationId="{B067EFE1-D7F8-4B0B-B61F-944006AC7D5B}"/>
          </ac:spMkLst>
        </pc:spChg>
        <pc:spChg chg="add mod">
          <ac:chgData name="Mattia Manzolaro" userId="1e3db43c-cf4a-4a12-ae45-a8c31bb14f03" providerId="ADAL" clId="{469FBB91-7956-4713-BB3C-133F31791054}" dt="2021-11-23T08:58:16.290" v="1362" actId="1037"/>
          <ac:spMkLst>
            <pc:docMk/>
            <pc:sldMk cId="2446924878" sldId="269"/>
            <ac:spMk id="12" creationId="{6D8BF896-082B-44B8-8E31-272E847A6C29}"/>
          </ac:spMkLst>
        </pc:spChg>
        <pc:picChg chg="add mod">
          <ac:chgData name="Mattia Manzolaro" userId="1e3db43c-cf4a-4a12-ae45-a8c31bb14f03" providerId="ADAL" clId="{469FBB91-7956-4713-BB3C-133F31791054}" dt="2021-11-23T08:16:28.967" v="1152" actId="1036"/>
          <ac:picMkLst>
            <pc:docMk/>
            <pc:sldMk cId="2446924878" sldId="269"/>
            <ac:picMk id="8" creationId="{99E9E8C6-3361-4C08-A818-96AFBB8482D4}"/>
          </ac:picMkLst>
        </pc:picChg>
        <pc:picChg chg="add mod">
          <ac:chgData name="Mattia Manzolaro" userId="1e3db43c-cf4a-4a12-ae45-a8c31bb14f03" providerId="ADAL" clId="{469FBB91-7956-4713-BB3C-133F31791054}" dt="2021-11-23T08:58:24.640" v="1379" actId="1037"/>
          <ac:picMkLst>
            <pc:docMk/>
            <pc:sldMk cId="2446924878" sldId="269"/>
            <ac:picMk id="11" creationId="{52ADB9F6-1E1E-4E5B-8956-92972A10EE74}"/>
          </ac:picMkLst>
        </pc:picChg>
        <pc:picChg chg="add mod">
          <ac:chgData name="Mattia Manzolaro" userId="1e3db43c-cf4a-4a12-ae45-a8c31bb14f03" providerId="ADAL" clId="{469FBB91-7956-4713-BB3C-133F31791054}" dt="2021-11-23T08:56:34.855" v="1308" actId="1076"/>
          <ac:picMkLst>
            <pc:docMk/>
            <pc:sldMk cId="2446924878" sldId="269"/>
            <ac:picMk id="13" creationId="{285E71F0-AD56-4EDA-8360-0C3AD260AE87}"/>
          </ac:picMkLst>
        </pc:picChg>
        <pc:picChg chg="add mod">
          <ac:chgData name="Mattia Manzolaro" userId="1e3db43c-cf4a-4a12-ae45-a8c31bb14f03" providerId="ADAL" clId="{469FBB91-7956-4713-BB3C-133F31791054}" dt="2021-11-23T08:56:26.615" v="1307" actId="1076"/>
          <ac:picMkLst>
            <pc:docMk/>
            <pc:sldMk cId="2446924878" sldId="269"/>
            <ac:picMk id="14" creationId="{88D7EA73-FDD5-44EC-84FC-1BF1B2F4DF28}"/>
          </ac:picMkLst>
        </pc:picChg>
        <pc:picChg chg="add mod">
          <ac:chgData name="Mattia Manzolaro" userId="1e3db43c-cf4a-4a12-ae45-a8c31bb14f03" providerId="ADAL" clId="{469FBB91-7956-4713-BB3C-133F31791054}" dt="2021-11-23T08:56:11.518" v="1292" actId="1036"/>
          <ac:picMkLst>
            <pc:docMk/>
            <pc:sldMk cId="2446924878" sldId="269"/>
            <ac:picMk id="15" creationId="{96AB6BB3-C2EF-4E67-A837-9970E1F43C85}"/>
          </ac:picMkLst>
        </pc:picChg>
        <pc:picChg chg="add mod">
          <ac:chgData name="Mattia Manzolaro" userId="1e3db43c-cf4a-4a12-ae45-a8c31bb14f03" providerId="ADAL" clId="{469FBB91-7956-4713-BB3C-133F31791054}" dt="2021-11-23T08:56:11.518" v="1292" actId="1036"/>
          <ac:picMkLst>
            <pc:docMk/>
            <pc:sldMk cId="2446924878" sldId="269"/>
            <ac:picMk id="16" creationId="{1C6C97C5-B147-454D-BB8C-1F08AF01E7A0}"/>
          </ac:picMkLst>
        </pc:picChg>
        <pc:cxnChg chg="add del mod">
          <ac:chgData name="Mattia Manzolaro" userId="1e3db43c-cf4a-4a12-ae45-a8c31bb14f03" providerId="ADAL" clId="{469FBB91-7956-4713-BB3C-133F31791054}" dt="2021-11-23T08:06:51.907" v="999" actId="478"/>
          <ac:cxnSpMkLst>
            <pc:docMk/>
            <pc:sldMk cId="2446924878" sldId="269"/>
            <ac:cxnSpMk id="7" creationId="{E47837E2-EB30-4BBB-8E56-FD5583F97839}"/>
          </ac:cxnSpMkLst>
        </pc:cxnChg>
        <pc:cxnChg chg="add mod">
          <ac:chgData name="Mattia Manzolaro" userId="1e3db43c-cf4a-4a12-ae45-a8c31bb14f03" providerId="ADAL" clId="{469FBB91-7956-4713-BB3C-133F31791054}" dt="2021-11-23T08:56:18.388" v="1304" actId="1037"/>
          <ac:cxnSpMkLst>
            <pc:docMk/>
            <pc:sldMk cId="2446924878" sldId="269"/>
            <ac:cxnSpMk id="10" creationId="{CB5FD102-102A-41F2-B63C-5531541F6BA4}"/>
          </ac:cxnSpMkLst>
        </pc:cxnChg>
      </pc:sldChg>
      <pc:sldChg chg="addSp delSp modSp add del mod">
        <pc:chgData name="Mattia Manzolaro" userId="1e3db43c-cf4a-4a12-ae45-a8c31bb14f03" providerId="ADAL" clId="{469FBB91-7956-4713-BB3C-133F31791054}" dt="2021-11-23T09:47:23.746" v="1722" actId="47"/>
        <pc:sldMkLst>
          <pc:docMk/>
          <pc:sldMk cId="239399825" sldId="270"/>
        </pc:sldMkLst>
        <pc:spChg chg="del">
          <ac:chgData name="Mattia Manzolaro" userId="1e3db43c-cf4a-4a12-ae45-a8c31bb14f03" providerId="ADAL" clId="{469FBB91-7956-4713-BB3C-133F31791054}" dt="2021-11-23T07:06:58.673" v="672" actId="478"/>
          <ac:spMkLst>
            <pc:docMk/>
            <pc:sldMk cId="239399825" sldId="270"/>
            <ac:spMk id="4" creationId="{59E9B668-F6EF-754E-8496-D55DB772AF42}"/>
          </ac:spMkLst>
        </pc:spChg>
        <pc:spChg chg="add mod">
          <ac:chgData name="Mattia Manzolaro" userId="1e3db43c-cf4a-4a12-ae45-a8c31bb14f03" providerId="ADAL" clId="{469FBB91-7956-4713-BB3C-133F31791054}" dt="2021-11-23T07:06:59.231" v="673"/>
          <ac:spMkLst>
            <pc:docMk/>
            <pc:sldMk cId="239399825" sldId="270"/>
            <ac:spMk id="6" creationId="{B67CF40F-AB5A-4C1F-9014-C5C9EF0C65D7}"/>
          </ac:spMkLst>
        </pc:spChg>
      </pc:sldChg>
      <pc:sldChg chg="addSp delSp modSp add del mod">
        <pc:chgData name="Mattia Manzolaro" userId="1e3db43c-cf4a-4a12-ae45-a8c31bb14f03" providerId="ADAL" clId="{469FBB91-7956-4713-BB3C-133F31791054}" dt="2021-11-23T09:58:45.150" v="1738" actId="47"/>
        <pc:sldMkLst>
          <pc:docMk/>
          <pc:sldMk cId="4094647262" sldId="271"/>
        </pc:sldMkLst>
        <pc:spChg chg="del">
          <ac:chgData name="Mattia Manzolaro" userId="1e3db43c-cf4a-4a12-ae45-a8c31bb14f03" providerId="ADAL" clId="{469FBB91-7956-4713-BB3C-133F31791054}" dt="2021-11-23T07:07:07.388" v="676" actId="478"/>
          <ac:spMkLst>
            <pc:docMk/>
            <pc:sldMk cId="4094647262" sldId="271"/>
            <ac:spMk id="4" creationId="{59E9B668-F6EF-754E-8496-D55DB772AF42}"/>
          </ac:spMkLst>
        </pc:spChg>
        <pc:spChg chg="add mod">
          <ac:chgData name="Mattia Manzolaro" userId="1e3db43c-cf4a-4a12-ae45-a8c31bb14f03" providerId="ADAL" clId="{469FBB91-7956-4713-BB3C-133F31791054}" dt="2021-11-23T07:07:07.759" v="677"/>
          <ac:spMkLst>
            <pc:docMk/>
            <pc:sldMk cId="4094647262" sldId="271"/>
            <ac:spMk id="6" creationId="{50A63AF0-9CA4-491C-AEE4-744022987D09}"/>
          </ac:spMkLst>
        </pc:spChg>
      </pc:sldChg>
      <pc:sldChg chg="addSp delSp modSp add mod ord">
        <pc:chgData name="Mattia Manzolaro" userId="1e3db43c-cf4a-4a12-ae45-a8c31bb14f03" providerId="ADAL" clId="{469FBB91-7956-4713-BB3C-133F31791054}" dt="2021-11-23T08:13:51.851" v="1085"/>
        <pc:sldMkLst>
          <pc:docMk/>
          <pc:sldMk cId="134118971" sldId="272"/>
        </pc:sldMkLst>
        <pc:spChg chg="add del mod">
          <ac:chgData name="Mattia Manzolaro" userId="1e3db43c-cf4a-4a12-ae45-a8c31bb14f03" providerId="ADAL" clId="{469FBB91-7956-4713-BB3C-133F31791054}" dt="2021-11-23T08:10:26.437" v="1003"/>
          <ac:spMkLst>
            <pc:docMk/>
            <pc:sldMk cId="134118971" sldId="272"/>
            <ac:spMk id="8" creationId="{735492E6-D8F6-44BB-BD0A-5782AF10B957}"/>
          </ac:spMkLst>
        </pc:spChg>
        <pc:spChg chg="add del mod">
          <ac:chgData name="Mattia Manzolaro" userId="1e3db43c-cf4a-4a12-ae45-a8c31bb14f03" providerId="ADAL" clId="{469FBB91-7956-4713-BB3C-133F31791054}" dt="2021-11-23T08:10:26.437" v="1003"/>
          <ac:spMkLst>
            <pc:docMk/>
            <pc:sldMk cId="134118971" sldId="272"/>
            <ac:spMk id="9" creationId="{C339AB20-C6D3-4E03-96F0-D5BBA1CACCEC}"/>
          </ac:spMkLst>
        </pc:spChg>
        <pc:spChg chg="add del mod">
          <ac:chgData name="Mattia Manzolaro" userId="1e3db43c-cf4a-4a12-ae45-a8c31bb14f03" providerId="ADAL" clId="{469FBB91-7956-4713-BB3C-133F31791054}" dt="2021-11-23T08:10:26.437" v="1003"/>
          <ac:spMkLst>
            <pc:docMk/>
            <pc:sldMk cId="134118971" sldId="272"/>
            <ac:spMk id="10" creationId="{E2A45D38-8176-4CBA-953F-6D9294879686}"/>
          </ac:spMkLst>
        </pc:spChg>
        <pc:spChg chg="add del mod">
          <ac:chgData name="Mattia Manzolaro" userId="1e3db43c-cf4a-4a12-ae45-a8c31bb14f03" providerId="ADAL" clId="{469FBB91-7956-4713-BB3C-133F31791054}" dt="2021-11-23T08:10:26.437" v="1003"/>
          <ac:spMkLst>
            <pc:docMk/>
            <pc:sldMk cId="134118971" sldId="272"/>
            <ac:spMk id="14" creationId="{23985D14-3DAA-40C4-AC3B-D6536A59AFDC}"/>
          </ac:spMkLst>
        </pc:spChg>
        <pc:spChg chg="add del mod">
          <ac:chgData name="Mattia Manzolaro" userId="1e3db43c-cf4a-4a12-ae45-a8c31bb14f03" providerId="ADAL" clId="{469FBB91-7956-4713-BB3C-133F31791054}" dt="2021-11-23T08:10:26.437" v="1003"/>
          <ac:spMkLst>
            <pc:docMk/>
            <pc:sldMk cId="134118971" sldId="272"/>
            <ac:spMk id="15" creationId="{2179FEF3-656A-479D-BD38-C983543ED276}"/>
          </ac:spMkLst>
        </pc:spChg>
        <pc:spChg chg="add del mod">
          <ac:chgData name="Mattia Manzolaro" userId="1e3db43c-cf4a-4a12-ae45-a8c31bb14f03" providerId="ADAL" clId="{469FBB91-7956-4713-BB3C-133F31791054}" dt="2021-11-23T08:10:26.437" v="1003"/>
          <ac:spMkLst>
            <pc:docMk/>
            <pc:sldMk cId="134118971" sldId="272"/>
            <ac:spMk id="17" creationId="{7FBF0495-3509-49AC-8FC3-E2A3596AA802}"/>
          </ac:spMkLst>
        </pc:spChg>
        <pc:spChg chg="add del mod">
          <ac:chgData name="Mattia Manzolaro" userId="1e3db43c-cf4a-4a12-ae45-a8c31bb14f03" providerId="ADAL" clId="{469FBB91-7956-4713-BB3C-133F31791054}" dt="2021-11-23T08:10:26.437" v="1003"/>
          <ac:spMkLst>
            <pc:docMk/>
            <pc:sldMk cId="134118971" sldId="272"/>
            <ac:spMk id="18" creationId="{C3E0F533-849D-462A-8EC3-5B6A4A164DE6}"/>
          </ac:spMkLst>
        </pc:spChg>
        <pc:spChg chg="add del mod">
          <ac:chgData name="Mattia Manzolaro" userId="1e3db43c-cf4a-4a12-ae45-a8c31bb14f03" providerId="ADAL" clId="{469FBB91-7956-4713-BB3C-133F31791054}" dt="2021-11-23T08:10:26.437" v="1003"/>
          <ac:spMkLst>
            <pc:docMk/>
            <pc:sldMk cId="134118971" sldId="272"/>
            <ac:spMk id="19" creationId="{CB96F49C-FF62-4962-B5A5-54A08A12245B}"/>
          </ac:spMkLst>
        </pc:spChg>
        <pc:spChg chg="add del mod">
          <ac:chgData name="Mattia Manzolaro" userId="1e3db43c-cf4a-4a12-ae45-a8c31bb14f03" providerId="ADAL" clId="{469FBB91-7956-4713-BB3C-133F31791054}" dt="2021-11-23T08:10:26.437" v="1003"/>
          <ac:spMkLst>
            <pc:docMk/>
            <pc:sldMk cId="134118971" sldId="272"/>
            <ac:spMk id="20" creationId="{7C4EF11C-2BC6-4252-BCDC-5AAEB6C47FC5}"/>
          </ac:spMkLst>
        </pc:spChg>
        <pc:spChg chg="add del mod">
          <ac:chgData name="Mattia Manzolaro" userId="1e3db43c-cf4a-4a12-ae45-a8c31bb14f03" providerId="ADAL" clId="{469FBB91-7956-4713-BB3C-133F31791054}" dt="2021-11-23T08:12:28.901" v="1046"/>
          <ac:spMkLst>
            <pc:docMk/>
            <pc:sldMk cId="134118971" sldId="272"/>
            <ac:spMk id="22" creationId="{FDC57A85-E617-4E2E-B623-49D2315ED518}"/>
          </ac:spMkLst>
        </pc:spChg>
        <pc:spChg chg="add del mod">
          <ac:chgData name="Mattia Manzolaro" userId="1e3db43c-cf4a-4a12-ae45-a8c31bb14f03" providerId="ADAL" clId="{469FBB91-7956-4713-BB3C-133F31791054}" dt="2021-11-23T08:12:28.901" v="1046"/>
          <ac:spMkLst>
            <pc:docMk/>
            <pc:sldMk cId="134118971" sldId="272"/>
            <ac:spMk id="23" creationId="{CBD157DE-05BE-4102-AABF-291FAB96BFFD}"/>
          </ac:spMkLst>
        </pc:spChg>
        <pc:spChg chg="add del mod">
          <ac:chgData name="Mattia Manzolaro" userId="1e3db43c-cf4a-4a12-ae45-a8c31bb14f03" providerId="ADAL" clId="{469FBB91-7956-4713-BB3C-133F31791054}" dt="2021-11-23T08:12:28.901" v="1046"/>
          <ac:spMkLst>
            <pc:docMk/>
            <pc:sldMk cId="134118971" sldId="272"/>
            <ac:spMk id="27" creationId="{879228B2-24EE-45F2-A7FF-CA6B05DDF4B4}"/>
          </ac:spMkLst>
        </pc:spChg>
        <pc:spChg chg="add del mod">
          <ac:chgData name="Mattia Manzolaro" userId="1e3db43c-cf4a-4a12-ae45-a8c31bb14f03" providerId="ADAL" clId="{469FBB91-7956-4713-BB3C-133F31791054}" dt="2021-11-23T08:12:28.901" v="1046"/>
          <ac:spMkLst>
            <pc:docMk/>
            <pc:sldMk cId="134118971" sldId="272"/>
            <ac:spMk id="28" creationId="{802441BE-E5CF-4977-A582-602905CDDFF4}"/>
          </ac:spMkLst>
        </pc:spChg>
        <pc:spChg chg="add del mod">
          <ac:chgData name="Mattia Manzolaro" userId="1e3db43c-cf4a-4a12-ae45-a8c31bb14f03" providerId="ADAL" clId="{469FBB91-7956-4713-BB3C-133F31791054}" dt="2021-11-23T08:12:28.901" v="1046"/>
          <ac:spMkLst>
            <pc:docMk/>
            <pc:sldMk cId="134118971" sldId="272"/>
            <ac:spMk id="30" creationId="{C7434B8E-0FB3-4213-8D06-8AABC9DEED16}"/>
          </ac:spMkLst>
        </pc:spChg>
        <pc:spChg chg="add del mod">
          <ac:chgData name="Mattia Manzolaro" userId="1e3db43c-cf4a-4a12-ae45-a8c31bb14f03" providerId="ADAL" clId="{469FBB91-7956-4713-BB3C-133F31791054}" dt="2021-11-23T08:12:28.901" v="1046"/>
          <ac:spMkLst>
            <pc:docMk/>
            <pc:sldMk cId="134118971" sldId="272"/>
            <ac:spMk id="31" creationId="{A400FB61-B37F-4C7B-8953-7726F3D1ACB5}"/>
          </ac:spMkLst>
        </pc:spChg>
        <pc:spChg chg="add del mod">
          <ac:chgData name="Mattia Manzolaro" userId="1e3db43c-cf4a-4a12-ae45-a8c31bb14f03" providerId="ADAL" clId="{469FBB91-7956-4713-BB3C-133F31791054}" dt="2021-11-23T08:12:28.901" v="1046"/>
          <ac:spMkLst>
            <pc:docMk/>
            <pc:sldMk cId="134118971" sldId="272"/>
            <ac:spMk id="32" creationId="{778D0F7E-3E80-4012-9ED5-0252FF316D69}"/>
          </ac:spMkLst>
        </pc:spChg>
        <pc:spChg chg="add del mod">
          <ac:chgData name="Mattia Manzolaro" userId="1e3db43c-cf4a-4a12-ae45-a8c31bb14f03" providerId="ADAL" clId="{469FBB91-7956-4713-BB3C-133F31791054}" dt="2021-11-23T08:12:28.901" v="1046"/>
          <ac:spMkLst>
            <pc:docMk/>
            <pc:sldMk cId="134118971" sldId="272"/>
            <ac:spMk id="33" creationId="{02B02639-E714-48BF-B5E1-0730DE40156E}"/>
          </ac:spMkLst>
        </pc:spChg>
        <pc:picChg chg="add del mod">
          <ac:chgData name="Mattia Manzolaro" userId="1e3db43c-cf4a-4a12-ae45-a8c31bb14f03" providerId="ADAL" clId="{469FBB91-7956-4713-BB3C-133F31791054}" dt="2021-11-23T08:11:38.594" v="1010" actId="478"/>
          <ac:picMkLst>
            <pc:docMk/>
            <pc:sldMk cId="134118971" sldId="272"/>
            <ac:picMk id="3" creationId="{17800AE6-4A43-4BFD-AF86-BDFDD82475BC}"/>
          </ac:picMkLst>
        </pc:picChg>
        <pc:picChg chg="add mod">
          <ac:chgData name="Mattia Manzolaro" userId="1e3db43c-cf4a-4a12-ae45-a8c31bb14f03" providerId="ADAL" clId="{469FBB91-7956-4713-BB3C-133F31791054}" dt="2021-11-23T08:12:55.119" v="1083" actId="1038"/>
          <ac:picMkLst>
            <pc:docMk/>
            <pc:sldMk cId="134118971" sldId="272"/>
            <ac:picMk id="4" creationId="{11C635DC-CF15-4C84-860F-5AB746F15B6E}"/>
          </ac:picMkLst>
        </pc:picChg>
        <pc:picChg chg="add mod">
          <ac:chgData name="Mattia Manzolaro" userId="1e3db43c-cf4a-4a12-ae45-a8c31bb14f03" providerId="ADAL" clId="{469FBB91-7956-4713-BB3C-133F31791054}" dt="2021-11-23T08:11:59.280" v="1044" actId="1036"/>
          <ac:picMkLst>
            <pc:docMk/>
            <pc:sldMk cId="134118971" sldId="272"/>
            <ac:picMk id="7" creationId="{937217A9-384C-4FD0-B5E6-12061C138F22}"/>
          </ac:picMkLst>
        </pc:picChg>
        <pc:picChg chg="add del mod">
          <ac:chgData name="Mattia Manzolaro" userId="1e3db43c-cf4a-4a12-ae45-a8c31bb14f03" providerId="ADAL" clId="{469FBB91-7956-4713-BB3C-133F31791054}" dt="2021-11-23T08:10:26.437" v="1003"/>
          <ac:picMkLst>
            <pc:docMk/>
            <pc:sldMk cId="134118971" sldId="272"/>
            <ac:picMk id="11" creationId="{F807CFD5-5EE9-4334-8988-B424EA0A6DBF}"/>
          </ac:picMkLst>
        </pc:picChg>
        <pc:picChg chg="add del mod">
          <ac:chgData name="Mattia Manzolaro" userId="1e3db43c-cf4a-4a12-ae45-a8c31bb14f03" providerId="ADAL" clId="{469FBB91-7956-4713-BB3C-133F31791054}" dt="2021-11-23T08:10:26.437" v="1003"/>
          <ac:picMkLst>
            <pc:docMk/>
            <pc:sldMk cId="134118971" sldId="272"/>
            <ac:picMk id="12" creationId="{F3635FA9-3E6C-4192-A827-4023D8A2ACBD}"/>
          </ac:picMkLst>
        </pc:picChg>
        <pc:picChg chg="add del mod">
          <ac:chgData name="Mattia Manzolaro" userId="1e3db43c-cf4a-4a12-ae45-a8c31bb14f03" providerId="ADAL" clId="{469FBB91-7956-4713-BB3C-133F31791054}" dt="2021-11-23T08:10:26.437" v="1003"/>
          <ac:picMkLst>
            <pc:docMk/>
            <pc:sldMk cId="134118971" sldId="272"/>
            <ac:picMk id="13" creationId="{2C3A21CF-CDBF-4B13-B169-907FDA2CEAF8}"/>
          </ac:picMkLst>
        </pc:picChg>
        <pc:picChg chg="add del mod">
          <ac:chgData name="Mattia Manzolaro" userId="1e3db43c-cf4a-4a12-ae45-a8c31bb14f03" providerId="ADAL" clId="{469FBB91-7956-4713-BB3C-133F31791054}" dt="2021-11-23T08:10:26.437" v="1003"/>
          <ac:picMkLst>
            <pc:docMk/>
            <pc:sldMk cId="134118971" sldId="272"/>
            <ac:picMk id="16" creationId="{489E4A99-0097-4774-A656-A96AF1834846}"/>
          </ac:picMkLst>
        </pc:picChg>
        <pc:picChg chg="add del mod">
          <ac:chgData name="Mattia Manzolaro" userId="1e3db43c-cf4a-4a12-ae45-a8c31bb14f03" providerId="ADAL" clId="{469FBB91-7956-4713-BB3C-133F31791054}" dt="2021-11-23T08:10:26.437" v="1003"/>
          <ac:picMkLst>
            <pc:docMk/>
            <pc:sldMk cId="134118971" sldId="272"/>
            <ac:picMk id="21" creationId="{2B9C8CAB-AC58-4E3A-8C69-B30B79612BFE}"/>
          </ac:picMkLst>
        </pc:picChg>
        <pc:picChg chg="add del mod">
          <ac:chgData name="Mattia Manzolaro" userId="1e3db43c-cf4a-4a12-ae45-a8c31bb14f03" providerId="ADAL" clId="{469FBB91-7956-4713-BB3C-133F31791054}" dt="2021-11-23T08:12:28.901" v="1046"/>
          <ac:picMkLst>
            <pc:docMk/>
            <pc:sldMk cId="134118971" sldId="272"/>
            <ac:picMk id="24" creationId="{54E5288F-9331-4706-B4CE-DB1677D1737E}"/>
          </ac:picMkLst>
        </pc:picChg>
        <pc:picChg chg="add del mod">
          <ac:chgData name="Mattia Manzolaro" userId="1e3db43c-cf4a-4a12-ae45-a8c31bb14f03" providerId="ADAL" clId="{469FBB91-7956-4713-BB3C-133F31791054}" dt="2021-11-23T08:12:28.901" v="1046"/>
          <ac:picMkLst>
            <pc:docMk/>
            <pc:sldMk cId="134118971" sldId="272"/>
            <ac:picMk id="25" creationId="{136FEE64-2C2D-4309-BA9A-4DD59C02D1E6}"/>
          </ac:picMkLst>
        </pc:picChg>
        <pc:picChg chg="add del mod">
          <ac:chgData name="Mattia Manzolaro" userId="1e3db43c-cf4a-4a12-ae45-a8c31bb14f03" providerId="ADAL" clId="{469FBB91-7956-4713-BB3C-133F31791054}" dt="2021-11-23T08:12:28.901" v="1046"/>
          <ac:picMkLst>
            <pc:docMk/>
            <pc:sldMk cId="134118971" sldId="272"/>
            <ac:picMk id="26" creationId="{589AB0C6-3541-4C87-A791-4E3503DC9610}"/>
          </ac:picMkLst>
        </pc:picChg>
        <pc:picChg chg="add del mod">
          <ac:chgData name="Mattia Manzolaro" userId="1e3db43c-cf4a-4a12-ae45-a8c31bb14f03" providerId="ADAL" clId="{469FBB91-7956-4713-BB3C-133F31791054}" dt="2021-11-23T08:12:28.901" v="1046"/>
          <ac:picMkLst>
            <pc:docMk/>
            <pc:sldMk cId="134118971" sldId="272"/>
            <ac:picMk id="29" creationId="{EF371094-4746-464F-A544-C109094A9119}"/>
          </ac:picMkLst>
        </pc:picChg>
        <pc:picChg chg="add del mod">
          <ac:chgData name="Mattia Manzolaro" userId="1e3db43c-cf4a-4a12-ae45-a8c31bb14f03" providerId="ADAL" clId="{469FBB91-7956-4713-BB3C-133F31791054}" dt="2021-11-23T08:12:28.901" v="1046"/>
          <ac:picMkLst>
            <pc:docMk/>
            <pc:sldMk cId="134118971" sldId="272"/>
            <ac:picMk id="34" creationId="{2D000F16-E1C4-4967-BA08-0E5B5DD34B40}"/>
          </ac:picMkLst>
        </pc:picChg>
      </pc:sldChg>
      <pc:sldChg chg="addSp delSp modSp add mod">
        <pc:chgData name="Mattia Manzolaro" userId="1e3db43c-cf4a-4a12-ae45-a8c31bb14f03" providerId="ADAL" clId="{469FBB91-7956-4713-BB3C-133F31791054}" dt="2021-11-23T23:04:29.356" v="5120" actId="1076"/>
        <pc:sldMkLst>
          <pc:docMk/>
          <pc:sldMk cId="2668993935" sldId="273"/>
        </pc:sldMkLst>
        <pc:spChg chg="del">
          <ac:chgData name="Mattia Manzolaro" userId="1e3db43c-cf4a-4a12-ae45-a8c31bb14f03" providerId="ADAL" clId="{469FBB91-7956-4713-BB3C-133F31791054}" dt="2021-11-23T17:47:38.096" v="3853" actId="478"/>
          <ac:spMkLst>
            <pc:docMk/>
            <pc:sldMk cId="2668993935" sldId="273"/>
            <ac:spMk id="7" creationId="{95CEA7FE-E071-4833-B37C-3D2B61A42D8C}"/>
          </ac:spMkLst>
        </pc:spChg>
        <pc:spChg chg="mod">
          <ac:chgData name="Mattia Manzolaro" userId="1e3db43c-cf4a-4a12-ae45-a8c31bb14f03" providerId="ADAL" clId="{469FBB91-7956-4713-BB3C-133F31791054}" dt="2021-11-23T19:14:21.824" v="4751" actId="208"/>
          <ac:spMkLst>
            <pc:docMk/>
            <pc:sldMk cId="2668993935" sldId="273"/>
            <ac:spMk id="9" creationId="{587A7EAA-28EE-4057-9972-B455D6C9EF8C}"/>
          </ac:spMkLst>
        </pc:spChg>
        <pc:spChg chg="add mod">
          <ac:chgData name="Mattia Manzolaro" userId="1e3db43c-cf4a-4a12-ae45-a8c31bb14f03" providerId="ADAL" clId="{469FBB91-7956-4713-BB3C-133F31791054}" dt="2021-11-23T23:04:29.356" v="5120" actId="1076"/>
          <ac:spMkLst>
            <pc:docMk/>
            <pc:sldMk cId="2668993935" sldId="273"/>
            <ac:spMk id="10" creationId="{E48EEEDE-CCD6-459A-8FDA-0FEECB855004}"/>
          </ac:spMkLst>
        </pc:spChg>
        <pc:spChg chg="del">
          <ac:chgData name="Mattia Manzolaro" userId="1e3db43c-cf4a-4a12-ae45-a8c31bb14f03" providerId="ADAL" clId="{469FBB91-7956-4713-BB3C-133F31791054}" dt="2021-11-23T17:47:40.093" v="3854" actId="478"/>
          <ac:spMkLst>
            <pc:docMk/>
            <pc:sldMk cId="2668993935" sldId="273"/>
            <ac:spMk id="11" creationId="{EB9FF362-DAF9-4DF4-966C-BF2576EFABBE}"/>
          </ac:spMkLst>
        </pc:spChg>
        <pc:graphicFrameChg chg="add del mod">
          <ac:chgData name="Mattia Manzolaro" userId="1e3db43c-cf4a-4a12-ae45-a8c31bb14f03" providerId="ADAL" clId="{469FBB91-7956-4713-BB3C-133F31791054}" dt="2021-11-23T19:54:26.366" v="4779"/>
          <ac:graphicFrameMkLst>
            <pc:docMk/>
            <pc:sldMk cId="2668993935" sldId="273"/>
            <ac:graphicFrameMk id="4" creationId="{5502AF05-0ED6-4D9C-8A68-077C337566EA}"/>
          </ac:graphicFrameMkLst>
        </pc:graphicFrameChg>
        <pc:graphicFrameChg chg="add del mod">
          <ac:chgData name="Mattia Manzolaro" userId="1e3db43c-cf4a-4a12-ae45-a8c31bb14f03" providerId="ADAL" clId="{469FBB91-7956-4713-BB3C-133F31791054}" dt="2021-11-23T19:54:41.726" v="4783"/>
          <ac:graphicFrameMkLst>
            <pc:docMk/>
            <pc:sldMk cId="2668993935" sldId="273"/>
            <ac:graphicFrameMk id="8" creationId="{CF52D83E-2962-412B-8B9D-3A8E9C707565}"/>
          </ac:graphicFrameMkLst>
        </pc:graphicFrameChg>
        <pc:graphicFrameChg chg="add del mod">
          <ac:chgData name="Mattia Manzolaro" userId="1e3db43c-cf4a-4a12-ae45-a8c31bb14f03" providerId="ADAL" clId="{469FBB91-7956-4713-BB3C-133F31791054}" dt="2021-11-23T19:54:59.954" v="4791"/>
          <ac:graphicFrameMkLst>
            <pc:docMk/>
            <pc:sldMk cId="2668993935" sldId="273"/>
            <ac:graphicFrameMk id="12" creationId="{28A37FB9-8769-4A9A-AC83-13079D789E64}"/>
          </ac:graphicFrameMkLst>
        </pc:graphicFrameChg>
        <pc:picChg chg="add mod">
          <ac:chgData name="Mattia Manzolaro" userId="1e3db43c-cf4a-4a12-ae45-a8c31bb14f03" providerId="ADAL" clId="{469FBB91-7956-4713-BB3C-133F31791054}" dt="2021-11-23T23:04:24.676" v="5119" actId="1076"/>
          <ac:picMkLst>
            <pc:docMk/>
            <pc:sldMk cId="2668993935" sldId="273"/>
            <ac:picMk id="13" creationId="{A540EDA0-87A9-4BAE-8946-7AD7C9767DFC}"/>
          </ac:picMkLst>
        </pc:picChg>
      </pc:sldChg>
      <pc:sldChg chg="addSp delSp modSp add mod">
        <pc:chgData name="Mattia Manzolaro" userId="1e3db43c-cf4a-4a12-ae45-a8c31bb14f03" providerId="ADAL" clId="{469FBB91-7956-4713-BB3C-133F31791054}" dt="2021-11-23T19:36:54.348" v="4757" actId="14100"/>
        <pc:sldMkLst>
          <pc:docMk/>
          <pc:sldMk cId="2235150911" sldId="274"/>
        </pc:sldMkLst>
        <pc:spChg chg="add del mod">
          <ac:chgData name="Mattia Manzolaro" userId="1e3db43c-cf4a-4a12-ae45-a8c31bb14f03" providerId="ADAL" clId="{469FBB91-7956-4713-BB3C-133F31791054}" dt="2021-11-23T18:37:34.936" v="4441" actId="478"/>
          <ac:spMkLst>
            <pc:docMk/>
            <pc:sldMk cId="2235150911" sldId="274"/>
            <ac:spMk id="3" creationId="{13303547-0B66-444A-9350-E88EA765532A}"/>
          </ac:spMkLst>
        </pc:spChg>
        <pc:spChg chg="add mod">
          <ac:chgData name="Mattia Manzolaro" userId="1e3db43c-cf4a-4a12-ae45-a8c31bb14f03" providerId="ADAL" clId="{469FBB91-7956-4713-BB3C-133F31791054}" dt="2021-11-23T19:07:27.746" v="4606" actId="1038"/>
          <ac:spMkLst>
            <pc:docMk/>
            <pc:sldMk cId="2235150911" sldId="274"/>
            <ac:spMk id="4" creationId="{597B8AA5-9AFB-471F-911D-859E2CF8403F}"/>
          </ac:spMkLst>
        </pc:spChg>
        <pc:spChg chg="mod">
          <ac:chgData name="Mattia Manzolaro" userId="1e3db43c-cf4a-4a12-ae45-a8c31bb14f03" providerId="ADAL" clId="{469FBB91-7956-4713-BB3C-133F31791054}" dt="2021-11-23T18:15:46.396" v="4426" actId="14100"/>
          <ac:spMkLst>
            <pc:docMk/>
            <pc:sldMk cId="2235150911" sldId="274"/>
            <ac:spMk id="7" creationId="{95CEA7FE-E071-4833-B37C-3D2B61A42D8C}"/>
          </ac:spMkLst>
        </pc:spChg>
        <pc:spChg chg="add mod">
          <ac:chgData name="Mattia Manzolaro" userId="1e3db43c-cf4a-4a12-ae45-a8c31bb14f03" providerId="ADAL" clId="{469FBB91-7956-4713-BB3C-133F31791054}" dt="2021-11-23T18:42:30.050" v="4567" actId="1036"/>
          <ac:spMkLst>
            <pc:docMk/>
            <pc:sldMk cId="2235150911" sldId="274"/>
            <ac:spMk id="8" creationId="{172C9AA1-D63D-4A6E-B830-56EC993EB2A1}"/>
          </ac:spMkLst>
        </pc:spChg>
        <pc:spChg chg="del">
          <ac:chgData name="Mattia Manzolaro" userId="1e3db43c-cf4a-4a12-ae45-a8c31bb14f03" providerId="ADAL" clId="{469FBB91-7956-4713-BB3C-133F31791054}" dt="2021-11-23T17:47:32.717" v="3852" actId="478"/>
          <ac:spMkLst>
            <pc:docMk/>
            <pc:sldMk cId="2235150911" sldId="274"/>
            <ac:spMk id="9" creationId="{587A7EAA-28EE-4057-9972-B455D6C9EF8C}"/>
          </ac:spMkLst>
        </pc:spChg>
        <pc:spChg chg="add mod">
          <ac:chgData name="Mattia Manzolaro" userId="1e3db43c-cf4a-4a12-ae45-a8c31bb14f03" providerId="ADAL" clId="{469FBB91-7956-4713-BB3C-133F31791054}" dt="2021-11-23T18:54:02.471" v="4570" actId="14100"/>
          <ac:spMkLst>
            <pc:docMk/>
            <pc:sldMk cId="2235150911" sldId="274"/>
            <ac:spMk id="10" creationId="{CCC1ED1C-B354-4E3C-A239-4457B65E911E}"/>
          </ac:spMkLst>
        </pc:spChg>
        <pc:spChg chg="del">
          <ac:chgData name="Mattia Manzolaro" userId="1e3db43c-cf4a-4a12-ae45-a8c31bb14f03" providerId="ADAL" clId="{469FBB91-7956-4713-BB3C-133F31791054}" dt="2021-11-23T17:47:32.717" v="3852" actId="478"/>
          <ac:spMkLst>
            <pc:docMk/>
            <pc:sldMk cId="2235150911" sldId="274"/>
            <ac:spMk id="11" creationId="{EB9FF362-DAF9-4DF4-966C-BF2576EFABBE}"/>
          </ac:spMkLst>
        </pc:spChg>
        <pc:spChg chg="add mod">
          <ac:chgData name="Mattia Manzolaro" userId="1e3db43c-cf4a-4a12-ae45-a8c31bb14f03" providerId="ADAL" clId="{469FBB91-7956-4713-BB3C-133F31791054}" dt="2021-11-23T18:54:06.252" v="4571" actId="14100"/>
          <ac:spMkLst>
            <pc:docMk/>
            <pc:sldMk cId="2235150911" sldId="274"/>
            <ac:spMk id="12" creationId="{6515518B-3DC5-4332-B663-FE87E2A80DAC}"/>
          </ac:spMkLst>
        </pc:spChg>
        <pc:spChg chg="add mod">
          <ac:chgData name="Mattia Manzolaro" userId="1e3db43c-cf4a-4a12-ae45-a8c31bb14f03" providerId="ADAL" clId="{469FBB91-7956-4713-BB3C-133F31791054}" dt="2021-11-23T17:58:10.267" v="4202" actId="1036"/>
          <ac:spMkLst>
            <pc:docMk/>
            <pc:sldMk cId="2235150911" sldId="274"/>
            <ac:spMk id="13" creationId="{61868E6D-C5C3-447C-9544-0CEA9332A15E}"/>
          </ac:spMkLst>
        </pc:spChg>
        <pc:spChg chg="add mod">
          <ac:chgData name="Mattia Manzolaro" userId="1e3db43c-cf4a-4a12-ae45-a8c31bb14f03" providerId="ADAL" clId="{469FBB91-7956-4713-BB3C-133F31791054}" dt="2021-11-23T18:42:25.242" v="4562" actId="1036"/>
          <ac:spMkLst>
            <pc:docMk/>
            <pc:sldMk cId="2235150911" sldId="274"/>
            <ac:spMk id="14" creationId="{E5C33B48-CEF9-4D61-B469-76D4CC240194}"/>
          </ac:spMkLst>
        </pc:spChg>
        <pc:spChg chg="add mod">
          <ac:chgData name="Mattia Manzolaro" userId="1e3db43c-cf4a-4a12-ae45-a8c31bb14f03" providerId="ADAL" clId="{469FBB91-7956-4713-BB3C-133F31791054}" dt="2021-11-23T18:53:57.420" v="4569" actId="14100"/>
          <ac:spMkLst>
            <pc:docMk/>
            <pc:sldMk cId="2235150911" sldId="274"/>
            <ac:spMk id="15" creationId="{0AAAF707-A887-4083-BACA-96FB1CB8B20D}"/>
          </ac:spMkLst>
        </pc:spChg>
        <pc:spChg chg="add del mod">
          <ac:chgData name="Mattia Manzolaro" userId="1e3db43c-cf4a-4a12-ae45-a8c31bb14f03" providerId="ADAL" clId="{469FBB91-7956-4713-BB3C-133F31791054}" dt="2021-11-23T18:37:35.861" v="4442" actId="478"/>
          <ac:spMkLst>
            <pc:docMk/>
            <pc:sldMk cId="2235150911" sldId="274"/>
            <ac:spMk id="16" creationId="{3BE6C4DE-FE14-488F-9126-CA99FA767B0D}"/>
          </ac:spMkLst>
        </pc:spChg>
        <pc:spChg chg="add mod">
          <ac:chgData name="Mattia Manzolaro" userId="1e3db43c-cf4a-4a12-ae45-a8c31bb14f03" providerId="ADAL" clId="{469FBB91-7956-4713-BB3C-133F31791054}" dt="2021-11-23T19:07:22.291" v="4603" actId="1076"/>
          <ac:spMkLst>
            <pc:docMk/>
            <pc:sldMk cId="2235150911" sldId="274"/>
            <ac:spMk id="17" creationId="{0BF605A8-50BE-4672-A5FE-25398BE72B8A}"/>
          </ac:spMkLst>
        </pc:spChg>
        <pc:spChg chg="add mod">
          <ac:chgData name="Mattia Manzolaro" userId="1e3db43c-cf4a-4a12-ae45-a8c31bb14f03" providerId="ADAL" clId="{469FBB91-7956-4713-BB3C-133F31791054}" dt="2021-11-23T19:08:02.773" v="4617" actId="207"/>
          <ac:spMkLst>
            <pc:docMk/>
            <pc:sldMk cId="2235150911" sldId="274"/>
            <ac:spMk id="18" creationId="{0A861BB6-4B18-45C9-92B8-1AB80B3A0B23}"/>
          </ac:spMkLst>
        </pc:spChg>
        <pc:spChg chg="add mod">
          <ac:chgData name="Mattia Manzolaro" userId="1e3db43c-cf4a-4a12-ae45-a8c31bb14f03" providerId="ADAL" clId="{469FBB91-7956-4713-BB3C-133F31791054}" dt="2021-11-23T19:08:41.699" v="4658" actId="1076"/>
          <ac:spMkLst>
            <pc:docMk/>
            <pc:sldMk cId="2235150911" sldId="274"/>
            <ac:spMk id="19" creationId="{E57C0002-FDB1-4F69-A0BA-6957721D1BF1}"/>
          </ac:spMkLst>
        </pc:spChg>
        <pc:spChg chg="add mod">
          <ac:chgData name="Mattia Manzolaro" userId="1e3db43c-cf4a-4a12-ae45-a8c31bb14f03" providerId="ADAL" clId="{469FBB91-7956-4713-BB3C-133F31791054}" dt="2021-11-23T19:10:00.964" v="4673" actId="207"/>
          <ac:spMkLst>
            <pc:docMk/>
            <pc:sldMk cId="2235150911" sldId="274"/>
            <ac:spMk id="20" creationId="{0EAFD1CD-D431-4EEC-87D6-66EF89F44E2B}"/>
          </ac:spMkLst>
        </pc:spChg>
        <pc:spChg chg="add mod">
          <ac:chgData name="Mattia Manzolaro" userId="1e3db43c-cf4a-4a12-ae45-a8c31bb14f03" providerId="ADAL" clId="{469FBB91-7956-4713-BB3C-133F31791054}" dt="2021-11-23T19:36:54.348" v="4757" actId="14100"/>
          <ac:spMkLst>
            <pc:docMk/>
            <pc:sldMk cId="2235150911" sldId="274"/>
            <ac:spMk id="21" creationId="{513DD959-792F-406E-A1EC-2BE197D37970}"/>
          </ac:spMkLst>
        </pc:spChg>
      </pc:sldChg>
      <pc:sldChg chg="addSp delSp modSp add mod">
        <pc:chgData name="Mattia Manzolaro" userId="1e3db43c-cf4a-4a12-ae45-a8c31bb14f03" providerId="ADAL" clId="{469FBB91-7956-4713-BB3C-133F31791054}" dt="2021-11-23T22:42:48.293" v="5070" actId="1036"/>
        <pc:sldMkLst>
          <pc:docMk/>
          <pc:sldMk cId="2910628337" sldId="275"/>
        </pc:sldMkLst>
        <pc:spChg chg="add del mod">
          <ac:chgData name="Mattia Manzolaro" userId="1e3db43c-cf4a-4a12-ae45-a8c31bb14f03" providerId="ADAL" clId="{469FBB91-7956-4713-BB3C-133F31791054}" dt="2021-11-23T22:26:40.727" v="4799" actId="478"/>
          <ac:spMkLst>
            <pc:docMk/>
            <pc:sldMk cId="2910628337" sldId="275"/>
            <ac:spMk id="4" creationId="{79276F9A-D376-430A-A469-5F60BA64B2A2}"/>
          </ac:spMkLst>
        </pc:spChg>
        <pc:spChg chg="del">
          <ac:chgData name="Mattia Manzolaro" userId="1e3db43c-cf4a-4a12-ae45-a8c31bb14f03" providerId="ADAL" clId="{469FBB91-7956-4713-BB3C-133F31791054}" dt="2021-11-23T22:26:38.046" v="4798" actId="478"/>
          <ac:spMkLst>
            <pc:docMk/>
            <pc:sldMk cId="2910628337" sldId="275"/>
            <ac:spMk id="8" creationId="{602667FA-2FC0-4432-93A2-205D221C0715}"/>
          </ac:spMkLst>
        </pc:spChg>
        <pc:spChg chg="del">
          <ac:chgData name="Mattia Manzolaro" userId="1e3db43c-cf4a-4a12-ae45-a8c31bb14f03" providerId="ADAL" clId="{469FBB91-7956-4713-BB3C-133F31791054}" dt="2021-11-23T22:26:42.866" v="4801" actId="478"/>
          <ac:spMkLst>
            <pc:docMk/>
            <pc:sldMk cId="2910628337" sldId="275"/>
            <ac:spMk id="14" creationId="{17D31736-B0C6-44FB-A1BE-E3E065375FB6}"/>
          </ac:spMkLst>
        </pc:spChg>
        <pc:spChg chg="add del mod">
          <ac:chgData name="Mattia Manzolaro" userId="1e3db43c-cf4a-4a12-ae45-a8c31bb14f03" providerId="ADAL" clId="{469FBB91-7956-4713-BB3C-133F31791054}" dt="2021-11-23T22:28:42.535" v="4806"/>
          <ac:spMkLst>
            <pc:docMk/>
            <pc:sldMk cId="2910628337" sldId="275"/>
            <ac:spMk id="16" creationId="{A4F9C6DF-1DA9-4C15-AF93-AE8FB321B03A}"/>
          </ac:spMkLst>
        </pc:spChg>
        <pc:spChg chg="add del mod">
          <ac:chgData name="Mattia Manzolaro" userId="1e3db43c-cf4a-4a12-ae45-a8c31bb14f03" providerId="ADAL" clId="{469FBB91-7956-4713-BB3C-133F31791054}" dt="2021-11-23T22:28:42.535" v="4806"/>
          <ac:spMkLst>
            <pc:docMk/>
            <pc:sldMk cId="2910628337" sldId="275"/>
            <ac:spMk id="17" creationId="{A55A405B-AE9D-4DE6-AD16-68A786D3E4C8}"/>
          </ac:spMkLst>
        </pc:spChg>
        <pc:spChg chg="add del mod">
          <ac:chgData name="Mattia Manzolaro" userId="1e3db43c-cf4a-4a12-ae45-a8c31bb14f03" providerId="ADAL" clId="{469FBB91-7956-4713-BB3C-133F31791054}" dt="2021-11-23T22:28:42.535" v="4806"/>
          <ac:spMkLst>
            <pc:docMk/>
            <pc:sldMk cId="2910628337" sldId="275"/>
            <ac:spMk id="25" creationId="{63C82FCD-0C40-4404-986B-1C0E83AB2C1E}"/>
          </ac:spMkLst>
        </pc:spChg>
        <pc:spChg chg="add del mod">
          <ac:chgData name="Mattia Manzolaro" userId="1e3db43c-cf4a-4a12-ae45-a8c31bb14f03" providerId="ADAL" clId="{469FBB91-7956-4713-BB3C-133F31791054}" dt="2021-11-23T22:29:53.471" v="4820"/>
          <ac:spMkLst>
            <pc:docMk/>
            <pc:sldMk cId="2910628337" sldId="275"/>
            <ac:spMk id="33" creationId="{4C797724-D7BF-45B0-BC77-0934308FF985}"/>
          </ac:spMkLst>
        </pc:spChg>
        <pc:spChg chg="add del mod">
          <ac:chgData name="Mattia Manzolaro" userId="1e3db43c-cf4a-4a12-ae45-a8c31bb14f03" providerId="ADAL" clId="{469FBB91-7956-4713-BB3C-133F31791054}" dt="2021-11-23T22:30:47.103" v="4856"/>
          <ac:spMkLst>
            <pc:docMk/>
            <pc:sldMk cId="2910628337" sldId="275"/>
            <ac:spMk id="35" creationId="{75422F67-9DAE-4D9E-8595-887F4BF3607B}"/>
          </ac:spMkLst>
        </pc:spChg>
        <pc:spChg chg="add del mod">
          <ac:chgData name="Mattia Manzolaro" userId="1e3db43c-cf4a-4a12-ae45-a8c31bb14f03" providerId="ADAL" clId="{469FBB91-7956-4713-BB3C-133F31791054}" dt="2021-11-23T22:30:47.103" v="4856"/>
          <ac:spMkLst>
            <pc:docMk/>
            <pc:sldMk cId="2910628337" sldId="275"/>
            <ac:spMk id="36" creationId="{7720837B-45C8-4822-AF46-5339EA47219A}"/>
          </ac:spMkLst>
        </pc:spChg>
        <pc:picChg chg="add del mod">
          <ac:chgData name="Mattia Manzolaro" userId="1e3db43c-cf4a-4a12-ae45-a8c31bb14f03" providerId="ADAL" clId="{469FBB91-7956-4713-BB3C-133F31791054}" dt="2021-11-23T22:29:36.487" v="4818"/>
          <ac:picMkLst>
            <pc:docMk/>
            <pc:sldMk cId="2910628337" sldId="275"/>
            <ac:picMk id="7" creationId="{4AF540D3-651A-4549-94AF-D95DB9A90A1F}"/>
          </ac:picMkLst>
        </pc:picChg>
        <pc:picChg chg="del">
          <ac:chgData name="Mattia Manzolaro" userId="1e3db43c-cf4a-4a12-ae45-a8c31bb14f03" providerId="ADAL" clId="{469FBB91-7956-4713-BB3C-133F31791054}" dt="2021-11-23T22:26:35.963" v="4797" actId="478"/>
          <ac:picMkLst>
            <pc:docMk/>
            <pc:sldMk cId="2910628337" sldId="275"/>
            <ac:picMk id="9" creationId="{8078B684-DD1F-4A5E-B60F-2171F8992A36}"/>
          </ac:picMkLst>
        </pc:picChg>
        <pc:picChg chg="del">
          <ac:chgData name="Mattia Manzolaro" userId="1e3db43c-cf4a-4a12-ae45-a8c31bb14f03" providerId="ADAL" clId="{469FBB91-7956-4713-BB3C-133F31791054}" dt="2021-11-23T22:26:31.022" v="4795" actId="478"/>
          <ac:picMkLst>
            <pc:docMk/>
            <pc:sldMk cId="2910628337" sldId="275"/>
            <ac:picMk id="10" creationId="{62689CDE-D89A-4628-9CE9-4021A6304E10}"/>
          </ac:picMkLst>
        </pc:picChg>
        <pc:picChg chg="del">
          <ac:chgData name="Mattia Manzolaro" userId="1e3db43c-cf4a-4a12-ae45-a8c31bb14f03" providerId="ADAL" clId="{469FBB91-7956-4713-BB3C-133F31791054}" dt="2021-11-23T22:26:35.228" v="4796" actId="478"/>
          <ac:picMkLst>
            <pc:docMk/>
            <pc:sldMk cId="2910628337" sldId="275"/>
            <ac:picMk id="11" creationId="{72565877-F98D-48C3-BBE7-E483897EA14C}"/>
          </ac:picMkLst>
        </pc:picChg>
        <pc:picChg chg="mod">
          <ac:chgData name="Mattia Manzolaro" userId="1e3db43c-cf4a-4a12-ae45-a8c31bb14f03" providerId="ADAL" clId="{469FBB91-7956-4713-BB3C-133F31791054}" dt="2021-11-23T22:42:48.293" v="5070" actId="1036"/>
          <ac:picMkLst>
            <pc:docMk/>
            <pc:sldMk cId="2910628337" sldId="275"/>
            <ac:picMk id="12" creationId="{FB98797D-6AA3-44AD-B26E-5C78EF0839AF}"/>
          </ac:picMkLst>
        </pc:picChg>
        <pc:picChg chg="del">
          <ac:chgData name="Mattia Manzolaro" userId="1e3db43c-cf4a-4a12-ae45-a8c31bb14f03" providerId="ADAL" clId="{469FBB91-7956-4713-BB3C-133F31791054}" dt="2021-11-23T22:26:43.787" v="4802" actId="478"/>
          <ac:picMkLst>
            <pc:docMk/>
            <pc:sldMk cId="2910628337" sldId="275"/>
            <ac:picMk id="13" creationId="{B78983E3-7415-47AC-8662-71D3242FFE12}"/>
          </ac:picMkLst>
        </pc:picChg>
        <pc:picChg chg="add del mod">
          <ac:chgData name="Mattia Manzolaro" userId="1e3db43c-cf4a-4a12-ae45-a8c31bb14f03" providerId="ADAL" clId="{469FBB91-7956-4713-BB3C-133F31791054}" dt="2021-11-23T22:28:42.535" v="4806"/>
          <ac:picMkLst>
            <pc:docMk/>
            <pc:sldMk cId="2910628337" sldId="275"/>
            <ac:picMk id="18" creationId="{3FC2B3C7-A4A5-4B29-AF26-2B7553F7F518}"/>
          </ac:picMkLst>
        </pc:picChg>
        <pc:picChg chg="add del mod">
          <ac:chgData name="Mattia Manzolaro" userId="1e3db43c-cf4a-4a12-ae45-a8c31bb14f03" providerId="ADAL" clId="{469FBB91-7956-4713-BB3C-133F31791054}" dt="2021-11-23T22:28:42.535" v="4806"/>
          <ac:picMkLst>
            <pc:docMk/>
            <pc:sldMk cId="2910628337" sldId="275"/>
            <ac:picMk id="19" creationId="{EAE89875-AB30-42AD-ACF6-81E58E128192}"/>
          </ac:picMkLst>
        </pc:picChg>
        <pc:picChg chg="add del mod">
          <ac:chgData name="Mattia Manzolaro" userId="1e3db43c-cf4a-4a12-ae45-a8c31bb14f03" providerId="ADAL" clId="{469FBB91-7956-4713-BB3C-133F31791054}" dt="2021-11-23T22:28:42.535" v="4806"/>
          <ac:picMkLst>
            <pc:docMk/>
            <pc:sldMk cId="2910628337" sldId="275"/>
            <ac:picMk id="20" creationId="{F8D793BE-5FD4-479F-81B4-DCC5057BD302}"/>
          </ac:picMkLst>
        </pc:picChg>
        <pc:picChg chg="add del mod">
          <ac:chgData name="Mattia Manzolaro" userId="1e3db43c-cf4a-4a12-ae45-a8c31bb14f03" providerId="ADAL" clId="{469FBB91-7956-4713-BB3C-133F31791054}" dt="2021-11-23T22:28:42.535" v="4806"/>
          <ac:picMkLst>
            <pc:docMk/>
            <pc:sldMk cId="2910628337" sldId="275"/>
            <ac:picMk id="21" creationId="{F671EA3E-577A-428D-A1A8-590BF1B59069}"/>
          </ac:picMkLst>
        </pc:picChg>
        <pc:picChg chg="add del mod">
          <ac:chgData name="Mattia Manzolaro" userId="1e3db43c-cf4a-4a12-ae45-a8c31bb14f03" providerId="ADAL" clId="{469FBB91-7956-4713-BB3C-133F31791054}" dt="2021-11-23T22:28:42.535" v="4806"/>
          <ac:picMkLst>
            <pc:docMk/>
            <pc:sldMk cId="2910628337" sldId="275"/>
            <ac:picMk id="22" creationId="{9F00C7E4-7A37-46E0-B234-5D9B4692D153}"/>
          </ac:picMkLst>
        </pc:picChg>
        <pc:picChg chg="add del mod">
          <ac:chgData name="Mattia Manzolaro" userId="1e3db43c-cf4a-4a12-ae45-a8c31bb14f03" providerId="ADAL" clId="{469FBB91-7956-4713-BB3C-133F31791054}" dt="2021-11-23T22:28:42.535" v="4806"/>
          <ac:picMkLst>
            <pc:docMk/>
            <pc:sldMk cId="2910628337" sldId="275"/>
            <ac:picMk id="23" creationId="{6DC9D487-3700-4357-927A-8F44B51C248D}"/>
          </ac:picMkLst>
        </pc:picChg>
        <pc:picChg chg="add del mod">
          <ac:chgData name="Mattia Manzolaro" userId="1e3db43c-cf4a-4a12-ae45-a8c31bb14f03" providerId="ADAL" clId="{469FBB91-7956-4713-BB3C-133F31791054}" dt="2021-11-23T22:28:42.535" v="4806"/>
          <ac:picMkLst>
            <pc:docMk/>
            <pc:sldMk cId="2910628337" sldId="275"/>
            <ac:picMk id="24" creationId="{8BE9CB58-A70A-42CF-A156-21E12C944D1C}"/>
          </ac:picMkLst>
        </pc:picChg>
        <pc:picChg chg="add del mod">
          <ac:chgData name="Mattia Manzolaro" userId="1e3db43c-cf4a-4a12-ae45-a8c31bb14f03" providerId="ADAL" clId="{469FBB91-7956-4713-BB3C-133F31791054}" dt="2021-11-23T22:29:53.471" v="4820"/>
          <ac:picMkLst>
            <pc:docMk/>
            <pc:sldMk cId="2910628337" sldId="275"/>
            <ac:picMk id="26" creationId="{908814DD-3EFE-4B50-BF46-F3E42F2C115F}"/>
          </ac:picMkLst>
        </pc:picChg>
        <pc:picChg chg="add del mod">
          <ac:chgData name="Mattia Manzolaro" userId="1e3db43c-cf4a-4a12-ae45-a8c31bb14f03" providerId="ADAL" clId="{469FBB91-7956-4713-BB3C-133F31791054}" dt="2021-11-23T22:29:53.471" v="4820"/>
          <ac:picMkLst>
            <pc:docMk/>
            <pc:sldMk cId="2910628337" sldId="275"/>
            <ac:picMk id="27" creationId="{7B0B5531-5DC4-40C0-B0F9-64C6411C03DD}"/>
          </ac:picMkLst>
        </pc:picChg>
        <pc:picChg chg="add del mod">
          <ac:chgData name="Mattia Manzolaro" userId="1e3db43c-cf4a-4a12-ae45-a8c31bb14f03" providerId="ADAL" clId="{469FBB91-7956-4713-BB3C-133F31791054}" dt="2021-11-23T22:29:53.471" v="4820"/>
          <ac:picMkLst>
            <pc:docMk/>
            <pc:sldMk cId="2910628337" sldId="275"/>
            <ac:picMk id="28" creationId="{CF808CA3-F14F-480B-9F3D-A98823E3F5A6}"/>
          </ac:picMkLst>
        </pc:picChg>
        <pc:picChg chg="add del mod">
          <ac:chgData name="Mattia Manzolaro" userId="1e3db43c-cf4a-4a12-ae45-a8c31bb14f03" providerId="ADAL" clId="{469FBB91-7956-4713-BB3C-133F31791054}" dt="2021-11-23T22:29:53.471" v="4820"/>
          <ac:picMkLst>
            <pc:docMk/>
            <pc:sldMk cId="2910628337" sldId="275"/>
            <ac:picMk id="29" creationId="{B93306F2-A831-4785-BE3E-0531D09EE5A1}"/>
          </ac:picMkLst>
        </pc:picChg>
        <pc:picChg chg="add del mod">
          <ac:chgData name="Mattia Manzolaro" userId="1e3db43c-cf4a-4a12-ae45-a8c31bb14f03" providerId="ADAL" clId="{469FBB91-7956-4713-BB3C-133F31791054}" dt="2021-11-23T22:29:53.471" v="4820"/>
          <ac:picMkLst>
            <pc:docMk/>
            <pc:sldMk cId="2910628337" sldId="275"/>
            <ac:picMk id="30" creationId="{73FA4731-76F3-4E28-A9A8-541FB472AFE2}"/>
          </ac:picMkLst>
        </pc:picChg>
        <pc:picChg chg="add del mod">
          <ac:chgData name="Mattia Manzolaro" userId="1e3db43c-cf4a-4a12-ae45-a8c31bb14f03" providerId="ADAL" clId="{469FBB91-7956-4713-BB3C-133F31791054}" dt="2021-11-23T22:29:53.471" v="4820"/>
          <ac:picMkLst>
            <pc:docMk/>
            <pc:sldMk cId="2910628337" sldId="275"/>
            <ac:picMk id="31" creationId="{76650E29-5B59-4D7B-A486-02B7D53A354F}"/>
          </ac:picMkLst>
        </pc:picChg>
        <pc:picChg chg="add del mod">
          <ac:chgData name="Mattia Manzolaro" userId="1e3db43c-cf4a-4a12-ae45-a8c31bb14f03" providerId="ADAL" clId="{469FBB91-7956-4713-BB3C-133F31791054}" dt="2021-11-23T22:29:53.471" v="4820"/>
          <ac:picMkLst>
            <pc:docMk/>
            <pc:sldMk cId="2910628337" sldId="275"/>
            <ac:picMk id="32" creationId="{6486A10D-76B2-4EA8-A23B-E890CD717A7C}"/>
          </ac:picMkLst>
        </pc:picChg>
        <pc:picChg chg="add mod">
          <ac:chgData name="Mattia Manzolaro" userId="1e3db43c-cf4a-4a12-ae45-a8c31bb14f03" providerId="ADAL" clId="{469FBB91-7956-4713-BB3C-133F31791054}" dt="2021-11-23T22:42:28.161" v="5033" actId="1037"/>
          <ac:picMkLst>
            <pc:docMk/>
            <pc:sldMk cId="2910628337" sldId="275"/>
            <ac:picMk id="34" creationId="{3DCA45DB-0C38-45A4-95CF-D90CD9CA2CE0}"/>
          </ac:picMkLst>
        </pc:picChg>
        <pc:picChg chg="add mod">
          <ac:chgData name="Mattia Manzolaro" userId="1e3db43c-cf4a-4a12-ae45-a8c31bb14f03" providerId="ADAL" clId="{469FBB91-7956-4713-BB3C-133F31791054}" dt="2021-11-23T22:42:41.351" v="5060" actId="1036"/>
          <ac:picMkLst>
            <pc:docMk/>
            <pc:sldMk cId="2910628337" sldId="275"/>
            <ac:picMk id="37" creationId="{048994D3-2850-4DE9-BD55-9680F02704FC}"/>
          </ac:picMkLst>
        </pc:picChg>
        <pc:cxnChg chg="del">
          <ac:chgData name="Mattia Manzolaro" userId="1e3db43c-cf4a-4a12-ae45-a8c31bb14f03" providerId="ADAL" clId="{469FBB91-7956-4713-BB3C-133F31791054}" dt="2021-11-23T22:26:41.917" v="4800" actId="478"/>
          <ac:cxnSpMkLst>
            <pc:docMk/>
            <pc:sldMk cId="2910628337" sldId="275"/>
            <ac:cxnSpMk id="15" creationId="{D2F23016-2679-41DE-9224-4951416AA386}"/>
          </ac:cxnSpMkLst>
        </pc:cxnChg>
      </pc:sldChg>
      <pc:sldMasterChg chg="modSldLayout">
        <pc:chgData name="Mattia Manzolaro" userId="1e3db43c-cf4a-4a12-ae45-a8c31bb14f03" providerId="ADAL" clId="{469FBB91-7956-4713-BB3C-133F31791054}" dt="2021-11-22T17:40:10.201" v="154" actId="1076"/>
        <pc:sldMasterMkLst>
          <pc:docMk/>
          <pc:sldMasterMk cId="369318968" sldId="2147483648"/>
        </pc:sldMasterMkLst>
        <pc:sldLayoutChg chg="modSp mod">
          <pc:chgData name="Mattia Manzolaro" userId="1e3db43c-cf4a-4a12-ae45-a8c31bb14f03" providerId="ADAL" clId="{469FBB91-7956-4713-BB3C-133F31791054}" dt="2021-11-22T17:40:10.201" v="154" actId="1076"/>
          <pc:sldLayoutMkLst>
            <pc:docMk/>
            <pc:sldMasterMk cId="369318968" sldId="2147483648"/>
            <pc:sldLayoutMk cId="1210803637" sldId="2147483663"/>
          </pc:sldLayoutMkLst>
          <pc:spChg chg="mod">
            <ac:chgData name="Mattia Manzolaro" userId="1e3db43c-cf4a-4a12-ae45-a8c31bb14f03" providerId="ADAL" clId="{469FBB91-7956-4713-BB3C-133F31791054}" dt="2021-11-22T17:40:10.201" v="154" actId="1076"/>
            <ac:spMkLst>
              <pc:docMk/>
              <pc:sldMasterMk cId="369318968" sldId="2147483648"/>
              <pc:sldLayoutMk cId="1210803637" sldId="2147483663"/>
              <ac:spMk id="2" creationId="{C337EB58-1105-9240-9E26-83129CBE73BD}"/>
            </ac:spMkLst>
          </pc:spChg>
          <pc:spChg chg="mod">
            <ac:chgData name="Mattia Manzolaro" userId="1e3db43c-cf4a-4a12-ae45-a8c31bb14f03" providerId="ADAL" clId="{469FBB91-7956-4713-BB3C-133F31791054}" dt="2021-11-22T17:40:10.201" v="154" actId="1076"/>
            <ac:spMkLst>
              <pc:docMk/>
              <pc:sldMasterMk cId="369318968" sldId="2147483648"/>
              <pc:sldLayoutMk cId="1210803637" sldId="2147483663"/>
              <ac:spMk id="7" creationId="{8B3721E3-0D8D-9249-B4B9-CC91F8DE349B}"/>
            </ac:spMkLst>
          </pc:spChg>
          <pc:grpChg chg="mod">
            <ac:chgData name="Mattia Manzolaro" userId="1e3db43c-cf4a-4a12-ae45-a8c31bb14f03" providerId="ADAL" clId="{469FBB91-7956-4713-BB3C-133F31791054}" dt="2021-11-22T17:40:10.201" v="154" actId="1076"/>
            <ac:grpSpMkLst>
              <pc:docMk/>
              <pc:sldMasterMk cId="369318968" sldId="2147483648"/>
              <pc:sldLayoutMk cId="1210803637" sldId="2147483663"/>
              <ac:grpSpMk id="4" creationId="{80CCE001-1C1E-EA49-8AEE-5FDE3627DD70}"/>
            </ac:grpSpMkLst>
          </pc:grpChg>
          <pc:grpChg chg="mod">
            <ac:chgData name="Mattia Manzolaro" userId="1e3db43c-cf4a-4a12-ae45-a8c31bb14f03" providerId="ADAL" clId="{469FBB91-7956-4713-BB3C-133F31791054}" dt="2021-11-22T17:40:10.201" v="154" actId="1076"/>
            <ac:grpSpMkLst>
              <pc:docMk/>
              <pc:sldMasterMk cId="369318968" sldId="2147483648"/>
              <pc:sldLayoutMk cId="1210803637" sldId="2147483663"/>
              <ac:grpSpMk id="16" creationId="{AA8A00C6-96FA-6D45-AECF-8ECFE7C724C7}"/>
            </ac:grpSpMkLst>
          </pc:grpChg>
          <pc:picChg chg="mod">
            <ac:chgData name="Mattia Manzolaro" userId="1e3db43c-cf4a-4a12-ae45-a8c31bb14f03" providerId="ADAL" clId="{469FBB91-7956-4713-BB3C-133F31791054}" dt="2021-11-22T17:40:10.201" v="154" actId="1076"/>
            <ac:picMkLst>
              <pc:docMk/>
              <pc:sldMasterMk cId="369318968" sldId="2147483648"/>
              <pc:sldLayoutMk cId="1210803637" sldId="2147483663"/>
              <ac:picMk id="17" creationId="{58CF1F8D-649C-F646-95EF-10F3C8070ADD}"/>
            </ac:picMkLst>
          </pc:picChg>
        </pc:sldLayoutChg>
      </pc:sldMasterChg>
    </pc:docChg>
  </pc:docChgLst>
  <pc:docChgLst>
    <pc:chgData name="Mattia Manzolaro" userId="1e3db43c-cf4a-4a12-ae45-a8c31bb14f03" providerId="ADAL" clId="{5079E55B-1E79-4683-8835-4274833E3D74}"/>
    <pc:docChg chg="undo custSel addSld delSld modSld sldOrd">
      <pc:chgData name="Mattia Manzolaro" userId="1e3db43c-cf4a-4a12-ae45-a8c31bb14f03" providerId="ADAL" clId="{5079E55B-1E79-4683-8835-4274833E3D74}" dt="2022-11-22T23:18:32.693" v="1938" actId="20577"/>
      <pc:docMkLst>
        <pc:docMk/>
      </pc:docMkLst>
      <pc:sldChg chg="modSp mod">
        <pc:chgData name="Mattia Manzolaro" userId="1e3db43c-cf4a-4a12-ae45-a8c31bb14f03" providerId="ADAL" clId="{5079E55B-1E79-4683-8835-4274833E3D74}" dt="2022-11-22T21:55:31.592" v="106" actId="20577"/>
        <pc:sldMkLst>
          <pc:docMk/>
          <pc:sldMk cId="525400313" sldId="256"/>
        </pc:sldMkLst>
        <pc:spChg chg="mod">
          <ac:chgData name="Mattia Manzolaro" userId="1e3db43c-cf4a-4a12-ae45-a8c31bb14f03" providerId="ADAL" clId="{5079E55B-1E79-4683-8835-4274833E3D74}" dt="2022-11-22T21:55:31.592" v="106" actId="20577"/>
          <ac:spMkLst>
            <pc:docMk/>
            <pc:sldMk cId="525400313" sldId="256"/>
            <ac:spMk id="15" creationId="{E9026533-9D71-0DCB-51CE-06755A7AEC4D}"/>
          </ac:spMkLst>
        </pc:spChg>
      </pc:sldChg>
      <pc:sldChg chg="del">
        <pc:chgData name="Mattia Manzolaro" userId="1e3db43c-cf4a-4a12-ae45-a8c31bb14f03" providerId="ADAL" clId="{5079E55B-1E79-4683-8835-4274833E3D74}" dt="2022-11-22T22:10:30.820" v="214" actId="47"/>
        <pc:sldMkLst>
          <pc:docMk/>
          <pc:sldMk cId="2999345867" sldId="259"/>
        </pc:sldMkLst>
      </pc:sldChg>
      <pc:sldChg chg="add del">
        <pc:chgData name="Mattia Manzolaro" userId="1e3db43c-cf4a-4a12-ae45-a8c31bb14f03" providerId="ADAL" clId="{5079E55B-1E79-4683-8835-4274833E3D74}" dt="2022-11-22T23:06:03.566" v="1457" actId="47"/>
        <pc:sldMkLst>
          <pc:docMk/>
          <pc:sldMk cId="3146867895" sldId="261"/>
        </pc:sldMkLst>
      </pc:sldChg>
      <pc:sldChg chg="del">
        <pc:chgData name="Mattia Manzolaro" userId="1e3db43c-cf4a-4a12-ae45-a8c31bb14f03" providerId="ADAL" clId="{5079E55B-1E79-4683-8835-4274833E3D74}" dt="2022-11-22T22:11:03.409" v="218" actId="47"/>
        <pc:sldMkLst>
          <pc:docMk/>
          <pc:sldMk cId="2429726785" sldId="262"/>
        </pc:sldMkLst>
      </pc:sldChg>
      <pc:sldChg chg="del">
        <pc:chgData name="Mattia Manzolaro" userId="1e3db43c-cf4a-4a12-ae45-a8c31bb14f03" providerId="ADAL" clId="{5079E55B-1E79-4683-8835-4274833E3D74}" dt="2022-11-22T22:11:02.246" v="217" actId="47"/>
        <pc:sldMkLst>
          <pc:docMk/>
          <pc:sldMk cId="1422986591" sldId="263"/>
        </pc:sldMkLst>
      </pc:sldChg>
      <pc:sldChg chg="modSp del mod">
        <pc:chgData name="Mattia Manzolaro" userId="1e3db43c-cf4a-4a12-ae45-a8c31bb14f03" providerId="ADAL" clId="{5079E55B-1E79-4683-8835-4274833E3D74}" dt="2022-11-22T22:49:42.958" v="1201" actId="47"/>
        <pc:sldMkLst>
          <pc:docMk/>
          <pc:sldMk cId="2924331366" sldId="287"/>
        </pc:sldMkLst>
        <pc:picChg chg="mod modCrop">
          <ac:chgData name="Mattia Manzolaro" userId="1e3db43c-cf4a-4a12-ae45-a8c31bb14f03" providerId="ADAL" clId="{5079E55B-1E79-4683-8835-4274833E3D74}" dt="2022-11-22T22:46:58.499" v="1117" actId="732"/>
          <ac:picMkLst>
            <pc:docMk/>
            <pc:sldMk cId="2924331366" sldId="287"/>
            <ac:picMk id="3" creationId="{4DDAAEE9-2536-0A48-CAE9-139D93F07747}"/>
          </ac:picMkLst>
        </pc:picChg>
      </pc:sldChg>
      <pc:sldChg chg="addSp delSp modSp mod">
        <pc:chgData name="Mattia Manzolaro" userId="1e3db43c-cf4a-4a12-ae45-a8c31bb14f03" providerId="ADAL" clId="{5079E55B-1E79-4683-8835-4274833E3D74}" dt="2022-11-22T23:04:37.640" v="1451" actId="20577"/>
        <pc:sldMkLst>
          <pc:docMk/>
          <pc:sldMk cId="2848129813" sldId="288"/>
        </pc:sldMkLst>
        <pc:spChg chg="del">
          <ac:chgData name="Mattia Manzolaro" userId="1e3db43c-cf4a-4a12-ae45-a8c31bb14f03" providerId="ADAL" clId="{5079E55B-1E79-4683-8835-4274833E3D74}" dt="2022-11-22T23:02:00.028" v="1328" actId="478"/>
          <ac:spMkLst>
            <pc:docMk/>
            <pc:sldMk cId="2848129813" sldId="288"/>
            <ac:spMk id="2" creationId="{42643CB1-2E0A-2545-AE3A-3061E8BF58AB}"/>
          </ac:spMkLst>
        </pc:spChg>
        <pc:spChg chg="mod">
          <ac:chgData name="Mattia Manzolaro" userId="1e3db43c-cf4a-4a12-ae45-a8c31bb14f03" providerId="ADAL" clId="{5079E55B-1E79-4683-8835-4274833E3D74}" dt="2022-11-22T23:02:30.123" v="1355" actId="1037"/>
          <ac:spMkLst>
            <pc:docMk/>
            <pc:sldMk cId="2848129813" sldId="288"/>
            <ac:spMk id="4" creationId="{20817B72-47F3-F882-4557-E8C22FBC11E6}"/>
          </ac:spMkLst>
        </pc:spChg>
        <pc:spChg chg="mod">
          <ac:chgData name="Mattia Manzolaro" userId="1e3db43c-cf4a-4a12-ae45-a8c31bb14f03" providerId="ADAL" clId="{5079E55B-1E79-4683-8835-4274833E3D74}" dt="2022-11-22T23:02:30.123" v="1355" actId="1037"/>
          <ac:spMkLst>
            <pc:docMk/>
            <pc:sldMk cId="2848129813" sldId="288"/>
            <ac:spMk id="9" creationId="{AB64DA0B-838F-AE2D-9AAC-3BB6FC4B8BC2}"/>
          </ac:spMkLst>
        </pc:spChg>
        <pc:spChg chg="add del mod">
          <ac:chgData name="Mattia Manzolaro" userId="1e3db43c-cf4a-4a12-ae45-a8c31bb14f03" providerId="ADAL" clId="{5079E55B-1E79-4683-8835-4274833E3D74}" dt="2022-11-22T23:02:00.917" v="1329" actId="478"/>
          <ac:spMkLst>
            <pc:docMk/>
            <pc:sldMk cId="2848129813" sldId="288"/>
            <ac:spMk id="10" creationId="{57F701EC-5E98-4008-11E1-9F3F33DF0AFD}"/>
          </ac:spMkLst>
        </pc:spChg>
        <pc:spChg chg="add mod">
          <ac:chgData name="Mattia Manzolaro" userId="1e3db43c-cf4a-4a12-ae45-a8c31bb14f03" providerId="ADAL" clId="{5079E55B-1E79-4683-8835-4274833E3D74}" dt="2022-11-22T23:04:37.640" v="1451" actId="20577"/>
          <ac:spMkLst>
            <pc:docMk/>
            <pc:sldMk cId="2848129813" sldId="288"/>
            <ac:spMk id="11" creationId="{D4AA09F2-C6FE-AB4F-DA4D-8648ADC737EF}"/>
          </ac:spMkLst>
        </pc:spChg>
        <pc:picChg chg="mod">
          <ac:chgData name="Mattia Manzolaro" userId="1e3db43c-cf4a-4a12-ae45-a8c31bb14f03" providerId="ADAL" clId="{5079E55B-1E79-4683-8835-4274833E3D74}" dt="2022-11-22T23:02:30.123" v="1355" actId="1037"/>
          <ac:picMkLst>
            <pc:docMk/>
            <pc:sldMk cId="2848129813" sldId="288"/>
            <ac:picMk id="3" creationId="{3F1E4BC7-E7CA-1F63-350D-3A3AC800647F}"/>
          </ac:picMkLst>
        </pc:picChg>
        <pc:picChg chg="del">
          <ac:chgData name="Mattia Manzolaro" userId="1e3db43c-cf4a-4a12-ae45-a8c31bb14f03" providerId="ADAL" clId="{5079E55B-1E79-4683-8835-4274833E3D74}" dt="2022-11-22T23:01:57.288" v="1327" actId="478"/>
          <ac:picMkLst>
            <pc:docMk/>
            <pc:sldMk cId="2848129813" sldId="288"/>
            <ac:picMk id="7" creationId="{A4678378-DBA8-5058-E000-C2AF7AA5A076}"/>
          </ac:picMkLst>
        </pc:picChg>
      </pc:sldChg>
      <pc:sldChg chg="add del">
        <pc:chgData name="Mattia Manzolaro" userId="1e3db43c-cf4a-4a12-ae45-a8c31bb14f03" providerId="ADAL" clId="{5079E55B-1E79-4683-8835-4274833E3D74}" dt="2022-11-22T22:43:36.505" v="1092" actId="47"/>
        <pc:sldMkLst>
          <pc:docMk/>
          <pc:sldMk cId="2339326577" sldId="289"/>
        </pc:sldMkLst>
      </pc:sldChg>
      <pc:sldChg chg="addSp delSp modSp mod ord">
        <pc:chgData name="Mattia Manzolaro" userId="1e3db43c-cf4a-4a12-ae45-a8c31bb14f03" providerId="ADAL" clId="{5079E55B-1E79-4683-8835-4274833E3D74}" dt="2022-11-22T23:12:09.736" v="1576" actId="1036"/>
        <pc:sldMkLst>
          <pc:docMk/>
          <pc:sldMk cId="1660747167" sldId="290"/>
        </pc:sldMkLst>
        <pc:spChg chg="del">
          <ac:chgData name="Mattia Manzolaro" userId="1e3db43c-cf4a-4a12-ae45-a8c31bb14f03" providerId="ADAL" clId="{5079E55B-1E79-4683-8835-4274833E3D74}" dt="2022-11-22T23:06:25.397" v="1458" actId="478"/>
          <ac:spMkLst>
            <pc:docMk/>
            <pc:sldMk cId="1660747167" sldId="290"/>
            <ac:spMk id="2" creationId="{42643CB1-2E0A-2545-AE3A-3061E8BF58AB}"/>
          </ac:spMkLst>
        </pc:spChg>
        <pc:spChg chg="add del mod">
          <ac:chgData name="Mattia Manzolaro" userId="1e3db43c-cf4a-4a12-ae45-a8c31bb14f03" providerId="ADAL" clId="{5079E55B-1E79-4683-8835-4274833E3D74}" dt="2022-11-22T23:06:27.061" v="1459" actId="478"/>
          <ac:spMkLst>
            <pc:docMk/>
            <pc:sldMk cId="1660747167" sldId="290"/>
            <ac:spMk id="4" creationId="{468886E6-4349-BAF4-97B4-70DF4E48BFE8}"/>
          </ac:spMkLst>
        </pc:spChg>
        <pc:spChg chg="add del">
          <ac:chgData name="Mattia Manzolaro" userId="1e3db43c-cf4a-4a12-ae45-a8c31bb14f03" providerId="ADAL" clId="{5079E55B-1E79-4683-8835-4274833E3D74}" dt="2022-11-22T23:06:36.213" v="1465" actId="22"/>
          <ac:spMkLst>
            <pc:docMk/>
            <pc:sldMk cId="1660747167" sldId="290"/>
            <ac:spMk id="6" creationId="{FA17935B-3971-ECFC-6F57-5E77C49AF97C}"/>
          </ac:spMkLst>
        </pc:spChg>
        <pc:spChg chg="add mod">
          <ac:chgData name="Mattia Manzolaro" userId="1e3db43c-cf4a-4a12-ae45-a8c31bb14f03" providerId="ADAL" clId="{5079E55B-1E79-4683-8835-4274833E3D74}" dt="2022-11-22T23:07:54.057" v="1502" actId="20577"/>
          <ac:spMkLst>
            <pc:docMk/>
            <pc:sldMk cId="1660747167" sldId="290"/>
            <ac:spMk id="7" creationId="{6EBEAE18-C0D3-3DA5-638E-13DBCD003344}"/>
          </ac:spMkLst>
        </pc:spChg>
        <pc:spChg chg="add del mod">
          <ac:chgData name="Mattia Manzolaro" userId="1e3db43c-cf4a-4a12-ae45-a8c31bb14f03" providerId="ADAL" clId="{5079E55B-1E79-4683-8835-4274833E3D74}" dt="2022-11-22T23:09:22.163" v="1507"/>
          <ac:spMkLst>
            <pc:docMk/>
            <pc:sldMk cId="1660747167" sldId="290"/>
            <ac:spMk id="8" creationId="{59328E83-4153-1F9E-A903-D7D8CF59A0C5}"/>
          </ac:spMkLst>
        </pc:spChg>
        <pc:spChg chg="add del mod">
          <ac:chgData name="Mattia Manzolaro" userId="1e3db43c-cf4a-4a12-ae45-a8c31bb14f03" providerId="ADAL" clId="{5079E55B-1E79-4683-8835-4274833E3D74}" dt="2022-11-22T23:09:22.163" v="1507"/>
          <ac:spMkLst>
            <pc:docMk/>
            <pc:sldMk cId="1660747167" sldId="290"/>
            <ac:spMk id="11" creationId="{7A7BCAF8-43C3-9331-4045-C9870710ADC8}"/>
          </ac:spMkLst>
        </pc:spChg>
        <pc:spChg chg="add del mod">
          <ac:chgData name="Mattia Manzolaro" userId="1e3db43c-cf4a-4a12-ae45-a8c31bb14f03" providerId="ADAL" clId="{5079E55B-1E79-4683-8835-4274833E3D74}" dt="2022-11-22T23:09:22.163" v="1507"/>
          <ac:spMkLst>
            <pc:docMk/>
            <pc:sldMk cId="1660747167" sldId="290"/>
            <ac:spMk id="12" creationId="{E99FA66B-96D4-B37E-BD27-F07B15DD15CF}"/>
          </ac:spMkLst>
        </pc:spChg>
        <pc:spChg chg="mod">
          <ac:chgData name="Mattia Manzolaro" userId="1e3db43c-cf4a-4a12-ae45-a8c31bb14f03" providerId="ADAL" clId="{5079E55B-1E79-4683-8835-4274833E3D74}" dt="2022-11-22T23:10:18.097" v="1529" actId="1076"/>
          <ac:spMkLst>
            <pc:docMk/>
            <pc:sldMk cId="1660747167" sldId="290"/>
            <ac:spMk id="13" creationId="{D4CA6C2D-97E3-8047-A39E-749DEEAA609C}"/>
          </ac:spMkLst>
        </pc:spChg>
        <pc:spChg chg="del mod">
          <ac:chgData name="Mattia Manzolaro" userId="1e3db43c-cf4a-4a12-ae45-a8c31bb14f03" providerId="ADAL" clId="{5079E55B-1E79-4683-8835-4274833E3D74}" dt="2022-11-22T23:09:36.122" v="1513" actId="478"/>
          <ac:spMkLst>
            <pc:docMk/>
            <pc:sldMk cId="1660747167" sldId="290"/>
            <ac:spMk id="14" creationId="{1918598D-C1BA-B46C-02CF-C9D026F5C5D2}"/>
          </ac:spMkLst>
        </pc:spChg>
        <pc:spChg chg="del">
          <ac:chgData name="Mattia Manzolaro" userId="1e3db43c-cf4a-4a12-ae45-a8c31bb14f03" providerId="ADAL" clId="{5079E55B-1E79-4683-8835-4274833E3D74}" dt="2022-11-22T23:08:08.014" v="1503" actId="478"/>
          <ac:spMkLst>
            <pc:docMk/>
            <pc:sldMk cId="1660747167" sldId="290"/>
            <ac:spMk id="15" creationId="{A054581D-3A00-CDBD-1C85-888810C8B1A5}"/>
          </ac:spMkLst>
        </pc:spChg>
        <pc:spChg chg="del">
          <ac:chgData name="Mattia Manzolaro" userId="1e3db43c-cf4a-4a12-ae45-a8c31bb14f03" providerId="ADAL" clId="{5079E55B-1E79-4683-8835-4274833E3D74}" dt="2022-11-22T23:08:09.223" v="1504" actId="478"/>
          <ac:spMkLst>
            <pc:docMk/>
            <pc:sldMk cId="1660747167" sldId="290"/>
            <ac:spMk id="17" creationId="{490F650F-FC1D-94B0-4531-6738FE0FE55F}"/>
          </ac:spMkLst>
        </pc:spChg>
        <pc:spChg chg="add mod">
          <ac:chgData name="Mattia Manzolaro" userId="1e3db43c-cf4a-4a12-ae45-a8c31bb14f03" providerId="ADAL" clId="{5079E55B-1E79-4683-8835-4274833E3D74}" dt="2022-11-22T23:12:03.084" v="1573" actId="1036"/>
          <ac:spMkLst>
            <pc:docMk/>
            <pc:sldMk cId="1660747167" sldId="290"/>
            <ac:spMk id="29" creationId="{49C66458-18EF-AB4B-6C0F-68D8EACDF1EC}"/>
          </ac:spMkLst>
        </pc:spChg>
        <pc:picChg chg="mod">
          <ac:chgData name="Mattia Manzolaro" userId="1e3db43c-cf4a-4a12-ae45-a8c31bb14f03" providerId="ADAL" clId="{5079E55B-1E79-4683-8835-4274833E3D74}" dt="2022-11-22T23:12:09.736" v="1576" actId="1036"/>
          <ac:picMkLst>
            <pc:docMk/>
            <pc:sldMk cId="1660747167" sldId="290"/>
            <ac:picMk id="16" creationId="{B3C61550-A87F-5F01-1CEF-8369E462E4AC}"/>
          </ac:picMkLst>
        </pc:picChg>
        <pc:picChg chg="del">
          <ac:chgData name="Mattia Manzolaro" userId="1e3db43c-cf4a-4a12-ae45-a8c31bb14f03" providerId="ADAL" clId="{5079E55B-1E79-4683-8835-4274833E3D74}" dt="2022-11-22T23:06:28.681" v="1462" actId="478"/>
          <ac:picMkLst>
            <pc:docMk/>
            <pc:sldMk cId="1660747167" sldId="290"/>
            <ac:picMk id="18" creationId="{C2F459BF-BB5E-A007-23FF-9A3BDC23A84D}"/>
          </ac:picMkLst>
        </pc:picChg>
        <pc:picChg chg="del">
          <ac:chgData name="Mattia Manzolaro" userId="1e3db43c-cf4a-4a12-ae45-a8c31bb14f03" providerId="ADAL" clId="{5079E55B-1E79-4683-8835-4274833E3D74}" dt="2022-11-22T23:06:27.572" v="1460" actId="478"/>
          <ac:picMkLst>
            <pc:docMk/>
            <pc:sldMk cId="1660747167" sldId="290"/>
            <ac:picMk id="19" creationId="{388BB674-00F0-5BF7-BC68-9C6A90CA4EDB}"/>
          </ac:picMkLst>
        </pc:picChg>
        <pc:picChg chg="del">
          <ac:chgData name="Mattia Manzolaro" userId="1e3db43c-cf4a-4a12-ae45-a8c31bb14f03" providerId="ADAL" clId="{5079E55B-1E79-4683-8835-4274833E3D74}" dt="2022-11-22T23:06:29.178" v="1463" actId="478"/>
          <ac:picMkLst>
            <pc:docMk/>
            <pc:sldMk cId="1660747167" sldId="290"/>
            <ac:picMk id="20" creationId="{2E1C55EF-305E-E1F7-5B4E-205F52245578}"/>
          </ac:picMkLst>
        </pc:picChg>
        <pc:picChg chg="del">
          <ac:chgData name="Mattia Manzolaro" userId="1e3db43c-cf4a-4a12-ae45-a8c31bb14f03" providerId="ADAL" clId="{5079E55B-1E79-4683-8835-4274833E3D74}" dt="2022-11-22T23:06:28.134" v="1461" actId="478"/>
          <ac:picMkLst>
            <pc:docMk/>
            <pc:sldMk cId="1660747167" sldId="290"/>
            <ac:picMk id="21" creationId="{97167160-B788-CA4A-0C0F-F6789F78F8D1}"/>
          </ac:picMkLst>
        </pc:picChg>
        <pc:picChg chg="add del mod">
          <ac:chgData name="Mattia Manzolaro" userId="1e3db43c-cf4a-4a12-ae45-a8c31bb14f03" providerId="ADAL" clId="{5079E55B-1E79-4683-8835-4274833E3D74}" dt="2022-11-22T23:09:22.163" v="1507"/>
          <ac:picMkLst>
            <pc:docMk/>
            <pc:sldMk cId="1660747167" sldId="290"/>
            <ac:picMk id="22" creationId="{9733C955-FC61-7DF7-FF76-B038AAC4F000}"/>
          </ac:picMkLst>
        </pc:picChg>
        <pc:picChg chg="add del mod">
          <ac:chgData name="Mattia Manzolaro" userId="1e3db43c-cf4a-4a12-ae45-a8c31bb14f03" providerId="ADAL" clId="{5079E55B-1E79-4683-8835-4274833E3D74}" dt="2022-11-22T23:09:22.163" v="1507"/>
          <ac:picMkLst>
            <pc:docMk/>
            <pc:sldMk cId="1660747167" sldId="290"/>
            <ac:picMk id="23" creationId="{58F329FC-4874-4261-29E1-F9E074211280}"/>
          </ac:picMkLst>
        </pc:picChg>
        <pc:picChg chg="add del mod">
          <ac:chgData name="Mattia Manzolaro" userId="1e3db43c-cf4a-4a12-ae45-a8c31bb14f03" providerId="ADAL" clId="{5079E55B-1E79-4683-8835-4274833E3D74}" dt="2022-11-22T23:09:22.163" v="1507"/>
          <ac:picMkLst>
            <pc:docMk/>
            <pc:sldMk cId="1660747167" sldId="290"/>
            <ac:picMk id="24" creationId="{0E2F2F47-E2DE-61CB-84A1-7DB06419FFA6}"/>
          </ac:picMkLst>
        </pc:picChg>
        <pc:picChg chg="add del mod">
          <ac:chgData name="Mattia Manzolaro" userId="1e3db43c-cf4a-4a12-ae45-a8c31bb14f03" providerId="ADAL" clId="{5079E55B-1E79-4683-8835-4274833E3D74}" dt="2022-11-22T23:09:22.163" v="1507"/>
          <ac:picMkLst>
            <pc:docMk/>
            <pc:sldMk cId="1660747167" sldId="290"/>
            <ac:picMk id="25" creationId="{23449889-D3CE-3227-A4D6-E45D77393D60}"/>
          </ac:picMkLst>
        </pc:picChg>
        <pc:picChg chg="add del mod">
          <ac:chgData name="Mattia Manzolaro" userId="1e3db43c-cf4a-4a12-ae45-a8c31bb14f03" providerId="ADAL" clId="{5079E55B-1E79-4683-8835-4274833E3D74}" dt="2022-11-22T23:09:22.163" v="1507"/>
          <ac:picMkLst>
            <pc:docMk/>
            <pc:sldMk cId="1660747167" sldId="290"/>
            <ac:picMk id="26" creationId="{D1F55C2B-67DD-521F-9096-2C158DC3B2AB}"/>
          </ac:picMkLst>
        </pc:picChg>
        <pc:picChg chg="add del mod">
          <ac:chgData name="Mattia Manzolaro" userId="1e3db43c-cf4a-4a12-ae45-a8c31bb14f03" providerId="ADAL" clId="{5079E55B-1E79-4683-8835-4274833E3D74}" dt="2022-11-22T23:09:22.163" v="1507"/>
          <ac:picMkLst>
            <pc:docMk/>
            <pc:sldMk cId="1660747167" sldId="290"/>
            <ac:picMk id="27" creationId="{01DFFFAA-2A83-E413-2178-95A7E814A4AE}"/>
          </ac:picMkLst>
        </pc:picChg>
        <pc:picChg chg="add mod modCrop">
          <ac:chgData name="Mattia Manzolaro" userId="1e3db43c-cf4a-4a12-ae45-a8c31bb14f03" providerId="ADAL" clId="{5079E55B-1E79-4683-8835-4274833E3D74}" dt="2022-11-22T23:11:46.876" v="1557" actId="1076"/>
          <ac:picMkLst>
            <pc:docMk/>
            <pc:sldMk cId="1660747167" sldId="290"/>
            <ac:picMk id="28" creationId="{C0B1FA76-AB8B-1811-C78C-8E35BE92B9F2}"/>
          </ac:picMkLst>
        </pc:picChg>
      </pc:sldChg>
      <pc:sldChg chg="del">
        <pc:chgData name="Mattia Manzolaro" userId="1e3db43c-cf4a-4a12-ae45-a8c31bb14f03" providerId="ADAL" clId="{5079E55B-1E79-4683-8835-4274833E3D74}" dt="2022-11-22T23:05:40.729" v="1455" actId="47"/>
        <pc:sldMkLst>
          <pc:docMk/>
          <pc:sldMk cId="2705948863" sldId="291"/>
        </pc:sldMkLst>
      </pc:sldChg>
      <pc:sldChg chg="modSp mod ord">
        <pc:chgData name="Mattia Manzolaro" userId="1e3db43c-cf4a-4a12-ae45-a8c31bb14f03" providerId="ADAL" clId="{5079E55B-1E79-4683-8835-4274833E3D74}" dt="2022-11-22T22:11:53.096" v="222" actId="20577"/>
        <pc:sldMkLst>
          <pc:docMk/>
          <pc:sldMk cId="4069805497" sldId="292"/>
        </pc:sldMkLst>
        <pc:spChg chg="mod">
          <ac:chgData name="Mattia Manzolaro" userId="1e3db43c-cf4a-4a12-ae45-a8c31bb14f03" providerId="ADAL" clId="{5079E55B-1E79-4683-8835-4274833E3D74}" dt="2022-11-22T22:11:53.096" v="222" actId="20577"/>
          <ac:spMkLst>
            <pc:docMk/>
            <pc:sldMk cId="4069805497" sldId="292"/>
            <ac:spMk id="2" creationId="{42643CB1-2E0A-2545-AE3A-3061E8BF58AB}"/>
          </ac:spMkLst>
        </pc:spChg>
      </pc:sldChg>
      <pc:sldChg chg="add del">
        <pc:chgData name="Mattia Manzolaro" userId="1e3db43c-cf4a-4a12-ae45-a8c31bb14f03" providerId="ADAL" clId="{5079E55B-1E79-4683-8835-4274833E3D74}" dt="2022-11-22T22:13:35.881" v="244" actId="47"/>
        <pc:sldMkLst>
          <pc:docMk/>
          <pc:sldMk cId="1095112406" sldId="293"/>
        </pc:sldMkLst>
      </pc:sldChg>
      <pc:sldChg chg="del">
        <pc:chgData name="Mattia Manzolaro" userId="1e3db43c-cf4a-4a12-ae45-a8c31bb14f03" providerId="ADAL" clId="{5079E55B-1E79-4683-8835-4274833E3D74}" dt="2022-11-22T22:17:50.784" v="431" actId="47"/>
        <pc:sldMkLst>
          <pc:docMk/>
          <pc:sldMk cId="2437915258" sldId="294"/>
        </pc:sldMkLst>
      </pc:sldChg>
      <pc:sldChg chg="del">
        <pc:chgData name="Mattia Manzolaro" userId="1e3db43c-cf4a-4a12-ae45-a8c31bb14f03" providerId="ADAL" clId="{5079E55B-1E79-4683-8835-4274833E3D74}" dt="2022-11-22T22:24:38.992" v="627" actId="47"/>
        <pc:sldMkLst>
          <pc:docMk/>
          <pc:sldMk cId="1675797487" sldId="296"/>
        </pc:sldMkLst>
      </pc:sldChg>
      <pc:sldChg chg="del">
        <pc:chgData name="Mattia Manzolaro" userId="1e3db43c-cf4a-4a12-ae45-a8c31bb14f03" providerId="ADAL" clId="{5079E55B-1E79-4683-8835-4274833E3D74}" dt="2022-11-22T22:24:37" v="625" actId="47"/>
        <pc:sldMkLst>
          <pc:docMk/>
          <pc:sldMk cId="3871657607" sldId="297"/>
        </pc:sldMkLst>
      </pc:sldChg>
      <pc:sldChg chg="del">
        <pc:chgData name="Mattia Manzolaro" userId="1e3db43c-cf4a-4a12-ae45-a8c31bb14f03" providerId="ADAL" clId="{5079E55B-1E79-4683-8835-4274833E3D74}" dt="2022-11-22T23:05:43.674" v="1456" actId="47"/>
        <pc:sldMkLst>
          <pc:docMk/>
          <pc:sldMk cId="1965187710" sldId="299"/>
        </pc:sldMkLst>
      </pc:sldChg>
      <pc:sldChg chg="del">
        <pc:chgData name="Mattia Manzolaro" userId="1e3db43c-cf4a-4a12-ae45-a8c31bb14f03" providerId="ADAL" clId="{5079E55B-1E79-4683-8835-4274833E3D74}" dt="2022-11-22T22:49:46.952" v="1202" actId="47"/>
        <pc:sldMkLst>
          <pc:docMk/>
          <pc:sldMk cId="2099558439" sldId="301"/>
        </pc:sldMkLst>
      </pc:sldChg>
      <pc:sldChg chg="del">
        <pc:chgData name="Mattia Manzolaro" userId="1e3db43c-cf4a-4a12-ae45-a8c31bb14f03" providerId="ADAL" clId="{5079E55B-1E79-4683-8835-4274833E3D74}" dt="2022-11-22T22:36:28.174" v="1020" actId="47"/>
        <pc:sldMkLst>
          <pc:docMk/>
          <pc:sldMk cId="4067916426" sldId="302"/>
        </pc:sldMkLst>
      </pc:sldChg>
      <pc:sldChg chg="add del">
        <pc:chgData name="Mattia Manzolaro" userId="1e3db43c-cf4a-4a12-ae45-a8c31bb14f03" providerId="ADAL" clId="{5079E55B-1E79-4683-8835-4274833E3D74}" dt="2022-11-22T22:43:38.643" v="1093" actId="47"/>
        <pc:sldMkLst>
          <pc:docMk/>
          <pc:sldMk cId="4244782571" sldId="304"/>
        </pc:sldMkLst>
      </pc:sldChg>
      <pc:sldChg chg="del">
        <pc:chgData name="Mattia Manzolaro" userId="1e3db43c-cf4a-4a12-ae45-a8c31bb14f03" providerId="ADAL" clId="{5079E55B-1E79-4683-8835-4274833E3D74}" dt="2022-11-22T23:04:51.351" v="1452" actId="47"/>
        <pc:sldMkLst>
          <pc:docMk/>
          <pc:sldMk cId="2848309763" sldId="305"/>
        </pc:sldMkLst>
      </pc:sldChg>
      <pc:sldChg chg="del">
        <pc:chgData name="Mattia Manzolaro" userId="1e3db43c-cf4a-4a12-ae45-a8c31bb14f03" providerId="ADAL" clId="{5079E55B-1E79-4683-8835-4274833E3D74}" dt="2022-11-22T22:17:51.970" v="432" actId="47"/>
        <pc:sldMkLst>
          <pc:docMk/>
          <pc:sldMk cId="163022967" sldId="306"/>
        </pc:sldMkLst>
      </pc:sldChg>
      <pc:sldChg chg="del">
        <pc:chgData name="Mattia Manzolaro" userId="1e3db43c-cf4a-4a12-ae45-a8c31bb14f03" providerId="ADAL" clId="{5079E55B-1E79-4683-8835-4274833E3D74}" dt="2022-11-22T22:24:38.092" v="626" actId="47"/>
        <pc:sldMkLst>
          <pc:docMk/>
          <pc:sldMk cId="3617974543" sldId="307"/>
        </pc:sldMkLst>
      </pc:sldChg>
      <pc:sldChg chg="del">
        <pc:chgData name="Mattia Manzolaro" userId="1e3db43c-cf4a-4a12-ae45-a8c31bb14f03" providerId="ADAL" clId="{5079E55B-1E79-4683-8835-4274833E3D74}" dt="2022-11-22T22:31:18.732" v="801" actId="47"/>
        <pc:sldMkLst>
          <pc:docMk/>
          <pc:sldMk cId="1258642564" sldId="308"/>
        </pc:sldMkLst>
      </pc:sldChg>
      <pc:sldChg chg="modSp del mod">
        <pc:chgData name="Mattia Manzolaro" userId="1e3db43c-cf4a-4a12-ae45-a8c31bb14f03" providerId="ADAL" clId="{5079E55B-1E79-4683-8835-4274833E3D74}" dt="2022-11-22T22:31:17.292" v="800" actId="47"/>
        <pc:sldMkLst>
          <pc:docMk/>
          <pc:sldMk cId="2239373097" sldId="309"/>
        </pc:sldMkLst>
        <pc:spChg chg="mod">
          <ac:chgData name="Mattia Manzolaro" userId="1e3db43c-cf4a-4a12-ae45-a8c31bb14f03" providerId="ADAL" clId="{5079E55B-1E79-4683-8835-4274833E3D74}" dt="2022-11-22T22:26:26.110" v="629" actId="113"/>
          <ac:spMkLst>
            <pc:docMk/>
            <pc:sldMk cId="2239373097" sldId="309"/>
            <ac:spMk id="6" creationId="{DF7141B4-A773-B5E4-9C4E-DD12414D9741}"/>
          </ac:spMkLst>
        </pc:spChg>
      </pc:sldChg>
      <pc:sldChg chg="del">
        <pc:chgData name="Mattia Manzolaro" userId="1e3db43c-cf4a-4a12-ae45-a8c31bb14f03" providerId="ADAL" clId="{5079E55B-1E79-4683-8835-4274833E3D74}" dt="2022-11-22T22:36:24.055" v="1019" actId="47"/>
        <pc:sldMkLst>
          <pc:docMk/>
          <pc:sldMk cId="996313015" sldId="310"/>
        </pc:sldMkLst>
      </pc:sldChg>
      <pc:sldChg chg="del">
        <pc:chgData name="Mattia Manzolaro" userId="1e3db43c-cf4a-4a12-ae45-a8c31bb14f03" providerId="ADAL" clId="{5079E55B-1E79-4683-8835-4274833E3D74}" dt="2022-11-22T22:34:12.767" v="932" actId="47"/>
        <pc:sldMkLst>
          <pc:docMk/>
          <pc:sldMk cId="3585013350" sldId="311"/>
        </pc:sldMkLst>
      </pc:sldChg>
      <pc:sldChg chg="del">
        <pc:chgData name="Mattia Manzolaro" userId="1e3db43c-cf4a-4a12-ae45-a8c31bb14f03" providerId="ADAL" clId="{5079E55B-1E79-4683-8835-4274833E3D74}" dt="2022-11-22T22:36:22.731" v="1018" actId="47"/>
        <pc:sldMkLst>
          <pc:docMk/>
          <pc:sldMk cId="3386941489" sldId="312"/>
        </pc:sldMkLst>
      </pc:sldChg>
      <pc:sldChg chg="del">
        <pc:chgData name="Mattia Manzolaro" userId="1e3db43c-cf4a-4a12-ae45-a8c31bb14f03" providerId="ADAL" clId="{5079E55B-1E79-4683-8835-4274833E3D74}" dt="2022-11-22T22:24:39.794" v="628" actId="47"/>
        <pc:sldMkLst>
          <pc:docMk/>
          <pc:sldMk cId="1936086730" sldId="313"/>
        </pc:sldMkLst>
      </pc:sldChg>
      <pc:sldChg chg="addSp delSp modSp add mod">
        <pc:chgData name="Mattia Manzolaro" userId="1e3db43c-cf4a-4a12-ae45-a8c31bb14f03" providerId="ADAL" clId="{5079E55B-1E79-4683-8835-4274833E3D74}" dt="2022-11-22T22:06:47.476" v="174" actId="122"/>
        <pc:sldMkLst>
          <pc:docMk/>
          <pc:sldMk cId="1060829529" sldId="314"/>
        </pc:sldMkLst>
        <pc:spChg chg="mod">
          <ac:chgData name="Mattia Manzolaro" userId="1e3db43c-cf4a-4a12-ae45-a8c31bb14f03" providerId="ADAL" clId="{5079E55B-1E79-4683-8835-4274833E3D74}" dt="2022-11-22T22:06:47.476" v="174" actId="122"/>
          <ac:spMkLst>
            <pc:docMk/>
            <pc:sldMk cId="1060829529" sldId="314"/>
            <ac:spMk id="2" creationId="{42643CB1-2E0A-2545-AE3A-3061E8BF58AB}"/>
          </ac:spMkLst>
        </pc:spChg>
        <pc:spChg chg="del">
          <ac:chgData name="Mattia Manzolaro" userId="1e3db43c-cf4a-4a12-ae45-a8c31bb14f03" providerId="ADAL" clId="{5079E55B-1E79-4683-8835-4274833E3D74}" dt="2022-11-22T21:55:56.177" v="111" actId="478"/>
          <ac:spMkLst>
            <pc:docMk/>
            <pc:sldMk cId="1060829529" sldId="314"/>
            <ac:spMk id="18" creationId="{3B43BCA8-BA6E-4C92-3709-A3F74B07EFCC}"/>
          </ac:spMkLst>
        </pc:spChg>
        <pc:picChg chg="add mod">
          <ac:chgData name="Mattia Manzolaro" userId="1e3db43c-cf4a-4a12-ae45-a8c31bb14f03" providerId="ADAL" clId="{5079E55B-1E79-4683-8835-4274833E3D74}" dt="2022-11-22T22:06:11.889" v="156" actId="1076"/>
          <ac:picMkLst>
            <pc:docMk/>
            <pc:sldMk cId="1060829529" sldId="314"/>
            <ac:picMk id="1026" creationId="{D2FD3492-F97B-D9F5-2301-7D2E6667B764}"/>
          </ac:picMkLst>
        </pc:picChg>
      </pc:sldChg>
      <pc:sldChg chg="addSp delSp modSp add mod">
        <pc:chgData name="Mattia Manzolaro" userId="1e3db43c-cf4a-4a12-ae45-a8c31bb14f03" providerId="ADAL" clId="{5079E55B-1E79-4683-8835-4274833E3D74}" dt="2022-11-22T22:18:41.971" v="454" actId="20577"/>
        <pc:sldMkLst>
          <pc:docMk/>
          <pc:sldMk cId="654312556" sldId="315"/>
        </pc:sldMkLst>
        <pc:spChg chg="del">
          <ac:chgData name="Mattia Manzolaro" userId="1e3db43c-cf4a-4a12-ae45-a8c31bb14f03" providerId="ADAL" clId="{5079E55B-1E79-4683-8835-4274833E3D74}" dt="2022-11-22T22:07:58.091" v="175" actId="478"/>
          <ac:spMkLst>
            <pc:docMk/>
            <pc:sldMk cId="654312556" sldId="315"/>
            <ac:spMk id="2" creationId="{42643CB1-2E0A-2545-AE3A-3061E8BF58AB}"/>
          </ac:spMkLst>
        </pc:spChg>
        <pc:spChg chg="add del mod">
          <ac:chgData name="Mattia Manzolaro" userId="1e3db43c-cf4a-4a12-ae45-a8c31bb14f03" providerId="ADAL" clId="{5079E55B-1E79-4683-8835-4274833E3D74}" dt="2022-11-22T22:08:07.996" v="180"/>
          <ac:spMkLst>
            <pc:docMk/>
            <pc:sldMk cId="654312556" sldId="315"/>
            <ac:spMk id="6" creationId="{E370FFD3-AB33-22C8-04D8-CA3E5BEDD2C1}"/>
          </ac:spMkLst>
        </pc:spChg>
        <pc:spChg chg="add del mod">
          <ac:chgData name="Mattia Manzolaro" userId="1e3db43c-cf4a-4a12-ae45-a8c31bb14f03" providerId="ADAL" clId="{5079E55B-1E79-4683-8835-4274833E3D74}" dt="2022-11-22T22:08:04.472" v="178"/>
          <ac:spMkLst>
            <pc:docMk/>
            <pc:sldMk cId="654312556" sldId="315"/>
            <ac:spMk id="7" creationId="{E96F9BAB-E68D-993A-93E3-B98251D039BB}"/>
          </ac:spMkLst>
        </pc:spChg>
        <pc:spChg chg="add mod">
          <ac:chgData name="Mattia Manzolaro" userId="1e3db43c-cf4a-4a12-ae45-a8c31bb14f03" providerId="ADAL" clId="{5079E55B-1E79-4683-8835-4274833E3D74}" dt="2022-11-22T22:18:41.971" v="454" actId="20577"/>
          <ac:spMkLst>
            <pc:docMk/>
            <pc:sldMk cId="654312556" sldId="315"/>
            <ac:spMk id="8" creationId="{4418A381-0759-AA9C-B095-779782450BC1}"/>
          </ac:spMkLst>
        </pc:spChg>
        <pc:spChg chg="add del mod">
          <ac:chgData name="Mattia Manzolaro" userId="1e3db43c-cf4a-4a12-ae45-a8c31bb14f03" providerId="ADAL" clId="{5079E55B-1E79-4683-8835-4274833E3D74}" dt="2022-11-22T22:09:46.715" v="206"/>
          <ac:spMkLst>
            <pc:docMk/>
            <pc:sldMk cId="654312556" sldId="315"/>
            <ac:spMk id="9" creationId="{FDF90758-3D80-B7BC-E913-4141A63B099A}"/>
          </ac:spMkLst>
        </pc:spChg>
        <pc:spChg chg="add del mod">
          <ac:chgData name="Mattia Manzolaro" userId="1e3db43c-cf4a-4a12-ae45-a8c31bb14f03" providerId="ADAL" clId="{5079E55B-1E79-4683-8835-4274833E3D74}" dt="2022-11-22T22:09:46.715" v="206"/>
          <ac:spMkLst>
            <pc:docMk/>
            <pc:sldMk cId="654312556" sldId="315"/>
            <ac:spMk id="10" creationId="{D1E7AE72-7ED6-188E-0E78-E32539318375}"/>
          </ac:spMkLst>
        </pc:spChg>
        <pc:spChg chg="add del mod">
          <ac:chgData name="Mattia Manzolaro" userId="1e3db43c-cf4a-4a12-ae45-a8c31bb14f03" providerId="ADAL" clId="{5079E55B-1E79-4683-8835-4274833E3D74}" dt="2022-11-22T22:09:46.715" v="206"/>
          <ac:spMkLst>
            <pc:docMk/>
            <pc:sldMk cId="654312556" sldId="315"/>
            <ac:spMk id="12" creationId="{1B46A493-BA22-D273-B822-6D5ED861D6DC}"/>
          </ac:spMkLst>
        </pc:spChg>
        <pc:spChg chg="add del mod">
          <ac:chgData name="Mattia Manzolaro" userId="1e3db43c-cf4a-4a12-ae45-a8c31bb14f03" providerId="ADAL" clId="{5079E55B-1E79-4683-8835-4274833E3D74}" dt="2022-11-22T22:09:46.715" v="206"/>
          <ac:spMkLst>
            <pc:docMk/>
            <pc:sldMk cId="654312556" sldId="315"/>
            <ac:spMk id="13" creationId="{D431D01B-9893-5B8D-0688-8D8CA2DBFFF9}"/>
          </ac:spMkLst>
        </pc:spChg>
        <pc:spChg chg="add del mod">
          <ac:chgData name="Mattia Manzolaro" userId="1e3db43c-cf4a-4a12-ae45-a8c31bb14f03" providerId="ADAL" clId="{5079E55B-1E79-4683-8835-4274833E3D74}" dt="2022-11-22T22:09:46.715" v="206"/>
          <ac:spMkLst>
            <pc:docMk/>
            <pc:sldMk cId="654312556" sldId="315"/>
            <ac:spMk id="15" creationId="{DF0C6686-D4BE-1BB4-3BD1-72414FED8FC6}"/>
          </ac:spMkLst>
        </pc:spChg>
        <pc:spChg chg="add del mod">
          <ac:chgData name="Mattia Manzolaro" userId="1e3db43c-cf4a-4a12-ae45-a8c31bb14f03" providerId="ADAL" clId="{5079E55B-1E79-4683-8835-4274833E3D74}" dt="2022-11-22T22:09:46.715" v="206"/>
          <ac:spMkLst>
            <pc:docMk/>
            <pc:sldMk cId="654312556" sldId="315"/>
            <ac:spMk id="16" creationId="{55A340F5-C2C2-C6B7-5C63-ADA79D58C42D}"/>
          </ac:spMkLst>
        </pc:spChg>
        <pc:spChg chg="add del mod">
          <ac:chgData name="Mattia Manzolaro" userId="1e3db43c-cf4a-4a12-ae45-a8c31bb14f03" providerId="ADAL" clId="{5079E55B-1E79-4683-8835-4274833E3D74}" dt="2022-11-22T22:09:46.715" v="206"/>
          <ac:spMkLst>
            <pc:docMk/>
            <pc:sldMk cId="654312556" sldId="315"/>
            <ac:spMk id="17" creationId="{435376C9-9ABD-203E-63DA-8C19DDF6EF53}"/>
          </ac:spMkLst>
        </pc:spChg>
        <pc:spChg chg="add mod">
          <ac:chgData name="Mattia Manzolaro" userId="1e3db43c-cf4a-4a12-ae45-a8c31bb14f03" providerId="ADAL" clId="{5079E55B-1E79-4683-8835-4274833E3D74}" dt="2022-11-22T22:15:28.022" v="318" actId="1035"/>
          <ac:spMkLst>
            <pc:docMk/>
            <pc:sldMk cId="654312556" sldId="315"/>
            <ac:spMk id="22" creationId="{4D814FF9-94F7-5FC4-3B29-E9FDA6C42A52}"/>
          </ac:spMkLst>
        </pc:spChg>
        <pc:picChg chg="add del mod">
          <ac:chgData name="Mattia Manzolaro" userId="1e3db43c-cf4a-4a12-ae45-a8c31bb14f03" providerId="ADAL" clId="{5079E55B-1E79-4683-8835-4274833E3D74}" dt="2022-11-22T22:09:46.715" v="206"/>
          <ac:picMkLst>
            <pc:docMk/>
            <pc:sldMk cId="654312556" sldId="315"/>
            <ac:picMk id="11" creationId="{0BB8C7DA-FA96-3DDD-BF8F-ED9D08A7453F}"/>
          </ac:picMkLst>
        </pc:picChg>
        <pc:picChg chg="add del mod">
          <ac:chgData name="Mattia Manzolaro" userId="1e3db43c-cf4a-4a12-ae45-a8c31bb14f03" providerId="ADAL" clId="{5079E55B-1E79-4683-8835-4274833E3D74}" dt="2022-11-22T22:09:46.715" v="206"/>
          <ac:picMkLst>
            <pc:docMk/>
            <pc:sldMk cId="654312556" sldId="315"/>
            <ac:picMk id="14" creationId="{6242DCBE-2A07-C59A-4ACD-B59380E91D50}"/>
          </ac:picMkLst>
        </pc:picChg>
        <pc:picChg chg="add del mod">
          <ac:chgData name="Mattia Manzolaro" userId="1e3db43c-cf4a-4a12-ae45-a8c31bb14f03" providerId="ADAL" clId="{5079E55B-1E79-4683-8835-4274833E3D74}" dt="2022-11-22T22:09:46.715" v="206"/>
          <ac:picMkLst>
            <pc:docMk/>
            <pc:sldMk cId="654312556" sldId="315"/>
            <ac:picMk id="18" creationId="{B29E94B8-216D-725E-C94C-793CE777ABE8}"/>
          </ac:picMkLst>
        </pc:picChg>
        <pc:picChg chg="add mod">
          <ac:chgData name="Mattia Manzolaro" userId="1e3db43c-cf4a-4a12-ae45-a8c31bb14f03" providerId="ADAL" clId="{5079E55B-1E79-4683-8835-4274833E3D74}" dt="2022-11-22T22:15:47.525" v="341" actId="1038"/>
          <ac:picMkLst>
            <pc:docMk/>
            <pc:sldMk cId="654312556" sldId="315"/>
            <ac:picMk id="19" creationId="{4AE65B14-460E-E2A5-49FB-0C8846A9B320}"/>
          </ac:picMkLst>
        </pc:picChg>
        <pc:picChg chg="add mod">
          <ac:chgData name="Mattia Manzolaro" userId="1e3db43c-cf4a-4a12-ae45-a8c31bb14f03" providerId="ADAL" clId="{5079E55B-1E79-4683-8835-4274833E3D74}" dt="2022-11-22T22:15:49.796" v="343" actId="1037"/>
          <ac:picMkLst>
            <pc:docMk/>
            <pc:sldMk cId="654312556" sldId="315"/>
            <ac:picMk id="20" creationId="{1F49D89B-8D8C-E1C0-E3A8-57B31F0A73BC}"/>
          </ac:picMkLst>
        </pc:picChg>
      </pc:sldChg>
      <pc:sldChg chg="addSp delSp modSp add mod modAnim">
        <pc:chgData name="Mattia Manzolaro" userId="1e3db43c-cf4a-4a12-ae45-a8c31bb14f03" providerId="ADAL" clId="{5079E55B-1E79-4683-8835-4274833E3D74}" dt="2022-11-22T22:23:12.549" v="594" actId="1036"/>
        <pc:sldMkLst>
          <pc:docMk/>
          <pc:sldMk cId="2321164173" sldId="316"/>
        </pc:sldMkLst>
        <pc:spChg chg="add mod">
          <ac:chgData name="Mattia Manzolaro" userId="1e3db43c-cf4a-4a12-ae45-a8c31bb14f03" providerId="ADAL" clId="{5079E55B-1E79-4683-8835-4274833E3D74}" dt="2022-11-22T22:23:12.549" v="594" actId="1036"/>
          <ac:spMkLst>
            <pc:docMk/>
            <pc:sldMk cId="2321164173" sldId="316"/>
            <ac:spMk id="3" creationId="{F3A5E76F-47F7-1D20-3E8B-FAE67A8BFE36}"/>
          </ac:spMkLst>
        </pc:spChg>
        <pc:spChg chg="add del mod">
          <ac:chgData name="Mattia Manzolaro" userId="1e3db43c-cf4a-4a12-ae45-a8c31bb14f03" providerId="ADAL" clId="{5079E55B-1E79-4683-8835-4274833E3D74}" dt="2022-11-22T22:21:52.914" v="526"/>
          <ac:spMkLst>
            <pc:docMk/>
            <pc:sldMk cId="2321164173" sldId="316"/>
            <ac:spMk id="7" creationId="{168EC3DF-7ABF-3FB7-1A33-7DFC5E489EBE}"/>
          </ac:spMkLst>
        </pc:spChg>
        <pc:spChg chg="mod">
          <ac:chgData name="Mattia Manzolaro" userId="1e3db43c-cf4a-4a12-ae45-a8c31bb14f03" providerId="ADAL" clId="{5079E55B-1E79-4683-8835-4274833E3D74}" dt="2022-11-22T22:18:35.344" v="448" actId="113"/>
          <ac:spMkLst>
            <pc:docMk/>
            <pc:sldMk cId="2321164173" sldId="316"/>
            <ac:spMk id="8" creationId="{4418A381-0759-AA9C-B095-779782450BC1}"/>
          </ac:spMkLst>
        </pc:spChg>
        <pc:spChg chg="add del mod">
          <ac:chgData name="Mattia Manzolaro" userId="1e3db43c-cf4a-4a12-ae45-a8c31bb14f03" providerId="ADAL" clId="{5079E55B-1E79-4683-8835-4274833E3D74}" dt="2022-11-22T22:21:52.914" v="526"/>
          <ac:spMkLst>
            <pc:docMk/>
            <pc:sldMk cId="2321164173" sldId="316"/>
            <ac:spMk id="9" creationId="{40419E0B-B1E7-16AE-5E2A-434958C0CB48}"/>
          </ac:spMkLst>
        </pc:spChg>
        <pc:spChg chg="add del mod">
          <ac:chgData name="Mattia Manzolaro" userId="1e3db43c-cf4a-4a12-ae45-a8c31bb14f03" providerId="ADAL" clId="{5079E55B-1E79-4683-8835-4274833E3D74}" dt="2022-11-22T22:21:52.914" v="526"/>
          <ac:spMkLst>
            <pc:docMk/>
            <pc:sldMk cId="2321164173" sldId="316"/>
            <ac:spMk id="11" creationId="{AD294A9A-9447-46DD-D183-B81215344EBF}"/>
          </ac:spMkLst>
        </pc:spChg>
        <pc:spChg chg="add del mod">
          <ac:chgData name="Mattia Manzolaro" userId="1e3db43c-cf4a-4a12-ae45-a8c31bb14f03" providerId="ADAL" clId="{5079E55B-1E79-4683-8835-4274833E3D74}" dt="2022-11-22T22:21:52.914" v="526"/>
          <ac:spMkLst>
            <pc:docMk/>
            <pc:sldMk cId="2321164173" sldId="316"/>
            <ac:spMk id="13" creationId="{6731E2D4-37D0-F370-F870-7815A2B8A762}"/>
          </ac:spMkLst>
        </pc:spChg>
        <pc:spChg chg="add del mod">
          <ac:chgData name="Mattia Manzolaro" userId="1e3db43c-cf4a-4a12-ae45-a8c31bb14f03" providerId="ADAL" clId="{5079E55B-1E79-4683-8835-4274833E3D74}" dt="2022-11-22T22:21:52.914" v="526"/>
          <ac:spMkLst>
            <pc:docMk/>
            <pc:sldMk cId="2321164173" sldId="316"/>
            <ac:spMk id="15" creationId="{95D4DBF1-0E40-748A-833C-235F5F6EC665}"/>
          </ac:spMkLst>
        </pc:spChg>
        <pc:spChg chg="add del mod">
          <ac:chgData name="Mattia Manzolaro" userId="1e3db43c-cf4a-4a12-ae45-a8c31bb14f03" providerId="ADAL" clId="{5079E55B-1E79-4683-8835-4274833E3D74}" dt="2022-11-22T22:21:52.914" v="526"/>
          <ac:spMkLst>
            <pc:docMk/>
            <pc:sldMk cId="2321164173" sldId="316"/>
            <ac:spMk id="16" creationId="{519C98E6-AA26-9DCB-E11D-CF850F7ABA54}"/>
          </ac:spMkLst>
        </pc:spChg>
        <pc:spChg chg="add del mod">
          <ac:chgData name="Mattia Manzolaro" userId="1e3db43c-cf4a-4a12-ae45-a8c31bb14f03" providerId="ADAL" clId="{5079E55B-1E79-4683-8835-4274833E3D74}" dt="2022-11-22T22:21:52.914" v="526"/>
          <ac:spMkLst>
            <pc:docMk/>
            <pc:sldMk cId="2321164173" sldId="316"/>
            <ac:spMk id="17" creationId="{3D2ECF3A-8A55-03D1-D576-546FC3A75C5B}"/>
          </ac:spMkLst>
        </pc:spChg>
        <pc:spChg chg="add del mod">
          <ac:chgData name="Mattia Manzolaro" userId="1e3db43c-cf4a-4a12-ae45-a8c31bb14f03" providerId="ADAL" clId="{5079E55B-1E79-4683-8835-4274833E3D74}" dt="2022-11-22T22:21:52.914" v="526"/>
          <ac:spMkLst>
            <pc:docMk/>
            <pc:sldMk cId="2321164173" sldId="316"/>
            <ac:spMk id="18" creationId="{AF35C350-4E05-590D-8E21-68252342462E}"/>
          </ac:spMkLst>
        </pc:spChg>
        <pc:spChg chg="add del mod">
          <ac:chgData name="Mattia Manzolaro" userId="1e3db43c-cf4a-4a12-ae45-a8c31bb14f03" providerId="ADAL" clId="{5079E55B-1E79-4683-8835-4274833E3D74}" dt="2022-11-22T22:21:52.914" v="526"/>
          <ac:spMkLst>
            <pc:docMk/>
            <pc:sldMk cId="2321164173" sldId="316"/>
            <ac:spMk id="21" creationId="{8D90CC57-CDE3-703B-55D5-5E8E9AE08DA7}"/>
          </ac:spMkLst>
        </pc:spChg>
        <pc:spChg chg="del">
          <ac:chgData name="Mattia Manzolaro" userId="1e3db43c-cf4a-4a12-ae45-a8c31bb14f03" providerId="ADAL" clId="{5079E55B-1E79-4683-8835-4274833E3D74}" dt="2022-11-22T22:16:06.321" v="345" actId="478"/>
          <ac:spMkLst>
            <pc:docMk/>
            <pc:sldMk cId="2321164173" sldId="316"/>
            <ac:spMk id="22" creationId="{4D814FF9-94F7-5FC4-3B29-E9FDA6C42A52}"/>
          </ac:spMkLst>
        </pc:spChg>
        <pc:spChg chg="add del mod">
          <ac:chgData name="Mattia Manzolaro" userId="1e3db43c-cf4a-4a12-ae45-a8c31bb14f03" providerId="ADAL" clId="{5079E55B-1E79-4683-8835-4274833E3D74}" dt="2022-11-22T22:22:39.059" v="535"/>
          <ac:spMkLst>
            <pc:docMk/>
            <pc:sldMk cId="2321164173" sldId="316"/>
            <ac:spMk id="27" creationId="{4DA3D601-1ACD-756F-C1C8-9F5171D97FC8}"/>
          </ac:spMkLst>
        </pc:spChg>
        <pc:spChg chg="add del mod">
          <ac:chgData name="Mattia Manzolaro" userId="1e3db43c-cf4a-4a12-ae45-a8c31bb14f03" providerId="ADAL" clId="{5079E55B-1E79-4683-8835-4274833E3D74}" dt="2022-11-22T22:22:39.059" v="535"/>
          <ac:spMkLst>
            <pc:docMk/>
            <pc:sldMk cId="2321164173" sldId="316"/>
            <ac:spMk id="28" creationId="{D96511A1-07EE-1C2A-1C8F-C66D5D4494A5}"/>
          </ac:spMkLst>
        </pc:spChg>
        <pc:picChg chg="add del mod">
          <ac:chgData name="Mattia Manzolaro" userId="1e3db43c-cf4a-4a12-ae45-a8c31bb14f03" providerId="ADAL" clId="{5079E55B-1E79-4683-8835-4274833E3D74}" dt="2022-11-22T22:21:47.651" v="524" actId="478"/>
          <ac:picMkLst>
            <pc:docMk/>
            <pc:sldMk cId="2321164173" sldId="316"/>
            <ac:picMk id="6" creationId="{78212591-ADE7-397E-E829-55F0056742A9}"/>
          </ac:picMkLst>
        </pc:picChg>
        <pc:picChg chg="add del mod">
          <ac:chgData name="Mattia Manzolaro" userId="1e3db43c-cf4a-4a12-ae45-a8c31bb14f03" providerId="ADAL" clId="{5079E55B-1E79-4683-8835-4274833E3D74}" dt="2022-11-22T22:21:52.914" v="526"/>
          <ac:picMkLst>
            <pc:docMk/>
            <pc:sldMk cId="2321164173" sldId="316"/>
            <ac:picMk id="10" creationId="{8D956A22-2322-F19F-380C-00C0024DC005}"/>
          </ac:picMkLst>
        </pc:picChg>
        <pc:picChg chg="add del mod">
          <ac:chgData name="Mattia Manzolaro" userId="1e3db43c-cf4a-4a12-ae45-a8c31bb14f03" providerId="ADAL" clId="{5079E55B-1E79-4683-8835-4274833E3D74}" dt="2022-11-22T22:21:52.914" v="526"/>
          <ac:picMkLst>
            <pc:docMk/>
            <pc:sldMk cId="2321164173" sldId="316"/>
            <ac:picMk id="12" creationId="{0FCBF9DE-218C-B2A8-9F86-E754BC006AC7}"/>
          </ac:picMkLst>
        </pc:picChg>
        <pc:picChg chg="add del mod">
          <ac:chgData name="Mattia Manzolaro" userId="1e3db43c-cf4a-4a12-ae45-a8c31bb14f03" providerId="ADAL" clId="{5079E55B-1E79-4683-8835-4274833E3D74}" dt="2022-11-22T22:21:52.914" v="526"/>
          <ac:picMkLst>
            <pc:docMk/>
            <pc:sldMk cId="2321164173" sldId="316"/>
            <ac:picMk id="14" creationId="{D6D798C4-DEAB-69DF-2D5D-A553BAC96838}"/>
          </ac:picMkLst>
        </pc:picChg>
        <pc:picChg chg="del">
          <ac:chgData name="Mattia Manzolaro" userId="1e3db43c-cf4a-4a12-ae45-a8c31bb14f03" providerId="ADAL" clId="{5079E55B-1E79-4683-8835-4274833E3D74}" dt="2022-11-22T22:16:06.840" v="346" actId="478"/>
          <ac:picMkLst>
            <pc:docMk/>
            <pc:sldMk cId="2321164173" sldId="316"/>
            <ac:picMk id="19" creationId="{4AE65B14-460E-E2A5-49FB-0C8846A9B320}"/>
          </ac:picMkLst>
        </pc:picChg>
        <pc:picChg chg="del">
          <ac:chgData name="Mattia Manzolaro" userId="1e3db43c-cf4a-4a12-ae45-a8c31bb14f03" providerId="ADAL" clId="{5079E55B-1E79-4683-8835-4274833E3D74}" dt="2022-11-22T22:16:07.275" v="347" actId="478"/>
          <ac:picMkLst>
            <pc:docMk/>
            <pc:sldMk cId="2321164173" sldId="316"/>
            <ac:picMk id="20" creationId="{1F49D89B-8D8C-E1C0-E3A8-57B31F0A73BC}"/>
          </ac:picMkLst>
        </pc:picChg>
        <pc:picChg chg="add mod">
          <ac:chgData name="Mattia Manzolaro" userId="1e3db43c-cf4a-4a12-ae45-a8c31bb14f03" providerId="ADAL" clId="{5079E55B-1E79-4683-8835-4274833E3D74}" dt="2022-11-22T22:23:06.127" v="584" actId="1038"/>
          <ac:picMkLst>
            <pc:docMk/>
            <pc:sldMk cId="2321164173" sldId="316"/>
            <ac:picMk id="23" creationId="{74370183-BDDC-B674-BC04-CD432971C86F}"/>
          </ac:picMkLst>
        </pc:picChg>
        <pc:picChg chg="add del mod">
          <ac:chgData name="Mattia Manzolaro" userId="1e3db43c-cf4a-4a12-ae45-a8c31bb14f03" providerId="ADAL" clId="{5079E55B-1E79-4683-8835-4274833E3D74}" dt="2022-11-22T22:22:39.059" v="535"/>
          <ac:picMkLst>
            <pc:docMk/>
            <pc:sldMk cId="2321164173" sldId="316"/>
            <ac:picMk id="24" creationId="{70745D04-D67D-C00C-F8B0-DEA993CCC787}"/>
          </ac:picMkLst>
        </pc:picChg>
        <pc:picChg chg="add del mod">
          <ac:chgData name="Mattia Manzolaro" userId="1e3db43c-cf4a-4a12-ae45-a8c31bb14f03" providerId="ADAL" clId="{5079E55B-1E79-4683-8835-4274833E3D74}" dt="2022-11-22T22:22:39.059" v="535"/>
          <ac:picMkLst>
            <pc:docMk/>
            <pc:sldMk cId="2321164173" sldId="316"/>
            <ac:picMk id="25" creationId="{3DD6F8A4-2A4A-3938-BB69-87011586F070}"/>
          </ac:picMkLst>
        </pc:picChg>
        <pc:picChg chg="add del mod">
          <ac:chgData name="Mattia Manzolaro" userId="1e3db43c-cf4a-4a12-ae45-a8c31bb14f03" providerId="ADAL" clId="{5079E55B-1E79-4683-8835-4274833E3D74}" dt="2022-11-22T22:22:39.059" v="535"/>
          <ac:picMkLst>
            <pc:docMk/>
            <pc:sldMk cId="2321164173" sldId="316"/>
            <ac:picMk id="26" creationId="{227474DF-7261-B510-7FA5-508BB75E9314}"/>
          </ac:picMkLst>
        </pc:picChg>
        <pc:picChg chg="add mod">
          <ac:chgData name="Mattia Manzolaro" userId="1e3db43c-cf4a-4a12-ae45-a8c31bb14f03" providerId="ADAL" clId="{5079E55B-1E79-4683-8835-4274833E3D74}" dt="2022-11-22T22:23:06.891" v="585" actId="1037"/>
          <ac:picMkLst>
            <pc:docMk/>
            <pc:sldMk cId="2321164173" sldId="316"/>
            <ac:picMk id="29" creationId="{FDB1DC99-13E4-5F9C-3106-6DA44723A53A}"/>
          </ac:picMkLst>
        </pc:picChg>
      </pc:sldChg>
      <pc:sldChg chg="add del">
        <pc:chgData name="Mattia Manzolaro" userId="1e3db43c-cf4a-4a12-ae45-a8c31bb14f03" providerId="ADAL" clId="{5079E55B-1E79-4683-8835-4274833E3D74}" dt="2022-11-22T22:14:42.390" v="246"/>
        <pc:sldMkLst>
          <pc:docMk/>
          <pc:sldMk cId="3521634894" sldId="316"/>
        </pc:sldMkLst>
      </pc:sldChg>
      <pc:sldChg chg="addSp delSp modSp add mod">
        <pc:chgData name="Mattia Manzolaro" userId="1e3db43c-cf4a-4a12-ae45-a8c31bb14f03" providerId="ADAL" clId="{5079E55B-1E79-4683-8835-4274833E3D74}" dt="2022-11-22T22:30:30.987" v="798" actId="1036"/>
        <pc:sldMkLst>
          <pc:docMk/>
          <pc:sldMk cId="643391755" sldId="317"/>
        </pc:sldMkLst>
        <pc:spChg chg="add del mod">
          <ac:chgData name="Mattia Manzolaro" userId="1e3db43c-cf4a-4a12-ae45-a8c31bb14f03" providerId="ADAL" clId="{5079E55B-1E79-4683-8835-4274833E3D74}" dt="2022-11-22T22:29:44.607" v="754" actId="1036"/>
          <ac:spMkLst>
            <pc:docMk/>
            <pc:sldMk cId="643391755" sldId="317"/>
            <ac:spMk id="2" creationId="{A88F6130-A93E-715B-868F-423C24774A08}"/>
          </ac:spMkLst>
        </pc:spChg>
        <pc:spChg chg="del mod">
          <ac:chgData name="Mattia Manzolaro" userId="1e3db43c-cf4a-4a12-ae45-a8c31bb14f03" providerId="ADAL" clId="{5079E55B-1E79-4683-8835-4274833E3D74}" dt="2022-11-22T22:24:34.428" v="624" actId="478"/>
          <ac:spMkLst>
            <pc:docMk/>
            <pc:sldMk cId="643391755" sldId="317"/>
            <ac:spMk id="3" creationId="{F3A5E76F-47F7-1D20-3E8B-FAE67A8BFE36}"/>
          </ac:spMkLst>
        </pc:spChg>
        <pc:spChg chg="mod">
          <ac:chgData name="Mattia Manzolaro" userId="1e3db43c-cf4a-4a12-ae45-a8c31bb14f03" providerId="ADAL" clId="{5079E55B-1E79-4683-8835-4274833E3D74}" dt="2022-11-22T22:24:26.161" v="620" actId="20577"/>
          <ac:spMkLst>
            <pc:docMk/>
            <pc:sldMk cId="643391755" sldId="317"/>
            <ac:spMk id="8" creationId="{4418A381-0759-AA9C-B095-779782450BC1}"/>
          </ac:spMkLst>
        </pc:spChg>
        <pc:picChg chg="add mod modCrop">
          <ac:chgData name="Mattia Manzolaro" userId="1e3db43c-cf4a-4a12-ae45-a8c31bb14f03" providerId="ADAL" clId="{5079E55B-1E79-4683-8835-4274833E3D74}" dt="2022-11-22T22:30:30.987" v="798" actId="1036"/>
          <ac:picMkLst>
            <pc:docMk/>
            <pc:sldMk cId="643391755" sldId="317"/>
            <ac:picMk id="6" creationId="{0F6A9739-0438-4E21-8278-79C143723E14}"/>
          </ac:picMkLst>
        </pc:picChg>
        <pc:picChg chg="add mod">
          <ac:chgData name="Mattia Manzolaro" userId="1e3db43c-cf4a-4a12-ae45-a8c31bb14f03" providerId="ADAL" clId="{5079E55B-1E79-4683-8835-4274833E3D74}" dt="2022-11-22T22:30:30.987" v="798" actId="1036"/>
          <ac:picMkLst>
            <pc:docMk/>
            <pc:sldMk cId="643391755" sldId="317"/>
            <ac:picMk id="7" creationId="{34521496-970F-4FDB-C900-EA61410F680F}"/>
          </ac:picMkLst>
        </pc:picChg>
        <pc:picChg chg="del">
          <ac:chgData name="Mattia Manzolaro" userId="1e3db43c-cf4a-4a12-ae45-a8c31bb14f03" providerId="ADAL" clId="{5079E55B-1E79-4683-8835-4274833E3D74}" dt="2022-11-22T22:24:31.928" v="621" actId="478"/>
          <ac:picMkLst>
            <pc:docMk/>
            <pc:sldMk cId="643391755" sldId="317"/>
            <ac:picMk id="23" creationId="{74370183-BDDC-B674-BC04-CD432971C86F}"/>
          </ac:picMkLst>
        </pc:picChg>
        <pc:picChg chg="del">
          <ac:chgData name="Mattia Manzolaro" userId="1e3db43c-cf4a-4a12-ae45-a8c31bb14f03" providerId="ADAL" clId="{5079E55B-1E79-4683-8835-4274833E3D74}" dt="2022-11-22T22:24:32.604" v="622" actId="478"/>
          <ac:picMkLst>
            <pc:docMk/>
            <pc:sldMk cId="643391755" sldId="317"/>
            <ac:picMk id="29" creationId="{FDB1DC99-13E4-5F9C-3106-6DA44723A53A}"/>
          </ac:picMkLst>
        </pc:picChg>
      </pc:sldChg>
      <pc:sldChg chg="addSp delSp modSp add mod">
        <pc:chgData name="Mattia Manzolaro" userId="1e3db43c-cf4a-4a12-ae45-a8c31bb14f03" providerId="ADAL" clId="{5079E55B-1E79-4683-8835-4274833E3D74}" dt="2022-11-22T22:36:14.005" v="1017" actId="1036"/>
        <pc:sldMkLst>
          <pc:docMk/>
          <pc:sldMk cId="2491544664" sldId="318"/>
        </pc:sldMkLst>
        <pc:spChg chg="add mod">
          <ac:chgData name="Mattia Manzolaro" userId="1e3db43c-cf4a-4a12-ae45-a8c31bb14f03" providerId="ADAL" clId="{5079E55B-1E79-4683-8835-4274833E3D74}" dt="2022-11-22T22:35:03.400" v="976" actId="1035"/>
          <ac:spMkLst>
            <pc:docMk/>
            <pc:sldMk cId="2491544664" sldId="318"/>
            <ac:spMk id="2" creationId="{50023708-294F-3E39-4619-3ECEA7AE579D}"/>
          </ac:spMkLst>
        </pc:spChg>
        <pc:spChg chg="del">
          <ac:chgData name="Mattia Manzolaro" userId="1e3db43c-cf4a-4a12-ae45-a8c31bb14f03" providerId="ADAL" clId="{5079E55B-1E79-4683-8835-4274833E3D74}" dt="2022-11-22T22:32:38.366" v="876" actId="478"/>
          <ac:spMkLst>
            <pc:docMk/>
            <pc:sldMk cId="2491544664" sldId="318"/>
            <ac:spMk id="3" creationId="{F3A5E76F-47F7-1D20-3E8B-FAE67A8BFE36}"/>
          </ac:spMkLst>
        </pc:spChg>
        <pc:spChg chg="mod">
          <ac:chgData name="Mattia Manzolaro" userId="1e3db43c-cf4a-4a12-ae45-a8c31bb14f03" providerId="ADAL" clId="{5079E55B-1E79-4683-8835-4274833E3D74}" dt="2022-11-22T22:32:30.575" v="873" actId="20577"/>
          <ac:spMkLst>
            <pc:docMk/>
            <pc:sldMk cId="2491544664" sldId="318"/>
            <ac:spMk id="8" creationId="{4418A381-0759-AA9C-B095-779782450BC1}"/>
          </ac:spMkLst>
        </pc:spChg>
        <pc:picChg chg="add mod modCrop">
          <ac:chgData name="Mattia Manzolaro" userId="1e3db43c-cf4a-4a12-ae45-a8c31bb14f03" providerId="ADAL" clId="{5079E55B-1E79-4683-8835-4274833E3D74}" dt="2022-11-22T22:36:14.005" v="1017" actId="1036"/>
          <ac:picMkLst>
            <pc:docMk/>
            <pc:sldMk cId="2491544664" sldId="318"/>
            <ac:picMk id="6" creationId="{0CA54A1A-C33D-FC34-2541-2FAA037361EC}"/>
          </ac:picMkLst>
        </pc:picChg>
        <pc:picChg chg="add mod modCrop">
          <ac:chgData name="Mattia Manzolaro" userId="1e3db43c-cf4a-4a12-ae45-a8c31bb14f03" providerId="ADAL" clId="{5079E55B-1E79-4683-8835-4274833E3D74}" dt="2022-11-22T22:36:14.005" v="1017" actId="1036"/>
          <ac:picMkLst>
            <pc:docMk/>
            <pc:sldMk cId="2491544664" sldId="318"/>
            <ac:picMk id="7" creationId="{B480E317-A81A-F46A-BE3A-B14E15D4185B}"/>
          </ac:picMkLst>
        </pc:picChg>
        <pc:picChg chg="del">
          <ac:chgData name="Mattia Manzolaro" userId="1e3db43c-cf4a-4a12-ae45-a8c31bb14f03" providerId="ADAL" clId="{5079E55B-1E79-4683-8835-4274833E3D74}" dt="2022-11-22T22:32:36.857" v="874" actId="478"/>
          <ac:picMkLst>
            <pc:docMk/>
            <pc:sldMk cId="2491544664" sldId="318"/>
            <ac:picMk id="23" creationId="{74370183-BDDC-B674-BC04-CD432971C86F}"/>
          </ac:picMkLst>
        </pc:picChg>
        <pc:picChg chg="del">
          <ac:chgData name="Mattia Manzolaro" userId="1e3db43c-cf4a-4a12-ae45-a8c31bb14f03" providerId="ADAL" clId="{5079E55B-1E79-4683-8835-4274833E3D74}" dt="2022-11-22T22:32:37.478" v="875" actId="478"/>
          <ac:picMkLst>
            <pc:docMk/>
            <pc:sldMk cId="2491544664" sldId="318"/>
            <ac:picMk id="29" creationId="{FDB1DC99-13E4-5F9C-3106-6DA44723A53A}"/>
          </ac:picMkLst>
        </pc:picChg>
      </pc:sldChg>
      <pc:sldChg chg="addSp delSp modSp add mod modAnim">
        <pc:chgData name="Mattia Manzolaro" userId="1e3db43c-cf4a-4a12-ae45-a8c31bb14f03" providerId="ADAL" clId="{5079E55B-1E79-4683-8835-4274833E3D74}" dt="2022-11-22T22:43:26.002" v="1091" actId="1037"/>
        <pc:sldMkLst>
          <pc:docMk/>
          <pc:sldMk cId="292995088" sldId="319"/>
        </pc:sldMkLst>
        <pc:spChg chg="del">
          <ac:chgData name="Mattia Manzolaro" userId="1e3db43c-cf4a-4a12-ae45-a8c31bb14f03" providerId="ADAL" clId="{5079E55B-1E79-4683-8835-4274833E3D74}" dt="2022-11-22T22:38:56.597" v="1043" actId="478"/>
          <ac:spMkLst>
            <pc:docMk/>
            <pc:sldMk cId="292995088" sldId="319"/>
            <ac:spMk id="2" creationId="{50023708-294F-3E39-4619-3ECEA7AE579D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3" creationId="{DE25C3E3-1919-BD00-16C2-0D20150145FE}"/>
          </ac:spMkLst>
        </pc:spChg>
        <pc:spChg chg="mod">
          <ac:chgData name="Mattia Manzolaro" userId="1e3db43c-cf4a-4a12-ae45-a8c31bb14f03" providerId="ADAL" clId="{5079E55B-1E79-4683-8835-4274833E3D74}" dt="2022-11-22T22:38:19.814" v="1042"/>
          <ac:spMkLst>
            <pc:docMk/>
            <pc:sldMk cId="292995088" sldId="319"/>
            <ac:spMk id="8" creationId="{4418A381-0759-AA9C-B095-779782450BC1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9" creationId="{4578C179-5465-ABC9-5195-69844294F156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10" creationId="{CD2FEBC8-EA4F-AD4B-9F88-4DA76648E3E2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11" creationId="{277ADF91-A16E-F5AE-FE6A-28AD3D3EE2C0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12" creationId="{046F1DA3-53C7-4DFA-6277-5C0A69DACEC6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13" creationId="{3330DCC8-57B3-751F-A340-EAD28581DCA8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14" creationId="{06CDE5C3-C279-3EC6-3AFB-2B805C4D42CF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21" creationId="{A86F81E0-8B2A-E9A3-98EE-1797E8751BDC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22" creationId="{692D9F4D-F278-90D5-B2B5-2F6488D28B5B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23" creationId="{E06ED322-F4FE-986A-767B-80738C9705E1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24" creationId="{4934B374-BE5A-27B8-A49F-2A9408C39885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25" creationId="{94B5091F-C0C1-F955-6D5A-5E83DF26D983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26" creationId="{C36A3BF9-5774-68D3-8190-512D4A77558A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27" creationId="{0B851925-D87F-1871-88EE-74F9A8D64432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28" creationId="{A34EF2FE-5CFA-7DFC-4AEE-542343B74FA4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29" creationId="{FD872ADC-5505-C002-4EAB-0D857F90B80D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30" creationId="{021B324E-7A07-2DB0-86E8-1D349E93B4FD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31" creationId="{7211AB44-E506-BBEC-E296-652D0BAF3586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33" creationId="{D1F6093E-56E7-3A91-7648-6C6C9E8565EA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34" creationId="{B988DA10-1910-36EC-01F6-3D969C073B73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35" creationId="{E0EAE16E-ABF7-174F-3C08-D7DC26A873DF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36" creationId="{A9026AFC-3D4F-4C00-7AB5-2D1E7AA069C1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37" creationId="{D257CA92-CC1D-C85B-77BA-818626FBB2EC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43" creationId="{1007E11F-434D-291C-2BE6-27F63CD3D060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44" creationId="{562A388D-C280-79C9-9182-73225DFE68E6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45" creationId="{446161F5-6CAB-8D32-ADC9-187D55934994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46" creationId="{16BED146-E838-0810-4C02-FE49D5B79B5A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48" creationId="{FEE2E1EF-31D7-60F0-3656-66A06BBD543B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49" creationId="{F93DB64F-406A-7D09-B125-34E199256CE4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50" creationId="{35257D6A-77C0-6D48-B751-0A05E513A967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51" creationId="{F60E6057-C87B-E28F-F280-FAD74BB7C766}"/>
          </ac:spMkLst>
        </pc:spChg>
        <pc:spChg chg="add del mod">
          <ac:chgData name="Mattia Manzolaro" userId="1e3db43c-cf4a-4a12-ae45-a8c31bb14f03" providerId="ADAL" clId="{5079E55B-1E79-4683-8835-4274833E3D74}" dt="2022-11-22T22:39:40.208" v="1045"/>
          <ac:spMkLst>
            <pc:docMk/>
            <pc:sldMk cId="292995088" sldId="319"/>
            <ac:spMk id="52" creationId="{59FCFA7F-09D5-86F9-0059-5E3415FC4F52}"/>
          </ac:spMkLst>
        </pc:spChg>
        <pc:spChg chg="add del mod">
          <ac:chgData name="Mattia Manzolaro" userId="1e3db43c-cf4a-4a12-ae45-a8c31bb14f03" providerId="ADAL" clId="{5079E55B-1E79-4683-8835-4274833E3D74}" dt="2022-11-22T22:40:08.463" v="1050"/>
          <ac:spMkLst>
            <pc:docMk/>
            <pc:sldMk cId="292995088" sldId="319"/>
            <ac:spMk id="54" creationId="{119F76B6-75AF-C0AC-AD32-4ECE13BAB6A4}"/>
          </ac:spMkLst>
        </pc:spChg>
        <pc:spChg chg="add del mod">
          <ac:chgData name="Mattia Manzolaro" userId="1e3db43c-cf4a-4a12-ae45-a8c31bb14f03" providerId="ADAL" clId="{5079E55B-1E79-4683-8835-4274833E3D74}" dt="2022-11-22T22:40:08.463" v="1050"/>
          <ac:spMkLst>
            <pc:docMk/>
            <pc:sldMk cId="292995088" sldId="319"/>
            <ac:spMk id="56" creationId="{EEC0F8B1-3F1B-8A1F-F051-7AF3BE659197}"/>
          </ac:spMkLst>
        </pc:spChg>
        <pc:spChg chg="add del mod">
          <ac:chgData name="Mattia Manzolaro" userId="1e3db43c-cf4a-4a12-ae45-a8c31bb14f03" providerId="ADAL" clId="{5079E55B-1E79-4683-8835-4274833E3D74}" dt="2022-11-22T22:40:08.463" v="1050"/>
          <ac:spMkLst>
            <pc:docMk/>
            <pc:sldMk cId="292995088" sldId="319"/>
            <ac:spMk id="60" creationId="{C5FD5F8F-B851-1C25-03D9-55D3D97CC837}"/>
          </ac:spMkLst>
        </pc:spChg>
        <pc:spChg chg="add del mod">
          <ac:chgData name="Mattia Manzolaro" userId="1e3db43c-cf4a-4a12-ae45-a8c31bb14f03" providerId="ADAL" clId="{5079E55B-1E79-4683-8835-4274833E3D74}" dt="2022-11-22T22:40:08.463" v="1050"/>
          <ac:spMkLst>
            <pc:docMk/>
            <pc:sldMk cId="292995088" sldId="319"/>
            <ac:spMk id="61" creationId="{459D891C-741F-3C0E-E5A6-6F073CC911FF}"/>
          </ac:spMkLst>
        </pc:spChg>
        <pc:spChg chg="add del mod">
          <ac:chgData name="Mattia Manzolaro" userId="1e3db43c-cf4a-4a12-ae45-a8c31bb14f03" providerId="ADAL" clId="{5079E55B-1E79-4683-8835-4274833E3D74}" dt="2022-11-22T22:40:08.463" v="1050"/>
          <ac:spMkLst>
            <pc:docMk/>
            <pc:sldMk cId="292995088" sldId="319"/>
            <ac:spMk id="62" creationId="{DC17D57F-406A-A9EE-5602-4AD89E2F8AE0}"/>
          </ac:spMkLst>
        </pc:spChg>
        <pc:spChg chg="add del mod">
          <ac:chgData name="Mattia Manzolaro" userId="1e3db43c-cf4a-4a12-ae45-a8c31bb14f03" providerId="ADAL" clId="{5079E55B-1E79-4683-8835-4274833E3D74}" dt="2022-11-22T22:43:15.387" v="1080" actId="1036"/>
          <ac:spMkLst>
            <pc:docMk/>
            <pc:sldMk cId="292995088" sldId="319"/>
            <ac:spMk id="64" creationId="{AA00C0F7-EBEF-3577-D5E2-5A93F9227AC3}"/>
          </ac:spMkLst>
        </pc:spChg>
        <pc:picChg chg="del">
          <ac:chgData name="Mattia Manzolaro" userId="1e3db43c-cf4a-4a12-ae45-a8c31bb14f03" providerId="ADAL" clId="{5079E55B-1E79-4683-8835-4274833E3D74}" dt="2022-11-22T22:37:42.370" v="1030" actId="478"/>
          <ac:picMkLst>
            <pc:docMk/>
            <pc:sldMk cId="292995088" sldId="319"/>
            <ac:picMk id="6" creationId="{0CA54A1A-C33D-FC34-2541-2FAA037361EC}"/>
          </ac:picMkLst>
        </pc:picChg>
        <pc:picChg chg="del">
          <ac:chgData name="Mattia Manzolaro" userId="1e3db43c-cf4a-4a12-ae45-a8c31bb14f03" providerId="ADAL" clId="{5079E55B-1E79-4683-8835-4274833E3D74}" dt="2022-11-22T22:37:41.815" v="1029" actId="478"/>
          <ac:picMkLst>
            <pc:docMk/>
            <pc:sldMk cId="292995088" sldId="319"/>
            <ac:picMk id="7" creationId="{B480E317-A81A-F46A-BE3A-B14E15D4185B}"/>
          </ac:picMkLst>
        </pc:picChg>
        <pc:picChg chg="add mod modCrop">
          <ac:chgData name="Mattia Manzolaro" userId="1e3db43c-cf4a-4a12-ae45-a8c31bb14f03" providerId="ADAL" clId="{5079E55B-1E79-4683-8835-4274833E3D74}" dt="2022-11-22T22:43:24.951" v="1090" actId="1038"/>
          <ac:picMkLst>
            <pc:docMk/>
            <pc:sldMk cId="292995088" sldId="319"/>
            <ac:picMk id="53" creationId="{F931152E-CD03-ECF6-4D65-0EE48222EE39}"/>
          </ac:picMkLst>
        </pc:picChg>
        <pc:picChg chg="add del mod">
          <ac:chgData name="Mattia Manzolaro" userId="1e3db43c-cf4a-4a12-ae45-a8c31bb14f03" providerId="ADAL" clId="{5079E55B-1E79-4683-8835-4274833E3D74}" dt="2022-11-22T22:40:08.463" v="1050"/>
          <ac:picMkLst>
            <pc:docMk/>
            <pc:sldMk cId="292995088" sldId="319"/>
            <ac:picMk id="57" creationId="{EC471E33-FEEB-4D09-DAE8-8C002D4BF4CA}"/>
          </ac:picMkLst>
        </pc:picChg>
        <pc:picChg chg="add del mod">
          <ac:chgData name="Mattia Manzolaro" userId="1e3db43c-cf4a-4a12-ae45-a8c31bb14f03" providerId="ADAL" clId="{5079E55B-1E79-4683-8835-4274833E3D74}" dt="2022-11-22T22:40:08.463" v="1050"/>
          <ac:picMkLst>
            <pc:docMk/>
            <pc:sldMk cId="292995088" sldId="319"/>
            <ac:picMk id="58" creationId="{2B8BAECF-AC96-741F-2417-DB99754E44C2}"/>
          </ac:picMkLst>
        </pc:picChg>
        <pc:picChg chg="add del mod">
          <ac:chgData name="Mattia Manzolaro" userId="1e3db43c-cf4a-4a12-ae45-a8c31bb14f03" providerId="ADAL" clId="{5079E55B-1E79-4683-8835-4274833E3D74}" dt="2022-11-22T22:40:08.463" v="1050"/>
          <ac:picMkLst>
            <pc:docMk/>
            <pc:sldMk cId="292995088" sldId="319"/>
            <ac:picMk id="59" creationId="{C768841B-0679-BE41-D2F3-8FBA172A15E0}"/>
          </ac:picMkLst>
        </pc:picChg>
        <pc:picChg chg="add mod">
          <ac:chgData name="Mattia Manzolaro" userId="1e3db43c-cf4a-4a12-ae45-a8c31bb14f03" providerId="ADAL" clId="{5079E55B-1E79-4683-8835-4274833E3D74}" dt="2022-11-22T22:43:26.002" v="1091" actId="1037"/>
          <ac:picMkLst>
            <pc:docMk/>
            <pc:sldMk cId="292995088" sldId="319"/>
            <ac:picMk id="63" creationId="{694CEF04-0671-3A4D-8A24-ECE11D3DDD57}"/>
          </ac:picMkLst>
        </pc:picChg>
        <pc:cxnChg chg="add del mod">
          <ac:chgData name="Mattia Manzolaro" userId="1e3db43c-cf4a-4a12-ae45-a8c31bb14f03" providerId="ADAL" clId="{5079E55B-1E79-4683-8835-4274833E3D74}" dt="2022-11-22T22:39:40.208" v="1045"/>
          <ac:cxnSpMkLst>
            <pc:docMk/>
            <pc:sldMk cId="292995088" sldId="319"/>
            <ac:cxnSpMk id="15" creationId="{5AED7283-04AC-E609-9798-9586F37895AD}"/>
          </ac:cxnSpMkLst>
        </pc:cxnChg>
        <pc:cxnChg chg="add del mod">
          <ac:chgData name="Mattia Manzolaro" userId="1e3db43c-cf4a-4a12-ae45-a8c31bb14f03" providerId="ADAL" clId="{5079E55B-1E79-4683-8835-4274833E3D74}" dt="2022-11-22T22:39:40.208" v="1045"/>
          <ac:cxnSpMkLst>
            <pc:docMk/>
            <pc:sldMk cId="292995088" sldId="319"/>
            <ac:cxnSpMk id="16" creationId="{3BC52736-437B-8439-EBF5-7FCA6652D04E}"/>
          </ac:cxnSpMkLst>
        </pc:cxnChg>
        <pc:cxnChg chg="add del mod">
          <ac:chgData name="Mattia Manzolaro" userId="1e3db43c-cf4a-4a12-ae45-a8c31bb14f03" providerId="ADAL" clId="{5079E55B-1E79-4683-8835-4274833E3D74}" dt="2022-11-22T22:39:40.208" v="1045"/>
          <ac:cxnSpMkLst>
            <pc:docMk/>
            <pc:sldMk cId="292995088" sldId="319"/>
            <ac:cxnSpMk id="17" creationId="{AE2FEC62-BD10-D4D9-4388-C1062838C449}"/>
          </ac:cxnSpMkLst>
        </pc:cxnChg>
        <pc:cxnChg chg="add del mod">
          <ac:chgData name="Mattia Manzolaro" userId="1e3db43c-cf4a-4a12-ae45-a8c31bb14f03" providerId="ADAL" clId="{5079E55B-1E79-4683-8835-4274833E3D74}" dt="2022-11-22T22:39:40.208" v="1045"/>
          <ac:cxnSpMkLst>
            <pc:docMk/>
            <pc:sldMk cId="292995088" sldId="319"/>
            <ac:cxnSpMk id="18" creationId="{F3A9EA12-EA06-AD80-82FB-9EE7E13DD855}"/>
          </ac:cxnSpMkLst>
        </pc:cxnChg>
        <pc:cxnChg chg="add del mod">
          <ac:chgData name="Mattia Manzolaro" userId="1e3db43c-cf4a-4a12-ae45-a8c31bb14f03" providerId="ADAL" clId="{5079E55B-1E79-4683-8835-4274833E3D74}" dt="2022-11-22T22:39:40.208" v="1045"/>
          <ac:cxnSpMkLst>
            <pc:docMk/>
            <pc:sldMk cId="292995088" sldId="319"/>
            <ac:cxnSpMk id="19" creationId="{E803EB81-5E6B-2EDA-7A67-26FF003B52EC}"/>
          </ac:cxnSpMkLst>
        </pc:cxnChg>
        <pc:cxnChg chg="add del mod">
          <ac:chgData name="Mattia Manzolaro" userId="1e3db43c-cf4a-4a12-ae45-a8c31bb14f03" providerId="ADAL" clId="{5079E55B-1E79-4683-8835-4274833E3D74}" dt="2022-11-22T22:39:40.208" v="1045"/>
          <ac:cxnSpMkLst>
            <pc:docMk/>
            <pc:sldMk cId="292995088" sldId="319"/>
            <ac:cxnSpMk id="20" creationId="{F4E1CFEF-8865-BAAC-B737-C50053FBF0D8}"/>
          </ac:cxnSpMkLst>
        </pc:cxnChg>
        <pc:cxnChg chg="add del mod">
          <ac:chgData name="Mattia Manzolaro" userId="1e3db43c-cf4a-4a12-ae45-a8c31bb14f03" providerId="ADAL" clId="{5079E55B-1E79-4683-8835-4274833E3D74}" dt="2022-11-22T22:39:40.208" v="1045"/>
          <ac:cxnSpMkLst>
            <pc:docMk/>
            <pc:sldMk cId="292995088" sldId="319"/>
            <ac:cxnSpMk id="32" creationId="{765CAAD5-87A1-C193-D1D1-948AC2E4FF3E}"/>
          </ac:cxnSpMkLst>
        </pc:cxnChg>
        <pc:cxnChg chg="add del mod">
          <ac:chgData name="Mattia Manzolaro" userId="1e3db43c-cf4a-4a12-ae45-a8c31bb14f03" providerId="ADAL" clId="{5079E55B-1E79-4683-8835-4274833E3D74}" dt="2022-11-22T22:39:40.208" v="1045"/>
          <ac:cxnSpMkLst>
            <pc:docMk/>
            <pc:sldMk cId="292995088" sldId="319"/>
            <ac:cxnSpMk id="38" creationId="{73D38F60-0361-753C-7465-11800A57D03C}"/>
          </ac:cxnSpMkLst>
        </pc:cxnChg>
        <pc:cxnChg chg="add del mod">
          <ac:chgData name="Mattia Manzolaro" userId="1e3db43c-cf4a-4a12-ae45-a8c31bb14f03" providerId="ADAL" clId="{5079E55B-1E79-4683-8835-4274833E3D74}" dt="2022-11-22T22:39:40.208" v="1045"/>
          <ac:cxnSpMkLst>
            <pc:docMk/>
            <pc:sldMk cId="292995088" sldId="319"/>
            <ac:cxnSpMk id="39" creationId="{15C308CE-E2E0-FD1D-8071-3692BE3F41B1}"/>
          </ac:cxnSpMkLst>
        </pc:cxnChg>
        <pc:cxnChg chg="add del mod">
          <ac:chgData name="Mattia Manzolaro" userId="1e3db43c-cf4a-4a12-ae45-a8c31bb14f03" providerId="ADAL" clId="{5079E55B-1E79-4683-8835-4274833E3D74}" dt="2022-11-22T22:39:40.208" v="1045"/>
          <ac:cxnSpMkLst>
            <pc:docMk/>
            <pc:sldMk cId="292995088" sldId="319"/>
            <ac:cxnSpMk id="40" creationId="{55085A71-2B47-5517-3561-372A8F64C068}"/>
          </ac:cxnSpMkLst>
        </pc:cxnChg>
        <pc:cxnChg chg="add del mod">
          <ac:chgData name="Mattia Manzolaro" userId="1e3db43c-cf4a-4a12-ae45-a8c31bb14f03" providerId="ADAL" clId="{5079E55B-1E79-4683-8835-4274833E3D74}" dt="2022-11-22T22:39:40.208" v="1045"/>
          <ac:cxnSpMkLst>
            <pc:docMk/>
            <pc:sldMk cId="292995088" sldId="319"/>
            <ac:cxnSpMk id="41" creationId="{15FC4C42-6130-0435-5D73-14F539153B10}"/>
          </ac:cxnSpMkLst>
        </pc:cxnChg>
        <pc:cxnChg chg="add del mod">
          <ac:chgData name="Mattia Manzolaro" userId="1e3db43c-cf4a-4a12-ae45-a8c31bb14f03" providerId="ADAL" clId="{5079E55B-1E79-4683-8835-4274833E3D74}" dt="2022-11-22T22:39:40.208" v="1045"/>
          <ac:cxnSpMkLst>
            <pc:docMk/>
            <pc:sldMk cId="292995088" sldId="319"/>
            <ac:cxnSpMk id="42" creationId="{DD93F697-9529-F341-E654-DE1D1A1F06C3}"/>
          </ac:cxnSpMkLst>
        </pc:cxnChg>
        <pc:cxnChg chg="add del mod">
          <ac:chgData name="Mattia Manzolaro" userId="1e3db43c-cf4a-4a12-ae45-a8c31bb14f03" providerId="ADAL" clId="{5079E55B-1E79-4683-8835-4274833E3D74}" dt="2022-11-22T22:39:40.208" v="1045"/>
          <ac:cxnSpMkLst>
            <pc:docMk/>
            <pc:sldMk cId="292995088" sldId="319"/>
            <ac:cxnSpMk id="47" creationId="{18B0F113-A25B-FCBB-E219-ADE9088B1AC2}"/>
          </ac:cxnSpMkLst>
        </pc:cxnChg>
        <pc:cxnChg chg="add del mod">
          <ac:chgData name="Mattia Manzolaro" userId="1e3db43c-cf4a-4a12-ae45-a8c31bb14f03" providerId="ADAL" clId="{5079E55B-1E79-4683-8835-4274833E3D74}" dt="2022-11-22T22:40:08.463" v="1050"/>
          <ac:cxnSpMkLst>
            <pc:docMk/>
            <pc:sldMk cId="292995088" sldId="319"/>
            <ac:cxnSpMk id="55" creationId="{81124104-3EC1-B18C-CF0B-0D4B15A7DE64}"/>
          </ac:cxnSpMkLst>
        </pc:cxnChg>
      </pc:sldChg>
      <pc:sldChg chg="addSp delSp modSp add mod">
        <pc:chgData name="Mattia Manzolaro" userId="1e3db43c-cf4a-4a12-ae45-a8c31bb14f03" providerId="ADAL" clId="{5079E55B-1E79-4683-8835-4274833E3D74}" dt="2022-11-22T22:49:26.282" v="1200" actId="1036"/>
        <pc:sldMkLst>
          <pc:docMk/>
          <pc:sldMk cId="3900218017" sldId="320"/>
        </pc:sldMkLst>
        <pc:spChg chg="add del mod">
          <ac:chgData name="Mattia Manzolaro" userId="1e3db43c-cf4a-4a12-ae45-a8c31bb14f03" providerId="ADAL" clId="{5079E55B-1E79-4683-8835-4274833E3D74}" dt="2022-11-22T22:43:51.719" v="1098" actId="478"/>
          <ac:spMkLst>
            <pc:docMk/>
            <pc:sldMk cId="3900218017" sldId="320"/>
            <ac:spMk id="3" creationId="{AFD6845D-3607-962F-4A69-C240CF97ABA7}"/>
          </ac:spMkLst>
        </pc:spChg>
        <pc:spChg chg="add del mod">
          <ac:chgData name="Mattia Manzolaro" userId="1e3db43c-cf4a-4a12-ae45-a8c31bb14f03" providerId="ADAL" clId="{5079E55B-1E79-4683-8835-4274833E3D74}" dt="2022-11-22T22:48:09.328" v="1180"/>
          <ac:spMkLst>
            <pc:docMk/>
            <pc:sldMk cId="3900218017" sldId="320"/>
            <ac:spMk id="7" creationId="{98AA250F-1C2C-174D-D2E8-32CF10C9AAEA}"/>
          </ac:spMkLst>
        </pc:spChg>
        <pc:spChg chg="mod">
          <ac:chgData name="Mattia Manzolaro" userId="1e3db43c-cf4a-4a12-ae45-a8c31bb14f03" providerId="ADAL" clId="{5079E55B-1E79-4683-8835-4274833E3D74}" dt="2022-11-22T22:44:45.112" v="1116" actId="27636"/>
          <ac:spMkLst>
            <pc:docMk/>
            <pc:sldMk cId="3900218017" sldId="320"/>
            <ac:spMk id="8" creationId="{4418A381-0759-AA9C-B095-779782450BC1}"/>
          </ac:spMkLst>
        </pc:spChg>
        <pc:spChg chg="add del mod">
          <ac:chgData name="Mattia Manzolaro" userId="1e3db43c-cf4a-4a12-ae45-a8c31bb14f03" providerId="ADAL" clId="{5079E55B-1E79-4683-8835-4274833E3D74}" dt="2022-11-22T22:48:09.328" v="1180"/>
          <ac:spMkLst>
            <pc:docMk/>
            <pc:sldMk cId="3900218017" sldId="320"/>
            <ac:spMk id="9" creationId="{933D673A-0818-875D-1379-8F4D1EB33F7A}"/>
          </ac:spMkLst>
        </pc:spChg>
        <pc:spChg chg="add del mod">
          <ac:chgData name="Mattia Manzolaro" userId="1e3db43c-cf4a-4a12-ae45-a8c31bb14f03" providerId="ADAL" clId="{5079E55B-1E79-4683-8835-4274833E3D74}" dt="2022-11-22T22:48:52.343" v="1189"/>
          <ac:spMkLst>
            <pc:docMk/>
            <pc:sldMk cId="3900218017" sldId="320"/>
            <ac:spMk id="13" creationId="{7777E4CA-ACD3-9481-5991-5EF5591445C7}"/>
          </ac:spMkLst>
        </pc:spChg>
        <pc:spChg chg="add del mod">
          <ac:chgData name="Mattia Manzolaro" userId="1e3db43c-cf4a-4a12-ae45-a8c31bb14f03" providerId="ADAL" clId="{5079E55B-1E79-4683-8835-4274833E3D74}" dt="2022-11-22T22:48:52.343" v="1189"/>
          <ac:spMkLst>
            <pc:docMk/>
            <pc:sldMk cId="3900218017" sldId="320"/>
            <ac:spMk id="14" creationId="{E069BC66-E9F4-DED5-0394-36B4B13BA5D5}"/>
          </ac:spMkLst>
        </pc:spChg>
        <pc:spChg chg="del">
          <ac:chgData name="Mattia Manzolaro" userId="1e3db43c-cf4a-4a12-ae45-a8c31bb14f03" providerId="ADAL" clId="{5079E55B-1E79-4683-8835-4274833E3D74}" dt="2022-11-22T22:43:49.361" v="1097" actId="478"/>
          <ac:spMkLst>
            <pc:docMk/>
            <pc:sldMk cId="3900218017" sldId="320"/>
            <ac:spMk id="64" creationId="{AA00C0F7-EBEF-3577-D5E2-5A93F9227AC3}"/>
          </ac:spMkLst>
        </pc:spChg>
        <pc:picChg chg="add mod">
          <ac:chgData name="Mattia Manzolaro" userId="1e3db43c-cf4a-4a12-ae45-a8c31bb14f03" providerId="ADAL" clId="{5079E55B-1E79-4683-8835-4274833E3D74}" dt="2022-11-22T22:49:26.282" v="1200" actId="1036"/>
          <ac:picMkLst>
            <pc:docMk/>
            <pc:sldMk cId="3900218017" sldId="320"/>
            <ac:picMk id="6" creationId="{9780E430-301F-79C7-92A9-920308E102A3}"/>
          </ac:picMkLst>
        </pc:picChg>
        <pc:picChg chg="add del mod">
          <ac:chgData name="Mattia Manzolaro" userId="1e3db43c-cf4a-4a12-ae45-a8c31bb14f03" providerId="ADAL" clId="{5079E55B-1E79-4683-8835-4274833E3D74}" dt="2022-11-22T22:48:09.328" v="1180"/>
          <ac:picMkLst>
            <pc:docMk/>
            <pc:sldMk cId="3900218017" sldId="320"/>
            <ac:picMk id="10" creationId="{491B667F-1475-1916-AFB1-CCE9E75C05B6}"/>
          </ac:picMkLst>
        </pc:picChg>
        <pc:picChg chg="add del mod">
          <ac:chgData name="Mattia Manzolaro" userId="1e3db43c-cf4a-4a12-ae45-a8c31bb14f03" providerId="ADAL" clId="{5079E55B-1E79-4683-8835-4274833E3D74}" dt="2022-11-22T22:48:09.328" v="1180"/>
          <ac:picMkLst>
            <pc:docMk/>
            <pc:sldMk cId="3900218017" sldId="320"/>
            <ac:picMk id="11" creationId="{641DDD37-23CC-B713-DF5A-10012BEB54DD}"/>
          </ac:picMkLst>
        </pc:picChg>
        <pc:picChg chg="add mod">
          <ac:chgData name="Mattia Manzolaro" userId="1e3db43c-cf4a-4a12-ae45-a8c31bb14f03" providerId="ADAL" clId="{5079E55B-1E79-4683-8835-4274833E3D74}" dt="2022-11-22T22:49:09.059" v="1193" actId="1076"/>
          <ac:picMkLst>
            <pc:docMk/>
            <pc:sldMk cId="3900218017" sldId="320"/>
            <ac:picMk id="12" creationId="{D2A70614-7FB8-4830-8BEA-486CED86FC2E}"/>
          </ac:picMkLst>
        </pc:picChg>
        <pc:picChg chg="add del mod">
          <ac:chgData name="Mattia Manzolaro" userId="1e3db43c-cf4a-4a12-ae45-a8c31bb14f03" providerId="ADAL" clId="{5079E55B-1E79-4683-8835-4274833E3D74}" dt="2022-11-22T22:48:52.343" v="1189"/>
          <ac:picMkLst>
            <pc:docMk/>
            <pc:sldMk cId="3900218017" sldId="320"/>
            <ac:picMk id="15" creationId="{7DF16173-522C-DCFA-A299-3C860CC20405}"/>
          </ac:picMkLst>
        </pc:picChg>
        <pc:picChg chg="add del mod">
          <ac:chgData name="Mattia Manzolaro" userId="1e3db43c-cf4a-4a12-ae45-a8c31bb14f03" providerId="ADAL" clId="{5079E55B-1E79-4683-8835-4274833E3D74}" dt="2022-11-22T22:48:52.343" v="1189"/>
          <ac:picMkLst>
            <pc:docMk/>
            <pc:sldMk cId="3900218017" sldId="320"/>
            <ac:picMk id="16" creationId="{6FE2B024-AA89-8473-0B71-84DA457B13F6}"/>
          </ac:picMkLst>
        </pc:picChg>
        <pc:picChg chg="add mod">
          <ac:chgData name="Mattia Manzolaro" userId="1e3db43c-cf4a-4a12-ae45-a8c31bb14f03" providerId="ADAL" clId="{5079E55B-1E79-4683-8835-4274833E3D74}" dt="2022-11-22T22:49:20.690" v="1197" actId="1038"/>
          <ac:picMkLst>
            <pc:docMk/>
            <pc:sldMk cId="3900218017" sldId="320"/>
            <ac:picMk id="17" creationId="{194B79EE-8BD4-4498-CFD5-3D0E01390790}"/>
          </ac:picMkLst>
        </pc:picChg>
        <pc:picChg chg="del">
          <ac:chgData name="Mattia Manzolaro" userId="1e3db43c-cf4a-4a12-ae45-a8c31bb14f03" providerId="ADAL" clId="{5079E55B-1E79-4683-8835-4274833E3D74}" dt="2022-11-22T22:43:47.878" v="1095" actId="478"/>
          <ac:picMkLst>
            <pc:docMk/>
            <pc:sldMk cId="3900218017" sldId="320"/>
            <ac:picMk id="53" creationId="{F931152E-CD03-ECF6-4D65-0EE48222EE39}"/>
          </ac:picMkLst>
        </pc:picChg>
        <pc:picChg chg="del">
          <ac:chgData name="Mattia Manzolaro" userId="1e3db43c-cf4a-4a12-ae45-a8c31bb14f03" providerId="ADAL" clId="{5079E55B-1E79-4683-8835-4274833E3D74}" dt="2022-11-22T22:43:48.342" v="1096" actId="478"/>
          <ac:picMkLst>
            <pc:docMk/>
            <pc:sldMk cId="3900218017" sldId="320"/>
            <ac:picMk id="63" creationId="{694CEF04-0671-3A4D-8A24-ECE11D3DDD57}"/>
          </ac:picMkLst>
        </pc:picChg>
      </pc:sldChg>
      <pc:sldChg chg="addSp delSp modSp add mod">
        <pc:chgData name="Mattia Manzolaro" userId="1e3db43c-cf4a-4a12-ae45-a8c31bb14f03" providerId="ADAL" clId="{5079E55B-1E79-4683-8835-4274833E3D74}" dt="2022-11-22T23:01:23.027" v="1326" actId="1076"/>
        <pc:sldMkLst>
          <pc:docMk/>
          <pc:sldMk cId="550599228" sldId="321"/>
        </pc:sldMkLst>
        <pc:spChg chg="mod">
          <ac:chgData name="Mattia Manzolaro" userId="1e3db43c-cf4a-4a12-ae45-a8c31bb14f03" providerId="ADAL" clId="{5079E55B-1E79-4683-8835-4274833E3D74}" dt="2022-11-22T23:01:23.027" v="1326" actId="1076"/>
          <ac:spMkLst>
            <pc:docMk/>
            <pc:sldMk cId="550599228" sldId="321"/>
            <ac:spMk id="8" creationId="{4418A381-0759-AA9C-B095-779782450BC1}"/>
          </ac:spMkLst>
        </pc:spChg>
        <pc:picChg chg="add mod modCrop">
          <ac:chgData name="Mattia Manzolaro" userId="1e3db43c-cf4a-4a12-ae45-a8c31bb14f03" providerId="ADAL" clId="{5079E55B-1E79-4683-8835-4274833E3D74}" dt="2022-11-22T23:00:42.728" v="1322" actId="692"/>
          <ac:picMkLst>
            <pc:docMk/>
            <pc:sldMk cId="550599228" sldId="321"/>
            <ac:picMk id="3" creationId="{4AB5BDAB-F144-C484-DFF9-BB59AC0B64A0}"/>
          </ac:picMkLst>
        </pc:picChg>
        <pc:picChg chg="del">
          <ac:chgData name="Mattia Manzolaro" userId="1e3db43c-cf4a-4a12-ae45-a8c31bb14f03" providerId="ADAL" clId="{5079E55B-1E79-4683-8835-4274833E3D74}" dt="2022-11-22T22:50:19.930" v="1204" actId="478"/>
          <ac:picMkLst>
            <pc:docMk/>
            <pc:sldMk cId="550599228" sldId="321"/>
            <ac:picMk id="6" creationId="{9780E430-301F-79C7-92A9-920308E102A3}"/>
          </ac:picMkLst>
        </pc:picChg>
        <pc:picChg chg="del">
          <ac:chgData name="Mattia Manzolaro" userId="1e3db43c-cf4a-4a12-ae45-a8c31bb14f03" providerId="ADAL" clId="{5079E55B-1E79-4683-8835-4274833E3D74}" dt="2022-11-22T22:50:27.780" v="1205" actId="478"/>
          <ac:picMkLst>
            <pc:docMk/>
            <pc:sldMk cId="550599228" sldId="321"/>
            <ac:picMk id="12" creationId="{D2A70614-7FB8-4830-8BEA-486CED86FC2E}"/>
          </ac:picMkLst>
        </pc:picChg>
        <pc:picChg chg="del">
          <ac:chgData name="Mattia Manzolaro" userId="1e3db43c-cf4a-4a12-ae45-a8c31bb14f03" providerId="ADAL" clId="{5079E55B-1E79-4683-8835-4274833E3D74}" dt="2022-11-22T22:50:28.611" v="1206" actId="478"/>
          <ac:picMkLst>
            <pc:docMk/>
            <pc:sldMk cId="550599228" sldId="321"/>
            <ac:picMk id="17" creationId="{194B79EE-8BD4-4498-CFD5-3D0E01390790}"/>
          </ac:picMkLst>
        </pc:picChg>
        <pc:picChg chg="add mod">
          <ac:chgData name="Mattia Manzolaro" userId="1e3db43c-cf4a-4a12-ae45-a8c31bb14f03" providerId="ADAL" clId="{5079E55B-1E79-4683-8835-4274833E3D74}" dt="2022-11-22T23:00:48.108" v="1323" actId="108"/>
          <ac:picMkLst>
            <pc:docMk/>
            <pc:sldMk cId="550599228" sldId="321"/>
            <ac:picMk id="2050" creationId="{1D97B95C-9E9F-3DDE-C39D-9D7F772F9B6F}"/>
          </ac:picMkLst>
        </pc:picChg>
        <pc:picChg chg="add mod">
          <ac:chgData name="Mattia Manzolaro" userId="1e3db43c-cf4a-4a12-ae45-a8c31bb14f03" providerId="ADAL" clId="{5079E55B-1E79-4683-8835-4274833E3D74}" dt="2022-11-22T23:01:04.418" v="1325" actId="1076"/>
          <ac:picMkLst>
            <pc:docMk/>
            <pc:sldMk cId="550599228" sldId="321"/>
            <ac:picMk id="2052" creationId="{0E344D9C-0E86-89D5-885D-4A7680C94D42}"/>
          </ac:picMkLst>
        </pc:picChg>
        <pc:picChg chg="add mod">
          <ac:chgData name="Mattia Manzolaro" userId="1e3db43c-cf4a-4a12-ae45-a8c31bb14f03" providerId="ADAL" clId="{5079E55B-1E79-4683-8835-4274833E3D74}" dt="2022-11-22T23:01:01.101" v="1324" actId="1076"/>
          <ac:picMkLst>
            <pc:docMk/>
            <pc:sldMk cId="550599228" sldId="321"/>
            <ac:picMk id="2054" creationId="{E228EFE4-767C-A47E-88F7-52A7EFC0EBD5}"/>
          </ac:picMkLst>
        </pc:picChg>
      </pc:sldChg>
      <pc:sldChg chg="modSp add mod">
        <pc:chgData name="Mattia Manzolaro" userId="1e3db43c-cf4a-4a12-ae45-a8c31bb14f03" providerId="ADAL" clId="{5079E55B-1E79-4683-8835-4274833E3D74}" dt="2022-11-22T23:18:32.693" v="1938" actId="20577"/>
        <pc:sldMkLst>
          <pc:docMk/>
          <pc:sldMk cId="1150439559" sldId="322"/>
        </pc:sldMkLst>
        <pc:spChg chg="mod">
          <ac:chgData name="Mattia Manzolaro" userId="1e3db43c-cf4a-4a12-ae45-a8c31bb14f03" providerId="ADAL" clId="{5079E55B-1E79-4683-8835-4274833E3D74}" dt="2022-11-22T23:14:05.290" v="1595" actId="20577"/>
          <ac:spMkLst>
            <pc:docMk/>
            <pc:sldMk cId="1150439559" sldId="322"/>
            <ac:spMk id="2" creationId="{42643CB1-2E0A-2545-AE3A-3061E8BF58AB}"/>
          </ac:spMkLst>
        </pc:spChg>
        <pc:spChg chg="mod">
          <ac:chgData name="Mattia Manzolaro" userId="1e3db43c-cf4a-4a12-ae45-a8c31bb14f03" providerId="ADAL" clId="{5079E55B-1E79-4683-8835-4274833E3D74}" dt="2022-11-22T23:18:32.693" v="1938" actId="20577"/>
          <ac:spMkLst>
            <pc:docMk/>
            <pc:sldMk cId="1150439559" sldId="322"/>
            <ac:spMk id="18" creationId="{3B43BCA8-BA6E-4C92-3709-A3F74B07EFCC}"/>
          </ac:spMkLst>
        </pc:spChg>
      </pc:sldChg>
    </pc:docChg>
  </pc:docChgLst>
  <pc:docChgLst>
    <pc:chgData name="Mattia Manzolaro" userId="1e3db43c-cf4a-4a12-ae45-a8c31bb14f03" providerId="ADAL" clId="{0A8B0CCF-F129-4BD2-B5DA-B64F406AF019}"/>
    <pc:docChg chg="undo redo custSel addSld delSld modSld sldOrd">
      <pc:chgData name="Mattia Manzolaro" userId="1e3db43c-cf4a-4a12-ae45-a8c31bb14f03" providerId="ADAL" clId="{0A8B0CCF-F129-4BD2-B5DA-B64F406AF019}" dt="2023-11-26T11:32:56.116" v="2135" actId="20577"/>
      <pc:docMkLst>
        <pc:docMk/>
      </pc:docMkLst>
      <pc:sldChg chg="modSp mod">
        <pc:chgData name="Mattia Manzolaro" userId="1e3db43c-cf4a-4a12-ae45-a8c31bb14f03" providerId="ADAL" clId="{0A8B0CCF-F129-4BD2-B5DA-B64F406AF019}" dt="2023-11-24T09:10:09.311" v="1"/>
        <pc:sldMkLst>
          <pc:docMk/>
          <pc:sldMk cId="525400313" sldId="256"/>
        </pc:sldMkLst>
        <pc:spChg chg="mod">
          <ac:chgData name="Mattia Manzolaro" userId="1e3db43c-cf4a-4a12-ae45-a8c31bb14f03" providerId="ADAL" clId="{0A8B0CCF-F129-4BD2-B5DA-B64F406AF019}" dt="2023-11-24T09:07:50.546" v="0" actId="20577"/>
          <ac:spMkLst>
            <pc:docMk/>
            <pc:sldMk cId="525400313" sldId="256"/>
            <ac:spMk id="4" creationId="{D7B0F02B-1AEF-67EA-A7F8-7BB0483BCEB9}"/>
          </ac:spMkLst>
        </pc:spChg>
        <pc:spChg chg="mod">
          <ac:chgData name="Mattia Manzolaro" userId="1e3db43c-cf4a-4a12-ae45-a8c31bb14f03" providerId="ADAL" clId="{0A8B0CCF-F129-4BD2-B5DA-B64F406AF019}" dt="2023-11-24T09:10:09.311" v="1"/>
          <ac:spMkLst>
            <pc:docMk/>
            <pc:sldMk cId="525400313" sldId="256"/>
            <ac:spMk id="16" creationId="{4DB258EB-6BBB-CE3D-CEA7-ACB800D7BE28}"/>
          </ac:spMkLst>
        </pc:spChg>
      </pc:sldChg>
      <pc:sldChg chg="addSp delSp modSp mod ord delAnim modAnim">
        <pc:chgData name="Mattia Manzolaro" userId="1e3db43c-cf4a-4a12-ae45-a8c31bb14f03" providerId="ADAL" clId="{0A8B0CCF-F129-4BD2-B5DA-B64F406AF019}" dt="2023-11-26T11:31:18.468" v="2117"/>
        <pc:sldMkLst>
          <pc:docMk/>
          <pc:sldMk cId="2429726785" sldId="262"/>
        </pc:sldMkLst>
        <pc:spChg chg="mod">
          <ac:chgData name="Mattia Manzolaro" userId="1e3db43c-cf4a-4a12-ae45-a8c31bb14f03" providerId="ADAL" clId="{0A8B0CCF-F129-4BD2-B5DA-B64F406AF019}" dt="2023-11-26T11:31:13.077" v="2115" actId="20577"/>
          <ac:spMkLst>
            <pc:docMk/>
            <pc:sldMk cId="2429726785" sldId="262"/>
            <ac:spMk id="2" creationId="{7BE42A5E-DDCC-314B-90D7-3467DCFCE0D7}"/>
          </ac:spMkLst>
        </pc:spChg>
        <pc:spChg chg="add del mod">
          <ac:chgData name="Mattia Manzolaro" userId="1e3db43c-cf4a-4a12-ae45-a8c31bb14f03" providerId="ADAL" clId="{0A8B0CCF-F129-4BD2-B5DA-B64F406AF019}" dt="2023-11-26T10:14:42.678" v="1328" actId="478"/>
          <ac:spMkLst>
            <pc:docMk/>
            <pc:sldMk cId="2429726785" sldId="262"/>
            <ac:spMk id="3" creationId="{4FF41E1F-652C-2D10-C8FD-87A739BFD67D}"/>
          </ac:spMkLst>
        </pc:spChg>
        <pc:spChg chg="add mod">
          <ac:chgData name="Mattia Manzolaro" userId="1e3db43c-cf4a-4a12-ae45-a8c31bb14f03" providerId="ADAL" clId="{0A8B0CCF-F129-4BD2-B5DA-B64F406AF019}" dt="2023-11-26T10:14:49.387" v="1331" actId="1035"/>
          <ac:spMkLst>
            <pc:docMk/>
            <pc:sldMk cId="2429726785" sldId="262"/>
            <ac:spMk id="4" creationId="{683DE5AF-EC14-D7F3-748D-244F08C6003C}"/>
          </ac:spMkLst>
        </pc:spChg>
        <pc:spChg chg="mod">
          <ac:chgData name="Mattia Manzolaro" userId="1e3db43c-cf4a-4a12-ae45-a8c31bb14f03" providerId="ADAL" clId="{0A8B0CCF-F129-4BD2-B5DA-B64F406AF019}" dt="2023-11-26T10:14:55.359" v="1333" actId="1038"/>
          <ac:spMkLst>
            <pc:docMk/>
            <pc:sldMk cId="2429726785" sldId="262"/>
            <ac:spMk id="7" creationId="{B7BB44F4-BD5C-488F-B62B-8E1B3EA16CB3}"/>
          </ac:spMkLst>
        </pc:spChg>
        <pc:spChg chg="mod">
          <ac:chgData name="Mattia Manzolaro" userId="1e3db43c-cf4a-4a12-ae45-a8c31bb14f03" providerId="ADAL" clId="{0A8B0CCF-F129-4BD2-B5DA-B64F406AF019}" dt="2023-11-26T10:15:09.900" v="1335" actId="1076"/>
          <ac:spMkLst>
            <pc:docMk/>
            <pc:sldMk cId="2429726785" sldId="262"/>
            <ac:spMk id="8" creationId="{0E58D8BA-7CAF-47DF-95FC-8D6EBF89CD44}"/>
          </ac:spMkLst>
        </pc:spChg>
        <pc:grpChg chg="del mod">
          <ac:chgData name="Mattia Manzolaro" userId="1e3db43c-cf4a-4a12-ae45-a8c31bb14f03" providerId="ADAL" clId="{0A8B0CCF-F129-4BD2-B5DA-B64F406AF019}" dt="2023-11-26T10:15:06.084" v="1334" actId="478"/>
          <ac:grpSpMkLst>
            <pc:docMk/>
            <pc:sldMk cId="2429726785" sldId="262"/>
            <ac:grpSpMk id="9" creationId="{4DE94ABB-0EE7-4A64-8691-3E10CB5F4372}"/>
          </ac:grpSpMkLst>
        </pc:grpChg>
        <pc:cxnChg chg="mod">
          <ac:chgData name="Mattia Manzolaro" userId="1e3db43c-cf4a-4a12-ae45-a8c31bb14f03" providerId="ADAL" clId="{0A8B0CCF-F129-4BD2-B5DA-B64F406AF019}" dt="2023-11-26T10:14:04.487" v="1318" actId="14100"/>
          <ac:cxnSpMkLst>
            <pc:docMk/>
            <pc:sldMk cId="2429726785" sldId="262"/>
            <ac:cxnSpMk id="11" creationId="{D665DE78-52B2-45E3-B92B-160859AFBB47}"/>
          </ac:cxnSpMkLst>
        </pc:cxnChg>
        <pc:cxnChg chg="add mod">
          <ac:chgData name="Mattia Manzolaro" userId="1e3db43c-cf4a-4a12-ae45-a8c31bb14f03" providerId="ADAL" clId="{0A8B0CCF-F129-4BD2-B5DA-B64F406AF019}" dt="2023-11-26T10:16:58.711" v="1365" actId="1038"/>
          <ac:cxnSpMkLst>
            <pc:docMk/>
            <pc:sldMk cId="2429726785" sldId="262"/>
            <ac:cxnSpMk id="14" creationId="{BF1FABA3-407D-F9CE-A8F5-F33FBD121AE0}"/>
          </ac:cxnSpMkLst>
        </pc:cxnChg>
      </pc:sldChg>
      <pc:sldChg chg="del">
        <pc:chgData name="Mattia Manzolaro" userId="1e3db43c-cf4a-4a12-ae45-a8c31bb14f03" providerId="ADAL" clId="{0A8B0CCF-F129-4BD2-B5DA-B64F406AF019}" dt="2023-11-24T17:35:24.853" v="1088" actId="47"/>
        <pc:sldMkLst>
          <pc:docMk/>
          <pc:sldMk cId="1422986591" sldId="263"/>
        </pc:sldMkLst>
      </pc:sldChg>
      <pc:sldChg chg="modSp add mod">
        <pc:chgData name="Mattia Manzolaro" userId="1e3db43c-cf4a-4a12-ae45-a8c31bb14f03" providerId="ADAL" clId="{0A8B0CCF-F129-4BD2-B5DA-B64F406AF019}" dt="2023-11-24T09:16:55.998" v="8" actId="108"/>
        <pc:sldMkLst>
          <pc:docMk/>
          <pc:sldMk cId="2505484801" sldId="266"/>
        </pc:sldMkLst>
        <pc:spChg chg="mod">
          <ac:chgData name="Mattia Manzolaro" userId="1e3db43c-cf4a-4a12-ae45-a8c31bb14f03" providerId="ADAL" clId="{0A8B0CCF-F129-4BD2-B5DA-B64F406AF019}" dt="2023-11-24T09:16:55.998" v="8" actId="108"/>
          <ac:spMkLst>
            <pc:docMk/>
            <pc:sldMk cId="2505484801" sldId="266"/>
            <ac:spMk id="2" creationId="{42643CB1-2E0A-2545-AE3A-3061E8BF58AB}"/>
          </ac:spMkLst>
        </pc:spChg>
      </pc:sldChg>
      <pc:sldChg chg="addSp delSp modSp mod">
        <pc:chgData name="Mattia Manzolaro" userId="1e3db43c-cf4a-4a12-ae45-a8c31bb14f03" providerId="ADAL" clId="{0A8B0CCF-F129-4BD2-B5DA-B64F406AF019}" dt="2023-11-26T10:43:41.390" v="1771"/>
        <pc:sldMkLst>
          <pc:docMk/>
          <pc:sldMk cId="2848129813" sldId="288"/>
        </pc:sldMkLst>
        <pc:spChg chg="add del mod">
          <ac:chgData name="Mattia Manzolaro" userId="1e3db43c-cf4a-4a12-ae45-a8c31bb14f03" providerId="ADAL" clId="{0A8B0CCF-F129-4BD2-B5DA-B64F406AF019}" dt="2023-11-24T17:21:52.788" v="764"/>
          <ac:spMkLst>
            <pc:docMk/>
            <pc:sldMk cId="2848129813" sldId="288"/>
            <ac:spMk id="2" creationId="{CC4C522B-6B74-C34E-1189-ECB618A52BD6}"/>
          </ac:spMkLst>
        </pc:spChg>
        <pc:spChg chg="add del mod">
          <ac:chgData name="Mattia Manzolaro" userId="1e3db43c-cf4a-4a12-ae45-a8c31bb14f03" providerId="ADAL" clId="{0A8B0CCF-F129-4BD2-B5DA-B64F406AF019}" dt="2023-11-26T10:43:39.792" v="1770" actId="478"/>
          <ac:spMkLst>
            <pc:docMk/>
            <pc:sldMk cId="2848129813" sldId="288"/>
            <ac:spMk id="3" creationId="{8AA060B8-642D-2A3E-7AD2-4AC65636D99A}"/>
          </ac:spMkLst>
        </pc:spChg>
        <pc:spChg chg="del">
          <ac:chgData name="Mattia Manzolaro" userId="1e3db43c-cf4a-4a12-ae45-a8c31bb14f03" providerId="ADAL" clId="{0A8B0CCF-F129-4BD2-B5DA-B64F406AF019}" dt="2023-11-24T17:20:55.002" v="761" actId="478"/>
          <ac:spMkLst>
            <pc:docMk/>
            <pc:sldMk cId="2848129813" sldId="288"/>
            <ac:spMk id="4" creationId="{20817B72-47F3-F882-4557-E8C22FBC11E6}"/>
          </ac:spMkLst>
        </pc:spChg>
        <pc:spChg chg="add mod">
          <ac:chgData name="Mattia Manzolaro" userId="1e3db43c-cf4a-4a12-ae45-a8c31bb14f03" providerId="ADAL" clId="{0A8B0CCF-F129-4BD2-B5DA-B64F406AF019}" dt="2023-11-26T10:43:41.390" v="1771"/>
          <ac:spMkLst>
            <pc:docMk/>
            <pc:sldMk cId="2848129813" sldId="288"/>
            <ac:spMk id="4" creationId="{D971A381-8F13-5EBC-CBB9-846E692F2912}"/>
          </ac:spMkLst>
        </pc:spChg>
        <pc:spChg chg="add del mod">
          <ac:chgData name="Mattia Manzolaro" userId="1e3db43c-cf4a-4a12-ae45-a8c31bb14f03" providerId="ADAL" clId="{0A8B0CCF-F129-4BD2-B5DA-B64F406AF019}" dt="2023-11-24T17:21:52.788" v="764"/>
          <ac:spMkLst>
            <pc:docMk/>
            <pc:sldMk cId="2848129813" sldId="288"/>
            <ac:spMk id="7" creationId="{7AECE341-E721-5637-975B-6B2E5567E76C}"/>
          </ac:spMkLst>
        </pc:spChg>
        <pc:spChg chg="del">
          <ac:chgData name="Mattia Manzolaro" userId="1e3db43c-cf4a-4a12-ae45-a8c31bb14f03" providerId="ADAL" clId="{0A8B0CCF-F129-4BD2-B5DA-B64F406AF019}" dt="2023-11-24T17:20:55.002" v="761" actId="478"/>
          <ac:spMkLst>
            <pc:docMk/>
            <pc:sldMk cId="2848129813" sldId="288"/>
            <ac:spMk id="9" creationId="{AB64DA0B-838F-AE2D-9AAC-3BB6FC4B8BC2}"/>
          </ac:spMkLst>
        </pc:spChg>
        <pc:spChg chg="del">
          <ac:chgData name="Mattia Manzolaro" userId="1e3db43c-cf4a-4a12-ae45-a8c31bb14f03" providerId="ADAL" clId="{0A8B0CCF-F129-4BD2-B5DA-B64F406AF019}" dt="2023-11-26T10:43:38.491" v="1769" actId="478"/>
          <ac:spMkLst>
            <pc:docMk/>
            <pc:sldMk cId="2848129813" sldId="288"/>
            <ac:spMk id="11" creationId="{D4AA09F2-C6FE-AB4F-DA4D-8648ADC737EF}"/>
          </ac:spMkLst>
        </pc:spChg>
        <pc:spChg chg="add del mod">
          <ac:chgData name="Mattia Manzolaro" userId="1e3db43c-cf4a-4a12-ae45-a8c31bb14f03" providerId="ADAL" clId="{0A8B0CCF-F129-4BD2-B5DA-B64F406AF019}" dt="2023-11-24T17:22:31.658" v="769"/>
          <ac:spMkLst>
            <pc:docMk/>
            <pc:sldMk cId="2848129813" sldId="288"/>
            <ac:spMk id="13" creationId="{478E60D4-029D-8A0C-6310-1B21532CF8ED}"/>
          </ac:spMkLst>
        </pc:spChg>
        <pc:spChg chg="add del mod">
          <ac:chgData name="Mattia Manzolaro" userId="1e3db43c-cf4a-4a12-ae45-a8c31bb14f03" providerId="ADAL" clId="{0A8B0CCF-F129-4BD2-B5DA-B64F406AF019}" dt="2023-11-24T17:22:31.658" v="769"/>
          <ac:spMkLst>
            <pc:docMk/>
            <pc:sldMk cId="2848129813" sldId="288"/>
            <ac:spMk id="14" creationId="{CAFD8E7F-79A6-DC12-CAA9-5FBB7B47365E}"/>
          </ac:spMkLst>
        </pc:spChg>
        <pc:picChg chg="del">
          <ac:chgData name="Mattia Manzolaro" userId="1e3db43c-cf4a-4a12-ae45-a8c31bb14f03" providerId="ADAL" clId="{0A8B0CCF-F129-4BD2-B5DA-B64F406AF019}" dt="2023-11-24T17:20:55.710" v="762" actId="478"/>
          <ac:picMkLst>
            <pc:docMk/>
            <pc:sldMk cId="2848129813" sldId="288"/>
            <ac:picMk id="3" creationId="{3F1E4BC7-E7CA-1F63-350D-3A3AC800647F}"/>
          </ac:picMkLst>
        </pc:picChg>
        <pc:picChg chg="add del mod">
          <ac:chgData name="Mattia Manzolaro" userId="1e3db43c-cf4a-4a12-ae45-a8c31bb14f03" providerId="ADAL" clId="{0A8B0CCF-F129-4BD2-B5DA-B64F406AF019}" dt="2023-11-24T17:21:52.788" v="764"/>
          <ac:picMkLst>
            <pc:docMk/>
            <pc:sldMk cId="2848129813" sldId="288"/>
            <ac:picMk id="8" creationId="{C0AED294-9093-4AA5-5789-4EE9A5EF59AF}"/>
          </ac:picMkLst>
        </pc:picChg>
        <pc:picChg chg="add del mod">
          <ac:chgData name="Mattia Manzolaro" userId="1e3db43c-cf4a-4a12-ae45-a8c31bb14f03" providerId="ADAL" clId="{0A8B0CCF-F129-4BD2-B5DA-B64F406AF019}" dt="2023-11-24T17:21:52.788" v="764"/>
          <ac:picMkLst>
            <pc:docMk/>
            <pc:sldMk cId="2848129813" sldId="288"/>
            <ac:picMk id="10" creationId="{A14E9383-2A29-8B66-78EE-C2FA92D49BB0}"/>
          </ac:picMkLst>
        </pc:picChg>
        <pc:picChg chg="add del mod">
          <ac:chgData name="Mattia Manzolaro" userId="1e3db43c-cf4a-4a12-ae45-a8c31bb14f03" providerId="ADAL" clId="{0A8B0CCF-F129-4BD2-B5DA-B64F406AF019}" dt="2023-11-24T17:21:52.788" v="764"/>
          <ac:picMkLst>
            <pc:docMk/>
            <pc:sldMk cId="2848129813" sldId="288"/>
            <ac:picMk id="12" creationId="{9E2E41CA-3CCC-E8C9-FE10-7FA9043B8C82}"/>
          </ac:picMkLst>
        </pc:picChg>
        <pc:picChg chg="add del mod">
          <ac:chgData name="Mattia Manzolaro" userId="1e3db43c-cf4a-4a12-ae45-a8c31bb14f03" providerId="ADAL" clId="{0A8B0CCF-F129-4BD2-B5DA-B64F406AF019}" dt="2023-11-24T17:22:31.658" v="769"/>
          <ac:picMkLst>
            <pc:docMk/>
            <pc:sldMk cId="2848129813" sldId="288"/>
            <ac:picMk id="15" creationId="{5B772719-69F6-C989-3043-52102C261214}"/>
          </ac:picMkLst>
        </pc:picChg>
        <pc:picChg chg="add del mod">
          <ac:chgData name="Mattia Manzolaro" userId="1e3db43c-cf4a-4a12-ae45-a8c31bb14f03" providerId="ADAL" clId="{0A8B0CCF-F129-4BD2-B5DA-B64F406AF019}" dt="2023-11-24T17:22:31.658" v="769"/>
          <ac:picMkLst>
            <pc:docMk/>
            <pc:sldMk cId="2848129813" sldId="288"/>
            <ac:picMk id="16" creationId="{C07D3E1D-BCC5-747B-EB4A-B68F6888168B}"/>
          </ac:picMkLst>
        </pc:picChg>
        <pc:picChg chg="add del mod">
          <ac:chgData name="Mattia Manzolaro" userId="1e3db43c-cf4a-4a12-ae45-a8c31bb14f03" providerId="ADAL" clId="{0A8B0CCF-F129-4BD2-B5DA-B64F406AF019}" dt="2023-11-24T17:22:31.658" v="769"/>
          <ac:picMkLst>
            <pc:docMk/>
            <pc:sldMk cId="2848129813" sldId="288"/>
            <ac:picMk id="17" creationId="{CBA2767F-9FDB-D7B2-DB0C-28243AE7EAAF}"/>
          </ac:picMkLst>
        </pc:picChg>
        <pc:picChg chg="add mod">
          <ac:chgData name="Mattia Manzolaro" userId="1e3db43c-cf4a-4a12-ae45-a8c31bb14f03" providerId="ADAL" clId="{0A8B0CCF-F129-4BD2-B5DA-B64F406AF019}" dt="2023-11-24T17:24:14.816" v="905" actId="1035"/>
          <ac:picMkLst>
            <pc:docMk/>
            <pc:sldMk cId="2848129813" sldId="288"/>
            <ac:picMk id="18" creationId="{6F830747-4B3D-4CCA-EAB3-BFF919799A5B}"/>
          </ac:picMkLst>
        </pc:picChg>
      </pc:sldChg>
      <pc:sldChg chg="addSp delSp modSp mod ord">
        <pc:chgData name="Mattia Manzolaro" userId="1e3db43c-cf4a-4a12-ae45-a8c31bb14f03" providerId="ADAL" clId="{0A8B0CCF-F129-4BD2-B5DA-B64F406AF019}" dt="2023-11-26T10:49:25.709" v="2001"/>
        <pc:sldMkLst>
          <pc:docMk/>
          <pc:sldMk cId="1660747167" sldId="290"/>
        </pc:sldMkLst>
        <pc:spChg chg="add mod">
          <ac:chgData name="Mattia Manzolaro" userId="1e3db43c-cf4a-4a12-ae45-a8c31bb14f03" providerId="ADAL" clId="{0A8B0CCF-F129-4BD2-B5DA-B64F406AF019}" dt="2023-11-26T10:28:13.443" v="1591" actId="1037"/>
          <ac:spMkLst>
            <pc:docMk/>
            <pc:sldMk cId="1660747167" sldId="290"/>
            <ac:spMk id="2" creationId="{51470146-F83C-D0FC-C64D-A48FB8DA857B}"/>
          </ac:spMkLst>
        </pc:spChg>
        <pc:spChg chg="add del mod">
          <ac:chgData name="Mattia Manzolaro" userId="1e3db43c-cf4a-4a12-ae45-a8c31bb14f03" providerId="ADAL" clId="{0A8B0CCF-F129-4BD2-B5DA-B64F406AF019}" dt="2023-11-24T17:37:40.628" v="1094" actId="478"/>
          <ac:spMkLst>
            <pc:docMk/>
            <pc:sldMk cId="1660747167" sldId="290"/>
            <ac:spMk id="3" creationId="{7F47105A-5EC3-D3F5-2153-4C96BC6A8C23}"/>
          </ac:spMkLst>
        </pc:spChg>
        <pc:spChg chg="mod">
          <ac:chgData name="Mattia Manzolaro" userId="1e3db43c-cf4a-4a12-ae45-a8c31bb14f03" providerId="ADAL" clId="{0A8B0CCF-F129-4BD2-B5DA-B64F406AF019}" dt="2023-11-26T10:41:39.092" v="1737" actId="14100"/>
          <ac:spMkLst>
            <pc:docMk/>
            <pc:sldMk cId="1660747167" sldId="290"/>
            <ac:spMk id="7" creationId="{6EBEAE18-C0D3-3DA5-638E-13DBCD003344}"/>
          </ac:spMkLst>
        </pc:spChg>
        <pc:spChg chg="add del">
          <ac:chgData name="Mattia Manzolaro" userId="1e3db43c-cf4a-4a12-ae45-a8c31bb14f03" providerId="ADAL" clId="{0A8B0CCF-F129-4BD2-B5DA-B64F406AF019}" dt="2023-11-24T17:38:42.251" v="1103" actId="22"/>
          <ac:spMkLst>
            <pc:docMk/>
            <pc:sldMk cId="1660747167" sldId="290"/>
            <ac:spMk id="8" creationId="{FB0218A8-A634-E581-2DCE-EC78F067AE33}"/>
          </ac:spMkLst>
        </pc:spChg>
        <pc:spChg chg="add mod">
          <ac:chgData name="Mattia Manzolaro" userId="1e3db43c-cf4a-4a12-ae45-a8c31bb14f03" providerId="ADAL" clId="{0A8B0CCF-F129-4BD2-B5DA-B64F406AF019}" dt="2023-11-26T10:31:12.424" v="1613" actId="113"/>
          <ac:spMkLst>
            <pc:docMk/>
            <pc:sldMk cId="1660747167" sldId="290"/>
            <ac:spMk id="12" creationId="{24DE6E2E-F8D6-229F-C2ED-72411C66C308}"/>
          </ac:spMkLst>
        </pc:spChg>
        <pc:spChg chg="del">
          <ac:chgData name="Mattia Manzolaro" userId="1e3db43c-cf4a-4a12-ae45-a8c31bb14f03" providerId="ADAL" clId="{0A8B0CCF-F129-4BD2-B5DA-B64F406AF019}" dt="2023-11-24T17:37:34.772" v="1090" actId="478"/>
          <ac:spMkLst>
            <pc:docMk/>
            <pc:sldMk cId="1660747167" sldId="290"/>
            <ac:spMk id="13" creationId="{D4CA6C2D-97E3-8047-A39E-749DEEAA609C}"/>
          </ac:spMkLst>
        </pc:spChg>
        <pc:spChg chg="del mod">
          <ac:chgData name="Mattia Manzolaro" userId="1e3db43c-cf4a-4a12-ae45-a8c31bb14f03" providerId="ADAL" clId="{0A8B0CCF-F129-4BD2-B5DA-B64F406AF019}" dt="2023-11-24T17:37:38.430" v="1093" actId="478"/>
          <ac:spMkLst>
            <pc:docMk/>
            <pc:sldMk cId="1660747167" sldId="290"/>
            <ac:spMk id="29" creationId="{49C66458-18EF-AB4B-6C0F-68D8EACDF1EC}"/>
          </ac:spMkLst>
        </pc:spChg>
        <pc:picChg chg="add mod">
          <ac:chgData name="Mattia Manzolaro" userId="1e3db43c-cf4a-4a12-ae45-a8c31bb14f03" providerId="ADAL" clId="{0A8B0CCF-F129-4BD2-B5DA-B64F406AF019}" dt="2023-11-26T10:28:01.414" v="1580" actId="1036"/>
          <ac:picMkLst>
            <pc:docMk/>
            <pc:sldMk cId="1660747167" sldId="290"/>
            <ac:picMk id="3" creationId="{02C60811-5FE8-F05F-4CB2-3D8155BBBB5B}"/>
          </ac:picMkLst>
        </pc:picChg>
        <pc:picChg chg="add mod modCrop">
          <ac:chgData name="Mattia Manzolaro" userId="1e3db43c-cf4a-4a12-ae45-a8c31bb14f03" providerId="ADAL" clId="{0A8B0CCF-F129-4BD2-B5DA-B64F406AF019}" dt="2023-11-26T10:28:31.338" v="1601" actId="1035"/>
          <ac:picMkLst>
            <pc:docMk/>
            <pc:sldMk cId="1660747167" sldId="290"/>
            <ac:picMk id="5" creationId="{1FC420AB-5EEC-962B-C438-BC088ACD4900}"/>
          </ac:picMkLst>
        </pc:picChg>
        <pc:picChg chg="del">
          <ac:chgData name="Mattia Manzolaro" userId="1e3db43c-cf4a-4a12-ae45-a8c31bb14f03" providerId="ADAL" clId="{0A8B0CCF-F129-4BD2-B5DA-B64F406AF019}" dt="2023-11-24T17:37:41.359" v="1095" actId="478"/>
          <ac:picMkLst>
            <pc:docMk/>
            <pc:sldMk cId="1660747167" sldId="290"/>
            <ac:picMk id="16" creationId="{B3C61550-A87F-5F01-1CEF-8369E462E4AC}"/>
          </ac:picMkLst>
        </pc:picChg>
        <pc:picChg chg="del">
          <ac:chgData name="Mattia Manzolaro" userId="1e3db43c-cf4a-4a12-ae45-a8c31bb14f03" providerId="ADAL" clId="{0A8B0CCF-F129-4BD2-B5DA-B64F406AF019}" dt="2023-11-24T17:37:35.739" v="1091" actId="478"/>
          <ac:picMkLst>
            <pc:docMk/>
            <pc:sldMk cId="1660747167" sldId="290"/>
            <ac:picMk id="28" creationId="{C0B1FA76-AB8B-1811-C78C-8E35BE92B9F2}"/>
          </ac:picMkLst>
        </pc:picChg>
      </pc:sldChg>
      <pc:sldChg chg="addSp delSp modSp mod">
        <pc:chgData name="Mattia Manzolaro" userId="1e3db43c-cf4a-4a12-ae45-a8c31bb14f03" providerId="ADAL" clId="{0A8B0CCF-F129-4BD2-B5DA-B64F406AF019}" dt="2023-11-26T11:32:56.116" v="2135" actId="20577"/>
        <pc:sldMkLst>
          <pc:docMk/>
          <pc:sldMk cId="4069805497" sldId="292"/>
        </pc:sldMkLst>
        <pc:spChg chg="del">
          <ac:chgData name="Mattia Manzolaro" userId="1e3db43c-cf4a-4a12-ae45-a8c31bb14f03" providerId="ADAL" clId="{0A8B0CCF-F129-4BD2-B5DA-B64F406AF019}" dt="2023-11-24T09:16:16.413" v="3" actId="478"/>
          <ac:spMkLst>
            <pc:docMk/>
            <pc:sldMk cId="4069805497" sldId="292"/>
            <ac:spMk id="2" creationId="{42643CB1-2E0A-2545-AE3A-3061E8BF58AB}"/>
          </ac:spMkLst>
        </pc:spChg>
        <pc:spChg chg="add mod">
          <ac:chgData name="Mattia Manzolaro" userId="1e3db43c-cf4a-4a12-ae45-a8c31bb14f03" providerId="ADAL" clId="{0A8B0CCF-F129-4BD2-B5DA-B64F406AF019}" dt="2023-11-26T10:48:16.018" v="1999" actId="1036"/>
          <ac:spMkLst>
            <pc:docMk/>
            <pc:sldMk cId="4069805497" sldId="292"/>
            <ac:spMk id="2" creationId="{AD47A546-CD17-3FA2-3218-822550365A50}"/>
          </ac:spMkLst>
        </pc:spChg>
        <pc:spChg chg="add mod">
          <ac:chgData name="Mattia Manzolaro" userId="1e3db43c-cf4a-4a12-ae45-a8c31bb14f03" providerId="ADAL" clId="{0A8B0CCF-F129-4BD2-B5DA-B64F406AF019}" dt="2023-11-26T10:48:16.018" v="1999" actId="1036"/>
          <ac:spMkLst>
            <pc:docMk/>
            <pc:sldMk cId="4069805497" sldId="292"/>
            <ac:spMk id="3" creationId="{F5FE3FA0-0BC0-02DA-A77A-C315DB79731C}"/>
          </ac:spMkLst>
        </pc:spChg>
        <pc:spChg chg="add del mod">
          <ac:chgData name="Mattia Manzolaro" userId="1e3db43c-cf4a-4a12-ae45-a8c31bb14f03" providerId="ADAL" clId="{0A8B0CCF-F129-4BD2-B5DA-B64F406AF019}" dt="2023-11-24T09:16:17.896" v="4" actId="478"/>
          <ac:spMkLst>
            <pc:docMk/>
            <pc:sldMk cId="4069805497" sldId="292"/>
            <ac:spMk id="6" creationId="{41D465B5-E733-CDFD-A895-8AD5D604CF21}"/>
          </ac:spMkLst>
        </pc:spChg>
        <pc:spChg chg="add del mod">
          <ac:chgData name="Mattia Manzolaro" userId="1e3db43c-cf4a-4a12-ae45-a8c31bb14f03" providerId="ADAL" clId="{0A8B0CCF-F129-4BD2-B5DA-B64F406AF019}" dt="2023-11-24T09:17:09.491" v="9" actId="478"/>
          <ac:spMkLst>
            <pc:docMk/>
            <pc:sldMk cId="4069805497" sldId="292"/>
            <ac:spMk id="7" creationId="{C37E584C-E5A7-D738-24B9-C1C4957A88AE}"/>
          </ac:spMkLst>
        </pc:spChg>
        <pc:spChg chg="add del mod">
          <ac:chgData name="Mattia Manzolaro" userId="1e3db43c-cf4a-4a12-ae45-a8c31bb14f03" providerId="ADAL" clId="{0A8B0CCF-F129-4BD2-B5DA-B64F406AF019}" dt="2023-11-24T09:33:23.244" v="88" actId="478"/>
          <ac:spMkLst>
            <pc:docMk/>
            <pc:sldMk cId="4069805497" sldId="292"/>
            <ac:spMk id="8" creationId="{D5B9A751-4B11-0F10-9A84-987BF8E1C765}"/>
          </ac:spMkLst>
        </pc:spChg>
        <pc:spChg chg="add mod">
          <ac:chgData name="Mattia Manzolaro" userId="1e3db43c-cf4a-4a12-ae45-a8c31bb14f03" providerId="ADAL" clId="{0A8B0CCF-F129-4BD2-B5DA-B64F406AF019}" dt="2023-11-24T09:31:45.639" v="82" actId="20577"/>
          <ac:spMkLst>
            <pc:docMk/>
            <pc:sldMk cId="4069805497" sldId="292"/>
            <ac:spMk id="9" creationId="{5E0B917A-7AE6-B761-85A0-F5C04706A1F5}"/>
          </ac:spMkLst>
        </pc:spChg>
        <pc:spChg chg="add mod">
          <ac:chgData name="Mattia Manzolaro" userId="1e3db43c-cf4a-4a12-ae45-a8c31bb14f03" providerId="ADAL" clId="{0A8B0CCF-F129-4BD2-B5DA-B64F406AF019}" dt="2023-11-26T10:47:58.005" v="1936" actId="1036"/>
          <ac:spMkLst>
            <pc:docMk/>
            <pc:sldMk cId="4069805497" sldId="292"/>
            <ac:spMk id="10" creationId="{A1BDA6D7-4AED-0C17-67FD-459F942E4D33}"/>
          </ac:spMkLst>
        </pc:spChg>
        <pc:spChg chg="add mod">
          <ac:chgData name="Mattia Manzolaro" userId="1e3db43c-cf4a-4a12-ae45-a8c31bb14f03" providerId="ADAL" clId="{0A8B0CCF-F129-4BD2-B5DA-B64F406AF019}" dt="2023-11-26T10:47:58.005" v="1936" actId="1036"/>
          <ac:spMkLst>
            <pc:docMk/>
            <pc:sldMk cId="4069805497" sldId="292"/>
            <ac:spMk id="11" creationId="{BA7A62C3-7A66-B52F-66B3-87E52897065C}"/>
          </ac:spMkLst>
        </pc:spChg>
        <pc:spChg chg="add del mod">
          <ac:chgData name="Mattia Manzolaro" userId="1e3db43c-cf4a-4a12-ae45-a8c31bb14f03" providerId="ADAL" clId="{0A8B0CCF-F129-4BD2-B5DA-B64F406AF019}" dt="2023-11-26T10:47:45.190" v="1888" actId="478"/>
          <ac:spMkLst>
            <pc:docMk/>
            <pc:sldMk cId="4069805497" sldId="292"/>
            <ac:spMk id="12" creationId="{73DE1938-CCF7-7FE1-C2FF-32D74947927C}"/>
          </ac:spMkLst>
        </pc:spChg>
        <pc:spChg chg="add del mod">
          <ac:chgData name="Mattia Manzolaro" userId="1e3db43c-cf4a-4a12-ae45-a8c31bb14f03" providerId="ADAL" clId="{0A8B0CCF-F129-4BD2-B5DA-B64F406AF019}" dt="2023-11-26T10:47:45.190" v="1888" actId="478"/>
          <ac:spMkLst>
            <pc:docMk/>
            <pc:sldMk cId="4069805497" sldId="292"/>
            <ac:spMk id="13" creationId="{754B9CE0-AE15-1D4D-1574-267EC8382D40}"/>
          </ac:spMkLst>
        </pc:spChg>
        <pc:spChg chg="add mod">
          <ac:chgData name="Mattia Manzolaro" userId="1e3db43c-cf4a-4a12-ae45-a8c31bb14f03" providerId="ADAL" clId="{0A8B0CCF-F129-4BD2-B5DA-B64F406AF019}" dt="2023-11-26T10:47:58.005" v="1936" actId="1036"/>
          <ac:spMkLst>
            <pc:docMk/>
            <pc:sldMk cId="4069805497" sldId="292"/>
            <ac:spMk id="14" creationId="{57C0FF7F-965D-282B-CD0E-5C6A2C87A98C}"/>
          </ac:spMkLst>
        </pc:spChg>
        <pc:spChg chg="add mod">
          <ac:chgData name="Mattia Manzolaro" userId="1e3db43c-cf4a-4a12-ae45-a8c31bb14f03" providerId="ADAL" clId="{0A8B0CCF-F129-4BD2-B5DA-B64F406AF019}" dt="2023-11-26T10:47:58.005" v="1936" actId="1036"/>
          <ac:spMkLst>
            <pc:docMk/>
            <pc:sldMk cId="4069805497" sldId="292"/>
            <ac:spMk id="15" creationId="{8FC0B808-4825-4983-ABF2-4F2C84D0E662}"/>
          </ac:spMkLst>
        </pc:spChg>
        <pc:spChg chg="add mod">
          <ac:chgData name="Mattia Manzolaro" userId="1e3db43c-cf4a-4a12-ae45-a8c31bb14f03" providerId="ADAL" clId="{0A8B0CCF-F129-4BD2-B5DA-B64F406AF019}" dt="2023-11-26T11:32:56.116" v="2135" actId="20577"/>
          <ac:spMkLst>
            <pc:docMk/>
            <pc:sldMk cId="4069805497" sldId="292"/>
            <ac:spMk id="16" creationId="{E412088A-4511-FAA9-EA59-2E6F9443EB59}"/>
          </ac:spMkLst>
        </pc:spChg>
        <pc:spChg chg="del">
          <ac:chgData name="Mattia Manzolaro" userId="1e3db43c-cf4a-4a12-ae45-a8c31bb14f03" providerId="ADAL" clId="{0A8B0CCF-F129-4BD2-B5DA-B64F406AF019}" dt="2023-11-24T09:16:19.433" v="5" actId="478"/>
          <ac:spMkLst>
            <pc:docMk/>
            <pc:sldMk cId="4069805497" sldId="292"/>
            <ac:spMk id="18" creationId="{3B43BCA8-BA6E-4C92-3709-A3F74B07EFCC}"/>
          </ac:spMkLst>
        </pc:spChg>
      </pc:sldChg>
      <pc:sldChg chg="addSp delSp modSp mod">
        <pc:chgData name="Mattia Manzolaro" userId="1e3db43c-cf4a-4a12-ae45-a8c31bb14f03" providerId="ADAL" clId="{0A8B0CCF-F129-4BD2-B5DA-B64F406AF019}" dt="2023-11-26T10:45:33.788" v="1827"/>
        <pc:sldMkLst>
          <pc:docMk/>
          <pc:sldMk cId="654312556" sldId="315"/>
        </pc:sldMkLst>
        <pc:spChg chg="add del mod">
          <ac:chgData name="Mattia Manzolaro" userId="1e3db43c-cf4a-4a12-ae45-a8c31bb14f03" providerId="ADAL" clId="{0A8B0CCF-F129-4BD2-B5DA-B64F406AF019}" dt="2023-11-26T10:45:32.204" v="1826" actId="478"/>
          <ac:spMkLst>
            <pc:docMk/>
            <pc:sldMk cId="654312556" sldId="315"/>
            <ac:spMk id="3" creationId="{C945F6E2-9D29-D5A1-346B-8BC77B0CC6F8}"/>
          </ac:spMkLst>
        </pc:spChg>
        <pc:spChg chg="add mod">
          <ac:chgData name="Mattia Manzolaro" userId="1e3db43c-cf4a-4a12-ae45-a8c31bb14f03" providerId="ADAL" clId="{0A8B0CCF-F129-4BD2-B5DA-B64F406AF019}" dt="2023-11-26T10:45:33.788" v="1827"/>
          <ac:spMkLst>
            <pc:docMk/>
            <pc:sldMk cId="654312556" sldId="315"/>
            <ac:spMk id="6" creationId="{22D66FA7-24F6-ED74-8E68-D8B01E415BC8}"/>
          </ac:spMkLst>
        </pc:spChg>
        <pc:spChg chg="del mod">
          <ac:chgData name="Mattia Manzolaro" userId="1e3db43c-cf4a-4a12-ae45-a8c31bb14f03" providerId="ADAL" clId="{0A8B0CCF-F129-4BD2-B5DA-B64F406AF019}" dt="2023-11-26T10:45:29.788" v="1825" actId="478"/>
          <ac:spMkLst>
            <pc:docMk/>
            <pc:sldMk cId="654312556" sldId="315"/>
            <ac:spMk id="8" creationId="{4418A381-0759-AA9C-B095-779782450BC1}"/>
          </ac:spMkLst>
        </pc:spChg>
        <pc:spChg chg="del">
          <ac:chgData name="Mattia Manzolaro" userId="1e3db43c-cf4a-4a12-ae45-a8c31bb14f03" providerId="ADAL" clId="{0A8B0CCF-F129-4BD2-B5DA-B64F406AF019}" dt="2023-11-24T09:37:10.996" v="304" actId="478"/>
          <ac:spMkLst>
            <pc:docMk/>
            <pc:sldMk cId="654312556" sldId="315"/>
            <ac:spMk id="22" creationId="{4D814FF9-94F7-5FC4-3B29-E9FDA6C42A52}"/>
          </ac:spMkLst>
        </pc:spChg>
        <pc:picChg chg="del">
          <ac:chgData name="Mattia Manzolaro" userId="1e3db43c-cf4a-4a12-ae45-a8c31bb14f03" providerId="ADAL" clId="{0A8B0CCF-F129-4BD2-B5DA-B64F406AF019}" dt="2023-11-24T09:37:10.996" v="304" actId="478"/>
          <ac:picMkLst>
            <pc:docMk/>
            <pc:sldMk cId="654312556" sldId="315"/>
            <ac:picMk id="19" creationId="{4AE65B14-460E-E2A5-49FB-0C8846A9B320}"/>
          </ac:picMkLst>
        </pc:picChg>
        <pc:picChg chg="del">
          <ac:chgData name="Mattia Manzolaro" userId="1e3db43c-cf4a-4a12-ae45-a8c31bb14f03" providerId="ADAL" clId="{0A8B0CCF-F129-4BD2-B5DA-B64F406AF019}" dt="2023-11-24T09:37:10.996" v="304" actId="478"/>
          <ac:picMkLst>
            <pc:docMk/>
            <pc:sldMk cId="654312556" sldId="315"/>
            <ac:picMk id="20" creationId="{1F49D89B-8D8C-E1C0-E3A8-57B31F0A73BC}"/>
          </ac:picMkLst>
        </pc:picChg>
      </pc:sldChg>
      <pc:sldChg chg="mod ord modShow">
        <pc:chgData name="Mattia Manzolaro" userId="1e3db43c-cf4a-4a12-ae45-a8c31bb14f03" providerId="ADAL" clId="{0A8B0CCF-F129-4BD2-B5DA-B64F406AF019}" dt="2023-11-24T17:40:30.203" v="1108" actId="729"/>
        <pc:sldMkLst>
          <pc:docMk/>
          <pc:sldMk cId="2321164173" sldId="316"/>
        </pc:sldMkLst>
      </pc:sldChg>
      <pc:sldChg chg="mod ord modShow">
        <pc:chgData name="Mattia Manzolaro" userId="1e3db43c-cf4a-4a12-ae45-a8c31bb14f03" providerId="ADAL" clId="{0A8B0CCF-F129-4BD2-B5DA-B64F406AF019}" dt="2023-11-24T17:40:30.203" v="1108" actId="729"/>
        <pc:sldMkLst>
          <pc:docMk/>
          <pc:sldMk cId="643391755" sldId="317"/>
        </pc:sldMkLst>
      </pc:sldChg>
      <pc:sldChg chg="addSp delSp modSp mod modNotesTx">
        <pc:chgData name="Mattia Manzolaro" userId="1e3db43c-cf4a-4a12-ae45-a8c31bb14f03" providerId="ADAL" clId="{0A8B0CCF-F129-4BD2-B5DA-B64F406AF019}" dt="2023-11-26T10:44:30.451" v="1783"/>
        <pc:sldMkLst>
          <pc:docMk/>
          <pc:sldMk cId="2491544664" sldId="318"/>
        </pc:sldMkLst>
        <pc:spChg chg="del">
          <ac:chgData name="Mattia Manzolaro" userId="1e3db43c-cf4a-4a12-ae45-a8c31bb14f03" providerId="ADAL" clId="{0A8B0CCF-F129-4BD2-B5DA-B64F406AF019}" dt="2023-11-24T15:40:56.212" v="558" actId="478"/>
          <ac:spMkLst>
            <pc:docMk/>
            <pc:sldMk cId="2491544664" sldId="318"/>
            <ac:spMk id="2" creationId="{50023708-294F-3E39-4619-3ECEA7AE579D}"/>
          </ac:spMkLst>
        </pc:spChg>
        <pc:spChg chg="mod">
          <ac:chgData name="Mattia Manzolaro" userId="1e3db43c-cf4a-4a12-ae45-a8c31bb14f03" providerId="ADAL" clId="{0A8B0CCF-F129-4BD2-B5DA-B64F406AF019}" dt="2023-11-26T10:44:30.451" v="1783"/>
          <ac:spMkLst>
            <pc:docMk/>
            <pc:sldMk cId="2491544664" sldId="318"/>
            <ac:spMk id="8" creationId="{4418A381-0759-AA9C-B095-779782450BC1}"/>
          </ac:spMkLst>
        </pc:spChg>
        <pc:picChg chg="del">
          <ac:chgData name="Mattia Manzolaro" userId="1e3db43c-cf4a-4a12-ae45-a8c31bb14f03" providerId="ADAL" clId="{0A8B0CCF-F129-4BD2-B5DA-B64F406AF019}" dt="2023-11-24T15:40:40.235" v="556" actId="478"/>
          <ac:picMkLst>
            <pc:docMk/>
            <pc:sldMk cId="2491544664" sldId="318"/>
            <ac:picMk id="6" creationId="{0CA54A1A-C33D-FC34-2541-2FAA037361EC}"/>
          </ac:picMkLst>
        </pc:picChg>
        <pc:picChg chg="del">
          <ac:chgData name="Mattia Manzolaro" userId="1e3db43c-cf4a-4a12-ae45-a8c31bb14f03" providerId="ADAL" clId="{0A8B0CCF-F129-4BD2-B5DA-B64F406AF019}" dt="2023-11-24T15:40:37.543" v="555" actId="478"/>
          <ac:picMkLst>
            <pc:docMk/>
            <pc:sldMk cId="2491544664" sldId="318"/>
            <ac:picMk id="7" creationId="{B480E317-A81A-F46A-BE3A-B14E15D4185B}"/>
          </ac:picMkLst>
        </pc:picChg>
        <pc:picChg chg="add mod modCrop">
          <ac:chgData name="Mattia Manzolaro" userId="1e3db43c-cf4a-4a12-ae45-a8c31bb14f03" providerId="ADAL" clId="{0A8B0CCF-F129-4BD2-B5DA-B64F406AF019}" dt="2023-11-24T15:44:57.559" v="608" actId="1076"/>
          <ac:picMkLst>
            <pc:docMk/>
            <pc:sldMk cId="2491544664" sldId="318"/>
            <ac:picMk id="9" creationId="{0554B531-1F2A-F756-4351-EEA8C548F09D}"/>
          </ac:picMkLst>
        </pc:picChg>
      </pc:sldChg>
      <pc:sldChg chg="addSp delSp modSp mod modNotesTx">
        <pc:chgData name="Mattia Manzolaro" userId="1e3db43c-cf4a-4a12-ae45-a8c31bb14f03" providerId="ADAL" clId="{0A8B0CCF-F129-4BD2-B5DA-B64F406AF019}" dt="2023-11-26T10:44:12.827" v="1780"/>
        <pc:sldMkLst>
          <pc:docMk/>
          <pc:sldMk cId="292995088" sldId="319"/>
        </pc:sldMkLst>
        <pc:spChg chg="add del mod">
          <ac:chgData name="Mattia Manzolaro" userId="1e3db43c-cf4a-4a12-ae45-a8c31bb14f03" providerId="ADAL" clId="{0A8B0CCF-F129-4BD2-B5DA-B64F406AF019}" dt="2023-11-24T15:56:01.799" v="613" actId="478"/>
          <ac:spMkLst>
            <pc:docMk/>
            <pc:sldMk cId="292995088" sldId="319"/>
            <ac:spMk id="3" creationId="{15613E4D-8F98-F54D-59AE-2795C0ED77A6}"/>
          </ac:spMkLst>
        </pc:spChg>
        <pc:spChg chg="mod">
          <ac:chgData name="Mattia Manzolaro" userId="1e3db43c-cf4a-4a12-ae45-a8c31bb14f03" providerId="ADAL" clId="{0A8B0CCF-F129-4BD2-B5DA-B64F406AF019}" dt="2023-11-26T10:44:12.827" v="1780"/>
          <ac:spMkLst>
            <pc:docMk/>
            <pc:sldMk cId="292995088" sldId="319"/>
            <ac:spMk id="8" creationId="{4418A381-0759-AA9C-B095-779782450BC1}"/>
          </ac:spMkLst>
        </pc:spChg>
        <pc:spChg chg="add del mod">
          <ac:chgData name="Mattia Manzolaro" userId="1e3db43c-cf4a-4a12-ae45-a8c31bb14f03" providerId="ADAL" clId="{0A8B0CCF-F129-4BD2-B5DA-B64F406AF019}" dt="2023-11-24T15:57:38.612" v="629"/>
          <ac:spMkLst>
            <pc:docMk/>
            <pc:sldMk cId="292995088" sldId="319"/>
            <ac:spMk id="9" creationId="{98D6DBB2-E857-0D2A-BF7D-8477470F3DBF}"/>
          </ac:spMkLst>
        </pc:spChg>
        <pc:spChg chg="add del mod">
          <ac:chgData name="Mattia Manzolaro" userId="1e3db43c-cf4a-4a12-ae45-a8c31bb14f03" providerId="ADAL" clId="{0A8B0CCF-F129-4BD2-B5DA-B64F406AF019}" dt="2023-11-24T15:57:38.612" v="629"/>
          <ac:spMkLst>
            <pc:docMk/>
            <pc:sldMk cId="292995088" sldId="319"/>
            <ac:spMk id="11" creationId="{6D802DEE-C16C-5456-9A12-50E227F1DAB4}"/>
          </ac:spMkLst>
        </pc:spChg>
        <pc:spChg chg="add del mod">
          <ac:chgData name="Mattia Manzolaro" userId="1e3db43c-cf4a-4a12-ae45-a8c31bb14f03" providerId="ADAL" clId="{0A8B0CCF-F129-4BD2-B5DA-B64F406AF019}" dt="2023-11-24T15:57:38.612" v="629"/>
          <ac:spMkLst>
            <pc:docMk/>
            <pc:sldMk cId="292995088" sldId="319"/>
            <ac:spMk id="13" creationId="{C954BE70-8568-07C6-8EF9-31707C58555B}"/>
          </ac:spMkLst>
        </pc:spChg>
        <pc:spChg chg="add del mod">
          <ac:chgData name="Mattia Manzolaro" userId="1e3db43c-cf4a-4a12-ae45-a8c31bb14f03" providerId="ADAL" clId="{0A8B0CCF-F129-4BD2-B5DA-B64F406AF019}" dt="2023-11-24T15:57:38.612" v="629"/>
          <ac:spMkLst>
            <pc:docMk/>
            <pc:sldMk cId="292995088" sldId="319"/>
            <ac:spMk id="14" creationId="{857516EB-DD6F-1A38-9A3A-AF78D538CA30}"/>
          </ac:spMkLst>
        </pc:spChg>
        <pc:spChg chg="add del mod">
          <ac:chgData name="Mattia Manzolaro" userId="1e3db43c-cf4a-4a12-ae45-a8c31bb14f03" providerId="ADAL" clId="{0A8B0CCF-F129-4BD2-B5DA-B64F406AF019}" dt="2023-11-24T15:57:38.612" v="629"/>
          <ac:spMkLst>
            <pc:docMk/>
            <pc:sldMk cId="292995088" sldId="319"/>
            <ac:spMk id="18" creationId="{E13E8163-D067-90D5-A4E7-F7E7DCB36229}"/>
          </ac:spMkLst>
        </pc:spChg>
        <pc:spChg chg="add del mod">
          <ac:chgData name="Mattia Manzolaro" userId="1e3db43c-cf4a-4a12-ae45-a8c31bb14f03" providerId="ADAL" clId="{0A8B0CCF-F129-4BD2-B5DA-B64F406AF019}" dt="2023-11-24T15:57:38.612" v="629"/>
          <ac:spMkLst>
            <pc:docMk/>
            <pc:sldMk cId="292995088" sldId="319"/>
            <ac:spMk id="19" creationId="{89C26887-A583-8A6E-58DB-71184863CA19}"/>
          </ac:spMkLst>
        </pc:spChg>
        <pc:spChg chg="add del mod">
          <ac:chgData name="Mattia Manzolaro" userId="1e3db43c-cf4a-4a12-ae45-a8c31bb14f03" providerId="ADAL" clId="{0A8B0CCF-F129-4BD2-B5DA-B64F406AF019}" dt="2023-11-24T15:57:38.612" v="629"/>
          <ac:spMkLst>
            <pc:docMk/>
            <pc:sldMk cId="292995088" sldId="319"/>
            <ac:spMk id="21" creationId="{E7BA6AB3-1B3B-DA5E-7A6A-6F0C115F75EE}"/>
          </ac:spMkLst>
        </pc:spChg>
        <pc:spChg chg="add del mod">
          <ac:chgData name="Mattia Manzolaro" userId="1e3db43c-cf4a-4a12-ae45-a8c31bb14f03" providerId="ADAL" clId="{0A8B0CCF-F129-4BD2-B5DA-B64F406AF019}" dt="2023-11-24T15:57:38.612" v="629"/>
          <ac:spMkLst>
            <pc:docMk/>
            <pc:sldMk cId="292995088" sldId="319"/>
            <ac:spMk id="22" creationId="{78BA49CC-94B7-CF18-2958-C50E1B2F7C3B}"/>
          </ac:spMkLst>
        </pc:spChg>
        <pc:spChg chg="add del mod">
          <ac:chgData name="Mattia Manzolaro" userId="1e3db43c-cf4a-4a12-ae45-a8c31bb14f03" providerId="ADAL" clId="{0A8B0CCF-F129-4BD2-B5DA-B64F406AF019}" dt="2023-11-24T15:57:38.612" v="629"/>
          <ac:spMkLst>
            <pc:docMk/>
            <pc:sldMk cId="292995088" sldId="319"/>
            <ac:spMk id="23" creationId="{67E6102C-3720-135A-B887-0E503F452814}"/>
          </ac:spMkLst>
        </pc:spChg>
        <pc:spChg chg="add del mod">
          <ac:chgData name="Mattia Manzolaro" userId="1e3db43c-cf4a-4a12-ae45-a8c31bb14f03" providerId="ADAL" clId="{0A8B0CCF-F129-4BD2-B5DA-B64F406AF019}" dt="2023-11-24T15:57:38.612" v="629"/>
          <ac:spMkLst>
            <pc:docMk/>
            <pc:sldMk cId="292995088" sldId="319"/>
            <ac:spMk id="24" creationId="{AEF8E5E1-890D-19F9-2CB8-36C550C682F1}"/>
          </ac:spMkLst>
        </pc:spChg>
        <pc:spChg chg="add del mod">
          <ac:chgData name="Mattia Manzolaro" userId="1e3db43c-cf4a-4a12-ae45-a8c31bb14f03" providerId="ADAL" clId="{0A8B0CCF-F129-4BD2-B5DA-B64F406AF019}" dt="2023-11-24T15:57:38.612" v="629"/>
          <ac:spMkLst>
            <pc:docMk/>
            <pc:sldMk cId="292995088" sldId="319"/>
            <ac:spMk id="25" creationId="{92142C9C-9BD9-F7EE-31F3-925187F316D3}"/>
          </ac:spMkLst>
        </pc:spChg>
        <pc:spChg chg="mod">
          <ac:chgData name="Mattia Manzolaro" userId="1e3db43c-cf4a-4a12-ae45-a8c31bb14f03" providerId="ADAL" clId="{0A8B0CCF-F129-4BD2-B5DA-B64F406AF019}" dt="2023-11-24T15:57:26.434" v="628"/>
          <ac:spMkLst>
            <pc:docMk/>
            <pc:sldMk cId="292995088" sldId="319"/>
            <ac:spMk id="28" creationId="{E5E44811-2E55-AC70-B50B-9A9BBD675B67}"/>
          </ac:spMkLst>
        </pc:spChg>
        <pc:spChg chg="add del mod">
          <ac:chgData name="Mattia Manzolaro" userId="1e3db43c-cf4a-4a12-ae45-a8c31bb14f03" providerId="ADAL" clId="{0A8B0CCF-F129-4BD2-B5DA-B64F406AF019}" dt="2023-11-24T15:57:38.612" v="629"/>
          <ac:spMkLst>
            <pc:docMk/>
            <pc:sldMk cId="292995088" sldId="319"/>
            <ac:spMk id="29" creationId="{ECB7AA33-88C3-B2E2-A3E8-B551CD66C23C}"/>
          </ac:spMkLst>
        </pc:spChg>
        <pc:spChg chg="add del mod">
          <ac:chgData name="Mattia Manzolaro" userId="1e3db43c-cf4a-4a12-ae45-a8c31bb14f03" providerId="ADAL" clId="{0A8B0CCF-F129-4BD2-B5DA-B64F406AF019}" dt="2023-11-24T15:57:38.612" v="629"/>
          <ac:spMkLst>
            <pc:docMk/>
            <pc:sldMk cId="292995088" sldId="319"/>
            <ac:spMk id="33" creationId="{2E6AD6B8-4384-CF72-0EA7-6168C0579F04}"/>
          </ac:spMkLst>
        </pc:spChg>
        <pc:spChg chg="add del mod">
          <ac:chgData name="Mattia Manzolaro" userId="1e3db43c-cf4a-4a12-ae45-a8c31bb14f03" providerId="ADAL" clId="{0A8B0CCF-F129-4BD2-B5DA-B64F406AF019}" dt="2023-11-24T15:57:38.612" v="629"/>
          <ac:spMkLst>
            <pc:docMk/>
            <pc:sldMk cId="292995088" sldId="319"/>
            <ac:spMk id="39" creationId="{2BF04A49-9E54-3F14-CD3B-27D31D9DBEE0}"/>
          </ac:spMkLst>
        </pc:spChg>
        <pc:spChg chg="add del mod">
          <ac:chgData name="Mattia Manzolaro" userId="1e3db43c-cf4a-4a12-ae45-a8c31bb14f03" providerId="ADAL" clId="{0A8B0CCF-F129-4BD2-B5DA-B64F406AF019}" dt="2023-11-24T15:57:38.612" v="629"/>
          <ac:spMkLst>
            <pc:docMk/>
            <pc:sldMk cId="292995088" sldId="319"/>
            <ac:spMk id="40" creationId="{A87B1AC7-F26B-6FC6-14B1-72DBC67F81E9}"/>
          </ac:spMkLst>
        </pc:spChg>
        <pc:spChg chg="add del mod">
          <ac:chgData name="Mattia Manzolaro" userId="1e3db43c-cf4a-4a12-ae45-a8c31bb14f03" providerId="ADAL" clId="{0A8B0CCF-F129-4BD2-B5DA-B64F406AF019}" dt="2023-11-24T15:57:38.612" v="629"/>
          <ac:spMkLst>
            <pc:docMk/>
            <pc:sldMk cId="292995088" sldId="319"/>
            <ac:spMk id="41" creationId="{387AD730-1E87-5650-6344-34A22C7B7C99}"/>
          </ac:spMkLst>
        </pc:spChg>
        <pc:spChg chg="add del mod">
          <ac:chgData name="Mattia Manzolaro" userId="1e3db43c-cf4a-4a12-ae45-a8c31bb14f03" providerId="ADAL" clId="{0A8B0CCF-F129-4BD2-B5DA-B64F406AF019}" dt="2023-11-24T15:57:55.489" v="631"/>
          <ac:spMkLst>
            <pc:docMk/>
            <pc:sldMk cId="292995088" sldId="319"/>
            <ac:spMk id="45" creationId="{C1E1085D-02F6-EC19-54BD-7868DC90D132}"/>
          </ac:spMkLst>
        </pc:spChg>
        <pc:spChg chg="add del mod">
          <ac:chgData name="Mattia Manzolaro" userId="1e3db43c-cf4a-4a12-ae45-a8c31bb14f03" providerId="ADAL" clId="{0A8B0CCF-F129-4BD2-B5DA-B64F406AF019}" dt="2023-11-24T15:57:55.489" v="631"/>
          <ac:spMkLst>
            <pc:docMk/>
            <pc:sldMk cId="292995088" sldId="319"/>
            <ac:spMk id="47" creationId="{4DBC3A87-853E-4BE8-035F-CC0BC2379757}"/>
          </ac:spMkLst>
        </pc:spChg>
        <pc:spChg chg="add del mod">
          <ac:chgData name="Mattia Manzolaro" userId="1e3db43c-cf4a-4a12-ae45-a8c31bb14f03" providerId="ADAL" clId="{0A8B0CCF-F129-4BD2-B5DA-B64F406AF019}" dt="2023-11-24T15:57:55.489" v="631"/>
          <ac:spMkLst>
            <pc:docMk/>
            <pc:sldMk cId="292995088" sldId="319"/>
            <ac:spMk id="49" creationId="{E13F3BF2-BF87-D1D9-1200-4B583D957F75}"/>
          </ac:spMkLst>
        </pc:spChg>
        <pc:spChg chg="add del mod">
          <ac:chgData name="Mattia Manzolaro" userId="1e3db43c-cf4a-4a12-ae45-a8c31bb14f03" providerId="ADAL" clId="{0A8B0CCF-F129-4BD2-B5DA-B64F406AF019}" dt="2023-11-24T15:57:55.489" v="631"/>
          <ac:spMkLst>
            <pc:docMk/>
            <pc:sldMk cId="292995088" sldId="319"/>
            <ac:spMk id="50" creationId="{20CD1FC1-93FF-511E-7344-CCA843BFB030}"/>
          </ac:spMkLst>
        </pc:spChg>
        <pc:spChg chg="add del mod">
          <ac:chgData name="Mattia Manzolaro" userId="1e3db43c-cf4a-4a12-ae45-a8c31bb14f03" providerId="ADAL" clId="{0A8B0CCF-F129-4BD2-B5DA-B64F406AF019}" dt="2023-11-24T15:57:55.489" v="631"/>
          <ac:spMkLst>
            <pc:docMk/>
            <pc:sldMk cId="292995088" sldId="319"/>
            <ac:spMk id="55" creationId="{304576BD-0B51-E436-89CA-885C198F9D18}"/>
          </ac:spMkLst>
        </pc:spChg>
        <pc:spChg chg="add del mod">
          <ac:chgData name="Mattia Manzolaro" userId="1e3db43c-cf4a-4a12-ae45-a8c31bb14f03" providerId="ADAL" clId="{0A8B0CCF-F129-4BD2-B5DA-B64F406AF019}" dt="2023-11-24T15:57:55.489" v="631"/>
          <ac:spMkLst>
            <pc:docMk/>
            <pc:sldMk cId="292995088" sldId="319"/>
            <ac:spMk id="56" creationId="{7EE6467E-E094-F8A6-C98E-34FF537E2514}"/>
          </ac:spMkLst>
        </pc:spChg>
        <pc:spChg chg="add del mod">
          <ac:chgData name="Mattia Manzolaro" userId="1e3db43c-cf4a-4a12-ae45-a8c31bb14f03" providerId="ADAL" clId="{0A8B0CCF-F129-4BD2-B5DA-B64F406AF019}" dt="2023-11-24T15:57:55.489" v="631"/>
          <ac:spMkLst>
            <pc:docMk/>
            <pc:sldMk cId="292995088" sldId="319"/>
            <ac:spMk id="58" creationId="{838AF850-8C00-9D53-98BF-FBC29AF03274}"/>
          </ac:spMkLst>
        </pc:spChg>
        <pc:spChg chg="add del mod">
          <ac:chgData name="Mattia Manzolaro" userId="1e3db43c-cf4a-4a12-ae45-a8c31bb14f03" providerId="ADAL" clId="{0A8B0CCF-F129-4BD2-B5DA-B64F406AF019}" dt="2023-11-24T15:57:55.489" v="631"/>
          <ac:spMkLst>
            <pc:docMk/>
            <pc:sldMk cId="292995088" sldId="319"/>
            <ac:spMk id="59" creationId="{2C19115B-18B3-3334-481C-487EB2D48DE1}"/>
          </ac:spMkLst>
        </pc:spChg>
        <pc:spChg chg="add del mod">
          <ac:chgData name="Mattia Manzolaro" userId="1e3db43c-cf4a-4a12-ae45-a8c31bb14f03" providerId="ADAL" clId="{0A8B0CCF-F129-4BD2-B5DA-B64F406AF019}" dt="2023-11-24T15:57:55.489" v="631"/>
          <ac:spMkLst>
            <pc:docMk/>
            <pc:sldMk cId="292995088" sldId="319"/>
            <ac:spMk id="60" creationId="{1F09BD1C-ED34-B321-DD34-B22FD31408E1}"/>
          </ac:spMkLst>
        </pc:spChg>
        <pc:spChg chg="add del mod">
          <ac:chgData name="Mattia Manzolaro" userId="1e3db43c-cf4a-4a12-ae45-a8c31bb14f03" providerId="ADAL" clId="{0A8B0CCF-F129-4BD2-B5DA-B64F406AF019}" dt="2023-11-24T15:57:55.489" v="631"/>
          <ac:spMkLst>
            <pc:docMk/>
            <pc:sldMk cId="292995088" sldId="319"/>
            <ac:spMk id="61" creationId="{B90C1DD2-3BF7-FC7C-530D-231E5A25741B}"/>
          </ac:spMkLst>
        </pc:spChg>
        <pc:spChg chg="add del mod">
          <ac:chgData name="Mattia Manzolaro" userId="1e3db43c-cf4a-4a12-ae45-a8c31bb14f03" providerId="ADAL" clId="{0A8B0CCF-F129-4BD2-B5DA-B64F406AF019}" dt="2023-11-24T15:57:55.489" v="631"/>
          <ac:spMkLst>
            <pc:docMk/>
            <pc:sldMk cId="292995088" sldId="319"/>
            <ac:spMk id="62" creationId="{00AFEB5F-0BB2-6FEC-D28A-EF7B3995338F}"/>
          </ac:spMkLst>
        </pc:spChg>
        <pc:spChg chg="del">
          <ac:chgData name="Mattia Manzolaro" userId="1e3db43c-cf4a-4a12-ae45-a8c31bb14f03" providerId="ADAL" clId="{0A8B0CCF-F129-4BD2-B5DA-B64F406AF019}" dt="2023-11-24T15:55:54.212" v="612" actId="478"/>
          <ac:spMkLst>
            <pc:docMk/>
            <pc:sldMk cId="292995088" sldId="319"/>
            <ac:spMk id="64" creationId="{AA00C0F7-EBEF-3577-D5E2-5A93F9227AC3}"/>
          </ac:spMkLst>
        </pc:spChg>
        <pc:spChg chg="mod">
          <ac:chgData name="Mattia Manzolaro" userId="1e3db43c-cf4a-4a12-ae45-a8c31bb14f03" providerId="ADAL" clId="{0A8B0CCF-F129-4BD2-B5DA-B64F406AF019}" dt="2023-11-24T15:57:40.740" v="630"/>
          <ac:spMkLst>
            <pc:docMk/>
            <pc:sldMk cId="292995088" sldId="319"/>
            <ac:spMk id="67" creationId="{C946ADFA-7CD0-E8AD-5482-C60B75FE57EC}"/>
          </ac:spMkLst>
        </pc:spChg>
        <pc:spChg chg="add del mod">
          <ac:chgData name="Mattia Manzolaro" userId="1e3db43c-cf4a-4a12-ae45-a8c31bb14f03" providerId="ADAL" clId="{0A8B0CCF-F129-4BD2-B5DA-B64F406AF019}" dt="2023-11-24T15:57:55.489" v="631"/>
          <ac:spMkLst>
            <pc:docMk/>
            <pc:sldMk cId="292995088" sldId="319"/>
            <ac:spMk id="68" creationId="{471B3BB3-3246-EAF8-6148-410903B8CBF6}"/>
          </ac:spMkLst>
        </pc:spChg>
        <pc:spChg chg="add del mod">
          <ac:chgData name="Mattia Manzolaro" userId="1e3db43c-cf4a-4a12-ae45-a8c31bb14f03" providerId="ADAL" clId="{0A8B0CCF-F129-4BD2-B5DA-B64F406AF019}" dt="2023-11-24T15:57:55.489" v="631"/>
          <ac:spMkLst>
            <pc:docMk/>
            <pc:sldMk cId="292995088" sldId="319"/>
            <ac:spMk id="72" creationId="{1BB73301-4BB8-FC79-2272-F4C0565CC47C}"/>
          </ac:spMkLst>
        </pc:spChg>
        <pc:spChg chg="add del mod">
          <ac:chgData name="Mattia Manzolaro" userId="1e3db43c-cf4a-4a12-ae45-a8c31bb14f03" providerId="ADAL" clId="{0A8B0CCF-F129-4BD2-B5DA-B64F406AF019}" dt="2023-11-24T15:57:55.489" v="631"/>
          <ac:spMkLst>
            <pc:docMk/>
            <pc:sldMk cId="292995088" sldId="319"/>
            <ac:spMk id="78" creationId="{9FF3B68E-792E-A305-664E-0560EC984EBF}"/>
          </ac:spMkLst>
        </pc:spChg>
        <pc:spChg chg="add del mod">
          <ac:chgData name="Mattia Manzolaro" userId="1e3db43c-cf4a-4a12-ae45-a8c31bb14f03" providerId="ADAL" clId="{0A8B0CCF-F129-4BD2-B5DA-B64F406AF019}" dt="2023-11-24T15:57:55.489" v="631"/>
          <ac:spMkLst>
            <pc:docMk/>
            <pc:sldMk cId="292995088" sldId="319"/>
            <ac:spMk id="79" creationId="{BE16C7DE-F9B0-E0E6-C8CE-DA525FE15F1D}"/>
          </ac:spMkLst>
        </pc:spChg>
        <pc:spChg chg="add del mod">
          <ac:chgData name="Mattia Manzolaro" userId="1e3db43c-cf4a-4a12-ae45-a8c31bb14f03" providerId="ADAL" clId="{0A8B0CCF-F129-4BD2-B5DA-B64F406AF019}" dt="2023-11-24T15:57:55.489" v="631"/>
          <ac:spMkLst>
            <pc:docMk/>
            <pc:sldMk cId="292995088" sldId="319"/>
            <ac:spMk id="80" creationId="{BA82B1C6-CFA7-7D61-B508-7CFE7DA6BEAA}"/>
          </ac:spMkLst>
        </pc:spChg>
        <pc:grpChg chg="add del mod">
          <ac:chgData name="Mattia Manzolaro" userId="1e3db43c-cf4a-4a12-ae45-a8c31bb14f03" providerId="ADAL" clId="{0A8B0CCF-F129-4BD2-B5DA-B64F406AF019}" dt="2023-11-24T15:57:38.612" v="629"/>
          <ac:grpSpMkLst>
            <pc:docMk/>
            <pc:sldMk cId="292995088" sldId="319"/>
            <ac:grpSpMk id="26" creationId="{65CBB933-2726-7661-4970-A07F62B1962C}"/>
          </ac:grpSpMkLst>
        </pc:grpChg>
        <pc:grpChg chg="add del mod">
          <ac:chgData name="Mattia Manzolaro" userId="1e3db43c-cf4a-4a12-ae45-a8c31bb14f03" providerId="ADAL" clId="{0A8B0CCF-F129-4BD2-B5DA-B64F406AF019}" dt="2023-11-24T15:57:55.489" v="631"/>
          <ac:grpSpMkLst>
            <pc:docMk/>
            <pc:sldMk cId="292995088" sldId="319"/>
            <ac:grpSpMk id="65" creationId="{FD2239A9-31C8-FD70-89F6-6B2D17DD182F}"/>
          </ac:grpSpMkLst>
        </pc:grpChg>
        <pc:picChg chg="add del mod">
          <ac:chgData name="Mattia Manzolaro" userId="1e3db43c-cf4a-4a12-ae45-a8c31bb14f03" providerId="ADAL" clId="{0A8B0CCF-F129-4BD2-B5DA-B64F406AF019}" dt="2023-11-24T15:57:38.612" v="629"/>
          <ac:picMkLst>
            <pc:docMk/>
            <pc:sldMk cId="292995088" sldId="319"/>
            <ac:picMk id="6" creationId="{C3A3C67D-C650-50BB-0F55-283848C1954D}"/>
          </ac:picMkLst>
        </pc:picChg>
        <pc:picChg chg="add del mod">
          <ac:chgData name="Mattia Manzolaro" userId="1e3db43c-cf4a-4a12-ae45-a8c31bb14f03" providerId="ADAL" clId="{0A8B0CCF-F129-4BD2-B5DA-B64F406AF019}" dt="2023-11-24T15:57:38.612" v="629"/>
          <ac:picMkLst>
            <pc:docMk/>
            <pc:sldMk cId="292995088" sldId="319"/>
            <ac:picMk id="15" creationId="{3DDB736F-4C8E-1205-AB0F-D43953B3F8A7}"/>
          </ac:picMkLst>
        </pc:picChg>
        <pc:picChg chg="add del mod">
          <ac:chgData name="Mattia Manzolaro" userId="1e3db43c-cf4a-4a12-ae45-a8c31bb14f03" providerId="ADAL" clId="{0A8B0CCF-F129-4BD2-B5DA-B64F406AF019}" dt="2023-11-24T15:57:38.612" v="629"/>
          <ac:picMkLst>
            <pc:docMk/>
            <pc:sldMk cId="292995088" sldId="319"/>
            <ac:picMk id="16" creationId="{6112F038-102F-074B-1F83-A8DFE671D88D}"/>
          </ac:picMkLst>
        </pc:picChg>
        <pc:picChg chg="add del mod">
          <ac:chgData name="Mattia Manzolaro" userId="1e3db43c-cf4a-4a12-ae45-a8c31bb14f03" providerId="ADAL" clId="{0A8B0CCF-F129-4BD2-B5DA-B64F406AF019}" dt="2023-11-24T15:57:38.612" v="629"/>
          <ac:picMkLst>
            <pc:docMk/>
            <pc:sldMk cId="292995088" sldId="319"/>
            <ac:picMk id="17" creationId="{078CED5D-202E-C7B3-7D19-198B2153B90B}"/>
          </ac:picMkLst>
        </pc:picChg>
        <pc:picChg chg="add del mod">
          <ac:chgData name="Mattia Manzolaro" userId="1e3db43c-cf4a-4a12-ae45-a8c31bb14f03" providerId="ADAL" clId="{0A8B0CCF-F129-4BD2-B5DA-B64F406AF019}" dt="2023-11-24T15:57:38.612" v="629"/>
          <ac:picMkLst>
            <pc:docMk/>
            <pc:sldMk cId="292995088" sldId="319"/>
            <ac:picMk id="20" creationId="{74756B87-71AE-5149-ADF0-631269973009}"/>
          </ac:picMkLst>
        </pc:picChg>
        <pc:picChg chg="mod">
          <ac:chgData name="Mattia Manzolaro" userId="1e3db43c-cf4a-4a12-ae45-a8c31bb14f03" providerId="ADAL" clId="{0A8B0CCF-F129-4BD2-B5DA-B64F406AF019}" dt="2023-11-24T15:57:26.434" v="628"/>
          <ac:picMkLst>
            <pc:docMk/>
            <pc:sldMk cId="292995088" sldId="319"/>
            <ac:picMk id="27" creationId="{FC65A065-D0F2-88A5-25E1-37F916F66EB6}"/>
          </ac:picMkLst>
        </pc:picChg>
        <pc:picChg chg="add del mod">
          <ac:chgData name="Mattia Manzolaro" userId="1e3db43c-cf4a-4a12-ae45-a8c31bb14f03" providerId="ADAL" clId="{0A8B0CCF-F129-4BD2-B5DA-B64F406AF019}" dt="2023-11-24T15:57:38.612" v="629"/>
          <ac:picMkLst>
            <pc:docMk/>
            <pc:sldMk cId="292995088" sldId="319"/>
            <ac:picMk id="30" creationId="{5D764CAE-32C0-D997-DDFE-1C2DFA790B90}"/>
          </ac:picMkLst>
        </pc:picChg>
        <pc:picChg chg="add del mod">
          <ac:chgData name="Mattia Manzolaro" userId="1e3db43c-cf4a-4a12-ae45-a8c31bb14f03" providerId="ADAL" clId="{0A8B0CCF-F129-4BD2-B5DA-B64F406AF019}" dt="2023-11-24T15:57:38.612" v="629"/>
          <ac:picMkLst>
            <pc:docMk/>
            <pc:sldMk cId="292995088" sldId="319"/>
            <ac:picMk id="42" creationId="{C1B6CCB4-2352-FAFA-5254-7BE033CF67C7}"/>
          </ac:picMkLst>
        </pc:picChg>
        <pc:picChg chg="add del mod">
          <ac:chgData name="Mattia Manzolaro" userId="1e3db43c-cf4a-4a12-ae45-a8c31bb14f03" providerId="ADAL" clId="{0A8B0CCF-F129-4BD2-B5DA-B64F406AF019}" dt="2023-11-24T15:57:55.489" v="631"/>
          <ac:picMkLst>
            <pc:docMk/>
            <pc:sldMk cId="292995088" sldId="319"/>
            <ac:picMk id="43" creationId="{9B07DF07-1DCE-9A10-C4E1-C81684FA8910}"/>
          </ac:picMkLst>
        </pc:picChg>
        <pc:picChg chg="add del mod">
          <ac:chgData name="Mattia Manzolaro" userId="1e3db43c-cf4a-4a12-ae45-a8c31bb14f03" providerId="ADAL" clId="{0A8B0CCF-F129-4BD2-B5DA-B64F406AF019}" dt="2023-11-24T15:57:55.489" v="631"/>
          <ac:picMkLst>
            <pc:docMk/>
            <pc:sldMk cId="292995088" sldId="319"/>
            <ac:picMk id="51" creationId="{ACEF5E2F-9208-3296-E6C5-7761FD3976A3}"/>
          </ac:picMkLst>
        </pc:picChg>
        <pc:picChg chg="add del mod">
          <ac:chgData name="Mattia Manzolaro" userId="1e3db43c-cf4a-4a12-ae45-a8c31bb14f03" providerId="ADAL" clId="{0A8B0CCF-F129-4BD2-B5DA-B64F406AF019}" dt="2023-11-24T15:57:55.489" v="631"/>
          <ac:picMkLst>
            <pc:docMk/>
            <pc:sldMk cId="292995088" sldId="319"/>
            <ac:picMk id="52" creationId="{EE4B8A83-8C29-66EB-1DDD-2AA56C12C34E}"/>
          </ac:picMkLst>
        </pc:picChg>
        <pc:picChg chg="add del">
          <ac:chgData name="Mattia Manzolaro" userId="1e3db43c-cf4a-4a12-ae45-a8c31bb14f03" providerId="ADAL" clId="{0A8B0CCF-F129-4BD2-B5DA-B64F406AF019}" dt="2023-11-24T15:55:54.212" v="612" actId="478"/>
          <ac:picMkLst>
            <pc:docMk/>
            <pc:sldMk cId="292995088" sldId="319"/>
            <ac:picMk id="53" creationId="{F931152E-CD03-ECF6-4D65-0EE48222EE39}"/>
          </ac:picMkLst>
        </pc:picChg>
        <pc:picChg chg="add del mod">
          <ac:chgData name="Mattia Manzolaro" userId="1e3db43c-cf4a-4a12-ae45-a8c31bb14f03" providerId="ADAL" clId="{0A8B0CCF-F129-4BD2-B5DA-B64F406AF019}" dt="2023-11-24T15:57:55.489" v="631"/>
          <ac:picMkLst>
            <pc:docMk/>
            <pc:sldMk cId="292995088" sldId="319"/>
            <ac:picMk id="54" creationId="{233651E0-883D-276C-8870-75A1F9213DE4}"/>
          </ac:picMkLst>
        </pc:picChg>
        <pc:picChg chg="add del mod">
          <ac:chgData name="Mattia Manzolaro" userId="1e3db43c-cf4a-4a12-ae45-a8c31bb14f03" providerId="ADAL" clId="{0A8B0CCF-F129-4BD2-B5DA-B64F406AF019}" dt="2023-11-24T15:57:55.489" v="631"/>
          <ac:picMkLst>
            <pc:docMk/>
            <pc:sldMk cId="292995088" sldId="319"/>
            <ac:picMk id="57" creationId="{72CAF163-29E5-6B45-1C18-B845285CD85C}"/>
          </ac:picMkLst>
        </pc:picChg>
        <pc:picChg chg="del">
          <ac:chgData name="Mattia Manzolaro" userId="1e3db43c-cf4a-4a12-ae45-a8c31bb14f03" providerId="ADAL" clId="{0A8B0CCF-F129-4BD2-B5DA-B64F406AF019}" dt="2023-11-24T15:55:54.212" v="612" actId="478"/>
          <ac:picMkLst>
            <pc:docMk/>
            <pc:sldMk cId="292995088" sldId="319"/>
            <ac:picMk id="63" creationId="{694CEF04-0671-3A4D-8A24-ECE11D3DDD57}"/>
          </ac:picMkLst>
        </pc:picChg>
        <pc:picChg chg="mod">
          <ac:chgData name="Mattia Manzolaro" userId="1e3db43c-cf4a-4a12-ae45-a8c31bb14f03" providerId="ADAL" clId="{0A8B0CCF-F129-4BD2-B5DA-B64F406AF019}" dt="2023-11-24T15:57:40.740" v="630"/>
          <ac:picMkLst>
            <pc:docMk/>
            <pc:sldMk cId="292995088" sldId="319"/>
            <ac:picMk id="66" creationId="{E454896B-6ED9-D93E-8ACF-340C43E093C5}"/>
          </ac:picMkLst>
        </pc:picChg>
        <pc:picChg chg="add del mod">
          <ac:chgData name="Mattia Manzolaro" userId="1e3db43c-cf4a-4a12-ae45-a8c31bb14f03" providerId="ADAL" clId="{0A8B0CCF-F129-4BD2-B5DA-B64F406AF019}" dt="2023-11-24T15:57:55.489" v="631"/>
          <ac:picMkLst>
            <pc:docMk/>
            <pc:sldMk cId="292995088" sldId="319"/>
            <ac:picMk id="69" creationId="{AF25275A-E4CB-70CD-0D5B-8731E8B6348F}"/>
          </ac:picMkLst>
        </pc:picChg>
        <pc:picChg chg="add del mod">
          <ac:chgData name="Mattia Manzolaro" userId="1e3db43c-cf4a-4a12-ae45-a8c31bb14f03" providerId="ADAL" clId="{0A8B0CCF-F129-4BD2-B5DA-B64F406AF019}" dt="2023-11-24T15:57:55.489" v="631"/>
          <ac:picMkLst>
            <pc:docMk/>
            <pc:sldMk cId="292995088" sldId="319"/>
            <ac:picMk id="81" creationId="{F37B5211-308C-B2B2-3828-3B36A01386B0}"/>
          </ac:picMkLst>
        </pc:picChg>
        <pc:picChg chg="add mod">
          <ac:chgData name="Mattia Manzolaro" userId="1e3db43c-cf4a-4a12-ae45-a8c31bb14f03" providerId="ADAL" clId="{0A8B0CCF-F129-4BD2-B5DA-B64F406AF019}" dt="2023-11-24T15:58:05.644" v="634" actId="1076"/>
          <ac:picMkLst>
            <pc:docMk/>
            <pc:sldMk cId="292995088" sldId="319"/>
            <ac:picMk id="82" creationId="{377CC17D-FA7E-A1FE-9D11-3CFFCB66922D}"/>
          </ac:picMkLst>
        </pc:picChg>
        <pc:cxnChg chg="add del mod">
          <ac:chgData name="Mattia Manzolaro" userId="1e3db43c-cf4a-4a12-ae45-a8c31bb14f03" providerId="ADAL" clId="{0A8B0CCF-F129-4BD2-B5DA-B64F406AF019}" dt="2023-11-24T15:57:38.612" v="629"/>
          <ac:cxnSpMkLst>
            <pc:docMk/>
            <pc:sldMk cId="292995088" sldId="319"/>
            <ac:cxnSpMk id="7" creationId="{C71ECCA3-99C7-6FBA-36A2-4663E65E1582}"/>
          </ac:cxnSpMkLst>
        </pc:cxnChg>
        <pc:cxnChg chg="add del mod">
          <ac:chgData name="Mattia Manzolaro" userId="1e3db43c-cf4a-4a12-ae45-a8c31bb14f03" providerId="ADAL" clId="{0A8B0CCF-F129-4BD2-B5DA-B64F406AF019}" dt="2023-11-24T15:57:38.612" v="629"/>
          <ac:cxnSpMkLst>
            <pc:docMk/>
            <pc:sldMk cId="292995088" sldId="319"/>
            <ac:cxnSpMk id="10" creationId="{61503284-D579-1E61-AB63-B378FBAABFCD}"/>
          </ac:cxnSpMkLst>
        </pc:cxnChg>
        <pc:cxnChg chg="add del mod">
          <ac:chgData name="Mattia Manzolaro" userId="1e3db43c-cf4a-4a12-ae45-a8c31bb14f03" providerId="ADAL" clId="{0A8B0CCF-F129-4BD2-B5DA-B64F406AF019}" dt="2023-11-24T15:57:38.612" v="629"/>
          <ac:cxnSpMkLst>
            <pc:docMk/>
            <pc:sldMk cId="292995088" sldId="319"/>
            <ac:cxnSpMk id="12" creationId="{0DE082FF-A18A-EA11-0A9E-35C5D2FB1CBA}"/>
          </ac:cxnSpMkLst>
        </pc:cxnChg>
        <pc:cxnChg chg="add del mod">
          <ac:chgData name="Mattia Manzolaro" userId="1e3db43c-cf4a-4a12-ae45-a8c31bb14f03" providerId="ADAL" clId="{0A8B0CCF-F129-4BD2-B5DA-B64F406AF019}" dt="2023-11-24T15:57:38.612" v="629"/>
          <ac:cxnSpMkLst>
            <pc:docMk/>
            <pc:sldMk cId="292995088" sldId="319"/>
            <ac:cxnSpMk id="31" creationId="{8A5DD91A-1818-A392-9928-227938FD5B37}"/>
          </ac:cxnSpMkLst>
        </pc:cxnChg>
        <pc:cxnChg chg="add del mod">
          <ac:chgData name="Mattia Manzolaro" userId="1e3db43c-cf4a-4a12-ae45-a8c31bb14f03" providerId="ADAL" clId="{0A8B0CCF-F129-4BD2-B5DA-B64F406AF019}" dt="2023-11-24T15:57:38.612" v="629"/>
          <ac:cxnSpMkLst>
            <pc:docMk/>
            <pc:sldMk cId="292995088" sldId="319"/>
            <ac:cxnSpMk id="32" creationId="{3DD39D43-97F1-0F69-7D34-60EC27A3D364}"/>
          </ac:cxnSpMkLst>
        </pc:cxnChg>
        <pc:cxnChg chg="add del mod">
          <ac:chgData name="Mattia Manzolaro" userId="1e3db43c-cf4a-4a12-ae45-a8c31bb14f03" providerId="ADAL" clId="{0A8B0CCF-F129-4BD2-B5DA-B64F406AF019}" dt="2023-11-24T15:57:38.612" v="629"/>
          <ac:cxnSpMkLst>
            <pc:docMk/>
            <pc:sldMk cId="292995088" sldId="319"/>
            <ac:cxnSpMk id="34" creationId="{99877340-1C1D-8BE7-07F8-22C8ECB05A71}"/>
          </ac:cxnSpMkLst>
        </pc:cxnChg>
        <pc:cxnChg chg="add del mod">
          <ac:chgData name="Mattia Manzolaro" userId="1e3db43c-cf4a-4a12-ae45-a8c31bb14f03" providerId="ADAL" clId="{0A8B0CCF-F129-4BD2-B5DA-B64F406AF019}" dt="2023-11-24T15:57:38.612" v="629"/>
          <ac:cxnSpMkLst>
            <pc:docMk/>
            <pc:sldMk cId="292995088" sldId="319"/>
            <ac:cxnSpMk id="35" creationId="{46BAEAE7-FFA4-588B-777C-B446B6B20E45}"/>
          </ac:cxnSpMkLst>
        </pc:cxnChg>
        <pc:cxnChg chg="add del mod">
          <ac:chgData name="Mattia Manzolaro" userId="1e3db43c-cf4a-4a12-ae45-a8c31bb14f03" providerId="ADAL" clId="{0A8B0CCF-F129-4BD2-B5DA-B64F406AF019}" dt="2023-11-24T15:57:38.612" v="629"/>
          <ac:cxnSpMkLst>
            <pc:docMk/>
            <pc:sldMk cId="292995088" sldId="319"/>
            <ac:cxnSpMk id="36" creationId="{32A3A38C-B583-B18F-75A6-BD2AB3C407DD}"/>
          </ac:cxnSpMkLst>
        </pc:cxnChg>
        <pc:cxnChg chg="add del mod">
          <ac:chgData name="Mattia Manzolaro" userId="1e3db43c-cf4a-4a12-ae45-a8c31bb14f03" providerId="ADAL" clId="{0A8B0CCF-F129-4BD2-B5DA-B64F406AF019}" dt="2023-11-24T15:57:38.612" v="629"/>
          <ac:cxnSpMkLst>
            <pc:docMk/>
            <pc:sldMk cId="292995088" sldId="319"/>
            <ac:cxnSpMk id="37" creationId="{C4BDCA6D-C897-B80C-FEE8-884DEFCB71F6}"/>
          </ac:cxnSpMkLst>
        </pc:cxnChg>
        <pc:cxnChg chg="add del mod">
          <ac:chgData name="Mattia Manzolaro" userId="1e3db43c-cf4a-4a12-ae45-a8c31bb14f03" providerId="ADAL" clId="{0A8B0CCF-F129-4BD2-B5DA-B64F406AF019}" dt="2023-11-24T15:57:38.612" v="629"/>
          <ac:cxnSpMkLst>
            <pc:docMk/>
            <pc:sldMk cId="292995088" sldId="319"/>
            <ac:cxnSpMk id="38" creationId="{3EA80F1B-AD08-10AA-5EAA-160FDAB43025}"/>
          </ac:cxnSpMkLst>
        </pc:cxnChg>
        <pc:cxnChg chg="add del mod">
          <ac:chgData name="Mattia Manzolaro" userId="1e3db43c-cf4a-4a12-ae45-a8c31bb14f03" providerId="ADAL" clId="{0A8B0CCF-F129-4BD2-B5DA-B64F406AF019}" dt="2023-11-24T15:57:55.489" v="631"/>
          <ac:cxnSpMkLst>
            <pc:docMk/>
            <pc:sldMk cId="292995088" sldId="319"/>
            <ac:cxnSpMk id="44" creationId="{78D26043-3610-E837-3EC9-76EA6E79D83C}"/>
          </ac:cxnSpMkLst>
        </pc:cxnChg>
        <pc:cxnChg chg="add del mod">
          <ac:chgData name="Mattia Manzolaro" userId="1e3db43c-cf4a-4a12-ae45-a8c31bb14f03" providerId="ADAL" clId="{0A8B0CCF-F129-4BD2-B5DA-B64F406AF019}" dt="2023-11-24T15:57:55.489" v="631"/>
          <ac:cxnSpMkLst>
            <pc:docMk/>
            <pc:sldMk cId="292995088" sldId="319"/>
            <ac:cxnSpMk id="46" creationId="{D662B4F8-22CE-DE49-0410-B030A4E4BCBE}"/>
          </ac:cxnSpMkLst>
        </pc:cxnChg>
        <pc:cxnChg chg="add del mod">
          <ac:chgData name="Mattia Manzolaro" userId="1e3db43c-cf4a-4a12-ae45-a8c31bb14f03" providerId="ADAL" clId="{0A8B0CCF-F129-4BD2-B5DA-B64F406AF019}" dt="2023-11-24T15:57:55.489" v="631"/>
          <ac:cxnSpMkLst>
            <pc:docMk/>
            <pc:sldMk cId="292995088" sldId="319"/>
            <ac:cxnSpMk id="48" creationId="{E8A682D5-A656-9659-D79C-3B6306E9C9CD}"/>
          </ac:cxnSpMkLst>
        </pc:cxnChg>
        <pc:cxnChg chg="add del mod">
          <ac:chgData name="Mattia Manzolaro" userId="1e3db43c-cf4a-4a12-ae45-a8c31bb14f03" providerId="ADAL" clId="{0A8B0CCF-F129-4BD2-B5DA-B64F406AF019}" dt="2023-11-24T15:57:55.489" v="631"/>
          <ac:cxnSpMkLst>
            <pc:docMk/>
            <pc:sldMk cId="292995088" sldId="319"/>
            <ac:cxnSpMk id="70" creationId="{C329D7E4-B381-BE9F-C75C-98ECE3FD2899}"/>
          </ac:cxnSpMkLst>
        </pc:cxnChg>
        <pc:cxnChg chg="add del mod">
          <ac:chgData name="Mattia Manzolaro" userId="1e3db43c-cf4a-4a12-ae45-a8c31bb14f03" providerId="ADAL" clId="{0A8B0CCF-F129-4BD2-B5DA-B64F406AF019}" dt="2023-11-24T15:57:55.489" v="631"/>
          <ac:cxnSpMkLst>
            <pc:docMk/>
            <pc:sldMk cId="292995088" sldId="319"/>
            <ac:cxnSpMk id="71" creationId="{F6137062-9CEB-4F79-DC26-6BE1B90DF141}"/>
          </ac:cxnSpMkLst>
        </pc:cxnChg>
        <pc:cxnChg chg="add del mod">
          <ac:chgData name="Mattia Manzolaro" userId="1e3db43c-cf4a-4a12-ae45-a8c31bb14f03" providerId="ADAL" clId="{0A8B0CCF-F129-4BD2-B5DA-B64F406AF019}" dt="2023-11-24T15:57:55.489" v="631"/>
          <ac:cxnSpMkLst>
            <pc:docMk/>
            <pc:sldMk cId="292995088" sldId="319"/>
            <ac:cxnSpMk id="73" creationId="{5D0DC720-30B8-EC06-102E-6414C72FF767}"/>
          </ac:cxnSpMkLst>
        </pc:cxnChg>
        <pc:cxnChg chg="add del mod">
          <ac:chgData name="Mattia Manzolaro" userId="1e3db43c-cf4a-4a12-ae45-a8c31bb14f03" providerId="ADAL" clId="{0A8B0CCF-F129-4BD2-B5DA-B64F406AF019}" dt="2023-11-24T15:57:55.489" v="631"/>
          <ac:cxnSpMkLst>
            <pc:docMk/>
            <pc:sldMk cId="292995088" sldId="319"/>
            <ac:cxnSpMk id="74" creationId="{A88B23FA-4724-3602-7AFF-3EACAC4D44B4}"/>
          </ac:cxnSpMkLst>
        </pc:cxnChg>
        <pc:cxnChg chg="add del mod">
          <ac:chgData name="Mattia Manzolaro" userId="1e3db43c-cf4a-4a12-ae45-a8c31bb14f03" providerId="ADAL" clId="{0A8B0CCF-F129-4BD2-B5DA-B64F406AF019}" dt="2023-11-24T15:57:55.489" v="631"/>
          <ac:cxnSpMkLst>
            <pc:docMk/>
            <pc:sldMk cId="292995088" sldId="319"/>
            <ac:cxnSpMk id="75" creationId="{BFB50706-D701-5031-E045-EA78E1E6FA52}"/>
          </ac:cxnSpMkLst>
        </pc:cxnChg>
        <pc:cxnChg chg="add del mod">
          <ac:chgData name="Mattia Manzolaro" userId="1e3db43c-cf4a-4a12-ae45-a8c31bb14f03" providerId="ADAL" clId="{0A8B0CCF-F129-4BD2-B5DA-B64F406AF019}" dt="2023-11-24T15:57:55.489" v="631"/>
          <ac:cxnSpMkLst>
            <pc:docMk/>
            <pc:sldMk cId="292995088" sldId="319"/>
            <ac:cxnSpMk id="76" creationId="{39CBF774-45DE-6FDD-35E5-48A64F899C88}"/>
          </ac:cxnSpMkLst>
        </pc:cxnChg>
        <pc:cxnChg chg="add del mod">
          <ac:chgData name="Mattia Manzolaro" userId="1e3db43c-cf4a-4a12-ae45-a8c31bb14f03" providerId="ADAL" clId="{0A8B0CCF-F129-4BD2-B5DA-B64F406AF019}" dt="2023-11-24T15:57:55.489" v="631"/>
          <ac:cxnSpMkLst>
            <pc:docMk/>
            <pc:sldMk cId="292995088" sldId="319"/>
            <ac:cxnSpMk id="77" creationId="{5106733A-7CCC-72F5-F999-A7B6A013CD35}"/>
          </ac:cxnSpMkLst>
        </pc:cxnChg>
      </pc:sldChg>
      <pc:sldChg chg="addSp delSp modSp mod">
        <pc:chgData name="Mattia Manzolaro" userId="1e3db43c-cf4a-4a12-ae45-a8c31bb14f03" providerId="ADAL" clId="{0A8B0CCF-F129-4BD2-B5DA-B64F406AF019}" dt="2023-11-26T10:44:04.593" v="1779"/>
        <pc:sldMkLst>
          <pc:docMk/>
          <pc:sldMk cId="3900218017" sldId="320"/>
        </pc:sldMkLst>
        <pc:spChg chg="add del mod">
          <ac:chgData name="Mattia Manzolaro" userId="1e3db43c-cf4a-4a12-ae45-a8c31bb14f03" providerId="ADAL" clId="{0A8B0CCF-F129-4BD2-B5DA-B64F406AF019}" dt="2023-11-24T17:14:38.783" v="645"/>
          <ac:spMkLst>
            <pc:docMk/>
            <pc:sldMk cId="3900218017" sldId="320"/>
            <ac:spMk id="2" creationId="{8A45437C-5106-1D8F-35E7-F8268D6D9789}"/>
          </ac:spMkLst>
        </pc:spChg>
        <pc:spChg chg="add del mod">
          <ac:chgData name="Mattia Manzolaro" userId="1e3db43c-cf4a-4a12-ae45-a8c31bb14f03" providerId="ADAL" clId="{0A8B0CCF-F129-4BD2-B5DA-B64F406AF019}" dt="2023-11-24T17:14:38.783" v="645"/>
          <ac:spMkLst>
            <pc:docMk/>
            <pc:sldMk cId="3900218017" sldId="320"/>
            <ac:spMk id="3" creationId="{52FE247B-08B0-2623-FAB4-B111C0547BB5}"/>
          </ac:spMkLst>
        </pc:spChg>
        <pc:spChg chg="mod">
          <ac:chgData name="Mattia Manzolaro" userId="1e3db43c-cf4a-4a12-ae45-a8c31bb14f03" providerId="ADAL" clId="{0A8B0CCF-F129-4BD2-B5DA-B64F406AF019}" dt="2023-11-26T10:44:04.593" v="1779"/>
          <ac:spMkLst>
            <pc:docMk/>
            <pc:sldMk cId="3900218017" sldId="320"/>
            <ac:spMk id="8" creationId="{4418A381-0759-AA9C-B095-779782450BC1}"/>
          </ac:spMkLst>
        </pc:spChg>
        <pc:spChg chg="add del mod">
          <ac:chgData name="Mattia Manzolaro" userId="1e3db43c-cf4a-4a12-ae45-a8c31bb14f03" providerId="ADAL" clId="{0A8B0CCF-F129-4BD2-B5DA-B64F406AF019}" dt="2023-11-24T17:14:38.783" v="645"/>
          <ac:spMkLst>
            <pc:docMk/>
            <pc:sldMk cId="3900218017" sldId="320"/>
            <ac:spMk id="10" creationId="{152D2D17-31F9-F0AD-FF8C-708ABD315C21}"/>
          </ac:spMkLst>
        </pc:spChg>
        <pc:spChg chg="add mod">
          <ac:chgData name="Mattia Manzolaro" userId="1e3db43c-cf4a-4a12-ae45-a8c31bb14f03" providerId="ADAL" clId="{0A8B0CCF-F129-4BD2-B5DA-B64F406AF019}" dt="2023-11-24T17:17:30.250" v="752" actId="1036"/>
          <ac:spMkLst>
            <pc:docMk/>
            <pc:sldMk cId="3900218017" sldId="320"/>
            <ac:spMk id="13" creationId="{21EE0A17-6039-7248-AC63-93C8E46369CC}"/>
          </ac:spMkLst>
        </pc:spChg>
        <pc:picChg chg="del">
          <ac:chgData name="Mattia Manzolaro" userId="1e3db43c-cf4a-4a12-ae45-a8c31bb14f03" providerId="ADAL" clId="{0A8B0CCF-F129-4BD2-B5DA-B64F406AF019}" dt="2023-11-24T16:52:35.081" v="639" actId="478"/>
          <ac:picMkLst>
            <pc:docMk/>
            <pc:sldMk cId="3900218017" sldId="320"/>
            <ac:picMk id="6" creationId="{9780E430-301F-79C7-92A9-920308E102A3}"/>
          </ac:picMkLst>
        </pc:picChg>
        <pc:picChg chg="add del mod">
          <ac:chgData name="Mattia Manzolaro" userId="1e3db43c-cf4a-4a12-ae45-a8c31bb14f03" providerId="ADAL" clId="{0A8B0CCF-F129-4BD2-B5DA-B64F406AF019}" dt="2023-11-24T17:14:38.783" v="645"/>
          <ac:picMkLst>
            <pc:docMk/>
            <pc:sldMk cId="3900218017" sldId="320"/>
            <ac:picMk id="7" creationId="{17218EF0-D79B-44AC-9028-AD54CEDEEF77}"/>
          </ac:picMkLst>
        </pc:picChg>
        <pc:picChg chg="add del mod">
          <ac:chgData name="Mattia Manzolaro" userId="1e3db43c-cf4a-4a12-ae45-a8c31bb14f03" providerId="ADAL" clId="{0A8B0CCF-F129-4BD2-B5DA-B64F406AF019}" dt="2023-11-24T17:14:38.783" v="645"/>
          <ac:picMkLst>
            <pc:docMk/>
            <pc:sldMk cId="3900218017" sldId="320"/>
            <ac:picMk id="9" creationId="{D86FCE36-5592-1582-DE8A-0DB7D9FAD04B}"/>
          </ac:picMkLst>
        </pc:picChg>
        <pc:picChg chg="add mod">
          <ac:chgData name="Mattia Manzolaro" userId="1e3db43c-cf4a-4a12-ae45-a8c31bb14f03" providerId="ADAL" clId="{0A8B0CCF-F129-4BD2-B5DA-B64F406AF019}" dt="2023-11-24T17:17:26.779" v="738" actId="1035"/>
          <ac:picMkLst>
            <pc:docMk/>
            <pc:sldMk cId="3900218017" sldId="320"/>
            <ac:picMk id="11" creationId="{2D155C6B-0D0E-1149-0B0F-F7DB692F16D8}"/>
          </ac:picMkLst>
        </pc:picChg>
        <pc:picChg chg="del">
          <ac:chgData name="Mattia Manzolaro" userId="1e3db43c-cf4a-4a12-ae45-a8c31bb14f03" providerId="ADAL" clId="{0A8B0CCF-F129-4BD2-B5DA-B64F406AF019}" dt="2023-11-24T16:52:35.081" v="639" actId="478"/>
          <ac:picMkLst>
            <pc:docMk/>
            <pc:sldMk cId="3900218017" sldId="320"/>
            <ac:picMk id="12" creationId="{D2A70614-7FB8-4830-8BEA-486CED86FC2E}"/>
          </ac:picMkLst>
        </pc:picChg>
        <pc:picChg chg="del">
          <ac:chgData name="Mattia Manzolaro" userId="1e3db43c-cf4a-4a12-ae45-a8c31bb14f03" providerId="ADAL" clId="{0A8B0CCF-F129-4BD2-B5DA-B64F406AF019}" dt="2023-11-24T16:52:35.081" v="639" actId="478"/>
          <ac:picMkLst>
            <pc:docMk/>
            <pc:sldMk cId="3900218017" sldId="320"/>
            <ac:picMk id="17" creationId="{194B79EE-8BD4-4498-CFD5-3D0E01390790}"/>
          </ac:picMkLst>
        </pc:picChg>
      </pc:sldChg>
      <pc:sldChg chg="addSp delSp modSp add mod ord modAnim">
        <pc:chgData name="Mattia Manzolaro" userId="1e3db43c-cf4a-4a12-ae45-a8c31bb14f03" providerId="ADAL" clId="{0A8B0CCF-F129-4BD2-B5DA-B64F406AF019}" dt="2023-11-26T10:46:24.500" v="1849"/>
        <pc:sldMkLst>
          <pc:docMk/>
          <pc:sldMk cId="1718875437" sldId="321"/>
        </pc:sldMkLst>
        <pc:spChg chg="add del mod">
          <ac:chgData name="Mattia Manzolaro" userId="1e3db43c-cf4a-4a12-ae45-a8c31bb14f03" providerId="ADAL" clId="{0A8B0CCF-F129-4BD2-B5DA-B64F406AF019}" dt="2023-11-24T09:42:11.953" v="319"/>
          <ac:spMkLst>
            <pc:docMk/>
            <pc:sldMk cId="1718875437" sldId="321"/>
            <ac:spMk id="2" creationId="{0031FDAC-4A3B-CBB9-AF1A-31C6F3424749}"/>
          </ac:spMkLst>
        </pc:spChg>
        <pc:spChg chg="add del mod">
          <ac:chgData name="Mattia Manzolaro" userId="1e3db43c-cf4a-4a12-ae45-a8c31bb14f03" providerId="ADAL" clId="{0A8B0CCF-F129-4BD2-B5DA-B64F406AF019}" dt="2023-11-26T10:46:23.223" v="1848" actId="478"/>
          <ac:spMkLst>
            <pc:docMk/>
            <pc:sldMk cId="1718875437" sldId="321"/>
            <ac:spMk id="3" creationId="{840B316E-3248-46F2-D815-90BB602D5989}"/>
          </ac:spMkLst>
        </pc:spChg>
        <pc:spChg chg="add del">
          <ac:chgData name="Mattia Manzolaro" userId="1e3db43c-cf4a-4a12-ae45-a8c31bb14f03" providerId="ADAL" clId="{0A8B0CCF-F129-4BD2-B5DA-B64F406AF019}" dt="2023-11-24T09:42:01.623" v="317" actId="478"/>
          <ac:spMkLst>
            <pc:docMk/>
            <pc:sldMk cId="1718875437" sldId="321"/>
            <ac:spMk id="3" creationId="{F3A5E76F-47F7-1D20-3E8B-FAE67A8BFE36}"/>
          </ac:spMkLst>
        </pc:spChg>
        <pc:spChg chg="add mod">
          <ac:chgData name="Mattia Manzolaro" userId="1e3db43c-cf4a-4a12-ae45-a8c31bb14f03" providerId="ADAL" clId="{0A8B0CCF-F129-4BD2-B5DA-B64F406AF019}" dt="2023-11-26T10:46:24.500" v="1849"/>
          <ac:spMkLst>
            <pc:docMk/>
            <pc:sldMk cId="1718875437" sldId="321"/>
            <ac:spMk id="6" creationId="{600BD4FD-B306-B200-7D75-DFB55D93B300}"/>
          </ac:spMkLst>
        </pc:spChg>
        <pc:spChg chg="add del mod">
          <ac:chgData name="Mattia Manzolaro" userId="1e3db43c-cf4a-4a12-ae45-a8c31bb14f03" providerId="ADAL" clId="{0A8B0CCF-F129-4BD2-B5DA-B64F406AF019}" dt="2023-11-24T09:42:11.953" v="319"/>
          <ac:spMkLst>
            <pc:docMk/>
            <pc:sldMk cId="1718875437" sldId="321"/>
            <ac:spMk id="6" creationId="{9EC8E721-774F-DE32-FA87-38411004378E}"/>
          </ac:spMkLst>
        </pc:spChg>
        <pc:spChg chg="add del mod">
          <ac:chgData name="Mattia Manzolaro" userId="1e3db43c-cf4a-4a12-ae45-a8c31bb14f03" providerId="ADAL" clId="{0A8B0CCF-F129-4BD2-B5DA-B64F406AF019}" dt="2023-11-24T09:42:11.953" v="319"/>
          <ac:spMkLst>
            <pc:docMk/>
            <pc:sldMk cId="1718875437" sldId="321"/>
            <ac:spMk id="7" creationId="{D368D003-5AD1-E354-59A1-2768DD830BB5}"/>
          </ac:spMkLst>
        </pc:spChg>
        <pc:spChg chg="del mod">
          <ac:chgData name="Mattia Manzolaro" userId="1e3db43c-cf4a-4a12-ae45-a8c31bb14f03" providerId="ADAL" clId="{0A8B0CCF-F129-4BD2-B5DA-B64F406AF019}" dt="2023-11-26T10:46:20.441" v="1847" actId="478"/>
          <ac:spMkLst>
            <pc:docMk/>
            <pc:sldMk cId="1718875437" sldId="321"/>
            <ac:spMk id="8" creationId="{4418A381-0759-AA9C-B095-779782450BC1}"/>
          </ac:spMkLst>
        </pc:spChg>
        <pc:spChg chg="add del mod">
          <ac:chgData name="Mattia Manzolaro" userId="1e3db43c-cf4a-4a12-ae45-a8c31bb14f03" providerId="ADAL" clId="{0A8B0CCF-F129-4BD2-B5DA-B64F406AF019}" dt="2023-11-24T09:42:11.953" v="319"/>
          <ac:spMkLst>
            <pc:docMk/>
            <pc:sldMk cId="1718875437" sldId="321"/>
            <ac:spMk id="9" creationId="{D25181D1-E480-474A-A3E9-7077D2E4BA95}"/>
          </ac:spMkLst>
        </pc:spChg>
        <pc:spChg chg="add del mod">
          <ac:chgData name="Mattia Manzolaro" userId="1e3db43c-cf4a-4a12-ae45-a8c31bb14f03" providerId="ADAL" clId="{0A8B0CCF-F129-4BD2-B5DA-B64F406AF019}" dt="2023-11-24T09:42:11.953" v="319"/>
          <ac:spMkLst>
            <pc:docMk/>
            <pc:sldMk cId="1718875437" sldId="321"/>
            <ac:spMk id="13" creationId="{3FD47B24-0E3B-06C6-AAED-E6AD6F5B269A}"/>
          </ac:spMkLst>
        </pc:spChg>
        <pc:spChg chg="add del mod">
          <ac:chgData name="Mattia Manzolaro" userId="1e3db43c-cf4a-4a12-ae45-a8c31bb14f03" providerId="ADAL" clId="{0A8B0CCF-F129-4BD2-B5DA-B64F406AF019}" dt="2023-11-24T09:42:11.953" v="319"/>
          <ac:spMkLst>
            <pc:docMk/>
            <pc:sldMk cId="1718875437" sldId="321"/>
            <ac:spMk id="14" creationId="{0E164EB6-8182-3405-B77F-38BB12A4F2AB}"/>
          </ac:spMkLst>
        </pc:spChg>
        <pc:spChg chg="add del mod">
          <ac:chgData name="Mattia Manzolaro" userId="1e3db43c-cf4a-4a12-ae45-a8c31bb14f03" providerId="ADAL" clId="{0A8B0CCF-F129-4BD2-B5DA-B64F406AF019}" dt="2023-11-24T09:42:11.953" v="319"/>
          <ac:spMkLst>
            <pc:docMk/>
            <pc:sldMk cId="1718875437" sldId="321"/>
            <ac:spMk id="15" creationId="{C5AD7297-AB59-D46A-95D3-2E8FF032AC00}"/>
          </ac:spMkLst>
        </pc:spChg>
        <pc:spChg chg="add del mod">
          <ac:chgData name="Mattia Manzolaro" userId="1e3db43c-cf4a-4a12-ae45-a8c31bb14f03" providerId="ADAL" clId="{0A8B0CCF-F129-4BD2-B5DA-B64F406AF019}" dt="2023-11-24T09:42:11.953" v="319"/>
          <ac:spMkLst>
            <pc:docMk/>
            <pc:sldMk cId="1718875437" sldId="321"/>
            <ac:spMk id="16" creationId="{F75F88AB-62EE-688E-54E2-DD52F8F3D0D9}"/>
          </ac:spMkLst>
        </pc:spChg>
        <pc:spChg chg="add del mod">
          <ac:chgData name="Mattia Manzolaro" userId="1e3db43c-cf4a-4a12-ae45-a8c31bb14f03" providerId="ADAL" clId="{0A8B0CCF-F129-4BD2-B5DA-B64F406AF019}" dt="2023-11-24T09:42:11.953" v="319"/>
          <ac:spMkLst>
            <pc:docMk/>
            <pc:sldMk cId="1718875437" sldId="321"/>
            <ac:spMk id="19" creationId="{83DAE4D9-A4C4-E857-403D-6559FB395B07}"/>
          </ac:spMkLst>
        </pc:spChg>
        <pc:spChg chg="add del mod">
          <ac:chgData name="Mattia Manzolaro" userId="1e3db43c-cf4a-4a12-ae45-a8c31bb14f03" providerId="ADAL" clId="{0A8B0CCF-F129-4BD2-B5DA-B64F406AF019}" dt="2023-11-24T09:42:11.953" v="319"/>
          <ac:spMkLst>
            <pc:docMk/>
            <pc:sldMk cId="1718875437" sldId="321"/>
            <ac:spMk id="20" creationId="{6B6BC37F-5B99-6A62-F249-E146F3B32F27}"/>
          </ac:spMkLst>
        </pc:spChg>
        <pc:spChg chg="add del mod">
          <ac:chgData name="Mattia Manzolaro" userId="1e3db43c-cf4a-4a12-ae45-a8c31bb14f03" providerId="ADAL" clId="{0A8B0CCF-F129-4BD2-B5DA-B64F406AF019}" dt="2023-11-24T09:42:11.953" v="319"/>
          <ac:spMkLst>
            <pc:docMk/>
            <pc:sldMk cId="1718875437" sldId="321"/>
            <ac:spMk id="21" creationId="{0DCE8FA6-27B4-F88B-03B5-01EC1D0F46E3}"/>
          </ac:spMkLst>
        </pc:spChg>
        <pc:spChg chg="add del mod">
          <ac:chgData name="Mattia Manzolaro" userId="1e3db43c-cf4a-4a12-ae45-a8c31bb14f03" providerId="ADAL" clId="{0A8B0CCF-F129-4BD2-B5DA-B64F406AF019}" dt="2023-11-24T09:42:11.953" v="319"/>
          <ac:spMkLst>
            <pc:docMk/>
            <pc:sldMk cId="1718875437" sldId="321"/>
            <ac:spMk id="22" creationId="{06E0056B-A631-3BE4-C128-B085DB35FA11}"/>
          </ac:spMkLst>
        </pc:spChg>
        <pc:spChg chg="add del mod">
          <ac:chgData name="Mattia Manzolaro" userId="1e3db43c-cf4a-4a12-ae45-a8c31bb14f03" providerId="ADAL" clId="{0A8B0CCF-F129-4BD2-B5DA-B64F406AF019}" dt="2023-11-24T09:42:11.953" v="319"/>
          <ac:spMkLst>
            <pc:docMk/>
            <pc:sldMk cId="1718875437" sldId="321"/>
            <ac:spMk id="24" creationId="{D290DA6D-DFBA-D768-1B31-39FFE39274A9}"/>
          </ac:spMkLst>
        </pc:spChg>
        <pc:spChg chg="mod">
          <ac:chgData name="Mattia Manzolaro" userId="1e3db43c-cf4a-4a12-ae45-a8c31bb14f03" providerId="ADAL" clId="{0A8B0CCF-F129-4BD2-B5DA-B64F406AF019}" dt="2023-11-24T09:42:09.083" v="318"/>
          <ac:spMkLst>
            <pc:docMk/>
            <pc:sldMk cId="1718875437" sldId="321"/>
            <ac:spMk id="28" creationId="{A018783E-FB6E-0D93-EB42-3F0561C2F411}"/>
          </ac:spMkLst>
        </pc:spChg>
        <pc:spChg chg="add del mod">
          <ac:chgData name="Mattia Manzolaro" userId="1e3db43c-cf4a-4a12-ae45-a8c31bb14f03" providerId="ADAL" clId="{0A8B0CCF-F129-4BD2-B5DA-B64F406AF019}" dt="2023-11-24T09:42:11.953" v="319"/>
          <ac:spMkLst>
            <pc:docMk/>
            <pc:sldMk cId="1718875437" sldId="321"/>
            <ac:spMk id="31" creationId="{F45D186B-D4DE-CC82-5A48-E3805810EEDC}"/>
          </ac:spMkLst>
        </pc:spChg>
        <pc:grpChg chg="add del mod">
          <ac:chgData name="Mattia Manzolaro" userId="1e3db43c-cf4a-4a12-ae45-a8c31bb14f03" providerId="ADAL" clId="{0A8B0CCF-F129-4BD2-B5DA-B64F406AF019}" dt="2023-11-24T09:42:11.953" v="319"/>
          <ac:grpSpMkLst>
            <pc:docMk/>
            <pc:sldMk cId="1718875437" sldId="321"/>
            <ac:grpSpMk id="27" creationId="{4FF1F87F-A781-8E6D-1F22-ADF745189200}"/>
          </ac:grpSpMkLst>
        </pc:grpChg>
        <pc:picChg chg="add del mod">
          <ac:chgData name="Mattia Manzolaro" userId="1e3db43c-cf4a-4a12-ae45-a8c31bb14f03" providerId="ADAL" clId="{0A8B0CCF-F129-4BD2-B5DA-B64F406AF019}" dt="2023-11-24T09:42:11.953" v="319"/>
          <ac:picMkLst>
            <pc:docMk/>
            <pc:sldMk cId="1718875437" sldId="321"/>
            <ac:picMk id="10" creationId="{4BD8326A-84F4-F149-2208-65A6E54AD39B}"/>
          </ac:picMkLst>
        </pc:picChg>
        <pc:picChg chg="add del mod">
          <ac:chgData name="Mattia Manzolaro" userId="1e3db43c-cf4a-4a12-ae45-a8c31bb14f03" providerId="ADAL" clId="{0A8B0CCF-F129-4BD2-B5DA-B64F406AF019}" dt="2023-11-24T09:42:11.953" v="319"/>
          <ac:picMkLst>
            <pc:docMk/>
            <pc:sldMk cId="1718875437" sldId="321"/>
            <ac:picMk id="11" creationId="{A5ED99EF-6C29-013D-C26C-FDD5B0592D0C}"/>
          </ac:picMkLst>
        </pc:picChg>
        <pc:picChg chg="add del mod">
          <ac:chgData name="Mattia Manzolaro" userId="1e3db43c-cf4a-4a12-ae45-a8c31bb14f03" providerId="ADAL" clId="{0A8B0CCF-F129-4BD2-B5DA-B64F406AF019}" dt="2023-11-24T09:42:11.953" v="319"/>
          <ac:picMkLst>
            <pc:docMk/>
            <pc:sldMk cId="1718875437" sldId="321"/>
            <ac:picMk id="12" creationId="{EA6AD97F-BF72-7629-C671-BD2EAD8ADEFA}"/>
          </ac:picMkLst>
        </pc:picChg>
        <pc:picChg chg="add del mod">
          <ac:chgData name="Mattia Manzolaro" userId="1e3db43c-cf4a-4a12-ae45-a8c31bb14f03" providerId="ADAL" clId="{0A8B0CCF-F129-4BD2-B5DA-B64F406AF019}" dt="2023-11-24T09:42:11.953" v="319"/>
          <ac:picMkLst>
            <pc:docMk/>
            <pc:sldMk cId="1718875437" sldId="321"/>
            <ac:picMk id="17" creationId="{63951673-4BB0-9986-0763-500C151B209A}"/>
          </ac:picMkLst>
        </pc:picChg>
        <pc:picChg chg="add del mod">
          <ac:chgData name="Mattia Manzolaro" userId="1e3db43c-cf4a-4a12-ae45-a8c31bb14f03" providerId="ADAL" clId="{0A8B0CCF-F129-4BD2-B5DA-B64F406AF019}" dt="2023-11-24T09:42:11.953" v="319"/>
          <ac:picMkLst>
            <pc:docMk/>
            <pc:sldMk cId="1718875437" sldId="321"/>
            <ac:picMk id="18" creationId="{8278CFBA-2BF3-E830-7935-7A6066BA0534}"/>
          </ac:picMkLst>
        </pc:picChg>
        <pc:picChg chg="del">
          <ac:chgData name="Mattia Manzolaro" userId="1e3db43c-cf4a-4a12-ae45-a8c31bb14f03" providerId="ADAL" clId="{0A8B0CCF-F129-4BD2-B5DA-B64F406AF019}" dt="2023-11-24T09:41:16.499" v="313" actId="478"/>
          <ac:picMkLst>
            <pc:docMk/>
            <pc:sldMk cId="1718875437" sldId="321"/>
            <ac:picMk id="23" creationId="{74370183-BDDC-B674-BC04-CD432971C86F}"/>
          </ac:picMkLst>
        </pc:picChg>
        <pc:picChg chg="add del mod">
          <ac:chgData name="Mattia Manzolaro" userId="1e3db43c-cf4a-4a12-ae45-a8c31bb14f03" providerId="ADAL" clId="{0A8B0CCF-F129-4BD2-B5DA-B64F406AF019}" dt="2023-11-24T09:42:11.953" v="319"/>
          <ac:picMkLst>
            <pc:docMk/>
            <pc:sldMk cId="1718875437" sldId="321"/>
            <ac:picMk id="25" creationId="{6EF5D8CD-B6C0-77E7-77D6-3A363B6D53F1}"/>
          </ac:picMkLst>
        </pc:picChg>
        <pc:picChg chg="add del mod">
          <ac:chgData name="Mattia Manzolaro" userId="1e3db43c-cf4a-4a12-ae45-a8c31bb14f03" providerId="ADAL" clId="{0A8B0CCF-F129-4BD2-B5DA-B64F406AF019}" dt="2023-11-24T09:42:11.953" v="319"/>
          <ac:picMkLst>
            <pc:docMk/>
            <pc:sldMk cId="1718875437" sldId="321"/>
            <ac:picMk id="26" creationId="{F7FF88F7-56F4-3C05-ECED-B91EE4356845}"/>
          </ac:picMkLst>
        </pc:picChg>
        <pc:picChg chg="del">
          <ac:chgData name="Mattia Manzolaro" userId="1e3db43c-cf4a-4a12-ae45-a8c31bb14f03" providerId="ADAL" clId="{0A8B0CCF-F129-4BD2-B5DA-B64F406AF019}" dt="2023-11-24T09:41:16.997" v="314" actId="478"/>
          <ac:picMkLst>
            <pc:docMk/>
            <pc:sldMk cId="1718875437" sldId="321"/>
            <ac:picMk id="29" creationId="{FDB1DC99-13E4-5F9C-3106-6DA44723A53A}"/>
          </ac:picMkLst>
        </pc:picChg>
        <pc:picChg chg="mod">
          <ac:chgData name="Mattia Manzolaro" userId="1e3db43c-cf4a-4a12-ae45-a8c31bb14f03" providerId="ADAL" clId="{0A8B0CCF-F129-4BD2-B5DA-B64F406AF019}" dt="2023-11-24T09:42:09.083" v="318"/>
          <ac:picMkLst>
            <pc:docMk/>
            <pc:sldMk cId="1718875437" sldId="321"/>
            <ac:picMk id="30" creationId="{F92AD0B6-05FD-0668-E5B5-DF1F8582EE0E}"/>
          </ac:picMkLst>
        </pc:picChg>
        <pc:picChg chg="add mod">
          <ac:chgData name="Mattia Manzolaro" userId="1e3db43c-cf4a-4a12-ae45-a8c31bb14f03" providerId="ADAL" clId="{0A8B0CCF-F129-4BD2-B5DA-B64F406AF019}" dt="2023-11-24T09:44:13.753" v="388" actId="1038"/>
          <ac:picMkLst>
            <pc:docMk/>
            <pc:sldMk cId="1718875437" sldId="321"/>
            <ac:picMk id="32" creationId="{B3CD6F5D-9951-54C1-D173-3BA637E10364}"/>
          </ac:picMkLst>
        </pc:picChg>
      </pc:sldChg>
      <pc:sldChg chg="delSp del mod">
        <pc:chgData name="Mattia Manzolaro" userId="1e3db43c-cf4a-4a12-ae45-a8c31bb14f03" providerId="ADAL" clId="{0A8B0CCF-F129-4BD2-B5DA-B64F406AF019}" dt="2023-11-24T09:37:44.061" v="307" actId="47"/>
        <pc:sldMkLst>
          <pc:docMk/>
          <pc:sldMk cId="2746582077" sldId="321"/>
        </pc:sldMkLst>
        <pc:picChg chg="del">
          <ac:chgData name="Mattia Manzolaro" userId="1e3db43c-cf4a-4a12-ae45-a8c31bb14f03" providerId="ADAL" clId="{0A8B0CCF-F129-4BD2-B5DA-B64F406AF019}" dt="2023-11-24T09:37:40.827" v="306" actId="478"/>
          <ac:picMkLst>
            <pc:docMk/>
            <pc:sldMk cId="2746582077" sldId="321"/>
            <ac:picMk id="3" creationId="{800AE224-BFA7-7AB6-0C03-8BF9C62AC2DD}"/>
          </ac:picMkLst>
        </pc:picChg>
      </pc:sldChg>
      <pc:sldChg chg="addSp delSp modSp add mod modAnim">
        <pc:chgData name="Mattia Manzolaro" userId="1e3db43c-cf4a-4a12-ae45-a8c31bb14f03" providerId="ADAL" clId="{0A8B0CCF-F129-4BD2-B5DA-B64F406AF019}" dt="2023-11-26T10:46:14.215" v="1846" actId="14100"/>
        <pc:sldMkLst>
          <pc:docMk/>
          <pc:sldMk cId="304595466" sldId="322"/>
        </pc:sldMkLst>
        <pc:spChg chg="add del mod">
          <ac:chgData name="Mattia Manzolaro" userId="1e3db43c-cf4a-4a12-ae45-a8c31bb14f03" providerId="ADAL" clId="{0A8B0CCF-F129-4BD2-B5DA-B64F406AF019}" dt="2023-11-24T09:45:23.772" v="394"/>
          <ac:spMkLst>
            <pc:docMk/>
            <pc:sldMk cId="304595466" sldId="322"/>
            <ac:spMk id="2" creationId="{7620907F-8D14-AB68-FDDC-5307C16E81B9}"/>
          </ac:spMkLst>
        </pc:spChg>
        <pc:spChg chg="add del mod">
          <ac:chgData name="Mattia Manzolaro" userId="1e3db43c-cf4a-4a12-ae45-a8c31bb14f03" providerId="ADAL" clId="{0A8B0CCF-F129-4BD2-B5DA-B64F406AF019}" dt="2023-11-24T09:45:23.772" v="394"/>
          <ac:spMkLst>
            <pc:docMk/>
            <pc:sldMk cId="304595466" sldId="322"/>
            <ac:spMk id="3" creationId="{4CC201BC-9DA0-4C62-742C-B50B7956AC6E}"/>
          </ac:spMkLst>
        </pc:spChg>
        <pc:spChg chg="add del mod">
          <ac:chgData name="Mattia Manzolaro" userId="1e3db43c-cf4a-4a12-ae45-a8c31bb14f03" providerId="ADAL" clId="{0A8B0CCF-F129-4BD2-B5DA-B64F406AF019}" dt="2023-11-24T09:45:23.772" v="394"/>
          <ac:spMkLst>
            <pc:docMk/>
            <pc:sldMk cId="304595466" sldId="322"/>
            <ac:spMk id="6" creationId="{A6883A5A-6CD4-CF4A-1C0E-2BC68502C6E9}"/>
          </ac:spMkLst>
        </pc:spChg>
        <pc:spChg chg="add del mod">
          <ac:chgData name="Mattia Manzolaro" userId="1e3db43c-cf4a-4a12-ae45-a8c31bb14f03" providerId="ADAL" clId="{0A8B0CCF-F129-4BD2-B5DA-B64F406AF019}" dt="2023-11-24T09:45:23.772" v="394"/>
          <ac:spMkLst>
            <pc:docMk/>
            <pc:sldMk cId="304595466" sldId="322"/>
            <ac:spMk id="7" creationId="{E657C224-9BF0-2814-023A-C0CB20D2865D}"/>
          </ac:spMkLst>
        </pc:spChg>
        <pc:spChg chg="mod">
          <ac:chgData name="Mattia Manzolaro" userId="1e3db43c-cf4a-4a12-ae45-a8c31bb14f03" providerId="ADAL" clId="{0A8B0CCF-F129-4BD2-B5DA-B64F406AF019}" dt="2023-11-26T10:46:14.215" v="1846" actId="14100"/>
          <ac:spMkLst>
            <pc:docMk/>
            <pc:sldMk cId="304595466" sldId="322"/>
            <ac:spMk id="8" creationId="{4418A381-0759-AA9C-B095-779782450BC1}"/>
          </ac:spMkLst>
        </pc:spChg>
        <pc:spChg chg="add del mod">
          <ac:chgData name="Mattia Manzolaro" userId="1e3db43c-cf4a-4a12-ae45-a8c31bb14f03" providerId="ADAL" clId="{0A8B0CCF-F129-4BD2-B5DA-B64F406AF019}" dt="2023-11-24T09:45:23.772" v="394"/>
          <ac:spMkLst>
            <pc:docMk/>
            <pc:sldMk cId="304595466" sldId="322"/>
            <ac:spMk id="9" creationId="{6F705DCF-5991-412D-D4D6-28EC1073B8A6}"/>
          </ac:spMkLst>
        </pc:spChg>
        <pc:spChg chg="add del mod">
          <ac:chgData name="Mattia Manzolaro" userId="1e3db43c-cf4a-4a12-ae45-a8c31bb14f03" providerId="ADAL" clId="{0A8B0CCF-F129-4BD2-B5DA-B64F406AF019}" dt="2023-11-24T09:45:23.772" v="394"/>
          <ac:spMkLst>
            <pc:docMk/>
            <pc:sldMk cId="304595466" sldId="322"/>
            <ac:spMk id="11" creationId="{A4A5E04B-F730-9648-490B-ACDBE9D01DDA}"/>
          </ac:spMkLst>
        </pc:spChg>
        <pc:spChg chg="add del mod">
          <ac:chgData name="Mattia Manzolaro" userId="1e3db43c-cf4a-4a12-ae45-a8c31bb14f03" providerId="ADAL" clId="{0A8B0CCF-F129-4BD2-B5DA-B64F406AF019}" dt="2023-11-24T09:45:23.772" v="394"/>
          <ac:spMkLst>
            <pc:docMk/>
            <pc:sldMk cId="304595466" sldId="322"/>
            <ac:spMk id="12" creationId="{90EE2245-1FF4-8554-527E-61C8759C6FD0}"/>
          </ac:spMkLst>
        </pc:spChg>
        <pc:spChg chg="add del mod">
          <ac:chgData name="Mattia Manzolaro" userId="1e3db43c-cf4a-4a12-ae45-a8c31bb14f03" providerId="ADAL" clId="{0A8B0CCF-F129-4BD2-B5DA-B64F406AF019}" dt="2023-11-24T09:45:23.772" v="394"/>
          <ac:spMkLst>
            <pc:docMk/>
            <pc:sldMk cId="304595466" sldId="322"/>
            <ac:spMk id="13" creationId="{ECAC114A-B540-5773-938E-E01D5132BB8A}"/>
          </ac:spMkLst>
        </pc:spChg>
        <pc:spChg chg="add del mod">
          <ac:chgData name="Mattia Manzolaro" userId="1e3db43c-cf4a-4a12-ae45-a8c31bb14f03" providerId="ADAL" clId="{0A8B0CCF-F129-4BD2-B5DA-B64F406AF019}" dt="2023-11-24T09:45:23.772" v="394"/>
          <ac:spMkLst>
            <pc:docMk/>
            <pc:sldMk cId="304595466" sldId="322"/>
            <ac:spMk id="14" creationId="{8B66B3CC-9025-543B-3422-C2BD8022D664}"/>
          </ac:spMkLst>
        </pc:spChg>
        <pc:spChg chg="mod">
          <ac:chgData name="Mattia Manzolaro" userId="1e3db43c-cf4a-4a12-ae45-a8c31bb14f03" providerId="ADAL" clId="{0A8B0CCF-F129-4BD2-B5DA-B64F406AF019}" dt="2023-11-24T09:45:21.612" v="393"/>
          <ac:spMkLst>
            <pc:docMk/>
            <pc:sldMk cId="304595466" sldId="322"/>
            <ac:spMk id="16" creationId="{B615CAB4-8815-475F-22C6-D64606444522}"/>
          </ac:spMkLst>
        </pc:spChg>
        <pc:spChg chg="add del mod">
          <ac:chgData name="Mattia Manzolaro" userId="1e3db43c-cf4a-4a12-ae45-a8c31bb14f03" providerId="ADAL" clId="{0A8B0CCF-F129-4BD2-B5DA-B64F406AF019}" dt="2023-11-24T09:45:23.772" v="394"/>
          <ac:spMkLst>
            <pc:docMk/>
            <pc:sldMk cId="304595466" sldId="322"/>
            <ac:spMk id="18" creationId="{6944A8C8-D47F-99DC-1EFF-0DA927F9263E}"/>
          </ac:spMkLst>
        </pc:spChg>
        <pc:spChg chg="add del mod">
          <ac:chgData name="Mattia Manzolaro" userId="1e3db43c-cf4a-4a12-ae45-a8c31bb14f03" providerId="ADAL" clId="{0A8B0CCF-F129-4BD2-B5DA-B64F406AF019}" dt="2023-11-24T09:45:23.772" v="394"/>
          <ac:spMkLst>
            <pc:docMk/>
            <pc:sldMk cId="304595466" sldId="322"/>
            <ac:spMk id="19" creationId="{74AA5AA3-3E94-671B-E928-4332D9B05797}"/>
          </ac:spMkLst>
        </pc:spChg>
        <pc:grpChg chg="add del mod">
          <ac:chgData name="Mattia Manzolaro" userId="1e3db43c-cf4a-4a12-ae45-a8c31bb14f03" providerId="ADAL" clId="{0A8B0CCF-F129-4BD2-B5DA-B64F406AF019}" dt="2023-11-24T09:45:23.772" v="394"/>
          <ac:grpSpMkLst>
            <pc:docMk/>
            <pc:sldMk cId="304595466" sldId="322"/>
            <ac:grpSpMk id="15" creationId="{ED5E7BDF-1656-FDCB-0990-3CEE8A0B3E36}"/>
          </ac:grpSpMkLst>
        </pc:grpChg>
        <pc:picChg chg="add del mod">
          <ac:chgData name="Mattia Manzolaro" userId="1e3db43c-cf4a-4a12-ae45-a8c31bb14f03" providerId="ADAL" clId="{0A8B0CCF-F129-4BD2-B5DA-B64F406AF019}" dt="2023-11-24T09:45:23.772" v="394"/>
          <ac:picMkLst>
            <pc:docMk/>
            <pc:sldMk cId="304595466" sldId="322"/>
            <ac:picMk id="10" creationId="{DAAF6985-890C-9A3B-A3CA-209C3E4146EF}"/>
          </ac:picMkLst>
        </pc:picChg>
        <pc:picChg chg="mod">
          <ac:chgData name="Mattia Manzolaro" userId="1e3db43c-cf4a-4a12-ae45-a8c31bb14f03" providerId="ADAL" clId="{0A8B0CCF-F129-4BD2-B5DA-B64F406AF019}" dt="2023-11-24T09:45:21.612" v="393"/>
          <ac:picMkLst>
            <pc:docMk/>
            <pc:sldMk cId="304595466" sldId="322"/>
            <ac:picMk id="17" creationId="{50E232A7-D6DE-B1DB-EBAE-99E6BA1C982A}"/>
          </ac:picMkLst>
        </pc:picChg>
        <pc:picChg chg="add mod modCrop">
          <ac:chgData name="Mattia Manzolaro" userId="1e3db43c-cf4a-4a12-ae45-a8c31bb14f03" providerId="ADAL" clId="{0A8B0CCF-F129-4BD2-B5DA-B64F406AF019}" dt="2023-11-24T09:45:36.522" v="424" actId="1038"/>
          <ac:picMkLst>
            <pc:docMk/>
            <pc:sldMk cId="304595466" sldId="322"/>
            <ac:picMk id="20" creationId="{B131EB0E-F685-A453-AB50-B9F06DC9DB47}"/>
          </ac:picMkLst>
        </pc:picChg>
        <pc:picChg chg="del">
          <ac:chgData name="Mattia Manzolaro" userId="1e3db43c-cf4a-4a12-ae45-a8c31bb14f03" providerId="ADAL" clId="{0A8B0CCF-F129-4BD2-B5DA-B64F406AF019}" dt="2023-11-24T09:44:28.528" v="392" actId="478"/>
          <ac:picMkLst>
            <pc:docMk/>
            <pc:sldMk cId="304595466" sldId="322"/>
            <ac:picMk id="32" creationId="{B3CD6F5D-9951-54C1-D173-3BA637E10364}"/>
          </ac:picMkLst>
        </pc:picChg>
      </pc:sldChg>
      <pc:sldChg chg="addSp delSp modSp add mod modNotesTx">
        <pc:chgData name="Mattia Manzolaro" userId="1e3db43c-cf4a-4a12-ae45-a8c31bb14f03" providerId="ADAL" clId="{0A8B0CCF-F129-4BD2-B5DA-B64F406AF019}" dt="2023-11-26T10:45:58.147" v="1838" actId="14100"/>
        <pc:sldMkLst>
          <pc:docMk/>
          <pc:sldMk cId="2809991322" sldId="323"/>
        </pc:sldMkLst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2" creationId="{0DAC0839-6880-7569-7062-B36B9CAA0E91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3" creationId="{3D949D56-85A1-B54C-AE7B-62B2D744422C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6" creationId="{0CA1D1AE-6271-4669-6F1B-BD600415090F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7" creationId="{9C1CAE9B-96D1-0722-C232-E64071B6A903}"/>
          </ac:spMkLst>
        </pc:spChg>
        <pc:spChg chg="mod">
          <ac:chgData name="Mattia Manzolaro" userId="1e3db43c-cf4a-4a12-ae45-a8c31bb14f03" providerId="ADAL" clId="{0A8B0CCF-F129-4BD2-B5DA-B64F406AF019}" dt="2023-11-26T10:45:58.147" v="1838" actId="14100"/>
          <ac:spMkLst>
            <pc:docMk/>
            <pc:sldMk cId="2809991322" sldId="323"/>
            <ac:spMk id="8" creationId="{4418A381-0759-AA9C-B095-779782450BC1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9" creationId="{84D3FA40-380A-DDEE-1693-EB9DABAAA50D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10" creationId="{C3515061-0224-BAE7-A93E-259A6C0A244D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12" creationId="{A71428DF-5F45-CCAC-87CF-7F9957959D55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13" creationId="{BE5F54D4-5012-F445-867F-75084E2225EC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14" creationId="{D7897FE9-00A6-CD83-C282-EA9059B36A2C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17" creationId="{90E1944C-2048-0185-4539-87282064EBCC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18" creationId="{E7047031-DEEB-BF33-292A-21681EAA1F56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19" creationId="{0D349222-0775-6973-8F58-CF071F0A14F7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21" creationId="{537D0698-B080-A1A1-63A4-A5ED7498D84F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22" creationId="{8B3656F3-7B96-F9C6-BED6-C08D83B487FB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23" creationId="{01382F30-C078-4E3F-AF1E-3815C3DD6E89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24" creationId="{7F30B062-DA51-F719-6CBB-AF7CDA991019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25" creationId="{097C8C9F-AF91-B13E-3487-502B3480880B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26" creationId="{0FAEFECF-DA2D-2F7F-54AA-AFD908D08D94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27" creationId="{BE671645-760E-F8D6-CD24-68878DE1D81A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28" creationId="{0149E1A3-CDEB-EAFE-D65F-C8E4E9692423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29" creationId="{6BA69B83-A035-FEE8-9D6B-58F75A0A1C50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30" creationId="{727657BE-F739-25F4-E7A3-A0BF9EC47664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33" creationId="{7FB93F0F-FAFA-8D79-EF8A-8D22C28502C0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34" creationId="{BF045332-2C9A-7BF9-9B7A-B520830BF87F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35" creationId="{4DCA602D-6436-0D93-F20C-EFF30A87E151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38" creationId="{ACA87013-9AA4-0383-1CAC-59B50A0066C0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41" creationId="{A5D78D81-62FB-5F20-C30F-1ACD77DA757E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43" creationId="{7068CA13-B789-709B-B771-88FBE1AD8D65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45" creationId="{0B36A5B4-5882-ACAB-D004-180009ADC883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48" creationId="{65A1C4CA-2CD7-B35A-498E-482136B4C3A8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49" creationId="{6A34E19A-7ADB-8E1A-25CD-77DD60F3D3A7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50" creationId="{5FFAE6E4-81A3-D62E-0CDA-7F16B6BA824A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51" creationId="{42D840D9-309C-DF64-0D32-E94B467FCBBA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53" creationId="{95EBF565-B5A6-4494-D5F5-C00BFF064DE1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54" creationId="{74985271-1E9B-92FD-3895-E96FC337BB73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55" creationId="{70509B03-0CE0-7E88-B974-CEF5512FDDD8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56" creationId="{09FDC840-2199-3A95-1DAF-EF1D7EE9743D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57" creationId="{A63CA7B8-9F50-805B-BD75-7E50D542E7CF}"/>
          </ac:spMkLst>
        </pc:spChg>
        <pc:spChg chg="add del mod">
          <ac:chgData name="Mattia Manzolaro" userId="1e3db43c-cf4a-4a12-ae45-a8c31bb14f03" providerId="ADAL" clId="{0A8B0CCF-F129-4BD2-B5DA-B64F406AF019}" dt="2023-11-24T09:48:35.782" v="461"/>
          <ac:spMkLst>
            <pc:docMk/>
            <pc:sldMk cId="2809991322" sldId="323"/>
            <ac:spMk id="59" creationId="{DB889B3D-6515-1A85-DAC1-110A787D64E9}"/>
          </ac:spMkLst>
        </pc:spChg>
        <pc:grpChg chg="add del mod">
          <ac:chgData name="Mattia Manzolaro" userId="1e3db43c-cf4a-4a12-ae45-a8c31bb14f03" providerId="ADAL" clId="{0A8B0CCF-F129-4BD2-B5DA-B64F406AF019}" dt="2023-11-24T09:48:35.782" v="461"/>
          <ac:grpSpMkLst>
            <pc:docMk/>
            <pc:sldMk cId="2809991322" sldId="323"/>
            <ac:grpSpMk id="60" creationId="{E29F40A0-8966-B9B6-B223-9906B1C533EA}"/>
          </ac:grpSpMkLst>
        </pc:grpChg>
        <pc:picChg chg="add del mod">
          <ac:chgData name="Mattia Manzolaro" userId="1e3db43c-cf4a-4a12-ae45-a8c31bb14f03" providerId="ADAL" clId="{0A8B0CCF-F129-4BD2-B5DA-B64F406AF019}" dt="2023-11-24T09:48:35.782" v="461"/>
          <ac:picMkLst>
            <pc:docMk/>
            <pc:sldMk cId="2809991322" sldId="323"/>
            <ac:picMk id="11" creationId="{57BF43B8-724F-2BC5-7DBC-AFEE136AFB4C}"/>
          </ac:picMkLst>
        </pc:picChg>
        <pc:picChg chg="add del mod">
          <ac:chgData name="Mattia Manzolaro" userId="1e3db43c-cf4a-4a12-ae45-a8c31bb14f03" providerId="ADAL" clId="{0A8B0CCF-F129-4BD2-B5DA-B64F406AF019}" dt="2023-11-24T09:48:35.782" v="461"/>
          <ac:picMkLst>
            <pc:docMk/>
            <pc:sldMk cId="2809991322" sldId="323"/>
            <ac:picMk id="15" creationId="{9DD34F83-5AD3-EF12-1D27-C744434939D9}"/>
          </ac:picMkLst>
        </pc:picChg>
        <pc:picChg chg="add del mod">
          <ac:chgData name="Mattia Manzolaro" userId="1e3db43c-cf4a-4a12-ae45-a8c31bb14f03" providerId="ADAL" clId="{0A8B0CCF-F129-4BD2-B5DA-B64F406AF019}" dt="2023-11-24T09:48:35.782" v="461"/>
          <ac:picMkLst>
            <pc:docMk/>
            <pc:sldMk cId="2809991322" sldId="323"/>
            <ac:picMk id="16" creationId="{1CF7231C-E547-4125-D632-F11884F9B875}"/>
          </ac:picMkLst>
        </pc:picChg>
        <pc:picChg chg="del">
          <ac:chgData name="Mattia Manzolaro" userId="1e3db43c-cf4a-4a12-ae45-a8c31bb14f03" providerId="ADAL" clId="{0A8B0CCF-F129-4BD2-B5DA-B64F406AF019}" dt="2023-11-24T09:47:02.930" v="426" actId="478"/>
          <ac:picMkLst>
            <pc:docMk/>
            <pc:sldMk cId="2809991322" sldId="323"/>
            <ac:picMk id="20" creationId="{B131EB0E-F685-A453-AB50-B9F06DC9DB47}"/>
          </ac:picMkLst>
        </pc:picChg>
        <pc:picChg chg="add del mod">
          <ac:chgData name="Mattia Manzolaro" userId="1e3db43c-cf4a-4a12-ae45-a8c31bb14f03" providerId="ADAL" clId="{0A8B0CCF-F129-4BD2-B5DA-B64F406AF019}" dt="2023-11-24T09:48:35.782" v="461"/>
          <ac:picMkLst>
            <pc:docMk/>
            <pc:sldMk cId="2809991322" sldId="323"/>
            <ac:picMk id="31" creationId="{54A83D5A-F205-A87C-EA89-13A5360BA726}"/>
          </ac:picMkLst>
        </pc:picChg>
        <pc:picChg chg="add del mod">
          <ac:chgData name="Mattia Manzolaro" userId="1e3db43c-cf4a-4a12-ae45-a8c31bb14f03" providerId="ADAL" clId="{0A8B0CCF-F129-4BD2-B5DA-B64F406AF019}" dt="2023-11-24T09:48:35.782" v="461"/>
          <ac:picMkLst>
            <pc:docMk/>
            <pc:sldMk cId="2809991322" sldId="323"/>
            <ac:picMk id="32" creationId="{FCE772F3-0FBE-926C-3A3B-E4682E7E3DC9}"/>
          </ac:picMkLst>
        </pc:picChg>
        <pc:picChg chg="add del mod">
          <ac:chgData name="Mattia Manzolaro" userId="1e3db43c-cf4a-4a12-ae45-a8c31bb14f03" providerId="ADAL" clId="{0A8B0CCF-F129-4BD2-B5DA-B64F406AF019}" dt="2023-11-24T09:48:35.782" v="461"/>
          <ac:picMkLst>
            <pc:docMk/>
            <pc:sldMk cId="2809991322" sldId="323"/>
            <ac:picMk id="36" creationId="{F33B770C-1989-5095-6F3C-8E75CEC698E3}"/>
          </ac:picMkLst>
        </pc:picChg>
        <pc:picChg chg="add del mod">
          <ac:chgData name="Mattia Manzolaro" userId="1e3db43c-cf4a-4a12-ae45-a8c31bb14f03" providerId="ADAL" clId="{0A8B0CCF-F129-4BD2-B5DA-B64F406AF019}" dt="2023-11-24T09:48:35.782" v="461"/>
          <ac:picMkLst>
            <pc:docMk/>
            <pc:sldMk cId="2809991322" sldId="323"/>
            <ac:picMk id="37" creationId="{1ACCF376-D10D-F0CF-EC2E-77260A60E4C5}"/>
          </ac:picMkLst>
        </pc:picChg>
        <pc:picChg chg="add del mod">
          <ac:chgData name="Mattia Manzolaro" userId="1e3db43c-cf4a-4a12-ae45-a8c31bb14f03" providerId="ADAL" clId="{0A8B0CCF-F129-4BD2-B5DA-B64F406AF019}" dt="2023-11-24T09:48:35.782" v="461"/>
          <ac:picMkLst>
            <pc:docMk/>
            <pc:sldMk cId="2809991322" sldId="323"/>
            <ac:picMk id="39" creationId="{9296F0BC-B139-9FC0-873E-78315F0B2775}"/>
          </ac:picMkLst>
        </pc:picChg>
        <pc:picChg chg="add del mod">
          <ac:chgData name="Mattia Manzolaro" userId="1e3db43c-cf4a-4a12-ae45-a8c31bb14f03" providerId="ADAL" clId="{0A8B0CCF-F129-4BD2-B5DA-B64F406AF019}" dt="2023-11-24T09:48:35.782" v="461"/>
          <ac:picMkLst>
            <pc:docMk/>
            <pc:sldMk cId="2809991322" sldId="323"/>
            <ac:picMk id="40" creationId="{FB846E7C-D14D-60DE-48C4-5471E4431F75}"/>
          </ac:picMkLst>
        </pc:picChg>
        <pc:picChg chg="add del mod">
          <ac:chgData name="Mattia Manzolaro" userId="1e3db43c-cf4a-4a12-ae45-a8c31bb14f03" providerId="ADAL" clId="{0A8B0CCF-F129-4BD2-B5DA-B64F406AF019}" dt="2023-11-24T09:48:35.782" v="461"/>
          <ac:picMkLst>
            <pc:docMk/>
            <pc:sldMk cId="2809991322" sldId="323"/>
            <ac:picMk id="42" creationId="{026CE558-DE90-2C67-C6EF-E5A5CA805384}"/>
          </ac:picMkLst>
        </pc:picChg>
        <pc:picChg chg="add del mod">
          <ac:chgData name="Mattia Manzolaro" userId="1e3db43c-cf4a-4a12-ae45-a8c31bb14f03" providerId="ADAL" clId="{0A8B0CCF-F129-4BD2-B5DA-B64F406AF019}" dt="2023-11-24T09:48:35.782" v="461"/>
          <ac:picMkLst>
            <pc:docMk/>
            <pc:sldMk cId="2809991322" sldId="323"/>
            <ac:picMk id="44" creationId="{A84E6E73-FD4B-47FB-7CEB-6E97B0C283D6}"/>
          </ac:picMkLst>
        </pc:picChg>
        <pc:picChg chg="add del mod">
          <ac:chgData name="Mattia Manzolaro" userId="1e3db43c-cf4a-4a12-ae45-a8c31bb14f03" providerId="ADAL" clId="{0A8B0CCF-F129-4BD2-B5DA-B64F406AF019}" dt="2023-11-24T09:48:35.782" v="461"/>
          <ac:picMkLst>
            <pc:docMk/>
            <pc:sldMk cId="2809991322" sldId="323"/>
            <ac:picMk id="46" creationId="{DB667A45-B5B0-D10C-B3BB-B3CA671A267B}"/>
          </ac:picMkLst>
        </pc:picChg>
        <pc:picChg chg="add del mod">
          <ac:chgData name="Mattia Manzolaro" userId="1e3db43c-cf4a-4a12-ae45-a8c31bb14f03" providerId="ADAL" clId="{0A8B0CCF-F129-4BD2-B5DA-B64F406AF019}" dt="2023-11-24T09:48:35.782" v="461"/>
          <ac:picMkLst>
            <pc:docMk/>
            <pc:sldMk cId="2809991322" sldId="323"/>
            <ac:picMk id="47" creationId="{4686302F-D8B9-A228-6F80-4DC7DD142FF0}"/>
          </ac:picMkLst>
        </pc:picChg>
        <pc:picChg chg="add del mod">
          <ac:chgData name="Mattia Manzolaro" userId="1e3db43c-cf4a-4a12-ae45-a8c31bb14f03" providerId="ADAL" clId="{0A8B0CCF-F129-4BD2-B5DA-B64F406AF019}" dt="2023-11-24T09:48:35.782" v="461"/>
          <ac:picMkLst>
            <pc:docMk/>
            <pc:sldMk cId="2809991322" sldId="323"/>
            <ac:picMk id="52" creationId="{7AC9BBCB-DC2A-AB55-1FD7-0F2EED4216C1}"/>
          </ac:picMkLst>
        </pc:picChg>
        <pc:picChg chg="add del mod">
          <ac:chgData name="Mattia Manzolaro" userId="1e3db43c-cf4a-4a12-ae45-a8c31bb14f03" providerId="ADAL" clId="{0A8B0CCF-F129-4BD2-B5DA-B64F406AF019}" dt="2023-11-24T09:48:35.782" v="461"/>
          <ac:picMkLst>
            <pc:docMk/>
            <pc:sldMk cId="2809991322" sldId="323"/>
            <ac:picMk id="58" creationId="{89F0C39F-EF16-232C-B16B-43E5BC726360}"/>
          </ac:picMkLst>
        </pc:picChg>
        <pc:picChg chg="mod">
          <ac:chgData name="Mattia Manzolaro" userId="1e3db43c-cf4a-4a12-ae45-a8c31bb14f03" providerId="ADAL" clId="{0A8B0CCF-F129-4BD2-B5DA-B64F406AF019}" dt="2023-11-24T09:48:32.802" v="460"/>
          <ac:picMkLst>
            <pc:docMk/>
            <pc:sldMk cId="2809991322" sldId="323"/>
            <ac:picMk id="61" creationId="{05BCAE2F-7556-3324-84D0-72F9F4D277A6}"/>
          </ac:picMkLst>
        </pc:picChg>
        <pc:picChg chg="mod">
          <ac:chgData name="Mattia Manzolaro" userId="1e3db43c-cf4a-4a12-ae45-a8c31bb14f03" providerId="ADAL" clId="{0A8B0CCF-F129-4BD2-B5DA-B64F406AF019}" dt="2023-11-24T09:48:32.802" v="460"/>
          <ac:picMkLst>
            <pc:docMk/>
            <pc:sldMk cId="2809991322" sldId="323"/>
            <ac:picMk id="62" creationId="{61FA3DED-2A12-70FF-7EBF-8F1C969B107D}"/>
          </ac:picMkLst>
        </pc:picChg>
        <pc:picChg chg="add mod modCrop">
          <ac:chgData name="Mattia Manzolaro" userId="1e3db43c-cf4a-4a12-ae45-a8c31bb14f03" providerId="ADAL" clId="{0A8B0CCF-F129-4BD2-B5DA-B64F406AF019}" dt="2023-11-24T09:49:17.735" v="469" actId="1037"/>
          <ac:picMkLst>
            <pc:docMk/>
            <pc:sldMk cId="2809991322" sldId="323"/>
            <ac:picMk id="63" creationId="{A877354E-DE72-4BFB-C47A-00CCE1BFD9AB}"/>
          </ac:picMkLst>
        </pc:picChg>
      </pc:sldChg>
      <pc:sldChg chg="addSp delSp modSp mod">
        <pc:chgData name="Mattia Manzolaro" userId="1e3db43c-cf4a-4a12-ae45-a8c31bb14f03" providerId="ADAL" clId="{0A8B0CCF-F129-4BD2-B5DA-B64F406AF019}" dt="2023-11-26T10:45:41.242" v="1830"/>
        <pc:sldMkLst>
          <pc:docMk/>
          <pc:sldMk cId="4005556011" sldId="324"/>
        </pc:sldMkLst>
        <pc:spChg chg="add del mod">
          <ac:chgData name="Mattia Manzolaro" userId="1e3db43c-cf4a-4a12-ae45-a8c31bb14f03" providerId="ADAL" clId="{0A8B0CCF-F129-4BD2-B5DA-B64F406AF019}" dt="2023-11-26T10:45:39.782" v="1829" actId="478"/>
          <ac:spMkLst>
            <pc:docMk/>
            <pc:sldMk cId="4005556011" sldId="324"/>
            <ac:spMk id="6" creationId="{47248A13-3605-84D6-2C42-9B01E5368C62}"/>
          </ac:spMkLst>
        </pc:spChg>
        <pc:spChg chg="add mod">
          <ac:chgData name="Mattia Manzolaro" userId="1e3db43c-cf4a-4a12-ae45-a8c31bb14f03" providerId="ADAL" clId="{0A8B0CCF-F129-4BD2-B5DA-B64F406AF019}" dt="2023-11-26T10:45:41.242" v="1830"/>
          <ac:spMkLst>
            <pc:docMk/>
            <pc:sldMk cId="4005556011" sldId="324"/>
            <ac:spMk id="7" creationId="{E2135494-9846-10A7-652E-A34CBE6F05D3}"/>
          </ac:spMkLst>
        </pc:spChg>
        <pc:spChg chg="del">
          <ac:chgData name="Mattia Manzolaro" userId="1e3db43c-cf4a-4a12-ae45-a8c31bb14f03" providerId="ADAL" clId="{0A8B0CCF-F129-4BD2-B5DA-B64F406AF019}" dt="2023-11-26T10:45:37.357" v="1828" actId="478"/>
          <ac:spMkLst>
            <pc:docMk/>
            <pc:sldMk cId="4005556011" sldId="324"/>
            <ac:spMk id="8" creationId="{4418A381-0759-AA9C-B095-779782450BC1}"/>
          </ac:spMkLst>
        </pc:spChg>
      </pc:sldChg>
      <pc:sldChg chg="addSp delSp modSp mod">
        <pc:chgData name="Mattia Manzolaro" userId="1e3db43c-cf4a-4a12-ae45-a8c31bb14f03" providerId="ADAL" clId="{0A8B0CCF-F129-4BD2-B5DA-B64F406AF019}" dt="2023-11-26T10:45:25.769" v="1824"/>
        <pc:sldMkLst>
          <pc:docMk/>
          <pc:sldMk cId="3003150174" sldId="325"/>
        </pc:sldMkLst>
        <pc:spChg chg="add del mod">
          <ac:chgData name="Mattia Manzolaro" userId="1e3db43c-cf4a-4a12-ae45-a8c31bb14f03" providerId="ADAL" clId="{0A8B0CCF-F129-4BD2-B5DA-B64F406AF019}" dt="2023-11-26T10:45:24.177" v="1823" actId="478"/>
          <ac:spMkLst>
            <pc:docMk/>
            <pc:sldMk cId="3003150174" sldId="325"/>
            <ac:spMk id="7" creationId="{78828AD7-B9B9-2CDA-75C9-613849BBB3E8}"/>
          </ac:spMkLst>
        </pc:spChg>
        <pc:spChg chg="del">
          <ac:chgData name="Mattia Manzolaro" userId="1e3db43c-cf4a-4a12-ae45-a8c31bb14f03" providerId="ADAL" clId="{0A8B0CCF-F129-4BD2-B5DA-B64F406AF019}" dt="2023-11-26T10:45:21.389" v="1822" actId="478"/>
          <ac:spMkLst>
            <pc:docMk/>
            <pc:sldMk cId="3003150174" sldId="325"/>
            <ac:spMk id="8" creationId="{4418A381-0759-AA9C-B095-779782450BC1}"/>
          </ac:spMkLst>
        </pc:spChg>
        <pc:spChg chg="add mod">
          <ac:chgData name="Mattia Manzolaro" userId="1e3db43c-cf4a-4a12-ae45-a8c31bb14f03" providerId="ADAL" clId="{0A8B0CCF-F129-4BD2-B5DA-B64F406AF019}" dt="2023-11-26T10:45:25.769" v="1824"/>
          <ac:spMkLst>
            <pc:docMk/>
            <pc:sldMk cId="3003150174" sldId="325"/>
            <ac:spMk id="9" creationId="{B4711679-0DB7-C439-1A46-8CC510BB71AC}"/>
          </ac:spMkLst>
        </pc:spChg>
      </pc:sldChg>
      <pc:sldChg chg="addSp delSp modSp mod">
        <pc:chgData name="Mattia Manzolaro" userId="1e3db43c-cf4a-4a12-ae45-a8c31bb14f03" providerId="ADAL" clId="{0A8B0CCF-F129-4BD2-B5DA-B64F406AF019}" dt="2023-11-26T10:45:16.905" v="1821"/>
        <pc:sldMkLst>
          <pc:docMk/>
          <pc:sldMk cId="336586914" sldId="326"/>
        </pc:sldMkLst>
        <pc:spChg chg="add del mod">
          <ac:chgData name="Mattia Manzolaro" userId="1e3db43c-cf4a-4a12-ae45-a8c31bb14f03" providerId="ADAL" clId="{0A8B0CCF-F129-4BD2-B5DA-B64F406AF019}" dt="2023-11-26T10:45:15.612" v="1820" actId="478"/>
          <ac:spMkLst>
            <pc:docMk/>
            <pc:sldMk cId="336586914" sldId="326"/>
            <ac:spMk id="6" creationId="{8E2351D8-9FAF-80A7-55E0-AA4721037D50}"/>
          </ac:spMkLst>
        </pc:spChg>
        <pc:spChg chg="add mod">
          <ac:chgData name="Mattia Manzolaro" userId="1e3db43c-cf4a-4a12-ae45-a8c31bb14f03" providerId="ADAL" clId="{0A8B0CCF-F129-4BD2-B5DA-B64F406AF019}" dt="2023-11-26T10:45:16.905" v="1821"/>
          <ac:spMkLst>
            <pc:docMk/>
            <pc:sldMk cId="336586914" sldId="326"/>
            <ac:spMk id="7" creationId="{2A7FB939-B0D6-E7D8-1F9E-837B18DE900B}"/>
          </ac:spMkLst>
        </pc:spChg>
        <pc:spChg chg="del">
          <ac:chgData name="Mattia Manzolaro" userId="1e3db43c-cf4a-4a12-ae45-a8c31bb14f03" providerId="ADAL" clId="{0A8B0CCF-F129-4BD2-B5DA-B64F406AF019}" dt="2023-11-26T10:45:13.083" v="1819" actId="478"/>
          <ac:spMkLst>
            <pc:docMk/>
            <pc:sldMk cId="336586914" sldId="326"/>
            <ac:spMk id="8" creationId="{4418A381-0759-AA9C-B095-779782450BC1}"/>
          </ac:spMkLst>
        </pc:spChg>
      </pc:sldChg>
      <pc:sldChg chg="modSp mod">
        <pc:chgData name="Mattia Manzolaro" userId="1e3db43c-cf4a-4a12-ae45-a8c31bb14f03" providerId="ADAL" clId="{0A8B0CCF-F129-4BD2-B5DA-B64F406AF019}" dt="2023-11-26T10:45:05.630" v="1818" actId="1037"/>
        <pc:sldMkLst>
          <pc:docMk/>
          <pc:sldMk cId="367893350" sldId="327"/>
        </pc:sldMkLst>
        <pc:spChg chg="mod">
          <ac:chgData name="Mattia Manzolaro" userId="1e3db43c-cf4a-4a12-ae45-a8c31bb14f03" providerId="ADAL" clId="{0A8B0CCF-F129-4BD2-B5DA-B64F406AF019}" dt="2023-11-26T10:45:05.630" v="1818" actId="1037"/>
          <ac:spMkLst>
            <pc:docMk/>
            <pc:sldMk cId="367893350" sldId="327"/>
            <ac:spMk id="8" creationId="{4418A381-0759-AA9C-B095-779782450BC1}"/>
          </ac:spMkLst>
        </pc:spChg>
      </pc:sldChg>
      <pc:sldChg chg="addSp delSp modSp add mod modNotesTx">
        <pc:chgData name="Mattia Manzolaro" userId="1e3db43c-cf4a-4a12-ae45-a8c31bb14f03" providerId="ADAL" clId="{0A8B0CCF-F129-4BD2-B5DA-B64F406AF019}" dt="2023-11-26T10:44:46.198" v="1803" actId="1036"/>
        <pc:sldMkLst>
          <pc:docMk/>
          <pc:sldMk cId="189609360" sldId="328"/>
        </pc:sldMkLst>
        <pc:spChg chg="del">
          <ac:chgData name="Mattia Manzolaro" userId="1e3db43c-cf4a-4a12-ae45-a8c31bb14f03" providerId="ADAL" clId="{0A8B0CCF-F129-4BD2-B5DA-B64F406AF019}" dt="2023-11-24T15:32:18.605" v="480" actId="478"/>
          <ac:spMkLst>
            <pc:docMk/>
            <pc:sldMk cId="189609360" sldId="328"/>
            <ac:spMk id="2" creationId="{A88F6130-A93E-715B-868F-423C24774A08}"/>
          </ac:spMkLst>
        </pc:spChg>
        <pc:spChg chg="add del mod">
          <ac:chgData name="Mattia Manzolaro" userId="1e3db43c-cf4a-4a12-ae45-a8c31bb14f03" providerId="ADAL" clId="{0A8B0CCF-F129-4BD2-B5DA-B64F406AF019}" dt="2023-11-24T15:32:58.913" v="484"/>
          <ac:spMkLst>
            <pc:docMk/>
            <pc:sldMk cId="189609360" sldId="328"/>
            <ac:spMk id="3" creationId="{CE542F03-FE30-F4B9-215A-9E6596874DC7}"/>
          </ac:spMkLst>
        </pc:spChg>
        <pc:spChg chg="mod">
          <ac:chgData name="Mattia Manzolaro" userId="1e3db43c-cf4a-4a12-ae45-a8c31bb14f03" providerId="ADAL" clId="{0A8B0CCF-F129-4BD2-B5DA-B64F406AF019}" dt="2023-11-26T10:44:35.301" v="1784"/>
          <ac:spMkLst>
            <pc:docMk/>
            <pc:sldMk cId="189609360" sldId="328"/>
            <ac:spMk id="8" creationId="{4418A381-0759-AA9C-B095-779782450BC1}"/>
          </ac:spMkLst>
        </pc:spChg>
        <pc:spChg chg="add del mod">
          <ac:chgData name="Mattia Manzolaro" userId="1e3db43c-cf4a-4a12-ae45-a8c31bb14f03" providerId="ADAL" clId="{0A8B0CCF-F129-4BD2-B5DA-B64F406AF019}" dt="2023-11-24T15:32:58.913" v="484"/>
          <ac:spMkLst>
            <pc:docMk/>
            <pc:sldMk cId="189609360" sldId="328"/>
            <ac:spMk id="10" creationId="{6F05870B-9ADF-F67E-216C-B8A7BD4B70BD}"/>
          </ac:spMkLst>
        </pc:spChg>
        <pc:spChg chg="add del mod">
          <ac:chgData name="Mattia Manzolaro" userId="1e3db43c-cf4a-4a12-ae45-a8c31bb14f03" providerId="ADAL" clId="{0A8B0CCF-F129-4BD2-B5DA-B64F406AF019}" dt="2023-11-24T15:32:58.913" v="484"/>
          <ac:spMkLst>
            <pc:docMk/>
            <pc:sldMk cId="189609360" sldId="328"/>
            <ac:spMk id="18" creationId="{131742DC-2F1E-9792-1CC5-F484A8FFBF63}"/>
          </ac:spMkLst>
        </pc:spChg>
        <pc:spChg chg="add del mod">
          <ac:chgData name="Mattia Manzolaro" userId="1e3db43c-cf4a-4a12-ae45-a8c31bb14f03" providerId="ADAL" clId="{0A8B0CCF-F129-4BD2-B5DA-B64F406AF019}" dt="2023-11-24T15:32:58.913" v="484"/>
          <ac:spMkLst>
            <pc:docMk/>
            <pc:sldMk cId="189609360" sldId="328"/>
            <ac:spMk id="20" creationId="{FA90B4A2-D966-B6A1-56CB-00F18007488C}"/>
          </ac:spMkLst>
        </pc:spChg>
        <pc:spChg chg="add del mod">
          <ac:chgData name="Mattia Manzolaro" userId="1e3db43c-cf4a-4a12-ae45-a8c31bb14f03" providerId="ADAL" clId="{0A8B0CCF-F129-4BD2-B5DA-B64F406AF019}" dt="2023-11-24T15:32:58.913" v="484"/>
          <ac:spMkLst>
            <pc:docMk/>
            <pc:sldMk cId="189609360" sldId="328"/>
            <ac:spMk id="22" creationId="{F3377712-3F29-9819-F742-8970C6B1A2E0}"/>
          </ac:spMkLst>
        </pc:spChg>
        <pc:spChg chg="add del mod">
          <ac:chgData name="Mattia Manzolaro" userId="1e3db43c-cf4a-4a12-ae45-a8c31bb14f03" providerId="ADAL" clId="{0A8B0CCF-F129-4BD2-B5DA-B64F406AF019}" dt="2023-11-24T15:32:58.913" v="484"/>
          <ac:spMkLst>
            <pc:docMk/>
            <pc:sldMk cId="189609360" sldId="328"/>
            <ac:spMk id="23" creationId="{5DABCA0E-5B7C-EB32-BB33-CEE17C35CC01}"/>
          </ac:spMkLst>
        </pc:spChg>
        <pc:spChg chg="add del mod">
          <ac:chgData name="Mattia Manzolaro" userId="1e3db43c-cf4a-4a12-ae45-a8c31bb14f03" providerId="ADAL" clId="{0A8B0CCF-F129-4BD2-B5DA-B64F406AF019}" dt="2023-11-24T15:33:36.279" v="486"/>
          <ac:spMkLst>
            <pc:docMk/>
            <pc:sldMk cId="189609360" sldId="328"/>
            <ac:spMk id="25" creationId="{3381CFA0-CD5B-7411-E0A8-7D33EEC03E1A}"/>
          </ac:spMkLst>
        </pc:spChg>
        <pc:spChg chg="add del mod">
          <ac:chgData name="Mattia Manzolaro" userId="1e3db43c-cf4a-4a12-ae45-a8c31bb14f03" providerId="ADAL" clId="{0A8B0CCF-F129-4BD2-B5DA-B64F406AF019}" dt="2023-11-24T15:33:36.279" v="486"/>
          <ac:spMkLst>
            <pc:docMk/>
            <pc:sldMk cId="189609360" sldId="328"/>
            <ac:spMk id="26" creationId="{C6F48467-0760-7858-2367-5E72FFA9A238}"/>
          </ac:spMkLst>
        </pc:spChg>
        <pc:spChg chg="add del mod">
          <ac:chgData name="Mattia Manzolaro" userId="1e3db43c-cf4a-4a12-ae45-a8c31bb14f03" providerId="ADAL" clId="{0A8B0CCF-F129-4BD2-B5DA-B64F406AF019}" dt="2023-11-24T15:33:36.279" v="486"/>
          <ac:spMkLst>
            <pc:docMk/>
            <pc:sldMk cId="189609360" sldId="328"/>
            <ac:spMk id="28" creationId="{CC742FC0-068F-231A-0766-EBD4FFE1EBBF}"/>
          </ac:spMkLst>
        </pc:spChg>
        <pc:spChg chg="add del mod">
          <ac:chgData name="Mattia Manzolaro" userId="1e3db43c-cf4a-4a12-ae45-a8c31bb14f03" providerId="ADAL" clId="{0A8B0CCF-F129-4BD2-B5DA-B64F406AF019}" dt="2023-11-24T15:33:36.279" v="486"/>
          <ac:spMkLst>
            <pc:docMk/>
            <pc:sldMk cId="189609360" sldId="328"/>
            <ac:spMk id="30" creationId="{99687C2F-03E2-396B-860C-7AC0AF280275}"/>
          </ac:spMkLst>
        </pc:spChg>
        <pc:spChg chg="add del mod">
          <ac:chgData name="Mattia Manzolaro" userId="1e3db43c-cf4a-4a12-ae45-a8c31bb14f03" providerId="ADAL" clId="{0A8B0CCF-F129-4BD2-B5DA-B64F406AF019}" dt="2023-11-24T15:33:36.279" v="486"/>
          <ac:spMkLst>
            <pc:docMk/>
            <pc:sldMk cId="189609360" sldId="328"/>
            <ac:spMk id="31" creationId="{6D5DAFA1-F80C-2086-0CEC-0074DC9AC205}"/>
          </ac:spMkLst>
        </pc:spChg>
        <pc:spChg chg="add del mod">
          <ac:chgData name="Mattia Manzolaro" userId="1e3db43c-cf4a-4a12-ae45-a8c31bb14f03" providerId="ADAL" clId="{0A8B0CCF-F129-4BD2-B5DA-B64F406AF019}" dt="2023-11-24T15:34:48.676" v="516"/>
          <ac:spMkLst>
            <pc:docMk/>
            <pc:sldMk cId="189609360" sldId="328"/>
            <ac:spMk id="34" creationId="{70BFC1EE-E0B7-D228-8B17-2F7825EA4D6F}"/>
          </ac:spMkLst>
        </pc:spChg>
        <pc:picChg chg="del mod">
          <ac:chgData name="Mattia Manzolaro" userId="1e3db43c-cf4a-4a12-ae45-a8c31bb14f03" providerId="ADAL" clId="{0A8B0CCF-F129-4BD2-B5DA-B64F406AF019}" dt="2023-11-24T15:39:07.996" v="546" actId="478"/>
          <ac:picMkLst>
            <pc:docMk/>
            <pc:sldMk cId="189609360" sldId="328"/>
            <ac:picMk id="6" creationId="{0F6A9739-0438-4E21-8278-79C143723E14}"/>
          </ac:picMkLst>
        </pc:picChg>
        <pc:picChg chg="del mod">
          <ac:chgData name="Mattia Manzolaro" userId="1e3db43c-cf4a-4a12-ae45-a8c31bb14f03" providerId="ADAL" clId="{0A8B0CCF-F129-4BD2-B5DA-B64F406AF019}" dt="2023-11-24T15:39:10.228" v="547" actId="478"/>
          <ac:picMkLst>
            <pc:docMk/>
            <pc:sldMk cId="189609360" sldId="328"/>
            <ac:picMk id="7" creationId="{34521496-970F-4FDB-C900-EA61410F680F}"/>
          </ac:picMkLst>
        </pc:picChg>
        <pc:picChg chg="add del mod">
          <ac:chgData name="Mattia Manzolaro" userId="1e3db43c-cf4a-4a12-ae45-a8c31bb14f03" providerId="ADAL" clId="{0A8B0CCF-F129-4BD2-B5DA-B64F406AF019}" dt="2023-11-24T15:32:58.913" v="484"/>
          <ac:picMkLst>
            <pc:docMk/>
            <pc:sldMk cId="189609360" sldId="328"/>
            <ac:picMk id="9" creationId="{48FCAD71-FD68-D8E3-FED2-E27C2B2F1182}"/>
          </ac:picMkLst>
        </pc:picChg>
        <pc:picChg chg="add del mod">
          <ac:chgData name="Mattia Manzolaro" userId="1e3db43c-cf4a-4a12-ae45-a8c31bb14f03" providerId="ADAL" clId="{0A8B0CCF-F129-4BD2-B5DA-B64F406AF019}" dt="2023-11-24T15:32:58.913" v="484"/>
          <ac:picMkLst>
            <pc:docMk/>
            <pc:sldMk cId="189609360" sldId="328"/>
            <ac:picMk id="11" creationId="{CE167164-D104-9BE3-603B-EAEA06F7C983}"/>
          </ac:picMkLst>
        </pc:picChg>
        <pc:picChg chg="add del mod">
          <ac:chgData name="Mattia Manzolaro" userId="1e3db43c-cf4a-4a12-ae45-a8c31bb14f03" providerId="ADAL" clId="{0A8B0CCF-F129-4BD2-B5DA-B64F406AF019}" dt="2023-11-24T15:32:58.913" v="484"/>
          <ac:picMkLst>
            <pc:docMk/>
            <pc:sldMk cId="189609360" sldId="328"/>
            <ac:picMk id="12" creationId="{06B66577-2C4F-80D5-695C-5054EC3F58FD}"/>
          </ac:picMkLst>
        </pc:picChg>
        <pc:picChg chg="add del mod">
          <ac:chgData name="Mattia Manzolaro" userId="1e3db43c-cf4a-4a12-ae45-a8c31bb14f03" providerId="ADAL" clId="{0A8B0CCF-F129-4BD2-B5DA-B64F406AF019}" dt="2023-11-24T15:32:58.913" v="484"/>
          <ac:picMkLst>
            <pc:docMk/>
            <pc:sldMk cId="189609360" sldId="328"/>
            <ac:picMk id="13" creationId="{E1E80931-966D-A6BB-84C3-84BB905C2366}"/>
          </ac:picMkLst>
        </pc:picChg>
        <pc:picChg chg="add del mod">
          <ac:chgData name="Mattia Manzolaro" userId="1e3db43c-cf4a-4a12-ae45-a8c31bb14f03" providerId="ADAL" clId="{0A8B0CCF-F129-4BD2-B5DA-B64F406AF019}" dt="2023-11-24T15:32:58.913" v="484"/>
          <ac:picMkLst>
            <pc:docMk/>
            <pc:sldMk cId="189609360" sldId="328"/>
            <ac:picMk id="14" creationId="{B7AE3DE4-65A6-3ACB-646E-D0BEBD36DBB2}"/>
          </ac:picMkLst>
        </pc:picChg>
        <pc:picChg chg="add del mod">
          <ac:chgData name="Mattia Manzolaro" userId="1e3db43c-cf4a-4a12-ae45-a8c31bb14f03" providerId="ADAL" clId="{0A8B0CCF-F129-4BD2-B5DA-B64F406AF019}" dt="2023-11-24T15:32:58.913" v="484"/>
          <ac:picMkLst>
            <pc:docMk/>
            <pc:sldMk cId="189609360" sldId="328"/>
            <ac:picMk id="15" creationId="{BF73C6D1-A0E4-064C-5CD0-0C1FE340188E}"/>
          </ac:picMkLst>
        </pc:picChg>
        <pc:picChg chg="add del mod">
          <ac:chgData name="Mattia Manzolaro" userId="1e3db43c-cf4a-4a12-ae45-a8c31bb14f03" providerId="ADAL" clId="{0A8B0CCF-F129-4BD2-B5DA-B64F406AF019}" dt="2023-11-24T15:32:58.913" v="484"/>
          <ac:picMkLst>
            <pc:docMk/>
            <pc:sldMk cId="189609360" sldId="328"/>
            <ac:picMk id="16" creationId="{A0C1CC43-2B5C-3CB9-B905-BB822153A100}"/>
          </ac:picMkLst>
        </pc:picChg>
        <pc:picChg chg="add del mod">
          <ac:chgData name="Mattia Manzolaro" userId="1e3db43c-cf4a-4a12-ae45-a8c31bb14f03" providerId="ADAL" clId="{0A8B0CCF-F129-4BD2-B5DA-B64F406AF019}" dt="2023-11-24T15:32:58.913" v="484"/>
          <ac:picMkLst>
            <pc:docMk/>
            <pc:sldMk cId="189609360" sldId="328"/>
            <ac:picMk id="17" creationId="{AABE8317-1264-F4E0-D17B-30AFC90FA4A2}"/>
          </ac:picMkLst>
        </pc:picChg>
        <pc:picChg chg="add del mod">
          <ac:chgData name="Mattia Manzolaro" userId="1e3db43c-cf4a-4a12-ae45-a8c31bb14f03" providerId="ADAL" clId="{0A8B0CCF-F129-4BD2-B5DA-B64F406AF019}" dt="2023-11-24T15:32:58.913" v="484"/>
          <ac:picMkLst>
            <pc:docMk/>
            <pc:sldMk cId="189609360" sldId="328"/>
            <ac:picMk id="19" creationId="{93659A0A-A49A-B0A7-EFB3-3633392C3382}"/>
          </ac:picMkLst>
        </pc:picChg>
        <pc:picChg chg="add del mod">
          <ac:chgData name="Mattia Manzolaro" userId="1e3db43c-cf4a-4a12-ae45-a8c31bb14f03" providerId="ADAL" clId="{0A8B0CCF-F129-4BD2-B5DA-B64F406AF019}" dt="2023-11-24T15:32:58.913" v="484"/>
          <ac:picMkLst>
            <pc:docMk/>
            <pc:sldMk cId="189609360" sldId="328"/>
            <ac:picMk id="21" creationId="{B6A240E8-F55E-35D5-EA1D-5793431E7B65}"/>
          </ac:picMkLst>
        </pc:picChg>
        <pc:picChg chg="add del mod">
          <ac:chgData name="Mattia Manzolaro" userId="1e3db43c-cf4a-4a12-ae45-a8c31bb14f03" providerId="ADAL" clId="{0A8B0CCF-F129-4BD2-B5DA-B64F406AF019}" dt="2023-11-24T15:32:58.913" v="484"/>
          <ac:picMkLst>
            <pc:docMk/>
            <pc:sldMk cId="189609360" sldId="328"/>
            <ac:picMk id="24" creationId="{63150E21-33F9-2DA1-516B-9912286FF62D}"/>
          </ac:picMkLst>
        </pc:picChg>
        <pc:picChg chg="add del mod">
          <ac:chgData name="Mattia Manzolaro" userId="1e3db43c-cf4a-4a12-ae45-a8c31bb14f03" providerId="ADAL" clId="{0A8B0CCF-F129-4BD2-B5DA-B64F406AF019}" dt="2023-11-24T15:33:36.279" v="486"/>
          <ac:picMkLst>
            <pc:docMk/>
            <pc:sldMk cId="189609360" sldId="328"/>
            <ac:picMk id="27" creationId="{47249235-7330-992C-88DD-EDF92B70E114}"/>
          </ac:picMkLst>
        </pc:picChg>
        <pc:picChg chg="add del mod">
          <ac:chgData name="Mattia Manzolaro" userId="1e3db43c-cf4a-4a12-ae45-a8c31bb14f03" providerId="ADAL" clId="{0A8B0CCF-F129-4BD2-B5DA-B64F406AF019}" dt="2023-11-24T15:33:36.279" v="486"/>
          <ac:picMkLst>
            <pc:docMk/>
            <pc:sldMk cId="189609360" sldId="328"/>
            <ac:picMk id="29" creationId="{032D0328-C9DD-5210-CF57-0FE81F40AD43}"/>
          </ac:picMkLst>
        </pc:picChg>
        <pc:picChg chg="add mod">
          <ac:chgData name="Mattia Manzolaro" userId="1e3db43c-cf4a-4a12-ae45-a8c31bb14f03" providerId="ADAL" clId="{0A8B0CCF-F129-4BD2-B5DA-B64F406AF019}" dt="2023-11-24T15:35:13.960" v="533" actId="1036"/>
          <ac:picMkLst>
            <pc:docMk/>
            <pc:sldMk cId="189609360" sldId="328"/>
            <ac:picMk id="32" creationId="{05C01FAD-8083-349D-FC3E-5576EF818549}"/>
          </ac:picMkLst>
        </pc:picChg>
        <pc:picChg chg="add mod">
          <ac:chgData name="Mattia Manzolaro" userId="1e3db43c-cf4a-4a12-ae45-a8c31bb14f03" providerId="ADAL" clId="{0A8B0CCF-F129-4BD2-B5DA-B64F406AF019}" dt="2023-11-26T10:44:46.198" v="1803" actId="1036"/>
          <ac:picMkLst>
            <pc:docMk/>
            <pc:sldMk cId="189609360" sldId="328"/>
            <ac:picMk id="33" creationId="{0B106C41-63E5-0F33-04EA-619BBF0BE685}"/>
          </ac:picMkLst>
        </pc:picChg>
        <pc:picChg chg="add del mod">
          <ac:chgData name="Mattia Manzolaro" userId="1e3db43c-cf4a-4a12-ae45-a8c31bb14f03" providerId="ADAL" clId="{0A8B0CCF-F129-4BD2-B5DA-B64F406AF019}" dt="2023-11-24T15:34:48.676" v="516"/>
          <ac:picMkLst>
            <pc:docMk/>
            <pc:sldMk cId="189609360" sldId="328"/>
            <ac:picMk id="35" creationId="{A40911F1-91F1-4131-98A2-EC87F519B73A}"/>
          </ac:picMkLst>
        </pc:picChg>
        <pc:picChg chg="add del mod">
          <ac:chgData name="Mattia Manzolaro" userId="1e3db43c-cf4a-4a12-ae45-a8c31bb14f03" providerId="ADAL" clId="{0A8B0CCF-F129-4BD2-B5DA-B64F406AF019}" dt="2023-11-24T15:34:48.676" v="516"/>
          <ac:picMkLst>
            <pc:docMk/>
            <pc:sldMk cId="189609360" sldId="328"/>
            <ac:picMk id="36" creationId="{D520072D-0B47-E75C-9C76-08AA4C905537}"/>
          </ac:picMkLst>
        </pc:picChg>
        <pc:picChg chg="add del mod">
          <ac:chgData name="Mattia Manzolaro" userId="1e3db43c-cf4a-4a12-ae45-a8c31bb14f03" providerId="ADAL" clId="{0A8B0CCF-F129-4BD2-B5DA-B64F406AF019}" dt="2023-11-24T15:34:48.676" v="516"/>
          <ac:picMkLst>
            <pc:docMk/>
            <pc:sldMk cId="189609360" sldId="328"/>
            <ac:picMk id="37" creationId="{FAD5E673-815D-BF72-B5B7-14FED3E4152D}"/>
          </ac:picMkLst>
        </pc:picChg>
        <pc:picChg chg="add del mod">
          <ac:chgData name="Mattia Manzolaro" userId="1e3db43c-cf4a-4a12-ae45-a8c31bb14f03" providerId="ADAL" clId="{0A8B0CCF-F129-4BD2-B5DA-B64F406AF019}" dt="2023-11-24T15:34:48.676" v="516"/>
          <ac:picMkLst>
            <pc:docMk/>
            <pc:sldMk cId="189609360" sldId="328"/>
            <ac:picMk id="38" creationId="{AFE0510C-CC68-D645-4C46-6BB7210A33AD}"/>
          </ac:picMkLst>
        </pc:picChg>
        <pc:picChg chg="add del mod">
          <ac:chgData name="Mattia Manzolaro" userId="1e3db43c-cf4a-4a12-ae45-a8c31bb14f03" providerId="ADAL" clId="{0A8B0CCF-F129-4BD2-B5DA-B64F406AF019}" dt="2023-11-24T15:34:48.676" v="516"/>
          <ac:picMkLst>
            <pc:docMk/>
            <pc:sldMk cId="189609360" sldId="328"/>
            <ac:picMk id="39" creationId="{97BE9AA2-5B90-D5D7-827C-9741B412521D}"/>
          </ac:picMkLst>
        </pc:picChg>
        <pc:picChg chg="add del mod">
          <ac:chgData name="Mattia Manzolaro" userId="1e3db43c-cf4a-4a12-ae45-a8c31bb14f03" providerId="ADAL" clId="{0A8B0CCF-F129-4BD2-B5DA-B64F406AF019}" dt="2023-11-24T15:34:48.676" v="516"/>
          <ac:picMkLst>
            <pc:docMk/>
            <pc:sldMk cId="189609360" sldId="328"/>
            <ac:picMk id="40" creationId="{983E9926-0146-B26E-12B8-3842E7AD5387}"/>
          </ac:picMkLst>
        </pc:picChg>
        <pc:picChg chg="add del mod">
          <ac:chgData name="Mattia Manzolaro" userId="1e3db43c-cf4a-4a12-ae45-a8c31bb14f03" providerId="ADAL" clId="{0A8B0CCF-F129-4BD2-B5DA-B64F406AF019}" dt="2023-11-24T15:34:48.676" v="516"/>
          <ac:picMkLst>
            <pc:docMk/>
            <pc:sldMk cId="189609360" sldId="328"/>
            <ac:picMk id="41" creationId="{BAB8D0DC-1E7B-2C0D-2B2C-7CC804035E74}"/>
          </ac:picMkLst>
        </pc:picChg>
        <pc:picChg chg="add del mod">
          <ac:chgData name="Mattia Manzolaro" userId="1e3db43c-cf4a-4a12-ae45-a8c31bb14f03" providerId="ADAL" clId="{0A8B0CCF-F129-4BD2-B5DA-B64F406AF019}" dt="2023-11-24T15:34:48.676" v="516"/>
          <ac:picMkLst>
            <pc:docMk/>
            <pc:sldMk cId="189609360" sldId="328"/>
            <ac:picMk id="42" creationId="{B3E4B648-1D90-02D0-2347-60EB2DCE50AA}"/>
          </ac:picMkLst>
        </pc:picChg>
        <pc:picChg chg="add mod modCrop">
          <ac:chgData name="Mattia Manzolaro" userId="1e3db43c-cf4a-4a12-ae45-a8c31bb14f03" providerId="ADAL" clId="{0A8B0CCF-F129-4BD2-B5DA-B64F406AF019}" dt="2023-11-24T15:35:03.885" v="521" actId="1076"/>
          <ac:picMkLst>
            <pc:docMk/>
            <pc:sldMk cId="189609360" sldId="328"/>
            <ac:picMk id="43" creationId="{9B584455-319A-6E48-8F11-3539F2C8185F}"/>
          </ac:picMkLst>
        </pc:picChg>
      </pc:sldChg>
      <pc:sldChg chg="addSp delSp modSp add mod">
        <pc:chgData name="Mattia Manzolaro" userId="1e3db43c-cf4a-4a12-ae45-a8c31bb14f03" providerId="ADAL" clId="{0A8B0CCF-F129-4BD2-B5DA-B64F406AF019}" dt="2023-11-26T10:44:21.357" v="1782" actId="20577"/>
        <pc:sldMkLst>
          <pc:docMk/>
          <pc:sldMk cId="3855645892" sldId="329"/>
        </pc:sldMkLst>
        <pc:spChg chg="mod">
          <ac:chgData name="Mattia Manzolaro" userId="1e3db43c-cf4a-4a12-ae45-a8c31bb14f03" providerId="ADAL" clId="{0A8B0CCF-F129-4BD2-B5DA-B64F406AF019}" dt="2023-11-26T10:44:21.357" v="1782" actId="20577"/>
          <ac:spMkLst>
            <pc:docMk/>
            <pc:sldMk cId="3855645892" sldId="329"/>
            <ac:spMk id="8" creationId="{4418A381-0759-AA9C-B095-779782450BC1}"/>
          </ac:spMkLst>
        </pc:spChg>
        <pc:picChg chg="add mod modCrop">
          <ac:chgData name="Mattia Manzolaro" userId="1e3db43c-cf4a-4a12-ae45-a8c31bb14f03" providerId="ADAL" clId="{0A8B0CCF-F129-4BD2-B5DA-B64F406AF019}" dt="2023-11-24T15:44:46.747" v="604" actId="14100"/>
          <ac:picMkLst>
            <pc:docMk/>
            <pc:sldMk cId="3855645892" sldId="329"/>
            <ac:picMk id="3" creationId="{84CF83B0-A9D9-52A5-C787-A74D62F07CA9}"/>
          </ac:picMkLst>
        </pc:picChg>
        <pc:picChg chg="del">
          <ac:chgData name="Mattia Manzolaro" userId="1e3db43c-cf4a-4a12-ae45-a8c31bb14f03" providerId="ADAL" clId="{0A8B0CCF-F129-4BD2-B5DA-B64F406AF019}" dt="2023-11-24T15:42:22.143" v="566" actId="478"/>
          <ac:picMkLst>
            <pc:docMk/>
            <pc:sldMk cId="3855645892" sldId="329"/>
            <ac:picMk id="9" creationId="{0554B531-1F2A-F756-4351-EEA8C548F09D}"/>
          </ac:picMkLst>
        </pc:picChg>
      </pc:sldChg>
      <pc:sldChg chg="add mod modShow">
        <pc:chgData name="Mattia Manzolaro" userId="1e3db43c-cf4a-4a12-ae45-a8c31bb14f03" providerId="ADAL" clId="{0A8B0CCF-F129-4BD2-B5DA-B64F406AF019}" dt="2023-11-24T17:40:30.203" v="1108" actId="729"/>
        <pc:sldMkLst>
          <pc:docMk/>
          <pc:sldMk cId="3213077098" sldId="330"/>
        </pc:sldMkLst>
      </pc:sldChg>
      <pc:sldChg chg="addSp delSp modSp add mod">
        <pc:chgData name="Mattia Manzolaro" userId="1e3db43c-cf4a-4a12-ae45-a8c31bb14f03" providerId="ADAL" clId="{0A8B0CCF-F129-4BD2-B5DA-B64F406AF019}" dt="2023-11-26T10:43:49.362" v="1777" actId="20577"/>
        <pc:sldMkLst>
          <pc:docMk/>
          <pc:sldMk cId="2606987722" sldId="331"/>
        </pc:sldMkLst>
        <pc:spChg chg="add del mod">
          <ac:chgData name="Mattia Manzolaro" userId="1e3db43c-cf4a-4a12-ae45-a8c31bb14f03" providerId="ADAL" clId="{0A8B0CCF-F129-4BD2-B5DA-B64F406AF019}" dt="2023-11-24T17:18:06.427" v="757"/>
          <ac:spMkLst>
            <pc:docMk/>
            <pc:sldMk cId="2606987722" sldId="331"/>
            <ac:spMk id="2" creationId="{1171FDED-92E7-344E-CE96-4E3A6FB4DACD}"/>
          </ac:spMkLst>
        </pc:spChg>
        <pc:spChg chg="add del mod">
          <ac:chgData name="Mattia Manzolaro" userId="1e3db43c-cf4a-4a12-ae45-a8c31bb14f03" providerId="ADAL" clId="{0A8B0CCF-F129-4BD2-B5DA-B64F406AF019}" dt="2023-11-24T17:18:06.427" v="757"/>
          <ac:spMkLst>
            <pc:docMk/>
            <pc:sldMk cId="2606987722" sldId="331"/>
            <ac:spMk id="3" creationId="{9F27F155-BD3B-3984-D95A-1773CD2F7886}"/>
          </ac:spMkLst>
        </pc:spChg>
        <pc:spChg chg="add del mod">
          <ac:chgData name="Mattia Manzolaro" userId="1e3db43c-cf4a-4a12-ae45-a8c31bb14f03" providerId="ADAL" clId="{0A8B0CCF-F129-4BD2-B5DA-B64F406AF019}" dt="2023-11-24T17:18:06.427" v="757"/>
          <ac:spMkLst>
            <pc:docMk/>
            <pc:sldMk cId="2606987722" sldId="331"/>
            <ac:spMk id="6" creationId="{1D4D35AA-D2F9-3DE5-B17B-D488241FD614}"/>
          </ac:spMkLst>
        </pc:spChg>
        <pc:spChg chg="add del mod">
          <ac:chgData name="Mattia Manzolaro" userId="1e3db43c-cf4a-4a12-ae45-a8c31bb14f03" providerId="ADAL" clId="{0A8B0CCF-F129-4BD2-B5DA-B64F406AF019}" dt="2023-11-24T17:18:06.427" v="757"/>
          <ac:spMkLst>
            <pc:docMk/>
            <pc:sldMk cId="2606987722" sldId="331"/>
            <ac:spMk id="7" creationId="{9DEB893A-F166-FD8F-D597-C851F9C2A33A}"/>
          </ac:spMkLst>
        </pc:spChg>
        <pc:spChg chg="mod">
          <ac:chgData name="Mattia Manzolaro" userId="1e3db43c-cf4a-4a12-ae45-a8c31bb14f03" providerId="ADAL" clId="{0A8B0CCF-F129-4BD2-B5DA-B64F406AF019}" dt="2023-11-26T10:43:49.362" v="1777" actId="20577"/>
          <ac:spMkLst>
            <pc:docMk/>
            <pc:sldMk cId="2606987722" sldId="331"/>
            <ac:spMk id="8" creationId="{4418A381-0759-AA9C-B095-779782450BC1}"/>
          </ac:spMkLst>
        </pc:spChg>
        <pc:spChg chg="add del mod">
          <ac:chgData name="Mattia Manzolaro" userId="1e3db43c-cf4a-4a12-ae45-a8c31bb14f03" providerId="ADAL" clId="{0A8B0CCF-F129-4BD2-B5DA-B64F406AF019}" dt="2023-11-24T17:18:06.427" v="757"/>
          <ac:spMkLst>
            <pc:docMk/>
            <pc:sldMk cId="2606987722" sldId="331"/>
            <ac:spMk id="9" creationId="{5CE9FD19-9266-9A98-BA8A-A19CA2CA91E6}"/>
          </ac:spMkLst>
        </pc:spChg>
        <pc:spChg chg="add del mod">
          <ac:chgData name="Mattia Manzolaro" userId="1e3db43c-cf4a-4a12-ae45-a8c31bb14f03" providerId="ADAL" clId="{0A8B0CCF-F129-4BD2-B5DA-B64F406AF019}" dt="2023-11-24T17:18:06.427" v="757"/>
          <ac:spMkLst>
            <pc:docMk/>
            <pc:sldMk cId="2606987722" sldId="331"/>
            <ac:spMk id="10" creationId="{7A2A5412-2B70-C24C-AE4B-ED2775F6598C}"/>
          </ac:spMkLst>
        </pc:spChg>
        <pc:spChg chg="add del mod">
          <ac:chgData name="Mattia Manzolaro" userId="1e3db43c-cf4a-4a12-ae45-a8c31bb14f03" providerId="ADAL" clId="{0A8B0CCF-F129-4BD2-B5DA-B64F406AF019}" dt="2023-11-24T17:18:06.427" v="757"/>
          <ac:spMkLst>
            <pc:docMk/>
            <pc:sldMk cId="2606987722" sldId="331"/>
            <ac:spMk id="15" creationId="{CFCDD803-B86E-CC5F-9F0F-E1163B5E574E}"/>
          </ac:spMkLst>
        </pc:spChg>
        <pc:spChg chg="add del mod">
          <ac:chgData name="Mattia Manzolaro" userId="1e3db43c-cf4a-4a12-ae45-a8c31bb14f03" providerId="ADAL" clId="{0A8B0CCF-F129-4BD2-B5DA-B64F406AF019}" dt="2023-11-24T17:18:06.427" v="757"/>
          <ac:spMkLst>
            <pc:docMk/>
            <pc:sldMk cId="2606987722" sldId="331"/>
            <ac:spMk id="17" creationId="{79DA21D3-3438-2E6D-192E-913F4B5597E0}"/>
          </ac:spMkLst>
        </pc:spChg>
        <pc:picChg chg="add del mod">
          <ac:chgData name="Mattia Manzolaro" userId="1e3db43c-cf4a-4a12-ae45-a8c31bb14f03" providerId="ADAL" clId="{0A8B0CCF-F129-4BD2-B5DA-B64F406AF019}" dt="2023-11-24T17:18:06.427" v="757"/>
          <ac:picMkLst>
            <pc:docMk/>
            <pc:sldMk cId="2606987722" sldId="331"/>
            <ac:picMk id="11" creationId="{3812F910-189E-C6DF-E9B4-5A7A931BD78A}"/>
          </ac:picMkLst>
        </pc:picChg>
        <pc:picChg chg="add del mod">
          <ac:chgData name="Mattia Manzolaro" userId="1e3db43c-cf4a-4a12-ae45-a8c31bb14f03" providerId="ADAL" clId="{0A8B0CCF-F129-4BD2-B5DA-B64F406AF019}" dt="2023-11-24T17:18:06.427" v="757"/>
          <ac:picMkLst>
            <pc:docMk/>
            <pc:sldMk cId="2606987722" sldId="331"/>
            <ac:picMk id="12" creationId="{346AA336-4ADB-C4D0-7937-FC22EE607A4E}"/>
          </ac:picMkLst>
        </pc:picChg>
        <pc:picChg chg="add del mod">
          <ac:chgData name="Mattia Manzolaro" userId="1e3db43c-cf4a-4a12-ae45-a8c31bb14f03" providerId="ADAL" clId="{0A8B0CCF-F129-4BD2-B5DA-B64F406AF019}" dt="2023-11-24T17:18:06.427" v="757"/>
          <ac:picMkLst>
            <pc:docMk/>
            <pc:sldMk cId="2606987722" sldId="331"/>
            <ac:picMk id="13" creationId="{9F7FB154-E2F9-4ABF-DE33-C86DE01E52E6}"/>
          </ac:picMkLst>
        </pc:picChg>
        <pc:picChg chg="add del mod">
          <ac:chgData name="Mattia Manzolaro" userId="1e3db43c-cf4a-4a12-ae45-a8c31bb14f03" providerId="ADAL" clId="{0A8B0CCF-F129-4BD2-B5DA-B64F406AF019}" dt="2023-11-24T17:18:06.427" v="757"/>
          <ac:picMkLst>
            <pc:docMk/>
            <pc:sldMk cId="2606987722" sldId="331"/>
            <ac:picMk id="14" creationId="{FA8F1603-2D12-239D-8D4E-0A7D822919E9}"/>
          </ac:picMkLst>
        </pc:picChg>
        <pc:picChg chg="add del mod">
          <ac:chgData name="Mattia Manzolaro" userId="1e3db43c-cf4a-4a12-ae45-a8c31bb14f03" providerId="ADAL" clId="{0A8B0CCF-F129-4BD2-B5DA-B64F406AF019}" dt="2023-11-24T17:18:06.427" v="757"/>
          <ac:picMkLst>
            <pc:docMk/>
            <pc:sldMk cId="2606987722" sldId="331"/>
            <ac:picMk id="19" creationId="{7DAC00EC-98D4-B268-3C88-2B20195DE795}"/>
          </ac:picMkLst>
        </pc:picChg>
        <pc:picChg chg="add mod">
          <ac:chgData name="Mattia Manzolaro" userId="1e3db43c-cf4a-4a12-ae45-a8c31bb14f03" providerId="ADAL" clId="{0A8B0CCF-F129-4BD2-B5DA-B64F406AF019}" dt="2023-11-24T17:18:14.265" v="760" actId="1076"/>
          <ac:picMkLst>
            <pc:docMk/>
            <pc:sldMk cId="2606987722" sldId="331"/>
            <ac:picMk id="20" creationId="{85472927-7521-AD9E-5A6F-54EB70B91A63}"/>
          </ac:picMkLst>
        </pc:picChg>
        <pc:cxnChg chg="add del mod">
          <ac:chgData name="Mattia Manzolaro" userId="1e3db43c-cf4a-4a12-ae45-a8c31bb14f03" providerId="ADAL" clId="{0A8B0CCF-F129-4BD2-B5DA-B64F406AF019}" dt="2023-11-24T17:18:06.427" v="757"/>
          <ac:cxnSpMkLst>
            <pc:docMk/>
            <pc:sldMk cId="2606987722" sldId="331"/>
            <ac:cxnSpMk id="16" creationId="{891B4174-3F0B-ED96-1C77-E22AEEBD8419}"/>
          </ac:cxnSpMkLst>
        </pc:cxnChg>
        <pc:cxnChg chg="add del mod">
          <ac:chgData name="Mattia Manzolaro" userId="1e3db43c-cf4a-4a12-ae45-a8c31bb14f03" providerId="ADAL" clId="{0A8B0CCF-F129-4BD2-B5DA-B64F406AF019}" dt="2023-11-24T17:18:06.427" v="757"/>
          <ac:cxnSpMkLst>
            <pc:docMk/>
            <pc:sldMk cId="2606987722" sldId="331"/>
            <ac:cxnSpMk id="18" creationId="{DB0047AF-7F54-BD5B-25D6-55CF4B7C7E6A}"/>
          </ac:cxnSpMkLst>
        </pc:cxnChg>
      </pc:sldChg>
      <pc:sldChg chg="addSp delSp modSp add mod">
        <pc:chgData name="Mattia Manzolaro" userId="1e3db43c-cf4a-4a12-ae45-a8c31bb14f03" providerId="ADAL" clId="{0A8B0CCF-F129-4BD2-B5DA-B64F406AF019}" dt="2023-11-26T10:43:58.756" v="1778"/>
        <pc:sldMkLst>
          <pc:docMk/>
          <pc:sldMk cId="467676484" sldId="332"/>
        </pc:sldMkLst>
        <pc:spChg chg="add del mod">
          <ac:chgData name="Mattia Manzolaro" userId="1e3db43c-cf4a-4a12-ae45-a8c31bb14f03" providerId="ADAL" clId="{0A8B0CCF-F129-4BD2-B5DA-B64F406AF019}" dt="2023-11-24T17:15:13.019" v="653"/>
          <ac:spMkLst>
            <pc:docMk/>
            <pc:sldMk cId="467676484" sldId="332"/>
            <ac:spMk id="2" creationId="{C8907EC9-0345-8DF9-5E80-D4A38904D16D}"/>
          </ac:spMkLst>
        </pc:spChg>
        <pc:spChg chg="add del mod">
          <ac:chgData name="Mattia Manzolaro" userId="1e3db43c-cf4a-4a12-ae45-a8c31bb14f03" providerId="ADAL" clId="{0A8B0CCF-F129-4BD2-B5DA-B64F406AF019}" dt="2023-11-24T17:15:13.019" v="653"/>
          <ac:spMkLst>
            <pc:docMk/>
            <pc:sldMk cId="467676484" sldId="332"/>
            <ac:spMk id="3" creationId="{A2057B54-5D5C-4A74-AC12-B3CFE23C7C2A}"/>
          </ac:spMkLst>
        </pc:spChg>
        <pc:spChg chg="mod">
          <ac:chgData name="Mattia Manzolaro" userId="1e3db43c-cf4a-4a12-ae45-a8c31bb14f03" providerId="ADAL" clId="{0A8B0CCF-F129-4BD2-B5DA-B64F406AF019}" dt="2023-11-26T10:43:58.756" v="1778"/>
          <ac:spMkLst>
            <pc:docMk/>
            <pc:sldMk cId="467676484" sldId="332"/>
            <ac:spMk id="8" creationId="{4418A381-0759-AA9C-B095-779782450BC1}"/>
          </ac:spMkLst>
        </pc:spChg>
        <pc:spChg chg="add del mod">
          <ac:chgData name="Mattia Manzolaro" userId="1e3db43c-cf4a-4a12-ae45-a8c31bb14f03" providerId="ADAL" clId="{0A8B0CCF-F129-4BD2-B5DA-B64F406AF019}" dt="2023-11-24T17:15:13.019" v="653"/>
          <ac:spMkLst>
            <pc:docMk/>
            <pc:sldMk cId="467676484" sldId="332"/>
            <ac:spMk id="9" creationId="{38EABEB3-F6C4-13D1-188B-CFA3BBD32524}"/>
          </ac:spMkLst>
        </pc:spChg>
        <pc:spChg chg="add del mod">
          <ac:chgData name="Mattia Manzolaro" userId="1e3db43c-cf4a-4a12-ae45-a8c31bb14f03" providerId="ADAL" clId="{0A8B0CCF-F129-4BD2-B5DA-B64F406AF019}" dt="2023-11-24T17:15:13.019" v="653"/>
          <ac:spMkLst>
            <pc:docMk/>
            <pc:sldMk cId="467676484" sldId="332"/>
            <ac:spMk id="10" creationId="{209AC518-3BB2-8790-9E12-8BC4B820DA60}"/>
          </ac:spMkLst>
        </pc:spChg>
        <pc:picChg chg="add del mod">
          <ac:chgData name="Mattia Manzolaro" userId="1e3db43c-cf4a-4a12-ae45-a8c31bb14f03" providerId="ADAL" clId="{0A8B0CCF-F129-4BD2-B5DA-B64F406AF019}" dt="2023-11-24T17:15:13.019" v="653"/>
          <ac:picMkLst>
            <pc:docMk/>
            <pc:sldMk cId="467676484" sldId="332"/>
            <ac:picMk id="6" creationId="{FBA95C54-26F3-5FAE-D9E7-555831CA5501}"/>
          </ac:picMkLst>
        </pc:picChg>
        <pc:picChg chg="add del mod">
          <ac:chgData name="Mattia Manzolaro" userId="1e3db43c-cf4a-4a12-ae45-a8c31bb14f03" providerId="ADAL" clId="{0A8B0CCF-F129-4BD2-B5DA-B64F406AF019}" dt="2023-11-24T17:15:13.019" v="653"/>
          <ac:picMkLst>
            <pc:docMk/>
            <pc:sldMk cId="467676484" sldId="332"/>
            <ac:picMk id="7" creationId="{F965514F-8127-3DE4-32D8-D852497FA6FB}"/>
          </ac:picMkLst>
        </pc:picChg>
        <pc:picChg chg="add mod">
          <ac:chgData name="Mattia Manzolaro" userId="1e3db43c-cf4a-4a12-ae45-a8c31bb14f03" providerId="ADAL" clId="{0A8B0CCF-F129-4BD2-B5DA-B64F406AF019}" dt="2023-11-24T17:15:42.104" v="672" actId="1036"/>
          <ac:picMkLst>
            <pc:docMk/>
            <pc:sldMk cId="467676484" sldId="332"/>
            <ac:picMk id="11" creationId="{A268E4DE-B294-D304-EF21-4DE78B8553C5}"/>
          </ac:picMkLst>
        </pc:picChg>
      </pc:sldChg>
      <pc:sldChg chg="add del">
        <pc:chgData name="Mattia Manzolaro" userId="1e3db43c-cf4a-4a12-ae45-a8c31bb14f03" providerId="ADAL" clId="{0A8B0CCF-F129-4BD2-B5DA-B64F406AF019}" dt="2023-11-24T17:28:37.883" v="977" actId="47"/>
        <pc:sldMkLst>
          <pc:docMk/>
          <pc:sldMk cId="3043287051" sldId="333"/>
        </pc:sldMkLst>
      </pc:sldChg>
      <pc:sldChg chg="addSp delSp modSp add mod">
        <pc:chgData name="Mattia Manzolaro" userId="1e3db43c-cf4a-4a12-ae45-a8c31bb14f03" providerId="ADAL" clId="{0A8B0CCF-F129-4BD2-B5DA-B64F406AF019}" dt="2023-11-26T10:43:25.635" v="1765" actId="14100"/>
        <pc:sldMkLst>
          <pc:docMk/>
          <pc:sldMk cId="4198864079" sldId="334"/>
        </pc:sldMkLst>
        <pc:spChg chg="add del mod">
          <ac:chgData name="Mattia Manzolaro" userId="1e3db43c-cf4a-4a12-ae45-a8c31bb14f03" providerId="ADAL" clId="{0A8B0CCF-F129-4BD2-B5DA-B64F406AF019}" dt="2023-11-24T17:24:57.251" v="909"/>
          <ac:spMkLst>
            <pc:docMk/>
            <pc:sldMk cId="4198864079" sldId="334"/>
            <ac:spMk id="2" creationId="{4EAB6371-06FA-32AC-8F26-6068FFFB3520}"/>
          </ac:spMkLst>
        </pc:spChg>
        <pc:spChg chg="add del mod">
          <ac:chgData name="Mattia Manzolaro" userId="1e3db43c-cf4a-4a12-ae45-a8c31bb14f03" providerId="ADAL" clId="{0A8B0CCF-F129-4BD2-B5DA-B64F406AF019}" dt="2023-11-24T17:24:57.251" v="909"/>
          <ac:spMkLst>
            <pc:docMk/>
            <pc:sldMk cId="4198864079" sldId="334"/>
            <ac:spMk id="3" creationId="{701CF2BB-6537-677B-2898-3544B613FE89}"/>
          </ac:spMkLst>
        </pc:spChg>
        <pc:spChg chg="add del mod">
          <ac:chgData name="Mattia Manzolaro" userId="1e3db43c-cf4a-4a12-ae45-a8c31bb14f03" providerId="ADAL" clId="{0A8B0CCF-F129-4BD2-B5DA-B64F406AF019}" dt="2023-11-24T17:24:57.251" v="909"/>
          <ac:spMkLst>
            <pc:docMk/>
            <pc:sldMk cId="4198864079" sldId="334"/>
            <ac:spMk id="8" creationId="{99684AD7-EF1D-934F-9FE4-33EE7E3B194B}"/>
          </ac:spMkLst>
        </pc:spChg>
        <pc:spChg chg="add del mod">
          <ac:chgData name="Mattia Manzolaro" userId="1e3db43c-cf4a-4a12-ae45-a8c31bb14f03" providerId="ADAL" clId="{0A8B0CCF-F129-4BD2-B5DA-B64F406AF019}" dt="2023-11-24T17:25:50.216" v="914"/>
          <ac:spMkLst>
            <pc:docMk/>
            <pc:sldMk cId="4198864079" sldId="334"/>
            <ac:spMk id="10" creationId="{A36BBA0F-32F8-616A-CE22-FE7239C070E4}"/>
          </ac:spMkLst>
        </pc:spChg>
        <pc:spChg chg="mod">
          <ac:chgData name="Mattia Manzolaro" userId="1e3db43c-cf4a-4a12-ae45-a8c31bb14f03" providerId="ADAL" clId="{0A8B0CCF-F129-4BD2-B5DA-B64F406AF019}" dt="2023-11-26T10:43:25.635" v="1765" actId="14100"/>
          <ac:spMkLst>
            <pc:docMk/>
            <pc:sldMk cId="4198864079" sldId="334"/>
            <ac:spMk id="11" creationId="{D4AA09F2-C6FE-AB4F-DA4D-8648ADC737EF}"/>
          </ac:spMkLst>
        </pc:spChg>
        <pc:spChg chg="add del mod">
          <ac:chgData name="Mattia Manzolaro" userId="1e3db43c-cf4a-4a12-ae45-a8c31bb14f03" providerId="ADAL" clId="{0A8B0CCF-F129-4BD2-B5DA-B64F406AF019}" dt="2023-11-24T17:25:50.216" v="914"/>
          <ac:spMkLst>
            <pc:docMk/>
            <pc:sldMk cId="4198864079" sldId="334"/>
            <ac:spMk id="12" creationId="{95186960-DB8C-5777-3B9B-BEDA22A32810}"/>
          </ac:spMkLst>
        </pc:spChg>
        <pc:spChg chg="add del mod">
          <ac:chgData name="Mattia Manzolaro" userId="1e3db43c-cf4a-4a12-ae45-a8c31bb14f03" providerId="ADAL" clId="{0A8B0CCF-F129-4BD2-B5DA-B64F406AF019}" dt="2023-11-24T17:25:50.216" v="914"/>
          <ac:spMkLst>
            <pc:docMk/>
            <pc:sldMk cId="4198864079" sldId="334"/>
            <ac:spMk id="14" creationId="{DF9BDBF6-95D3-8A23-552D-D85717DCB6E1}"/>
          </ac:spMkLst>
        </pc:spChg>
        <pc:spChg chg="add del mod">
          <ac:chgData name="Mattia Manzolaro" userId="1e3db43c-cf4a-4a12-ae45-a8c31bb14f03" providerId="ADAL" clId="{0A8B0CCF-F129-4BD2-B5DA-B64F406AF019}" dt="2023-11-24T17:27:33.283" v="957"/>
          <ac:spMkLst>
            <pc:docMk/>
            <pc:sldMk cId="4198864079" sldId="334"/>
            <ac:spMk id="16" creationId="{B21DFBE9-3E05-4663-D510-A8EF6C48FF3C}"/>
          </ac:spMkLst>
        </pc:spChg>
        <pc:spChg chg="add mod">
          <ac:chgData name="Mattia Manzolaro" userId="1e3db43c-cf4a-4a12-ae45-a8c31bb14f03" providerId="ADAL" clId="{0A8B0CCF-F129-4BD2-B5DA-B64F406AF019}" dt="2023-11-24T17:28:08.879" v="967" actId="14100"/>
          <ac:spMkLst>
            <pc:docMk/>
            <pc:sldMk cId="4198864079" sldId="334"/>
            <ac:spMk id="17" creationId="{D80B8778-463E-3927-07E7-51377A5AB104}"/>
          </ac:spMkLst>
        </pc:spChg>
        <pc:picChg chg="add del mod">
          <ac:chgData name="Mattia Manzolaro" userId="1e3db43c-cf4a-4a12-ae45-a8c31bb14f03" providerId="ADAL" clId="{0A8B0CCF-F129-4BD2-B5DA-B64F406AF019}" dt="2023-11-24T17:24:57.251" v="909"/>
          <ac:picMkLst>
            <pc:docMk/>
            <pc:sldMk cId="4198864079" sldId="334"/>
            <ac:picMk id="4" creationId="{50A88ED4-39FF-F912-1709-F662F467B1E2}"/>
          </ac:picMkLst>
        </pc:picChg>
        <pc:picChg chg="add del mod">
          <ac:chgData name="Mattia Manzolaro" userId="1e3db43c-cf4a-4a12-ae45-a8c31bb14f03" providerId="ADAL" clId="{0A8B0CCF-F129-4BD2-B5DA-B64F406AF019}" dt="2023-11-24T17:24:57.251" v="909"/>
          <ac:picMkLst>
            <pc:docMk/>
            <pc:sldMk cId="4198864079" sldId="334"/>
            <ac:picMk id="7" creationId="{87EBFCBE-92FB-27D5-B646-708CAB712D22}"/>
          </ac:picMkLst>
        </pc:picChg>
        <pc:picChg chg="add mod modCrop">
          <ac:chgData name="Mattia Manzolaro" userId="1e3db43c-cf4a-4a12-ae45-a8c31bb14f03" providerId="ADAL" clId="{0A8B0CCF-F129-4BD2-B5DA-B64F406AF019}" dt="2023-11-24T17:28:13.495" v="976" actId="1035"/>
          <ac:picMkLst>
            <pc:docMk/>
            <pc:sldMk cId="4198864079" sldId="334"/>
            <ac:picMk id="9" creationId="{2295F9B4-526F-0A60-B2A9-BB14D0CD7F66}"/>
          </ac:picMkLst>
        </pc:picChg>
        <pc:picChg chg="add del mod">
          <ac:chgData name="Mattia Manzolaro" userId="1e3db43c-cf4a-4a12-ae45-a8c31bb14f03" providerId="ADAL" clId="{0A8B0CCF-F129-4BD2-B5DA-B64F406AF019}" dt="2023-11-24T17:25:50.216" v="914"/>
          <ac:picMkLst>
            <pc:docMk/>
            <pc:sldMk cId="4198864079" sldId="334"/>
            <ac:picMk id="13" creationId="{6C5AC805-1CC0-51BC-6045-997324750FF4}"/>
          </ac:picMkLst>
        </pc:picChg>
        <pc:picChg chg="add mod modCrop">
          <ac:chgData name="Mattia Manzolaro" userId="1e3db43c-cf4a-4a12-ae45-a8c31bb14f03" providerId="ADAL" clId="{0A8B0CCF-F129-4BD2-B5DA-B64F406AF019}" dt="2023-11-24T17:28:13.495" v="976" actId="1035"/>
          <ac:picMkLst>
            <pc:docMk/>
            <pc:sldMk cId="4198864079" sldId="334"/>
            <ac:picMk id="15" creationId="{0D79E38D-9A4D-B26C-137A-58DE816AA711}"/>
          </ac:picMkLst>
        </pc:picChg>
      </pc:sldChg>
      <pc:sldChg chg="addSp delSp modSp add mod">
        <pc:chgData name="Mattia Manzolaro" userId="1e3db43c-cf4a-4a12-ae45-a8c31bb14f03" providerId="ADAL" clId="{0A8B0CCF-F129-4BD2-B5DA-B64F406AF019}" dt="2023-11-26T10:43:35.105" v="1768"/>
        <pc:sldMkLst>
          <pc:docMk/>
          <pc:sldMk cId="1497765806" sldId="335"/>
        </pc:sldMkLst>
        <pc:spChg chg="add del mod">
          <ac:chgData name="Mattia Manzolaro" userId="1e3db43c-cf4a-4a12-ae45-a8c31bb14f03" providerId="ADAL" clId="{0A8B0CCF-F129-4BD2-B5DA-B64F406AF019}" dt="2023-11-24T17:23:15.542" v="804"/>
          <ac:spMkLst>
            <pc:docMk/>
            <pc:sldMk cId="1497765806" sldId="335"/>
            <ac:spMk id="2" creationId="{C90E6173-B722-05EA-60CB-A0C21777D402}"/>
          </ac:spMkLst>
        </pc:spChg>
        <pc:spChg chg="add del mod">
          <ac:chgData name="Mattia Manzolaro" userId="1e3db43c-cf4a-4a12-ae45-a8c31bb14f03" providerId="ADAL" clId="{0A8B0CCF-F129-4BD2-B5DA-B64F406AF019}" dt="2023-11-26T10:43:33.882" v="1767" actId="478"/>
          <ac:spMkLst>
            <pc:docMk/>
            <pc:sldMk cId="1497765806" sldId="335"/>
            <ac:spMk id="3" creationId="{84A418ED-8C67-0777-D8FD-F5F5B705D537}"/>
          </ac:spMkLst>
        </pc:spChg>
        <pc:spChg chg="add del mod">
          <ac:chgData name="Mattia Manzolaro" userId="1e3db43c-cf4a-4a12-ae45-a8c31bb14f03" providerId="ADAL" clId="{0A8B0CCF-F129-4BD2-B5DA-B64F406AF019}" dt="2023-11-24T17:23:15.542" v="804"/>
          <ac:spMkLst>
            <pc:docMk/>
            <pc:sldMk cId="1497765806" sldId="335"/>
            <ac:spMk id="4" creationId="{5EB7DF85-EBC2-F1C0-F15C-D027AD23165F}"/>
          </ac:spMkLst>
        </pc:spChg>
        <pc:spChg chg="add mod">
          <ac:chgData name="Mattia Manzolaro" userId="1e3db43c-cf4a-4a12-ae45-a8c31bb14f03" providerId="ADAL" clId="{0A8B0CCF-F129-4BD2-B5DA-B64F406AF019}" dt="2023-11-26T10:43:35.105" v="1768"/>
          <ac:spMkLst>
            <pc:docMk/>
            <pc:sldMk cId="1497765806" sldId="335"/>
            <ac:spMk id="4" creationId="{B4D62B56-6D67-75FB-1B99-30138C40CEF0}"/>
          </ac:spMkLst>
        </pc:spChg>
        <pc:spChg chg="del">
          <ac:chgData name="Mattia Manzolaro" userId="1e3db43c-cf4a-4a12-ae45-a8c31bb14f03" providerId="ADAL" clId="{0A8B0CCF-F129-4BD2-B5DA-B64F406AF019}" dt="2023-11-26T10:43:32.063" v="1766" actId="478"/>
          <ac:spMkLst>
            <pc:docMk/>
            <pc:sldMk cId="1497765806" sldId="335"/>
            <ac:spMk id="11" creationId="{D4AA09F2-C6FE-AB4F-DA4D-8648ADC737EF}"/>
          </ac:spMkLst>
        </pc:spChg>
        <pc:picChg chg="add del mod">
          <ac:chgData name="Mattia Manzolaro" userId="1e3db43c-cf4a-4a12-ae45-a8c31bb14f03" providerId="ADAL" clId="{0A8B0CCF-F129-4BD2-B5DA-B64F406AF019}" dt="2023-11-24T17:23:15.542" v="804"/>
          <ac:picMkLst>
            <pc:docMk/>
            <pc:sldMk cId="1497765806" sldId="335"/>
            <ac:picMk id="3" creationId="{5201B6BB-110E-00F3-EB21-211193B1CF1C}"/>
          </ac:picMkLst>
        </pc:picChg>
        <pc:picChg chg="add mod">
          <ac:chgData name="Mattia Manzolaro" userId="1e3db43c-cf4a-4a12-ae45-a8c31bb14f03" providerId="ADAL" clId="{0A8B0CCF-F129-4BD2-B5DA-B64F406AF019}" dt="2023-11-24T17:24:29.612" v="907" actId="1076"/>
          <ac:picMkLst>
            <pc:docMk/>
            <pc:sldMk cId="1497765806" sldId="335"/>
            <ac:picMk id="7" creationId="{565E5F1A-4C3F-DE58-4012-9683E0B759D9}"/>
          </ac:picMkLst>
        </pc:picChg>
      </pc:sldChg>
      <pc:sldChg chg="addSp delSp modSp add mod modAnim">
        <pc:chgData name="Mattia Manzolaro" userId="1e3db43c-cf4a-4a12-ae45-a8c31bb14f03" providerId="ADAL" clId="{0A8B0CCF-F129-4BD2-B5DA-B64F406AF019}" dt="2023-11-26T10:43:10.915" v="1757"/>
        <pc:sldMkLst>
          <pc:docMk/>
          <pc:sldMk cId="2615998344" sldId="336"/>
        </pc:sldMkLst>
        <pc:spChg chg="add del mod">
          <ac:chgData name="Mattia Manzolaro" userId="1e3db43c-cf4a-4a12-ae45-a8c31bb14f03" providerId="ADAL" clId="{0A8B0CCF-F129-4BD2-B5DA-B64F406AF019}" dt="2023-11-26T10:43:08.864" v="1756" actId="478"/>
          <ac:spMkLst>
            <pc:docMk/>
            <pc:sldMk cId="2615998344" sldId="336"/>
            <ac:spMk id="3" creationId="{8CA48C79-29B9-E156-8EB0-8E709F53FE7F}"/>
          </ac:spMkLst>
        </pc:spChg>
        <pc:spChg chg="add mod">
          <ac:chgData name="Mattia Manzolaro" userId="1e3db43c-cf4a-4a12-ae45-a8c31bb14f03" providerId="ADAL" clId="{0A8B0CCF-F129-4BD2-B5DA-B64F406AF019}" dt="2023-11-26T10:43:10.915" v="1757"/>
          <ac:spMkLst>
            <pc:docMk/>
            <pc:sldMk cId="2615998344" sldId="336"/>
            <ac:spMk id="4" creationId="{DB0C0B0B-56D9-0FD7-D173-3900323E1176}"/>
          </ac:spMkLst>
        </pc:spChg>
        <pc:spChg chg="mod">
          <ac:chgData name="Mattia Manzolaro" userId="1e3db43c-cf4a-4a12-ae45-a8c31bb14f03" providerId="ADAL" clId="{0A8B0CCF-F129-4BD2-B5DA-B64F406AF019}" dt="2023-11-24T17:33:22.170" v="1054"/>
          <ac:spMkLst>
            <pc:docMk/>
            <pc:sldMk cId="2615998344" sldId="336"/>
            <ac:spMk id="8" creationId="{C0F1A5A8-62DC-C0EC-53B3-0E0EA44FFB10}"/>
          </ac:spMkLst>
        </pc:spChg>
        <pc:spChg chg="del mod">
          <ac:chgData name="Mattia Manzolaro" userId="1e3db43c-cf4a-4a12-ae45-a8c31bb14f03" providerId="ADAL" clId="{0A8B0CCF-F129-4BD2-B5DA-B64F406AF019}" dt="2023-11-26T10:43:06.853" v="1755" actId="478"/>
          <ac:spMkLst>
            <pc:docMk/>
            <pc:sldMk cId="2615998344" sldId="336"/>
            <ac:spMk id="11" creationId="{D4AA09F2-C6FE-AB4F-DA4D-8648ADC737EF}"/>
          </ac:spMkLst>
        </pc:spChg>
        <pc:spChg chg="mod">
          <ac:chgData name="Mattia Manzolaro" userId="1e3db43c-cf4a-4a12-ae45-a8c31bb14f03" providerId="ADAL" clId="{0A8B0CCF-F129-4BD2-B5DA-B64F406AF019}" dt="2023-11-24T17:33:22.170" v="1054"/>
          <ac:spMkLst>
            <pc:docMk/>
            <pc:sldMk cId="2615998344" sldId="336"/>
            <ac:spMk id="14" creationId="{F37CDF36-9B3F-BD1A-3EF9-5CBC314D7F67}"/>
          </ac:spMkLst>
        </pc:spChg>
        <pc:spChg chg="add del mod">
          <ac:chgData name="Mattia Manzolaro" userId="1e3db43c-cf4a-4a12-ae45-a8c31bb14f03" providerId="ADAL" clId="{0A8B0CCF-F129-4BD2-B5DA-B64F406AF019}" dt="2023-11-24T17:33:24.322" v="1055"/>
          <ac:spMkLst>
            <pc:docMk/>
            <pc:sldMk cId="2615998344" sldId="336"/>
            <ac:spMk id="16" creationId="{18E58E9F-EA45-DF38-DB62-07B10E7E040D}"/>
          </ac:spMkLst>
        </pc:spChg>
        <pc:spChg chg="del">
          <ac:chgData name="Mattia Manzolaro" userId="1e3db43c-cf4a-4a12-ae45-a8c31bb14f03" providerId="ADAL" clId="{0A8B0CCF-F129-4BD2-B5DA-B64F406AF019}" dt="2023-11-24T17:29:25.593" v="979" actId="478"/>
          <ac:spMkLst>
            <pc:docMk/>
            <pc:sldMk cId="2615998344" sldId="336"/>
            <ac:spMk id="17" creationId="{D80B8778-463E-3927-07E7-51377A5AB104}"/>
          </ac:spMkLst>
        </pc:spChg>
        <pc:spChg chg="add del mod">
          <ac:chgData name="Mattia Manzolaro" userId="1e3db43c-cf4a-4a12-ae45-a8c31bb14f03" providerId="ADAL" clId="{0A8B0CCF-F129-4BD2-B5DA-B64F406AF019}" dt="2023-11-24T17:33:24.322" v="1055"/>
          <ac:spMkLst>
            <pc:docMk/>
            <pc:sldMk cId="2615998344" sldId="336"/>
            <ac:spMk id="18" creationId="{2E8C8337-4322-A47F-B267-AAFF4F7DEE1C}"/>
          </ac:spMkLst>
        </pc:spChg>
        <pc:spChg chg="add del mod">
          <ac:chgData name="Mattia Manzolaro" userId="1e3db43c-cf4a-4a12-ae45-a8c31bb14f03" providerId="ADAL" clId="{0A8B0CCF-F129-4BD2-B5DA-B64F406AF019}" dt="2023-11-24T17:33:24.322" v="1055"/>
          <ac:spMkLst>
            <pc:docMk/>
            <pc:sldMk cId="2615998344" sldId="336"/>
            <ac:spMk id="19" creationId="{AD13168A-902E-C0DB-BD4F-865F694479A9}"/>
          </ac:spMkLst>
        </pc:spChg>
        <pc:grpChg chg="add del mod">
          <ac:chgData name="Mattia Manzolaro" userId="1e3db43c-cf4a-4a12-ae45-a8c31bb14f03" providerId="ADAL" clId="{0A8B0CCF-F129-4BD2-B5DA-B64F406AF019}" dt="2023-11-24T17:33:24.322" v="1055"/>
          <ac:grpSpMkLst>
            <pc:docMk/>
            <pc:sldMk cId="2615998344" sldId="336"/>
            <ac:grpSpMk id="3" creationId="{5E19C109-44E8-5284-3C2A-0EA1FCEFD3E6}"/>
          </ac:grpSpMkLst>
        </pc:grpChg>
        <pc:grpChg chg="add del mod">
          <ac:chgData name="Mattia Manzolaro" userId="1e3db43c-cf4a-4a12-ae45-a8c31bb14f03" providerId="ADAL" clId="{0A8B0CCF-F129-4BD2-B5DA-B64F406AF019}" dt="2023-11-24T17:33:24.322" v="1055"/>
          <ac:grpSpMkLst>
            <pc:docMk/>
            <pc:sldMk cId="2615998344" sldId="336"/>
            <ac:grpSpMk id="10" creationId="{C1D8E518-AFEB-590B-6504-62141C3753F1}"/>
          </ac:grpSpMkLst>
        </pc:grpChg>
        <pc:picChg chg="add del mod">
          <ac:chgData name="Mattia Manzolaro" userId="1e3db43c-cf4a-4a12-ae45-a8c31bb14f03" providerId="ADAL" clId="{0A8B0CCF-F129-4BD2-B5DA-B64F406AF019}" dt="2023-11-24T17:33:24.322" v="1055"/>
          <ac:picMkLst>
            <pc:docMk/>
            <pc:sldMk cId="2615998344" sldId="336"/>
            <ac:picMk id="2" creationId="{62B8C316-814A-6C39-E032-D9938F6FDA29}"/>
          </ac:picMkLst>
        </pc:picChg>
        <pc:picChg chg="mod">
          <ac:chgData name="Mattia Manzolaro" userId="1e3db43c-cf4a-4a12-ae45-a8c31bb14f03" providerId="ADAL" clId="{0A8B0CCF-F129-4BD2-B5DA-B64F406AF019}" dt="2023-11-24T17:33:22.170" v="1054"/>
          <ac:picMkLst>
            <pc:docMk/>
            <pc:sldMk cId="2615998344" sldId="336"/>
            <ac:picMk id="4" creationId="{AD57B323-4C05-F376-2BA4-A22FB2AA1204}"/>
          </ac:picMkLst>
        </pc:picChg>
        <pc:picChg chg="del">
          <ac:chgData name="Mattia Manzolaro" userId="1e3db43c-cf4a-4a12-ae45-a8c31bb14f03" providerId="ADAL" clId="{0A8B0CCF-F129-4BD2-B5DA-B64F406AF019}" dt="2023-11-24T17:29:26.510" v="980" actId="478"/>
          <ac:picMkLst>
            <pc:docMk/>
            <pc:sldMk cId="2615998344" sldId="336"/>
            <ac:picMk id="9" creationId="{2295F9B4-526F-0A60-B2A9-BB14D0CD7F66}"/>
          </ac:picMkLst>
        </pc:picChg>
        <pc:picChg chg="mod">
          <ac:chgData name="Mattia Manzolaro" userId="1e3db43c-cf4a-4a12-ae45-a8c31bb14f03" providerId="ADAL" clId="{0A8B0CCF-F129-4BD2-B5DA-B64F406AF019}" dt="2023-11-24T17:33:22.170" v="1054"/>
          <ac:picMkLst>
            <pc:docMk/>
            <pc:sldMk cId="2615998344" sldId="336"/>
            <ac:picMk id="12" creationId="{0888DE7C-2700-D5C5-FE6E-6F003FC58355}"/>
          </ac:picMkLst>
        </pc:picChg>
        <pc:picChg chg="del">
          <ac:chgData name="Mattia Manzolaro" userId="1e3db43c-cf4a-4a12-ae45-a8c31bb14f03" providerId="ADAL" clId="{0A8B0CCF-F129-4BD2-B5DA-B64F406AF019}" dt="2023-11-24T17:29:26.964" v="981" actId="478"/>
          <ac:picMkLst>
            <pc:docMk/>
            <pc:sldMk cId="2615998344" sldId="336"/>
            <ac:picMk id="15" creationId="{0D79E38D-9A4D-B26C-137A-58DE816AA711}"/>
          </ac:picMkLst>
        </pc:picChg>
        <pc:picChg chg="add mod">
          <ac:chgData name="Mattia Manzolaro" userId="1e3db43c-cf4a-4a12-ae45-a8c31bb14f03" providerId="ADAL" clId="{0A8B0CCF-F129-4BD2-B5DA-B64F406AF019}" dt="2023-11-24T17:33:36.314" v="1059" actId="1076"/>
          <ac:picMkLst>
            <pc:docMk/>
            <pc:sldMk cId="2615998344" sldId="336"/>
            <ac:picMk id="20" creationId="{C294329A-8F66-31A0-95C7-D20A549E0CB5}"/>
          </ac:picMkLst>
        </pc:picChg>
        <pc:cxnChg chg="mod">
          <ac:chgData name="Mattia Manzolaro" userId="1e3db43c-cf4a-4a12-ae45-a8c31bb14f03" providerId="ADAL" clId="{0A8B0CCF-F129-4BD2-B5DA-B64F406AF019}" dt="2023-11-24T17:33:22.170" v="1054"/>
          <ac:cxnSpMkLst>
            <pc:docMk/>
            <pc:sldMk cId="2615998344" sldId="336"/>
            <ac:cxnSpMk id="7" creationId="{7BC325C7-2C7E-F572-E495-80B3FDD8C030}"/>
          </ac:cxnSpMkLst>
        </pc:cxnChg>
        <pc:cxnChg chg="mod">
          <ac:chgData name="Mattia Manzolaro" userId="1e3db43c-cf4a-4a12-ae45-a8c31bb14f03" providerId="ADAL" clId="{0A8B0CCF-F129-4BD2-B5DA-B64F406AF019}" dt="2023-11-24T17:33:22.170" v="1054"/>
          <ac:cxnSpMkLst>
            <pc:docMk/>
            <pc:sldMk cId="2615998344" sldId="336"/>
            <ac:cxnSpMk id="13" creationId="{3A84F4D1-9781-4FD4-BC77-BF963EBB3F2A}"/>
          </ac:cxnSpMkLst>
        </pc:cxnChg>
      </pc:sldChg>
      <pc:sldChg chg="addSp delSp modSp add mod">
        <pc:chgData name="Mattia Manzolaro" userId="1e3db43c-cf4a-4a12-ae45-a8c31bb14f03" providerId="ADAL" clId="{0A8B0CCF-F129-4BD2-B5DA-B64F406AF019}" dt="2023-11-26T10:42:23.340" v="1748" actId="14100"/>
        <pc:sldMkLst>
          <pc:docMk/>
          <pc:sldMk cId="1876694281" sldId="337"/>
        </pc:sldMkLst>
        <pc:spChg chg="mod">
          <ac:chgData name="Mattia Manzolaro" userId="1e3db43c-cf4a-4a12-ae45-a8c31bb14f03" providerId="ADAL" clId="{0A8B0CCF-F129-4BD2-B5DA-B64F406AF019}" dt="2023-11-24T17:34:51.466" v="1083"/>
          <ac:spMkLst>
            <pc:docMk/>
            <pc:sldMk cId="1876694281" sldId="337"/>
            <ac:spMk id="10" creationId="{A90E48A1-FF2B-4127-48F2-A27B675B6257}"/>
          </ac:spMkLst>
        </pc:spChg>
        <pc:spChg chg="mod">
          <ac:chgData name="Mattia Manzolaro" userId="1e3db43c-cf4a-4a12-ae45-a8c31bb14f03" providerId="ADAL" clId="{0A8B0CCF-F129-4BD2-B5DA-B64F406AF019}" dt="2023-11-26T10:42:23.340" v="1748" actId="14100"/>
          <ac:spMkLst>
            <pc:docMk/>
            <pc:sldMk cId="1876694281" sldId="337"/>
            <ac:spMk id="11" creationId="{D4AA09F2-C6FE-AB4F-DA4D-8648ADC737EF}"/>
          </ac:spMkLst>
        </pc:spChg>
        <pc:spChg chg="mod">
          <ac:chgData name="Mattia Manzolaro" userId="1e3db43c-cf4a-4a12-ae45-a8c31bb14f03" providerId="ADAL" clId="{0A8B0CCF-F129-4BD2-B5DA-B64F406AF019}" dt="2023-11-24T17:34:51.466" v="1083"/>
          <ac:spMkLst>
            <pc:docMk/>
            <pc:sldMk cId="1876694281" sldId="337"/>
            <ac:spMk id="12" creationId="{E7029010-F049-36CB-1477-CBC3151D9FBC}"/>
          </ac:spMkLst>
        </pc:spChg>
        <pc:spChg chg="mod">
          <ac:chgData name="Mattia Manzolaro" userId="1e3db43c-cf4a-4a12-ae45-a8c31bb14f03" providerId="ADAL" clId="{0A8B0CCF-F129-4BD2-B5DA-B64F406AF019}" dt="2023-11-24T17:34:51.466" v="1083"/>
          <ac:spMkLst>
            <pc:docMk/>
            <pc:sldMk cId="1876694281" sldId="337"/>
            <ac:spMk id="13" creationId="{56B471A2-1459-41B9-55B9-342A58145D11}"/>
          </ac:spMkLst>
        </pc:spChg>
        <pc:spChg chg="add del mod">
          <ac:chgData name="Mattia Manzolaro" userId="1e3db43c-cf4a-4a12-ae45-a8c31bb14f03" providerId="ADAL" clId="{0A8B0CCF-F129-4BD2-B5DA-B64F406AF019}" dt="2023-11-24T17:34:53.653" v="1084"/>
          <ac:spMkLst>
            <pc:docMk/>
            <pc:sldMk cId="1876694281" sldId="337"/>
            <ac:spMk id="14" creationId="{0A956281-6166-EF7C-CBA2-74D19BC856B0}"/>
          </ac:spMkLst>
        </pc:spChg>
        <pc:spChg chg="add del mod">
          <ac:chgData name="Mattia Manzolaro" userId="1e3db43c-cf4a-4a12-ae45-a8c31bb14f03" providerId="ADAL" clId="{0A8B0CCF-F129-4BD2-B5DA-B64F406AF019}" dt="2023-11-24T17:34:53.653" v="1084"/>
          <ac:spMkLst>
            <pc:docMk/>
            <pc:sldMk cId="1876694281" sldId="337"/>
            <ac:spMk id="15" creationId="{BE712FD8-3487-D43D-A2D9-829A08A502EA}"/>
          </ac:spMkLst>
        </pc:spChg>
        <pc:grpChg chg="add del mod">
          <ac:chgData name="Mattia Manzolaro" userId="1e3db43c-cf4a-4a12-ae45-a8c31bb14f03" providerId="ADAL" clId="{0A8B0CCF-F129-4BD2-B5DA-B64F406AF019}" dt="2023-11-24T17:34:53.653" v="1084"/>
          <ac:grpSpMkLst>
            <pc:docMk/>
            <pc:sldMk cId="1876694281" sldId="337"/>
            <ac:grpSpMk id="2" creationId="{A01B4D1B-40EB-0925-F00C-33082BB31F6E}"/>
          </ac:grpSpMkLst>
        </pc:grpChg>
        <pc:picChg chg="add mod modCrop">
          <ac:chgData name="Mattia Manzolaro" userId="1e3db43c-cf4a-4a12-ae45-a8c31bb14f03" providerId="ADAL" clId="{0A8B0CCF-F129-4BD2-B5DA-B64F406AF019}" dt="2023-11-26T10:11:12.967" v="1219" actId="1038"/>
          <ac:picMkLst>
            <pc:docMk/>
            <pc:sldMk cId="1876694281" sldId="337"/>
            <ac:picMk id="3" creationId="{02D3D173-93E0-DA8B-78BF-6D6DCDD410DF}"/>
          </ac:picMkLst>
        </pc:picChg>
        <pc:picChg chg="mod">
          <ac:chgData name="Mattia Manzolaro" userId="1e3db43c-cf4a-4a12-ae45-a8c31bb14f03" providerId="ADAL" clId="{0A8B0CCF-F129-4BD2-B5DA-B64F406AF019}" dt="2023-11-24T17:34:51.466" v="1083"/>
          <ac:picMkLst>
            <pc:docMk/>
            <pc:sldMk cId="1876694281" sldId="337"/>
            <ac:picMk id="3" creationId="{C43057C6-6AB2-1F7A-DB16-99279473381E}"/>
          </ac:picMkLst>
        </pc:picChg>
        <pc:picChg chg="mod">
          <ac:chgData name="Mattia Manzolaro" userId="1e3db43c-cf4a-4a12-ae45-a8c31bb14f03" providerId="ADAL" clId="{0A8B0CCF-F129-4BD2-B5DA-B64F406AF019}" dt="2023-11-24T17:34:51.466" v="1083"/>
          <ac:picMkLst>
            <pc:docMk/>
            <pc:sldMk cId="1876694281" sldId="337"/>
            <ac:picMk id="4" creationId="{45216996-571F-98A3-2043-8A6BD70609C4}"/>
          </ac:picMkLst>
        </pc:picChg>
        <pc:picChg chg="add mod modCrop">
          <ac:chgData name="Mattia Manzolaro" userId="1e3db43c-cf4a-4a12-ae45-a8c31bb14f03" providerId="ADAL" clId="{0A8B0CCF-F129-4BD2-B5DA-B64F406AF019}" dt="2023-11-26T10:11:12.967" v="1219" actId="1038"/>
          <ac:picMkLst>
            <pc:docMk/>
            <pc:sldMk cId="1876694281" sldId="337"/>
            <ac:picMk id="7" creationId="{BEC5F17D-A2EC-B0AE-332E-9CDE0F84038F}"/>
          </ac:picMkLst>
        </pc:picChg>
        <pc:picChg chg="add mod">
          <ac:chgData name="Mattia Manzolaro" userId="1e3db43c-cf4a-4a12-ae45-a8c31bb14f03" providerId="ADAL" clId="{0A8B0CCF-F129-4BD2-B5DA-B64F406AF019}" dt="2023-11-26T10:09:36.157" v="1156" actId="1076"/>
          <ac:picMkLst>
            <pc:docMk/>
            <pc:sldMk cId="1876694281" sldId="337"/>
            <ac:picMk id="16" creationId="{311ECA73-AB7F-5DC9-D034-753348E7C10B}"/>
          </ac:picMkLst>
        </pc:picChg>
        <pc:cxnChg chg="mod">
          <ac:chgData name="Mattia Manzolaro" userId="1e3db43c-cf4a-4a12-ae45-a8c31bb14f03" providerId="ADAL" clId="{0A8B0CCF-F129-4BD2-B5DA-B64F406AF019}" dt="2023-11-24T17:34:51.466" v="1083"/>
          <ac:cxnSpMkLst>
            <pc:docMk/>
            <pc:sldMk cId="1876694281" sldId="337"/>
            <ac:cxnSpMk id="7" creationId="{FB2C0866-D605-1F2A-ABCA-9F9EB77A94C7}"/>
          </ac:cxnSpMkLst>
        </pc:cxnChg>
        <pc:cxnChg chg="mod">
          <ac:chgData name="Mattia Manzolaro" userId="1e3db43c-cf4a-4a12-ae45-a8c31bb14f03" providerId="ADAL" clId="{0A8B0CCF-F129-4BD2-B5DA-B64F406AF019}" dt="2023-11-24T17:34:51.466" v="1083"/>
          <ac:cxnSpMkLst>
            <pc:docMk/>
            <pc:sldMk cId="1876694281" sldId="337"/>
            <ac:cxnSpMk id="8" creationId="{E25F2B0E-BDF4-F1DF-4E95-CCE252BB10AF}"/>
          </ac:cxnSpMkLst>
        </pc:cxnChg>
        <pc:cxnChg chg="mod">
          <ac:chgData name="Mattia Manzolaro" userId="1e3db43c-cf4a-4a12-ae45-a8c31bb14f03" providerId="ADAL" clId="{0A8B0CCF-F129-4BD2-B5DA-B64F406AF019}" dt="2023-11-24T17:34:51.466" v="1083"/>
          <ac:cxnSpMkLst>
            <pc:docMk/>
            <pc:sldMk cId="1876694281" sldId="337"/>
            <ac:cxnSpMk id="9" creationId="{60A10B7A-3F34-EB91-A3F9-07A7CF404040}"/>
          </ac:cxnSpMkLst>
        </pc:cxnChg>
      </pc:sldChg>
      <pc:sldChg chg="addSp delSp modSp add mod modAnim">
        <pc:chgData name="Mattia Manzolaro" userId="1e3db43c-cf4a-4a12-ae45-a8c31bb14f03" providerId="ADAL" clId="{0A8B0CCF-F129-4BD2-B5DA-B64F406AF019}" dt="2023-11-26T10:42:53.168" v="1751"/>
        <pc:sldMkLst>
          <pc:docMk/>
          <pc:sldMk cId="3101337233" sldId="338"/>
        </pc:sldMkLst>
        <pc:spChg chg="add del mod">
          <ac:chgData name="Mattia Manzolaro" userId="1e3db43c-cf4a-4a12-ae45-a8c31bb14f03" providerId="ADAL" clId="{0A8B0CCF-F129-4BD2-B5DA-B64F406AF019}" dt="2023-11-26T10:42:51.860" v="1750" actId="478"/>
          <ac:spMkLst>
            <pc:docMk/>
            <pc:sldMk cId="3101337233" sldId="338"/>
            <ac:spMk id="3" creationId="{7064926B-BEE4-FAF3-D072-2F1154037EB6}"/>
          </ac:spMkLst>
        </pc:spChg>
        <pc:spChg chg="add mod">
          <ac:chgData name="Mattia Manzolaro" userId="1e3db43c-cf4a-4a12-ae45-a8c31bb14f03" providerId="ADAL" clId="{0A8B0CCF-F129-4BD2-B5DA-B64F406AF019}" dt="2023-11-26T10:42:53.168" v="1751"/>
          <ac:spMkLst>
            <pc:docMk/>
            <pc:sldMk cId="3101337233" sldId="338"/>
            <ac:spMk id="4" creationId="{A7FC225E-DC53-5223-33DB-EEA00E8A138D}"/>
          </ac:spMkLst>
        </pc:spChg>
        <pc:spChg chg="mod">
          <ac:chgData name="Mattia Manzolaro" userId="1e3db43c-cf4a-4a12-ae45-a8c31bb14f03" providerId="ADAL" clId="{0A8B0CCF-F129-4BD2-B5DA-B64F406AF019}" dt="2023-11-24T17:34:16.716" v="1068"/>
          <ac:spMkLst>
            <pc:docMk/>
            <pc:sldMk cId="3101337233" sldId="338"/>
            <ac:spMk id="8" creationId="{818E4DCB-AE91-F850-F175-25E7269CDC2F}"/>
          </ac:spMkLst>
        </pc:spChg>
        <pc:spChg chg="del">
          <ac:chgData name="Mattia Manzolaro" userId="1e3db43c-cf4a-4a12-ae45-a8c31bb14f03" providerId="ADAL" clId="{0A8B0CCF-F129-4BD2-B5DA-B64F406AF019}" dt="2023-11-26T10:42:48.490" v="1749" actId="478"/>
          <ac:spMkLst>
            <pc:docMk/>
            <pc:sldMk cId="3101337233" sldId="338"/>
            <ac:spMk id="11" creationId="{D4AA09F2-C6FE-AB4F-DA4D-8648ADC737EF}"/>
          </ac:spMkLst>
        </pc:spChg>
        <pc:spChg chg="mod">
          <ac:chgData name="Mattia Manzolaro" userId="1e3db43c-cf4a-4a12-ae45-a8c31bb14f03" providerId="ADAL" clId="{0A8B0CCF-F129-4BD2-B5DA-B64F406AF019}" dt="2023-11-24T17:34:16.716" v="1068"/>
          <ac:spMkLst>
            <pc:docMk/>
            <pc:sldMk cId="3101337233" sldId="338"/>
            <ac:spMk id="15" creationId="{4C4F2C2D-D3A9-DCC4-C284-A749DA96012D}"/>
          </ac:spMkLst>
        </pc:spChg>
        <pc:spChg chg="mod">
          <ac:chgData name="Mattia Manzolaro" userId="1e3db43c-cf4a-4a12-ae45-a8c31bb14f03" providerId="ADAL" clId="{0A8B0CCF-F129-4BD2-B5DA-B64F406AF019}" dt="2023-11-24T17:34:16.716" v="1068"/>
          <ac:spMkLst>
            <pc:docMk/>
            <pc:sldMk cId="3101337233" sldId="338"/>
            <ac:spMk id="16" creationId="{1A79F1AA-E73C-3D40-0938-BFAB48F22B04}"/>
          </ac:spMkLst>
        </pc:spChg>
        <pc:spChg chg="mod">
          <ac:chgData name="Mattia Manzolaro" userId="1e3db43c-cf4a-4a12-ae45-a8c31bb14f03" providerId="ADAL" clId="{0A8B0CCF-F129-4BD2-B5DA-B64F406AF019}" dt="2023-11-24T17:34:16.716" v="1068"/>
          <ac:spMkLst>
            <pc:docMk/>
            <pc:sldMk cId="3101337233" sldId="338"/>
            <ac:spMk id="20" creationId="{0E1C56B8-C60F-B657-D386-F60A38489893}"/>
          </ac:spMkLst>
        </pc:spChg>
        <pc:spChg chg="mod">
          <ac:chgData name="Mattia Manzolaro" userId="1e3db43c-cf4a-4a12-ae45-a8c31bb14f03" providerId="ADAL" clId="{0A8B0CCF-F129-4BD2-B5DA-B64F406AF019}" dt="2023-11-24T17:34:16.716" v="1068"/>
          <ac:spMkLst>
            <pc:docMk/>
            <pc:sldMk cId="3101337233" sldId="338"/>
            <ac:spMk id="21" creationId="{ADCEBC74-B9EB-7475-EBF1-5372673CF45F}"/>
          </ac:spMkLst>
        </pc:spChg>
        <pc:spChg chg="add del mod">
          <ac:chgData name="Mattia Manzolaro" userId="1e3db43c-cf4a-4a12-ae45-a8c31bb14f03" providerId="ADAL" clId="{0A8B0CCF-F129-4BD2-B5DA-B64F406AF019}" dt="2023-11-24T17:34:18.783" v="1069"/>
          <ac:spMkLst>
            <pc:docMk/>
            <pc:sldMk cId="3101337233" sldId="338"/>
            <ac:spMk id="23" creationId="{18709970-5341-E400-BB23-BCC1E1B35D7B}"/>
          </ac:spMkLst>
        </pc:spChg>
        <pc:spChg chg="mod">
          <ac:chgData name="Mattia Manzolaro" userId="1e3db43c-cf4a-4a12-ae45-a8c31bb14f03" providerId="ADAL" clId="{0A8B0CCF-F129-4BD2-B5DA-B64F406AF019}" dt="2023-11-24T17:34:16.716" v="1068"/>
          <ac:spMkLst>
            <pc:docMk/>
            <pc:sldMk cId="3101337233" sldId="338"/>
            <ac:spMk id="28" creationId="{E6621FC7-E354-D274-74ED-7C3303959B87}"/>
          </ac:spMkLst>
        </pc:spChg>
        <pc:spChg chg="add del mod">
          <ac:chgData name="Mattia Manzolaro" userId="1e3db43c-cf4a-4a12-ae45-a8c31bb14f03" providerId="ADAL" clId="{0A8B0CCF-F129-4BD2-B5DA-B64F406AF019}" dt="2023-11-24T17:34:18.783" v="1069"/>
          <ac:spMkLst>
            <pc:docMk/>
            <pc:sldMk cId="3101337233" sldId="338"/>
            <ac:spMk id="31" creationId="{2208EFDD-845F-8FC9-80A3-CEDBD9B88665}"/>
          </ac:spMkLst>
        </pc:spChg>
        <pc:grpChg chg="add del mod">
          <ac:chgData name="Mattia Manzolaro" userId="1e3db43c-cf4a-4a12-ae45-a8c31bb14f03" providerId="ADAL" clId="{0A8B0CCF-F129-4BD2-B5DA-B64F406AF019}" dt="2023-11-24T17:34:18.783" v="1069"/>
          <ac:grpSpMkLst>
            <pc:docMk/>
            <pc:sldMk cId="3101337233" sldId="338"/>
            <ac:grpSpMk id="2" creationId="{572518E0-835D-E2BF-E375-CA3318126212}"/>
          </ac:grpSpMkLst>
        </pc:grpChg>
        <pc:grpChg chg="add del mod">
          <ac:chgData name="Mattia Manzolaro" userId="1e3db43c-cf4a-4a12-ae45-a8c31bb14f03" providerId="ADAL" clId="{0A8B0CCF-F129-4BD2-B5DA-B64F406AF019}" dt="2023-11-24T17:34:18.783" v="1069"/>
          <ac:grpSpMkLst>
            <pc:docMk/>
            <pc:sldMk cId="3101337233" sldId="338"/>
            <ac:grpSpMk id="10" creationId="{0202CB95-4205-84B7-1129-101483E98A7E}"/>
          </ac:grpSpMkLst>
        </pc:grpChg>
        <pc:grpChg chg="add del mod">
          <ac:chgData name="Mattia Manzolaro" userId="1e3db43c-cf4a-4a12-ae45-a8c31bb14f03" providerId="ADAL" clId="{0A8B0CCF-F129-4BD2-B5DA-B64F406AF019}" dt="2023-11-24T17:34:18.783" v="1069"/>
          <ac:grpSpMkLst>
            <pc:docMk/>
            <pc:sldMk cId="3101337233" sldId="338"/>
            <ac:grpSpMk id="24" creationId="{0E57A5F3-537B-6D9B-8C83-9B90DA8B4197}"/>
          </ac:grpSpMkLst>
        </pc:grpChg>
        <pc:grpChg chg="mod">
          <ac:chgData name="Mattia Manzolaro" userId="1e3db43c-cf4a-4a12-ae45-a8c31bb14f03" providerId="ADAL" clId="{0A8B0CCF-F129-4BD2-B5DA-B64F406AF019}" dt="2023-11-24T17:34:16.716" v="1068"/>
          <ac:grpSpMkLst>
            <pc:docMk/>
            <pc:sldMk cId="3101337233" sldId="338"/>
            <ac:grpSpMk id="26" creationId="{67D822B2-D821-B13B-E0A8-AC5A5B8832C6}"/>
          </ac:grpSpMkLst>
        </pc:grpChg>
        <pc:picChg chg="mod">
          <ac:chgData name="Mattia Manzolaro" userId="1e3db43c-cf4a-4a12-ae45-a8c31bb14f03" providerId="ADAL" clId="{0A8B0CCF-F129-4BD2-B5DA-B64F406AF019}" dt="2023-11-24T17:34:16.716" v="1068"/>
          <ac:picMkLst>
            <pc:docMk/>
            <pc:sldMk cId="3101337233" sldId="338"/>
            <ac:picMk id="3" creationId="{316A7CEA-B15C-0476-AB5F-BFDFD4114ABD}"/>
          </ac:picMkLst>
        </pc:picChg>
        <pc:picChg chg="mod">
          <ac:chgData name="Mattia Manzolaro" userId="1e3db43c-cf4a-4a12-ae45-a8c31bb14f03" providerId="ADAL" clId="{0A8B0CCF-F129-4BD2-B5DA-B64F406AF019}" dt="2023-11-24T17:34:16.716" v="1068"/>
          <ac:picMkLst>
            <pc:docMk/>
            <pc:sldMk cId="3101337233" sldId="338"/>
            <ac:picMk id="4" creationId="{A0D5D751-FD93-E19F-FAC3-959797520C78}"/>
          </ac:picMkLst>
        </pc:picChg>
        <pc:picChg chg="mod">
          <ac:chgData name="Mattia Manzolaro" userId="1e3db43c-cf4a-4a12-ae45-a8c31bb14f03" providerId="ADAL" clId="{0A8B0CCF-F129-4BD2-B5DA-B64F406AF019}" dt="2023-11-24T17:34:16.716" v="1068"/>
          <ac:picMkLst>
            <pc:docMk/>
            <pc:sldMk cId="3101337233" sldId="338"/>
            <ac:picMk id="12" creationId="{EF091644-19CA-1804-BE8C-801774253B0B}"/>
          </ac:picMkLst>
        </pc:picChg>
        <pc:picChg chg="mod">
          <ac:chgData name="Mattia Manzolaro" userId="1e3db43c-cf4a-4a12-ae45-a8c31bb14f03" providerId="ADAL" clId="{0A8B0CCF-F129-4BD2-B5DA-B64F406AF019}" dt="2023-11-24T17:34:16.716" v="1068"/>
          <ac:picMkLst>
            <pc:docMk/>
            <pc:sldMk cId="3101337233" sldId="338"/>
            <ac:picMk id="13" creationId="{F1C1E108-41A2-E337-3462-FE386843807F}"/>
          </ac:picMkLst>
        </pc:picChg>
        <pc:picChg chg="mod">
          <ac:chgData name="Mattia Manzolaro" userId="1e3db43c-cf4a-4a12-ae45-a8c31bb14f03" providerId="ADAL" clId="{0A8B0CCF-F129-4BD2-B5DA-B64F406AF019}" dt="2023-11-24T17:34:16.716" v="1068"/>
          <ac:picMkLst>
            <pc:docMk/>
            <pc:sldMk cId="3101337233" sldId="338"/>
            <ac:picMk id="18" creationId="{C9D7532B-AD14-BE17-5726-57D4CCD9367B}"/>
          </ac:picMkLst>
        </pc:picChg>
        <pc:picChg chg="mod">
          <ac:chgData name="Mattia Manzolaro" userId="1e3db43c-cf4a-4a12-ae45-a8c31bb14f03" providerId="ADAL" clId="{0A8B0CCF-F129-4BD2-B5DA-B64F406AF019}" dt="2023-11-24T17:34:16.716" v="1068"/>
          <ac:picMkLst>
            <pc:docMk/>
            <pc:sldMk cId="3101337233" sldId="338"/>
            <ac:picMk id="25" creationId="{CD71C594-D647-7FEC-F2A3-EC85E23B317C}"/>
          </ac:picMkLst>
        </pc:picChg>
        <pc:picChg chg="mod">
          <ac:chgData name="Mattia Manzolaro" userId="1e3db43c-cf4a-4a12-ae45-a8c31bb14f03" providerId="ADAL" clId="{0A8B0CCF-F129-4BD2-B5DA-B64F406AF019}" dt="2023-11-24T17:34:16.716" v="1068"/>
          <ac:picMkLst>
            <pc:docMk/>
            <pc:sldMk cId="3101337233" sldId="338"/>
            <ac:picMk id="27" creationId="{A8F56C59-93C7-7503-8F91-03E0E923D03F}"/>
          </ac:picMkLst>
        </pc:picChg>
        <pc:picChg chg="add mod">
          <ac:chgData name="Mattia Manzolaro" userId="1e3db43c-cf4a-4a12-ae45-a8c31bb14f03" providerId="ADAL" clId="{0A8B0CCF-F129-4BD2-B5DA-B64F406AF019}" dt="2023-11-24T17:34:38.973" v="1082" actId="1035"/>
          <ac:picMkLst>
            <pc:docMk/>
            <pc:sldMk cId="3101337233" sldId="338"/>
            <ac:picMk id="32" creationId="{4FAF6500-E50E-6CD0-CB95-E2B8021E4871}"/>
          </ac:picMkLst>
        </pc:picChg>
        <pc:cxnChg chg="mod">
          <ac:chgData name="Mattia Manzolaro" userId="1e3db43c-cf4a-4a12-ae45-a8c31bb14f03" providerId="ADAL" clId="{0A8B0CCF-F129-4BD2-B5DA-B64F406AF019}" dt="2023-11-24T17:34:16.716" v="1068"/>
          <ac:cxnSpMkLst>
            <pc:docMk/>
            <pc:sldMk cId="3101337233" sldId="338"/>
            <ac:cxnSpMk id="7" creationId="{EA5F7B46-3D1C-55F4-2AC8-AC9878DC712E}"/>
          </ac:cxnSpMkLst>
        </pc:cxnChg>
        <pc:cxnChg chg="mod">
          <ac:chgData name="Mattia Manzolaro" userId="1e3db43c-cf4a-4a12-ae45-a8c31bb14f03" providerId="ADAL" clId="{0A8B0CCF-F129-4BD2-B5DA-B64F406AF019}" dt="2023-11-24T17:34:16.716" v="1068"/>
          <ac:cxnSpMkLst>
            <pc:docMk/>
            <pc:sldMk cId="3101337233" sldId="338"/>
            <ac:cxnSpMk id="9" creationId="{1FBB4C82-C94E-11D5-0873-B69532CA7B54}"/>
          </ac:cxnSpMkLst>
        </pc:cxnChg>
        <pc:cxnChg chg="mod">
          <ac:chgData name="Mattia Manzolaro" userId="1e3db43c-cf4a-4a12-ae45-a8c31bb14f03" providerId="ADAL" clId="{0A8B0CCF-F129-4BD2-B5DA-B64F406AF019}" dt="2023-11-24T17:34:16.716" v="1068"/>
          <ac:cxnSpMkLst>
            <pc:docMk/>
            <pc:sldMk cId="3101337233" sldId="338"/>
            <ac:cxnSpMk id="14" creationId="{5A804B5D-4F88-F651-5EB5-C116159BBD56}"/>
          </ac:cxnSpMkLst>
        </pc:cxnChg>
        <pc:cxnChg chg="mod">
          <ac:chgData name="Mattia Manzolaro" userId="1e3db43c-cf4a-4a12-ae45-a8c31bb14f03" providerId="ADAL" clId="{0A8B0CCF-F129-4BD2-B5DA-B64F406AF019}" dt="2023-11-24T17:34:16.716" v="1068"/>
          <ac:cxnSpMkLst>
            <pc:docMk/>
            <pc:sldMk cId="3101337233" sldId="338"/>
            <ac:cxnSpMk id="17" creationId="{0EE5EB55-BBEC-DEB1-2733-ED00C1C1B3C5}"/>
          </ac:cxnSpMkLst>
        </pc:cxnChg>
        <pc:cxnChg chg="mod">
          <ac:chgData name="Mattia Manzolaro" userId="1e3db43c-cf4a-4a12-ae45-a8c31bb14f03" providerId="ADAL" clId="{0A8B0CCF-F129-4BD2-B5DA-B64F406AF019}" dt="2023-11-24T17:34:16.716" v="1068"/>
          <ac:cxnSpMkLst>
            <pc:docMk/>
            <pc:sldMk cId="3101337233" sldId="338"/>
            <ac:cxnSpMk id="19" creationId="{5FAC292E-ED38-5C07-5566-8CB97D43FE84}"/>
          </ac:cxnSpMkLst>
        </pc:cxnChg>
        <pc:cxnChg chg="mod">
          <ac:chgData name="Mattia Manzolaro" userId="1e3db43c-cf4a-4a12-ae45-a8c31bb14f03" providerId="ADAL" clId="{0A8B0CCF-F129-4BD2-B5DA-B64F406AF019}" dt="2023-11-24T17:34:16.716" v="1068"/>
          <ac:cxnSpMkLst>
            <pc:docMk/>
            <pc:sldMk cId="3101337233" sldId="338"/>
            <ac:cxnSpMk id="22" creationId="{AAE62DB0-23AD-0AD6-53BD-EB01EFAFA7E7}"/>
          </ac:cxnSpMkLst>
        </pc:cxnChg>
        <pc:cxnChg chg="mod">
          <ac:chgData name="Mattia Manzolaro" userId="1e3db43c-cf4a-4a12-ae45-a8c31bb14f03" providerId="ADAL" clId="{0A8B0CCF-F129-4BD2-B5DA-B64F406AF019}" dt="2023-11-24T17:34:16.716" v="1068"/>
          <ac:cxnSpMkLst>
            <pc:docMk/>
            <pc:sldMk cId="3101337233" sldId="338"/>
            <ac:cxnSpMk id="29" creationId="{45E30E71-1737-5C17-D81D-29F931083E73}"/>
          </ac:cxnSpMkLst>
        </pc:cxnChg>
        <pc:cxnChg chg="mod">
          <ac:chgData name="Mattia Manzolaro" userId="1e3db43c-cf4a-4a12-ae45-a8c31bb14f03" providerId="ADAL" clId="{0A8B0CCF-F129-4BD2-B5DA-B64F406AF019}" dt="2023-11-24T17:34:16.716" v="1068"/>
          <ac:cxnSpMkLst>
            <pc:docMk/>
            <pc:sldMk cId="3101337233" sldId="338"/>
            <ac:cxnSpMk id="30" creationId="{8346D3B7-BF20-3E12-4A25-17E379300CC5}"/>
          </ac:cxnSpMkLst>
        </pc:cxnChg>
      </pc:sldChg>
      <pc:sldChg chg="addSp delSp modSp add mod modAnim">
        <pc:chgData name="Mattia Manzolaro" userId="1e3db43c-cf4a-4a12-ae45-a8c31bb14f03" providerId="ADAL" clId="{0A8B0CCF-F129-4BD2-B5DA-B64F406AF019}" dt="2023-11-26T10:43:02.202" v="1754"/>
        <pc:sldMkLst>
          <pc:docMk/>
          <pc:sldMk cId="205547965" sldId="339"/>
        </pc:sldMkLst>
        <pc:spChg chg="add del mod">
          <ac:chgData name="Mattia Manzolaro" userId="1e3db43c-cf4a-4a12-ae45-a8c31bb14f03" providerId="ADAL" clId="{0A8B0CCF-F129-4BD2-B5DA-B64F406AF019}" dt="2023-11-24T17:33:50.596" v="1061"/>
          <ac:spMkLst>
            <pc:docMk/>
            <pc:sldMk cId="205547965" sldId="339"/>
            <ac:spMk id="3" creationId="{92C28EB3-F854-5A16-B275-CBFA6A571949}"/>
          </ac:spMkLst>
        </pc:spChg>
        <pc:spChg chg="add del mod">
          <ac:chgData name="Mattia Manzolaro" userId="1e3db43c-cf4a-4a12-ae45-a8c31bb14f03" providerId="ADAL" clId="{0A8B0CCF-F129-4BD2-B5DA-B64F406AF019}" dt="2023-11-26T10:43:00.613" v="1753" actId="478"/>
          <ac:spMkLst>
            <pc:docMk/>
            <pc:sldMk cId="205547965" sldId="339"/>
            <ac:spMk id="3" creationId="{E73DC8FA-E39C-1448-304E-896BA8A5E249}"/>
          </ac:spMkLst>
        </pc:spChg>
        <pc:spChg chg="add mod">
          <ac:chgData name="Mattia Manzolaro" userId="1e3db43c-cf4a-4a12-ae45-a8c31bb14f03" providerId="ADAL" clId="{0A8B0CCF-F129-4BD2-B5DA-B64F406AF019}" dt="2023-11-26T10:43:02.202" v="1754"/>
          <ac:spMkLst>
            <pc:docMk/>
            <pc:sldMk cId="205547965" sldId="339"/>
            <ac:spMk id="4" creationId="{65C1564B-9AE9-7878-93E0-29E7420633C6}"/>
          </ac:spMkLst>
        </pc:spChg>
        <pc:spChg chg="add del mod">
          <ac:chgData name="Mattia Manzolaro" userId="1e3db43c-cf4a-4a12-ae45-a8c31bb14f03" providerId="ADAL" clId="{0A8B0CCF-F129-4BD2-B5DA-B64F406AF019}" dt="2023-11-24T17:33:50.596" v="1061"/>
          <ac:spMkLst>
            <pc:docMk/>
            <pc:sldMk cId="205547965" sldId="339"/>
            <ac:spMk id="9" creationId="{065E2AD2-0963-5E95-D5CF-A923F36EBD9F}"/>
          </ac:spMkLst>
        </pc:spChg>
        <pc:spChg chg="del">
          <ac:chgData name="Mattia Manzolaro" userId="1e3db43c-cf4a-4a12-ae45-a8c31bb14f03" providerId="ADAL" clId="{0A8B0CCF-F129-4BD2-B5DA-B64F406AF019}" dt="2023-11-26T10:42:58.133" v="1752" actId="478"/>
          <ac:spMkLst>
            <pc:docMk/>
            <pc:sldMk cId="205547965" sldId="339"/>
            <ac:spMk id="11" creationId="{D4AA09F2-C6FE-AB4F-DA4D-8648ADC737EF}"/>
          </ac:spMkLst>
        </pc:spChg>
        <pc:picChg chg="add del mod">
          <ac:chgData name="Mattia Manzolaro" userId="1e3db43c-cf4a-4a12-ae45-a8c31bb14f03" providerId="ADAL" clId="{0A8B0CCF-F129-4BD2-B5DA-B64F406AF019}" dt="2023-11-24T17:33:50.596" v="1061"/>
          <ac:picMkLst>
            <pc:docMk/>
            <pc:sldMk cId="205547965" sldId="339"/>
            <ac:picMk id="2" creationId="{D09DBEA8-94DD-250D-E205-D0DA82CFC780}"/>
          </ac:picMkLst>
        </pc:picChg>
        <pc:picChg chg="add del mod">
          <ac:chgData name="Mattia Manzolaro" userId="1e3db43c-cf4a-4a12-ae45-a8c31bb14f03" providerId="ADAL" clId="{0A8B0CCF-F129-4BD2-B5DA-B64F406AF019}" dt="2023-11-24T17:33:50.596" v="1061"/>
          <ac:picMkLst>
            <pc:docMk/>
            <pc:sldMk cId="205547965" sldId="339"/>
            <ac:picMk id="4" creationId="{DA3B1FA1-124F-01AC-F5FE-69225B809400}"/>
          </ac:picMkLst>
        </pc:picChg>
        <pc:picChg chg="add del mod">
          <ac:chgData name="Mattia Manzolaro" userId="1e3db43c-cf4a-4a12-ae45-a8c31bb14f03" providerId="ADAL" clId="{0A8B0CCF-F129-4BD2-B5DA-B64F406AF019}" dt="2023-11-24T17:33:50.596" v="1061"/>
          <ac:picMkLst>
            <pc:docMk/>
            <pc:sldMk cId="205547965" sldId="339"/>
            <ac:picMk id="7" creationId="{C5BDF01D-2962-8E99-A102-76168BD43D83}"/>
          </ac:picMkLst>
        </pc:picChg>
        <pc:picChg chg="add del mod">
          <ac:chgData name="Mattia Manzolaro" userId="1e3db43c-cf4a-4a12-ae45-a8c31bb14f03" providerId="ADAL" clId="{0A8B0CCF-F129-4BD2-B5DA-B64F406AF019}" dt="2023-11-24T17:33:50.596" v="1061"/>
          <ac:picMkLst>
            <pc:docMk/>
            <pc:sldMk cId="205547965" sldId="339"/>
            <ac:picMk id="8" creationId="{1D8362FE-8C03-3EE4-EC21-C8389AB91007}"/>
          </ac:picMkLst>
        </pc:picChg>
        <pc:picChg chg="add mod">
          <ac:chgData name="Mattia Manzolaro" userId="1e3db43c-cf4a-4a12-ae45-a8c31bb14f03" providerId="ADAL" clId="{0A8B0CCF-F129-4BD2-B5DA-B64F406AF019}" dt="2023-11-24T17:34:01.422" v="1067" actId="1036"/>
          <ac:picMkLst>
            <pc:docMk/>
            <pc:sldMk cId="205547965" sldId="339"/>
            <ac:picMk id="10" creationId="{51F5504C-21A8-FB94-CE1C-164A1C163E48}"/>
          </ac:picMkLst>
        </pc:picChg>
      </pc:sldChg>
      <pc:sldChg chg="add mod modShow">
        <pc:chgData name="Mattia Manzolaro" userId="1e3db43c-cf4a-4a12-ae45-a8c31bb14f03" providerId="ADAL" clId="{0A8B0CCF-F129-4BD2-B5DA-B64F406AF019}" dt="2023-11-24T17:40:30.203" v="1108" actId="729"/>
        <pc:sldMkLst>
          <pc:docMk/>
          <pc:sldMk cId="4219625961" sldId="340"/>
        </pc:sldMkLst>
      </pc:sldChg>
      <pc:sldChg chg="addSp delSp modSp add mod delAnim">
        <pc:chgData name="Mattia Manzolaro" userId="1e3db43c-cf4a-4a12-ae45-a8c31bb14f03" providerId="ADAL" clId="{0A8B0CCF-F129-4BD2-B5DA-B64F406AF019}" dt="2023-11-26T11:31:04.479" v="2110" actId="20577"/>
        <pc:sldMkLst>
          <pc:docMk/>
          <pc:sldMk cId="866951730" sldId="341"/>
        </pc:sldMkLst>
        <pc:spChg chg="mod">
          <ac:chgData name="Mattia Manzolaro" userId="1e3db43c-cf4a-4a12-ae45-a8c31bb14f03" providerId="ADAL" clId="{0A8B0CCF-F129-4BD2-B5DA-B64F406AF019}" dt="2023-11-26T11:31:04.479" v="2110" actId="20577"/>
          <ac:spMkLst>
            <pc:docMk/>
            <pc:sldMk cId="866951730" sldId="341"/>
            <ac:spMk id="2" creationId="{7BE42A5E-DDCC-314B-90D7-3467DCFCE0D7}"/>
          </ac:spMkLst>
        </pc:spChg>
        <pc:spChg chg="add del">
          <ac:chgData name="Mattia Manzolaro" userId="1e3db43c-cf4a-4a12-ae45-a8c31bb14f03" providerId="ADAL" clId="{0A8B0CCF-F129-4BD2-B5DA-B64F406AF019}" dt="2023-11-26T08:09:26.598" v="1126" actId="22"/>
          <ac:spMkLst>
            <pc:docMk/>
            <pc:sldMk cId="866951730" sldId="341"/>
            <ac:spMk id="4" creationId="{CFE80B86-541E-4242-D187-2B0654EED00B}"/>
          </ac:spMkLst>
        </pc:spChg>
        <pc:spChg chg="del">
          <ac:chgData name="Mattia Manzolaro" userId="1e3db43c-cf4a-4a12-ae45-a8c31bb14f03" providerId="ADAL" clId="{0A8B0CCF-F129-4BD2-B5DA-B64F406AF019}" dt="2023-11-26T08:08:34.650" v="1110" actId="478"/>
          <ac:spMkLst>
            <pc:docMk/>
            <pc:sldMk cId="866951730" sldId="341"/>
            <ac:spMk id="7" creationId="{B7BB44F4-BD5C-488F-B62B-8E1B3EA16CB3}"/>
          </ac:spMkLst>
        </pc:spChg>
        <pc:spChg chg="del">
          <ac:chgData name="Mattia Manzolaro" userId="1e3db43c-cf4a-4a12-ae45-a8c31bb14f03" providerId="ADAL" clId="{0A8B0CCF-F129-4BD2-B5DA-B64F406AF019}" dt="2023-11-26T08:08:34.650" v="1110" actId="478"/>
          <ac:spMkLst>
            <pc:docMk/>
            <pc:sldMk cId="866951730" sldId="341"/>
            <ac:spMk id="8" creationId="{0E58D8BA-7CAF-47DF-95FC-8D6EBF89CD44}"/>
          </ac:spMkLst>
        </pc:spChg>
        <pc:spChg chg="add mod">
          <ac:chgData name="Mattia Manzolaro" userId="1e3db43c-cf4a-4a12-ae45-a8c31bb14f03" providerId="ADAL" clId="{0A8B0CCF-F129-4BD2-B5DA-B64F406AF019}" dt="2023-11-26T11:30:15.692" v="2105" actId="255"/>
          <ac:spMkLst>
            <pc:docMk/>
            <pc:sldMk cId="866951730" sldId="341"/>
            <ac:spMk id="14" creationId="{0D50D59E-5EC4-919C-F374-58D1D535EC71}"/>
          </ac:spMkLst>
        </pc:spChg>
        <pc:grpChg chg="del">
          <ac:chgData name="Mattia Manzolaro" userId="1e3db43c-cf4a-4a12-ae45-a8c31bb14f03" providerId="ADAL" clId="{0A8B0CCF-F129-4BD2-B5DA-B64F406AF019}" dt="2023-11-26T08:08:34.650" v="1110" actId="478"/>
          <ac:grpSpMkLst>
            <pc:docMk/>
            <pc:sldMk cId="866951730" sldId="341"/>
            <ac:grpSpMk id="9" creationId="{4DE94ABB-0EE7-4A64-8691-3E10CB5F4372}"/>
          </ac:grpSpMkLst>
        </pc:grpChg>
        <pc:picChg chg="del">
          <ac:chgData name="Mattia Manzolaro" userId="1e3db43c-cf4a-4a12-ae45-a8c31bb14f03" providerId="ADAL" clId="{0A8B0CCF-F129-4BD2-B5DA-B64F406AF019}" dt="2023-11-26T08:08:34.650" v="1110" actId="478"/>
          <ac:picMkLst>
            <pc:docMk/>
            <pc:sldMk cId="866951730" sldId="341"/>
            <ac:picMk id="6" creationId="{646791EE-15FB-4504-9DBA-9ADF08EB0CDA}"/>
          </ac:picMkLst>
        </pc:picChg>
      </pc:sldChg>
      <pc:sldChg chg="addSp delSp modSp add mod ord">
        <pc:chgData name="Mattia Manzolaro" userId="1e3db43c-cf4a-4a12-ae45-a8c31bb14f03" providerId="ADAL" clId="{0A8B0CCF-F129-4BD2-B5DA-B64F406AF019}" dt="2023-11-26T10:49:25.709" v="2001"/>
        <pc:sldMkLst>
          <pc:docMk/>
          <pc:sldMk cId="3685239296" sldId="342"/>
        </pc:sldMkLst>
        <pc:spChg chg="add mod">
          <ac:chgData name="Mattia Manzolaro" userId="1e3db43c-cf4a-4a12-ae45-a8c31bb14f03" providerId="ADAL" clId="{0A8B0CCF-F129-4BD2-B5DA-B64F406AF019}" dt="2023-11-26T10:39:22.588" v="1695" actId="1036"/>
          <ac:spMkLst>
            <pc:docMk/>
            <pc:sldMk cId="3685239296" sldId="342"/>
            <ac:spMk id="3" creationId="{950C80FB-D961-1042-10C1-6B21DC68B8C9}"/>
          </ac:spMkLst>
        </pc:spChg>
        <pc:spChg chg="add del mod">
          <ac:chgData name="Mattia Manzolaro" userId="1e3db43c-cf4a-4a12-ae45-a8c31bb14f03" providerId="ADAL" clId="{0A8B0CCF-F129-4BD2-B5DA-B64F406AF019}" dt="2023-11-26T10:41:56.894" v="1739" actId="478"/>
          <ac:spMkLst>
            <pc:docMk/>
            <pc:sldMk cId="3685239296" sldId="342"/>
            <ac:spMk id="6" creationId="{49FB744F-055C-CAAB-ACA4-4AA08596262A}"/>
          </ac:spMkLst>
        </pc:spChg>
        <pc:spChg chg="del">
          <ac:chgData name="Mattia Manzolaro" userId="1e3db43c-cf4a-4a12-ae45-a8c31bb14f03" providerId="ADAL" clId="{0A8B0CCF-F129-4BD2-B5DA-B64F406AF019}" dt="2023-11-26T10:41:53.744" v="1738" actId="478"/>
          <ac:spMkLst>
            <pc:docMk/>
            <pc:sldMk cId="3685239296" sldId="342"/>
            <ac:spMk id="7" creationId="{6EBEAE18-C0D3-3DA5-638E-13DBCD003344}"/>
          </ac:spMkLst>
        </pc:spChg>
        <pc:spChg chg="add mod">
          <ac:chgData name="Mattia Manzolaro" userId="1e3db43c-cf4a-4a12-ae45-a8c31bb14f03" providerId="ADAL" clId="{0A8B0CCF-F129-4BD2-B5DA-B64F406AF019}" dt="2023-11-26T10:41:57.756" v="1740"/>
          <ac:spMkLst>
            <pc:docMk/>
            <pc:sldMk cId="3685239296" sldId="342"/>
            <ac:spMk id="8" creationId="{05CAEF87-A855-9C3C-90CE-EA66E2A3C555}"/>
          </ac:spMkLst>
        </pc:spChg>
        <pc:spChg chg="mod">
          <ac:chgData name="Mattia Manzolaro" userId="1e3db43c-cf4a-4a12-ae45-a8c31bb14f03" providerId="ADAL" clId="{0A8B0CCF-F129-4BD2-B5DA-B64F406AF019}" dt="2023-11-26T10:38:27.717" v="1670" actId="1076"/>
          <ac:spMkLst>
            <pc:docMk/>
            <pc:sldMk cId="3685239296" sldId="342"/>
            <ac:spMk id="12" creationId="{24DE6E2E-F8D6-229F-C2ED-72411C66C308}"/>
          </ac:spMkLst>
        </pc:spChg>
        <pc:picChg chg="add mod">
          <ac:chgData name="Mattia Manzolaro" userId="1e3db43c-cf4a-4a12-ae45-a8c31bb14f03" providerId="ADAL" clId="{0A8B0CCF-F129-4BD2-B5DA-B64F406AF019}" dt="2023-11-26T10:39:34.117" v="1696" actId="14100"/>
          <ac:picMkLst>
            <pc:docMk/>
            <pc:sldMk cId="3685239296" sldId="342"/>
            <ac:picMk id="2" creationId="{C91CD6A9-6F62-C7E7-6CE8-8E7E34A01FE4}"/>
          </ac:picMkLst>
        </pc:picChg>
        <pc:picChg chg="mod">
          <ac:chgData name="Mattia Manzolaro" userId="1e3db43c-cf4a-4a12-ae45-a8c31bb14f03" providerId="ADAL" clId="{0A8B0CCF-F129-4BD2-B5DA-B64F406AF019}" dt="2023-11-26T10:40:20.846" v="1729" actId="1035"/>
          <ac:picMkLst>
            <pc:docMk/>
            <pc:sldMk cId="3685239296" sldId="342"/>
            <ac:picMk id="5" creationId="{1FC420AB-5EEC-962B-C438-BC088ACD4900}"/>
          </ac:picMkLst>
        </pc:picChg>
      </pc:sldChg>
      <pc:sldChg chg="add del">
        <pc:chgData name="Mattia Manzolaro" userId="1e3db43c-cf4a-4a12-ae45-a8c31bb14f03" providerId="ADAL" clId="{0A8B0CCF-F129-4BD2-B5DA-B64F406AF019}" dt="2023-11-26T08:08:55.690" v="1124"/>
        <pc:sldMkLst>
          <pc:docMk/>
          <pc:sldMk cId="3777004622" sldId="342"/>
        </pc:sldMkLst>
      </pc:sldChg>
    </pc:docChg>
  </pc:docChgLst>
  <pc:docChgLst>
    <pc:chgData name="Mattia Manzolaro" userId="1e3db43c-cf4a-4a12-ae45-a8c31bb14f03" providerId="ADAL" clId="{DCA56B20-8F7E-442B-831B-B8BEEBA3FE8B}"/>
    <pc:docChg chg="undo custSel delSld modSld modMainMaster">
      <pc:chgData name="Mattia Manzolaro" userId="1e3db43c-cf4a-4a12-ae45-a8c31bb14f03" providerId="ADAL" clId="{DCA56B20-8F7E-442B-831B-B8BEEBA3FE8B}" dt="2024-09-05T10:15:05.757" v="1403" actId="1036"/>
      <pc:docMkLst>
        <pc:docMk/>
      </pc:docMkLst>
      <pc:sldChg chg="addSp delSp modSp mod">
        <pc:chgData name="Mattia Manzolaro" userId="1e3db43c-cf4a-4a12-ae45-a8c31bb14f03" providerId="ADAL" clId="{DCA56B20-8F7E-442B-831B-B8BEEBA3FE8B}" dt="2024-09-05T09:19:55.466" v="194" actId="1036"/>
        <pc:sldMkLst>
          <pc:docMk/>
          <pc:sldMk cId="525400313" sldId="256"/>
        </pc:sldMkLst>
        <pc:spChg chg="add del mod">
          <ac:chgData name="Mattia Manzolaro" userId="1e3db43c-cf4a-4a12-ae45-a8c31bb14f03" providerId="ADAL" clId="{DCA56B20-8F7E-442B-831B-B8BEEBA3FE8B}" dt="2024-09-05T09:11:47.843" v="29" actId="478"/>
          <ac:spMkLst>
            <pc:docMk/>
            <pc:sldMk cId="525400313" sldId="256"/>
            <ac:spMk id="3" creationId="{2B289B68-470B-5E93-C253-733A1D34C3AA}"/>
          </ac:spMkLst>
        </pc:spChg>
        <pc:spChg chg="del">
          <ac:chgData name="Mattia Manzolaro" userId="1e3db43c-cf4a-4a12-ae45-a8c31bb14f03" providerId="ADAL" clId="{DCA56B20-8F7E-442B-831B-B8BEEBA3FE8B}" dt="2024-09-05T09:11:45.519" v="28" actId="478"/>
          <ac:spMkLst>
            <pc:docMk/>
            <pc:sldMk cId="525400313" sldId="256"/>
            <ac:spMk id="4" creationId="{D7B0F02B-1AEF-67EA-A7F8-7BB0483BCEB9}"/>
          </ac:spMkLst>
        </pc:spChg>
        <pc:spChg chg="del">
          <ac:chgData name="Mattia Manzolaro" userId="1e3db43c-cf4a-4a12-ae45-a8c31bb14f03" providerId="ADAL" clId="{DCA56B20-8F7E-442B-831B-B8BEEBA3FE8B}" dt="2024-09-05T09:11:50.338" v="30" actId="478"/>
          <ac:spMkLst>
            <pc:docMk/>
            <pc:sldMk cId="525400313" sldId="256"/>
            <ac:spMk id="5" creationId="{2A20AFDD-485E-3191-D9CC-1AF3F0910ED9}"/>
          </ac:spMkLst>
        </pc:spChg>
        <pc:spChg chg="add del mod">
          <ac:chgData name="Mattia Manzolaro" userId="1e3db43c-cf4a-4a12-ae45-a8c31bb14f03" providerId="ADAL" clId="{DCA56B20-8F7E-442B-831B-B8BEEBA3FE8B}" dt="2024-09-05T09:11:52.330" v="31" actId="478"/>
          <ac:spMkLst>
            <pc:docMk/>
            <pc:sldMk cId="525400313" sldId="256"/>
            <ac:spMk id="11" creationId="{5142F342-A292-18B5-DA92-1FDDE1F8545F}"/>
          </ac:spMkLst>
        </pc:spChg>
        <pc:spChg chg="add mod">
          <ac:chgData name="Mattia Manzolaro" userId="1e3db43c-cf4a-4a12-ae45-a8c31bb14f03" providerId="ADAL" clId="{DCA56B20-8F7E-442B-831B-B8BEEBA3FE8B}" dt="2024-09-05T09:19:55.466" v="194" actId="1036"/>
          <ac:spMkLst>
            <pc:docMk/>
            <pc:sldMk cId="525400313" sldId="256"/>
            <ac:spMk id="14" creationId="{5B94BCDE-34CB-7AA7-8645-EAF55C66ACDB}"/>
          </ac:spMkLst>
        </pc:spChg>
        <pc:spChg chg="del mod">
          <ac:chgData name="Mattia Manzolaro" userId="1e3db43c-cf4a-4a12-ae45-a8c31bb14f03" providerId="ADAL" clId="{DCA56B20-8F7E-442B-831B-B8BEEBA3FE8B}" dt="2024-09-05T09:19:16.832" v="154" actId="478"/>
          <ac:spMkLst>
            <pc:docMk/>
            <pc:sldMk cId="525400313" sldId="256"/>
            <ac:spMk id="16" creationId="{4DB258EB-6BBB-CE3D-CEA7-ACB800D7BE28}"/>
          </ac:spMkLst>
        </pc:spChg>
        <pc:grpChg chg="del">
          <ac:chgData name="Mattia Manzolaro" userId="1e3db43c-cf4a-4a12-ae45-a8c31bb14f03" providerId="ADAL" clId="{DCA56B20-8F7E-442B-831B-B8BEEBA3FE8B}" dt="2024-09-05T09:11:54.114" v="32" actId="478"/>
          <ac:grpSpMkLst>
            <pc:docMk/>
            <pc:sldMk cId="525400313" sldId="256"/>
            <ac:grpSpMk id="6" creationId="{46A47D38-BF59-5D71-B91B-6DB60BAC66B3}"/>
          </ac:grpSpMkLst>
        </pc:grpChg>
        <pc:picChg chg="add mod modCrop">
          <ac:chgData name="Mattia Manzolaro" userId="1e3db43c-cf4a-4a12-ae45-a8c31bb14f03" providerId="ADAL" clId="{DCA56B20-8F7E-442B-831B-B8BEEBA3FE8B}" dt="2024-09-05T09:19:50.435" v="185" actId="1036"/>
          <ac:picMkLst>
            <pc:docMk/>
            <pc:sldMk cId="525400313" sldId="256"/>
            <ac:picMk id="13" creationId="{4C11BD0F-0766-8F63-F574-372C43608822}"/>
          </ac:picMkLst>
        </pc:picChg>
      </pc:sldChg>
      <pc:sldChg chg="del">
        <pc:chgData name="Mattia Manzolaro" userId="1e3db43c-cf4a-4a12-ae45-a8c31bb14f03" providerId="ADAL" clId="{DCA56B20-8F7E-442B-831B-B8BEEBA3FE8B}" dt="2024-09-05T09:11:30.183" v="0" actId="47"/>
        <pc:sldMkLst>
          <pc:docMk/>
          <pc:sldMk cId="2059647442" sldId="258"/>
        </pc:sldMkLst>
      </pc:sldChg>
      <pc:sldChg chg="del">
        <pc:chgData name="Mattia Manzolaro" userId="1e3db43c-cf4a-4a12-ae45-a8c31bb14f03" providerId="ADAL" clId="{DCA56B20-8F7E-442B-831B-B8BEEBA3FE8B}" dt="2024-09-05T09:11:30.351" v="1" actId="47"/>
        <pc:sldMkLst>
          <pc:docMk/>
          <pc:sldMk cId="2429726785" sldId="262"/>
        </pc:sldMkLst>
      </pc:sldChg>
      <pc:sldChg chg="addSp delSp modSp mod">
        <pc:chgData name="Mattia Manzolaro" userId="1e3db43c-cf4a-4a12-ae45-a8c31bb14f03" providerId="ADAL" clId="{DCA56B20-8F7E-442B-831B-B8BEEBA3FE8B}" dt="2024-09-05T10:15:05.757" v="1403" actId="1036"/>
        <pc:sldMkLst>
          <pc:docMk/>
          <pc:sldMk cId="2505484801" sldId="266"/>
        </pc:sldMkLst>
        <pc:spChg chg="add del mod">
          <ac:chgData name="Mattia Manzolaro" userId="1e3db43c-cf4a-4a12-ae45-a8c31bb14f03" providerId="ADAL" clId="{DCA56B20-8F7E-442B-831B-B8BEEBA3FE8B}" dt="2024-09-05T10:14:47.161" v="1391" actId="478"/>
          <ac:spMkLst>
            <pc:docMk/>
            <pc:sldMk cId="2505484801" sldId="266"/>
            <ac:spMk id="2" creationId="{42643CB1-2E0A-2545-AE3A-3061E8BF58AB}"/>
          </ac:spMkLst>
        </pc:spChg>
        <pc:spChg chg="add del mod">
          <ac:chgData name="Mattia Manzolaro" userId="1e3db43c-cf4a-4a12-ae45-a8c31bb14f03" providerId="ADAL" clId="{DCA56B20-8F7E-442B-831B-B8BEEBA3FE8B}" dt="2024-09-05T10:14:53.160" v="1392" actId="478"/>
          <ac:spMkLst>
            <pc:docMk/>
            <pc:sldMk cId="2505484801" sldId="266"/>
            <ac:spMk id="4" creationId="{8D35A7F7-2C53-8EDD-0C15-37FA266236BD}"/>
          </ac:spMkLst>
        </pc:spChg>
        <pc:spChg chg="del">
          <ac:chgData name="Mattia Manzolaro" userId="1e3db43c-cf4a-4a12-ae45-a8c31bb14f03" providerId="ADAL" clId="{DCA56B20-8F7E-442B-831B-B8BEEBA3FE8B}" dt="2024-09-05T09:18:23.600" v="141" actId="478"/>
          <ac:spMkLst>
            <pc:docMk/>
            <pc:sldMk cId="2505484801" sldId="266"/>
            <ac:spMk id="5" creationId="{46BEACD5-5F3C-6541-8780-423501FCD851}"/>
          </ac:spMkLst>
        </pc:spChg>
        <pc:spChg chg="add mod">
          <ac:chgData name="Mattia Manzolaro" userId="1e3db43c-cf4a-4a12-ae45-a8c31bb14f03" providerId="ADAL" clId="{DCA56B20-8F7E-442B-831B-B8BEEBA3FE8B}" dt="2024-09-05T10:15:05.757" v="1403" actId="1036"/>
          <ac:spMkLst>
            <pc:docMk/>
            <pc:sldMk cId="2505484801" sldId="266"/>
            <ac:spMk id="6" creationId="{BC50FC9B-DCEF-B5BB-3EF5-E4D65FFD8BE8}"/>
          </ac:spMkLst>
        </pc:spChg>
        <pc:spChg chg="add del mod">
          <ac:chgData name="Mattia Manzolaro" userId="1e3db43c-cf4a-4a12-ae45-a8c31bb14f03" providerId="ADAL" clId="{DCA56B20-8F7E-442B-831B-B8BEEBA3FE8B}" dt="2024-09-05T10:14:47.161" v="1391" actId="478"/>
          <ac:spMkLst>
            <pc:docMk/>
            <pc:sldMk cId="2505484801" sldId="266"/>
            <ac:spMk id="8" creationId="{E9AC5093-978D-80EE-9079-05FC2ABC4DAF}"/>
          </ac:spMkLst>
        </pc:spChg>
        <pc:spChg chg="del">
          <ac:chgData name="Mattia Manzolaro" userId="1e3db43c-cf4a-4a12-ae45-a8c31bb14f03" providerId="ADAL" clId="{DCA56B20-8F7E-442B-831B-B8BEEBA3FE8B}" dt="2024-09-05T09:17:52.153" v="136" actId="478"/>
          <ac:spMkLst>
            <pc:docMk/>
            <pc:sldMk cId="2505484801" sldId="266"/>
            <ac:spMk id="19" creationId="{B6660265-4DCE-4BF8-A551-DF946E8C5DF3}"/>
          </ac:spMkLst>
        </pc:spChg>
        <pc:spChg chg="del">
          <ac:chgData name="Mattia Manzolaro" userId="1e3db43c-cf4a-4a12-ae45-a8c31bb14f03" providerId="ADAL" clId="{DCA56B20-8F7E-442B-831B-B8BEEBA3FE8B}" dt="2024-09-05T09:17:52.153" v="136" actId="478"/>
          <ac:spMkLst>
            <pc:docMk/>
            <pc:sldMk cId="2505484801" sldId="266"/>
            <ac:spMk id="20" creationId="{086B3CF5-8A65-4F34-8253-936281F36038}"/>
          </ac:spMkLst>
        </pc:spChg>
        <pc:spChg chg="del">
          <ac:chgData name="Mattia Manzolaro" userId="1e3db43c-cf4a-4a12-ae45-a8c31bb14f03" providerId="ADAL" clId="{DCA56B20-8F7E-442B-831B-B8BEEBA3FE8B}" dt="2024-09-05T09:17:52.153" v="136" actId="478"/>
          <ac:spMkLst>
            <pc:docMk/>
            <pc:sldMk cId="2505484801" sldId="266"/>
            <ac:spMk id="27" creationId="{0D43DAB0-0C52-4A6F-BB9E-BDDD3D6AEAE3}"/>
          </ac:spMkLst>
        </pc:spChg>
        <pc:spChg chg="del">
          <ac:chgData name="Mattia Manzolaro" userId="1e3db43c-cf4a-4a12-ae45-a8c31bb14f03" providerId="ADAL" clId="{DCA56B20-8F7E-442B-831B-B8BEEBA3FE8B}" dt="2024-09-05T09:17:52.153" v="136" actId="478"/>
          <ac:spMkLst>
            <pc:docMk/>
            <pc:sldMk cId="2505484801" sldId="266"/>
            <ac:spMk id="29" creationId="{885074F4-1E14-4B53-BA02-3C667620EB20}"/>
          </ac:spMkLst>
        </pc:spChg>
        <pc:spChg chg="del">
          <ac:chgData name="Mattia Manzolaro" userId="1e3db43c-cf4a-4a12-ae45-a8c31bb14f03" providerId="ADAL" clId="{DCA56B20-8F7E-442B-831B-B8BEEBA3FE8B}" dt="2024-09-05T09:17:52.153" v="136" actId="478"/>
          <ac:spMkLst>
            <pc:docMk/>
            <pc:sldMk cId="2505484801" sldId="266"/>
            <ac:spMk id="35" creationId="{B64B0B27-0FC7-4550-A2EB-5D34905A1080}"/>
          </ac:spMkLst>
        </pc:spChg>
        <pc:spChg chg="del">
          <ac:chgData name="Mattia Manzolaro" userId="1e3db43c-cf4a-4a12-ae45-a8c31bb14f03" providerId="ADAL" clId="{DCA56B20-8F7E-442B-831B-B8BEEBA3FE8B}" dt="2024-09-05T09:17:52.153" v="136" actId="478"/>
          <ac:spMkLst>
            <pc:docMk/>
            <pc:sldMk cId="2505484801" sldId="266"/>
            <ac:spMk id="36" creationId="{3F710F55-85AC-4D53-9D4B-0934F86C3673}"/>
          </ac:spMkLst>
        </pc:spChg>
        <pc:spChg chg="del">
          <ac:chgData name="Mattia Manzolaro" userId="1e3db43c-cf4a-4a12-ae45-a8c31bb14f03" providerId="ADAL" clId="{DCA56B20-8F7E-442B-831B-B8BEEBA3FE8B}" dt="2024-09-05T09:18:17.440" v="140" actId="478"/>
          <ac:spMkLst>
            <pc:docMk/>
            <pc:sldMk cId="2505484801" sldId="266"/>
            <ac:spMk id="42" creationId="{7F04A826-4413-481C-AB54-32BE22D11817}"/>
          </ac:spMkLst>
        </pc:spChg>
      </pc:sldChg>
      <pc:sldChg chg="del">
        <pc:chgData name="Mattia Manzolaro" userId="1e3db43c-cf4a-4a12-ae45-a8c31bb14f03" providerId="ADAL" clId="{DCA56B20-8F7E-442B-831B-B8BEEBA3FE8B}" dt="2024-09-05T09:11:31.557" v="9" actId="47"/>
        <pc:sldMkLst>
          <pc:docMk/>
          <pc:sldMk cId="2848129813" sldId="288"/>
        </pc:sldMkLst>
      </pc:sldChg>
      <pc:sldChg chg="del">
        <pc:chgData name="Mattia Manzolaro" userId="1e3db43c-cf4a-4a12-ae45-a8c31bb14f03" providerId="ADAL" clId="{DCA56B20-8F7E-442B-831B-B8BEEBA3FE8B}" dt="2024-09-05T09:11:34.788" v="26" actId="47"/>
        <pc:sldMkLst>
          <pc:docMk/>
          <pc:sldMk cId="1660747167" sldId="290"/>
        </pc:sldMkLst>
      </pc:sldChg>
      <pc:sldChg chg="del">
        <pc:chgData name="Mattia Manzolaro" userId="1e3db43c-cf4a-4a12-ae45-a8c31bb14f03" providerId="ADAL" clId="{DCA56B20-8F7E-442B-831B-B8BEEBA3FE8B}" dt="2024-09-05T09:11:35.981" v="27" actId="47"/>
        <pc:sldMkLst>
          <pc:docMk/>
          <pc:sldMk cId="4069805497" sldId="292"/>
        </pc:sldMkLst>
      </pc:sldChg>
      <pc:sldChg chg="del">
        <pc:chgData name="Mattia Manzolaro" userId="1e3db43c-cf4a-4a12-ae45-a8c31bb14f03" providerId="ADAL" clId="{DCA56B20-8F7E-442B-831B-B8BEEBA3FE8B}" dt="2024-09-05T09:11:32.847" v="17" actId="47"/>
        <pc:sldMkLst>
          <pc:docMk/>
          <pc:sldMk cId="654312556" sldId="315"/>
        </pc:sldMkLst>
      </pc:sldChg>
      <pc:sldChg chg="del">
        <pc:chgData name="Mattia Manzolaro" userId="1e3db43c-cf4a-4a12-ae45-a8c31bb14f03" providerId="ADAL" clId="{DCA56B20-8F7E-442B-831B-B8BEEBA3FE8B}" dt="2024-09-05T09:11:33.411" v="20" actId="47"/>
        <pc:sldMkLst>
          <pc:docMk/>
          <pc:sldMk cId="2491544664" sldId="318"/>
        </pc:sldMkLst>
      </pc:sldChg>
      <pc:sldChg chg="del">
        <pc:chgData name="Mattia Manzolaro" userId="1e3db43c-cf4a-4a12-ae45-a8c31bb14f03" providerId="ADAL" clId="{DCA56B20-8F7E-442B-831B-B8BEEBA3FE8B}" dt="2024-09-05T09:11:32.204" v="13" actId="47"/>
        <pc:sldMkLst>
          <pc:docMk/>
          <pc:sldMk cId="292995088" sldId="319"/>
        </pc:sldMkLst>
      </pc:sldChg>
      <pc:sldChg chg="del">
        <pc:chgData name="Mattia Manzolaro" userId="1e3db43c-cf4a-4a12-ae45-a8c31bb14f03" providerId="ADAL" clId="{DCA56B20-8F7E-442B-831B-B8BEEBA3FE8B}" dt="2024-09-05T09:11:32.049" v="12" actId="47"/>
        <pc:sldMkLst>
          <pc:docMk/>
          <pc:sldMk cId="3900218017" sldId="320"/>
        </pc:sldMkLst>
      </pc:sldChg>
      <pc:sldChg chg="del">
        <pc:chgData name="Mattia Manzolaro" userId="1e3db43c-cf4a-4a12-ae45-a8c31bb14f03" providerId="ADAL" clId="{DCA56B20-8F7E-442B-831B-B8BEEBA3FE8B}" dt="2024-09-05T09:11:34.035" v="24" actId="47"/>
        <pc:sldMkLst>
          <pc:docMk/>
          <pc:sldMk cId="1718875437" sldId="321"/>
        </pc:sldMkLst>
      </pc:sldChg>
      <pc:sldChg chg="del">
        <pc:chgData name="Mattia Manzolaro" userId="1e3db43c-cf4a-4a12-ae45-a8c31bb14f03" providerId="ADAL" clId="{DCA56B20-8F7E-442B-831B-B8BEEBA3FE8B}" dt="2024-09-05T09:11:33.844" v="23" actId="47"/>
        <pc:sldMkLst>
          <pc:docMk/>
          <pc:sldMk cId="304595466" sldId="322"/>
        </pc:sldMkLst>
      </pc:sldChg>
      <pc:sldChg chg="del">
        <pc:chgData name="Mattia Manzolaro" userId="1e3db43c-cf4a-4a12-ae45-a8c31bb14f03" providerId="ADAL" clId="{DCA56B20-8F7E-442B-831B-B8BEEBA3FE8B}" dt="2024-09-05T09:11:33.696" v="22" actId="47"/>
        <pc:sldMkLst>
          <pc:docMk/>
          <pc:sldMk cId="2809991322" sldId="323"/>
        </pc:sldMkLst>
      </pc:sldChg>
      <pc:sldChg chg="del">
        <pc:chgData name="Mattia Manzolaro" userId="1e3db43c-cf4a-4a12-ae45-a8c31bb14f03" providerId="ADAL" clId="{DCA56B20-8F7E-442B-831B-B8BEEBA3FE8B}" dt="2024-09-05T09:11:33.032" v="18" actId="47"/>
        <pc:sldMkLst>
          <pc:docMk/>
          <pc:sldMk cId="4005556011" sldId="324"/>
        </pc:sldMkLst>
      </pc:sldChg>
      <pc:sldChg chg="del">
        <pc:chgData name="Mattia Manzolaro" userId="1e3db43c-cf4a-4a12-ae45-a8c31bb14f03" providerId="ADAL" clId="{DCA56B20-8F7E-442B-831B-B8BEEBA3FE8B}" dt="2024-09-05T09:11:32.680" v="16" actId="47"/>
        <pc:sldMkLst>
          <pc:docMk/>
          <pc:sldMk cId="3003150174" sldId="325"/>
        </pc:sldMkLst>
      </pc:sldChg>
      <pc:sldChg chg="del">
        <pc:chgData name="Mattia Manzolaro" userId="1e3db43c-cf4a-4a12-ae45-a8c31bb14f03" providerId="ADAL" clId="{DCA56B20-8F7E-442B-831B-B8BEEBA3FE8B}" dt="2024-09-05T09:11:32.524" v="15" actId="47"/>
        <pc:sldMkLst>
          <pc:docMk/>
          <pc:sldMk cId="336586914" sldId="326"/>
        </pc:sldMkLst>
      </pc:sldChg>
      <pc:sldChg chg="del">
        <pc:chgData name="Mattia Manzolaro" userId="1e3db43c-cf4a-4a12-ae45-a8c31bb14f03" providerId="ADAL" clId="{DCA56B20-8F7E-442B-831B-B8BEEBA3FE8B}" dt="2024-09-05T09:11:32.364" v="14" actId="47"/>
        <pc:sldMkLst>
          <pc:docMk/>
          <pc:sldMk cId="367893350" sldId="327"/>
        </pc:sldMkLst>
      </pc:sldChg>
      <pc:sldChg chg="del">
        <pc:chgData name="Mattia Manzolaro" userId="1e3db43c-cf4a-4a12-ae45-a8c31bb14f03" providerId="ADAL" clId="{DCA56B20-8F7E-442B-831B-B8BEEBA3FE8B}" dt="2024-09-05T09:11:33.532" v="21" actId="47"/>
        <pc:sldMkLst>
          <pc:docMk/>
          <pc:sldMk cId="189609360" sldId="328"/>
        </pc:sldMkLst>
      </pc:sldChg>
      <pc:sldChg chg="del">
        <pc:chgData name="Mattia Manzolaro" userId="1e3db43c-cf4a-4a12-ae45-a8c31bb14f03" providerId="ADAL" clId="{DCA56B20-8F7E-442B-831B-B8BEEBA3FE8B}" dt="2024-09-05T09:11:33.212" v="19" actId="47"/>
        <pc:sldMkLst>
          <pc:docMk/>
          <pc:sldMk cId="3855645892" sldId="329"/>
        </pc:sldMkLst>
      </pc:sldChg>
      <pc:sldChg chg="del">
        <pc:chgData name="Mattia Manzolaro" userId="1e3db43c-cf4a-4a12-ae45-a8c31bb14f03" providerId="ADAL" clId="{DCA56B20-8F7E-442B-831B-B8BEEBA3FE8B}" dt="2024-09-05T09:11:31.709" v="10" actId="47"/>
        <pc:sldMkLst>
          <pc:docMk/>
          <pc:sldMk cId="2606987722" sldId="331"/>
        </pc:sldMkLst>
      </pc:sldChg>
      <pc:sldChg chg="del">
        <pc:chgData name="Mattia Manzolaro" userId="1e3db43c-cf4a-4a12-ae45-a8c31bb14f03" providerId="ADAL" clId="{DCA56B20-8F7E-442B-831B-B8BEEBA3FE8B}" dt="2024-09-05T09:11:31.889" v="11" actId="47"/>
        <pc:sldMkLst>
          <pc:docMk/>
          <pc:sldMk cId="467676484" sldId="332"/>
        </pc:sldMkLst>
      </pc:sldChg>
      <pc:sldChg chg="del">
        <pc:chgData name="Mattia Manzolaro" userId="1e3db43c-cf4a-4a12-ae45-a8c31bb14f03" providerId="ADAL" clId="{DCA56B20-8F7E-442B-831B-B8BEEBA3FE8B}" dt="2024-09-05T09:11:31.241" v="7" actId="47"/>
        <pc:sldMkLst>
          <pc:docMk/>
          <pc:sldMk cId="4198864079" sldId="334"/>
        </pc:sldMkLst>
      </pc:sldChg>
      <pc:sldChg chg="del">
        <pc:chgData name="Mattia Manzolaro" userId="1e3db43c-cf4a-4a12-ae45-a8c31bb14f03" providerId="ADAL" clId="{DCA56B20-8F7E-442B-831B-B8BEEBA3FE8B}" dt="2024-09-05T09:11:31.407" v="8" actId="47"/>
        <pc:sldMkLst>
          <pc:docMk/>
          <pc:sldMk cId="1497765806" sldId="335"/>
        </pc:sldMkLst>
      </pc:sldChg>
      <pc:sldChg chg="del">
        <pc:chgData name="Mattia Manzolaro" userId="1e3db43c-cf4a-4a12-ae45-a8c31bb14f03" providerId="ADAL" clId="{DCA56B20-8F7E-442B-831B-B8BEEBA3FE8B}" dt="2024-09-05T09:11:31.123" v="6" actId="47"/>
        <pc:sldMkLst>
          <pc:docMk/>
          <pc:sldMk cId="2615998344" sldId="336"/>
        </pc:sldMkLst>
      </pc:sldChg>
      <pc:sldChg chg="del">
        <pc:chgData name="Mattia Manzolaro" userId="1e3db43c-cf4a-4a12-ae45-a8c31bb14f03" providerId="ADAL" clId="{DCA56B20-8F7E-442B-831B-B8BEEBA3FE8B}" dt="2024-09-05T09:11:30.619" v="3" actId="47"/>
        <pc:sldMkLst>
          <pc:docMk/>
          <pc:sldMk cId="1876694281" sldId="337"/>
        </pc:sldMkLst>
      </pc:sldChg>
      <pc:sldChg chg="del">
        <pc:chgData name="Mattia Manzolaro" userId="1e3db43c-cf4a-4a12-ae45-a8c31bb14f03" providerId="ADAL" clId="{DCA56B20-8F7E-442B-831B-B8BEEBA3FE8B}" dt="2024-09-05T09:11:30.775" v="4" actId="47"/>
        <pc:sldMkLst>
          <pc:docMk/>
          <pc:sldMk cId="3101337233" sldId="338"/>
        </pc:sldMkLst>
      </pc:sldChg>
      <pc:sldChg chg="del">
        <pc:chgData name="Mattia Manzolaro" userId="1e3db43c-cf4a-4a12-ae45-a8c31bb14f03" providerId="ADAL" clId="{DCA56B20-8F7E-442B-831B-B8BEEBA3FE8B}" dt="2024-09-05T09:11:30.936" v="5" actId="47"/>
        <pc:sldMkLst>
          <pc:docMk/>
          <pc:sldMk cId="205547965" sldId="339"/>
        </pc:sldMkLst>
      </pc:sldChg>
      <pc:sldChg chg="del">
        <pc:chgData name="Mattia Manzolaro" userId="1e3db43c-cf4a-4a12-ae45-a8c31bb14f03" providerId="ADAL" clId="{DCA56B20-8F7E-442B-831B-B8BEEBA3FE8B}" dt="2024-09-05T09:11:30.488" v="2" actId="47"/>
        <pc:sldMkLst>
          <pc:docMk/>
          <pc:sldMk cId="866951730" sldId="341"/>
        </pc:sldMkLst>
      </pc:sldChg>
      <pc:sldChg chg="del">
        <pc:chgData name="Mattia Manzolaro" userId="1e3db43c-cf4a-4a12-ae45-a8c31bb14f03" providerId="ADAL" clId="{DCA56B20-8F7E-442B-831B-B8BEEBA3FE8B}" dt="2024-09-05T09:11:34.193" v="25" actId="47"/>
        <pc:sldMkLst>
          <pc:docMk/>
          <pc:sldMk cId="3685239296" sldId="342"/>
        </pc:sldMkLst>
      </pc:sldChg>
      <pc:sldMasterChg chg="modSldLayout">
        <pc:chgData name="Mattia Manzolaro" userId="1e3db43c-cf4a-4a12-ae45-a8c31bb14f03" providerId="ADAL" clId="{DCA56B20-8F7E-442B-831B-B8BEEBA3FE8B}" dt="2024-09-05T09:19:38.868" v="155" actId="478"/>
        <pc:sldMasterMkLst>
          <pc:docMk/>
          <pc:sldMasterMk cId="369318968" sldId="2147483648"/>
        </pc:sldMasterMkLst>
        <pc:sldLayoutChg chg="addSp delSp mod">
          <pc:chgData name="Mattia Manzolaro" userId="1e3db43c-cf4a-4a12-ae45-a8c31bb14f03" providerId="ADAL" clId="{DCA56B20-8F7E-442B-831B-B8BEEBA3FE8B}" dt="2024-09-05T09:19:38.868" v="155" actId="478"/>
          <pc:sldLayoutMkLst>
            <pc:docMk/>
            <pc:sldMasterMk cId="369318968" sldId="2147483648"/>
            <pc:sldLayoutMk cId="92902999" sldId="2147483649"/>
          </pc:sldLayoutMkLst>
          <pc:spChg chg="add del">
            <ac:chgData name="Mattia Manzolaro" userId="1e3db43c-cf4a-4a12-ae45-a8c31bb14f03" providerId="ADAL" clId="{DCA56B20-8F7E-442B-831B-B8BEEBA3FE8B}" dt="2024-09-05T09:19:02.887" v="152" actId="478"/>
            <ac:spMkLst>
              <pc:docMk/>
              <pc:sldMasterMk cId="369318968" sldId="2147483648"/>
              <pc:sldLayoutMk cId="92902999" sldId="2147483649"/>
              <ac:spMk id="2" creationId="{C337EB58-1105-9240-9E26-83129CBE73BD}"/>
            </ac:spMkLst>
          </pc:spChg>
          <pc:spChg chg="add del">
            <ac:chgData name="Mattia Manzolaro" userId="1e3db43c-cf4a-4a12-ae45-a8c31bb14f03" providerId="ADAL" clId="{DCA56B20-8F7E-442B-831B-B8BEEBA3FE8B}" dt="2024-09-05T09:19:02.303" v="151" actId="478"/>
            <ac:spMkLst>
              <pc:docMk/>
              <pc:sldMasterMk cId="369318968" sldId="2147483648"/>
              <pc:sldLayoutMk cId="92902999" sldId="2147483649"/>
              <ac:spMk id="3" creationId="{1A1F39A8-004B-7D46-99D9-6EED9ED0C655}"/>
            </ac:spMkLst>
          </pc:spChg>
          <pc:spChg chg="add del">
            <ac:chgData name="Mattia Manzolaro" userId="1e3db43c-cf4a-4a12-ae45-a8c31bb14f03" providerId="ADAL" clId="{DCA56B20-8F7E-442B-831B-B8BEEBA3FE8B}" dt="2024-09-05T09:18:49.452" v="148" actId="478"/>
            <ac:spMkLst>
              <pc:docMk/>
              <pc:sldMasterMk cId="369318968" sldId="2147483648"/>
              <pc:sldLayoutMk cId="92902999" sldId="2147483649"/>
              <ac:spMk id="7" creationId="{8B3721E3-0D8D-9249-B4B9-CC91F8DE349B}"/>
            </ac:spMkLst>
          </pc:spChg>
          <pc:spChg chg="add del">
            <ac:chgData name="Mattia Manzolaro" userId="1e3db43c-cf4a-4a12-ae45-a8c31bb14f03" providerId="ADAL" clId="{DCA56B20-8F7E-442B-831B-B8BEEBA3FE8B}" dt="2024-09-05T09:19:01.390" v="150" actId="478"/>
            <ac:spMkLst>
              <pc:docMk/>
              <pc:sldMasterMk cId="369318968" sldId="2147483648"/>
              <pc:sldLayoutMk cId="92902999" sldId="2147483649"/>
              <ac:spMk id="15" creationId="{B1D0C244-192E-2041-857F-D36FCC06382B}"/>
            </ac:spMkLst>
          </pc:spChg>
          <pc:picChg chg="add del">
            <ac:chgData name="Mattia Manzolaro" userId="1e3db43c-cf4a-4a12-ae45-a8c31bb14f03" providerId="ADAL" clId="{DCA56B20-8F7E-442B-831B-B8BEEBA3FE8B}" dt="2024-09-05T09:19:38.868" v="155" actId="478"/>
            <ac:picMkLst>
              <pc:docMk/>
              <pc:sldMasterMk cId="369318968" sldId="2147483648"/>
              <pc:sldLayoutMk cId="92902999" sldId="2147483649"/>
              <ac:picMk id="5" creationId="{A03E7C32-F9D4-B647-8F18-105E7D26631D}"/>
            </ac:picMkLst>
          </pc:picChg>
        </pc:sldLayoutChg>
        <pc:sldLayoutChg chg="delSp mod">
          <pc:chgData name="Mattia Manzolaro" userId="1e3db43c-cf4a-4a12-ae45-a8c31bb14f03" providerId="ADAL" clId="{DCA56B20-8F7E-442B-831B-B8BEEBA3FE8B}" dt="2024-09-05T09:18:07.841" v="139" actId="478"/>
          <pc:sldLayoutMkLst>
            <pc:docMk/>
            <pc:sldMasterMk cId="369318968" sldId="2147483648"/>
            <pc:sldLayoutMk cId="2892171107" sldId="2147483650"/>
          </pc:sldLayoutMkLst>
          <pc:spChg chg="del">
            <ac:chgData name="Mattia Manzolaro" userId="1e3db43c-cf4a-4a12-ae45-a8c31bb14f03" providerId="ADAL" clId="{DCA56B20-8F7E-442B-831B-B8BEEBA3FE8B}" dt="2024-09-05T09:18:04.547" v="137" actId="478"/>
            <ac:spMkLst>
              <pc:docMk/>
              <pc:sldMasterMk cId="369318968" sldId="2147483648"/>
              <pc:sldLayoutMk cId="2892171107" sldId="2147483650"/>
              <ac:spMk id="5" creationId="{DE83F89A-BCA1-7A4A-A572-202948D51367}"/>
            </ac:spMkLst>
          </pc:spChg>
          <pc:spChg chg="del">
            <ac:chgData name="Mattia Manzolaro" userId="1e3db43c-cf4a-4a12-ae45-a8c31bb14f03" providerId="ADAL" clId="{DCA56B20-8F7E-442B-831B-B8BEEBA3FE8B}" dt="2024-09-05T09:18:07.841" v="139" actId="478"/>
            <ac:spMkLst>
              <pc:docMk/>
              <pc:sldMasterMk cId="369318968" sldId="2147483648"/>
              <pc:sldLayoutMk cId="2892171107" sldId="2147483650"/>
              <ac:spMk id="6" creationId="{109612F1-AF3E-5F4E-97FB-8D1EB7907ABA}"/>
            </ac:spMkLst>
          </pc:spChg>
          <pc:picChg chg="del">
            <ac:chgData name="Mattia Manzolaro" userId="1e3db43c-cf4a-4a12-ae45-a8c31bb14f03" providerId="ADAL" clId="{DCA56B20-8F7E-442B-831B-B8BEEBA3FE8B}" dt="2024-09-05T09:18:05.660" v="138" actId="478"/>
            <ac:picMkLst>
              <pc:docMk/>
              <pc:sldMasterMk cId="369318968" sldId="2147483648"/>
              <pc:sldLayoutMk cId="2892171107" sldId="2147483650"/>
              <ac:picMk id="10" creationId="{480F635E-5B02-C641-A688-624A638AF453}"/>
            </ac:picMkLst>
          </pc:picChg>
        </pc:sldLayoutChg>
      </pc:sldMasterChg>
    </pc:docChg>
  </pc:docChgLst>
  <pc:docChgLst>
    <pc:chgData name="Mattia Manzolaro" userId="1e3db43c-cf4a-4a12-ae45-a8c31bb14f03" providerId="ADAL" clId="{5DD562F6-0D0F-4B1C-8211-9239514B6066}"/>
    <pc:docChg chg="undo redo custSel addSld delSld modSld sldOrd">
      <pc:chgData name="Mattia Manzolaro" userId="1e3db43c-cf4a-4a12-ae45-a8c31bb14f03" providerId="ADAL" clId="{5DD562F6-0D0F-4B1C-8211-9239514B6066}" dt="2022-07-28T13:56:34.571" v="1430" actId="1076"/>
      <pc:docMkLst>
        <pc:docMk/>
      </pc:docMkLst>
      <pc:sldChg chg="modSp mod">
        <pc:chgData name="Mattia Manzolaro" userId="1e3db43c-cf4a-4a12-ae45-a8c31bb14f03" providerId="ADAL" clId="{5DD562F6-0D0F-4B1C-8211-9239514B6066}" dt="2022-06-13T13:08:46.807" v="9" actId="20577"/>
        <pc:sldMkLst>
          <pc:docMk/>
          <pc:sldMk cId="525400313" sldId="256"/>
        </pc:sldMkLst>
        <pc:spChg chg="mod">
          <ac:chgData name="Mattia Manzolaro" userId="1e3db43c-cf4a-4a12-ae45-a8c31bb14f03" providerId="ADAL" clId="{5DD562F6-0D0F-4B1C-8211-9239514B6066}" dt="2022-06-13T13:08:22.885" v="0" actId="20577"/>
          <ac:spMkLst>
            <pc:docMk/>
            <pc:sldMk cId="525400313" sldId="256"/>
            <ac:spMk id="4" creationId="{AC6E9878-F603-7847-9BEE-65CC5F459204}"/>
          </ac:spMkLst>
        </pc:spChg>
        <pc:spChg chg="mod">
          <ac:chgData name="Mattia Manzolaro" userId="1e3db43c-cf4a-4a12-ae45-a8c31bb14f03" providerId="ADAL" clId="{5DD562F6-0D0F-4B1C-8211-9239514B6066}" dt="2022-06-13T13:08:46.807" v="9" actId="20577"/>
          <ac:spMkLst>
            <pc:docMk/>
            <pc:sldMk cId="525400313" sldId="256"/>
            <ac:spMk id="6" creationId="{35CF2FDE-3C3B-5F47-B265-512453E9CD6E}"/>
          </ac:spMkLst>
        </pc:spChg>
      </pc:sldChg>
      <pc:sldChg chg="del">
        <pc:chgData name="Mattia Manzolaro" userId="1e3db43c-cf4a-4a12-ae45-a8c31bb14f03" providerId="ADAL" clId="{5DD562F6-0D0F-4B1C-8211-9239514B6066}" dt="2022-06-15T09:46:52.905" v="483" actId="47"/>
        <pc:sldMkLst>
          <pc:docMk/>
          <pc:sldMk cId="723512124" sldId="260"/>
        </pc:sldMkLst>
      </pc:sldChg>
      <pc:sldChg chg="addSp delSp modSp mod">
        <pc:chgData name="Mattia Manzolaro" userId="1e3db43c-cf4a-4a12-ae45-a8c31bb14f03" providerId="ADAL" clId="{5DD562F6-0D0F-4B1C-8211-9239514B6066}" dt="2022-06-15T20:45:04.486" v="1428" actId="20577"/>
        <pc:sldMkLst>
          <pc:docMk/>
          <pc:sldMk cId="3146867895" sldId="261"/>
        </pc:sldMkLst>
        <pc:spChg chg="mod">
          <ac:chgData name="Mattia Manzolaro" userId="1e3db43c-cf4a-4a12-ae45-a8c31bb14f03" providerId="ADAL" clId="{5DD562F6-0D0F-4B1C-8211-9239514B6066}" dt="2022-06-15T13:07:14.384" v="700" actId="114"/>
          <ac:spMkLst>
            <pc:docMk/>
            <pc:sldMk cId="3146867895" sldId="261"/>
            <ac:spMk id="2" creationId="{AD33223F-164E-A741-BC69-82D98AA4E6FF}"/>
          </ac:spMkLst>
        </pc:spChg>
        <pc:spChg chg="mod">
          <ac:chgData name="Mattia Manzolaro" userId="1e3db43c-cf4a-4a12-ae45-a8c31bb14f03" providerId="ADAL" clId="{5DD562F6-0D0F-4B1C-8211-9239514B6066}" dt="2022-06-15T13:53:43.557" v="1352" actId="1036"/>
          <ac:spMkLst>
            <pc:docMk/>
            <pc:sldMk cId="3146867895" sldId="261"/>
            <ac:spMk id="6" creationId="{3393BF34-28C7-4682-83E8-5F6BC1719D5A}"/>
          </ac:spMkLst>
        </pc:spChg>
        <pc:spChg chg="mod">
          <ac:chgData name="Mattia Manzolaro" userId="1e3db43c-cf4a-4a12-ae45-a8c31bb14f03" providerId="ADAL" clId="{5DD562F6-0D0F-4B1C-8211-9239514B6066}" dt="2022-06-15T13:53:43.557" v="1352" actId="1036"/>
          <ac:spMkLst>
            <pc:docMk/>
            <pc:sldMk cId="3146867895" sldId="261"/>
            <ac:spMk id="7" creationId="{77444680-FF7A-4B28-81C1-B988ED59FD2C}"/>
          </ac:spMkLst>
        </pc:spChg>
        <pc:spChg chg="mod">
          <ac:chgData name="Mattia Manzolaro" userId="1e3db43c-cf4a-4a12-ae45-a8c31bb14f03" providerId="ADAL" clId="{5DD562F6-0D0F-4B1C-8211-9239514B6066}" dt="2022-06-15T20:45:04.486" v="1428" actId="20577"/>
          <ac:spMkLst>
            <pc:docMk/>
            <pc:sldMk cId="3146867895" sldId="261"/>
            <ac:spMk id="8" creationId="{35685FBC-6E63-4C54-9BF1-D50FF2CCD86B}"/>
          </ac:spMkLst>
        </pc:spChg>
        <pc:spChg chg="mod">
          <ac:chgData name="Mattia Manzolaro" userId="1e3db43c-cf4a-4a12-ae45-a8c31bb14f03" providerId="ADAL" clId="{5DD562F6-0D0F-4B1C-8211-9239514B6066}" dt="2022-06-15T13:53:43.557" v="1352" actId="1036"/>
          <ac:spMkLst>
            <pc:docMk/>
            <pc:sldMk cId="3146867895" sldId="261"/>
            <ac:spMk id="9" creationId="{CD204675-4FAA-428D-908C-FE39826B955C}"/>
          </ac:spMkLst>
        </pc:spChg>
        <pc:spChg chg="mod">
          <ac:chgData name="Mattia Manzolaro" userId="1e3db43c-cf4a-4a12-ae45-a8c31bb14f03" providerId="ADAL" clId="{5DD562F6-0D0F-4B1C-8211-9239514B6066}" dt="2022-06-15T13:53:43.557" v="1352" actId="1036"/>
          <ac:spMkLst>
            <pc:docMk/>
            <pc:sldMk cId="3146867895" sldId="261"/>
            <ac:spMk id="10" creationId="{6C74FFFC-C238-4EC8-B590-8F235902C623}"/>
          </ac:spMkLst>
        </pc:spChg>
        <pc:spChg chg="mod">
          <ac:chgData name="Mattia Manzolaro" userId="1e3db43c-cf4a-4a12-ae45-a8c31bb14f03" providerId="ADAL" clId="{5DD562F6-0D0F-4B1C-8211-9239514B6066}" dt="2022-06-15T13:53:43.557" v="1352" actId="1036"/>
          <ac:spMkLst>
            <pc:docMk/>
            <pc:sldMk cId="3146867895" sldId="261"/>
            <ac:spMk id="11" creationId="{EFA948A9-5F78-41F9-BAFC-AEF1A8CA45CC}"/>
          </ac:spMkLst>
        </pc:spChg>
        <pc:spChg chg="add del mod">
          <ac:chgData name="Mattia Manzolaro" userId="1e3db43c-cf4a-4a12-ae45-a8c31bb14f03" providerId="ADAL" clId="{5DD562F6-0D0F-4B1C-8211-9239514B6066}" dt="2022-06-15T13:06:32.633" v="692" actId="478"/>
          <ac:spMkLst>
            <pc:docMk/>
            <pc:sldMk cId="3146867895" sldId="261"/>
            <ac:spMk id="13" creationId="{F6CC23A2-12C3-49E5-2E70-A1FEA70FC5C8}"/>
          </ac:spMkLst>
        </pc:spChg>
      </pc:sldChg>
      <pc:sldChg chg="modSp mod">
        <pc:chgData name="Mattia Manzolaro" userId="1e3db43c-cf4a-4a12-ae45-a8c31bb14f03" providerId="ADAL" clId="{5DD562F6-0D0F-4B1C-8211-9239514B6066}" dt="2022-06-15T13:09:26.701" v="710" actId="207"/>
        <pc:sldMkLst>
          <pc:docMk/>
          <pc:sldMk cId="2429726785" sldId="262"/>
        </pc:sldMkLst>
        <pc:spChg chg="mod">
          <ac:chgData name="Mattia Manzolaro" userId="1e3db43c-cf4a-4a12-ae45-a8c31bb14f03" providerId="ADAL" clId="{5DD562F6-0D0F-4B1C-8211-9239514B6066}" dt="2022-06-15T13:08:59.978" v="708" actId="207"/>
          <ac:spMkLst>
            <pc:docMk/>
            <pc:sldMk cId="2429726785" sldId="262"/>
            <ac:spMk id="7" creationId="{B7BB44F4-BD5C-488F-B62B-8E1B3EA16CB3}"/>
          </ac:spMkLst>
        </pc:spChg>
        <pc:spChg chg="mod">
          <ac:chgData name="Mattia Manzolaro" userId="1e3db43c-cf4a-4a12-ae45-a8c31bb14f03" providerId="ADAL" clId="{5DD562F6-0D0F-4B1C-8211-9239514B6066}" dt="2022-06-15T13:09:26.701" v="710" actId="207"/>
          <ac:spMkLst>
            <pc:docMk/>
            <pc:sldMk cId="2429726785" sldId="262"/>
            <ac:spMk id="8" creationId="{0E58D8BA-7CAF-47DF-95FC-8D6EBF89CD44}"/>
          </ac:spMkLst>
        </pc:spChg>
      </pc:sldChg>
      <pc:sldChg chg="del">
        <pc:chgData name="Mattia Manzolaro" userId="1e3db43c-cf4a-4a12-ae45-a8c31bb14f03" providerId="ADAL" clId="{5DD562F6-0D0F-4B1C-8211-9239514B6066}" dt="2022-06-15T13:12:54.495" v="715" actId="47"/>
        <pc:sldMkLst>
          <pc:docMk/>
          <pc:sldMk cId="980074261" sldId="265"/>
        </pc:sldMkLst>
      </pc:sldChg>
      <pc:sldChg chg="ord">
        <pc:chgData name="Mattia Manzolaro" userId="1e3db43c-cf4a-4a12-ae45-a8c31bb14f03" providerId="ADAL" clId="{5DD562F6-0D0F-4B1C-8211-9239514B6066}" dt="2022-06-15T09:23:09.901" v="217" actId="20578"/>
        <pc:sldMkLst>
          <pc:docMk/>
          <pc:sldMk cId="2505484801" sldId="266"/>
        </pc:sldMkLst>
      </pc:sldChg>
      <pc:sldChg chg="del">
        <pc:chgData name="Mattia Manzolaro" userId="1e3db43c-cf4a-4a12-ae45-a8c31bb14f03" providerId="ADAL" clId="{5DD562F6-0D0F-4B1C-8211-9239514B6066}" dt="2022-06-15T10:00:27.926" v="630" actId="47"/>
        <pc:sldMkLst>
          <pc:docMk/>
          <pc:sldMk cId="784532254" sldId="267"/>
        </pc:sldMkLst>
      </pc:sldChg>
      <pc:sldChg chg="add del">
        <pc:chgData name="Mattia Manzolaro" userId="1e3db43c-cf4a-4a12-ae45-a8c31bb14f03" providerId="ADAL" clId="{5DD562F6-0D0F-4B1C-8211-9239514B6066}" dt="2022-06-15T10:13:12.327" v="660" actId="47"/>
        <pc:sldMkLst>
          <pc:docMk/>
          <pc:sldMk cId="429032951" sldId="268"/>
        </pc:sldMkLst>
      </pc:sldChg>
      <pc:sldChg chg="del">
        <pc:chgData name="Mattia Manzolaro" userId="1e3db43c-cf4a-4a12-ae45-a8c31bb14f03" providerId="ADAL" clId="{5DD562F6-0D0F-4B1C-8211-9239514B6066}" dt="2022-06-15T09:47:06.286" v="485" actId="47"/>
        <pc:sldMkLst>
          <pc:docMk/>
          <pc:sldMk cId="2446924878" sldId="269"/>
        </pc:sldMkLst>
      </pc:sldChg>
      <pc:sldChg chg="del">
        <pc:chgData name="Mattia Manzolaro" userId="1e3db43c-cf4a-4a12-ae45-a8c31bb14f03" providerId="ADAL" clId="{5DD562F6-0D0F-4B1C-8211-9239514B6066}" dt="2022-06-15T09:46:57.102" v="484" actId="47"/>
        <pc:sldMkLst>
          <pc:docMk/>
          <pc:sldMk cId="134118971" sldId="272"/>
        </pc:sldMkLst>
      </pc:sldChg>
      <pc:sldChg chg="del">
        <pc:chgData name="Mattia Manzolaro" userId="1e3db43c-cf4a-4a12-ae45-a8c31bb14f03" providerId="ADAL" clId="{5DD562F6-0D0F-4B1C-8211-9239514B6066}" dt="2022-06-15T13:12:24.692" v="714" actId="47"/>
        <pc:sldMkLst>
          <pc:docMk/>
          <pc:sldMk cId="2668993935" sldId="273"/>
        </pc:sldMkLst>
      </pc:sldChg>
      <pc:sldChg chg="add del">
        <pc:chgData name="Mattia Manzolaro" userId="1e3db43c-cf4a-4a12-ae45-a8c31bb14f03" providerId="ADAL" clId="{5DD562F6-0D0F-4B1C-8211-9239514B6066}" dt="2022-06-15T13:12:21.340" v="713" actId="47"/>
        <pc:sldMkLst>
          <pc:docMk/>
          <pc:sldMk cId="2235150911" sldId="274"/>
        </pc:sldMkLst>
      </pc:sldChg>
      <pc:sldChg chg="del">
        <pc:chgData name="Mattia Manzolaro" userId="1e3db43c-cf4a-4a12-ae45-a8c31bb14f03" providerId="ADAL" clId="{5DD562F6-0D0F-4B1C-8211-9239514B6066}" dt="2022-06-15T10:00:25.874" v="629" actId="47"/>
        <pc:sldMkLst>
          <pc:docMk/>
          <pc:sldMk cId="2910628337" sldId="275"/>
        </pc:sldMkLst>
      </pc:sldChg>
      <pc:sldChg chg="addSp delSp modSp add del mod">
        <pc:chgData name="Mattia Manzolaro" userId="1e3db43c-cf4a-4a12-ae45-a8c31bb14f03" providerId="ADAL" clId="{5DD562F6-0D0F-4B1C-8211-9239514B6066}" dt="2022-06-15T10:14:54.663" v="666" actId="47"/>
        <pc:sldMkLst>
          <pc:docMk/>
          <pc:sldMk cId="3622805322" sldId="276"/>
        </pc:sldMkLst>
        <pc:spChg chg="del">
          <ac:chgData name="Mattia Manzolaro" userId="1e3db43c-cf4a-4a12-ae45-a8c31bb14f03" providerId="ADAL" clId="{5DD562F6-0D0F-4B1C-8211-9239514B6066}" dt="2022-06-13T15:37:39.863" v="11" actId="478"/>
          <ac:spMkLst>
            <pc:docMk/>
            <pc:sldMk cId="3622805322" sldId="276"/>
            <ac:spMk id="3" creationId="{1E71AB26-0A48-2449-B964-65D90BC01F0A}"/>
          </ac:spMkLst>
        </pc:spChg>
        <pc:spChg chg="add mod">
          <ac:chgData name="Mattia Manzolaro" userId="1e3db43c-cf4a-4a12-ae45-a8c31bb14f03" providerId="ADAL" clId="{5DD562F6-0D0F-4B1C-8211-9239514B6066}" dt="2022-06-13T15:38:44.029" v="42" actId="404"/>
          <ac:spMkLst>
            <pc:docMk/>
            <pc:sldMk cId="3622805322" sldId="276"/>
            <ac:spMk id="6" creationId="{7F8114B2-060F-74E1-E440-715A7F25E277}"/>
          </ac:spMkLst>
        </pc:spChg>
      </pc:sldChg>
      <pc:sldChg chg="addSp modSp add del">
        <pc:chgData name="Mattia Manzolaro" userId="1e3db43c-cf4a-4a12-ae45-a8c31bb14f03" providerId="ADAL" clId="{5DD562F6-0D0F-4B1C-8211-9239514B6066}" dt="2022-06-15T10:14:57.768" v="667" actId="47"/>
        <pc:sldMkLst>
          <pc:docMk/>
          <pc:sldMk cId="3241101129" sldId="277"/>
        </pc:sldMkLst>
        <pc:spChg chg="add mod">
          <ac:chgData name="Mattia Manzolaro" userId="1e3db43c-cf4a-4a12-ae45-a8c31bb14f03" providerId="ADAL" clId="{5DD562F6-0D0F-4B1C-8211-9239514B6066}" dt="2022-06-15T10:13:34.314" v="661"/>
          <ac:spMkLst>
            <pc:docMk/>
            <pc:sldMk cId="3241101129" sldId="277"/>
            <ac:spMk id="6" creationId="{416F6BFF-4118-A0DC-EF07-1D938829F93A}"/>
          </ac:spMkLst>
        </pc:spChg>
      </pc:sldChg>
      <pc:sldChg chg="addSp delSp modSp add del mod">
        <pc:chgData name="Mattia Manzolaro" userId="1e3db43c-cf4a-4a12-ae45-a8c31bb14f03" providerId="ADAL" clId="{5DD562F6-0D0F-4B1C-8211-9239514B6066}" dt="2022-06-15T10:14:59.510" v="668" actId="47"/>
        <pc:sldMkLst>
          <pc:docMk/>
          <pc:sldMk cId="452971719" sldId="278"/>
        </pc:sldMkLst>
        <pc:spChg chg="del">
          <ac:chgData name="Mattia Manzolaro" userId="1e3db43c-cf4a-4a12-ae45-a8c31bb14f03" providerId="ADAL" clId="{5DD562F6-0D0F-4B1C-8211-9239514B6066}" dt="2022-06-13T15:39:11.846" v="43" actId="478"/>
          <ac:spMkLst>
            <pc:docMk/>
            <pc:sldMk cId="452971719" sldId="278"/>
            <ac:spMk id="3" creationId="{1E71AB26-0A48-2449-B964-65D90BC01F0A}"/>
          </ac:spMkLst>
        </pc:spChg>
        <pc:spChg chg="add mod">
          <ac:chgData name="Mattia Manzolaro" userId="1e3db43c-cf4a-4a12-ae45-a8c31bb14f03" providerId="ADAL" clId="{5DD562F6-0D0F-4B1C-8211-9239514B6066}" dt="2022-06-15T10:13:39.919" v="662"/>
          <ac:spMkLst>
            <pc:docMk/>
            <pc:sldMk cId="452971719" sldId="278"/>
            <ac:spMk id="6" creationId="{F13BF0DB-4681-E660-1F2B-9EFB777902AA}"/>
          </ac:spMkLst>
        </pc:spChg>
      </pc:sldChg>
      <pc:sldChg chg="add del">
        <pc:chgData name="Mattia Manzolaro" userId="1e3db43c-cf4a-4a12-ae45-a8c31bb14f03" providerId="ADAL" clId="{5DD562F6-0D0F-4B1C-8211-9239514B6066}" dt="2022-06-15T10:15:03.541" v="669" actId="47"/>
        <pc:sldMkLst>
          <pc:docMk/>
          <pc:sldMk cId="3041730941" sldId="279"/>
        </pc:sldMkLst>
      </pc:sldChg>
      <pc:sldChg chg="add del">
        <pc:chgData name="Mattia Manzolaro" userId="1e3db43c-cf4a-4a12-ae45-a8c31bb14f03" providerId="ADAL" clId="{5DD562F6-0D0F-4B1C-8211-9239514B6066}" dt="2022-06-15T10:15:34.419" v="672" actId="47"/>
        <pc:sldMkLst>
          <pc:docMk/>
          <pc:sldMk cId="3178471443" sldId="280"/>
        </pc:sldMkLst>
      </pc:sldChg>
      <pc:sldChg chg="add del">
        <pc:chgData name="Mattia Manzolaro" userId="1e3db43c-cf4a-4a12-ae45-a8c31bb14f03" providerId="ADAL" clId="{5DD562F6-0D0F-4B1C-8211-9239514B6066}" dt="2022-06-15T10:15:47.441" v="673" actId="47"/>
        <pc:sldMkLst>
          <pc:docMk/>
          <pc:sldMk cId="619549463" sldId="281"/>
        </pc:sldMkLst>
      </pc:sldChg>
      <pc:sldChg chg="addSp delSp modSp add del mod">
        <pc:chgData name="Mattia Manzolaro" userId="1e3db43c-cf4a-4a12-ae45-a8c31bb14f03" providerId="ADAL" clId="{5DD562F6-0D0F-4B1C-8211-9239514B6066}" dt="2022-06-15T10:17:12.667" v="674" actId="47"/>
        <pc:sldMkLst>
          <pc:docMk/>
          <pc:sldMk cId="2757158162" sldId="282"/>
        </pc:sldMkLst>
        <pc:spChg chg="del">
          <ac:chgData name="Mattia Manzolaro" userId="1e3db43c-cf4a-4a12-ae45-a8c31bb14f03" providerId="ADAL" clId="{5DD562F6-0D0F-4B1C-8211-9239514B6066}" dt="2022-06-13T15:39:59.168" v="45" actId="478"/>
          <ac:spMkLst>
            <pc:docMk/>
            <pc:sldMk cId="2757158162" sldId="282"/>
            <ac:spMk id="2" creationId="{42643CB1-2E0A-2545-AE3A-3061E8BF58AB}"/>
          </ac:spMkLst>
        </pc:spChg>
        <pc:spChg chg="add del mod">
          <ac:chgData name="Mattia Manzolaro" userId="1e3db43c-cf4a-4a12-ae45-a8c31bb14f03" providerId="ADAL" clId="{5DD562F6-0D0F-4B1C-8211-9239514B6066}" dt="2022-06-13T15:40:01.279" v="46" actId="478"/>
          <ac:spMkLst>
            <pc:docMk/>
            <pc:sldMk cId="2757158162" sldId="282"/>
            <ac:spMk id="4" creationId="{672E9AEA-A3F0-650D-9F48-192EFAA98643}"/>
          </ac:spMkLst>
        </pc:spChg>
        <pc:spChg chg="add mod">
          <ac:chgData name="Mattia Manzolaro" userId="1e3db43c-cf4a-4a12-ae45-a8c31bb14f03" providerId="ADAL" clId="{5DD562F6-0D0F-4B1C-8211-9239514B6066}" dt="2022-06-13T15:41:01.846" v="51" actId="1076"/>
          <ac:spMkLst>
            <pc:docMk/>
            <pc:sldMk cId="2757158162" sldId="282"/>
            <ac:spMk id="6" creationId="{21647C92-8037-E877-C9A1-CB547F5DD981}"/>
          </ac:spMkLst>
        </pc:spChg>
        <pc:spChg chg="del">
          <ac:chgData name="Mattia Manzolaro" userId="1e3db43c-cf4a-4a12-ae45-a8c31bb14f03" providerId="ADAL" clId="{5DD562F6-0D0F-4B1C-8211-9239514B6066}" dt="2022-06-13T15:39:59.168" v="45" actId="478"/>
          <ac:spMkLst>
            <pc:docMk/>
            <pc:sldMk cId="2757158162" sldId="282"/>
            <ac:spMk id="19" creationId="{B6660265-4DCE-4BF8-A551-DF946E8C5DF3}"/>
          </ac:spMkLst>
        </pc:spChg>
        <pc:spChg chg="del">
          <ac:chgData name="Mattia Manzolaro" userId="1e3db43c-cf4a-4a12-ae45-a8c31bb14f03" providerId="ADAL" clId="{5DD562F6-0D0F-4B1C-8211-9239514B6066}" dt="2022-06-13T15:39:59.168" v="45" actId="478"/>
          <ac:spMkLst>
            <pc:docMk/>
            <pc:sldMk cId="2757158162" sldId="282"/>
            <ac:spMk id="20" creationId="{086B3CF5-8A65-4F34-8253-936281F36038}"/>
          </ac:spMkLst>
        </pc:spChg>
        <pc:spChg chg="del">
          <ac:chgData name="Mattia Manzolaro" userId="1e3db43c-cf4a-4a12-ae45-a8c31bb14f03" providerId="ADAL" clId="{5DD562F6-0D0F-4B1C-8211-9239514B6066}" dt="2022-06-13T15:39:59.168" v="45" actId="478"/>
          <ac:spMkLst>
            <pc:docMk/>
            <pc:sldMk cId="2757158162" sldId="282"/>
            <ac:spMk id="27" creationId="{0D43DAB0-0C52-4A6F-BB9E-BDDD3D6AEAE3}"/>
          </ac:spMkLst>
        </pc:spChg>
        <pc:spChg chg="del">
          <ac:chgData name="Mattia Manzolaro" userId="1e3db43c-cf4a-4a12-ae45-a8c31bb14f03" providerId="ADAL" clId="{5DD562F6-0D0F-4B1C-8211-9239514B6066}" dt="2022-06-13T15:39:59.168" v="45" actId="478"/>
          <ac:spMkLst>
            <pc:docMk/>
            <pc:sldMk cId="2757158162" sldId="282"/>
            <ac:spMk id="29" creationId="{885074F4-1E14-4B53-BA02-3C667620EB20}"/>
          </ac:spMkLst>
        </pc:spChg>
        <pc:spChg chg="del">
          <ac:chgData name="Mattia Manzolaro" userId="1e3db43c-cf4a-4a12-ae45-a8c31bb14f03" providerId="ADAL" clId="{5DD562F6-0D0F-4B1C-8211-9239514B6066}" dt="2022-06-13T15:39:59.168" v="45" actId="478"/>
          <ac:spMkLst>
            <pc:docMk/>
            <pc:sldMk cId="2757158162" sldId="282"/>
            <ac:spMk id="35" creationId="{B64B0B27-0FC7-4550-A2EB-5D34905A1080}"/>
          </ac:spMkLst>
        </pc:spChg>
        <pc:spChg chg="del">
          <ac:chgData name="Mattia Manzolaro" userId="1e3db43c-cf4a-4a12-ae45-a8c31bb14f03" providerId="ADAL" clId="{5DD562F6-0D0F-4B1C-8211-9239514B6066}" dt="2022-06-13T15:39:59.168" v="45" actId="478"/>
          <ac:spMkLst>
            <pc:docMk/>
            <pc:sldMk cId="2757158162" sldId="282"/>
            <ac:spMk id="36" creationId="{3F710F55-85AC-4D53-9D4B-0934F86C3673}"/>
          </ac:spMkLst>
        </pc:spChg>
      </pc:sldChg>
      <pc:sldChg chg="addSp delSp modSp add mod">
        <pc:chgData name="Mattia Manzolaro" userId="1e3db43c-cf4a-4a12-ae45-a8c31bb14f03" providerId="ADAL" clId="{5DD562F6-0D0F-4B1C-8211-9239514B6066}" dt="2022-06-15T20:30:09.223" v="1408" actId="1036"/>
        <pc:sldMkLst>
          <pc:docMk/>
          <pc:sldMk cId="1295759921" sldId="283"/>
        </pc:sldMkLst>
        <pc:spChg chg="add mod">
          <ac:chgData name="Mattia Manzolaro" userId="1e3db43c-cf4a-4a12-ae45-a8c31bb14f03" providerId="ADAL" clId="{5DD562F6-0D0F-4B1C-8211-9239514B6066}" dt="2022-06-15T20:30:09.223" v="1408" actId="1036"/>
          <ac:spMkLst>
            <pc:docMk/>
            <pc:sldMk cId="1295759921" sldId="283"/>
            <ac:spMk id="7" creationId="{28D5ACB5-8E16-DAB6-DCAC-2D135C1829D4}"/>
          </ac:spMkLst>
        </pc:spChg>
        <pc:spChg chg="add del mod">
          <ac:chgData name="Mattia Manzolaro" userId="1e3db43c-cf4a-4a12-ae45-a8c31bb14f03" providerId="ADAL" clId="{5DD562F6-0D0F-4B1C-8211-9239514B6066}" dt="2022-06-15T09:14:36.674" v="58"/>
          <ac:spMkLst>
            <pc:docMk/>
            <pc:sldMk cId="1295759921" sldId="283"/>
            <ac:spMk id="15" creationId="{3FADC1D3-F89B-83E9-3321-A5290C34EC57}"/>
          </ac:spMkLst>
        </pc:spChg>
        <pc:spChg chg="add del mod">
          <ac:chgData name="Mattia Manzolaro" userId="1e3db43c-cf4a-4a12-ae45-a8c31bb14f03" providerId="ADAL" clId="{5DD562F6-0D0F-4B1C-8211-9239514B6066}" dt="2022-06-15T09:14:36.674" v="58"/>
          <ac:spMkLst>
            <pc:docMk/>
            <pc:sldMk cId="1295759921" sldId="283"/>
            <ac:spMk id="23" creationId="{031AA226-5A3D-DFCD-81C1-C07D5984BCCA}"/>
          </ac:spMkLst>
        </pc:spChg>
        <pc:spChg chg="add del mod">
          <ac:chgData name="Mattia Manzolaro" userId="1e3db43c-cf4a-4a12-ae45-a8c31bb14f03" providerId="ADAL" clId="{5DD562F6-0D0F-4B1C-8211-9239514B6066}" dt="2022-06-15T09:14:36.674" v="58"/>
          <ac:spMkLst>
            <pc:docMk/>
            <pc:sldMk cId="1295759921" sldId="283"/>
            <ac:spMk id="24" creationId="{20D40F9C-3D1D-19BB-8D6A-CB40F055AE02}"/>
          </ac:spMkLst>
        </pc:spChg>
        <pc:spChg chg="del">
          <ac:chgData name="Mattia Manzolaro" userId="1e3db43c-cf4a-4a12-ae45-a8c31bb14f03" providerId="ADAL" clId="{5DD562F6-0D0F-4B1C-8211-9239514B6066}" dt="2022-06-15T09:12:31.601" v="53" actId="478"/>
          <ac:spMkLst>
            <pc:docMk/>
            <pc:sldMk cId="1295759921" sldId="283"/>
            <ac:spMk id="27" creationId="{E61F62AD-9B86-45EE-8D28-333CBDC6705D}"/>
          </ac:spMkLst>
        </pc:spChg>
        <pc:spChg chg="add del mod">
          <ac:chgData name="Mattia Manzolaro" userId="1e3db43c-cf4a-4a12-ae45-a8c31bb14f03" providerId="ADAL" clId="{5DD562F6-0D0F-4B1C-8211-9239514B6066}" dt="2022-06-15T09:14:36.674" v="58"/>
          <ac:spMkLst>
            <pc:docMk/>
            <pc:sldMk cId="1295759921" sldId="283"/>
            <ac:spMk id="33" creationId="{F5F79834-7BCD-B012-8ED1-B46059F148D0}"/>
          </ac:spMkLst>
        </pc:spChg>
        <pc:spChg chg="add del mod">
          <ac:chgData name="Mattia Manzolaro" userId="1e3db43c-cf4a-4a12-ae45-a8c31bb14f03" providerId="ADAL" clId="{5DD562F6-0D0F-4B1C-8211-9239514B6066}" dt="2022-06-15T09:14:36.674" v="58"/>
          <ac:spMkLst>
            <pc:docMk/>
            <pc:sldMk cId="1295759921" sldId="283"/>
            <ac:spMk id="35" creationId="{71FAB336-9E51-EF29-3AF9-F4065B6FEDEA}"/>
          </ac:spMkLst>
        </pc:spChg>
        <pc:spChg chg="add del mod">
          <ac:chgData name="Mattia Manzolaro" userId="1e3db43c-cf4a-4a12-ae45-a8c31bb14f03" providerId="ADAL" clId="{5DD562F6-0D0F-4B1C-8211-9239514B6066}" dt="2022-06-15T09:14:36.674" v="58"/>
          <ac:spMkLst>
            <pc:docMk/>
            <pc:sldMk cId="1295759921" sldId="283"/>
            <ac:spMk id="36" creationId="{C1BB71BD-66F3-4B99-5EB7-2D65B33A4DDB}"/>
          </ac:spMkLst>
        </pc:spChg>
        <pc:spChg chg="add del mod">
          <ac:chgData name="Mattia Manzolaro" userId="1e3db43c-cf4a-4a12-ae45-a8c31bb14f03" providerId="ADAL" clId="{5DD562F6-0D0F-4B1C-8211-9239514B6066}" dt="2022-06-15T09:14:36.674" v="58"/>
          <ac:spMkLst>
            <pc:docMk/>
            <pc:sldMk cId="1295759921" sldId="283"/>
            <ac:spMk id="37" creationId="{665F4FA0-46B9-6FE2-F4C7-4D39EACEB66C}"/>
          </ac:spMkLst>
        </pc:spChg>
        <pc:spChg chg="add del mod">
          <ac:chgData name="Mattia Manzolaro" userId="1e3db43c-cf4a-4a12-ae45-a8c31bb14f03" providerId="ADAL" clId="{5DD562F6-0D0F-4B1C-8211-9239514B6066}" dt="2022-06-15T09:14:36.674" v="58"/>
          <ac:spMkLst>
            <pc:docMk/>
            <pc:sldMk cId="1295759921" sldId="283"/>
            <ac:spMk id="38" creationId="{43CD4FC6-2DE4-B5D1-6617-FCAD42513B08}"/>
          </ac:spMkLst>
        </pc:spChg>
        <pc:spChg chg="add del mod">
          <ac:chgData name="Mattia Manzolaro" userId="1e3db43c-cf4a-4a12-ae45-a8c31bb14f03" providerId="ADAL" clId="{5DD562F6-0D0F-4B1C-8211-9239514B6066}" dt="2022-06-15T09:14:36.674" v="58"/>
          <ac:spMkLst>
            <pc:docMk/>
            <pc:sldMk cId="1295759921" sldId="283"/>
            <ac:spMk id="39" creationId="{AA97A148-8F44-C5BB-B4A3-6253254DE5EE}"/>
          </ac:spMkLst>
        </pc:spChg>
        <pc:spChg chg="add del mod">
          <ac:chgData name="Mattia Manzolaro" userId="1e3db43c-cf4a-4a12-ae45-a8c31bb14f03" providerId="ADAL" clId="{5DD562F6-0D0F-4B1C-8211-9239514B6066}" dt="2022-06-15T09:16:02.344" v="64"/>
          <ac:spMkLst>
            <pc:docMk/>
            <pc:sldMk cId="1295759921" sldId="283"/>
            <ac:spMk id="40" creationId="{51F21895-1E1F-F5A6-36B0-B420ADF99711}"/>
          </ac:spMkLst>
        </pc:spChg>
        <pc:spChg chg="add del mod">
          <ac:chgData name="Mattia Manzolaro" userId="1e3db43c-cf4a-4a12-ae45-a8c31bb14f03" providerId="ADAL" clId="{5DD562F6-0D0F-4B1C-8211-9239514B6066}" dt="2022-06-15T09:16:02.344" v="64"/>
          <ac:spMkLst>
            <pc:docMk/>
            <pc:sldMk cId="1295759921" sldId="283"/>
            <ac:spMk id="48" creationId="{D4B88897-66DF-FFF0-23FE-5BF9B171719F}"/>
          </ac:spMkLst>
        </pc:spChg>
        <pc:spChg chg="add del mod">
          <ac:chgData name="Mattia Manzolaro" userId="1e3db43c-cf4a-4a12-ae45-a8c31bb14f03" providerId="ADAL" clId="{5DD562F6-0D0F-4B1C-8211-9239514B6066}" dt="2022-06-15T09:16:02.344" v="64"/>
          <ac:spMkLst>
            <pc:docMk/>
            <pc:sldMk cId="1295759921" sldId="283"/>
            <ac:spMk id="49" creationId="{DD85477E-02A8-ED31-1063-0A0C4217459F}"/>
          </ac:spMkLst>
        </pc:spChg>
        <pc:spChg chg="add del mod">
          <ac:chgData name="Mattia Manzolaro" userId="1e3db43c-cf4a-4a12-ae45-a8c31bb14f03" providerId="ADAL" clId="{5DD562F6-0D0F-4B1C-8211-9239514B6066}" dt="2022-06-15T09:16:02.344" v="64"/>
          <ac:spMkLst>
            <pc:docMk/>
            <pc:sldMk cId="1295759921" sldId="283"/>
            <ac:spMk id="54" creationId="{1C11C9E6-C81E-F66F-2868-64F05D249861}"/>
          </ac:spMkLst>
        </pc:spChg>
        <pc:spChg chg="add del mod">
          <ac:chgData name="Mattia Manzolaro" userId="1e3db43c-cf4a-4a12-ae45-a8c31bb14f03" providerId="ADAL" clId="{5DD562F6-0D0F-4B1C-8211-9239514B6066}" dt="2022-06-15T09:16:02.344" v="64"/>
          <ac:spMkLst>
            <pc:docMk/>
            <pc:sldMk cId="1295759921" sldId="283"/>
            <ac:spMk id="55" creationId="{6C6687D3-4780-1944-C2C1-CBE680EE3E56}"/>
          </ac:spMkLst>
        </pc:spChg>
        <pc:spChg chg="add del mod">
          <ac:chgData name="Mattia Manzolaro" userId="1e3db43c-cf4a-4a12-ae45-a8c31bb14f03" providerId="ADAL" clId="{5DD562F6-0D0F-4B1C-8211-9239514B6066}" dt="2022-06-15T09:16:02.344" v="64"/>
          <ac:spMkLst>
            <pc:docMk/>
            <pc:sldMk cId="1295759921" sldId="283"/>
            <ac:spMk id="56" creationId="{220249BF-F5C0-D650-A1EE-537BFA47C957}"/>
          </ac:spMkLst>
        </pc:spChg>
        <pc:spChg chg="add del mod">
          <ac:chgData name="Mattia Manzolaro" userId="1e3db43c-cf4a-4a12-ae45-a8c31bb14f03" providerId="ADAL" clId="{5DD562F6-0D0F-4B1C-8211-9239514B6066}" dt="2022-06-15T09:16:02.344" v="64"/>
          <ac:spMkLst>
            <pc:docMk/>
            <pc:sldMk cId="1295759921" sldId="283"/>
            <ac:spMk id="57" creationId="{BB008336-0FA2-15B9-2620-0667216C5A44}"/>
          </ac:spMkLst>
        </pc:spChg>
        <pc:spChg chg="add del mod">
          <ac:chgData name="Mattia Manzolaro" userId="1e3db43c-cf4a-4a12-ae45-a8c31bb14f03" providerId="ADAL" clId="{5DD562F6-0D0F-4B1C-8211-9239514B6066}" dt="2022-06-15T09:16:02.344" v="64"/>
          <ac:spMkLst>
            <pc:docMk/>
            <pc:sldMk cId="1295759921" sldId="283"/>
            <ac:spMk id="58" creationId="{FA04D1B1-2A1E-B123-2141-1A7FFAB7CD9C}"/>
          </ac:spMkLst>
        </pc:spChg>
        <pc:spChg chg="add del mod">
          <ac:chgData name="Mattia Manzolaro" userId="1e3db43c-cf4a-4a12-ae45-a8c31bb14f03" providerId="ADAL" clId="{5DD562F6-0D0F-4B1C-8211-9239514B6066}" dt="2022-06-15T09:16:02.344" v="64"/>
          <ac:spMkLst>
            <pc:docMk/>
            <pc:sldMk cId="1295759921" sldId="283"/>
            <ac:spMk id="59" creationId="{E6E77D7A-825F-5565-7EA5-1ADEC3B072F0}"/>
          </ac:spMkLst>
        </pc:spChg>
        <pc:spChg chg="del">
          <ac:chgData name="Mattia Manzolaro" userId="1e3db43c-cf4a-4a12-ae45-a8c31bb14f03" providerId="ADAL" clId="{5DD562F6-0D0F-4B1C-8211-9239514B6066}" dt="2022-06-15T09:12:31.601" v="53" actId="478"/>
          <ac:spMkLst>
            <pc:docMk/>
            <pc:sldMk cId="1295759921" sldId="283"/>
            <ac:spMk id="162" creationId="{2F68EDE1-9A2F-4BD0-BE4B-8A6F22DD5622}"/>
          </ac:spMkLst>
        </pc:spChg>
        <pc:picChg chg="add del mod">
          <ac:chgData name="Mattia Manzolaro" userId="1e3db43c-cf4a-4a12-ae45-a8c31bb14f03" providerId="ADAL" clId="{5DD562F6-0D0F-4B1C-8211-9239514B6066}" dt="2022-06-15T09:14:52.435" v="62" actId="478"/>
          <ac:picMkLst>
            <pc:docMk/>
            <pc:sldMk cId="1295759921" sldId="283"/>
            <ac:picMk id="3" creationId="{3179B5C7-73E3-CC3C-8B4F-F76E3B7F079C}"/>
          </ac:picMkLst>
        </pc:picChg>
        <pc:picChg chg="add mod modCrop">
          <ac:chgData name="Mattia Manzolaro" userId="1e3db43c-cf4a-4a12-ae45-a8c31bb14f03" providerId="ADAL" clId="{5DD562F6-0D0F-4B1C-8211-9239514B6066}" dt="2022-06-15T09:24:12.808" v="259" actId="1037"/>
          <ac:picMkLst>
            <pc:docMk/>
            <pc:sldMk cId="1295759921" sldId="283"/>
            <ac:picMk id="4" creationId="{7E5719F7-D68D-B7BB-1BDE-4C45C32808CC}"/>
          </ac:picMkLst>
        </pc:picChg>
        <pc:picChg chg="del">
          <ac:chgData name="Mattia Manzolaro" userId="1e3db43c-cf4a-4a12-ae45-a8c31bb14f03" providerId="ADAL" clId="{5DD562F6-0D0F-4B1C-8211-9239514B6066}" dt="2022-06-15T09:12:31.601" v="53" actId="478"/>
          <ac:picMkLst>
            <pc:docMk/>
            <pc:sldMk cId="1295759921" sldId="283"/>
            <ac:picMk id="6" creationId="{E324BBB2-9B02-481E-AA16-90F225240A4F}"/>
          </ac:picMkLst>
        </pc:picChg>
        <pc:picChg chg="add del mod">
          <ac:chgData name="Mattia Manzolaro" userId="1e3db43c-cf4a-4a12-ae45-a8c31bb14f03" providerId="ADAL" clId="{5DD562F6-0D0F-4B1C-8211-9239514B6066}" dt="2022-06-15T09:14:36.674" v="58"/>
          <ac:picMkLst>
            <pc:docMk/>
            <pc:sldMk cId="1295759921" sldId="283"/>
            <ac:picMk id="16" creationId="{4727BCFB-1F78-F4E1-0EA1-4B91934D18CF}"/>
          </ac:picMkLst>
        </pc:picChg>
        <pc:picChg chg="add del mod">
          <ac:chgData name="Mattia Manzolaro" userId="1e3db43c-cf4a-4a12-ae45-a8c31bb14f03" providerId="ADAL" clId="{5DD562F6-0D0F-4B1C-8211-9239514B6066}" dt="2022-06-15T09:14:36.674" v="58"/>
          <ac:picMkLst>
            <pc:docMk/>
            <pc:sldMk cId="1295759921" sldId="283"/>
            <ac:picMk id="17" creationId="{0B622E8E-AB5D-EC42-BC27-FDE9014A4935}"/>
          </ac:picMkLst>
        </pc:picChg>
        <pc:picChg chg="add del mod">
          <ac:chgData name="Mattia Manzolaro" userId="1e3db43c-cf4a-4a12-ae45-a8c31bb14f03" providerId="ADAL" clId="{5DD562F6-0D0F-4B1C-8211-9239514B6066}" dt="2022-06-15T09:14:36.674" v="58"/>
          <ac:picMkLst>
            <pc:docMk/>
            <pc:sldMk cId="1295759921" sldId="283"/>
            <ac:picMk id="18" creationId="{37D67A51-AF3C-3661-1995-415306701DA3}"/>
          </ac:picMkLst>
        </pc:picChg>
        <pc:picChg chg="del">
          <ac:chgData name="Mattia Manzolaro" userId="1e3db43c-cf4a-4a12-ae45-a8c31bb14f03" providerId="ADAL" clId="{5DD562F6-0D0F-4B1C-8211-9239514B6066}" dt="2022-06-15T09:12:31.601" v="53" actId="478"/>
          <ac:picMkLst>
            <pc:docMk/>
            <pc:sldMk cId="1295759921" sldId="283"/>
            <ac:picMk id="22" creationId="{2405A4A8-F1DD-4935-8DBF-7CB240406A17}"/>
          </ac:picMkLst>
        </pc:picChg>
        <pc:picChg chg="del">
          <ac:chgData name="Mattia Manzolaro" userId="1e3db43c-cf4a-4a12-ae45-a8c31bb14f03" providerId="ADAL" clId="{5DD562F6-0D0F-4B1C-8211-9239514B6066}" dt="2022-06-15T09:12:31.601" v="53" actId="478"/>
          <ac:picMkLst>
            <pc:docMk/>
            <pc:sldMk cId="1295759921" sldId="283"/>
            <ac:picMk id="25" creationId="{11A3388C-21A2-443E-894F-2C353278A892}"/>
          </ac:picMkLst>
        </pc:picChg>
        <pc:picChg chg="add del mod">
          <ac:chgData name="Mattia Manzolaro" userId="1e3db43c-cf4a-4a12-ae45-a8c31bb14f03" providerId="ADAL" clId="{5DD562F6-0D0F-4B1C-8211-9239514B6066}" dt="2022-06-15T09:14:36.674" v="58"/>
          <ac:picMkLst>
            <pc:docMk/>
            <pc:sldMk cId="1295759921" sldId="283"/>
            <ac:picMk id="30" creationId="{83A72CFC-8AC4-F13E-F4ED-5C6A41E93981}"/>
          </ac:picMkLst>
        </pc:picChg>
        <pc:picChg chg="add del mod">
          <ac:chgData name="Mattia Manzolaro" userId="1e3db43c-cf4a-4a12-ae45-a8c31bb14f03" providerId="ADAL" clId="{5DD562F6-0D0F-4B1C-8211-9239514B6066}" dt="2022-06-15T09:14:36.674" v="58"/>
          <ac:picMkLst>
            <pc:docMk/>
            <pc:sldMk cId="1295759921" sldId="283"/>
            <ac:picMk id="31" creationId="{F9EF6F1E-379A-2858-48EA-1237E1835AEF}"/>
          </ac:picMkLst>
        </pc:picChg>
        <pc:picChg chg="del">
          <ac:chgData name="Mattia Manzolaro" userId="1e3db43c-cf4a-4a12-ae45-a8c31bb14f03" providerId="ADAL" clId="{5DD562F6-0D0F-4B1C-8211-9239514B6066}" dt="2022-06-15T09:12:31.601" v="53" actId="478"/>
          <ac:picMkLst>
            <pc:docMk/>
            <pc:sldMk cId="1295759921" sldId="283"/>
            <ac:picMk id="32" creationId="{A1538EA6-903B-493F-B117-744DC650F834}"/>
          </ac:picMkLst>
        </pc:picChg>
        <pc:picChg chg="add del mod">
          <ac:chgData name="Mattia Manzolaro" userId="1e3db43c-cf4a-4a12-ae45-a8c31bb14f03" providerId="ADAL" clId="{5DD562F6-0D0F-4B1C-8211-9239514B6066}" dt="2022-06-15T09:16:02.344" v="64"/>
          <ac:picMkLst>
            <pc:docMk/>
            <pc:sldMk cId="1295759921" sldId="283"/>
            <ac:picMk id="41" creationId="{D8A34D82-2772-744E-44CE-085EBE979504}"/>
          </ac:picMkLst>
        </pc:picChg>
        <pc:picChg chg="add del mod">
          <ac:chgData name="Mattia Manzolaro" userId="1e3db43c-cf4a-4a12-ae45-a8c31bb14f03" providerId="ADAL" clId="{5DD562F6-0D0F-4B1C-8211-9239514B6066}" dt="2022-06-15T09:16:02.344" v="64"/>
          <ac:picMkLst>
            <pc:docMk/>
            <pc:sldMk cId="1295759921" sldId="283"/>
            <ac:picMk id="42" creationId="{2927352F-B92E-E682-AE4C-6AB08C647C46}"/>
          </ac:picMkLst>
        </pc:picChg>
        <pc:picChg chg="add del mod">
          <ac:chgData name="Mattia Manzolaro" userId="1e3db43c-cf4a-4a12-ae45-a8c31bb14f03" providerId="ADAL" clId="{5DD562F6-0D0F-4B1C-8211-9239514B6066}" dt="2022-06-15T09:16:02.344" v="64"/>
          <ac:picMkLst>
            <pc:docMk/>
            <pc:sldMk cId="1295759921" sldId="283"/>
            <ac:picMk id="43" creationId="{11DD8A1B-6029-F3C1-C1F1-F47475A0CC15}"/>
          </ac:picMkLst>
        </pc:picChg>
        <pc:picChg chg="add del mod">
          <ac:chgData name="Mattia Manzolaro" userId="1e3db43c-cf4a-4a12-ae45-a8c31bb14f03" providerId="ADAL" clId="{5DD562F6-0D0F-4B1C-8211-9239514B6066}" dt="2022-06-15T09:16:02.344" v="64"/>
          <ac:picMkLst>
            <pc:docMk/>
            <pc:sldMk cId="1295759921" sldId="283"/>
            <ac:picMk id="44" creationId="{92A4FEB6-CB5B-43EE-9077-A5966BA3E03D}"/>
          </ac:picMkLst>
        </pc:picChg>
        <pc:picChg chg="add del mod">
          <ac:chgData name="Mattia Manzolaro" userId="1e3db43c-cf4a-4a12-ae45-a8c31bb14f03" providerId="ADAL" clId="{5DD562F6-0D0F-4B1C-8211-9239514B6066}" dt="2022-06-15T09:16:02.344" v="64"/>
          <ac:picMkLst>
            <pc:docMk/>
            <pc:sldMk cId="1295759921" sldId="283"/>
            <ac:picMk id="52" creationId="{27E1C8CD-358E-CCDF-1B70-AC3F99110171}"/>
          </ac:picMkLst>
        </pc:picChg>
        <pc:picChg chg="add del mod">
          <ac:chgData name="Mattia Manzolaro" userId="1e3db43c-cf4a-4a12-ae45-a8c31bb14f03" providerId="ADAL" clId="{5DD562F6-0D0F-4B1C-8211-9239514B6066}" dt="2022-06-15T09:16:02.344" v="64"/>
          <ac:picMkLst>
            <pc:docMk/>
            <pc:sldMk cId="1295759921" sldId="283"/>
            <ac:picMk id="53" creationId="{AA248626-05B0-FB83-AAE7-6DE6E962F845}"/>
          </ac:picMkLst>
        </pc:picChg>
        <pc:picChg chg="add mod">
          <ac:chgData name="Mattia Manzolaro" userId="1e3db43c-cf4a-4a12-ae45-a8c31bb14f03" providerId="ADAL" clId="{5DD562F6-0D0F-4B1C-8211-9239514B6066}" dt="2022-06-15T09:18:48.673" v="182" actId="1035"/>
          <ac:picMkLst>
            <pc:docMk/>
            <pc:sldMk cId="1295759921" sldId="283"/>
            <ac:picMk id="60" creationId="{DC7A7569-540C-1777-22EF-BB37F9216A1B}"/>
          </ac:picMkLst>
        </pc:picChg>
        <pc:picChg chg="del">
          <ac:chgData name="Mattia Manzolaro" userId="1e3db43c-cf4a-4a12-ae45-a8c31bb14f03" providerId="ADAL" clId="{5DD562F6-0D0F-4B1C-8211-9239514B6066}" dt="2022-06-15T09:12:31.601" v="53" actId="478"/>
          <ac:picMkLst>
            <pc:docMk/>
            <pc:sldMk cId="1295759921" sldId="283"/>
            <ac:picMk id="168" creationId="{9ECB082D-7468-4912-87C7-E9C4030132AD}"/>
          </ac:picMkLst>
        </pc:picChg>
        <pc:picChg chg="del">
          <ac:chgData name="Mattia Manzolaro" userId="1e3db43c-cf4a-4a12-ae45-a8c31bb14f03" providerId="ADAL" clId="{5DD562F6-0D0F-4B1C-8211-9239514B6066}" dt="2022-06-15T09:12:31.601" v="53" actId="478"/>
          <ac:picMkLst>
            <pc:docMk/>
            <pc:sldMk cId="1295759921" sldId="283"/>
            <ac:picMk id="170" creationId="{F5EB15D0-FCC1-40DD-8366-FBDFF7C778A3}"/>
          </ac:picMkLst>
        </pc:picChg>
        <pc:picChg chg="del">
          <ac:chgData name="Mattia Manzolaro" userId="1e3db43c-cf4a-4a12-ae45-a8c31bb14f03" providerId="ADAL" clId="{5DD562F6-0D0F-4B1C-8211-9239514B6066}" dt="2022-06-15T09:12:31.601" v="53" actId="478"/>
          <ac:picMkLst>
            <pc:docMk/>
            <pc:sldMk cId="1295759921" sldId="283"/>
            <ac:picMk id="225" creationId="{83A59E7B-4F15-433D-98A4-1D98801247D3}"/>
          </ac:picMkLst>
        </pc:picChg>
        <pc:cxnChg chg="add del mod">
          <ac:chgData name="Mattia Manzolaro" userId="1e3db43c-cf4a-4a12-ae45-a8c31bb14f03" providerId="ADAL" clId="{5DD562F6-0D0F-4B1C-8211-9239514B6066}" dt="2022-06-15T09:14:36.674" v="58"/>
          <ac:cxnSpMkLst>
            <pc:docMk/>
            <pc:sldMk cId="1295759921" sldId="283"/>
            <ac:cxnSpMk id="19" creationId="{BD90ECB9-FF80-01DB-A108-76BADB5F6DC2}"/>
          </ac:cxnSpMkLst>
        </pc:cxnChg>
        <pc:cxnChg chg="add del mod">
          <ac:chgData name="Mattia Manzolaro" userId="1e3db43c-cf4a-4a12-ae45-a8c31bb14f03" providerId="ADAL" clId="{5DD562F6-0D0F-4B1C-8211-9239514B6066}" dt="2022-06-15T09:14:36.674" v="58"/>
          <ac:cxnSpMkLst>
            <pc:docMk/>
            <pc:sldMk cId="1295759921" sldId="283"/>
            <ac:cxnSpMk id="20" creationId="{79FA8349-1A9C-BF1D-8FAB-836A388C3790}"/>
          </ac:cxnSpMkLst>
        </pc:cxnChg>
        <pc:cxnChg chg="add del mod">
          <ac:chgData name="Mattia Manzolaro" userId="1e3db43c-cf4a-4a12-ae45-a8c31bb14f03" providerId="ADAL" clId="{5DD562F6-0D0F-4B1C-8211-9239514B6066}" dt="2022-06-15T09:14:36.674" v="58"/>
          <ac:cxnSpMkLst>
            <pc:docMk/>
            <pc:sldMk cId="1295759921" sldId="283"/>
            <ac:cxnSpMk id="21" creationId="{B7970E3F-2BB1-E952-C42E-8167D6C7EEA5}"/>
          </ac:cxnSpMkLst>
        </pc:cxnChg>
        <pc:cxnChg chg="add del mod">
          <ac:chgData name="Mattia Manzolaro" userId="1e3db43c-cf4a-4a12-ae45-a8c31bb14f03" providerId="ADAL" clId="{5DD562F6-0D0F-4B1C-8211-9239514B6066}" dt="2022-06-15T09:14:36.674" v="58"/>
          <ac:cxnSpMkLst>
            <pc:docMk/>
            <pc:sldMk cId="1295759921" sldId="283"/>
            <ac:cxnSpMk id="28" creationId="{A697847C-08E6-8D34-0175-EE3C630A0FD3}"/>
          </ac:cxnSpMkLst>
        </pc:cxnChg>
        <pc:cxnChg chg="add del mod">
          <ac:chgData name="Mattia Manzolaro" userId="1e3db43c-cf4a-4a12-ae45-a8c31bb14f03" providerId="ADAL" clId="{5DD562F6-0D0F-4B1C-8211-9239514B6066}" dt="2022-06-15T09:14:36.674" v="58"/>
          <ac:cxnSpMkLst>
            <pc:docMk/>
            <pc:sldMk cId="1295759921" sldId="283"/>
            <ac:cxnSpMk id="29" creationId="{2194AE36-9A83-807B-79A9-7DCD984A703A}"/>
          </ac:cxnSpMkLst>
        </pc:cxnChg>
        <pc:cxnChg chg="del">
          <ac:chgData name="Mattia Manzolaro" userId="1e3db43c-cf4a-4a12-ae45-a8c31bb14f03" providerId="ADAL" clId="{5DD562F6-0D0F-4B1C-8211-9239514B6066}" dt="2022-06-15T09:12:31.601" v="53" actId="478"/>
          <ac:cxnSpMkLst>
            <pc:docMk/>
            <pc:sldMk cId="1295759921" sldId="283"/>
            <ac:cxnSpMk id="34" creationId="{8BCC60F2-1C72-4557-819F-D5E46537A08D}"/>
          </ac:cxnSpMkLst>
        </pc:cxnChg>
        <pc:cxnChg chg="add del mod">
          <ac:chgData name="Mattia Manzolaro" userId="1e3db43c-cf4a-4a12-ae45-a8c31bb14f03" providerId="ADAL" clId="{5DD562F6-0D0F-4B1C-8211-9239514B6066}" dt="2022-06-15T09:16:02.344" v="64"/>
          <ac:cxnSpMkLst>
            <pc:docMk/>
            <pc:sldMk cId="1295759921" sldId="283"/>
            <ac:cxnSpMk id="45" creationId="{3B17748C-16BD-573B-C4EF-6826B6842AB8}"/>
          </ac:cxnSpMkLst>
        </pc:cxnChg>
        <pc:cxnChg chg="add del mod">
          <ac:chgData name="Mattia Manzolaro" userId="1e3db43c-cf4a-4a12-ae45-a8c31bb14f03" providerId="ADAL" clId="{5DD562F6-0D0F-4B1C-8211-9239514B6066}" dt="2022-06-15T09:16:02.344" v="64"/>
          <ac:cxnSpMkLst>
            <pc:docMk/>
            <pc:sldMk cId="1295759921" sldId="283"/>
            <ac:cxnSpMk id="46" creationId="{44BD2E0A-6EB7-1689-9450-AB6D9D24FC91}"/>
          </ac:cxnSpMkLst>
        </pc:cxnChg>
        <pc:cxnChg chg="add del mod">
          <ac:chgData name="Mattia Manzolaro" userId="1e3db43c-cf4a-4a12-ae45-a8c31bb14f03" providerId="ADAL" clId="{5DD562F6-0D0F-4B1C-8211-9239514B6066}" dt="2022-06-15T09:16:02.344" v="64"/>
          <ac:cxnSpMkLst>
            <pc:docMk/>
            <pc:sldMk cId="1295759921" sldId="283"/>
            <ac:cxnSpMk id="47" creationId="{ED74B25E-2340-7AFE-A96A-2EBC773FE2EF}"/>
          </ac:cxnSpMkLst>
        </pc:cxnChg>
        <pc:cxnChg chg="add del mod">
          <ac:chgData name="Mattia Manzolaro" userId="1e3db43c-cf4a-4a12-ae45-a8c31bb14f03" providerId="ADAL" clId="{5DD562F6-0D0F-4B1C-8211-9239514B6066}" dt="2022-06-15T09:16:02.344" v="64"/>
          <ac:cxnSpMkLst>
            <pc:docMk/>
            <pc:sldMk cId="1295759921" sldId="283"/>
            <ac:cxnSpMk id="50" creationId="{FA2CB6C8-4E5C-FAA6-E34D-8200F4E5D1F4}"/>
          </ac:cxnSpMkLst>
        </pc:cxnChg>
        <pc:cxnChg chg="add del mod">
          <ac:chgData name="Mattia Manzolaro" userId="1e3db43c-cf4a-4a12-ae45-a8c31bb14f03" providerId="ADAL" clId="{5DD562F6-0D0F-4B1C-8211-9239514B6066}" dt="2022-06-15T09:16:02.344" v="64"/>
          <ac:cxnSpMkLst>
            <pc:docMk/>
            <pc:sldMk cId="1295759921" sldId="283"/>
            <ac:cxnSpMk id="51" creationId="{E6B59584-6536-D73B-5D56-CFDB08F3BFD5}"/>
          </ac:cxnSpMkLst>
        </pc:cxnChg>
      </pc:sldChg>
      <pc:sldChg chg="addSp delSp modSp add mod">
        <pc:chgData name="Mattia Manzolaro" userId="1e3db43c-cf4a-4a12-ae45-a8c31bb14f03" providerId="ADAL" clId="{5DD562F6-0D0F-4B1C-8211-9239514B6066}" dt="2022-06-15T09:44:54.306" v="482" actId="14100"/>
        <pc:sldMkLst>
          <pc:docMk/>
          <pc:sldMk cId="438081447" sldId="284"/>
        </pc:sldMkLst>
        <pc:spChg chg="add del mod">
          <ac:chgData name="Mattia Manzolaro" userId="1e3db43c-cf4a-4a12-ae45-a8c31bb14f03" providerId="ADAL" clId="{5DD562F6-0D0F-4B1C-8211-9239514B6066}" dt="2022-06-15T09:32:34.063" v="384"/>
          <ac:spMkLst>
            <pc:docMk/>
            <pc:sldMk cId="438081447" sldId="284"/>
            <ac:spMk id="11" creationId="{15738956-3680-F7E0-D220-ED249A67822D}"/>
          </ac:spMkLst>
        </pc:spChg>
        <pc:spChg chg="add del mod">
          <ac:chgData name="Mattia Manzolaro" userId="1e3db43c-cf4a-4a12-ae45-a8c31bb14f03" providerId="ADAL" clId="{5DD562F6-0D0F-4B1C-8211-9239514B6066}" dt="2022-06-15T09:40:18.759" v="434"/>
          <ac:spMkLst>
            <pc:docMk/>
            <pc:sldMk cId="438081447" sldId="284"/>
            <ac:spMk id="20" creationId="{F51EF1B4-167F-2095-5D53-FD9359F85F11}"/>
          </ac:spMkLst>
        </pc:spChg>
        <pc:spChg chg="mod">
          <ac:chgData name="Mattia Manzolaro" userId="1e3db43c-cf4a-4a12-ae45-a8c31bb14f03" providerId="ADAL" clId="{5DD562F6-0D0F-4B1C-8211-9239514B6066}" dt="2022-06-15T09:43:13.491" v="446"/>
          <ac:spMkLst>
            <pc:docMk/>
            <pc:sldMk cId="438081447" sldId="284"/>
            <ac:spMk id="25" creationId="{235CBA05-2C4B-025E-40D5-4B1DE43ED90B}"/>
          </ac:spMkLst>
        </pc:spChg>
        <pc:spChg chg="mod">
          <ac:chgData name="Mattia Manzolaro" userId="1e3db43c-cf4a-4a12-ae45-a8c31bb14f03" providerId="ADAL" clId="{5DD562F6-0D0F-4B1C-8211-9239514B6066}" dt="2022-06-15T09:43:13.491" v="446"/>
          <ac:spMkLst>
            <pc:docMk/>
            <pc:sldMk cId="438081447" sldId="284"/>
            <ac:spMk id="31" creationId="{182D7E0D-8497-286D-828A-6C4E4129F250}"/>
          </ac:spMkLst>
        </pc:spChg>
        <pc:spChg chg="mod">
          <ac:chgData name="Mattia Manzolaro" userId="1e3db43c-cf4a-4a12-ae45-a8c31bb14f03" providerId="ADAL" clId="{5DD562F6-0D0F-4B1C-8211-9239514B6066}" dt="2022-06-15T09:43:13.491" v="446"/>
          <ac:spMkLst>
            <pc:docMk/>
            <pc:sldMk cId="438081447" sldId="284"/>
            <ac:spMk id="33" creationId="{DE7E5BEA-680C-3978-4E57-86B32D129F81}"/>
          </ac:spMkLst>
        </pc:spChg>
        <pc:spChg chg="mod">
          <ac:chgData name="Mattia Manzolaro" userId="1e3db43c-cf4a-4a12-ae45-a8c31bb14f03" providerId="ADAL" clId="{5DD562F6-0D0F-4B1C-8211-9239514B6066}" dt="2022-06-15T09:43:13.491" v="446"/>
          <ac:spMkLst>
            <pc:docMk/>
            <pc:sldMk cId="438081447" sldId="284"/>
            <ac:spMk id="37" creationId="{D83A60F6-B01A-CB8F-D87B-41AEC5BD5B60}"/>
          </ac:spMkLst>
        </pc:spChg>
        <pc:spChg chg="mod">
          <ac:chgData name="Mattia Manzolaro" userId="1e3db43c-cf4a-4a12-ae45-a8c31bb14f03" providerId="ADAL" clId="{5DD562F6-0D0F-4B1C-8211-9239514B6066}" dt="2022-06-15T09:43:13.491" v="446"/>
          <ac:spMkLst>
            <pc:docMk/>
            <pc:sldMk cId="438081447" sldId="284"/>
            <ac:spMk id="43" creationId="{F68FB31D-81AE-6F99-517B-58723721AEBE}"/>
          </ac:spMkLst>
        </pc:spChg>
        <pc:spChg chg="mod">
          <ac:chgData name="Mattia Manzolaro" userId="1e3db43c-cf4a-4a12-ae45-a8c31bb14f03" providerId="ADAL" clId="{5DD562F6-0D0F-4B1C-8211-9239514B6066}" dt="2022-06-15T09:43:13.491" v="446"/>
          <ac:spMkLst>
            <pc:docMk/>
            <pc:sldMk cId="438081447" sldId="284"/>
            <ac:spMk id="46" creationId="{E408E595-1AC4-9EE7-27A9-24EF158A0A8E}"/>
          </ac:spMkLst>
        </pc:spChg>
        <pc:spChg chg="mod">
          <ac:chgData name="Mattia Manzolaro" userId="1e3db43c-cf4a-4a12-ae45-a8c31bb14f03" providerId="ADAL" clId="{5DD562F6-0D0F-4B1C-8211-9239514B6066}" dt="2022-06-15T09:43:13.491" v="446"/>
          <ac:spMkLst>
            <pc:docMk/>
            <pc:sldMk cId="438081447" sldId="284"/>
            <ac:spMk id="48" creationId="{362A03F0-9B1E-9313-7FD4-5031EC95F3B0}"/>
          </ac:spMkLst>
        </pc:spChg>
        <pc:spChg chg="mod">
          <ac:chgData name="Mattia Manzolaro" userId="1e3db43c-cf4a-4a12-ae45-a8c31bb14f03" providerId="ADAL" clId="{5DD562F6-0D0F-4B1C-8211-9239514B6066}" dt="2022-06-15T09:43:13.491" v="446"/>
          <ac:spMkLst>
            <pc:docMk/>
            <pc:sldMk cId="438081447" sldId="284"/>
            <ac:spMk id="50" creationId="{8272B9DD-36A4-9291-0D8A-5E1AEA224190}"/>
          </ac:spMkLst>
        </pc:spChg>
        <pc:spChg chg="mod">
          <ac:chgData name="Mattia Manzolaro" userId="1e3db43c-cf4a-4a12-ae45-a8c31bb14f03" providerId="ADAL" clId="{5DD562F6-0D0F-4B1C-8211-9239514B6066}" dt="2022-06-15T09:43:13.491" v="446"/>
          <ac:spMkLst>
            <pc:docMk/>
            <pc:sldMk cId="438081447" sldId="284"/>
            <ac:spMk id="54" creationId="{0A09C2E1-F41F-69EE-3E62-DD289C10F17B}"/>
          </ac:spMkLst>
        </pc:spChg>
        <pc:spChg chg="add del mod">
          <ac:chgData name="Mattia Manzolaro" userId="1e3db43c-cf4a-4a12-ae45-a8c31bb14f03" providerId="ADAL" clId="{5DD562F6-0D0F-4B1C-8211-9239514B6066}" dt="2022-06-15T09:43:25.100" v="449"/>
          <ac:spMkLst>
            <pc:docMk/>
            <pc:sldMk cId="438081447" sldId="284"/>
            <ac:spMk id="58" creationId="{4659190A-A381-5801-DDEA-2975D509C996}"/>
          </ac:spMkLst>
        </pc:spChg>
        <pc:spChg chg="mod">
          <ac:chgData name="Mattia Manzolaro" userId="1e3db43c-cf4a-4a12-ae45-a8c31bb14f03" providerId="ADAL" clId="{5DD562F6-0D0F-4B1C-8211-9239514B6066}" dt="2022-06-15T09:43:26.242" v="450"/>
          <ac:spMkLst>
            <pc:docMk/>
            <pc:sldMk cId="438081447" sldId="284"/>
            <ac:spMk id="62" creationId="{1DE588DB-2367-A01F-52E0-8BEE359A16E6}"/>
          </ac:spMkLst>
        </pc:spChg>
        <pc:spChg chg="mod">
          <ac:chgData name="Mattia Manzolaro" userId="1e3db43c-cf4a-4a12-ae45-a8c31bb14f03" providerId="ADAL" clId="{5DD562F6-0D0F-4B1C-8211-9239514B6066}" dt="2022-06-15T09:43:26.242" v="450"/>
          <ac:spMkLst>
            <pc:docMk/>
            <pc:sldMk cId="438081447" sldId="284"/>
            <ac:spMk id="67" creationId="{9FD72B77-31A1-AB62-CFB5-E2268B7AB812}"/>
          </ac:spMkLst>
        </pc:spChg>
        <pc:spChg chg="mod">
          <ac:chgData name="Mattia Manzolaro" userId="1e3db43c-cf4a-4a12-ae45-a8c31bb14f03" providerId="ADAL" clId="{5DD562F6-0D0F-4B1C-8211-9239514B6066}" dt="2022-06-15T09:43:26.242" v="450"/>
          <ac:spMkLst>
            <pc:docMk/>
            <pc:sldMk cId="438081447" sldId="284"/>
            <ac:spMk id="69" creationId="{251B5AD0-C72A-E50E-4402-0D3398D9333A}"/>
          </ac:spMkLst>
        </pc:spChg>
        <pc:spChg chg="mod">
          <ac:chgData name="Mattia Manzolaro" userId="1e3db43c-cf4a-4a12-ae45-a8c31bb14f03" providerId="ADAL" clId="{5DD562F6-0D0F-4B1C-8211-9239514B6066}" dt="2022-06-15T09:43:26.242" v="450"/>
          <ac:spMkLst>
            <pc:docMk/>
            <pc:sldMk cId="438081447" sldId="284"/>
            <ac:spMk id="73" creationId="{FFC40230-756C-FBCF-4314-E6E3EB7126B6}"/>
          </ac:spMkLst>
        </pc:spChg>
        <pc:spChg chg="mod">
          <ac:chgData name="Mattia Manzolaro" userId="1e3db43c-cf4a-4a12-ae45-a8c31bb14f03" providerId="ADAL" clId="{5DD562F6-0D0F-4B1C-8211-9239514B6066}" dt="2022-06-15T09:43:26.242" v="450"/>
          <ac:spMkLst>
            <pc:docMk/>
            <pc:sldMk cId="438081447" sldId="284"/>
            <ac:spMk id="79" creationId="{740751F4-FE37-C37B-78E1-2C789BE0A415}"/>
          </ac:spMkLst>
        </pc:spChg>
        <pc:spChg chg="mod">
          <ac:chgData name="Mattia Manzolaro" userId="1e3db43c-cf4a-4a12-ae45-a8c31bb14f03" providerId="ADAL" clId="{5DD562F6-0D0F-4B1C-8211-9239514B6066}" dt="2022-06-15T09:43:26.242" v="450"/>
          <ac:spMkLst>
            <pc:docMk/>
            <pc:sldMk cId="438081447" sldId="284"/>
            <ac:spMk id="82" creationId="{9CABBFAE-8872-0E67-3FE3-2C54967D81C3}"/>
          </ac:spMkLst>
        </pc:spChg>
        <pc:spChg chg="mod">
          <ac:chgData name="Mattia Manzolaro" userId="1e3db43c-cf4a-4a12-ae45-a8c31bb14f03" providerId="ADAL" clId="{5DD562F6-0D0F-4B1C-8211-9239514B6066}" dt="2022-06-15T09:43:26.242" v="450"/>
          <ac:spMkLst>
            <pc:docMk/>
            <pc:sldMk cId="438081447" sldId="284"/>
            <ac:spMk id="84" creationId="{096A1850-5F21-8C24-99D8-CF33D54D6192}"/>
          </ac:spMkLst>
        </pc:spChg>
        <pc:spChg chg="mod">
          <ac:chgData name="Mattia Manzolaro" userId="1e3db43c-cf4a-4a12-ae45-a8c31bb14f03" providerId="ADAL" clId="{5DD562F6-0D0F-4B1C-8211-9239514B6066}" dt="2022-06-15T09:43:26.242" v="450"/>
          <ac:spMkLst>
            <pc:docMk/>
            <pc:sldMk cId="438081447" sldId="284"/>
            <ac:spMk id="86" creationId="{CBA8377E-EAC5-81A5-ABB8-7229BC5A7E85}"/>
          </ac:spMkLst>
        </pc:spChg>
        <pc:spChg chg="mod">
          <ac:chgData name="Mattia Manzolaro" userId="1e3db43c-cf4a-4a12-ae45-a8c31bb14f03" providerId="ADAL" clId="{5DD562F6-0D0F-4B1C-8211-9239514B6066}" dt="2022-06-15T09:43:26.242" v="450"/>
          <ac:spMkLst>
            <pc:docMk/>
            <pc:sldMk cId="438081447" sldId="284"/>
            <ac:spMk id="90" creationId="{0376926F-4277-C348-C6E5-AEA86C68F5B9}"/>
          </ac:spMkLst>
        </pc:spChg>
        <pc:spChg chg="add del mod">
          <ac:chgData name="Mattia Manzolaro" userId="1e3db43c-cf4a-4a12-ae45-a8c31bb14f03" providerId="ADAL" clId="{5DD562F6-0D0F-4B1C-8211-9239514B6066}" dt="2022-06-15T09:43:29.251" v="451"/>
          <ac:spMkLst>
            <pc:docMk/>
            <pc:sldMk cId="438081447" sldId="284"/>
            <ac:spMk id="94" creationId="{C4160A1E-7AD4-AB01-D263-4CF077703332}"/>
          </ac:spMkLst>
        </pc:spChg>
        <pc:spChg chg="add del mod">
          <ac:chgData name="Mattia Manzolaro" userId="1e3db43c-cf4a-4a12-ae45-a8c31bb14f03" providerId="ADAL" clId="{5DD562F6-0D0F-4B1C-8211-9239514B6066}" dt="2022-06-15T09:44:07.381" v="466"/>
          <ac:spMkLst>
            <pc:docMk/>
            <pc:sldMk cId="438081447" sldId="284"/>
            <ac:spMk id="95" creationId="{BA5BCB8C-8305-1E7F-DA40-BA2D2C86CAE6}"/>
          </ac:spMkLst>
        </pc:spChg>
        <pc:grpChg chg="add del mod">
          <ac:chgData name="Mattia Manzolaro" userId="1e3db43c-cf4a-4a12-ae45-a8c31bb14f03" providerId="ADAL" clId="{5DD562F6-0D0F-4B1C-8211-9239514B6066}" dt="2022-06-15T09:43:25.100" v="449"/>
          <ac:grpSpMkLst>
            <pc:docMk/>
            <pc:sldMk cId="438081447" sldId="284"/>
            <ac:grpSpMk id="23" creationId="{AA8A3EEE-95CE-7D63-F800-D114C37FA25A}"/>
          </ac:grpSpMkLst>
        </pc:grpChg>
        <pc:grpChg chg="mod">
          <ac:chgData name="Mattia Manzolaro" userId="1e3db43c-cf4a-4a12-ae45-a8c31bb14f03" providerId="ADAL" clId="{5DD562F6-0D0F-4B1C-8211-9239514B6066}" dt="2022-06-15T09:43:13.491" v="446"/>
          <ac:grpSpMkLst>
            <pc:docMk/>
            <pc:sldMk cId="438081447" sldId="284"/>
            <ac:grpSpMk id="24" creationId="{206871DD-DA80-00D0-3CD1-C66495282970}"/>
          </ac:grpSpMkLst>
        </pc:grpChg>
        <pc:grpChg chg="mod">
          <ac:chgData name="Mattia Manzolaro" userId="1e3db43c-cf4a-4a12-ae45-a8c31bb14f03" providerId="ADAL" clId="{5DD562F6-0D0F-4B1C-8211-9239514B6066}" dt="2022-06-15T09:43:13.491" v="446"/>
          <ac:grpSpMkLst>
            <pc:docMk/>
            <pc:sldMk cId="438081447" sldId="284"/>
            <ac:grpSpMk id="27" creationId="{8ED0A69A-2A80-CD4B-96D0-78ADBFEF6D0B}"/>
          </ac:grpSpMkLst>
        </pc:grpChg>
        <pc:grpChg chg="mod">
          <ac:chgData name="Mattia Manzolaro" userId="1e3db43c-cf4a-4a12-ae45-a8c31bb14f03" providerId="ADAL" clId="{5DD562F6-0D0F-4B1C-8211-9239514B6066}" dt="2022-06-15T09:43:13.491" v="446"/>
          <ac:grpSpMkLst>
            <pc:docMk/>
            <pc:sldMk cId="438081447" sldId="284"/>
            <ac:grpSpMk id="28" creationId="{ED11FDD2-CB8B-F5D3-7D42-8402B512984D}"/>
          </ac:grpSpMkLst>
        </pc:grpChg>
        <pc:grpChg chg="mod">
          <ac:chgData name="Mattia Manzolaro" userId="1e3db43c-cf4a-4a12-ae45-a8c31bb14f03" providerId="ADAL" clId="{5DD562F6-0D0F-4B1C-8211-9239514B6066}" dt="2022-06-15T09:43:13.491" v="446"/>
          <ac:grpSpMkLst>
            <pc:docMk/>
            <pc:sldMk cId="438081447" sldId="284"/>
            <ac:grpSpMk id="29" creationId="{A68E96E7-D9FA-2CD5-C4E7-6260E8011F8A}"/>
          </ac:grpSpMkLst>
        </pc:grpChg>
        <pc:grpChg chg="mod">
          <ac:chgData name="Mattia Manzolaro" userId="1e3db43c-cf4a-4a12-ae45-a8c31bb14f03" providerId="ADAL" clId="{5DD562F6-0D0F-4B1C-8211-9239514B6066}" dt="2022-06-15T09:43:13.491" v="446"/>
          <ac:grpSpMkLst>
            <pc:docMk/>
            <pc:sldMk cId="438081447" sldId="284"/>
            <ac:grpSpMk id="35" creationId="{84F32D48-D9E4-ED86-1E50-3466A082437E}"/>
          </ac:grpSpMkLst>
        </pc:grpChg>
        <pc:grpChg chg="mod">
          <ac:chgData name="Mattia Manzolaro" userId="1e3db43c-cf4a-4a12-ae45-a8c31bb14f03" providerId="ADAL" clId="{5DD562F6-0D0F-4B1C-8211-9239514B6066}" dt="2022-06-15T09:43:13.491" v="446"/>
          <ac:grpSpMkLst>
            <pc:docMk/>
            <pc:sldMk cId="438081447" sldId="284"/>
            <ac:grpSpMk id="36" creationId="{0E2DD9A5-4482-EB4F-C9D2-73EBD9385904}"/>
          </ac:grpSpMkLst>
        </pc:grpChg>
        <pc:grpChg chg="add del mod">
          <ac:chgData name="Mattia Manzolaro" userId="1e3db43c-cf4a-4a12-ae45-a8c31bb14f03" providerId="ADAL" clId="{5DD562F6-0D0F-4B1C-8211-9239514B6066}" dt="2022-06-15T09:43:25.100" v="449"/>
          <ac:grpSpMkLst>
            <pc:docMk/>
            <pc:sldMk cId="438081447" sldId="284"/>
            <ac:grpSpMk id="41" creationId="{B9221467-2A01-42A8-D110-3ED03260BABC}"/>
          </ac:grpSpMkLst>
        </pc:grpChg>
        <pc:grpChg chg="mod">
          <ac:chgData name="Mattia Manzolaro" userId="1e3db43c-cf4a-4a12-ae45-a8c31bb14f03" providerId="ADAL" clId="{5DD562F6-0D0F-4B1C-8211-9239514B6066}" dt="2022-06-15T09:43:13.491" v="446"/>
          <ac:grpSpMkLst>
            <pc:docMk/>
            <pc:sldMk cId="438081447" sldId="284"/>
            <ac:grpSpMk id="42" creationId="{5A49C173-03A6-7EDB-AB9C-FB4B81F758E6}"/>
          </ac:grpSpMkLst>
        </pc:grpChg>
        <pc:grpChg chg="mod">
          <ac:chgData name="Mattia Manzolaro" userId="1e3db43c-cf4a-4a12-ae45-a8c31bb14f03" providerId="ADAL" clId="{5DD562F6-0D0F-4B1C-8211-9239514B6066}" dt="2022-06-15T09:43:13.491" v="446"/>
          <ac:grpSpMkLst>
            <pc:docMk/>
            <pc:sldMk cId="438081447" sldId="284"/>
            <ac:grpSpMk id="44" creationId="{393FFF03-E8B6-DE61-2080-786522C0F1C6}"/>
          </ac:grpSpMkLst>
        </pc:grpChg>
        <pc:grpChg chg="mod">
          <ac:chgData name="Mattia Manzolaro" userId="1e3db43c-cf4a-4a12-ae45-a8c31bb14f03" providerId="ADAL" clId="{5DD562F6-0D0F-4B1C-8211-9239514B6066}" dt="2022-06-15T09:43:13.491" v="446"/>
          <ac:grpSpMkLst>
            <pc:docMk/>
            <pc:sldMk cId="438081447" sldId="284"/>
            <ac:grpSpMk id="52" creationId="{A2F60CB8-30D6-0FAA-73D6-0E60FD38C028}"/>
          </ac:grpSpMkLst>
        </pc:grpChg>
        <pc:grpChg chg="mod">
          <ac:chgData name="Mattia Manzolaro" userId="1e3db43c-cf4a-4a12-ae45-a8c31bb14f03" providerId="ADAL" clId="{5DD562F6-0D0F-4B1C-8211-9239514B6066}" dt="2022-06-15T09:43:13.491" v="446"/>
          <ac:grpSpMkLst>
            <pc:docMk/>
            <pc:sldMk cId="438081447" sldId="284"/>
            <ac:grpSpMk id="53" creationId="{1387AE1F-4A26-0B61-1A42-FA50F000B613}"/>
          </ac:grpSpMkLst>
        </pc:grpChg>
        <pc:grpChg chg="add del mod">
          <ac:chgData name="Mattia Manzolaro" userId="1e3db43c-cf4a-4a12-ae45-a8c31bb14f03" providerId="ADAL" clId="{5DD562F6-0D0F-4B1C-8211-9239514B6066}" dt="2022-06-15T09:43:29.251" v="451"/>
          <ac:grpSpMkLst>
            <pc:docMk/>
            <pc:sldMk cId="438081447" sldId="284"/>
            <ac:grpSpMk id="60" creationId="{2920BB5D-2181-D679-E731-B0497FA1FEF6}"/>
          </ac:grpSpMkLst>
        </pc:grpChg>
        <pc:grpChg chg="mod">
          <ac:chgData name="Mattia Manzolaro" userId="1e3db43c-cf4a-4a12-ae45-a8c31bb14f03" providerId="ADAL" clId="{5DD562F6-0D0F-4B1C-8211-9239514B6066}" dt="2022-06-15T09:43:26.242" v="450"/>
          <ac:grpSpMkLst>
            <pc:docMk/>
            <pc:sldMk cId="438081447" sldId="284"/>
            <ac:grpSpMk id="61" creationId="{1379FC68-E8CA-120E-B38E-8090E30FD167}"/>
          </ac:grpSpMkLst>
        </pc:grpChg>
        <pc:grpChg chg="mod">
          <ac:chgData name="Mattia Manzolaro" userId="1e3db43c-cf4a-4a12-ae45-a8c31bb14f03" providerId="ADAL" clId="{5DD562F6-0D0F-4B1C-8211-9239514B6066}" dt="2022-06-15T09:43:26.242" v="450"/>
          <ac:grpSpMkLst>
            <pc:docMk/>
            <pc:sldMk cId="438081447" sldId="284"/>
            <ac:grpSpMk id="63" creationId="{040E7F8F-A2EB-F49D-70D0-E2FC7AA44D25}"/>
          </ac:grpSpMkLst>
        </pc:grpChg>
        <pc:grpChg chg="mod">
          <ac:chgData name="Mattia Manzolaro" userId="1e3db43c-cf4a-4a12-ae45-a8c31bb14f03" providerId="ADAL" clId="{5DD562F6-0D0F-4B1C-8211-9239514B6066}" dt="2022-06-15T09:43:26.242" v="450"/>
          <ac:grpSpMkLst>
            <pc:docMk/>
            <pc:sldMk cId="438081447" sldId="284"/>
            <ac:grpSpMk id="64" creationId="{F91FAC15-8AEF-F9C6-4F8D-E2021EFC58B1}"/>
          </ac:grpSpMkLst>
        </pc:grpChg>
        <pc:grpChg chg="mod">
          <ac:chgData name="Mattia Manzolaro" userId="1e3db43c-cf4a-4a12-ae45-a8c31bb14f03" providerId="ADAL" clId="{5DD562F6-0D0F-4B1C-8211-9239514B6066}" dt="2022-06-15T09:43:26.242" v="450"/>
          <ac:grpSpMkLst>
            <pc:docMk/>
            <pc:sldMk cId="438081447" sldId="284"/>
            <ac:grpSpMk id="65" creationId="{02CB27E3-57F9-DCCB-E358-4E3906E92200}"/>
          </ac:grpSpMkLst>
        </pc:grpChg>
        <pc:grpChg chg="mod">
          <ac:chgData name="Mattia Manzolaro" userId="1e3db43c-cf4a-4a12-ae45-a8c31bb14f03" providerId="ADAL" clId="{5DD562F6-0D0F-4B1C-8211-9239514B6066}" dt="2022-06-15T09:43:26.242" v="450"/>
          <ac:grpSpMkLst>
            <pc:docMk/>
            <pc:sldMk cId="438081447" sldId="284"/>
            <ac:grpSpMk id="71" creationId="{950307B0-2A6F-CF64-9C97-4E94666C3201}"/>
          </ac:grpSpMkLst>
        </pc:grpChg>
        <pc:grpChg chg="mod">
          <ac:chgData name="Mattia Manzolaro" userId="1e3db43c-cf4a-4a12-ae45-a8c31bb14f03" providerId="ADAL" clId="{5DD562F6-0D0F-4B1C-8211-9239514B6066}" dt="2022-06-15T09:43:26.242" v="450"/>
          <ac:grpSpMkLst>
            <pc:docMk/>
            <pc:sldMk cId="438081447" sldId="284"/>
            <ac:grpSpMk id="72" creationId="{41D62A76-A29F-2F2C-FBD5-53F3DA3AFBD0}"/>
          </ac:grpSpMkLst>
        </pc:grpChg>
        <pc:grpChg chg="add del mod">
          <ac:chgData name="Mattia Manzolaro" userId="1e3db43c-cf4a-4a12-ae45-a8c31bb14f03" providerId="ADAL" clId="{5DD562F6-0D0F-4B1C-8211-9239514B6066}" dt="2022-06-15T09:43:29.251" v="451"/>
          <ac:grpSpMkLst>
            <pc:docMk/>
            <pc:sldMk cId="438081447" sldId="284"/>
            <ac:grpSpMk id="77" creationId="{A5B971B4-E39B-4712-A994-F82734D01FE8}"/>
          </ac:grpSpMkLst>
        </pc:grpChg>
        <pc:grpChg chg="mod">
          <ac:chgData name="Mattia Manzolaro" userId="1e3db43c-cf4a-4a12-ae45-a8c31bb14f03" providerId="ADAL" clId="{5DD562F6-0D0F-4B1C-8211-9239514B6066}" dt="2022-06-15T09:43:26.242" v="450"/>
          <ac:grpSpMkLst>
            <pc:docMk/>
            <pc:sldMk cId="438081447" sldId="284"/>
            <ac:grpSpMk id="78" creationId="{BDB3314D-9C8F-115F-1D32-0B5299724C98}"/>
          </ac:grpSpMkLst>
        </pc:grpChg>
        <pc:grpChg chg="mod">
          <ac:chgData name="Mattia Manzolaro" userId="1e3db43c-cf4a-4a12-ae45-a8c31bb14f03" providerId="ADAL" clId="{5DD562F6-0D0F-4B1C-8211-9239514B6066}" dt="2022-06-15T09:43:26.242" v="450"/>
          <ac:grpSpMkLst>
            <pc:docMk/>
            <pc:sldMk cId="438081447" sldId="284"/>
            <ac:grpSpMk id="80" creationId="{15751CD5-5508-6E9B-3A71-C80D385E5C27}"/>
          </ac:grpSpMkLst>
        </pc:grpChg>
        <pc:grpChg chg="mod">
          <ac:chgData name="Mattia Manzolaro" userId="1e3db43c-cf4a-4a12-ae45-a8c31bb14f03" providerId="ADAL" clId="{5DD562F6-0D0F-4B1C-8211-9239514B6066}" dt="2022-06-15T09:43:26.242" v="450"/>
          <ac:grpSpMkLst>
            <pc:docMk/>
            <pc:sldMk cId="438081447" sldId="284"/>
            <ac:grpSpMk id="88" creationId="{D73F98CF-2B05-5907-C653-086083965C83}"/>
          </ac:grpSpMkLst>
        </pc:grpChg>
        <pc:grpChg chg="mod">
          <ac:chgData name="Mattia Manzolaro" userId="1e3db43c-cf4a-4a12-ae45-a8c31bb14f03" providerId="ADAL" clId="{5DD562F6-0D0F-4B1C-8211-9239514B6066}" dt="2022-06-15T09:43:26.242" v="450"/>
          <ac:grpSpMkLst>
            <pc:docMk/>
            <pc:sldMk cId="438081447" sldId="284"/>
            <ac:grpSpMk id="89" creationId="{B42D6C1C-FC19-05A9-BCDD-81B6FCB1D1C2}"/>
          </ac:grpSpMkLst>
        </pc:grpChg>
        <pc:picChg chg="add mod modCrop">
          <ac:chgData name="Mattia Manzolaro" userId="1e3db43c-cf4a-4a12-ae45-a8c31bb14f03" providerId="ADAL" clId="{5DD562F6-0D0F-4B1C-8211-9239514B6066}" dt="2022-06-15T09:33:23.179" v="399" actId="1076"/>
          <ac:picMkLst>
            <pc:docMk/>
            <pc:sldMk cId="438081447" sldId="284"/>
            <ac:picMk id="3" creationId="{A45B9AEF-90D0-F3DA-C53A-8D715F1DE621}"/>
          </ac:picMkLst>
        </pc:picChg>
        <pc:picChg chg="add del mod">
          <ac:chgData name="Mattia Manzolaro" userId="1e3db43c-cf4a-4a12-ae45-a8c31bb14f03" providerId="ADAL" clId="{5DD562F6-0D0F-4B1C-8211-9239514B6066}" dt="2022-06-15T09:41:10.105" v="445" actId="478"/>
          <ac:picMkLst>
            <pc:docMk/>
            <pc:sldMk cId="438081447" sldId="284"/>
            <ac:picMk id="4" creationId="{3FC9315B-4919-0B4F-8DC1-9D8046C2F8F9}"/>
          </ac:picMkLst>
        </pc:picChg>
        <pc:picChg chg="add mod">
          <ac:chgData name="Mattia Manzolaro" userId="1e3db43c-cf4a-4a12-ae45-a8c31bb14f03" providerId="ADAL" clId="{5DD562F6-0D0F-4B1C-8211-9239514B6066}" dt="2022-06-15T09:43:53.979" v="462" actId="1076"/>
          <ac:picMkLst>
            <pc:docMk/>
            <pc:sldMk cId="438081447" sldId="284"/>
            <ac:picMk id="7" creationId="{F6E3178D-7DEA-1A00-4C72-40636F3552A9}"/>
          </ac:picMkLst>
        </pc:picChg>
        <pc:picChg chg="add mod">
          <ac:chgData name="Mattia Manzolaro" userId="1e3db43c-cf4a-4a12-ae45-a8c31bb14f03" providerId="ADAL" clId="{5DD562F6-0D0F-4B1C-8211-9239514B6066}" dt="2022-06-15T09:33:28.723" v="402" actId="1076"/>
          <ac:picMkLst>
            <pc:docMk/>
            <pc:sldMk cId="438081447" sldId="284"/>
            <ac:picMk id="8" creationId="{EDAEAEA1-EF28-12C1-ACCC-D0F85482C2AB}"/>
          </ac:picMkLst>
        </pc:picChg>
        <pc:picChg chg="add del mod">
          <ac:chgData name="Mattia Manzolaro" userId="1e3db43c-cf4a-4a12-ae45-a8c31bb14f03" providerId="ADAL" clId="{5DD562F6-0D0F-4B1C-8211-9239514B6066}" dt="2022-06-15T09:32:34.063" v="384"/>
          <ac:picMkLst>
            <pc:docMk/>
            <pc:sldMk cId="438081447" sldId="284"/>
            <ac:picMk id="9" creationId="{98AFA036-5331-E691-24A3-11372723874D}"/>
          </ac:picMkLst>
        </pc:picChg>
        <pc:picChg chg="add del mod">
          <ac:chgData name="Mattia Manzolaro" userId="1e3db43c-cf4a-4a12-ae45-a8c31bb14f03" providerId="ADAL" clId="{5DD562F6-0D0F-4B1C-8211-9239514B6066}" dt="2022-06-15T09:32:34.063" v="384"/>
          <ac:picMkLst>
            <pc:docMk/>
            <pc:sldMk cId="438081447" sldId="284"/>
            <ac:picMk id="10" creationId="{01EA078E-6A5F-D0E5-4400-A4137B400710}"/>
          </ac:picMkLst>
        </pc:picChg>
        <pc:picChg chg="add del mod">
          <ac:chgData name="Mattia Manzolaro" userId="1e3db43c-cf4a-4a12-ae45-a8c31bb14f03" providerId="ADAL" clId="{5DD562F6-0D0F-4B1C-8211-9239514B6066}" dt="2022-06-15T09:32:34.063" v="384"/>
          <ac:picMkLst>
            <pc:docMk/>
            <pc:sldMk cId="438081447" sldId="284"/>
            <ac:picMk id="12" creationId="{ACF30FF5-7DF4-200F-601F-32E6EE504D67}"/>
          </ac:picMkLst>
        </pc:picChg>
        <pc:picChg chg="add del mod">
          <ac:chgData name="Mattia Manzolaro" userId="1e3db43c-cf4a-4a12-ae45-a8c31bb14f03" providerId="ADAL" clId="{5DD562F6-0D0F-4B1C-8211-9239514B6066}" dt="2022-06-15T09:32:34.063" v="384"/>
          <ac:picMkLst>
            <pc:docMk/>
            <pc:sldMk cId="438081447" sldId="284"/>
            <ac:picMk id="13" creationId="{E5653044-574D-05A7-FD5F-7F070A9CFBBD}"/>
          </ac:picMkLst>
        </pc:picChg>
        <pc:picChg chg="add del mod">
          <ac:chgData name="Mattia Manzolaro" userId="1e3db43c-cf4a-4a12-ae45-a8c31bb14f03" providerId="ADAL" clId="{5DD562F6-0D0F-4B1C-8211-9239514B6066}" dt="2022-06-15T09:32:34.063" v="384"/>
          <ac:picMkLst>
            <pc:docMk/>
            <pc:sldMk cId="438081447" sldId="284"/>
            <ac:picMk id="14" creationId="{45C47F75-30B9-B420-F3EB-E4CB0DED5D44}"/>
          </ac:picMkLst>
        </pc:picChg>
        <pc:picChg chg="add del mod">
          <ac:chgData name="Mattia Manzolaro" userId="1e3db43c-cf4a-4a12-ae45-a8c31bb14f03" providerId="ADAL" clId="{5DD562F6-0D0F-4B1C-8211-9239514B6066}" dt="2022-06-15T09:32:34.063" v="384"/>
          <ac:picMkLst>
            <pc:docMk/>
            <pc:sldMk cId="438081447" sldId="284"/>
            <ac:picMk id="15" creationId="{15CBC567-C9AB-8732-A7F5-BC2A35A41505}"/>
          </ac:picMkLst>
        </pc:picChg>
        <pc:picChg chg="add del mod">
          <ac:chgData name="Mattia Manzolaro" userId="1e3db43c-cf4a-4a12-ae45-a8c31bb14f03" providerId="ADAL" clId="{5DD562F6-0D0F-4B1C-8211-9239514B6066}" dt="2022-06-15T09:32:34.063" v="384"/>
          <ac:picMkLst>
            <pc:docMk/>
            <pc:sldMk cId="438081447" sldId="284"/>
            <ac:picMk id="16" creationId="{0073F4CC-528B-F6CA-C49F-29E06BB29172}"/>
          </ac:picMkLst>
        </pc:picChg>
        <pc:picChg chg="add del mod">
          <ac:chgData name="Mattia Manzolaro" userId="1e3db43c-cf4a-4a12-ae45-a8c31bb14f03" providerId="ADAL" clId="{5DD562F6-0D0F-4B1C-8211-9239514B6066}" dt="2022-06-15T09:32:34.063" v="384"/>
          <ac:picMkLst>
            <pc:docMk/>
            <pc:sldMk cId="438081447" sldId="284"/>
            <ac:picMk id="17" creationId="{44658590-1638-0993-446F-E32CCA44EF90}"/>
          </ac:picMkLst>
        </pc:picChg>
        <pc:picChg chg="add del mod">
          <ac:chgData name="Mattia Manzolaro" userId="1e3db43c-cf4a-4a12-ae45-a8c31bb14f03" providerId="ADAL" clId="{5DD562F6-0D0F-4B1C-8211-9239514B6066}" dt="2022-06-15T09:32:34.063" v="384"/>
          <ac:picMkLst>
            <pc:docMk/>
            <pc:sldMk cId="438081447" sldId="284"/>
            <ac:picMk id="18" creationId="{7CDB90BB-D070-C770-7158-55C9FF75276C}"/>
          </ac:picMkLst>
        </pc:picChg>
        <pc:picChg chg="add mod modCrop">
          <ac:chgData name="Mattia Manzolaro" userId="1e3db43c-cf4a-4a12-ae45-a8c31bb14f03" providerId="ADAL" clId="{5DD562F6-0D0F-4B1C-8211-9239514B6066}" dt="2022-06-15T09:44:38.613" v="478" actId="1076"/>
          <ac:picMkLst>
            <pc:docMk/>
            <pc:sldMk cId="438081447" sldId="284"/>
            <ac:picMk id="19" creationId="{A034F856-5C6E-5D66-9860-69DC0FEF5383}"/>
          </ac:picMkLst>
        </pc:picChg>
        <pc:picChg chg="add mod">
          <ac:chgData name="Mattia Manzolaro" userId="1e3db43c-cf4a-4a12-ae45-a8c31bb14f03" providerId="ADAL" clId="{5DD562F6-0D0F-4B1C-8211-9239514B6066}" dt="2022-06-15T09:43:45.662" v="459" actId="1076"/>
          <ac:picMkLst>
            <pc:docMk/>
            <pc:sldMk cId="438081447" sldId="284"/>
            <ac:picMk id="21" creationId="{5DBC83F2-9AE6-B4AD-64D2-A2F4FE1538A7}"/>
          </ac:picMkLst>
        </pc:picChg>
        <pc:picChg chg="add del mod">
          <ac:chgData name="Mattia Manzolaro" userId="1e3db43c-cf4a-4a12-ae45-a8c31bb14f03" providerId="ADAL" clId="{5DD562F6-0D0F-4B1C-8211-9239514B6066}" dt="2022-06-15T09:43:25.100" v="449"/>
          <ac:picMkLst>
            <pc:docMk/>
            <pc:sldMk cId="438081447" sldId="284"/>
            <ac:picMk id="22" creationId="{CCE6D307-2ABD-328C-58E1-E6C68E7D021E}"/>
          </ac:picMkLst>
        </pc:picChg>
        <pc:picChg chg="mod">
          <ac:chgData name="Mattia Manzolaro" userId="1e3db43c-cf4a-4a12-ae45-a8c31bb14f03" providerId="ADAL" clId="{5DD562F6-0D0F-4B1C-8211-9239514B6066}" dt="2022-06-15T09:43:13.491" v="446"/>
          <ac:picMkLst>
            <pc:docMk/>
            <pc:sldMk cId="438081447" sldId="284"/>
            <ac:picMk id="34" creationId="{F5CA8A5C-7EB5-DA85-3726-10F7DCADBFD2}"/>
          </ac:picMkLst>
        </pc:picChg>
        <pc:picChg chg="mod">
          <ac:chgData name="Mattia Manzolaro" userId="1e3db43c-cf4a-4a12-ae45-a8c31bb14f03" providerId="ADAL" clId="{5DD562F6-0D0F-4B1C-8211-9239514B6066}" dt="2022-06-15T09:43:13.491" v="446"/>
          <ac:picMkLst>
            <pc:docMk/>
            <pc:sldMk cId="438081447" sldId="284"/>
            <ac:picMk id="51" creationId="{77CFA022-E575-F0AB-A908-CC312928C917}"/>
          </ac:picMkLst>
        </pc:picChg>
        <pc:picChg chg="add del mod">
          <ac:chgData name="Mattia Manzolaro" userId="1e3db43c-cf4a-4a12-ae45-a8c31bb14f03" providerId="ADAL" clId="{5DD562F6-0D0F-4B1C-8211-9239514B6066}" dt="2022-06-15T09:43:29.251" v="451"/>
          <ac:picMkLst>
            <pc:docMk/>
            <pc:sldMk cId="438081447" sldId="284"/>
            <ac:picMk id="59" creationId="{2BA8EDAC-5850-A221-D60D-564786DE5D0B}"/>
          </ac:picMkLst>
        </pc:picChg>
        <pc:picChg chg="mod">
          <ac:chgData name="Mattia Manzolaro" userId="1e3db43c-cf4a-4a12-ae45-a8c31bb14f03" providerId="ADAL" clId="{5DD562F6-0D0F-4B1C-8211-9239514B6066}" dt="2022-06-15T09:43:26.242" v="450"/>
          <ac:picMkLst>
            <pc:docMk/>
            <pc:sldMk cId="438081447" sldId="284"/>
            <ac:picMk id="70" creationId="{AA256199-AF49-47DF-7F97-B8D728614206}"/>
          </ac:picMkLst>
        </pc:picChg>
        <pc:picChg chg="mod">
          <ac:chgData name="Mattia Manzolaro" userId="1e3db43c-cf4a-4a12-ae45-a8c31bb14f03" providerId="ADAL" clId="{5DD562F6-0D0F-4B1C-8211-9239514B6066}" dt="2022-06-15T09:43:26.242" v="450"/>
          <ac:picMkLst>
            <pc:docMk/>
            <pc:sldMk cId="438081447" sldId="284"/>
            <ac:picMk id="87" creationId="{529E1D78-0205-7BCA-AAAA-7EC5BF3EEEEE}"/>
          </ac:picMkLst>
        </pc:picChg>
        <pc:picChg chg="add mod">
          <ac:chgData name="Mattia Manzolaro" userId="1e3db43c-cf4a-4a12-ae45-a8c31bb14f03" providerId="ADAL" clId="{5DD562F6-0D0F-4B1C-8211-9239514B6066}" dt="2022-06-15T09:44:54.306" v="482" actId="14100"/>
          <ac:picMkLst>
            <pc:docMk/>
            <pc:sldMk cId="438081447" sldId="284"/>
            <ac:picMk id="96" creationId="{8EF9651B-9FB2-2028-EE9C-3B07E629AA46}"/>
          </ac:picMkLst>
        </pc:picChg>
        <pc:cxnChg chg="add mod">
          <ac:chgData name="Mattia Manzolaro" userId="1e3db43c-cf4a-4a12-ae45-a8c31bb14f03" providerId="ADAL" clId="{5DD562F6-0D0F-4B1C-8211-9239514B6066}" dt="2022-06-15T09:33:53.710" v="429" actId="1037"/>
          <ac:cxnSpMkLst>
            <pc:docMk/>
            <pc:sldMk cId="438081447" sldId="284"/>
            <ac:cxnSpMk id="6" creationId="{B2DC9857-A901-D829-0AF4-42B5A974D871}"/>
          </ac:cxnSpMkLst>
        </pc:cxnChg>
        <pc:cxnChg chg="mod">
          <ac:chgData name="Mattia Manzolaro" userId="1e3db43c-cf4a-4a12-ae45-a8c31bb14f03" providerId="ADAL" clId="{5DD562F6-0D0F-4B1C-8211-9239514B6066}" dt="2022-06-15T09:43:13.491" v="446"/>
          <ac:cxnSpMkLst>
            <pc:docMk/>
            <pc:sldMk cId="438081447" sldId="284"/>
            <ac:cxnSpMk id="30" creationId="{A4030092-B145-5A93-1990-88CF6F0B126B}"/>
          </ac:cxnSpMkLst>
        </pc:cxnChg>
        <pc:cxnChg chg="mod">
          <ac:chgData name="Mattia Manzolaro" userId="1e3db43c-cf4a-4a12-ae45-a8c31bb14f03" providerId="ADAL" clId="{5DD562F6-0D0F-4B1C-8211-9239514B6066}" dt="2022-06-15T09:43:13.491" v="446"/>
          <ac:cxnSpMkLst>
            <pc:docMk/>
            <pc:sldMk cId="438081447" sldId="284"/>
            <ac:cxnSpMk id="32" creationId="{09306E79-618C-426F-3F97-D565173DDD66}"/>
          </ac:cxnSpMkLst>
        </pc:cxnChg>
        <pc:cxnChg chg="mod">
          <ac:chgData name="Mattia Manzolaro" userId="1e3db43c-cf4a-4a12-ae45-a8c31bb14f03" providerId="ADAL" clId="{5DD562F6-0D0F-4B1C-8211-9239514B6066}" dt="2022-06-15T09:43:13.491" v="446"/>
          <ac:cxnSpMkLst>
            <pc:docMk/>
            <pc:sldMk cId="438081447" sldId="284"/>
            <ac:cxnSpMk id="38" creationId="{83CEFEB8-58D5-DB2E-7569-7FC2D7198F9A}"/>
          </ac:cxnSpMkLst>
        </pc:cxnChg>
        <pc:cxnChg chg="mod">
          <ac:chgData name="Mattia Manzolaro" userId="1e3db43c-cf4a-4a12-ae45-a8c31bb14f03" providerId="ADAL" clId="{5DD562F6-0D0F-4B1C-8211-9239514B6066}" dt="2022-06-15T09:43:13.491" v="446"/>
          <ac:cxnSpMkLst>
            <pc:docMk/>
            <pc:sldMk cId="438081447" sldId="284"/>
            <ac:cxnSpMk id="39" creationId="{497343C7-8F33-688F-0576-0407160CF061}"/>
          </ac:cxnSpMkLst>
        </pc:cxnChg>
        <pc:cxnChg chg="mod">
          <ac:chgData name="Mattia Manzolaro" userId="1e3db43c-cf4a-4a12-ae45-a8c31bb14f03" providerId="ADAL" clId="{5DD562F6-0D0F-4B1C-8211-9239514B6066}" dt="2022-06-15T09:43:13.491" v="446"/>
          <ac:cxnSpMkLst>
            <pc:docMk/>
            <pc:sldMk cId="438081447" sldId="284"/>
            <ac:cxnSpMk id="40" creationId="{DDB2B86C-50E7-ED02-707F-028623A0A3BA}"/>
          </ac:cxnSpMkLst>
        </pc:cxnChg>
        <pc:cxnChg chg="mod">
          <ac:chgData name="Mattia Manzolaro" userId="1e3db43c-cf4a-4a12-ae45-a8c31bb14f03" providerId="ADAL" clId="{5DD562F6-0D0F-4B1C-8211-9239514B6066}" dt="2022-06-15T09:43:13.491" v="446"/>
          <ac:cxnSpMkLst>
            <pc:docMk/>
            <pc:sldMk cId="438081447" sldId="284"/>
            <ac:cxnSpMk id="45" creationId="{B7AE0ADA-0168-1FA0-F88B-69C74F9240F6}"/>
          </ac:cxnSpMkLst>
        </pc:cxnChg>
        <pc:cxnChg chg="mod">
          <ac:chgData name="Mattia Manzolaro" userId="1e3db43c-cf4a-4a12-ae45-a8c31bb14f03" providerId="ADAL" clId="{5DD562F6-0D0F-4B1C-8211-9239514B6066}" dt="2022-06-15T09:43:13.491" v="446"/>
          <ac:cxnSpMkLst>
            <pc:docMk/>
            <pc:sldMk cId="438081447" sldId="284"/>
            <ac:cxnSpMk id="47" creationId="{73228D05-8138-537E-D345-C53F8458B24E}"/>
          </ac:cxnSpMkLst>
        </pc:cxnChg>
        <pc:cxnChg chg="mod">
          <ac:chgData name="Mattia Manzolaro" userId="1e3db43c-cf4a-4a12-ae45-a8c31bb14f03" providerId="ADAL" clId="{5DD562F6-0D0F-4B1C-8211-9239514B6066}" dt="2022-06-15T09:43:13.491" v="446"/>
          <ac:cxnSpMkLst>
            <pc:docMk/>
            <pc:sldMk cId="438081447" sldId="284"/>
            <ac:cxnSpMk id="49" creationId="{81642738-C45E-F3AC-16C9-11AA6532EBA4}"/>
          </ac:cxnSpMkLst>
        </pc:cxnChg>
        <pc:cxnChg chg="mod">
          <ac:chgData name="Mattia Manzolaro" userId="1e3db43c-cf4a-4a12-ae45-a8c31bb14f03" providerId="ADAL" clId="{5DD562F6-0D0F-4B1C-8211-9239514B6066}" dt="2022-06-15T09:43:13.491" v="446"/>
          <ac:cxnSpMkLst>
            <pc:docMk/>
            <pc:sldMk cId="438081447" sldId="284"/>
            <ac:cxnSpMk id="55" creationId="{F0CFA3DA-B4EF-F154-64DF-F721C22D2297}"/>
          </ac:cxnSpMkLst>
        </pc:cxnChg>
        <pc:cxnChg chg="mod">
          <ac:chgData name="Mattia Manzolaro" userId="1e3db43c-cf4a-4a12-ae45-a8c31bb14f03" providerId="ADAL" clId="{5DD562F6-0D0F-4B1C-8211-9239514B6066}" dt="2022-06-15T09:43:13.491" v="446"/>
          <ac:cxnSpMkLst>
            <pc:docMk/>
            <pc:sldMk cId="438081447" sldId="284"/>
            <ac:cxnSpMk id="56" creationId="{066ED36D-F940-521E-D57A-8C5DB475D700}"/>
          </ac:cxnSpMkLst>
        </pc:cxnChg>
        <pc:cxnChg chg="mod">
          <ac:chgData name="Mattia Manzolaro" userId="1e3db43c-cf4a-4a12-ae45-a8c31bb14f03" providerId="ADAL" clId="{5DD562F6-0D0F-4B1C-8211-9239514B6066}" dt="2022-06-15T09:43:13.491" v="446"/>
          <ac:cxnSpMkLst>
            <pc:docMk/>
            <pc:sldMk cId="438081447" sldId="284"/>
            <ac:cxnSpMk id="57" creationId="{BDA3C7C4-DCE1-F920-8028-B86C6EDAC817}"/>
          </ac:cxnSpMkLst>
        </pc:cxnChg>
        <pc:cxnChg chg="mod">
          <ac:chgData name="Mattia Manzolaro" userId="1e3db43c-cf4a-4a12-ae45-a8c31bb14f03" providerId="ADAL" clId="{5DD562F6-0D0F-4B1C-8211-9239514B6066}" dt="2022-06-15T09:43:26.242" v="450"/>
          <ac:cxnSpMkLst>
            <pc:docMk/>
            <pc:sldMk cId="438081447" sldId="284"/>
            <ac:cxnSpMk id="66" creationId="{D9AEB0BC-4497-35CA-834A-128EF06BD9C6}"/>
          </ac:cxnSpMkLst>
        </pc:cxnChg>
        <pc:cxnChg chg="mod">
          <ac:chgData name="Mattia Manzolaro" userId="1e3db43c-cf4a-4a12-ae45-a8c31bb14f03" providerId="ADAL" clId="{5DD562F6-0D0F-4B1C-8211-9239514B6066}" dt="2022-06-15T09:43:26.242" v="450"/>
          <ac:cxnSpMkLst>
            <pc:docMk/>
            <pc:sldMk cId="438081447" sldId="284"/>
            <ac:cxnSpMk id="68" creationId="{AB1BCBAC-53B2-1687-494B-961AC97FEE8A}"/>
          </ac:cxnSpMkLst>
        </pc:cxnChg>
        <pc:cxnChg chg="mod">
          <ac:chgData name="Mattia Manzolaro" userId="1e3db43c-cf4a-4a12-ae45-a8c31bb14f03" providerId="ADAL" clId="{5DD562F6-0D0F-4B1C-8211-9239514B6066}" dt="2022-06-15T09:43:26.242" v="450"/>
          <ac:cxnSpMkLst>
            <pc:docMk/>
            <pc:sldMk cId="438081447" sldId="284"/>
            <ac:cxnSpMk id="74" creationId="{13FEA795-E266-5967-DED5-DFA2B691B487}"/>
          </ac:cxnSpMkLst>
        </pc:cxnChg>
        <pc:cxnChg chg="mod">
          <ac:chgData name="Mattia Manzolaro" userId="1e3db43c-cf4a-4a12-ae45-a8c31bb14f03" providerId="ADAL" clId="{5DD562F6-0D0F-4B1C-8211-9239514B6066}" dt="2022-06-15T09:43:26.242" v="450"/>
          <ac:cxnSpMkLst>
            <pc:docMk/>
            <pc:sldMk cId="438081447" sldId="284"/>
            <ac:cxnSpMk id="75" creationId="{E3880F6B-F585-7280-799B-F328B49422A2}"/>
          </ac:cxnSpMkLst>
        </pc:cxnChg>
        <pc:cxnChg chg="mod">
          <ac:chgData name="Mattia Manzolaro" userId="1e3db43c-cf4a-4a12-ae45-a8c31bb14f03" providerId="ADAL" clId="{5DD562F6-0D0F-4B1C-8211-9239514B6066}" dt="2022-06-15T09:43:26.242" v="450"/>
          <ac:cxnSpMkLst>
            <pc:docMk/>
            <pc:sldMk cId="438081447" sldId="284"/>
            <ac:cxnSpMk id="76" creationId="{74A4C2E8-1823-0133-6805-8F1BFD22BCB9}"/>
          </ac:cxnSpMkLst>
        </pc:cxnChg>
        <pc:cxnChg chg="mod">
          <ac:chgData name="Mattia Manzolaro" userId="1e3db43c-cf4a-4a12-ae45-a8c31bb14f03" providerId="ADAL" clId="{5DD562F6-0D0F-4B1C-8211-9239514B6066}" dt="2022-06-15T09:43:26.242" v="450"/>
          <ac:cxnSpMkLst>
            <pc:docMk/>
            <pc:sldMk cId="438081447" sldId="284"/>
            <ac:cxnSpMk id="81" creationId="{BB7FE585-92AA-5219-923D-DDB304F46E4F}"/>
          </ac:cxnSpMkLst>
        </pc:cxnChg>
        <pc:cxnChg chg="mod">
          <ac:chgData name="Mattia Manzolaro" userId="1e3db43c-cf4a-4a12-ae45-a8c31bb14f03" providerId="ADAL" clId="{5DD562F6-0D0F-4B1C-8211-9239514B6066}" dt="2022-06-15T09:43:26.242" v="450"/>
          <ac:cxnSpMkLst>
            <pc:docMk/>
            <pc:sldMk cId="438081447" sldId="284"/>
            <ac:cxnSpMk id="83" creationId="{CE7FA35D-95EE-71D1-3B03-5795A99B3F44}"/>
          </ac:cxnSpMkLst>
        </pc:cxnChg>
        <pc:cxnChg chg="mod">
          <ac:chgData name="Mattia Manzolaro" userId="1e3db43c-cf4a-4a12-ae45-a8c31bb14f03" providerId="ADAL" clId="{5DD562F6-0D0F-4B1C-8211-9239514B6066}" dt="2022-06-15T09:43:26.242" v="450"/>
          <ac:cxnSpMkLst>
            <pc:docMk/>
            <pc:sldMk cId="438081447" sldId="284"/>
            <ac:cxnSpMk id="85" creationId="{7ABC1185-090A-9424-5953-0733A57061AA}"/>
          </ac:cxnSpMkLst>
        </pc:cxnChg>
        <pc:cxnChg chg="mod">
          <ac:chgData name="Mattia Manzolaro" userId="1e3db43c-cf4a-4a12-ae45-a8c31bb14f03" providerId="ADAL" clId="{5DD562F6-0D0F-4B1C-8211-9239514B6066}" dt="2022-06-15T09:43:26.242" v="450"/>
          <ac:cxnSpMkLst>
            <pc:docMk/>
            <pc:sldMk cId="438081447" sldId="284"/>
            <ac:cxnSpMk id="91" creationId="{CC9BAE3D-8202-881C-9F3E-E793926DCA81}"/>
          </ac:cxnSpMkLst>
        </pc:cxnChg>
        <pc:cxnChg chg="mod">
          <ac:chgData name="Mattia Manzolaro" userId="1e3db43c-cf4a-4a12-ae45-a8c31bb14f03" providerId="ADAL" clId="{5DD562F6-0D0F-4B1C-8211-9239514B6066}" dt="2022-06-15T09:43:26.242" v="450"/>
          <ac:cxnSpMkLst>
            <pc:docMk/>
            <pc:sldMk cId="438081447" sldId="284"/>
            <ac:cxnSpMk id="92" creationId="{4F945BC1-0EAE-A60F-D84A-66CF04B285FF}"/>
          </ac:cxnSpMkLst>
        </pc:cxnChg>
        <pc:cxnChg chg="mod">
          <ac:chgData name="Mattia Manzolaro" userId="1e3db43c-cf4a-4a12-ae45-a8c31bb14f03" providerId="ADAL" clId="{5DD562F6-0D0F-4B1C-8211-9239514B6066}" dt="2022-06-15T09:43:26.242" v="450"/>
          <ac:cxnSpMkLst>
            <pc:docMk/>
            <pc:sldMk cId="438081447" sldId="284"/>
            <ac:cxnSpMk id="93" creationId="{EACA891A-A6CA-79D2-351C-0DC6E255CE63}"/>
          </ac:cxnSpMkLst>
        </pc:cxnChg>
      </pc:sldChg>
      <pc:sldChg chg="addSp delSp modSp add mod">
        <pc:chgData name="Mattia Manzolaro" userId="1e3db43c-cf4a-4a12-ae45-a8c31bb14f03" providerId="ADAL" clId="{5DD562F6-0D0F-4B1C-8211-9239514B6066}" dt="2022-06-15T09:28:35.779" v="372" actId="1037"/>
        <pc:sldMkLst>
          <pc:docMk/>
          <pc:sldMk cId="450340644" sldId="285"/>
        </pc:sldMkLst>
        <pc:spChg chg="add del mod">
          <ac:chgData name="Mattia Manzolaro" userId="1e3db43c-cf4a-4a12-ae45-a8c31bb14f03" providerId="ADAL" clId="{5DD562F6-0D0F-4B1C-8211-9239514B6066}" dt="2022-06-15T09:25:54.835" v="263"/>
          <ac:spMkLst>
            <pc:docMk/>
            <pc:sldMk cId="450340644" sldId="285"/>
            <ac:spMk id="7" creationId="{898D4124-8640-675F-DB8F-734E591AEE42}"/>
          </ac:spMkLst>
        </pc:spChg>
        <pc:spChg chg="add del mod">
          <ac:chgData name="Mattia Manzolaro" userId="1e3db43c-cf4a-4a12-ae45-a8c31bb14f03" providerId="ADAL" clId="{5DD562F6-0D0F-4B1C-8211-9239514B6066}" dt="2022-06-15T09:25:54.835" v="263"/>
          <ac:spMkLst>
            <pc:docMk/>
            <pc:sldMk cId="450340644" sldId="285"/>
            <ac:spMk id="8" creationId="{015BE587-973D-1A1D-3A85-BFF0D21CAA4D}"/>
          </ac:spMkLst>
        </pc:spChg>
        <pc:spChg chg="add del mod">
          <ac:chgData name="Mattia Manzolaro" userId="1e3db43c-cf4a-4a12-ae45-a8c31bb14f03" providerId="ADAL" clId="{5DD562F6-0D0F-4B1C-8211-9239514B6066}" dt="2022-06-15T09:25:54.835" v="263"/>
          <ac:spMkLst>
            <pc:docMk/>
            <pc:sldMk cId="450340644" sldId="285"/>
            <ac:spMk id="9" creationId="{81BF166E-F437-81FA-F03F-DE78A36AE48C}"/>
          </ac:spMkLst>
        </pc:spChg>
        <pc:spChg chg="add del mod">
          <ac:chgData name="Mattia Manzolaro" userId="1e3db43c-cf4a-4a12-ae45-a8c31bb14f03" providerId="ADAL" clId="{5DD562F6-0D0F-4B1C-8211-9239514B6066}" dt="2022-06-15T09:25:54.835" v="263"/>
          <ac:spMkLst>
            <pc:docMk/>
            <pc:sldMk cId="450340644" sldId="285"/>
            <ac:spMk id="13" creationId="{EC94827F-E7EF-A797-3852-1264BFFF560A}"/>
          </ac:spMkLst>
        </pc:spChg>
        <pc:spChg chg="add del mod">
          <ac:chgData name="Mattia Manzolaro" userId="1e3db43c-cf4a-4a12-ae45-a8c31bb14f03" providerId="ADAL" clId="{5DD562F6-0D0F-4B1C-8211-9239514B6066}" dt="2022-06-15T09:25:54.835" v="263"/>
          <ac:spMkLst>
            <pc:docMk/>
            <pc:sldMk cId="450340644" sldId="285"/>
            <ac:spMk id="14" creationId="{55346D6D-CA88-84E7-726C-1C6E0268ACD6}"/>
          </ac:spMkLst>
        </pc:spChg>
        <pc:spChg chg="add del mod">
          <ac:chgData name="Mattia Manzolaro" userId="1e3db43c-cf4a-4a12-ae45-a8c31bb14f03" providerId="ADAL" clId="{5DD562F6-0D0F-4B1C-8211-9239514B6066}" dt="2022-06-15T09:25:54.835" v="263"/>
          <ac:spMkLst>
            <pc:docMk/>
            <pc:sldMk cId="450340644" sldId="285"/>
            <ac:spMk id="15" creationId="{F567AB03-DC59-9FDA-36C4-7179D36B2279}"/>
          </ac:spMkLst>
        </pc:spChg>
        <pc:spChg chg="add del mod">
          <ac:chgData name="Mattia Manzolaro" userId="1e3db43c-cf4a-4a12-ae45-a8c31bb14f03" providerId="ADAL" clId="{5DD562F6-0D0F-4B1C-8211-9239514B6066}" dt="2022-06-15T09:25:54.835" v="263"/>
          <ac:spMkLst>
            <pc:docMk/>
            <pc:sldMk cId="450340644" sldId="285"/>
            <ac:spMk id="16" creationId="{8FE6852F-90D7-6EFB-AA15-77597E356B99}"/>
          </ac:spMkLst>
        </pc:spChg>
        <pc:spChg chg="add del mod">
          <ac:chgData name="Mattia Manzolaro" userId="1e3db43c-cf4a-4a12-ae45-a8c31bb14f03" providerId="ADAL" clId="{5DD562F6-0D0F-4B1C-8211-9239514B6066}" dt="2022-06-15T09:25:54.835" v="263"/>
          <ac:spMkLst>
            <pc:docMk/>
            <pc:sldMk cId="450340644" sldId="285"/>
            <ac:spMk id="17" creationId="{5961FD4B-4E52-9183-3895-973B20D3D477}"/>
          </ac:spMkLst>
        </pc:spChg>
        <pc:spChg chg="add del mod">
          <ac:chgData name="Mattia Manzolaro" userId="1e3db43c-cf4a-4a12-ae45-a8c31bb14f03" providerId="ADAL" clId="{5DD562F6-0D0F-4B1C-8211-9239514B6066}" dt="2022-06-15T09:25:54.835" v="263"/>
          <ac:spMkLst>
            <pc:docMk/>
            <pc:sldMk cId="450340644" sldId="285"/>
            <ac:spMk id="18" creationId="{9D545459-59A7-1A1B-3EE2-C68660C07373}"/>
          </ac:spMkLst>
        </pc:spChg>
        <pc:spChg chg="add del mod">
          <ac:chgData name="Mattia Manzolaro" userId="1e3db43c-cf4a-4a12-ae45-a8c31bb14f03" providerId="ADAL" clId="{5DD562F6-0D0F-4B1C-8211-9239514B6066}" dt="2022-06-15T09:25:54.835" v="263"/>
          <ac:spMkLst>
            <pc:docMk/>
            <pc:sldMk cId="450340644" sldId="285"/>
            <ac:spMk id="20" creationId="{6F051B7D-BD0E-D872-3A0C-435AE97A9AD3}"/>
          </ac:spMkLst>
        </pc:spChg>
        <pc:spChg chg="add del mod">
          <ac:chgData name="Mattia Manzolaro" userId="1e3db43c-cf4a-4a12-ae45-a8c31bb14f03" providerId="ADAL" clId="{5DD562F6-0D0F-4B1C-8211-9239514B6066}" dt="2022-06-15T09:25:54.835" v="263"/>
          <ac:spMkLst>
            <pc:docMk/>
            <pc:sldMk cId="450340644" sldId="285"/>
            <ac:spMk id="21" creationId="{07C42852-C828-8A44-9746-10815065DB58}"/>
          </ac:spMkLst>
        </pc:spChg>
        <pc:spChg chg="add del mod">
          <ac:chgData name="Mattia Manzolaro" userId="1e3db43c-cf4a-4a12-ae45-a8c31bb14f03" providerId="ADAL" clId="{5DD562F6-0D0F-4B1C-8211-9239514B6066}" dt="2022-06-15T09:25:54.835" v="263"/>
          <ac:spMkLst>
            <pc:docMk/>
            <pc:sldMk cId="450340644" sldId="285"/>
            <ac:spMk id="22" creationId="{F1983101-3CDA-2212-3E30-74A2B21DB7B1}"/>
          </ac:spMkLst>
        </pc:spChg>
        <pc:spChg chg="add del mod">
          <ac:chgData name="Mattia Manzolaro" userId="1e3db43c-cf4a-4a12-ae45-a8c31bb14f03" providerId="ADAL" clId="{5DD562F6-0D0F-4B1C-8211-9239514B6066}" dt="2022-06-15T09:25:54.835" v="263"/>
          <ac:spMkLst>
            <pc:docMk/>
            <pc:sldMk cId="450340644" sldId="285"/>
            <ac:spMk id="23" creationId="{575DF7EA-75BD-E140-C3B8-98C00D1648D3}"/>
          </ac:spMkLst>
        </pc:spChg>
        <pc:spChg chg="add del mod">
          <ac:chgData name="Mattia Manzolaro" userId="1e3db43c-cf4a-4a12-ae45-a8c31bb14f03" providerId="ADAL" clId="{5DD562F6-0D0F-4B1C-8211-9239514B6066}" dt="2022-06-15T09:25:54.835" v="263"/>
          <ac:spMkLst>
            <pc:docMk/>
            <pc:sldMk cId="450340644" sldId="285"/>
            <ac:spMk id="25" creationId="{0B537209-DCAC-60BD-41BF-9F0E85A417D2}"/>
          </ac:spMkLst>
        </pc:spChg>
        <pc:spChg chg="add del mod">
          <ac:chgData name="Mattia Manzolaro" userId="1e3db43c-cf4a-4a12-ae45-a8c31bb14f03" providerId="ADAL" clId="{5DD562F6-0D0F-4B1C-8211-9239514B6066}" dt="2022-06-15T09:25:54.835" v="263"/>
          <ac:spMkLst>
            <pc:docMk/>
            <pc:sldMk cId="450340644" sldId="285"/>
            <ac:spMk id="27" creationId="{8CD72D10-DA86-7324-F7E9-ECFC2398B41F}"/>
          </ac:spMkLst>
        </pc:spChg>
        <pc:spChg chg="add mod">
          <ac:chgData name="Mattia Manzolaro" userId="1e3db43c-cf4a-4a12-ae45-a8c31bb14f03" providerId="ADAL" clId="{5DD562F6-0D0F-4B1C-8211-9239514B6066}" dt="2022-06-15T09:28:35.779" v="372" actId="1037"/>
          <ac:spMkLst>
            <pc:docMk/>
            <pc:sldMk cId="450340644" sldId="285"/>
            <ac:spMk id="28" creationId="{694CE4DA-4222-56E0-68CA-E01FF7281CC3}"/>
          </ac:spMkLst>
        </pc:spChg>
        <pc:picChg chg="add mod modCrop">
          <ac:chgData name="Mattia Manzolaro" userId="1e3db43c-cf4a-4a12-ae45-a8c31bb14f03" providerId="ADAL" clId="{5DD562F6-0D0F-4B1C-8211-9239514B6066}" dt="2022-06-15T09:28:23.696" v="350" actId="1076"/>
          <ac:picMkLst>
            <pc:docMk/>
            <pc:sldMk cId="450340644" sldId="285"/>
            <ac:picMk id="3" creationId="{5ED14B7D-DB9B-858E-8411-7A1EA98D387F}"/>
          </ac:picMkLst>
        </pc:picChg>
        <pc:picChg chg="add mod">
          <ac:chgData name="Mattia Manzolaro" userId="1e3db43c-cf4a-4a12-ae45-a8c31bb14f03" providerId="ADAL" clId="{5DD562F6-0D0F-4B1C-8211-9239514B6066}" dt="2022-06-15T09:24:46.497" v="261" actId="1076"/>
          <ac:picMkLst>
            <pc:docMk/>
            <pc:sldMk cId="450340644" sldId="285"/>
            <ac:picMk id="6" creationId="{CB0A1454-F2AF-FD26-B9D1-0D1CD7F17246}"/>
          </ac:picMkLst>
        </pc:picChg>
        <pc:picChg chg="add del mod">
          <ac:chgData name="Mattia Manzolaro" userId="1e3db43c-cf4a-4a12-ae45-a8c31bb14f03" providerId="ADAL" clId="{5DD562F6-0D0F-4B1C-8211-9239514B6066}" dt="2022-06-15T09:25:54.835" v="263"/>
          <ac:picMkLst>
            <pc:docMk/>
            <pc:sldMk cId="450340644" sldId="285"/>
            <ac:picMk id="10" creationId="{E1288325-1E18-DA6A-93CF-FBFC05606363}"/>
          </ac:picMkLst>
        </pc:picChg>
        <pc:picChg chg="add del mod">
          <ac:chgData name="Mattia Manzolaro" userId="1e3db43c-cf4a-4a12-ae45-a8c31bb14f03" providerId="ADAL" clId="{5DD562F6-0D0F-4B1C-8211-9239514B6066}" dt="2022-06-15T09:25:54.835" v="263"/>
          <ac:picMkLst>
            <pc:docMk/>
            <pc:sldMk cId="450340644" sldId="285"/>
            <ac:picMk id="11" creationId="{6A9A6EF5-70FB-4688-2F8B-76EFDCFDF671}"/>
          </ac:picMkLst>
        </pc:picChg>
        <pc:picChg chg="add del mod">
          <ac:chgData name="Mattia Manzolaro" userId="1e3db43c-cf4a-4a12-ae45-a8c31bb14f03" providerId="ADAL" clId="{5DD562F6-0D0F-4B1C-8211-9239514B6066}" dt="2022-06-15T09:25:54.835" v="263"/>
          <ac:picMkLst>
            <pc:docMk/>
            <pc:sldMk cId="450340644" sldId="285"/>
            <ac:picMk id="12" creationId="{83F9AAFF-E06B-2999-C244-97ABCAB7B2F1}"/>
          </ac:picMkLst>
        </pc:picChg>
        <pc:picChg chg="add del mod">
          <ac:chgData name="Mattia Manzolaro" userId="1e3db43c-cf4a-4a12-ae45-a8c31bb14f03" providerId="ADAL" clId="{5DD562F6-0D0F-4B1C-8211-9239514B6066}" dt="2022-06-15T09:25:54.835" v="263"/>
          <ac:picMkLst>
            <pc:docMk/>
            <pc:sldMk cId="450340644" sldId="285"/>
            <ac:picMk id="19" creationId="{953E7169-C123-8211-2605-E72962A7CA3B}"/>
          </ac:picMkLst>
        </pc:picChg>
        <pc:picChg chg="add del mod">
          <ac:chgData name="Mattia Manzolaro" userId="1e3db43c-cf4a-4a12-ae45-a8c31bb14f03" providerId="ADAL" clId="{5DD562F6-0D0F-4B1C-8211-9239514B6066}" dt="2022-06-15T09:25:54.835" v="263"/>
          <ac:picMkLst>
            <pc:docMk/>
            <pc:sldMk cId="450340644" sldId="285"/>
            <ac:picMk id="24" creationId="{3B68F28A-22BB-F06B-8B5E-0596DA0D1E3D}"/>
          </ac:picMkLst>
        </pc:picChg>
      </pc:sldChg>
      <pc:sldChg chg="addSp delSp modSp add mod modAnim">
        <pc:chgData name="Mattia Manzolaro" userId="1e3db43c-cf4a-4a12-ae45-a8c31bb14f03" providerId="ADAL" clId="{5DD562F6-0D0F-4B1C-8211-9239514B6066}" dt="2022-06-15T09:27:30.750" v="319" actId="1076"/>
        <pc:sldMkLst>
          <pc:docMk/>
          <pc:sldMk cId="2654981083" sldId="286"/>
        </pc:sldMkLst>
        <pc:spChg chg="add mod">
          <ac:chgData name="Mattia Manzolaro" userId="1e3db43c-cf4a-4a12-ae45-a8c31bb14f03" providerId="ADAL" clId="{5DD562F6-0D0F-4B1C-8211-9239514B6066}" dt="2022-06-15T09:27:01.347" v="316" actId="20577"/>
          <ac:spMkLst>
            <pc:docMk/>
            <pc:sldMk cId="2654981083" sldId="286"/>
            <ac:spMk id="7" creationId="{B4F7F629-4D30-0629-167D-689C4CE32A1F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8" creationId="{62381263-976E-F3A7-4178-CA1749BE68A9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10" creationId="{76C1DD5C-8264-BF59-C77A-3C2E416C8B79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11" creationId="{D7125D5B-890C-A05D-BC52-8A9E333299C6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12" creationId="{B07855F2-8E34-1F98-E400-AE56BB9296AD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17" creationId="{A79F75AB-0070-8BE1-5F48-FF9F33BFE11B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20" creationId="{A576F9D6-0804-B153-1E67-2163C8C9C504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22" creationId="{DF8551E1-FAF7-27BA-7C75-3608306C9098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25" creationId="{1EAFB8EC-3F9E-9D2B-B9C0-1DD1AF204498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28" creationId="{14F96B44-FF86-F8B0-E799-74CE794BE6B2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30" creationId="{7F12F750-2027-E651-7FD4-B3BCAE9DA694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31" creationId="{CF7EADAE-F70C-4C23-B5C4-F0E3ABDEA9F4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32" creationId="{3FFA9B9B-1BF9-532D-C877-C8FEE6E7EF62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33" creationId="{D0CA54A9-AA6E-9BFB-176E-9C23DDC304D1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36" creationId="{50506C89-074A-5094-A78F-7D18EC290FF4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37" creationId="{E6C26B87-18AE-6641-DB10-A7C6987D9F25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39" creationId="{263A7F2C-F549-4E8A-1151-7580B248DA1A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40" creationId="{0A048B5E-FE41-608C-A59E-92B52FCB0680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42" creationId="{5F2F0AED-C057-A6C4-5055-A417C7FCCB1F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44" creationId="{C541BDEB-BFCC-43CD-D813-7EAD9B607D29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47" creationId="{581EA8FE-736B-5F0A-B8B6-1E5A576C4164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50" creationId="{EEDC495B-0ADF-9F42-368B-75859FDFEBA8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51" creationId="{9A25A441-B9B7-F75A-061D-88675F459E5C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52" creationId="{EDDE4A0C-AC3A-E3C0-8F87-C51923923C00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53" creationId="{8500ABC9-C4B0-C332-A810-E3B72EE17A09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54" creationId="{74F0C5CB-EADD-1612-6EF8-6B5D2C3B9A12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55" creationId="{DD29A3AF-07BF-80B7-415B-D4FC0C7D4F92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56" creationId="{5BE912F6-5F6C-6E7D-18E8-E2E2DE2173B9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58" creationId="{4647B890-FD85-7587-989C-E02CDD1490C4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59" creationId="{2FD9281C-9FE6-0762-FE03-F70EA7873660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60" creationId="{D7710201-E62A-7BCD-B399-E8D67793885E}"/>
          </ac:spMkLst>
        </pc:spChg>
        <pc:spChg chg="add del mod">
          <ac:chgData name="Mattia Manzolaro" userId="1e3db43c-cf4a-4a12-ae45-a8c31bb14f03" providerId="ADAL" clId="{5DD562F6-0D0F-4B1C-8211-9239514B6066}" dt="2022-06-15T09:22:13.868" v="191"/>
          <ac:spMkLst>
            <pc:docMk/>
            <pc:sldMk cId="2654981083" sldId="286"/>
            <ac:spMk id="61" creationId="{6806755F-0365-4E61-3E71-19FCF972F379}"/>
          </ac:spMkLst>
        </pc:spChg>
        <pc:picChg chg="add mod modCrop">
          <ac:chgData name="Mattia Manzolaro" userId="1e3db43c-cf4a-4a12-ae45-a8c31bb14f03" providerId="ADAL" clId="{5DD562F6-0D0F-4B1C-8211-9239514B6066}" dt="2022-06-15T09:27:30.750" v="319" actId="1076"/>
          <ac:picMkLst>
            <pc:docMk/>
            <pc:sldMk cId="2654981083" sldId="286"/>
            <ac:picMk id="3" creationId="{18F70ACD-DADB-42E3-1A3F-9EBA5F6A9215}"/>
          </ac:picMkLst>
        </pc:picChg>
        <pc:picChg chg="add mod">
          <ac:chgData name="Mattia Manzolaro" userId="1e3db43c-cf4a-4a12-ae45-a8c31bb14f03" providerId="ADAL" clId="{5DD562F6-0D0F-4B1C-8211-9239514B6066}" dt="2022-06-15T09:18:55.768" v="183"/>
          <ac:picMkLst>
            <pc:docMk/>
            <pc:sldMk cId="2654981083" sldId="286"/>
            <ac:picMk id="6" creationId="{31FBD1B0-A09F-4DFF-0AE3-D4A0D8C49404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9" creationId="{1692345D-D5D5-C25A-0DB8-213839B61945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13" creationId="{775082E3-31CD-4EC8-C566-25400A6C2154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14" creationId="{5BAA67AB-D4C1-C144-B829-49548A89ABD2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15" creationId="{7878651A-18FE-3507-BC89-19201AB61EC9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16" creationId="{6A229846-57CD-BB26-F921-50FEEB2481DC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18" creationId="{AFF1068E-ECD6-419F-983B-29700101D6C8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19" creationId="{4560868F-C0B5-14DF-DBD8-A3FD8DA132E9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21" creationId="{3E6E9C0A-B9A8-4440-A892-9D90FBCCE0A6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23" creationId="{77825B9E-C6B1-A81B-7AE5-106F7E16A671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24" creationId="{9E3D3AF1-B162-6A6C-95E8-9DCA975E2035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27" creationId="{2EFA5279-8ADB-4A9F-E81B-D4B3054DFF5F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29" creationId="{52FE9041-DC5E-6B5A-4968-E68E5FA77CDD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38" creationId="{F95EE6B3-1AC7-B73F-1F32-80BF75371FA7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43" creationId="{5214D941-88E7-741C-D8E4-1CFC7D17341A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45" creationId="{59860E21-43F5-9E2C-5948-A7374C391E5A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46" creationId="{90D60544-211D-FD07-38CA-23D6AC8639EF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48" creationId="{AB825677-DE60-606F-EC38-53A9A689C776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49" creationId="{C155636C-CC26-17AD-1365-7EF15630E4FC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57" creationId="{F2E75DA6-7036-36E3-C005-8F2BEE894936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62" creationId="{24C4A763-5F85-C23A-1F97-A4484806B55D}"/>
          </ac:picMkLst>
        </pc:picChg>
        <pc:picChg chg="add del mod">
          <ac:chgData name="Mattia Manzolaro" userId="1e3db43c-cf4a-4a12-ae45-a8c31bb14f03" providerId="ADAL" clId="{5DD562F6-0D0F-4B1C-8211-9239514B6066}" dt="2022-06-15T09:22:13.868" v="191"/>
          <ac:picMkLst>
            <pc:docMk/>
            <pc:sldMk cId="2654981083" sldId="286"/>
            <ac:picMk id="63" creationId="{2F1C6FD6-BEFD-EE0C-0477-CB6F47363994}"/>
          </ac:picMkLst>
        </pc:picChg>
        <pc:cxnChg chg="add del mod">
          <ac:chgData name="Mattia Manzolaro" userId="1e3db43c-cf4a-4a12-ae45-a8c31bb14f03" providerId="ADAL" clId="{5DD562F6-0D0F-4B1C-8211-9239514B6066}" dt="2022-06-15T09:22:13.868" v="191"/>
          <ac:cxnSpMkLst>
            <pc:docMk/>
            <pc:sldMk cId="2654981083" sldId="286"/>
            <ac:cxnSpMk id="34" creationId="{C4347675-119F-3EEB-D1D7-9A71FE86825F}"/>
          </ac:cxnSpMkLst>
        </pc:cxnChg>
        <pc:cxnChg chg="add del mod">
          <ac:chgData name="Mattia Manzolaro" userId="1e3db43c-cf4a-4a12-ae45-a8c31bb14f03" providerId="ADAL" clId="{5DD562F6-0D0F-4B1C-8211-9239514B6066}" dt="2022-06-15T09:22:13.868" v="191"/>
          <ac:cxnSpMkLst>
            <pc:docMk/>
            <pc:sldMk cId="2654981083" sldId="286"/>
            <ac:cxnSpMk id="35" creationId="{D806D851-F89D-D9BB-03E8-0114F9F6C9AB}"/>
          </ac:cxnSpMkLst>
        </pc:cxnChg>
        <pc:cxnChg chg="add del mod">
          <ac:chgData name="Mattia Manzolaro" userId="1e3db43c-cf4a-4a12-ae45-a8c31bb14f03" providerId="ADAL" clId="{5DD562F6-0D0F-4B1C-8211-9239514B6066}" dt="2022-06-15T09:22:13.868" v="191"/>
          <ac:cxnSpMkLst>
            <pc:docMk/>
            <pc:sldMk cId="2654981083" sldId="286"/>
            <ac:cxnSpMk id="41" creationId="{30AD7B95-AB86-F57F-1DD6-FE4387A1629B}"/>
          </ac:cxnSpMkLst>
        </pc:cxnChg>
      </pc:sldChg>
      <pc:sldChg chg="addSp delSp modSp add mod modNotesTx">
        <pc:chgData name="Mattia Manzolaro" userId="1e3db43c-cf4a-4a12-ae45-a8c31bb14f03" providerId="ADAL" clId="{5DD562F6-0D0F-4B1C-8211-9239514B6066}" dt="2022-06-15T09:53:25.807" v="547"/>
        <pc:sldMkLst>
          <pc:docMk/>
          <pc:sldMk cId="4276260684" sldId="287"/>
        </pc:sldMkLst>
        <pc:spChg chg="add mod">
          <ac:chgData name="Mattia Manzolaro" userId="1e3db43c-cf4a-4a12-ae45-a8c31bb14f03" providerId="ADAL" clId="{5DD562F6-0D0F-4B1C-8211-9239514B6066}" dt="2022-06-15T09:51:35.341" v="536" actId="1036"/>
          <ac:spMkLst>
            <pc:docMk/>
            <pc:sldMk cId="4276260684" sldId="287"/>
            <ac:spMk id="8" creationId="{60C2A378-D0E7-3719-DB0A-D793AF8DBF88}"/>
          </ac:spMkLst>
        </pc:spChg>
        <pc:spChg chg="add del mod">
          <ac:chgData name="Mattia Manzolaro" userId="1e3db43c-cf4a-4a12-ae45-a8c31bb14f03" providerId="ADAL" clId="{5DD562F6-0D0F-4B1C-8211-9239514B6066}" dt="2022-06-15T09:52:48.283" v="540"/>
          <ac:spMkLst>
            <pc:docMk/>
            <pc:sldMk cId="4276260684" sldId="287"/>
            <ac:spMk id="10" creationId="{709D7F67-3DCE-42F5-A7C1-02CDE291C1C4}"/>
          </ac:spMkLst>
        </pc:spChg>
        <pc:spChg chg="add del mod">
          <ac:chgData name="Mattia Manzolaro" userId="1e3db43c-cf4a-4a12-ae45-a8c31bb14f03" providerId="ADAL" clId="{5DD562F6-0D0F-4B1C-8211-9239514B6066}" dt="2022-06-15T09:52:48.283" v="540"/>
          <ac:spMkLst>
            <pc:docMk/>
            <pc:sldMk cId="4276260684" sldId="287"/>
            <ac:spMk id="15" creationId="{F1FD5CD8-E6F4-395A-B4FA-2FFD70A72382}"/>
          </ac:spMkLst>
        </pc:spChg>
        <pc:spChg chg="add del mod">
          <ac:chgData name="Mattia Manzolaro" userId="1e3db43c-cf4a-4a12-ae45-a8c31bb14f03" providerId="ADAL" clId="{5DD562F6-0D0F-4B1C-8211-9239514B6066}" dt="2022-06-15T09:52:48.283" v="540"/>
          <ac:spMkLst>
            <pc:docMk/>
            <pc:sldMk cId="4276260684" sldId="287"/>
            <ac:spMk id="17" creationId="{D6752AF9-E7F0-080E-85E3-6DF89931EF18}"/>
          </ac:spMkLst>
        </pc:spChg>
        <pc:picChg chg="add mod">
          <ac:chgData name="Mattia Manzolaro" userId="1e3db43c-cf4a-4a12-ae45-a8c31bb14f03" providerId="ADAL" clId="{5DD562F6-0D0F-4B1C-8211-9239514B6066}" dt="2022-06-15T09:53:05.312" v="546" actId="1036"/>
          <ac:picMkLst>
            <pc:docMk/>
            <pc:sldMk cId="4276260684" sldId="287"/>
            <ac:picMk id="3" creationId="{4DDAAEE9-2536-0A48-CAE9-139D93F07747}"/>
          </ac:picMkLst>
        </pc:picChg>
        <pc:picChg chg="add mod">
          <ac:chgData name="Mattia Manzolaro" userId="1e3db43c-cf4a-4a12-ae45-a8c31bb14f03" providerId="ADAL" clId="{5DD562F6-0D0F-4B1C-8211-9239514B6066}" dt="2022-06-15T09:51:45.883" v="538" actId="1076"/>
          <ac:picMkLst>
            <pc:docMk/>
            <pc:sldMk cId="4276260684" sldId="287"/>
            <ac:picMk id="9" creationId="{7BF0EA97-12C3-3DAF-3DE5-D6C3300F58D7}"/>
          </ac:picMkLst>
        </pc:picChg>
        <pc:picChg chg="add del mod">
          <ac:chgData name="Mattia Manzolaro" userId="1e3db43c-cf4a-4a12-ae45-a8c31bb14f03" providerId="ADAL" clId="{5DD562F6-0D0F-4B1C-8211-9239514B6066}" dt="2022-06-15T09:52:48.283" v="540"/>
          <ac:picMkLst>
            <pc:docMk/>
            <pc:sldMk cId="4276260684" sldId="287"/>
            <ac:picMk id="11" creationId="{4228AEB9-B5D1-AB97-3E04-5E42768FF4B0}"/>
          </ac:picMkLst>
        </pc:picChg>
        <pc:picChg chg="del">
          <ac:chgData name="Mattia Manzolaro" userId="1e3db43c-cf4a-4a12-ae45-a8c31bb14f03" providerId="ADAL" clId="{5DD562F6-0D0F-4B1C-8211-9239514B6066}" dt="2022-06-15T09:47:42.388" v="489" actId="478"/>
          <ac:picMkLst>
            <pc:docMk/>
            <pc:sldMk cId="4276260684" sldId="287"/>
            <ac:picMk id="12" creationId="{FB98797D-6AA3-44AD-B26E-5C78EF0839AF}"/>
          </ac:picMkLst>
        </pc:picChg>
        <pc:picChg chg="add del mod">
          <ac:chgData name="Mattia Manzolaro" userId="1e3db43c-cf4a-4a12-ae45-a8c31bb14f03" providerId="ADAL" clId="{5DD562F6-0D0F-4B1C-8211-9239514B6066}" dt="2022-06-15T09:52:48.283" v="540"/>
          <ac:picMkLst>
            <pc:docMk/>
            <pc:sldMk cId="4276260684" sldId="287"/>
            <ac:picMk id="13" creationId="{A75DCC71-A047-6EE4-044A-669B8FE4FD7B}"/>
          </ac:picMkLst>
        </pc:picChg>
        <pc:picChg chg="add del mod">
          <ac:chgData name="Mattia Manzolaro" userId="1e3db43c-cf4a-4a12-ae45-a8c31bb14f03" providerId="ADAL" clId="{5DD562F6-0D0F-4B1C-8211-9239514B6066}" dt="2022-06-15T09:52:48.283" v="540"/>
          <ac:picMkLst>
            <pc:docMk/>
            <pc:sldMk cId="4276260684" sldId="287"/>
            <ac:picMk id="14" creationId="{B4275E2D-6973-D68C-70C8-CE8E26217F4B}"/>
          </ac:picMkLst>
        </pc:picChg>
        <pc:picChg chg="add del mod">
          <ac:chgData name="Mattia Manzolaro" userId="1e3db43c-cf4a-4a12-ae45-a8c31bb14f03" providerId="ADAL" clId="{5DD562F6-0D0F-4B1C-8211-9239514B6066}" dt="2022-06-15T09:52:48.283" v="540"/>
          <ac:picMkLst>
            <pc:docMk/>
            <pc:sldMk cId="4276260684" sldId="287"/>
            <ac:picMk id="16" creationId="{0B5B072D-BBA7-9F75-94A1-AB6AFC507D27}"/>
          </ac:picMkLst>
        </pc:picChg>
        <pc:picChg chg="del">
          <ac:chgData name="Mattia Manzolaro" userId="1e3db43c-cf4a-4a12-ae45-a8c31bb14f03" providerId="ADAL" clId="{5DD562F6-0D0F-4B1C-8211-9239514B6066}" dt="2022-06-15T09:47:41.468" v="488" actId="478"/>
          <ac:picMkLst>
            <pc:docMk/>
            <pc:sldMk cId="4276260684" sldId="287"/>
            <ac:picMk id="34" creationId="{3DCA45DB-0C38-45A4-95CF-D90CD9CA2CE0}"/>
          </ac:picMkLst>
        </pc:picChg>
        <pc:picChg chg="del">
          <ac:chgData name="Mattia Manzolaro" userId="1e3db43c-cf4a-4a12-ae45-a8c31bb14f03" providerId="ADAL" clId="{5DD562F6-0D0F-4B1C-8211-9239514B6066}" dt="2022-06-15T09:47:40.331" v="487" actId="478"/>
          <ac:picMkLst>
            <pc:docMk/>
            <pc:sldMk cId="4276260684" sldId="287"/>
            <ac:picMk id="37" creationId="{048994D3-2850-4DE9-BD55-9680F02704FC}"/>
          </ac:picMkLst>
        </pc:picChg>
      </pc:sldChg>
      <pc:sldChg chg="addSp delSp modSp add mod">
        <pc:chgData name="Mattia Manzolaro" userId="1e3db43c-cf4a-4a12-ae45-a8c31bb14f03" providerId="ADAL" clId="{5DD562F6-0D0F-4B1C-8211-9239514B6066}" dt="2022-06-15T09:59:09.864" v="628" actId="1076"/>
        <pc:sldMkLst>
          <pc:docMk/>
          <pc:sldMk cId="1833748128" sldId="288"/>
        </pc:sldMkLst>
        <pc:spChg chg="add mod">
          <ac:chgData name="Mattia Manzolaro" userId="1e3db43c-cf4a-4a12-ae45-a8c31bb14f03" providerId="ADAL" clId="{5DD562F6-0D0F-4B1C-8211-9239514B6066}" dt="2022-06-15T09:59:09.864" v="628" actId="1076"/>
          <ac:spMkLst>
            <pc:docMk/>
            <pc:sldMk cId="1833748128" sldId="288"/>
            <ac:spMk id="4" creationId="{20817B72-47F3-F882-4557-E8C22FBC11E6}"/>
          </ac:spMkLst>
        </pc:spChg>
        <pc:spChg chg="add del mod">
          <ac:chgData name="Mattia Manzolaro" userId="1e3db43c-cf4a-4a12-ae45-a8c31bb14f03" providerId="ADAL" clId="{5DD562F6-0D0F-4B1C-8211-9239514B6066}" dt="2022-06-15T09:56:20.793" v="560"/>
          <ac:spMkLst>
            <pc:docMk/>
            <pc:sldMk cId="1833748128" sldId="288"/>
            <ac:spMk id="8" creationId="{C5724B96-9C1B-3123-A1AF-F248190F2938}"/>
          </ac:spMkLst>
        </pc:spChg>
        <pc:spChg chg="add mod">
          <ac:chgData name="Mattia Manzolaro" userId="1e3db43c-cf4a-4a12-ae45-a8c31bb14f03" providerId="ADAL" clId="{5DD562F6-0D0F-4B1C-8211-9239514B6066}" dt="2022-06-15T09:57:37.563" v="612" actId="1076"/>
          <ac:spMkLst>
            <pc:docMk/>
            <pc:sldMk cId="1833748128" sldId="288"/>
            <ac:spMk id="9" creationId="{AB64DA0B-838F-AE2D-9AAC-3BB6FC4B8BC2}"/>
          </ac:spMkLst>
        </pc:spChg>
        <pc:picChg chg="add mod modCrop">
          <ac:chgData name="Mattia Manzolaro" userId="1e3db43c-cf4a-4a12-ae45-a8c31bb14f03" providerId="ADAL" clId="{5DD562F6-0D0F-4B1C-8211-9239514B6066}" dt="2022-06-15T09:58:26.262" v="620" actId="1076"/>
          <ac:picMkLst>
            <pc:docMk/>
            <pc:sldMk cId="1833748128" sldId="288"/>
            <ac:picMk id="3" creationId="{3F1E4BC7-E7CA-1F63-350D-3A3AC800647F}"/>
          </ac:picMkLst>
        </pc:picChg>
        <pc:picChg chg="add mod">
          <ac:chgData name="Mattia Manzolaro" userId="1e3db43c-cf4a-4a12-ae45-a8c31bb14f03" providerId="ADAL" clId="{5DD562F6-0D0F-4B1C-8211-9239514B6066}" dt="2022-06-15T09:56:04.599" v="558" actId="1076"/>
          <ac:picMkLst>
            <pc:docMk/>
            <pc:sldMk cId="1833748128" sldId="288"/>
            <ac:picMk id="7" creationId="{A4678378-DBA8-5058-E000-C2AF7AA5A076}"/>
          </ac:picMkLst>
        </pc:picChg>
      </pc:sldChg>
      <pc:sldChg chg="addSp delSp modSp add mod modNotesTx">
        <pc:chgData name="Mattia Manzolaro" userId="1e3db43c-cf4a-4a12-ae45-a8c31bb14f03" providerId="ADAL" clId="{5DD562F6-0D0F-4B1C-8211-9239514B6066}" dt="2022-07-28T13:56:34.571" v="1430" actId="1076"/>
        <pc:sldMkLst>
          <pc:docMk/>
          <pc:sldMk cId="4040373868" sldId="289"/>
        </pc:sldMkLst>
        <pc:spChg chg="add mod">
          <ac:chgData name="Mattia Manzolaro" userId="1e3db43c-cf4a-4a12-ae45-a8c31bb14f03" providerId="ADAL" clId="{5DD562F6-0D0F-4B1C-8211-9239514B6066}" dt="2022-06-15T09:54:32.693" v="551"/>
          <ac:spMkLst>
            <pc:docMk/>
            <pc:sldMk cId="4040373868" sldId="289"/>
            <ac:spMk id="8" creationId="{C9028EBB-6B1A-9D41-4F6C-9F7224734630}"/>
          </ac:spMkLst>
        </pc:spChg>
        <pc:spChg chg="add del mod">
          <ac:chgData name="Mattia Manzolaro" userId="1e3db43c-cf4a-4a12-ae45-a8c31bb14f03" providerId="ADAL" clId="{5DD562F6-0D0F-4B1C-8211-9239514B6066}" dt="2022-06-15T09:54:44.687" v="553"/>
          <ac:spMkLst>
            <pc:docMk/>
            <pc:sldMk cId="4040373868" sldId="289"/>
            <ac:spMk id="9" creationId="{29FA11BE-CC75-0E8C-AC27-7AC9603AFF1D}"/>
          </ac:spMkLst>
        </pc:spChg>
        <pc:spChg chg="add del mod">
          <ac:chgData name="Mattia Manzolaro" userId="1e3db43c-cf4a-4a12-ae45-a8c31bb14f03" providerId="ADAL" clId="{5DD562F6-0D0F-4B1C-8211-9239514B6066}" dt="2022-06-15T09:54:44.687" v="553"/>
          <ac:spMkLst>
            <pc:docMk/>
            <pc:sldMk cId="4040373868" sldId="289"/>
            <ac:spMk id="10" creationId="{07A8EA84-6B17-F14F-EE78-9E719C843B30}"/>
          </ac:spMkLst>
        </pc:spChg>
        <pc:spChg chg="add del mod">
          <ac:chgData name="Mattia Manzolaro" userId="1e3db43c-cf4a-4a12-ae45-a8c31bb14f03" providerId="ADAL" clId="{5DD562F6-0D0F-4B1C-8211-9239514B6066}" dt="2022-06-15T09:54:44.687" v="553"/>
          <ac:spMkLst>
            <pc:docMk/>
            <pc:sldMk cId="4040373868" sldId="289"/>
            <ac:spMk id="11" creationId="{28760DFF-1E10-8A58-DB0B-78673F286248}"/>
          </ac:spMkLst>
        </pc:spChg>
        <pc:spChg chg="mod">
          <ac:chgData name="Mattia Manzolaro" userId="1e3db43c-cf4a-4a12-ae45-a8c31bb14f03" providerId="ADAL" clId="{5DD562F6-0D0F-4B1C-8211-9239514B6066}" dt="2022-06-15T09:54:42.490" v="552"/>
          <ac:spMkLst>
            <pc:docMk/>
            <pc:sldMk cId="4040373868" sldId="289"/>
            <ac:spMk id="16" creationId="{CCAC6B4C-E5D0-B46E-9981-9985885DD79F}"/>
          </ac:spMkLst>
        </pc:spChg>
        <pc:spChg chg="mod">
          <ac:chgData name="Mattia Manzolaro" userId="1e3db43c-cf4a-4a12-ae45-a8c31bb14f03" providerId="ADAL" clId="{5DD562F6-0D0F-4B1C-8211-9239514B6066}" dt="2022-06-15T09:54:42.490" v="552"/>
          <ac:spMkLst>
            <pc:docMk/>
            <pc:sldMk cId="4040373868" sldId="289"/>
            <ac:spMk id="17" creationId="{438E38E2-BBBA-FECD-EF2B-5757391947AB}"/>
          </ac:spMkLst>
        </pc:spChg>
        <pc:grpChg chg="add del mod">
          <ac:chgData name="Mattia Manzolaro" userId="1e3db43c-cf4a-4a12-ae45-a8c31bb14f03" providerId="ADAL" clId="{5DD562F6-0D0F-4B1C-8211-9239514B6066}" dt="2022-06-15T09:54:44.687" v="553"/>
          <ac:grpSpMkLst>
            <pc:docMk/>
            <pc:sldMk cId="4040373868" sldId="289"/>
            <ac:grpSpMk id="14" creationId="{305556C7-49C2-8656-007B-7EAF0BB1458A}"/>
          </ac:grpSpMkLst>
        </pc:grpChg>
        <pc:picChg chg="add mod">
          <ac:chgData name="Mattia Manzolaro" userId="1e3db43c-cf4a-4a12-ae45-a8c31bb14f03" providerId="ADAL" clId="{5DD562F6-0D0F-4B1C-8211-9239514B6066}" dt="2022-07-28T13:56:34.571" v="1430" actId="1076"/>
          <ac:picMkLst>
            <pc:docMk/>
            <pc:sldMk cId="4040373868" sldId="289"/>
            <ac:picMk id="3" creationId="{24E0432C-FA49-86F8-B852-E1C0AA4A8A61}"/>
          </ac:picMkLst>
        </pc:picChg>
        <pc:picChg chg="add mod">
          <ac:chgData name="Mattia Manzolaro" userId="1e3db43c-cf4a-4a12-ae45-a8c31bb14f03" providerId="ADAL" clId="{5DD562F6-0D0F-4B1C-8211-9239514B6066}" dt="2022-06-15T12:58:25.614" v="680" actId="1076"/>
          <ac:picMkLst>
            <pc:docMk/>
            <pc:sldMk cId="4040373868" sldId="289"/>
            <ac:picMk id="7" creationId="{4DEA121C-F283-8C03-2531-D90A035F6AC7}"/>
          </ac:picMkLst>
        </pc:picChg>
        <pc:picChg chg="add del mod">
          <ac:chgData name="Mattia Manzolaro" userId="1e3db43c-cf4a-4a12-ae45-a8c31bb14f03" providerId="ADAL" clId="{5DD562F6-0D0F-4B1C-8211-9239514B6066}" dt="2022-06-15T09:54:44.687" v="553"/>
          <ac:picMkLst>
            <pc:docMk/>
            <pc:sldMk cId="4040373868" sldId="289"/>
            <ac:picMk id="12" creationId="{2EC7D17E-F32D-E06B-260C-11B371D48831}"/>
          </ac:picMkLst>
        </pc:picChg>
        <pc:picChg chg="add del mod">
          <ac:chgData name="Mattia Manzolaro" userId="1e3db43c-cf4a-4a12-ae45-a8c31bb14f03" providerId="ADAL" clId="{5DD562F6-0D0F-4B1C-8211-9239514B6066}" dt="2022-06-15T09:54:44.687" v="553"/>
          <ac:picMkLst>
            <pc:docMk/>
            <pc:sldMk cId="4040373868" sldId="289"/>
            <ac:picMk id="13" creationId="{928B8BCA-E3E9-B819-9EC2-59C150F9DCC4}"/>
          </ac:picMkLst>
        </pc:picChg>
        <pc:picChg chg="mod">
          <ac:chgData name="Mattia Manzolaro" userId="1e3db43c-cf4a-4a12-ae45-a8c31bb14f03" providerId="ADAL" clId="{5DD562F6-0D0F-4B1C-8211-9239514B6066}" dt="2022-06-15T09:54:42.490" v="552"/>
          <ac:picMkLst>
            <pc:docMk/>
            <pc:sldMk cId="4040373868" sldId="289"/>
            <ac:picMk id="15" creationId="{5C5FD11C-F895-5F39-B9C3-7F9636D979F0}"/>
          </ac:picMkLst>
        </pc:picChg>
      </pc:sldChg>
      <pc:sldChg chg="addSp delSp modSp add mod">
        <pc:chgData name="Mattia Manzolaro" userId="1e3db43c-cf4a-4a12-ae45-a8c31bb14f03" providerId="ADAL" clId="{5DD562F6-0D0F-4B1C-8211-9239514B6066}" dt="2022-06-15T13:04:38.143" v="681" actId="1076"/>
        <pc:sldMkLst>
          <pc:docMk/>
          <pc:sldMk cId="1660747167" sldId="290"/>
        </pc:sldMkLst>
        <pc:spChg chg="del mod">
          <ac:chgData name="Mattia Manzolaro" userId="1e3db43c-cf4a-4a12-ae45-a8c31bb14f03" providerId="ADAL" clId="{5DD562F6-0D0F-4B1C-8211-9239514B6066}" dt="2022-06-15T10:02:20.132" v="634" actId="478"/>
          <ac:spMkLst>
            <pc:docMk/>
            <pc:sldMk cId="1660747167" sldId="290"/>
            <ac:spMk id="8" creationId="{2116B02B-A745-47D2-8EC5-63CDFD139C74}"/>
          </ac:spMkLst>
        </pc:spChg>
        <pc:spChg chg="add mod">
          <ac:chgData name="Mattia Manzolaro" userId="1e3db43c-cf4a-4a12-ae45-a8c31bb14f03" providerId="ADAL" clId="{5DD562F6-0D0F-4B1C-8211-9239514B6066}" dt="2022-06-15T10:06:21.252" v="642"/>
          <ac:spMkLst>
            <pc:docMk/>
            <pc:sldMk cId="1660747167" sldId="290"/>
            <ac:spMk id="13" creationId="{D4CA6C2D-97E3-8047-A39E-749DEEAA609C}"/>
          </ac:spMkLst>
        </pc:spChg>
        <pc:spChg chg="add mod">
          <ac:chgData name="Mattia Manzolaro" userId="1e3db43c-cf4a-4a12-ae45-a8c31bb14f03" providerId="ADAL" clId="{5DD562F6-0D0F-4B1C-8211-9239514B6066}" dt="2022-06-15T10:06:21.252" v="642"/>
          <ac:spMkLst>
            <pc:docMk/>
            <pc:sldMk cId="1660747167" sldId="290"/>
            <ac:spMk id="14" creationId="{1918598D-C1BA-B46C-02CF-C9D026F5C5D2}"/>
          </ac:spMkLst>
        </pc:spChg>
        <pc:spChg chg="add mod">
          <ac:chgData name="Mattia Manzolaro" userId="1e3db43c-cf4a-4a12-ae45-a8c31bb14f03" providerId="ADAL" clId="{5DD562F6-0D0F-4B1C-8211-9239514B6066}" dt="2022-06-15T10:06:21.252" v="642"/>
          <ac:spMkLst>
            <pc:docMk/>
            <pc:sldMk cId="1660747167" sldId="290"/>
            <ac:spMk id="15" creationId="{A054581D-3A00-CDBD-1C85-888810C8B1A5}"/>
          </ac:spMkLst>
        </pc:spChg>
        <pc:spChg chg="add mod">
          <ac:chgData name="Mattia Manzolaro" userId="1e3db43c-cf4a-4a12-ae45-a8c31bb14f03" providerId="ADAL" clId="{5DD562F6-0D0F-4B1C-8211-9239514B6066}" dt="2022-06-15T13:04:38.143" v="681" actId="1076"/>
          <ac:spMkLst>
            <pc:docMk/>
            <pc:sldMk cId="1660747167" sldId="290"/>
            <ac:spMk id="17" creationId="{490F650F-FC1D-94B0-4531-6738FE0FE55F}"/>
          </ac:spMkLst>
        </pc:spChg>
        <pc:picChg chg="add del mod">
          <ac:chgData name="Mattia Manzolaro" userId="1e3db43c-cf4a-4a12-ae45-a8c31bb14f03" providerId="ADAL" clId="{5DD562F6-0D0F-4B1C-8211-9239514B6066}" dt="2022-06-15T10:12:47.517" v="656" actId="478"/>
          <ac:picMkLst>
            <pc:docMk/>
            <pc:sldMk cId="1660747167" sldId="290"/>
            <ac:picMk id="11" creationId="{0C2A75CF-B197-0C9C-7B5C-A504F3E44E53}"/>
          </ac:picMkLst>
        </pc:picChg>
        <pc:picChg chg="add del mod">
          <ac:chgData name="Mattia Manzolaro" userId="1e3db43c-cf4a-4a12-ae45-a8c31bb14f03" providerId="ADAL" clId="{5DD562F6-0D0F-4B1C-8211-9239514B6066}" dt="2022-06-15T10:12:47.042" v="655" actId="478"/>
          <ac:picMkLst>
            <pc:docMk/>
            <pc:sldMk cId="1660747167" sldId="290"/>
            <ac:picMk id="12" creationId="{1E28FA18-7DCE-6A1E-2978-1C08ECD5EDD5}"/>
          </ac:picMkLst>
        </pc:picChg>
        <pc:picChg chg="add mod">
          <ac:chgData name="Mattia Manzolaro" userId="1e3db43c-cf4a-4a12-ae45-a8c31bb14f03" providerId="ADAL" clId="{5DD562F6-0D0F-4B1C-8211-9239514B6066}" dt="2022-06-15T10:06:21.252" v="642"/>
          <ac:picMkLst>
            <pc:docMk/>
            <pc:sldMk cId="1660747167" sldId="290"/>
            <ac:picMk id="16" creationId="{B3C61550-A87F-5F01-1CEF-8369E462E4AC}"/>
          </ac:picMkLst>
        </pc:picChg>
        <pc:picChg chg="add mod">
          <ac:chgData name="Mattia Manzolaro" userId="1e3db43c-cf4a-4a12-ae45-a8c31bb14f03" providerId="ADAL" clId="{5DD562F6-0D0F-4B1C-8211-9239514B6066}" dt="2022-06-15T10:12:48.657" v="657"/>
          <ac:picMkLst>
            <pc:docMk/>
            <pc:sldMk cId="1660747167" sldId="290"/>
            <ac:picMk id="18" creationId="{C2F459BF-BB5E-A007-23FF-9A3BDC23A84D}"/>
          </ac:picMkLst>
        </pc:picChg>
        <pc:picChg chg="add mod">
          <ac:chgData name="Mattia Manzolaro" userId="1e3db43c-cf4a-4a12-ae45-a8c31bb14f03" providerId="ADAL" clId="{5DD562F6-0D0F-4B1C-8211-9239514B6066}" dt="2022-06-15T10:12:48.657" v="657"/>
          <ac:picMkLst>
            <pc:docMk/>
            <pc:sldMk cId="1660747167" sldId="290"/>
            <ac:picMk id="19" creationId="{388BB674-00F0-5BF7-BC68-9C6A90CA4EDB}"/>
          </ac:picMkLst>
        </pc:picChg>
        <pc:picChg chg="add mod">
          <ac:chgData name="Mattia Manzolaro" userId="1e3db43c-cf4a-4a12-ae45-a8c31bb14f03" providerId="ADAL" clId="{5DD562F6-0D0F-4B1C-8211-9239514B6066}" dt="2022-06-15T10:12:48.657" v="657"/>
          <ac:picMkLst>
            <pc:docMk/>
            <pc:sldMk cId="1660747167" sldId="290"/>
            <ac:picMk id="20" creationId="{2E1C55EF-305E-E1F7-5B4E-205F52245578}"/>
          </ac:picMkLst>
        </pc:picChg>
        <pc:picChg chg="add mod">
          <ac:chgData name="Mattia Manzolaro" userId="1e3db43c-cf4a-4a12-ae45-a8c31bb14f03" providerId="ADAL" clId="{5DD562F6-0D0F-4B1C-8211-9239514B6066}" dt="2022-06-15T10:12:48.657" v="657"/>
          <ac:picMkLst>
            <pc:docMk/>
            <pc:sldMk cId="1660747167" sldId="290"/>
            <ac:picMk id="21" creationId="{97167160-B788-CA4A-0C0F-F6789F78F8D1}"/>
          </ac:picMkLst>
        </pc:picChg>
        <pc:picChg chg="del">
          <ac:chgData name="Mattia Manzolaro" userId="1e3db43c-cf4a-4a12-ae45-a8c31bb14f03" providerId="ADAL" clId="{5DD562F6-0D0F-4B1C-8211-9239514B6066}" dt="2022-06-15T10:02:15.134" v="632" actId="478"/>
          <ac:picMkLst>
            <pc:docMk/>
            <pc:sldMk cId="1660747167" sldId="290"/>
            <ac:picMk id="107" creationId="{CC3EB7DF-1054-402B-B3FF-C7C147CB47CD}"/>
          </ac:picMkLst>
        </pc:picChg>
        <pc:picChg chg="del">
          <ac:chgData name="Mattia Manzolaro" userId="1e3db43c-cf4a-4a12-ae45-a8c31bb14f03" providerId="ADAL" clId="{5DD562F6-0D0F-4B1C-8211-9239514B6066}" dt="2022-06-15T10:02:23.281" v="635" actId="478"/>
          <ac:picMkLst>
            <pc:docMk/>
            <pc:sldMk cId="1660747167" sldId="290"/>
            <ac:picMk id="128" creationId="{0FC84CC9-3098-4EA6-8916-6D52235A72F1}"/>
          </ac:picMkLst>
        </pc:picChg>
        <pc:picChg chg="del">
          <ac:chgData name="Mattia Manzolaro" userId="1e3db43c-cf4a-4a12-ae45-a8c31bb14f03" providerId="ADAL" clId="{5DD562F6-0D0F-4B1C-8211-9239514B6066}" dt="2022-06-15T10:02:23.281" v="635" actId="478"/>
          <ac:picMkLst>
            <pc:docMk/>
            <pc:sldMk cId="1660747167" sldId="290"/>
            <ac:picMk id="191" creationId="{4080D00B-4D37-4C17-8E87-13ED392EE3BC}"/>
          </ac:picMkLst>
        </pc:picChg>
      </pc:sldChg>
      <pc:sldChg chg="addSp delSp modSp add mod">
        <pc:chgData name="Mattia Manzolaro" userId="1e3db43c-cf4a-4a12-ae45-a8c31bb14f03" providerId="ADAL" clId="{5DD562F6-0D0F-4B1C-8211-9239514B6066}" dt="2022-06-15T19:56:17.107" v="1354" actId="1076"/>
        <pc:sldMkLst>
          <pc:docMk/>
          <pc:sldMk cId="2705948863" sldId="291"/>
        </pc:sldMkLst>
        <pc:spChg chg="add mod">
          <ac:chgData name="Mattia Manzolaro" userId="1e3db43c-cf4a-4a12-ae45-a8c31bb14f03" providerId="ADAL" clId="{5DD562F6-0D0F-4B1C-8211-9239514B6066}" dt="2022-06-15T10:11:19.619" v="643"/>
          <ac:spMkLst>
            <pc:docMk/>
            <pc:sldMk cId="2705948863" sldId="291"/>
            <ac:spMk id="8" creationId="{975EE8FC-6797-CB62-0678-A0B7CA16B166}"/>
          </ac:spMkLst>
        </pc:spChg>
        <pc:spChg chg="add mod">
          <ac:chgData name="Mattia Manzolaro" userId="1e3db43c-cf4a-4a12-ae45-a8c31bb14f03" providerId="ADAL" clId="{5DD562F6-0D0F-4B1C-8211-9239514B6066}" dt="2022-06-15T10:11:19.619" v="643"/>
          <ac:spMkLst>
            <pc:docMk/>
            <pc:sldMk cId="2705948863" sldId="291"/>
            <ac:spMk id="13" creationId="{00B00C38-F20B-2FCE-0010-7A5053D270C1}"/>
          </ac:spMkLst>
        </pc:spChg>
        <pc:spChg chg="mod">
          <ac:chgData name="Mattia Manzolaro" userId="1e3db43c-cf4a-4a12-ae45-a8c31bb14f03" providerId="ADAL" clId="{5DD562F6-0D0F-4B1C-8211-9239514B6066}" dt="2022-06-15T10:11:19.619" v="643"/>
          <ac:spMkLst>
            <pc:docMk/>
            <pc:sldMk cId="2705948863" sldId="291"/>
            <ac:spMk id="16" creationId="{9FA2299C-2BBB-2B6F-5E42-2CDBFFFD2E12}"/>
          </ac:spMkLst>
        </pc:spChg>
        <pc:spChg chg="mod">
          <ac:chgData name="Mattia Manzolaro" userId="1e3db43c-cf4a-4a12-ae45-a8c31bb14f03" providerId="ADAL" clId="{5DD562F6-0D0F-4B1C-8211-9239514B6066}" dt="2022-06-15T10:11:19.619" v="643"/>
          <ac:spMkLst>
            <pc:docMk/>
            <pc:sldMk cId="2705948863" sldId="291"/>
            <ac:spMk id="19" creationId="{1512DEC5-BF25-D781-618E-D4C9847F13D8}"/>
          </ac:spMkLst>
        </pc:spChg>
        <pc:spChg chg="mod">
          <ac:chgData name="Mattia Manzolaro" userId="1e3db43c-cf4a-4a12-ae45-a8c31bb14f03" providerId="ADAL" clId="{5DD562F6-0D0F-4B1C-8211-9239514B6066}" dt="2022-06-15T10:11:19.619" v="643"/>
          <ac:spMkLst>
            <pc:docMk/>
            <pc:sldMk cId="2705948863" sldId="291"/>
            <ac:spMk id="22" creationId="{FFCF543D-A25C-9964-850C-C1DC41D5A47E}"/>
          </ac:spMkLst>
        </pc:spChg>
        <pc:spChg chg="mod">
          <ac:chgData name="Mattia Manzolaro" userId="1e3db43c-cf4a-4a12-ae45-a8c31bb14f03" providerId="ADAL" clId="{5DD562F6-0D0F-4B1C-8211-9239514B6066}" dt="2022-06-15T10:11:19.619" v="643"/>
          <ac:spMkLst>
            <pc:docMk/>
            <pc:sldMk cId="2705948863" sldId="291"/>
            <ac:spMk id="25" creationId="{4B322E77-B23A-D801-9415-E35860F3D3D4}"/>
          </ac:spMkLst>
        </pc:spChg>
        <pc:spChg chg="add mod">
          <ac:chgData name="Mattia Manzolaro" userId="1e3db43c-cf4a-4a12-ae45-a8c31bb14f03" providerId="ADAL" clId="{5DD562F6-0D0F-4B1C-8211-9239514B6066}" dt="2022-06-15T10:11:19.619" v="643"/>
          <ac:spMkLst>
            <pc:docMk/>
            <pc:sldMk cId="2705948863" sldId="291"/>
            <ac:spMk id="26" creationId="{2D58891A-4170-CD27-2DF2-5C4BA6055C90}"/>
          </ac:spMkLst>
        </pc:spChg>
        <pc:spChg chg="add mod">
          <ac:chgData name="Mattia Manzolaro" userId="1e3db43c-cf4a-4a12-ae45-a8c31bb14f03" providerId="ADAL" clId="{5DD562F6-0D0F-4B1C-8211-9239514B6066}" dt="2022-06-15T10:11:19.619" v="643"/>
          <ac:spMkLst>
            <pc:docMk/>
            <pc:sldMk cId="2705948863" sldId="291"/>
            <ac:spMk id="27" creationId="{3C5D2083-8588-F88F-DAC0-5293FEC92691}"/>
          </ac:spMkLst>
        </pc:spChg>
        <pc:spChg chg="add mod">
          <ac:chgData name="Mattia Manzolaro" userId="1e3db43c-cf4a-4a12-ae45-a8c31bb14f03" providerId="ADAL" clId="{5DD562F6-0D0F-4B1C-8211-9239514B6066}" dt="2022-06-15T10:11:19.619" v="643"/>
          <ac:spMkLst>
            <pc:docMk/>
            <pc:sldMk cId="2705948863" sldId="291"/>
            <ac:spMk id="28" creationId="{34D12977-4D9B-48D1-E350-78F1898AE12F}"/>
          </ac:spMkLst>
        </pc:spChg>
        <pc:grpChg chg="add mod">
          <ac:chgData name="Mattia Manzolaro" userId="1e3db43c-cf4a-4a12-ae45-a8c31bb14f03" providerId="ADAL" clId="{5DD562F6-0D0F-4B1C-8211-9239514B6066}" dt="2022-06-15T10:11:19.619" v="643"/>
          <ac:grpSpMkLst>
            <pc:docMk/>
            <pc:sldMk cId="2705948863" sldId="291"/>
            <ac:grpSpMk id="14" creationId="{7CBFF714-0E03-F63F-5507-8C3FB595ECAC}"/>
          </ac:grpSpMkLst>
        </pc:grpChg>
        <pc:grpChg chg="add mod">
          <ac:chgData name="Mattia Manzolaro" userId="1e3db43c-cf4a-4a12-ae45-a8c31bb14f03" providerId="ADAL" clId="{5DD562F6-0D0F-4B1C-8211-9239514B6066}" dt="2022-06-15T10:11:19.619" v="643"/>
          <ac:grpSpMkLst>
            <pc:docMk/>
            <pc:sldMk cId="2705948863" sldId="291"/>
            <ac:grpSpMk id="17" creationId="{F9CE5033-0A97-BD2F-3A27-74CD1A4C5FCB}"/>
          </ac:grpSpMkLst>
        </pc:grpChg>
        <pc:grpChg chg="add mod">
          <ac:chgData name="Mattia Manzolaro" userId="1e3db43c-cf4a-4a12-ae45-a8c31bb14f03" providerId="ADAL" clId="{5DD562F6-0D0F-4B1C-8211-9239514B6066}" dt="2022-06-15T10:11:19.619" v="643"/>
          <ac:grpSpMkLst>
            <pc:docMk/>
            <pc:sldMk cId="2705948863" sldId="291"/>
            <ac:grpSpMk id="20" creationId="{E1E9C09B-593F-AC4B-3B64-C6CF85370AA2}"/>
          </ac:grpSpMkLst>
        </pc:grpChg>
        <pc:grpChg chg="add mod">
          <ac:chgData name="Mattia Manzolaro" userId="1e3db43c-cf4a-4a12-ae45-a8c31bb14f03" providerId="ADAL" clId="{5DD562F6-0D0F-4B1C-8211-9239514B6066}" dt="2022-06-15T10:11:19.619" v="643"/>
          <ac:grpSpMkLst>
            <pc:docMk/>
            <pc:sldMk cId="2705948863" sldId="291"/>
            <ac:grpSpMk id="23" creationId="{6FC3FC47-CF50-83BE-92AF-063E1EF2E79D}"/>
          </ac:grpSpMkLst>
        </pc:grpChg>
        <pc:picChg chg="add mod">
          <ac:chgData name="Mattia Manzolaro" userId="1e3db43c-cf4a-4a12-ae45-a8c31bb14f03" providerId="ADAL" clId="{5DD562F6-0D0F-4B1C-8211-9239514B6066}" dt="2022-06-15T19:56:17.107" v="1354" actId="1076"/>
          <ac:picMkLst>
            <pc:docMk/>
            <pc:sldMk cId="2705948863" sldId="291"/>
            <ac:picMk id="7" creationId="{0E4AAE03-D921-ACDB-5B59-3C475CB1E958}"/>
          </ac:picMkLst>
        </pc:picChg>
        <pc:picChg chg="mod">
          <ac:chgData name="Mattia Manzolaro" userId="1e3db43c-cf4a-4a12-ae45-a8c31bb14f03" providerId="ADAL" clId="{5DD562F6-0D0F-4B1C-8211-9239514B6066}" dt="2022-06-15T10:12:22.475" v="648" actId="1076"/>
          <ac:picMkLst>
            <pc:docMk/>
            <pc:sldMk cId="2705948863" sldId="291"/>
            <ac:picMk id="11" creationId="{0C2A75CF-B197-0C9C-7B5C-A504F3E44E53}"/>
          </ac:picMkLst>
        </pc:picChg>
        <pc:picChg chg="mod">
          <ac:chgData name="Mattia Manzolaro" userId="1e3db43c-cf4a-4a12-ae45-a8c31bb14f03" providerId="ADAL" clId="{5DD562F6-0D0F-4B1C-8211-9239514B6066}" dt="2022-06-15T10:12:26.079" v="649" actId="1076"/>
          <ac:picMkLst>
            <pc:docMk/>
            <pc:sldMk cId="2705948863" sldId="291"/>
            <ac:picMk id="12" creationId="{1E28FA18-7DCE-6A1E-2978-1C08ECD5EDD5}"/>
          </ac:picMkLst>
        </pc:picChg>
        <pc:picChg chg="mod">
          <ac:chgData name="Mattia Manzolaro" userId="1e3db43c-cf4a-4a12-ae45-a8c31bb14f03" providerId="ADAL" clId="{5DD562F6-0D0F-4B1C-8211-9239514B6066}" dt="2022-06-15T10:11:19.619" v="643"/>
          <ac:picMkLst>
            <pc:docMk/>
            <pc:sldMk cId="2705948863" sldId="291"/>
            <ac:picMk id="15" creationId="{D7E6D18B-3C75-1C95-54A7-6E2B7562961C}"/>
          </ac:picMkLst>
        </pc:picChg>
        <pc:picChg chg="mod">
          <ac:chgData name="Mattia Manzolaro" userId="1e3db43c-cf4a-4a12-ae45-a8c31bb14f03" providerId="ADAL" clId="{5DD562F6-0D0F-4B1C-8211-9239514B6066}" dt="2022-06-15T10:11:19.619" v="643"/>
          <ac:picMkLst>
            <pc:docMk/>
            <pc:sldMk cId="2705948863" sldId="291"/>
            <ac:picMk id="18" creationId="{EBB08E72-0D48-C226-94E8-2FFC7A3E410A}"/>
          </ac:picMkLst>
        </pc:picChg>
        <pc:picChg chg="mod">
          <ac:chgData name="Mattia Manzolaro" userId="1e3db43c-cf4a-4a12-ae45-a8c31bb14f03" providerId="ADAL" clId="{5DD562F6-0D0F-4B1C-8211-9239514B6066}" dt="2022-06-15T10:11:19.619" v="643"/>
          <ac:picMkLst>
            <pc:docMk/>
            <pc:sldMk cId="2705948863" sldId="291"/>
            <ac:picMk id="21" creationId="{28519216-ED4A-5C83-34B7-177CFE8833F4}"/>
          </ac:picMkLst>
        </pc:picChg>
        <pc:picChg chg="mod">
          <ac:chgData name="Mattia Manzolaro" userId="1e3db43c-cf4a-4a12-ae45-a8c31bb14f03" providerId="ADAL" clId="{5DD562F6-0D0F-4B1C-8211-9239514B6066}" dt="2022-06-15T10:11:19.619" v="643"/>
          <ac:picMkLst>
            <pc:docMk/>
            <pc:sldMk cId="2705948863" sldId="291"/>
            <ac:picMk id="24" creationId="{28DFCBEA-8604-0E57-EA89-DAE95BF6D59F}"/>
          </ac:picMkLst>
        </pc:picChg>
        <pc:picChg chg="add mod">
          <ac:chgData name="Mattia Manzolaro" userId="1e3db43c-cf4a-4a12-ae45-a8c31bb14f03" providerId="ADAL" clId="{5DD562F6-0D0F-4B1C-8211-9239514B6066}" dt="2022-06-15T10:11:19.619" v="643"/>
          <ac:picMkLst>
            <pc:docMk/>
            <pc:sldMk cId="2705948863" sldId="291"/>
            <ac:picMk id="29" creationId="{781B3B06-BCD5-E859-3FE4-472644C4961F}"/>
          </ac:picMkLst>
        </pc:picChg>
        <pc:picChg chg="add mod">
          <ac:chgData name="Mattia Manzolaro" userId="1e3db43c-cf4a-4a12-ae45-a8c31bb14f03" providerId="ADAL" clId="{5DD562F6-0D0F-4B1C-8211-9239514B6066}" dt="2022-06-15T10:12:30.606" v="650" actId="1076"/>
          <ac:picMkLst>
            <pc:docMk/>
            <pc:sldMk cId="2705948863" sldId="291"/>
            <ac:picMk id="30" creationId="{6DE7FB86-B724-6781-67AA-82183B08F040}"/>
          </ac:picMkLst>
        </pc:picChg>
        <pc:picChg chg="add mod">
          <ac:chgData name="Mattia Manzolaro" userId="1e3db43c-cf4a-4a12-ae45-a8c31bb14f03" providerId="ADAL" clId="{5DD562F6-0D0F-4B1C-8211-9239514B6066}" dt="2022-06-15T10:12:39.179" v="654" actId="1038"/>
          <ac:picMkLst>
            <pc:docMk/>
            <pc:sldMk cId="2705948863" sldId="291"/>
            <ac:picMk id="31" creationId="{51BCFA9B-FC8B-BBCE-63CB-1DD186CDE3E8}"/>
          </ac:picMkLst>
        </pc:picChg>
        <pc:picChg chg="add del mod">
          <ac:chgData name="Mattia Manzolaro" userId="1e3db43c-cf4a-4a12-ae45-a8c31bb14f03" providerId="ADAL" clId="{5DD562F6-0D0F-4B1C-8211-9239514B6066}" dt="2022-06-15T10:12:37.065" v="652" actId="478"/>
          <ac:picMkLst>
            <pc:docMk/>
            <pc:sldMk cId="2705948863" sldId="291"/>
            <ac:picMk id="32" creationId="{A0C39C4D-B0F4-2698-C2A5-55B916CD765D}"/>
          </ac:picMkLst>
        </pc:picChg>
      </pc:sldChg>
    </pc:docChg>
  </pc:docChgLst>
  <pc:docChgLst>
    <pc:chgData name="Mattia Manzolaro" userId="1e3db43c-cf4a-4a12-ae45-a8c31bb14f03" providerId="ADAL" clId="{135B56DC-2130-4F4E-92D9-9E6C91767118}"/>
    <pc:docChg chg="undo redo custSel addSld delSld modSld sldOrd">
      <pc:chgData name="Mattia Manzolaro" userId="1e3db43c-cf4a-4a12-ae45-a8c31bb14f03" providerId="ADAL" clId="{135B56DC-2130-4F4E-92D9-9E6C91767118}" dt="2022-11-22T15:06:38.918" v="1679" actId="729"/>
      <pc:docMkLst>
        <pc:docMk/>
      </pc:docMkLst>
      <pc:sldChg chg="addSp delSp modSp mod">
        <pc:chgData name="Mattia Manzolaro" userId="1e3db43c-cf4a-4a12-ae45-a8c31bb14f03" providerId="ADAL" clId="{135B56DC-2130-4F4E-92D9-9E6C91767118}" dt="2022-11-20T17:41:31.502" v="4"/>
        <pc:sldMkLst>
          <pc:docMk/>
          <pc:sldMk cId="525400313" sldId="256"/>
        </pc:sldMkLst>
        <pc:spChg chg="add del mod">
          <ac:chgData name="Mattia Manzolaro" userId="1e3db43c-cf4a-4a12-ae45-a8c31bb14f03" providerId="ADAL" clId="{135B56DC-2130-4F4E-92D9-9E6C91767118}" dt="2022-11-20T17:41:23.369" v="1" actId="478"/>
          <ac:spMkLst>
            <pc:docMk/>
            <pc:sldMk cId="525400313" sldId="256"/>
            <ac:spMk id="3" creationId="{FEBC30E3-918E-D67F-A8E3-9AB08986F741}"/>
          </ac:spMkLst>
        </pc:spChg>
        <pc:spChg chg="del">
          <ac:chgData name="Mattia Manzolaro" userId="1e3db43c-cf4a-4a12-ae45-a8c31bb14f03" providerId="ADAL" clId="{135B56DC-2130-4F4E-92D9-9E6C91767118}" dt="2022-11-20T17:41:19.431" v="0" actId="478"/>
          <ac:spMkLst>
            <pc:docMk/>
            <pc:sldMk cId="525400313" sldId="256"/>
            <ac:spMk id="4" creationId="{AC6E9878-F603-7847-9BEE-65CC5F459204}"/>
          </ac:spMkLst>
        </pc:spChg>
        <pc:spChg chg="del">
          <ac:chgData name="Mattia Manzolaro" userId="1e3db43c-cf4a-4a12-ae45-a8c31bb14f03" providerId="ADAL" clId="{135B56DC-2130-4F4E-92D9-9E6C91767118}" dt="2022-11-20T17:41:19.431" v="0" actId="478"/>
          <ac:spMkLst>
            <pc:docMk/>
            <pc:sldMk cId="525400313" sldId="256"/>
            <ac:spMk id="5" creationId="{53E6A09C-0D43-0348-A006-84780D48B16C}"/>
          </ac:spMkLst>
        </pc:spChg>
        <pc:spChg chg="del">
          <ac:chgData name="Mattia Manzolaro" userId="1e3db43c-cf4a-4a12-ae45-a8c31bb14f03" providerId="ADAL" clId="{135B56DC-2130-4F4E-92D9-9E6C91767118}" dt="2022-11-20T17:41:27.259" v="2" actId="478"/>
          <ac:spMkLst>
            <pc:docMk/>
            <pc:sldMk cId="525400313" sldId="256"/>
            <ac:spMk id="6" creationId="{35CF2FDE-3C3B-5F47-B265-512453E9CD6E}"/>
          </ac:spMkLst>
        </pc:spChg>
        <pc:spChg chg="add del mod">
          <ac:chgData name="Mattia Manzolaro" userId="1e3db43c-cf4a-4a12-ae45-a8c31bb14f03" providerId="ADAL" clId="{135B56DC-2130-4F4E-92D9-9E6C91767118}" dt="2022-11-20T17:41:23.369" v="1" actId="478"/>
          <ac:spMkLst>
            <pc:docMk/>
            <pc:sldMk cId="525400313" sldId="256"/>
            <ac:spMk id="12" creationId="{F562A5F4-6EC3-A23D-9CBF-8D6499F42C2B}"/>
          </ac:spMkLst>
        </pc:spChg>
        <pc:spChg chg="add del mod">
          <ac:chgData name="Mattia Manzolaro" userId="1e3db43c-cf4a-4a12-ae45-a8c31bb14f03" providerId="ADAL" clId="{135B56DC-2130-4F4E-92D9-9E6C91767118}" dt="2022-11-20T17:41:30.334" v="3" actId="478"/>
          <ac:spMkLst>
            <pc:docMk/>
            <pc:sldMk cId="525400313" sldId="256"/>
            <ac:spMk id="14" creationId="{66D45474-168F-2484-39BF-0D257B99CD48}"/>
          </ac:spMkLst>
        </pc:spChg>
        <pc:spChg chg="add mod">
          <ac:chgData name="Mattia Manzolaro" userId="1e3db43c-cf4a-4a12-ae45-a8c31bb14f03" providerId="ADAL" clId="{135B56DC-2130-4F4E-92D9-9E6C91767118}" dt="2022-11-20T17:41:31.502" v="4"/>
          <ac:spMkLst>
            <pc:docMk/>
            <pc:sldMk cId="525400313" sldId="256"/>
            <ac:spMk id="15" creationId="{E9026533-9D71-0DCB-51CE-06755A7AEC4D}"/>
          </ac:spMkLst>
        </pc:spChg>
        <pc:spChg chg="add mod">
          <ac:chgData name="Mattia Manzolaro" userId="1e3db43c-cf4a-4a12-ae45-a8c31bb14f03" providerId="ADAL" clId="{135B56DC-2130-4F4E-92D9-9E6C91767118}" dt="2022-11-20T17:41:31.502" v="4"/>
          <ac:spMkLst>
            <pc:docMk/>
            <pc:sldMk cId="525400313" sldId="256"/>
            <ac:spMk id="16" creationId="{4DB258EB-6BBB-CE3D-CEA7-ACB800D7BE28}"/>
          </ac:spMkLst>
        </pc:spChg>
        <pc:grpChg chg="del">
          <ac:chgData name="Mattia Manzolaro" userId="1e3db43c-cf4a-4a12-ae45-a8c31bb14f03" providerId="ADAL" clId="{135B56DC-2130-4F4E-92D9-9E6C91767118}" dt="2022-11-20T17:41:19.431" v="0" actId="478"/>
          <ac:grpSpMkLst>
            <pc:docMk/>
            <pc:sldMk cId="525400313" sldId="256"/>
            <ac:grpSpMk id="7" creationId="{ABBDBEA0-630A-496B-8B0A-144C37932805}"/>
          </ac:grpSpMkLst>
        </pc:grpChg>
        <pc:picChg chg="add mod">
          <ac:chgData name="Mattia Manzolaro" userId="1e3db43c-cf4a-4a12-ae45-a8c31bb14f03" providerId="ADAL" clId="{135B56DC-2130-4F4E-92D9-9E6C91767118}" dt="2022-11-20T17:41:31.502" v="4"/>
          <ac:picMkLst>
            <pc:docMk/>
            <pc:sldMk cId="525400313" sldId="256"/>
            <ac:picMk id="17" creationId="{AA678F09-4C84-EEB5-526E-C1BFD168A42E}"/>
          </ac:picMkLst>
        </pc:picChg>
      </pc:sldChg>
      <pc:sldChg chg="mod modShow">
        <pc:chgData name="Mattia Manzolaro" userId="1e3db43c-cf4a-4a12-ae45-a8c31bb14f03" providerId="ADAL" clId="{135B56DC-2130-4F4E-92D9-9E6C91767118}" dt="2022-11-22T14:59:26.230" v="1662" actId="729"/>
        <pc:sldMkLst>
          <pc:docMk/>
          <pc:sldMk cId="2999345867" sldId="259"/>
        </pc:sldMkLst>
      </pc:sldChg>
      <pc:sldChg chg="addSp delSp modSp mod">
        <pc:chgData name="Mattia Manzolaro" userId="1e3db43c-cf4a-4a12-ae45-a8c31bb14f03" providerId="ADAL" clId="{135B56DC-2130-4F4E-92D9-9E6C91767118}" dt="2022-11-20T17:51:51.238" v="120" actId="1076"/>
        <pc:sldMkLst>
          <pc:docMk/>
          <pc:sldMk cId="3146867895" sldId="261"/>
        </pc:sldMkLst>
        <pc:spChg chg="mod">
          <ac:chgData name="Mattia Manzolaro" userId="1e3db43c-cf4a-4a12-ae45-a8c31bb14f03" providerId="ADAL" clId="{135B56DC-2130-4F4E-92D9-9E6C91767118}" dt="2022-11-20T17:50:48.619" v="107"/>
          <ac:spMkLst>
            <pc:docMk/>
            <pc:sldMk cId="3146867895" sldId="261"/>
            <ac:spMk id="2" creationId="{AD33223F-164E-A741-BC69-82D98AA4E6FF}"/>
          </ac:spMkLst>
        </pc:spChg>
        <pc:spChg chg="del">
          <ac:chgData name="Mattia Manzolaro" userId="1e3db43c-cf4a-4a12-ae45-a8c31bb14f03" providerId="ADAL" clId="{135B56DC-2130-4F4E-92D9-9E6C91767118}" dt="2022-11-20T17:51:10.204" v="108" actId="478"/>
          <ac:spMkLst>
            <pc:docMk/>
            <pc:sldMk cId="3146867895" sldId="261"/>
            <ac:spMk id="6" creationId="{3393BF34-28C7-4682-83E8-5F6BC1719D5A}"/>
          </ac:spMkLst>
        </pc:spChg>
        <pc:spChg chg="del">
          <ac:chgData name="Mattia Manzolaro" userId="1e3db43c-cf4a-4a12-ae45-a8c31bb14f03" providerId="ADAL" clId="{135B56DC-2130-4F4E-92D9-9E6C91767118}" dt="2022-11-20T17:51:10.204" v="108" actId="478"/>
          <ac:spMkLst>
            <pc:docMk/>
            <pc:sldMk cId="3146867895" sldId="261"/>
            <ac:spMk id="7" creationId="{77444680-FF7A-4B28-81C1-B988ED59FD2C}"/>
          </ac:spMkLst>
        </pc:spChg>
        <pc:spChg chg="del">
          <ac:chgData name="Mattia Manzolaro" userId="1e3db43c-cf4a-4a12-ae45-a8c31bb14f03" providerId="ADAL" clId="{135B56DC-2130-4F4E-92D9-9E6C91767118}" dt="2022-11-20T17:51:10.204" v="108" actId="478"/>
          <ac:spMkLst>
            <pc:docMk/>
            <pc:sldMk cId="3146867895" sldId="261"/>
            <ac:spMk id="8" creationId="{35685FBC-6E63-4C54-9BF1-D50FF2CCD86B}"/>
          </ac:spMkLst>
        </pc:spChg>
        <pc:spChg chg="del">
          <ac:chgData name="Mattia Manzolaro" userId="1e3db43c-cf4a-4a12-ae45-a8c31bb14f03" providerId="ADAL" clId="{135B56DC-2130-4F4E-92D9-9E6C91767118}" dt="2022-11-20T17:51:10.204" v="108" actId="478"/>
          <ac:spMkLst>
            <pc:docMk/>
            <pc:sldMk cId="3146867895" sldId="261"/>
            <ac:spMk id="9" creationId="{CD204675-4FAA-428D-908C-FE39826B955C}"/>
          </ac:spMkLst>
        </pc:spChg>
        <pc:spChg chg="del">
          <ac:chgData name="Mattia Manzolaro" userId="1e3db43c-cf4a-4a12-ae45-a8c31bb14f03" providerId="ADAL" clId="{135B56DC-2130-4F4E-92D9-9E6C91767118}" dt="2022-11-20T17:51:10.204" v="108" actId="478"/>
          <ac:spMkLst>
            <pc:docMk/>
            <pc:sldMk cId="3146867895" sldId="261"/>
            <ac:spMk id="10" creationId="{6C74FFFC-C238-4EC8-B590-8F235902C623}"/>
          </ac:spMkLst>
        </pc:spChg>
        <pc:spChg chg="del">
          <ac:chgData name="Mattia Manzolaro" userId="1e3db43c-cf4a-4a12-ae45-a8c31bb14f03" providerId="ADAL" clId="{135B56DC-2130-4F4E-92D9-9E6C91767118}" dt="2022-11-20T17:51:10.204" v="108" actId="478"/>
          <ac:spMkLst>
            <pc:docMk/>
            <pc:sldMk cId="3146867895" sldId="261"/>
            <ac:spMk id="11" creationId="{EFA948A9-5F78-41F9-BAFC-AEF1A8CA45CC}"/>
          </ac:spMkLst>
        </pc:spChg>
        <pc:graphicFrameChg chg="add del mod">
          <ac:chgData name="Mattia Manzolaro" userId="1e3db43c-cf4a-4a12-ae45-a8c31bb14f03" providerId="ADAL" clId="{135B56DC-2130-4F4E-92D9-9E6C91767118}" dt="2022-11-20T17:51:33.705" v="114"/>
          <ac:graphicFrameMkLst>
            <pc:docMk/>
            <pc:sldMk cId="3146867895" sldId="261"/>
            <ac:graphicFrameMk id="3" creationId="{6F4E76D3-D1C1-1927-9BD3-AAA96904C031}"/>
          </ac:graphicFrameMkLst>
        </pc:graphicFrameChg>
        <pc:graphicFrameChg chg="add mod">
          <ac:chgData name="Mattia Manzolaro" userId="1e3db43c-cf4a-4a12-ae45-a8c31bb14f03" providerId="ADAL" clId="{135B56DC-2130-4F4E-92D9-9E6C91767118}" dt="2022-11-20T17:51:51.238" v="120" actId="1076"/>
          <ac:graphicFrameMkLst>
            <pc:docMk/>
            <pc:sldMk cId="3146867895" sldId="261"/>
            <ac:graphicFrameMk id="4" creationId="{4D8357C6-B626-143C-46CD-4CD34E164CDA}"/>
          </ac:graphicFrameMkLst>
        </pc:graphicFrameChg>
      </pc:sldChg>
      <pc:sldChg chg="mod modShow">
        <pc:chgData name="Mattia Manzolaro" userId="1e3db43c-cf4a-4a12-ae45-a8c31bb14f03" providerId="ADAL" clId="{135B56DC-2130-4F4E-92D9-9E6C91767118}" dt="2022-11-22T15:06:35.211" v="1678" actId="729"/>
        <pc:sldMkLst>
          <pc:docMk/>
          <pc:sldMk cId="2429726785" sldId="262"/>
        </pc:sldMkLst>
      </pc:sldChg>
      <pc:sldChg chg="mod modShow">
        <pc:chgData name="Mattia Manzolaro" userId="1e3db43c-cf4a-4a12-ae45-a8c31bb14f03" providerId="ADAL" clId="{135B56DC-2130-4F4E-92D9-9E6C91767118}" dt="2022-11-22T15:06:38.918" v="1679" actId="729"/>
        <pc:sldMkLst>
          <pc:docMk/>
          <pc:sldMk cId="1422986591" sldId="263"/>
        </pc:sldMkLst>
      </pc:sldChg>
      <pc:sldChg chg="del">
        <pc:chgData name="Mattia Manzolaro" userId="1e3db43c-cf4a-4a12-ae45-a8c31bb14f03" providerId="ADAL" clId="{135B56DC-2130-4F4E-92D9-9E6C91767118}" dt="2022-11-20T18:10:26.143" v="561" actId="47"/>
        <pc:sldMkLst>
          <pc:docMk/>
          <pc:sldMk cId="2505484801" sldId="266"/>
        </pc:sldMkLst>
      </pc:sldChg>
      <pc:sldChg chg="modSp add del mod">
        <pc:chgData name="Mattia Manzolaro" userId="1e3db43c-cf4a-4a12-ae45-a8c31bb14f03" providerId="ADAL" clId="{135B56DC-2130-4F4E-92D9-9E6C91767118}" dt="2022-11-20T18:40:04.182" v="1172" actId="47"/>
        <pc:sldMkLst>
          <pc:docMk/>
          <pc:sldMk cId="171943440" sldId="283"/>
        </pc:sldMkLst>
        <pc:spChg chg="mod">
          <ac:chgData name="Mattia Manzolaro" userId="1e3db43c-cf4a-4a12-ae45-a8c31bb14f03" providerId="ADAL" clId="{135B56DC-2130-4F4E-92D9-9E6C91767118}" dt="2022-11-20T18:32:01.970" v="1168"/>
          <ac:spMkLst>
            <pc:docMk/>
            <pc:sldMk cId="171943440" sldId="283"/>
            <ac:spMk id="2" creationId="{42643CB1-2E0A-2545-AE3A-3061E8BF58AB}"/>
          </ac:spMkLst>
        </pc:spChg>
      </pc:sldChg>
      <pc:sldChg chg="del">
        <pc:chgData name="Mattia Manzolaro" userId="1e3db43c-cf4a-4a12-ae45-a8c31bb14f03" providerId="ADAL" clId="{135B56DC-2130-4F4E-92D9-9E6C91767118}" dt="2022-11-20T18:31:29.040" v="1166" actId="47"/>
        <pc:sldMkLst>
          <pc:docMk/>
          <pc:sldMk cId="1295759921" sldId="283"/>
        </pc:sldMkLst>
      </pc:sldChg>
      <pc:sldChg chg="del">
        <pc:chgData name="Mattia Manzolaro" userId="1e3db43c-cf4a-4a12-ae45-a8c31bb14f03" providerId="ADAL" clId="{135B56DC-2130-4F4E-92D9-9E6C91767118}" dt="2022-11-20T18:31:29.040" v="1166" actId="47"/>
        <pc:sldMkLst>
          <pc:docMk/>
          <pc:sldMk cId="438081447" sldId="284"/>
        </pc:sldMkLst>
      </pc:sldChg>
      <pc:sldChg chg="modSp add del mod">
        <pc:chgData name="Mattia Manzolaro" userId="1e3db43c-cf4a-4a12-ae45-a8c31bb14f03" providerId="ADAL" clId="{135B56DC-2130-4F4E-92D9-9E6C91767118}" dt="2022-11-20T18:40:07.958" v="1175" actId="47"/>
        <pc:sldMkLst>
          <pc:docMk/>
          <pc:sldMk cId="2950685920" sldId="284"/>
        </pc:sldMkLst>
        <pc:spChg chg="mod">
          <ac:chgData name="Mattia Manzolaro" userId="1e3db43c-cf4a-4a12-ae45-a8c31bb14f03" providerId="ADAL" clId="{135B56DC-2130-4F4E-92D9-9E6C91767118}" dt="2022-11-20T18:32:14.382" v="1171"/>
          <ac:spMkLst>
            <pc:docMk/>
            <pc:sldMk cId="2950685920" sldId="284"/>
            <ac:spMk id="2" creationId="{42643CB1-2E0A-2545-AE3A-3061E8BF58AB}"/>
          </ac:spMkLst>
        </pc:spChg>
      </pc:sldChg>
      <pc:sldChg chg="del">
        <pc:chgData name="Mattia Manzolaro" userId="1e3db43c-cf4a-4a12-ae45-a8c31bb14f03" providerId="ADAL" clId="{135B56DC-2130-4F4E-92D9-9E6C91767118}" dt="2022-11-20T18:31:29.040" v="1166" actId="47"/>
        <pc:sldMkLst>
          <pc:docMk/>
          <pc:sldMk cId="450340644" sldId="285"/>
        </pc:sldMkLst>
      </pc:sldChg>
      <pc:sldChg chg="modSp add del mod">
        <pc:chgData name="Mattia Manzolaro" userId="1e3db43c-cf4a-4a12-ae45-a8c31bb14f03" providerId="ADAL" clId="{135B56DC-2130-4F4E-92D9-9E6C91767118}" dt="2022-11-20T18:40:06.648" v="1174" actId="47"/>
        <pc:sldMkLst>
          <pc:docMk/>
          <pc:sldMk cId="1395412034" sldId="285"/>
        </pc:sldMkLst>
        <pc:spChg chg="mod">
          <ac:chgData name="Mattia Manzolaro" userId="1e3db43c-cf4a-4a12-ae45-a8c31bb14f03" providerId="ADAL" clId="{135B56DC-2130-4F4E-92D9-9E6C91767118}" dt="2022-11-20T18:32:10.475" v="1170"/>
          <ac:spMkLst>
            <pc:docMk/>
            <pc:sldMk cId="1395412034" sldId="285"/>
            <ac:spMk id="2" creationId="{42643CB1-2E0A-2545-AE3A-3061E8BF58AB}"/>
          </ac:spMkLst>
        </pc:spChg>
      </pc:sldChg>
      <pc:sldChg chg="modSp add del mod">
        <pc:chgData name="Mattia Manzolaro" userId="1e3db43c-cf4a-4a12-ae45-a8c31bb14f03" providerId="ADAL" clId="{135B56DC-2130-4F4E-92D9-9E6C91767118}" dt="2022-11-20T18:40:05.828" v="1173" actId="47"/>
        <pc:sldMkLst>
          <pc:docMk/>
          <pc:sldMk cId="1695445023" sldId="286"/>
        </pc:sldMkLst>
        <pc:spChg chg="mod">
          <ac:chgData name="Mattia Manzolaro" userId="1e3db43c-cf4a-4a12-ae45-a8c31bb14f03" providerId="ADAL" clId="{135B56DC-2130-4F4E-92D9-9E6C91767118}" dt="2022-11-20T18:32:06.718" v="1169"/>
          <ac:spMkLst>
            <pc:docMk/>
            <pc:sldMk cId="1695445023" sldId="286"/>
            <ac:spMk id="2" creationId="{42643CB1-2E0A-2545-AE3A-3061E8BF58AB}"/>
          </ac:spMkLst>
        </pc:spChg>
      </pc:sldChg>
      <pc:sldChg chg="del">
        <pc:chgData name="Mattia Manzolaro" userId="1e3db43c-cf4a-4a12-ae45-a8c31bb14f03" providerId="ADAL" clId="{135B56DC-2130-4F4E-92D9-9E6C91767118}" dt="2022-11-20T18:31:29.040" v="1166" actId="47"/>
        <pc:sldMkLst>
          <pc:docMk/>
          <pc:sldMk cId="2654981083" sldId="286"/>
        </pc:sldMkLst>
      </pc:sldChg>
      <pc:sldChg chg="modSp add mod ord">
        <pc:chgData name="Mattia Manzolaro" userId="1e3db43c-cf4a-4a12-ae45-a8c31bb14f03" providerId="ADAL" clId="{135B56DC-2130-4F4E-92D9-9E6C91767118}" dt="2022-11-22T15:04:57.481" v="1671"/>
        <pc:sldMkLst>
          <pc:docMk/>
          <pc:sldMk cId="2924331366" sldId="287"/>
        </pc:sldMkLst>
        <pc:spChg chg="mod">
          <ac:chgData name="Mattia Manzolaro" userId="1e3db43c-cf4a-4a12-ae45-a8c31bb14f03" providerId="ADAL" clId="{135B56DC-2130-4F4E-92D9-9E6C91767118}" dt="2022-11-20T18:41:00.888" v="1193" actId="20577"/>
          <ac:spMkLst>
            <pc:docMk/>
            <pc:sldMk cId="2924331366" sldId="287"/>
            <ac:spMk id="2" creationId="{42643CB1-2E0A-2545-AE3A-3061E8BF58AB}"/>
          </ac:spMkLst>
        </pc:spChg>
      </pc:sldChg>
      <pc:sldChg chg="del">
        <pc:chgData name="Mattia Manzolaro" userId="1e3db43c-cf4a-4a12-ae45-a8c31bb14f03" providerId="ADAL" clId="{135B56DC-2130-4F4E-92D9-9E6C91767118}" dt="2022-11-20T18:08:25.756" v="551" actId="47"/>
        <pc:sldMkLst>
          <pc:docMk/>
          <pc:sldMk cId="4276260684" sldId="287"/>
        </pc:sldMkLst>
      </pc:sldChg>
      <pc:sldChg chg="del">
        <pc:chgData name="Mattia Manzolaro" userId="1e3db43c-cf4a-4a12-ae45-a8c31bb14f03" providerId="ADAL" clId="{135B56DC-2130-4F4E-92D9-9E6C91767118}" dt="2022-11-20T18:08:25.756" v="551" actId="47"/>
        <pc:sldMkLst>
          <pc:docMk/>
          <pc:sldMk cId="1833748128" sldId="288"/>
        </pc:sldMkLst>
      </pc:sldChg>
      <pc:sldChg chg="modSp add mod ord">
        <pc:chgData name="Mattia Manzolaro" userId="1e3db43c-cf4a-4a12-ae45-a8c31bb14f03" providerId="ADAL" clId="{135B56DC-2130-4F4E-92D9-9E6C91767118}" dt="2022-11-20T18:41:13.380" v="1208" actId="20577"/>
        <pc:sldMkLst>
          <pc:docMk/>
          <pc:sldMk cId="2848129813" sldId="288"/>
        </pc:sldMkLst>
        <pc:spChg chg="mod">
          <ac:chgData name="Mattia Manzolaro" userId="1e3db43c-cf4a-4a12-ae45-a8c31bb14f03" providerId="ADAL" clId="{135B56DC-2130-4F4E-92D9-9E6C91767118}" dt="2022-11-20T18:41:13.380" v="1208" actId="20577"/>
          <ac:spMkLst>
            <pc:docMk/>
            <pc:sldMk cId="2848129813" sldId="288"/>
            <ac:spMk id="2" creationId="{42643CB1-2E0A-2545-AE3A-3061E8BF58AB}"/>
          </ac:spMkLst>
        </pc:spChg>
      </pc:sldChg>
      <pc:sldChg chg="modSp add mod ord">
        <pc:chgData name="Mattia Manzolaro" userId="1e3db43c-cf4a-4a12-ae45-a8c31bb14f03" providerId="ADAL" clId="{135B56DC-2130-4F4E-92D9-9E6C91767118}" dt="2022-11-22T15:05:46.187" v="1674"/>
        <pc:sldMkLst>
          <pc:docMk/>
          <pc:sldMk cId="2339326577" sldId="289"/>
        </pc:sldMkLst>
        <pc:spChg chg="mod">
          <ac:chgData name="Mattia Manzolaro" userId="1e3db43c-cf4a-4a12-ae45-a8c31bb14f03" providerId="ADAL" clId="{135B56DC-2130-4F4E-92D9-9E6C91767118}" dt="2022-11-20T18:40:45.460" v="1184" actId="20577"/>
          <ac:spMkLst>
            <pc:docMk/>
            <pc:sldMk cId="2339326577" sldId="289"/>
            <ac:spMk id="2" creationId="{42643CB1-2E0A-2545-AE3A-3061E8BF58AB}"/>
          </ac:spMkLst>
        </pc:spChg>
      </pc:sldChg>
      <pc:sldChg chg="del">
        <pc:chgData name="Mattia Manzolaro" userId="1e3db43c-cf4a-4a12-ae45-a8c31bb14f03" providerId="ADAL" clId="{135B56DC-2130-4F4E-92D9-9E6C91767118}" dt="2022-11-20T18:08:25.756" v="551" actId="47"/>
        <pc:sldMkLst>
          <pc:docMk/>
          <pc:sldMk cId="4040373868" sldId="289"/>
        </pc:sldMkLst>
      </pc:sldChg>
      <pc:sldChg chg="modSp mod ord">
        <pc:chgData name="Mattia Manzolaro" userId="1e3db43c-cf4a-4a12-ae45-a8c31bb14f03" providerId="ADAL" clId="{135B56DC-2130-4F4E-92D9-9E6C91767118}" dt="2022-11-20T18:41:53.801" v="1218" actId="20577"/>
        <pc:sldMkLst>
          <pc:docMk/>
          <pc:sldMk cId="1660747167" sldId="290"/>
        </pc:sldMkLst>
        <pc:spChg chg="mod">
          <ac:chgData name="Mattia Manzolaro" userId="1e3db43c-cf4a-4a12-ae45-a8c31bb14f03" providerId="ADAL" clId="{135B56DC-2130-4F4E-92D9-9E6C91767118}" dt="2022-11-20T18:41:53.801" v="1218" actId="20577"/>
          <ac:spMkLst>
            <pc:docMk/>
            <pc:sldMk cId="1660747167" sldId="290"/>
            <ac:spMk id="2" creationId="{42643CB1-2E0A-2545-AE3A-3061E8BF58AB}"/>
          </ac:spMkLst>
        </pc:spChg>
      </pc:sldChg>
      <pc:sldChg chg="addSp delSp modSp mod ord">
        <pc:chgData name="Mattia Manzolaro" userId="1e3db43c-cf4a-4a12-ae45-a8c31bb14f03" providerId="ADAL" clId="{135B56DC-2130-4F4E-92D9-9E6C91767118}" dt="2022-11-20T18:42:03.425" v="1221"/>
        <pc:sldMkLst>
          <pc:docMk/>
          <pc:sldMk cId="2705948863" sldId="291"/>
        </pc:sldMkLst>
        <pc:spChg chg="del mod">
          <ac:chgData name="Mattia Manzolaro" userId="1e3db43c-cf4a-4a12-ae45-a8c31bb14f03" providerId="ADAL" clId="{135B56DC-2130-4F4E-92D9-9E6C91767118}" dt="2022-11-20T18:42:00.382" v="1219" actId="478"/>
          <ac:spMkLst>
            <pc:docMk/>
            <pc:sldMk cId="2705948863" sldId="291"/>
            <ac:spMk id="2" creationId="{42643CB1-2E0A-2545-AE3A-3061E8BF58AB}"/>
          </ac:spMkLst>
        </pc:spChg>
        <pc:spChg chg="add del mod">
          <ac:chgData name="Mattia Manzolaro" userId="1e3db43c-cf4a-4a12-ae45-a8c31bb14f03" providerId="ADAL" clId="{135B56DC-2130-4F4E-92D9-9E6C91767118}" dt="2022-11-20T18:42:02.410" v="1220" actId="478"/>
          <ac:spMkLst>
            <pc:docMk/>
            <pc:sldMk cId="2705948863" sldId="291"/>
            <ac:spMk id="4" creationId="{C2C53C57-0FAF-C6F9-1B74-004B6433F1F2}"/>
          </ac:spMkLst>
        </pc:spChg>
        <pc:spChg chg="add mod">
          <ac:chgData name="Mattia Manzolaro" userId="1e3db43c-cf4a-4a12-ae45-a8c31bb14f03" providerId="ADAL" clId="{135B56DC-2130-4F4E-92D9-9E6C91767118}" dt="2022-11-20T18:42:03.425" v="1221"/>
          <ac:spMkLst>
            <pc:docMk/>
            <pc:sldMk cId="2705948863" sldId="291"/>
            <ac:spMk id="5" creationId="{5BA7B7B1-5CB7-FDB8-7832-A7A1BEBC2BAB}"/>
          </ac:spMkLst>
        </pc:spChg>
      </pc:sldChg>
      <pc:sldChg chg="addSp delSp modSp add mod delAnim">
        <pc:chgData name="Mattia Manzolaro" userId="1e3db43c-cf4a-4a12-ae45-a8c31bb14f03" providerId="ADAL" clId="{135B56DC-2130-4F4E-92D9-9E6C91767118}" dt="2022-11-20T20:51:50.829" v="1246" actId="113"/>
        <pc:sldMkLst>
          <pc:docMk/>
          <pc:sldMk cId="4069805497" sldId="292"/>
        </pc:sldMkLst>
        <pc:spChg chg="mod">
          <ac:chgData name="Mattia Manzolaro" userId="1e3db43c-cf4a-4a12-ae45-a8c31bb14f03" providerId="ADAL" clId="{135B56DC-2130-4F4E-92D9-9E6C91767118}" dt="2022-11-20T17:43:46.331" v="9"/>
          <ac:spMkLst>
            <pc:docMk/>
            <pc:sldMk cId="4069805497" sldId="292"/>
            <ac:spMk id="2" creationId="{42643CB1-2E0A-2545-AE3A-3061E8BF58AB}"/>
          </ac:spMkLst>
        </pc:spChg>
        <pc:spChg chg="del">
          <ac:chgData name="Mattia Manzolaro" userId="1e3db43c-cf4a-4a12-ae45-a8c31bb14f03" providerId="ADAL" clId="{135B56DC-2130-4F4E-92D9-9E6C91767118}" dt="2022-11-20T17:43:35.175" v="6" actId="478"/>
          <ac:spMkLst>
            <pc:docMk/>
            <pc:sldMk cId="4069805497" sldId="292"/>
            <ac:spMk id="7" creationId="{247F9E0F-7056-4601-AD11-3087284745A4}"/>
          </ac:spMkLst>
        </pc:spChg>
        <pc:spChg chg="del">
          <ac:chgData name="Mattia Manzolaro" userId="1e3db43c-cf4a-4a12-ae45-a8c31bb14f03" providerId="ADAL" clId="{135B56DC-2130-4F4E-92D9-9E6C91767118}" dt="2022-11-20T17:43:35.175" v="6" actId="478"/>
          <ac:spMkLst>
            <pc:docMk/>
            <pc:sldMk cId="4069805497" sldId="292"/>
            <ac:spMk id="8" creationId="{F4605B4E-141C-476C-86DE-04C849A1AF3B}"/>
          </ac:spMkLst>
        </pc:spChg>
        <pc:spChg chg="del">
          <ac:chgData name="Mattia Manzolaro" userId="1e3db43c-cf4a-4a12-ae45-a8c31bb14f03" providerId="ADAL" clId="{135B56DC-2130-4F4E-92D9-9E6C91767118}" dt="2022-11-20T17:43:35.175" v="6" actId="478"/>
          <ac:spMkLst>
            <pc:docMk/>
            <pc:sldMk cId="4069805497" sldId="292"/>
            <ac:spMk id="9" creationId="{76999984-7903-42D8-A961-8D47B4E54998}"/>
          </ac:spMkLst>
        </pc:spChg>
        <pc:spChg chg="del">
          <ac:chgData name="Mattia Manzolaro" userId="1e3db43c-cf4a-4a12-ae45-a8c31bb14f03" providerId="ADAL" clId="{135B56DC-2130-4F4E-92D9-9E6C91767118}" dt="2022-11-20T17:43:35.175" v="6" actId="478"/>
          <ac:spMkLst>
            <pc:docMk/>
            <pc:sldMk cId="4069805497" sldId="292"/>
            <ac:spMk id="10" creationId="{5E2CA1FE-E78F-490D-9A3C-3C3EB00FB24A}"/>
          </ac:spMkLst>
        </pc:spChg>
        <pc:spChg chg="del">
          <ac:chgData name="Mattia Manzolaro" userId="1e3db43c-cf4a-4a12-ae45-a8c31bb14f03" providerId="ADAL" clId="{135B56DC-2130-4F4E-92D9-9E6C91767118}" dt="2022-11-20T17:43:35.175" v="6" actId="478"/>
          <ac:spMkLst>
            <pc:docMk/>
            <pc:sldMk cId="4069805497" sldId="292"/>
            <ac:spMk id="11" creationId="{2ADDD145-C439-47C2-A89B-F3A8B064A56A}"/>
          </ac:spMkLst>
        </pc:spChg>
        <pc:spChg chg="del">
          <ac:chgData name="Mattia Manzolaro" userId="1e3db43c-cf4a-4a12-ae45-a8c31bb14f03" providerId="ADAL" clId="{135B56DC-2130-4F4E-92D9-9E6C91767118}" dt="2022-11-20T17:43:35.175" v="6" actId="478"/>
          <ac:spMkLst>
            <pc:docMk/>
            <pc:sldMk cId="4069805497" sldId="292"/>
            <ac:spMk id="12" creationId="{0AF682A3-BD97-4CEE-B369-9BD9A11B600B}"/>
          </ac:spMkLst>
        </pc:spChg>
        <pc:spChg chg="del">
          <ac:chgData name="Mattia Manzolaro" userId="1e3db43c-cf4a-4a12-ae45-a8c31bb14f03" providerId="ADAL" clId="{135B56DC-2130-4F4E-92D9-9E6C91767118}" dt="2022-11-20T17:43:35.175" v="6" actId="478"/>
          <ac:spMkLst>
            <pc:docMk/>
            <pc:sldMk cId="4069805497" sldId="292"/>
            <ac:spMk id="13" creationId="{D9A1B03C-539A-4291-9E75-B4257FDF106F}"/>
          </ac:spMkLst>
        </pc:spChg>
        <pc:spChg chg="del">
          <ac:chgData name="Mattia Manzolaro" userId="1e3db43c-cf4a-4a12-ae45-a8c31bb14f03" providerId="ADAL" clId="{135B56DC-2130-4F4E-92D9-9E6C91767118}" dt="2022-11-20T17:43:35.175" v="6" actId="478"/>
          <ac:spMkLst>
            <pc:docMk/>
            <pc:sldMk cId="4069805497" sldId="292"/>
            <ac:spMk id="14" creationId="{7E3C5418-4109-41AD-8B80-78AF5B98331D}"/>
          </ac:spMkLst>
        </pc:spChg>
        <pc:spChg chg="add mod">
          <ac:chgData name="Mattia Manzolaro" userId="1e3db43c-cf4a-4a12-ae45-a8c31bb14f03" providerId="ADAL" clId="{135B56DC-2130-4F4E-92D9-9E6C91767118}" dt="2022-11-20T20:51:50.829" v="1246" actId="113"/>
          <ac:spMkLst>
            <pc:docMk/>
            <pc:sldMk cId="4069805497" sldId="292"/>
            <ac:spMk id="18" creationId="{3B43BCA8-BA6E-4C92-3709-A3F74B07EFCC}"/>
          </ac:spMkLst>
        </pc:spChg>
        <pc:picChg chg="del">
          <ac:chgData name="Mattia Manzolaro" userId="1e3db43c-cf4a-4a12-ae45-a8c31bb14f03" providerId="ADAL" clId="{135B56DC-2130-4F4E-92D9-9E6C91767118}" dt="2022-11-20T17:43:35.175" v="6" actId="478"/>
          <ac:picMkLst>
            <pc:docMk/>
            <pc:sldMk cId="4069805497" sldId="292"/>
            <ac:picMk id="6" creationId="{14AD4F20-98A5-4B24-927B-FD8DBD9D38FD}"/>
          </ac:picMkLst>
        </pc:picChg>
        <pc:cxnChg chg="del">
          <ac:chgData name="Mattia Manzolaro" userId="1e3db43c-cf4a-4a12-ae45-a8c31bb14f03" providerId="ADAL" clId="{135B56DC-2130-4F4E-92D9-9E6C91767118}" dt="2022-11-20T17:43:35.175" v="6" actId="478"/>
          <ac:cxnSpMkLst>
            <pc:docMk/>
            <pc:sldMk cId="4069805497" sldId="292"/>
            <ac:cxnSpMk id="15" creationId="{2AD46A2A-68C6-49A3-8316-9542E6C94920}"/>
          </ac:cxnSpMkLst>
        </pc:cxnChg>
        <pc:cxnChg chg="del">
          <ac:chgData name="Mattia Manzolaro" userId="1e3db43c-cf4a-4a12-ae45-a8c31bb14f03" providerId="ADAL" clId="{135B56DC-2130-4F4E-92D9-9E6C91767118}" dt="2022-11-20T17:43:35.175" v="6" actId="478"/>
          <ac:cxnSpMkLst>
            <pc:docMk/>
            <pc:sldMk cId="4069805497" sldId="292"/>
            <ac:cxnSpMk id="16" creationId="{D18E08D2-098B-4DD8-AB5D-4C5A5803AB62}"/>
          </ac:cxnSpMkLst>
        </pc:cxnChg>
        <pc:cxnChg chg="del">
          <ac:chgData name="Mattia Manzolaro" userId="1e3db43c-cf4a-4a12-ae45-a8c31bb14f03" providerId="ADAL" clId="{135B56DC-2130-4F4E-92D9-9E6C91767118}" dt="2022-11-20T17:43:35.175" v="6" actId="478"/>
          <ac:cxnSpMkLst>
            <pc:docMk/>
            <pc:sldMk cId="4069805497" sldId="292"/>
            <ac:cxnSpMk id="17" creationId="{024EBC98-04C8-407C-AF91-F4E288DFCC90}"/>
          </ac:cxnSpMkLst>
        </pc:cxnChg>
      </pc:sldChg>
      <pc:sldChg chg="addSp delSp modSp add mod">
        <pc:chgData name="Mattia Manzolaro" userId="1e3db43c-cf4a-4a12-ae45-a8c31bb14f03" providerId="ADAL" clId="{135B56DC-2130-4F4E-92D9-9E6C91767118}" dt="2022-11-20T18:02:42.894" v="327" actId="113"/>
        <pc:sldMkLst>
          <pc:docMk/>
          <pc:sldMk cId="1095112406" sldId="293"/>
        </pc:sldMkLst>
        <pc:spChg chg="mod">
          <ac:chgData name="Mattia Manzolaro" userId="1e3db43c-cf4a-4a12-ae45-a8c31bb14f03" providerId="ADAL" clId="{135B56DC-2130-4F4E-92D9-9E6C91767118}" dt="2022-11-20T18:02:42.894" v="327" actId="113"/>
          <ac:spMkLst>
            <pc:docMk/>
            <pc:sldMk cId="1095112406" sldId="293"/>
            <ac:spMk id="2" creationId="{42643CB1-2E0A-2545-AE3A-3061E8BF58AB}"/>
          </ac:spMkLst>
        </pc:spChg>
        <pc:spChg chg="add del mod">
          <ac:chgData name="Mattia Manzolaro" userId="1e3db43c-cf4a-4a12-ae45-a8c31bb14f03" providerId="ADAL" clId="{135B56DC-2130-4F4E-92D9-9E6C91767118}" dt="2022-11-20T17:55:14.894" v="129"/>
          <ac:spMkLst>
            <pc:docMk/>
            <pc:sldMk cId="1095112406" sldId="293"/>
            <ac:spMk id="6" creationId="{146E562F-7485-00DC-6A44-C11A241868DC}"/>
          </ac:spMkLst>
        </pc:spChg>
        <pc:spChg chg="del">
          <ac:chgData name="Mattia Manzolaro" userId="1e3db43c-cf4a-4a12-ae45-a8c31bb14f03" providerId="ADAL" clId="{135B56DC-2130-4F4E-92D9-9E6C91767118}" dt="2022-11-20T17:54:22.587" v="122" actId="478"/>
          <ac:spMkLst>
            <pc:docMk/>
            <pc:sldMk cId="1095112406" sldId="293"/>
            <ac:spMk id="18" creationId="{3B43BCA8-BA6E-4C92-3709-A3F74B07EFCC}"/>
          </ac:spMkLst>
        </pc:spChg>
        <pc:graphicFrameChg chg="add del mod">
          <ac:chgData name="Mattia Manzolaro" userId="1e3db43c-cf4a-4a12-ae45-a8c31bb14f03" providerId="ADAL" clId="{135B56DC-2130-4F4E-92D9-9E6C91767118}" dt="2022-11-20T17:55:14.894" v="129"/>
          <ac:graphicFrameMkLst>
            <pc:docMk/>
            <pc:sldMk cId="1095112406" sldId="293"/>
            <ac:graphicFrameMk id="3" creationId="{AD396FB1-539E-221D-1B55-9E7479CCF3C6}"/>
          </ac:graphicFrameMkLst>
        </pc:graphicFrameChg>
        <pc:picChg chg="add mod">
          <ac:chgData name="Mattia Manzolaro" userId="1e3db43c-cf4a-4a12-ae45-a8c31bb14f03" providerId="ADAL" clId="{135B56DC-2130-4F4E-92D9-9E6C91767118}" dt="2022-11-20T17:55:26.855" v="133" actId="1076"/>
          <ac:picMkLst>
            <pc:docMk/>
            <pc:sldMk cId="1095112406" sldId="293"/>
            <ac:picMk id="7" creationId="{D325D207-74FB-CF78-F7B7-CE5A9F10E29D}"/>
          </ac:picMkLst>
        </pc:picChg>
      </pc:sldChg>
      <pc:sldChg chg="addSp delSp modSp add mod">
        <pc:chgData name="Mattia Manzolaro" userId="1e3db43c-cf4a-4a12-ae45-a8c31bb14f03" providerId="ADAL" clId="{135B56DC-2130-4F4E-92D9-9E6C91767118}" dt="2022-11-20T20:55:05.727" v="1257" actId="113"/>
        <pc:sldMkLst>
          <pc:docMk/>
          <pc:sldMk cId="2437915258" sldId="294"/>
        </pc:sldMkLst>
        <pc:spChg chg="mod">
          <ac:chgData name="Mattia Manzolaro" userId="1e3db43c-cf4a-4a12-ae45-a8c31bb14f03" providerId="ADAL" clId="{135B56DC-2130-4F4E-92D9-9E6C91767118}" dt="2022-11-20T18:10:44.091" v="565" actId="20577"/>
          <ac:spMkLst>
            <pc:docMk/>
            <pc:sldMk cId="2437915258" sldId="294"/>
            <ac:spMk id="2" creationId="{42643CB1-2E0A-2545-AE3A-3061E8BF58AB}"/>
          </ac:spMkLst>
        </pc:spChg>
        <pc:spChg chg="add mod">
          <ac:chgData name="Mattia Manzolaro" userId="1e3db43c-cf4a-4a12-ae45-a8c31bb14f03" providerId="ADAL" clId="{135B56DC-2130-4F4E-92D9-9E6C91767118}" dt="2022-11-20T20:55:05.727" v="1257" actId="113"/>
          <ac:spMkLst>
            <pc:docMk/>
            <pc:sldMk cId="2437915258" sldId="294"/>
            <ac:spMk id="6" creationId="{C7C0AF79-6D14-4ABF-D8E8-9FCECA37A9C0}"/>
          </ac:spMkLst>
        </pc:spChg>
        <pc:picChg chg="del">
          <ac:chgData name="Mattia Manzolaro" userId="1e3db43c-cf4a-4a12-ae45-a8c31bb14f03" providerId="ADAL" clId="{135B56DC-2130-4F4E-92D9-9E6C91767118}" dt="2022-11-20T17:55:51.178" v="138" actId="478"/>
          <ac:picMkLst>
            <pc:docMk/>
            <pc:sldMk cId="2437915258" sldId="294"/>
            <ac:picMk id="7" creationId="{D325D207-74FB-CF78-F7B7-CE5A9F10E29D}"/>
          </ac:picMkLst>
        </pc:picChg>
      </pc:sldChg>
      <pc:sldChg chg="add del">
        <pc:chgData name="Mattia Manzolaro" userId="1e3db43c-cf4a-4a12-ae45-a8c31bb14f03" providerId="ADAL" clId="{135B56DC-2130-4F4E-92D9-9E6C91767118}" dt="2022-11-20T18:30:54.131" v="1165" actId="47"/>
        <pc:sldMkLst>
          <pc:docMk/>
          <pc:sldMk cId="3225445413" sldId="295"/>
        </pc:sldMkLst>
      </pc:sldChg>
      <pc:sldChg chg="addSp delSp modSp add mod">
        <pc:chgData name="Mattia Manzolaro" userId="1e3db43c-cf4a-4a12-ae45-a8c31bb14f03" providerId="ADAL" clId="{135B56DC-2130-4F4E-92D9-9E6C91767118}" dt="2022-11-20T20:59:01.602" v="1263" actId="113"/>
        <pc:sldMkLst>
          <pc:docMk/>
          <pc:sldMk cId="1675797487" sldId="296"/>
        </pc:sldMkLst>
        <pc:spChg chg="del">
          <ac:chgData name="Mattia Manzolaro" userId="1e3db43c-cf4a-4a12-ae45-a8c31bb14f03" providerId="ADAL" clId="{135B56DC-2130-4F4E-92D9-9E6C91767118}" dt="2022-11-20T18:14:23.573" v="715" actId="478"/>
          <ac:spMkLst>
            <pc:docMk/>
            <pc:sldMk cId="1675797487" sldId="296"/>
            <ac:spMk id="2" creationId="{42643CB1-2E0A-2545-AE3A-3061E8BF58AB}"/>
          </ac:spMkLst>
        </pc:spChg>
        <pc:spChg chg="add del mod">
          <ac:chgData name="Mattia Manzolaro" userId="1e3db43c-cf4a-4a12-ae45-a8c31bb14f03" providerId="ADAL" clId="{135B56DC-2130-4F4E-92D9-9E6C91767118}" dt="2022-11-20T18:14:24.276" v="716" actId="478"/>
          <ac:spMkLst>
            <pc:docMk/>
            <pc:sldMk cId="1675797487" sldId="296"/>
            <ac:spMk id="6" creationId="{E8BA3597-A164-4D8F-CB8A-029F00A50694}"/>
          </ac:spMkLst>
        </pc:spChg>
        <pc:spChg chg="add del mod">
          <ac:chgData name="Mattia Manzolaro" userId="1e3db43c-cf4a-4a12-ae45-a8c31bb14f03" providerId="ADAL" clId="{135B56DC-2130-4F4E-92D9-9E6C91767118}" dt="2022-11-20T18:14:44.084" v="722"/>
          <ac:spMkLst>
            <pc:docMk/>
            <pc:sldMk cId="1675797487" sldId="296"/>
            <ac:spMk id="10" creationId="{74A8C399-18C7-C654-33BE-6EFFD87D7AAC}"/>
          </ac:spMkLst>
        </pc:spChg>
        <pc:spChg chg="add del mod">
          <ac:chgData name="Mattia Manzolaro" userId="1e3db43c-cf4a-4a12-ae45-a8c31bb14f03" providerId="ADAL" clId="{135B56DC-2130-4F4E-92D9-9E6C91767118}" dt="2022-11-20T18:14:44.084" v="722"/>
          <ac:spMkLst>
            <pc:docMk/>
            <pc:sldMk cId="1675797487" sldId="296"/>
            <ac:spMk id="11" creationId="{6F291EEB-3F44-FD6A-878D-D22F1BAAB2BE}"/>
          </ac:spMkLst>
        </pc:spChg>
        <pc:spChg chg="add del mod">
          <ac:chgData name="Mattia Manzolaro" userId="1e3db43c-cf4a-4a12-ae45-a8c31bb14f03" providerId="ADAL" clId="{135B56DC-2130-4F4E-92D9-9E6C91767118}" dt="2022-11-20T18:14:49.792" v="724"/>
          <ac:spMkLst>
            <pc:docMk/>
            <pc:sldMk cId="1675797487" sldId="296"/>
            <ac:spMk id="15" creationId="{652A57C4-E912-46E9-9720-D148A9DAAC38}"/>
          </ac:spMkLst>
        </pc:spChg>
        <pc:spChg chg="add del mod">
          <ac:chgData name="Mattia Manzolaro" userId="1e3db43c-cf4a-4a12-ae45-a8c31bb14f03" providerId="ADAL" clId="{135B56DC-2130-4F4E-92D9-9E6C91767118}" dt="2022-11-20T18:14:49.792" v="724"/>
          <ac:spMkLst>
            <pc:docMk/>
            <pc:sldMk cId="1675797487" sldId="296"/>
            <ac:spMk id="16" creationId="{D2D4D32F-B2B7-1023-CEC3-2A73E758965F}"/>
          </ac:spMkLst>
        </pc:spChg>
        <pc:spChg chg="add mod">
          <ac:chgData name="Mattia Manzolaro" userId="1e3db43c-cf4a-4a12-ae45-a8c31bb14f03" providerId="ADAL" clId="{135B56DC-2130-4F4E-92D9-9E6C91767118}" dt="2022-11-20T20:59:01.602" v="1263" actId="113"/>
          <ac:spMkLst>
            <pc:docMk/>
            <pc:sldMk cId="1675797487" sldId="296"/>
            <ac:spMk id="17" creationId="{3A4D34B2-7778-69EC-3A4F-652FD9730B3F}"/>
          </ac:spMkLst>
        </pc:spChg>
        <pc:spChg chg="add mod">
          <ac:chgData name="Mattia Manzolaro" userId="1e3db43c-cf4a-4a12-ae45-a8c31bb14f03" providerId="ADAL" clId="{135B56DC-2130-4F4E-92D9-9E6C91767118}" dt="2022-11-20T18:20:54.848" v="906"/>
          <ac:spMkLst>
            <pc:docMk/>
            <pc:sldMk cId="1675797487" sldId="296"/>
            <ac:spMk id="18" creationId="{FD0A0E99-FE0A-7FAD-5CCA-66835797491F}"/>
          </ac:spMkLst>
        </pc:spChg>
        <pc:graphicFrameChg chg="add del mod">
          <ac:chgData name="Mattia Manzolaro" userId="1e3db43c-cf4a-4a12-ae45-a8c31bb14f03" providerId="ADAL" clId="{135B56DC-2130-4F4E-92D9-9E6C91767118}" dt="2022-11-20T18:14:44.084" v="722"/>
          <ac:graphicFrameMkLst>
            <pc:docMk/>
            <pc:sldMk cId="1675797487" sldId="296"/>
            <ac:graphicFrameMk id="7" creationId="{867AE058-B9A4-4B65-6E1C-D52C0C3B3A9C}"/>
          </ac:graphicFrameMkLst>
        </pc:graphicFrameChg>
        <pc:graphicFrameChg chg="add del mod">
          <ac:chgData name="Mattia Manzolaro" userId="1e3db43c-cf4a-4a12-ae45-a8c31bb14f03" providerId="ADAL" clId="{135B56DC-2130-4F4E-92D9-9E6C91767118}" dt="2022-11-20T18:14:44.084" v="722"/>
          <ac:graphicFrameMkLst>
            <pc:docMk/>
            <pc:sldMk cId="1675797487" sldId="296"/>
            <ac:graphicFrameMk id="8" creationId="{7985046E-4BDC-E8FB-3A24-D62B564054B5}"/>
          </ac:graphicFrameMkLst>
        </pc:graphicFrameChg>
        <pc:graphicFrameChg chg="add del mod">
          <ac:chgData name="Mattia Manzolaro" userId="1e3db43c-cf4a-4a12-ae45-a8c31bb14f03" providerId="ADAL" clId="{135B56DC-2130-4F4E-92D9-9E6C91767118}" dt="2022-11-20T18:14:44.084" v="722"/>
          <ac:graphicFrameMkLst>
            <pc:docMk/>
            <pc:sldMk cId="1675797487" sldId="296"/>
            <ac:graphicFrameMk id="9" creationId="{BE375C79-1E61-9DFC-778F-F1A2E8FB56A4}"/>
          </ac:graphicFrameMkLst>
        </pc:graphicFrameChg>
        <pc:graphicFrameChg chg="add del mod">
          <ac:chgData name="Mattia Manzolaro" userId="1e3db43c-cf4a-4a12-ae45-a8c31bb14f03" providerId="ADAL" clId="{135B56DC-2130-4F4E-92D9-9E6C91767118}" dt="2022-11-20T18:14:49.792" v="724"/>
          <ac:graphicFrameMkLst>
            <pc:docMk/>
            <pc:sldMk cId="1675797487" sldId="296"/>
            <ac:graphicFrameMk id="12" creationId="{7B5FA9F4-31D2-D825-AACB-FD3AE93B4E4A}"/>
          </ac:graphicFrameMkLst>
        </pc:graphicFrameChg>
        <pc:graphicFrameChg chg="add del mod">
          <ac:chgData name="Mattia Manzolaro" userId="1e3db43c-cf4a-4a12-ae45-a8c31bb14f03" providerId="ADAL" clId="{135B56DC-2130-4F4E-92D9-9E6C91767118}" dt="2022-11-20T18:14:49.792" v="724"/>
          <ac:graphicFrameMkLst>
            <pc:docMk/>
            <pc:sldMk cId="1675797487" sldId="296"/>
            <ac:graphicFrameMk id="13" creationId="{5EE43AD4-0760-8485-B2DE-A30043576DF1}"/>
          </ac:graphicFrameMkLst>
        </pc:graphicFrameChg>
        <pc:graphicFrameChg chg="add del mod">
          <ac:chgData name="Mattia Manzolaro" userId="1e3db43c-cf4a-4a12-ae45-a8c31bb14f03" providerId="ADAL" clId="{135B56DC-2130-4F4E-92D9-9E6C91767118}" dt="2022-11-20T18:14:49.792" v="724"/>
          <ac:graphicFrameMkLst>
            <pc:docMk/>
            <pc:sldMk cId="1675797487" sldId="296"/>
            <ac:graphicFrameMk id="14" creationId="{2A871D13-4A26-4301-4062-2A96186DE493}"/>
          </ac:graphicFrameMkLst>
        </pc:graphicFrameChg>
      </pc:sldChg>
      <pc:sldChg chg="addSp delSp modSp add mod">
        <pc:chgData name="Mattia Manzolaro" userId="1e3db43c-cf4a-4a12-ae45-a8c31bb14f03" providerId="ADAL" clId="{135B56DC-2130-4F4E-92D9-9E6C91767118}" dt="2022-11-20T20:57:57.098" v="1262" actId="113"/>
        <pc:sldMkLst>
          <pc:docMk/>
          <pc:sldMk cId="3871657607" sldId="297"/>
        </pc:sldMkLst>
        <pc:spChg chg="mod">
          <ac:chgData name="Mattia Manzolaro" userId="1e3db43c-cf4a-4a12-ae45-a8c31bb14f03" providerId="ADAL" clId="{135B56DC-2130-4F4E-92D9-9E6C91767118}" dt="2022-11-20T18:12:05.301" v="625" actId="20577"/>
          <ac:spMkLst>
            <pc:docMk/>
            <pc:sldMk cId="3871657607" sldId="297"/>
            <ac:spMk id="2" creationId="{42643CB1-2E0A-2545-AE3A-3061E8BF58AB}"/>
          </ac:spMkLst>
        </pc:spChg>
        <pc:spChg chg="add del mod">
          <ac:chgData name="Mattia Manzolaro" userId="1e3db43c-cf4a-4a12-ae45-a8c31bb14f03" providerId="ADAL" clId="{135B56DC-2130-4F4E-92D9-9E6C91767118}" dt="2022-11-20T18:12:34.017" v="629"/>
          <ac:spMkLst>
            <pc:docMk/>
            <pc:sldMk cId="3871657607" sldId="297"/>
            <ac:spMk id="3" creationId="{3E58E140-C6B6-30F7-0B7A-7232F0DB01E5}"/>
          </ac:spMkLst>
        </pc:spChg>
        <pc:spChg chg="add del">
          <ac:chgData name="Mattia Manzolaro" userId="1e3db43c-cf4a-4a12-ae45-a8c31bb14f03" providerId="ADAL" clId="{135B56DC-2130-4F4E-92D9-9E6C91767118}" dt="2022-11-20T18:12:40.529" v="635"/>
          <ac:spMkLst>
            <pc:docMk/>
            <pc:sldMk cId="3871657607" sldId="297"/>
            <ac:spMk id="6" creationId="{545D0D2A-3413-195D-C476-1263D4CE48E1}"/>
          </ac:spMkLst>
        </pc:spChg>
        <pc:spChg chg="add del">
          <ac:chgData name="Mattia Manzolaro" userId="1e3db43c-cf4a-4a12-ae45-a8c31bb14f03" providerId="ADAL" clId="{135B56DC-2130-4F4E-92D9-9E6C91767118}" dt="2022-11-20T18:12:42.662" v="637"/>
          <ac:spMkLst>
            <pc:docMk/>
            <pc:sldMk cId="3871657607" sldId="297"/>
            <ac:spMk id="7" creationId="{B1E5F04F-A5F9-113E-F903-1DC88425BCB4}"/>
          </ac:spMkLst>
        </pc:spChg>
        <pc:spChg chg="add del">
          <ac:chgData name="Mattia Manzolaro" userId="1e3db43c-cf4a-4a12-ae45-a8c31bb14f03" providerId="ADAL" clId="{135B56DC-2130-4F4E-92D9-9E6C91767118}" dt="2022-11-20T18:13:09.387" v="655"/>
          <ac:spMkLst>
            <pc:docMk/>
            <pc:sldMk cId="3871657607" sldId="297"/>
            <ac:spMk id="9" creationId="{16F3C2A8-FE47-0651-91DC-BB53736B370E}"/>
          </ac:spMkLst>
        </pc:spChg>
        <pc:spChg chg="add mod">
          <ac:chgData name="Mattia Manzolaro" userId="1e3db43c-cf4a-4a12-ae45-a8c31bb14f03" providerId="ADAL" clId="{135B56DC-2130-4F4E-92D9-9E6C91767118}" dt="2022-11-20T20:57:57.098" v="1262" actId="113"/>
          <ac:spMkLst>
            <pc:docMk/>
            <pc:sldMk cId="3871657607" sldId="297"/>
            <ac:spMk id="10" creationId="{E44CDCBB-FE15-4E9A-6AF7-905AFDFAD069}"/>
          </ac:spMkLst>
        </pc:spChg>
        <pc:picChg chg="add del mod">
          <ac:chgData name="Mattia Manzolaro" userId="1e3db43c-cf4a-4a12-ae45-a8c31bb14f03" providerId="ADAL" clId="{135B56DC-2130-4F4E-92D9-9E6C91767118}" dt="2022-11-20T18:12:57.861" v="643"/>
          <ac:picMkLst>
            <pc:docMk/>
            <pc:sldMk cId="3871657607" sldId="297"/>
            <ac:picMk id="8" creationId="{08781C7D-D5DD-3484-C852-615D2248B313}"/>
          </ac:picMkLst>
        </pc:picChg>
      </pc:sldChg>
      <pc:sldChg chg="add del">
        <pc:chgData name="Mattia Manzolaro" userId="1e3db43c-cf4a-4a12-ae45-a8c31bb14f03" providerId="ADAL" clId="{135B56DC-2130-4F4E-92D9-9E6C91767118}" dt="2022-11-20T18:10:24.054" v="560" actId="47"/>
        <pc:sldMkLst>
          <pc:docMk/>
          <pc:sldMk cId="937702143" sldId="298"/>
        </pc:sldMkLst>
      </pc:sldChg>
      <pc:sldChg chg="addSp modSp add mod ord">
        <pc:chgData name="Mattia Manzolaro" userId="1e3db43c-cf4a-4a12-ae45-a8c31bb14f03" providerId="ADAL" clId="{135B56DC-2130-4F4E-92D9-9E6C91767118}" dt="2022-11-22T15:06:25.086" v="1677"/>
        <pc:sldMkLst>
          <pc:docMk/>
          <pc:sldMk cId="1965187710" sldId="299"/>
        </pc:sldMkLst>
        <pc:spChg chg="mod">
          <ac:chgData name="Mattia Manzolaro" userId="1e3db43c-cf4a-4a12-ae45-a8c31bb14f03" providerId="ADAL" clId="{135B56DC-2130-4F4E-92D9-9E6C91767118}" dt="2022-11-20T18:01:07.435" v="195"/>
          <ac:spMkLst>
            <pc:docMk/>
            <pc:sldMk cId="1965187710" sldId="299"/>
            <ac:spMk id="2" creationId="{42643CB1-2E0A-2545-AE3A-3061E8BF58AB}"/>
          </ac:spMkLst>
        </pc:spChg>
        <pc:spChg chg="add mod">
          <ac:chgData name="Mattia Manzolaro" userId="1e3db43c-cf4a-4a12-ae45-a8c31bb14f03" providerId="ADAL" clId="{135B56DC-2130-4F4E-92D9-9E6C91767118}" dt="2022-11-20T18:01:27.283" v="202" actId="1035"/>
          <ac:spMkLst>
            <pc:docMk/>
            <pc:sldMk cId="1965187710" sldId="299"/>
            <ac:spMk id="6" creationId="{1B830F76-18C9-0A55-D209-32982C25238F}"/>
          </ac:spMkLst>
        </pc:spChg>
        <pc:spChg chg="add mod">
          <ac:chgData name="Mattia Manzolaro" userId="1e3db43c-cf4a-4a12-ae45-a8c31bb14f03" providerId="ADAL" clId="{135B56DC-2130-4F4E-92D9-9E6C91767118}" dt="2022-11-20T18:01:52.470" v="272"/>
          <ac:spMkLst>
            <pc:docMk/>
            <pc:sldMk cId="1965187710" sldId="299"/>
            <ac:spMk id="7" creationId="{D7027E82-FF0D-C1D4-591E-D30344460958}"/>
          </ac:spMkLst>
        </pc:spChg>
        <pc:spChg chg="add mod">
          <ac:chgData name="Mattia Manzolaro" userId="1e3db43c-cf4a-4a12-ae45-a8c31bb14f03" providerId="ADAL" clId="{135B56DC-2130-4F4E-92D9-9E6C91767118}" dt="2022-11-20T21:17:24.985" v="1661" actId="113"/>
          <ac:spMkLst>
            <pc:docMk/>
            <pc:sldMk cId="1965187710" sldId="299"/>
            <ac:spMk id="9" creationId="{9C166BFD-2E03-18BF-E083-92F0960770A9}"/>
          </ac:spMkLst>
        </pc:spChg>
      </pc:sldChg>
      <pc:sldChg chg="add del">
        <pc:chgData name="Mattia Manzolaro" userId="1e3db43c-cf4a-4a12-ae45-a8c31bb14f03" providerId="ADAL" clId="{135B56DC-2130-4F4E-92D9-9E6C91767118}" dt="2022-11-20T18:09:14.057" v="558" actId="47"/>
        <pc:sldMkLst>
          <pc:docMk/>
          <pc:sldMk cId="2940637932" sldId="300"/>
        </pc:sldMkLst>
      </pc:sldChg>
      <pc:sldChg chg="addSp modSp add mod modShow">
        <pc:chgData name="Mattia Manzolaro" userId="1e3db43c-cf4a-4a12-ae45-a8c31bb14f03" providerId="ADAL" clId="{135B56DC-2130-4F4E-92D9-9E6C91767118}" dt="2022-11-22T15:05:26.210" v="1672" actId="729"/>
        <pc:sldMkLst>
          <pc:docMk/>
          <pc:sldMk cId="2099558439" sldId="301"/>
        </pc:sldMkLst>
        <pc:spChg chg="mod">
          <ac:chgData name="Mattia Manzolaro" userId="1e3db43c-cf4a-4a12-ae45-a8c31bb14f03" providerId="ADAL" clId="{135B56DC-2130-4F4E-92D9-9E6C91767118}" dt="2022-11-20T18:04:37.978" v="338"/>
          <ac:spMkLst>
            <pc:docMk/>
            <pc:sldMk cId="2099558439" sldId="301"/>
            <ac:spMk id="2" creationId="{42643CB1-2E0A-2545-AE3A-3061E8BF58AB}"/>
          </ac:spMkLst>
        </pc:spChg>
        <pc:spChg chg="add mod">
          <ac:chgData name="Mattia Manzolaro" userId="1e3db43c-cf4a-4a12-ae45-a8c31bb14f03" providerId="ADAL" clId="{135B56DC-2130-4F4E-92D9-9E6C91767118}" dt="2022-11-20T21:13:19.611" v="1314" actId="113"/>
          <ac:spMkLst>
            <pc:docMk/>
            <pc:sldMk cId="2099558439" sldId="301"/>
            <ac:spMk id="6" creationId="{DC9999AD-170B-E405-9921-89112EA78CA7}"/>
          </ac:spMkLst>
        </pc:spChg>
        <pc:spChg chg="add mod">
          <ac:chgData name="Mattia Manzolaro" userId="1e3db43c-cf4a-4a12-ae45-a8c31bb14f03" providerId="ADAL" clId="{135B56DC-2130-4F4E-92D9-9E6C91767118}" dt="2022-11-20T18:06:25.880" v="486" actId="20577"/>
          <ac:spMkLst>
            <pc:docMk/>
            <pc:sldMk cId="2099558439" sldId="301"/>
            <ac:spMk id="7" creationId="{5FDDAFC1-97BA-6640-620B-C186BC8570E1}"/>
          </ac:spMkLst>
        </pc:spChg>
        <pc:spChg chg="add mod">
          <ac:chgData name="Mattia Manzolaro" userId="1e3db43c-cf4a-4a12-ae45-a8c31bb14f03" providerId="ADAL" clId="{135B56DC-2130-4F4E-92D9-9E6C91767118}" dt="2022-11-20T21:13:23.934" v="1316" actId="113"/>
          <ac:spMkLst>
            <pc:docMk/>
            <pc:sldMk cId="2099558439" sldId="301"/>
            <ac:spMk id="9" creationId="{A8D2EAFE-353E-9DAB-03D2-53795A30A6AD}"/>
          </ac:spMkLst>
        </pc:spChg>
      </pc:sldChg>
      <pc:sldChg chg="addSp delSp modSp add mod">
        <pc:chgData name="Mattia Manzolaro" userId="1e3db43c-cf4a-4a12-ae45-a8c31bb14f03" providerId="ADAL" clId="{135B56DC-2130-4F4E-92D9-9E6C91767118}" dt="2022-11-20T21:15:52.546" v="1656" actId="14100"/>
        <pc:sldMkLst>
          <pc:docMk/>
          <pc:sldMk cId="4067916426" sldId="302"/>
        </pc:sldMkLst>
        <pc:spChg chg="mod">
          <ac:chgData name="Mattia Manzolaro" userId="1e3db43c-cf4a-4a12-ae45-a8c31bb14f03" providerId="ADAL" clId="{135B56DC-2130-4F4E-92D9-9E6C91767118}" dt="2022-11-20T18:02:35.948" v="326" actId="113"/>
          <ac:spMkLst>
            <pc:docMk/>
            <pc:sldMk cId="4067916426" sldId="302"/>
            <ac:spMk id="2" creationId="{42643CB1-2E0A-2545-AE3A-3061E8BF58AB}"/>
          </ac:spMkLst>
        </pc:spChg>
        <pc:spChg chg="add del mod">
          <ac:chgData name="Mattia Manzolaro" userId="1e3db43c-cf4a-4a12-ae45-a8c31bb14f03" providerId="ADAL" clId="{135B56DC-2130-4F4E-92D9-9E6C91767118}" dt="2022-11-20T17:56:50.788" v="154"/>
          <ac:spMkLst>
            <pc:docMk/>
            <pc:sldMk cId="4067916426" sldId="302"/>
            <ac:spMk id="6" creationId="{23A6542A-D4FF-98DC-8FC8-8359D8D2DBEE}"/>
          </ac:spMkLst>
        </pc:spChg>
        <pc:graphicFrameChg chg="add del mod">
          <ac:chgData name="Mattia Manzolaro" userId="1e3db43c-cf4a-4a12-ae45-a8c31bb14f03" providerId="ADAL" clId="{135B56DC-2130-4F4E-92D9-9E6C91767118}" dt="2022-11-20T17:56:50.788" v="154"/>
          <ac:graphicFrameMkLst>
            <pc:docMk/>
            <pc:sldMk cId="4067916426" sldId="302"/>
            <ac:graphicFrameMk id="3" creationId="{6B10E11D-FC98-2ECD-7682-DC3E26A5D0EB}"/>
          </ac:graphicFrameMkLst>
        </pc:graphicFrameChg>
        <pc:picChg chg="del">
          <ac:chgData name="Mattia Manzolaro" userId="1e3db43c-cf4a-4a12-ae45-a8c31bb14f03" providerId="ADAL" clId="{135B56DC-2130-4F4E-92D9-9E6C91767118}" dt="2022-11-20T17:56:37.956" v="150" actId="478"/>
          <ac:picMkLst>
            <pc:docMk/>
            <pc:sldMk cId="4067916426" sldId="302"/>
            <ac:picMk id="7" creationId="{D325D207-74FB-CF78-F7B7-CE5A9F10E29D}"/>
          </ac:picMkLst>
        </pc:picChg>
        <pc:picChg chg="add mod">
          <ac:chgData name="Mattia Manzolaro" userId="1e3db43c-cf4a-4a12-ae45-a8c31bb14f03" providerId="ADAL" clId="{135B56DC-2130-4F4E-92D9-9E6C91767118}" dt="2022-11-20T17:57:27.091" v="162" actId="1076"/>
          <ac:picMkLst>
            <pc:docMk/>
            <pc:sldMk cId="4067916426" sldId="302"/>
            <ac:picMk id="8" creationId="{98DA9414-D813-6D84-4440-E245C4A76243}"/>
          </ac:picMkLst>
        </pc:picChg>
        <pc:cxnChg chg="add mod">
          <ac:chgData name="Mattia Manzolaro" userId="1e3db43c-cf4a-4a12-ae45-a8c31bb14f03" providerId="ADAL" clId="{135B56DC-2130-4F4E-92D9-9E6C91767118}" dt="2022-11-20T21:14:01.964" v="1321" actId="692"/>
          <ac:cxnSpMkLst>
            <pc:docMk/>
            <pc:sldMk cId="4067916426" sldId="302"/>
            <ac:cxnSpMk id="10" creationId="{487750C7-B4E3-5152-2AC5-C9720CFAD81B}"/>
          </ac:cxnSpMkLst>
        </pc:cxnChg>
        <pc:cxnChg chg="add mod">
          <ac:chgData name="Mattia Manzolaro" userId="1e3db43c-cf4a-4a12-ae45-a8c31bb14f03" providerId="ADAL" clId="{135B56DC-2130-4F4E-92D9-9E6C91767118}" dt="2022-11-20T21:14:27.035" v="1327" actId="1035"/>
          <ac:cxnSpMkLst>
            <pc:docMk/>
            <pc:sldMk cId="4067916426" sldId="302"/>
            <ac:cxnSpMk id="11" creationId="{547CD1B7-0261-1AD6-0836-CF060531866E}"/>
          </ac:cxnSpMkLst>
        </pc:cxnChg>
        <pc:cxnChg chg="add mod">
          <ac:chgData name="Mattia Manzolaro" userId="1e3db43c-cf4a-4a12-ae45-a8c31bb14f03" providerId="ADAL" clId="{135B56DC-2130-4F4E-92D9-9E6C91767118}" dt="2022-11-20T21:14:52.763" v="1384" actId="14100"/>
          <ac:cxnSpMkLst>
            <pc:docMk/>
            <pc:sldMk cId="4067916426" sldId="302"/>
            <ac:cxnSpMk id="13" creationId="{B9094033-0866-1582-C651-137F23F937F7}"/>
          </ac:cxnSpMkLst>
        </pc:cxnChg>
        <pc:cxnChg chg="add mod">
          <ac:chgData name="Mattia Manzolaro" userId="1e3db43c-cf4a-4a12-ae45-a8c31bb14f03" providerId="ADAL" clId="{135B56DC-2130-4F4E-92D9-9E6C91767118}" dt="2022-11-20T21:15:03.196" v="1386" actId="1076"/>
          <ac:cxnSpMkLst>
            <pc:docMk/>
            <pc:sldMk cId="4067916426" sldId="302"/>
            <ac:cxnSpMk id="14" creationId="{447085A9-BFB5-19DD-8C05-DF91BF602A12}"/>
          </ac:cxnSpMkLst>
        </pc:cxnChg>
        <pc:cxnChg chg="add mod">
          <ac:chgData name="Mattia Manzolaro" userId="1e3db43c-cf4a-4a12-ae45-a8c31bb14f03" providerId="ADAL" clId="{135B56DC-2130-4F4E-92D9-9E6C91767118}" dt="2022-11-20T21:15:27.782" v="1492" actId="14100"/>
          <ac:cxnSpMkLst>
            <pc:docMk/>
            <pc:sldMk cId="4067916426" sldId="302"/>
            <ac:cxnSpMk id="15" creationId="{8F34B0BA-7D64-9378-DA0C-5D366DAB65BC}"/>
          </ac:cxnSpMkLst>
        </pc:cxnChg>
        <pc:cxnChg chg="add mod">
          <ac:chgData name="Mattia Manzolaro" userId="1e3db43c-cf4a-4a12-ae45-a8c31bb14f03" providerId="ADAL" clId="{135B56DC-2130-4F4E-92D9-9E6C91767118}" dt="2022-11-20T21:15:33.970" v="1494" actId="1076"/>
          <ac:cxnSpMkLst>
            <pc:docMk/>
            <pc:sldMk cId="4067916426" sldId="302"/>
            <ac:cxnSpMk id="16" creationId="{B94AB73A-1EA4-A7B4-EF77-024C3F9F0901}"/>
          </ac:cxnSpMkLst>
        </pc:cxnChg>
        <pc:cxnChg chg="add mod">
          <ac:chgData name="Mattia Manzolaro" userId="1e3db43c-cf4a-4a12-ae45-a8c31bb14f03" providerId="ADAL" clId="{135B56DC-2130-4F4E-92D9-9E6C91767118}" dt="2022-11-20T21:15:52.546" v="1656" actId="14100"/>
          <ac:cxnSpMkLst>
            <pc:docMk/>
            <pc:sldMk cId="4067916426" sldId="302"/>
            <ac:cxnSpMk id="17" creationId="{65DBF2A2-B04E-8FA8-3AB3-7EEFD8269DEB}"/>
          </ac:cxnSpMkLst>
        </pc:cxnChg>
      </pc:sldChg>
      <pc:sldChg chg="add del">
        <pc:chgData name="Mattia Manzolaro" userId="1e3db43c-cf4a-4a12-ae45-a8c31bb14f03" providerId="ADAL" clId="{135B56DC-2130-4F4E-92D9-9E6C91767118}" dt="2022-11-20T18:09:16.422" v="559" actId="47"/>
        <pc:sldMkLst>
          <pc:docMk/>
          <pc:sldMk cId="3512804793" sldId="303"/>
        </pc:sldMkLst>
      </pc:sldChg>
      <pc:sldChg chg="addSp modSp add mod ord modShow">
        <pc:chgData name="Mattia Manzolaro" userId="1e3db43c-cf4a-4a12-ae45-a8c31bb14f03" providerId="ADAL" clId="{135B56DC-2130-4F4E-92D9-9E6C91767118}" dt="2022-11-22T15:05:59.493" v="1675" actId="729"/>
        <pc:sldMkLst>
          <pc:docMk/>
          <pc:sldMk cId="4244782571" sldId="304"/>
        </pc:sldMkLst>
        <pc:spChg chg="mod">
          <ac:chgData name="Mattia Manzolaro" userId="1e3db43c-cf4a-4a12-ae45-a8c31bb14f03" providerId="ADAL" clId="{135B56DC-2130-4F4E-92D9-9E6C91767118}" dt="2022-11-20T18:06:57.673" v="521" actId="20577"/>
          <ac:spMkLst>
            <pc:docMk/>
            <pc:sldMk cId="4244782571" sldId="304"/>
            <ac:spMk id="2" creationId="{42643CB1-2E0A-2545-AE3A-3061E8BF58AB}"/>
          </ac:spMkLst>
        </pc:spChg>
        <pc:spChg chg="add mod">
          <ac:chgData name="Mattia Manzolaro" userId="1e3db43c-cf4a-4a12-ae45-a8c31bb14f03" providerId="ADAL" clId="{135B56DC-2130-4F4E-92D9-9E6C91767118}" dt="2022-11-22T15:03:59.669" v="1669" actId="113"/>
          <ac:spMkLst>
            <pc:docMk/>
            <pc:sldMk cId="4244782571" sldId="304"/>
            <ac:spMk id="6" creationId="{4FD63326-47A8-883A-5FAD-E96DD3A00949}"/>
          </ac:spMkLst>
        </pc:spChg>
      </pc:sldChg>
      <pc:sldChg chg="addSp delSp modSp add mod ord">
        <pc:chgData name="Mattia Manzolaro" userId="1e3db43c-cf4a-4a12-ae45-a8c31bb14f03" providerId="ADAL" clId="{135B56DC-2130-4F4E-92D9-9E6C91767118}" dt="2022-11-20T18:02:28.692" v="325" actId="113"/>
        <pc:sldMkLst>
          <pc:docMk/>
          <pc:sldMk cId="2848309763" sldId="305"/>
        </pc:sldMkLst>
        <pc:spChg chg="mod">
          <ac:chgData name="Mattia Manzolaro" userId="1e3db43c-cf4a-4a12-ae45-a8c31bb14f03" providerId="ADAL" clId="{135B56DC-2130-4F4E-92D9-9E6C91767118}" dt="2022-11-20T18:02:28.692" v="325" actId="113"/>
          <ac:spMkLst>
            <pc:docMk/>
            <pc:sldMk cId="2848309763" sldId="305"/>
            <ac:spMk id="2" creationId="{42643CB1-2E0A-2545-AE3A-3061E8BF58AB}"/>
          </ac:spMkLst>
        </pc:spChg>
        <pc:spChg chg="add del mod">
          <ac:chgData name="Mattia Manzolaro" userId="1e3db43c-cf4a-4a12-ae45-a8c31bb14f03" providerId="ADAL" clId="{135B56DC-2130-4F4E-92D9-9E6C91767118}" dt="2022-11-20T17:58:42.060" v="173"/>
          <ac:spMkLst>
            <pc:docMk/>
            <pc:sldMk cId="2848309763" sldId="305"/>
            <ac:spMk id="6" creationId="{54D5610D-4474-9BB5-FB17-1B8598CD9617}"/>
          </ac:spMkLst>
        </pc:spChg>
        <pc:graphicFrameChg chg="add del mod">
          <ac:chgData name="Mattia Manzolaro" userId="1e3db43c-cf4a-4a12-ae45-a8c31bb14f03" providerId="ADAL" clId="{135B56DC-2130-4F4E-92D9-9E6C91767118}" dt="2022-11-20T17:58:42.060" v="173"/>
          <ac:graphicFrameMkLst>
            <pc:docMk/>
            <pc:sldMk cId="2848309763" sldId="305"/>
            <ac:graphicFrameMk id="3" creationId="{397AF45F-4BA5-DF4C-6A7C-0ED9C356A3C6}"/>
          </ac:graphicFrameMkLst>
        </pc:graphicFrameChg>
        <pc:picChg chg="add mod">
          <ac:chgData name="Mattia Manzolaro" userId="1e3db43c-cf4a-4a12-ae45-a8c31bb14f03" providerId="ADAL" clId="{135B56DC-2130-4F4E-92D9-9E6C91767118}" dt="2022-11-20T17:59:01.442" v="180" actId="1076"/>
          <ac:picMkLst>
            <pc:docMk/>
            <pc:sldMk cId="2848309763" sldId="305"/>
            <ac:picMk id="7" creationId="{B201F9BB-7D2A-9270-6092-E4A0D455365E}"/>
          </ac:picMkLst>
        </pc:picChg>
        <pc:picChg chg="del">
          <ac:chgData name="Mattia Manzolaro" userId="1e3db43c-cf4a-4a12-ae45-a8c31bb14f03" providerId="ADAL" clId="{135B56DC-2130-4F4E-92D9-9E6C91767118}" dt="2022-11-20T17:58:28.631" v="171" actId="478"/>
          <ac:picMkLst>
            <pc:docMk/>
            <pc:sldMk cId="2848309763" sldId="305"/>
            <ac:picMk id="8" creationId="{98DA9414-D813-6D84-4440-E245C4A76243}"/>
          </ac:picMkLst>
        </pc:picChg>
      </pc:sldChg>
      <pc:sldChg chg="addSp delSp modSp add mod">
        <pc:chgData name="Mattia Manzolaro" userId="1e3db43c-cf4a-4a12-ae45-a8c31bb14f03" providerId="ADAL" clId="{135B56DC-2130-4F4E-92D9-9E6C91767118}" dt="2022-11-20T18:19:06.167" v="828" actId="1036"/>
        <pc:sldMkLst>
          <pc:docMk/>
          <pc:sldMk cId="163022967" sldId="306"/>
        </pc:sldMkLst>
        <pc:spChg chg="add del">
          <ac:chgData name="Mattia Manzolaro" userId="1e3db43c-cf4a-4a12-ae45-a8c31bb14f03" providerId="ADAL" clId="{135B56DC-2130-4F4E-92D9-9E6C91767118}" dt="2022-11-20T18:18:44.217" v="818"/>
          <ac:spMkLst>
            <pc:docMk/>
            <pc:sldMk cId="163022967" sldId="306"/>
            <ac:spMk id="3" creationId="{A43D331E-67A6-729F-3FE1-62330D5B51CC}"/>
          </ac:spMkLst>
        </pc:spChg>
        <pc:spChg chg="del">
          <ac:chgData name="Mattia Manzolaro" userId="1e3db43c-cf4a-4a12-ae45-a8c31bb14f03" providerId="ADAL" clId="{135B56DC-2130-4F4E-92D9-9E6C91767118}" dt="2022-11-20T18:18:33.661" v="816" actId="478"/>
          <ac:spMkLst>
            <pc:docMk/>
            <pc:sldMk cId="163022967" sldId="306"/>
            <ac:spMk id="6" creationId="{C7C0AF79-6D14-4ABF-D8E8-9FCECA37A9C0}"/>
          </ac:spMkLst>
        </pc:spChg>
        <pc:spChg chg="add del">
          <ac:chgData name="Mattia Manzolaro" userId="1e3db43c-cf4a-4a12-ae45-a8c31bb14f03" providerId="ADAL" clId="{135B56DC-2130-4F4E-92D9-9E6C91767118}" dt="2022-11-20T18:18:44.217" v="818"/>
          <ac:spMkLst>
            <pc:docMk/>
            <pc:sldMk cId="163022967" sldId="306"/>
            <ac:spMk id="7" creationId="{BD62723E-88FA-106B-D222-3B576FE6ABB6}"/>
          </ac:spMkLst>
        </pc:spChg>
        <pc:picChg chg="add mod">
          <ac:chgData name="Mattia Manzolaro" userId="1e3db43c-cf4a-4a12-ae45-a8c31bb14f03" providerId="ADAL" clId="{135B56DC-2130-4F4E-92D9-9E6C91767118}" dt="2022-11-20T18:19:06.167" v="828" actId="1036"/>
          <ac:picMkLst>
            <pc:docMk/>
            <pc:sldMk cId="163022967" sldId="306"/>
            <ac:picMk id="8" creationId="{B29C8108-4609-D483-7BAD-0CC61A96EBDB}"/>
          </ac:picMkLst>
        </pc:picChg>
        <pc:picChg chg="add del">
          <ac:chgData name="Mattia Manzolaro" userId="1e3db43c-cf4a-4a12-ae45-a8c31bb14f03" providerId="ADAL" clId="{135B56DC-2130-4F4E-92D9-9E6C91767118}" dt="2022-11-20T18:18:44.217" v="818"/>
          <ac:picMkLst>
            <pc:docMk/>
            <pc:sldMk cId="163022967" sldId="306"/>
            <ac:picMk id="15361" creationId="{9D3BE3A2-8396-2DCE-A9D8-CE6F316484AE}"/>
          </ac:picMkLst>
        </pc:picChg>
      </pc:sldChg>
      <pc:sldChg chg="addSp delSp modSp add mod ord">
        <pc:chgData name="Mattia Manzolaro" userId="1e3db43c-cf4a-4a12-ae45-a8c31bb14f03" providerId="ADAL" clId="{135B56DC-2130-4F4E-92D9-9E6C91767118}" dt="2022-11-20T18:20:24.418" v="840"/>
        <pc:sldMkLst>
          <pc:docMk/>
          <pc:sldMk cId="3617974543" sldId="307"/>
        </pc:sldMkLst>
        <pc:spChg chg="add del mod">
          <ac:chgData name="Mattia Manzolaro" userId="1e3db43c-cf4a-4a12-ae45-a8c31bb14f03" providerId="ADAL" clId="{135B56DC-2130-4F4E-92D9-9E6C91767118}" dt="2022-11-20T18:20:05.486" v="832"/>
          <ac:spMkLst>
            <pc:docMk/>
            <pc:sldMk cId="3617974543" sldId="307"/>
            <ac:spMk id="7" creationId="{B549D117-22FD-F6BE-A13D-909B75571F45}"/>
          </ac:spMkLst>
        </pc:spChg>
        <pc:spChg chg="del">
          <ac:chgData name="Mattia Manzolaro" userId="1e3db43c-cf4a-4a12-ae45-a8c31bb14f03" providerId="ADAL" clId="{135B56DC-2130-4F4E-92D9-9E6C91767118}" dt="2022-11-20T18:19:46.488" v="830" actId="478"/>
          <ac:spMkLst>
            <pc:docMk/>
            <pc:sldMk cId="3617974543" sldId="307"/>
            <ac:spMk id="10" creationId="{E44CDCBB-FE15-4E9A-6AF7-905AFDFAD069}"/>
          </ac:spMkLst>
        </pc:spChg>
        <pc:graphicFrameChg chg="add del mod">
          <ac:chgData name="Mattia Manzolaro" userId="1e3db43c-cf4a-4a12-ae45-a8c31bb14f03" providerId="ADAL" clId="{135B56DC-2130-4F4E-92D9-9E6C91767118}" dt="2022-11-20T18:20:05.486" v="832"/>
          <ac:graphicFrameMkLst>
            <pc:docMk/>
            <pc:sldMk cId="3617974543" sldId="307"/>
            <ac:graphicFrameMk id="3" creationId="{6AD0AB06-B4F3-B64C-2A6D-21C1E2840EE1}"/>
          </ac:graphicFrameMkLst>
        </pc:graphicFrameChg>
        <pc:graphicFrameChg chg="add del mod">
          <ac:chgData name="Mattia Manzolaro" userId="1e3db43c-cf4a-4a12-ae45-a8c31bb14f03" providerId="ADAL" clId="{135B56DC-2130-4F4E-92D9-9E6C91767118}" dt="2022-11-20T18:20:05.486" v="832"/>
          <ac:graphicFrameMkLst>
            <pc:docMk/>
            <pc:sldMk cId="3617974543" sldId="307"/>
            <ac:graphicFrameMk id="6" creationId="{21BAA5ED-314B-6E7C-898C-EB31A5A0AEF6}"/>
          </ac:graphicFrameMkLst>
        </pc:graphicFrameChg>
        <pc:picChg chg="add mod">
          <ac:chgData name="Mattia Manzolaro" userId="1e3db43c-cf4a-4a12-ae45-a8c31bb14f03" providerId="ADAL" clId="{135B56DC-2130-4F4E-92D9-9E6C91767118}" dt="2022-11-20T18:20:16.990" v="838" actId="1076"/>
          <ac:picMkLst>
            <pc:docMk/>
            <pc:sldMk cId="3617974543" sldId="307"/>
            <ac:picMk id="8" creationId="{3641E3F4-A44E-20ED-54B0-64719315B9B4}"/>
          </ac:picMkLst>
        </pc:picChg>
        <pc:picChg chg="add del mod">
          <ac:chgData name="Mattia Manzolaro" userId="1e3db43c-cf4a-4a12-ae45-a8c31bb14f03" providerId="ADAL" clId="{135B56DC-2130-4F4E-92D9-9E6C91767118}" dt="2022-11-20T18:20:05.486" v="832"/>
          <ac:picMkLst>
            <pc:docMk/>
            <pc:sldMk cId="3617974543" sldId="307"/>
            <ac:picMk id="16386" creationId="{33D77DB8-2F27-1684-5725-5A25E3EDF165}"/>
          </ac:picMkLst>
        </pc:picChg>
        <pc:picChg chg="add del mod">
          <ac:chgData name="Mattia Manzolaro" userId="1e3db43c-cf4a-4a12-ae45-a8c31bb14f03" providerId="ADAL" clId="{135B56DC-2130-4F4E-92D9-9E6C91767118}" dt="2022-11-20T18:20:05.486" v="832"/>
          <ac:picMkLst>
            <pc:docMk/>
            <pc:sldMk cId="3617974543" sldId="307"/>
            <ac:picMk id="16387" creationId="{3E959056-A246-3AEB-85E7-A724F2A440BC}"/>
          </ac:picMkLst>
        </pc:picChg>
      </pc:sldChg>
      <pc:sldChg chg="addSp delSp modSp add mod ord">
        <pc:chgData name="Mattia Manzolaro" userId="1e3db43c-cf4a-4a12-ae45-a8c31bb14f03" providerId="ADAL" clId="{135B56DC-2130-4F4E-92D9-9E6C91767118}" dt="2022-11-22T15:01:27.941" v="1666"/>
        <pc:sldMkLst>
          <pc:docMk/>
          <pc:sldMk cId="1258642564" sldId="308"/>
        </pc:sldMkLst>
        <pc:spChg chg="mod">
          <ac:chgData name="Mattia Manzolaro" userId="1e3db43c-cf4a-4a12-ae45-a8c31bb14f03" providerId="ADAL" clId="{135B56DC-2130-4F4E-92D9-9E6C91767118}" dt="2022-11-20T18:30:07.528" v="1157" actId="20577"/>
          <ac:spMkLst>
            <pc:docMk/>
            <pc:sldMk cId="1258642564" sldId="308"/>
            <ac:spMk id="2" creationId="{42643CB1-2E0A-2545-AE3A-3061E8BF58AB}"/>
          </ac:spMkLst>
        </pc:spChg>
        <pc:spChg chg="add del">
          <ac:chgData name="Mattia Manzolaro" userId="1e3db43c-cf4a-4a12-ae45-a8c31bb14f03" providerId="ADAL" clId="{135B56DC-2130-4F4E-92D9-9E6C91767118}" dt="2022-11-20T18:30:18.176" v="1159"/>
          <ac:spMkLst>
            <pc:docMk/>
            <pc:sldMk cId="1258642564" sldId="308"/>
            <ac:spMk id="3" creationId="{F325C5DE-258D-B6F0-485C-16533F54C567}"/>
          </ac:spMkLst>
        </pc:spChg>
        <pc:spChg chg="add del">
          <ac:chgData name="Mattia Manzolaro" userId="1e3db43c-cf4a-4a12-ae45-a8c31bb14f03" providerId="ADAL" clId="{135B56DC-2130-4F4E-92D9-9E6C91767118}" dt="2022-11-20T18:30:18.176" v="1159"/>
          <ac:spMkLst>
            <pc:docMk/>
            <pc:sldMk cId="1258642564" sldId="308"/>
            <ac:spMk id="6" creationId="{E1A86900-BA33-1433-D28F-52543D99B188}"/>
          </ac:spMkLst>
        </pc:spChg>
        <pc:picChg chg="add mod">
          <ac:chgData name="Mattia Manzolaro" userId="1e3db43c-cf4a-4a12-ae45-a8c31bb14f03" providerId="ADAL" clId="{135B56DC-2130-4F4E-92D9-9E6C91767118}" dt="2022-11-20T18:30:34.656" v="1164" actId="1076"/>
          <ac:picMkLst>
            <pc:docMk/>
            <pc:sldMk cId="1258642564" sldId="308"/>
            <ac:picMk id="7" creationId="{9723EC3C-6853-F9CC-5BEB-FE1687F8B9FB}"/>
          </ac:picMkLst>
        </pc:picChg>
        <pc:picChg chg="add del">
          <ac:chgData name="Mattia Manzolaro" userId="1e3db43c-cf4a-4a12-ae45-a8c31bb14f03" providerId="ADAL" clId="{135B56DC-2130-4F4E-92D9-9E6C91767118}" dt="2022-11-20T18:30:18.176" v="1159"/>
          <ac:picMkLst>
            <pc:docMk/>
            <pc:sldMk cId="1258642564" sldId="308"/>
            <ac:picMk id="21505" creationId="{0C65478C-1473-C1A3-4494-2500F509DA09}"/>
          </ac:picMkLst>
        </pc:picChg>
      </pc:sldChg>
      <pc:sldChg chg="addSp modSp add mod ord">
        <pc:chgData name="Mattia Manzolaro" userId="1e3db43c-cf4a-4a12-ae45-a8c31bb14f03" providerId="ADAL" clId="{135B56DC-2130-4F4E-92D9-9E6C91767118}" dt="2022-11-22T15:01:24.929" v="1664"/>
        <pc:sldMkLst>
          <pc:docMk/>
          <pc:sldMk cId="2239373097" sldId="309"/>
        </pc:sldMkLst>
        <pc:spChg chg="mod">
          <ac:chgData name="Mattia Manzolaro" userId="1e3db43c-cf4a-4a12-ae45-a8c31bb14f03" providerId="ADAL" clId="{135B56DC-2130-4F4E-92D9-9E6C91767118}" dt="2022-11-20T18:29:30.936" v="1098" actId="20577"/>
          <ac:spMkLst>
            <pc:docMk/>
            <pc:sldMk cId="2239373097" sldId="309"/>
            <ac:spMk id="2" creationId="{42643CB1-2E0A-2545-AE3A-3061E8BF58AB}"/>
          </ac:spMkLst>
        </pc:spChg>
        <pc:spChg chg="add mod">
          <ac:chgData name="Mattia Manzolaro" userId="1e3db43c-cf4a-4a12-ae45-a8c31bb14f03" providerId="ADAL" clId="{135B56DC-2130-4F4E-92D9-9E6C91767118}" dt="2022-11-20T21:07:54.557" v="1305" actId="113"/>
          <ac:spMkLst>
            <pc:docMk/>
            <pc:sldMk cId="2239373097" sldId="309"/>
            <ac:spMk id="6" creationId="{DF7141B4-A773-B5E4-9C4E-DD12414D9741}"/>
          </ac:spMkLst>
        </pc:spChg>
      </pc:sldChg>
      <pc:sldChg chg="addSp delSp modSp add mod">
        <pc:chgData name="Mattia Manzolaro" userId="1e3db43c-cf4a-4a12-ae45-a8c31bb14f03" providerId="ADAL" clId="{135B56DC-2130-4F4E-92D9-9E6C91767118}" dt="2022-11-20T18:29:02.974" v="1093" actId="1036"/>
        <pc:sldMkLst>
          <pc:docMk/>
          <pc:sldMk cId="996313015" sldId="310"/>
        </pc:sldMkLst>
        <pc:spChg chg="mod">
          <ac:chgData name="Mattia Manzolaro" userId="1e3db43c-cf4a-4a12-ae45-a8c31bb14f03" providerId="ADAL" clId="{135B56DC-2130-4F4E-92D9-9E6C91767118}" dt="2022-11-20T18:27:09.189" v="1022" actId="20577"/>
          <ac:spMkLst>
            <pc:docMk/>
            <pc:sldMk cId="996313015" sldId="310"/>
            <ac:spMk id="2" creationId="{42643CB1-2E0A-2545-AE3A-3061E8BF58AB}"/>
          </ac:spMkLst>
        </pc:spChg>
        <pc:spChg chg="add mod">
          <ac:chgData name="Mattia Manzolaro" userId="1e3db43c-cf4a-4a12-ae45-a8c31bb14f03" providerId="ADAL" clId="{135B56DC-2130-4F4E-92D9-9E6C91767118}" dt="2022-11-20T18:28:57.834" v="1089" actId="14100"/>
          <ac:spMkLst>
            <pc:docMk/>
            <pc:sldMk cId="996313015" sldId="310"/>
            <ac:spMk id="6" creationId="{1CA423C8-8463-9776-F282-FB31A34B3F37}"/>
          </ac:spMkLst>
        </pc:spChg>
        <pc:spChg chg="add del">
          <ac:chgData name="Mattia Manzolaro" userId="1e3db43c-cf4a-4a12-ae45-a8c31bb14f03" providerId="ADAL" clId="{135B56DC-2130-4F4E-92D9-9E6C91767118}" dt="2022-11-20T18:28:19.195" v="1079"/>
          <ac:spMkLst>
            <pc:docMk/>
            <pc:sldMk cId="996313015" sldId="310"/>
            <ac:spMk id="7" creationId="{F90FC2AC-9196-B685-F0A2-0813FF22FC7C}"/>
          </ac:spMkLst>
        </pc:spChg>
        <pc:spChg chg="add del">
          <ac:chgData name="Mattia Manzolaro" userId="1e3db43c-cf4a-4a12-ae45-a8c31bb14f03" providerId="ADAL" clId="{135B56DC-2130-4F4E-92D9-9E6C91767118}" dt="2022-11-20T18:28:19.195" v="1079"/>
          <ac:spMkLst>
            <pc:docMk/>
            <pc:sldMk cId="996313015" sldId="310"/>
            <ac:spMk id="8" creationId="{2D2178FD-81E4-124C-AB0F-968B1E454B95}"/>
          </ac:spMkLst>
        </pc:spChg>
        <pc:picChg chg="add mod modCrop">
          <ac:chgData name="Mattia Manzolaro" userId="1e3db43c-cf4a-4a12-ae45-a8c31bb14f03" providerId="ADAL" clId="{135B56DC-2130-4F4E-92D9-9E6C91767118}" dt="2022-11-20T18:29:02.974" v="1093" actId="1036"/>
          <ac:picMkLst>
            <pc:docMk/>
            <pc:sldMk cId="996313015" sldId="310"/>
            <ac:picMk id="9" creationId="{3A176A0D-837A-5AB3-D215-D6E0CE1A82A9}"/>
          </ac:picMkLst>
        </pc:picChg>
        <pc:picChg chg="add del">
          <ac:chgData name="Mattia Manzolaro" userId="1e3db43c-cf4a-4a12-ae45-a8c31bb14f03" providerId="ADAL" clId="{135B56DC-2130-4F4E-92D9-9E6C91767118}" dt="2022-11-20T18:28:19.195" v="1079"/>
          <ac:picMkLst>
            <pc:docMk/>
            <pc:sldMk cId="996313015" sldId="310"/>
            <ac:picMk id="19457" creationId="{97F1BA40-B926-7D45-85E8-1E357412614E}"/>
          </ac:picMkLst>
        </pc:picChg>
      </pc:sldChg>
      <pc:sldChg chg="addSp modSp add mod">
        <pc:chgData name="Mattia Manzolaro" userId="1e3db43c-cf4a-4a12-ae45-a8c31bb14f03" providerId="ADAL" clId="{135B56DC-2130-4F4E-92D9-9E6C91767118}" dt="2022-11-20T21:02:35.450" v="1284" actId="113"/>
        <pc:sldMkLst>
          <pc:docMk/>
          <pc:sldMk cId="3585013350" sldId="311"/>
        </pc:sldMkLst>
        <pc:spChg chg="mod">
          <ac:chgData name="Mattia Manzolaro" userId="1e3db43c-cf4a-4a12-ae45-a8c31bb14f03" providerId="ADAL" clId="{135B56DC-2130-4F4E-92D9-9E6C91767118}" dt="2022-11-20T18:25:18.114" v="937" actId="20577"/>
          <ac:spMkLst>
            <pc:docMk/>
            <pc:sldMk cId="3585013350" sldId="311"/>
            <ac:spMk id="2" creationId="{42643CB1-2E0A-2545-AE3A-3061E8BF58AB}"/>
          </ac:spMkLst>
        </pc:spChg>
        <pc:spChg chg="add mod">
          <ac:chgData name="Mattia Manzolaro" userId="1e3db43c-cf4a-4a12-ae45-a8c31bb14f03" providerId="ADAL" clId="{135B56DC-2130-4F4E-92D9-9E6C91767118}" dt="2022-11-20T21:02:35.450" v="1284" actId="113"/>
          <ac:spMkLst>
            <pc:docMk/>
            <pc:sldMk cId="3585013350" sldId="311"/>
            <ac:spMk id="6" creationId="{C5B57142-3C4D-E2E1-CAC2-F8FB53006D60}"/>
          </ac:spMkLst>
        </pc:spChg>
      </pc:sldChg>
      <pc:sldChg chg="addSp delSp modSp add mod">
        <pc:chgData name="Mattia Manzolaro" userId="1e3db43c-cf4a-4a12-ae45-a8c31bb14f03" providerId="ADAL" clId="{135B56DC-2130-4F4E-92D9-9E6C91767118}" dt="2022-11-20T18:26:44.228" v="1016" actId="1076"/>
        <pc:sldMkLst>
          <pc:docMk/>
          <pc:sldMk cId="3386941489" sldId="312"/>
        </pc:sldMkLst>
        <pc:spChg chg="add del">
          <ac:chgData name="Mattia Manzolaro" userId="1e3db43c-cf4a-4a12-ae45-a8c31bb14f03" providerId="ADAL" clId="{135B56DC-2130-4F4E-92D9-9E6C91767118}" dt="2022-11-20T18:26:31.655" v="1012"/>
          <ac:spMkLst>
            <pc:docMk/>
            <pc:sldMk cId="3386941489" sldId="312"/>
            <ac:spMk id="3" creationId="{41824C61-FE81-D694-DF33-DF0E6037B91A}"/>
          </ac:spMkLst>
        </pc:spChg>
        <pc:spChg chg="del">
          <ac:chgData name="Mattia Manzolaro" userId="1e3db43c-cf4a-4a12-ae45-a8c31bb14f03" providerId="ADAL" clId="{135B56DC-2130-4F4E-92D9-9E6C91767118}" dt="2022-11-20T18:26:22.979" v="1010" actId="478"/>
          <ac:spMkLst>
            <pc:docMk/>
            <pc:sldMk cId="3386941489" sldId="312"/>
            <ac:spMk id="6" creationId="{C5B57142-3C4D-E2E1-CAC2-F8FB53006D60}"/>
          </ac:spMkLst>
        </pc:spChg>
        <pc:spChg chg="add del">
          <ac:chgData name="Mattia Manzolaro" userId="1e3db43c-cf4a-4a12-ae45-a8c31bb14f03" providerId="ADAL" clId="{135B56DC-2130-4F4E-92D9-9E6C91767118}" dt="2022-11-20T18:26:31.655" v="1012"/>
          <ac:spMkLst>
            <pc:docMk/>
            <pc:sldMk cId="3386941489" sldId="312"/>
            <ac:spMk id="7" creationId="{56F7C210-FA5F-FBCA-0BE6-345E1CF574F0}"/>
          </ac:spMkLst>
        </pc:spChg>
        <pc:picChg chg="add mod">
          <ac:chgData name="Mattia Manzolaro" userId="1e3db43c-cf4a-4a12-ae45-a8c31bb14f03" providerId="ADAL" clId="{135B56DC-2130-4F4E-92D9-9E6C91767118}" dt="2022-11-20T18:26:44.228" v="1016" actId="1076"/>
          <ac:picMkLst>
            <pc:docMk/>
            <pc:sldMk cId="3386941489" sldId="312"/>
            <ac:picMk id="8" creationId="{6C4F0A51-45E3-DD07-ECAB-EFD8362A9785}"/>
          </ac:picMkLst>
        </pc:picChg>
        <pc:picChg chg="add del">
          <ac:chgData name="Mattia Manzolaro" userId="1e3db43c-cf4a-4a12-ae45-a8c31bb14f03" providerId="ADAL" clId="{135B56DC-2130-4F4E-92D9-9E6C91767118}" dt="2022-11-20T18:26:31.655" v="1012"/>
          <ac:picMkLst>
            <pc:docMk/>
            <pc:sldMk cId="3386941489" sldId="312"/>
            <ac:picMk id="17409" creationId="{D21531A0-0969-0B20-083D-AFF29696467D}"/>
          </ac:picMkLst>
        </pc:picChg>
      </pc:sldChg>
      <pc:sldChg chg="addSp delSp modSp add mod">
        <pc:chgData name="Mattia Manzolaro" userId="1e3db43c-cf4a-4a12-ae45-a8c31bb14f03" providerId="ADAL" clId="{135B56DC-2130-4F4E-92D9-9E6C91767118}" dt="2022-11-20T21:00:17.537" v="1275" actId="1076"/>
        <pc:sldMkLst>
          <pc:docMk/>
          <pc:sldMk cId="1936086730" sldId="313"/>
        </pc:sldMkLst>
        <pc:spChg chg="add del mod">
          <ac:chgData name="Mattia Manzolaro" userId="1e3db43c-cf4a-4a12-ae45-a8c31bb14f03" providerId="ADAL" clId="{135B56DC-2130-4F4E-92D9-9E6C91767118}" dt="2022-11-20T21:00:05.285" v="1269"/>
          <ac:spMkLst>
            <pc:docMk/>
            <pc:sldMk cId="1936086730" sldId="313"/>
            <ac:spMk id="7" creationId="{FFA30A0A-B47C-E0CD-3653-B973437E4305}"/>
          </ac:spMkLst>
        </pc:spChg>
        <pc:spChg chg="del">
          <ac:chgData name="Mattia Manzolaro" userId="1e3db43c-cf4a-4a12-ae45-a8c31bb14f03" providerId="ADAL" clId="{135B56DC-2130-4F4E-92D9-9E6C91767118}" dt="2022-11-20T20:59:49.688" v="1265" actId="478"/>
          <ac:spMkLst>
            <pc:docMk/>
            <pc:sldMk cId="1936086730" sldId="313"/>
            <ac:spMk id="17" creationId="{3A4D34B2-7778-69EC-3A4F-652FD9730B3F}"/>
          </ac:spMkLst>
        </pc:spChg>
        <pc:graphicFrameChg chg="add del mod">
          <ac:chgData name="Mattia Manzolaro" userId="1e3db43c-cf4a-4a12-ae45-a8c31bb14f03" providerId="ADAL" clId="{135B56DC-2130-4F4E-92D9-9E6C91767118}" dt="2022-11-20T21:00:05.285" v="1269"/>
          <ac:graphicFrameMkLst>
            <pc:docMk/>
            <pc:sldMk cId="1936086730" sldId="313"/>
            <ac:graphicFrameMk id="2" creationId="{F93F7F9D-E335-2D59-F3D5-7FCDA5BFE1CF}"/>
          </ac:graphicFrameMkLst>
        </pc:graphicFrameChg>
        <pc:graphicFrameChg chg="add del mod">
          <ac:chgData name="Mattia Manzolaro" userId="1e3db43c-cf4a-4a12-ae45-a8c31bb14f03" providerId="ADAL" clId="{135B56DC-2130-4F4E-92D9-9E6C91767118}" dt="2022-11-20T21:00:05.285" v="1269"/>
          <ac:graphicFrameMkLst>
            <pc:docMk/>
            <pc:sldMk cId="1936086730" sldId="313"/>
            <ac:graphicFrameMk id="3" creationId="{697C92A1-0ADB-D89A-8CCE-6301EABC531D}"/>
          </ac:graphicFrameMkLst>
        </pc:graphicFrameChg>
        <pc:graphicFrameChg chg="add del mod">
          <ac:chgData name="Mattia Manzolaro" userId="1e3db43c-cf4a-4a12-ae45-a8c31bb14f03" providerId="ADAL" clId="{135B56DC-2130-4F4E-92D9-9E6C91767118}" dt="2022-11-20T21:00:05.285" v="1269"/>
          <ac:graphicFrameMkLst>
            <pc:docMk/>
            <pc:sldMk cId="1936086730" sldId="313"/>
            <ac:graphicFrameMk id="6" creationId="{7CB3A592-EFD9-B853-203A-5D43FA3555B1}"/>
          </ac:graphicFrameMkLst>
        </pc:graphicFrameChg>
        <pc:picChg chg="add mod">
          <ac:chgData name="Mattia Manzolaro" userId="1e3db43c-cf4a-4a12-ae45-a8c31bb14f03" providerId="ADAL" clId="{135B56DC-2130-4F4E-92D9-9E6C91767118}" dt="2022-11-20T21:00:17.537" v="1275" actId="1076"/>
          <ac:picMkLst>
            <pc:docMk/>
            <pc:sldMk cId="1936086730" sldId="313"/>
            <ac:picMk id="8" creationId="{7B9195F3-C2EF-52FD-7B2C-888258CB671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45309-17B3-EB42-97E8-A016D2C4BF3D}" type="datetimeFigureOut">
              <a:rPr lang="en-CH" smtClean="0"/>
              <a:t>09/07/2024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61B11-573D-A041-85C9-ECD226009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2452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6DDF17-362A-4F20-9C1D-FC924ED7DF5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86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tif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477" y="1726649"/>
            <a:ext cx="11283041" cy="1719000"/>
          </a:xfrm>
        </p:spPr>
        <p:txBody>
          <a:bodyPr anchor="b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F39A8-004B-7D46-99D9-6EED9ED0C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477" y="3462299"/>
            <a:ext cx="11283041" cy="1685702"/>
          </a:xfrm>
        </p:spPr>
        <p:txBody>
          <a:bodyPr/>
          <a:lstStyle>
            <a:lvl1pPr marL="0" indent="0" algn="ctr">
              <a:buNone/>
              <a:defRPr sz="2400" b="0" i="0" spc="200" baseline="0">
                <a:solidFill>
                  <a:srgbClr val="0C939C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CH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1D0C244-192E-2041-857F-D36FCC0638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4024" y="5172298"/>
            <a:ext cx="11283041" cy="16857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solidFill>
                  <a:srgbClr val="E95355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here to add speaker name, conference date…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2902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207827"/>
            <a:ext cx="11377061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92171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11377061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11377060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E514601-6E5C-5949-930A-53DF78C48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6E0FB1D-D592-B24B-8E49-C227EF96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AC91C3-9153-6442-94C2-2E28E78E46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E34D712-9D6C-704F-9F7A-676EB89BD0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6" y="207827"/>
            <a:ext cx="8320544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C1F16FA-7F48-C446-ABC9-6476F6A1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C570B70-6334-A84A-835A-396FBE83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C6DC74-0E6A-4442-85A4-1F5DD6DF89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3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8326847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8326849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2A10F6E-B09B-2340-AC3B-A48F00FBF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924544A-08D0-EF4A-8E08-96C95D8F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9C2111-79AC-DD4F-BB21-400BDC2C6C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03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0867" y="2012202"/>
            <a:ext cx="11283041" cy="2268000"/>
          </a:xfrm>
        </p:spPr>
        <p:txBody>
          <a:bodyPr anchor="ctr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Final message to the audience here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8A00C6-96FA-6D45-AECF-8ECFE7C724C7}"/>
              </a:ext>
            </a:extLst>
          </p:cNvPr>
          <p:cNvGrpSpPr/>
          <p:nvPr userDrawn="1"/>
        </p:nvGrpSpPr>
        <p:grpSpPr>
          <a:xfrm>
            <a:off x="3081399" y="5863017"/>
            <a:ext cx="6055795" cy="429387"/>
            <a:chOff x="3189104" y="6076446"/>
            <a:chExt cx="6055795" cy="4293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7644D3B-B946-3047-888D-FD9D0192C6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189104" y="6076446"/>
              <a:ext cx="644078" cy="42938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6BF3B35-A04B-D043-9A79-3F169A85EE0B}"/>
                </a:ext>
              </a:extLst>
            </p:cNvPr>
            <p:cNvSpPr txBox="1"/>
            <p:nvPr userDrawn="1"/>
          </p:nvSpPr>
          <p:spPr>
            <a:xfrm>
              <a:off x="3936860" y="6080075"/>
              <a:ext cx="5308039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340"/>
                </a:lnSpc>
              </a:pP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This project has received funding from the European Union’s Horizon 2020 research and innovation </a:t>
              </a:r>
              <a:r>
                <a:rPr lang="en-US" sz="1200" dirty="0" err="1">
                  <a:solidFill>
                    <a:srgbClr val="276C71"/>
                  </a:solidFill>
                  <a:latin typeface="+mj-lt"/>
                </a:rPr>
                <a:t>programme</a:t>
              </a: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 under grant agreement No 101008571 (PRISMAP).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8CF1F8D-649C-F646-95EF-10F3C8070A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54146" y="336852"/>
            <a:ext cx="2514600" cy="10287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0CCE001-1C1E-EA49-8AEE-5FDE3627DD70}"/>
              </a:ext>
            </a:extLst>
          </p:cNvPr>
          <p:cNvGrpSpPr/>
          <p:nvPr userDrawn="1"/>
        </p:nvGrpSpPr>
        <p:grpSpPr>
          <a:xfrm>
            <a:off x="1632828" y="4899594"/>
            <a:ext cx="8786415" cy="312486"/>
            <a:chOff x="1258201" y="5193995"/>
            <a:chExt cx="8786415" cy="31248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9D3C13-3093-8E41-9EA0-41A45F0C228F}"/>
                </a:ext>
              </a:extLst>
            </p:cNvPr>
            <p:cNvSpPr txBox="1"/>
            <p:nvPr userDrawn="1"/>
          </p:nvSpPr>
          <p:spPr>
            <a:xfrm>
              <a:off x="1448527" y="5198704"/>
              <a:ext cx="22316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www.prismap.eu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0AF480E-2EC8-0148-B8E5-B49119183573}"/>
                </a:ext>
              </a:extLst>
            </p:cNvPr>
            <p:cNvSpPr txBox="1"/>
            <p:nvPr userDrawn="1"/>
          </p:nvSpPr>
          <p:spPr>
            <a:xfrm>
              <a:off x="4673303" y="5198704"/>
              <a:ext cx="210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@</a:t>
              </a: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MedRadionuclide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583562B-D04F-AF48-8E1C-0FC78C6408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4300211" y="5197299"/>
              <a:ext cx="361405" cy="30117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CD7393C-CD6E-6945-9918-8B50444D38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258201" y="5197299"/>
              <a:ext cx="301171" cy="301171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87B92C3-F953-E74B-B4B3-B6983880262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7580870" y="5193995"/>
              <a:ext cx="307778" cy="30777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5167C9-46A1-C442-911C-69CA9E32C721}"/>
                </a:ext>
              </a:extLst>
            </p:cNvPr>
            <p:cNvSpPr txBox="1"/>
            <p:nvPr userDrawn="1"/>
          </p:nvSpPr>
          <p:spPr>
            <a:xfrm>
              <a:off x="7938390" y="5198704"/>
              <a:ext cx="210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PRISMAP Project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0803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F4013E80-B4B8-8525-A641-1D97C6691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" y="148852"/>
            <a:ext cx="4399922" cy="362844"/>
          </a:xfrm>
        </p:spPr>
        <p:txBody>
          <a:bodyPr>
            <a:normAutofit/>
          </a:bodyPr>
          <a:lstStyle>
            <a:lvl1pPr>
              <a:defRPr kumimoji="0" lang="en-US" sz="2400" b="1" i="0" u="none" strike="noStrike" kern="120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403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053D6-5894-D241-AEB7-BC07C70E3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01654-F10A-FA48-8633-CFCCAF573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E865C-3F8C-BD49-AB5F-78B78F5E5F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9C5"/>
                </a:solidFill>
              </a:defRPr>
            </a:lvl1pPr>
          </a:lstStyle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49F69-9E1D-6D41-AAC9-E3E0BC229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767AE-AF9C-A249-B310-3798CBEC4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931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5" r:id="rId4"/>
    <p:sldLayoutId id="2147483671" r:id="rId5"/>
    <p:sldLayoutId id="2147483663" r:id="rId6"/>
    <p:sldLayoutId id="2147483672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E95355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95355"/>
        </a:buClr>
        <a:buFont typeface="Wingdings" pitchFamily="2" charset="2"/>
        <a:buChar char="§"/>
        <a:defRPr sz="2400" kern="1200">
          <a:solidFill>
            <a:srgbClr val="36414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10.tmp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10">
            <a:extLst>
              <a:ext uri="{FF2B5EF4-FFF2-40B4-BE49-F238E27FC236}">
                <a16:creationId xmlns:a16="http://schemas.microsoft.com/office/drawing/2014/main" id="{F16397EF-98DE-7701-5279-351E7A961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107" y="1442526"/>
            <a:ext cx="4140284" cy="3081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6447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43CB1-2E0A-2545-AE3A-3061E8BF5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635" y="85905"/>
            <a:ext cx="11377061" cy="1036487"/>
          </a:xfrm>
        </p:spPr>
        <p:txBody>
          <a:bodyPr/>
          <a:lstStyle/>
          <a:p>
            <a:r>
              <a:rPr lang="en-GB" sz="2900" b="1" dirty="0"/>
              <a:t>From PRISMAP to PRISMAP</a:t>
            </a:r>
            <a:r>
              <a:rPr lang="en-GB" sz="2900" b="1" baseline="30000" dirty="0"/>
              <a:t>+</a:t>
            </a:r>
            <a:endParaRPr lang="en-CH" sz="2900" b="1" baseline="300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C50FC9B-DCEF-B5BB-3EF5-E4D65FFD8BE8}"/>
              </a:ext>
            </a:extLst>
          </p:cNvPr>
          <p:cNvSpPr txBox="1"/>
          <p:nvPr/>
        </p:nvSpPr>
        <p:spPr>
          <a:xfrm>
            <a:off x="531223" y="916577"/>
            <a:ext cx="11112137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it-IT" dirty="0"/>
              <a:t>SPES @ INFN-LNL is one of the main PRISMAP emerging facilities.</a:t>
            </a:r>
          </a:p>
          <a:p>
            <a:pPr>
              <a:spcAft>
                <a:spcPts val="600"/>
              </a:spcAft>
            </a:pPr>
            <a:r>
              <a:rPr lang="it-IT" b="1" dirty="0"/>
              <a:t>Phase 1</a:t>
            </a:r>
            <a:r>
              <a:rPr lang="it-IT" dirty="0"/>
              <a:t> of the </a:t>
            </a:r>
            <a:r>
              <a:rPr lang="it-IT" b="1" dirty="0"/>
              <a:t>on-line commissioning </a:t>
            </a:r>
            <a:r>
              <a:rPr lang="it-IT" dirty="0"/>
              <a:t>completed in </a:t>
            </a:r>
            <a:r>
              <a:rPr lang="it-IT" b="1" dirty="0"/>
              <a:t>April 2024 </a:t>
            </a:r>
            <a:r>
              <a:rPr lang="it-IT" dirty="0"/>
              <a:t>(</a:t>
            </a:r>
            <a:r>
              <a:rPr lang="en-GB" dirty="0"/>
              <a:t>natural </a:t>
            </a:r>
            <a:r>
              <a:rPr lang="en-GB" b="1" dirty="0"/>
              <a:t>Zn target </a:t>
            </a:r>
            <a:r>
              <a:rPr lang="en-GB" dirty="0"/>
              <a:t>irradiated with </a:t>
            </a:r>
            <a:r>
              <a:rPr lang="en-GB" b="1" dirty="0"/>
              <a:t>protons</a:t>
            </a:r>
            <a:r>
              <a:rPr lang="en-GB" dirty="0"/>
              <a:t> at </a:t>
            </a:r>
            <a:r>
              <a:rPr lang="en-GB" b="1" dirty="0"/>
              <a:t>50 MeV</a:t>
            </a:r>
            <a:r>
              <a:rPr lang="en-GB" dirty="0"/>
              <a:t>, which allowed the observation of the gamma-decay of the theranostic radionuclide </a:t>
            </a:r>
            <a:r>
              <a:rPr lang="en-GB" b="1" dirty="0"/>
              <a:t>Cu-67</a:t>
            </a:r>
            <a:r>
              <a:rPr lang="it-IT" dirty="0"/>
              <a:t>).</a:t>
            </a:r>
          </a:p>
          <a:p>
            <a:pPr>
              <a:spcAft>
                <a:spcPts val="1200"/>
              </a:spcAft>
            </a:pPr>
            <a:r>
              <a:rPr lang="it-IT" b="1" dirty="0"/>
              <a:t>Phase 2</a:t>
            </a:r>
            <a:r>
              <a:rPr lang="it-IT" dirty="0"/>
              <a:t> of the </a:t>
            </a:r>
            <a:r>
              <a:rPr lang="it-IT" b="1" dirty="0"/>
              <a:t>on-line commissioning </a:t>
            </a:r>
            <a:r>
              <a:rPr lang="it-IT" dirty="0"/>
              <a:t>foreseen </a:t>
            </a:r>
            <a:r>
              <a:rPr lang="it-IT" b="1" dirty="0"/>
              <a:t>within the end of 2024 </a:t>
            </a:r>
            <a:r>
              <a:rPr lang="it-IT" dirty="0"/>
              <a:t>(</a:t>
            </a:r>
            <a:r>
              <a:rPr lang="en-GB" dirty="0"/>
              <a:t>ISOL facility and </a:t>
            </a:r>
            <a:r>
              <a:rPr lang="en-GB" b="1" dirty="0"/>
              <a:t>SiC ISOL target </a:t>
            </a:r>
            <a:r>
              <a:rPr lang="en-GB" dirty="0"/>
              <a:t>irradiated with </a:t>
            </a:r>
            <a:r>
              <a:rPr lang="en-GB" b="1" dirty="0"/>
              <a:t>protons</a:t>
            </a:r>
            <a:r>
              <a:rPr lang="en-GB" dirty="0"/>
              <a:t> at </a:t>
            </a:r>
            <a:r>
              <a:rPr lang="en-GB" b="1" dirty="0"/>
              <a:t>40 MeV </a:t>
            </a:r>
            <a:r>
              <a:rPr lang="en-GB" dirty="0"/>
              <a:t>for the production of </a:t>
            </a:r>
            <a:r>
              <a:rPr lang="en-GB" b="1" dirty="0"/>
              <a:t>Al-26m</a:t>
            </a:r>
            <a:r>
              <a:rPr lang="en-GB" dirty="0"/>
              <a:t>).</a:t>
            </a:r>
          </a:p>
          <a:p>
            <a:pPr>
              <a:spcAft>
                <a:spcPts val="1200"/>
              </a:spcAft>
            </a:pPr>
            <a:r>
              <a:rPr lang="en-GB" dirty="0"/>
              <a:t>In the context of PRISMAP</a:t>
            </a:r>
            <a:r>
              <a:rPr lang="en-GB" baseline="30000" dirty="0"/>
              <a:t>+</a:t>
            </a:r>
            <a:r>
              <a:rPr lang="en-GB" dirty="0"/>
              <a:t>, SPES will move </a:t>
            </a:r>
            <a:r>
              <a:rPr lang="en-GB" b="1" dirty="0"/>
              <a:t>from</a:t>
            </a:r>
            <a:r>
              <a:rPr lang="en-GB" dirty="0"/>
              <a:t> the status of an </a:t>
            </a:r>
            <a:r>
              <a:rPr lang="en-GB" b="1" dirty="0"/>
              <a:t>emerging facility to</a:t>
            </a:r>
            <a:r>
              <a:rPr lang="en-GB" dirty="0"/>
              <a:t> that of a </a:t>
            </a:r>
            <a:r>
              <a:rPr lang="en-GB" b="1" dirty="0"/>
              <a:t>production facility</a:t>
            </a:r>
            <a:r>
              <a:rPr lang="en-GB" dirty="0"/>
              <a:t>. This change will happen gradually.</a:t>
            </a:r>
          </a:p>
          <a:p>
            <a:pPr>
              <a:spcAft>
                <a:spcPts val="600"/>
              </a:spcAft>
            </a:pPr>
            <a:r>
              <a:rPr lang="en-GB" b="1" dirty="0"/>
              <a:t>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ISOL facility </a:t>
            </a:r>
            <a:r>
              <a:rPr lang="en-GB" dirty="0"/>
              <a:t>equipped with a low resolution mass spectrometer.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Irradiation chamber </a:t>
            </a:r>
            <a:r>
              <a:rPr lang="en-GB" dirty="0"/>
              <a:t>for direct production and cross section measurements.</a:t>
            </a:r>
          </a:p>
          <a:p>
            <a:pPr>
              <a:spcAft>
                <a:spcPts val="600"/>
              </a:spcAft>
            </a:pPr>
            <a:r>
              <a:rPr lang="en-GB" b="1" dirty="0"/>
              <a:t>MANPOWER</a:t>
            </a:r>
          </a:p>
          <a:p>
            <a:pPr>
              <a:spcAft>
                <a:spcPts val="1200"/>
              </a:spcAft>
            </a:pPr>
            <a:r>
              <a:rPr lang="en-GB" dirty="0"/>
              <a:t>Two INFN experts for the ISOL facility and two INFN experts for the irradiation chamber / direct production could be involved in PRISMAP</a:t>
            </a:r>
            <a:r>
              <a:rPr lang="en-GB" baseline="30000" dirty="0"/>
              <a:t>+</a:t>
            </a:r>
            <a:r>
              <a:rPr lang="en-GB" dirty="0"/>
              <a:t> activities.</a:t>
            </a:r>
          </a:p>
          <a:p>
            <a:pPr>
              <a:spcAft>
                <a:spcPts val="600"/>
              </a:spcAft>
            </a:pPr>
            <a:r>
              <a:rPr lang="en-GB" b="1" dirty="0"/>
              <a:t>BUDGET</a:t>
            </a:r>
          </a:p>
          <a:p>
            <a:pPr>
              <a:spcAft>
                <a:spcPts val="1200"/>
              </a:spcAft>
            </a:pPr>
            <a:r>
              <a:rPr lang="en-GB" dirty="0"/>
              <a:t>An appropriate budget should be defined to support the production of medical radionuclides at low intensities. The intensities available for the users will be increased gradually during PRISMAP</a:t>
            </a:r>
            <a:r>
              <a:rPr lang="en-GB" baseline="30000" dirty="0"/>
              <a:t>+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5484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24A16E7-9A87-409A-E874-594C295BFDA8}"/>
              </a:ext>
            </a:extLst>
          </p:cNvPr>
          <p:cNvSpPr txBox="1">
            <a:spLocks/>
          </p:cNvSpPr>
          <p:nvPr/>
        </p:nvSpPr>
        <p:spPr>
          <a:xfrm>
            <a:off x="9298323" y="64332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ACF6FDAC-0505-4C6F-9AC9-E3C4BDFECF97}" type="slidenum">
              <a:rPr lang="en-US" sz="1600" b="1" smtClean="0">
                <a:solidFill>
                  <a:prstClr val="white"/>
                </a:solidFill>
                <a:latin typeface="Calibri" panose="020F0502020204030204"/>
              </a:rPr>
              <a:pPr algn="r">
                <a:defRPr/>
              </a:pPr>
              <a:t>3</a:t>
            </a:fld>
            <a:endParaRPr lang="en-US" b="1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DC23784-AFA6-B4A0-89E1-F03D0F0FC4AC}"/>
              </a:ext>
            </a:extLst>
          </p:cNvPr>
          <p:cNvSpPr txBox="1">
            <a:spLocks/>
          </p:cNvSpPr>
          <p:nvPr/>
        </p:nvSpPr>
        <p:spPr>
          <a:xfrm>
            <a:off x="9298323" y="64332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ACF6FDAC-0505-4C6F-9AC9-E3C4BDFECF97}" type="slidenum">
              <a:rPr lang="en-US" sz="1600" b="1" smtClean="0">
                <a:solidFill>
                  <a:prstClr val="white"/>
                </a:solidFill>
                <a:latin typeface="Calibri" panose="020F0502020204030204"/>
              </a:rPr>
              <a:pPr algn="r">
                <a:defRPr/>
              </a:pPr>
              <a:t>3</a:t>
            </a:fld>
            <a:endParaRPr lang="en-US" b="1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Slide Number Placeholder 8">
            <a:extLst>
              <a:ext uri="{FF2B5EF4-FFF2-40B4-BE49-F238E27FC236}">
                <a16:creationId xmlns:a16="http://schemas.microsoft.com/office/drawing/2014/main" id="{ADCD25CA-2561-4E4B-6865-C02CDDE96064}"/>
              </a:ext>
            </a:extLst>
          </p:cNvPr>
          <p:cNvSpPr txBox="1">
            <a:spLocks/>
          </p:cNvSpPr>
          <p:nvPr/>
        </p:nvSpPr>
        <p:spPr>
          <a:xfrm>
            <a:off x="9298323" y="64332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CF6FDAC-0505-4C6F-9AC9-E3C4BDFECF97}" type="slidenum">
              <a:rPr lang="en-US" sz="1600" b="1" smtClean="0">
                <a:solidFill>
                  <a:schemeClr val="bg1"/>
                </a:solidFill>
              </a:rPr>
              <a:pPr/>
              <a:t>3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B2255B-8FC1-BC4E-942A-12590486E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0705"/>
            <a:ext cx="12287350" cy="4628568"/>
          </a:xfrm>
          <a:prstGeom prst="rect">
            <a:avLst/>
          </a:prstGeom>
        </p:spPr>
      </p:pic>
      <p:sp>
        <p:nvSpPr>
          <p:cNvPr id="10" name="Title 55">
            <a:extLst>
              <a:ext uri="{FF2B5EF4-FFF2-40B4-BE49-F238E27FC236}">
                <a16:creationId xmlns:a16="http://schemas.microsoft.com/office/drawing/2014/main" id="{53EAE829-66B7-184E-1F25-2588C38029E7}"/>
              </a:ext>
            </a:extLst>
          </p:cNvPr>
          <p:cNvSpPr txBox="1">
            <a:spLocks/>
          </p:cNvSpPr>
          <p:nvPr/>
        </p:nvSpPr>
        <p:spPr>
          <a:xfrm>
            <a:off x="233111" y="135854"/>
            <a:ext cx="10572483" cy="7994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lang="en-US" sz="2400" b="1" i="0" u="none" strike="noStrike" kern="120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defRPr>
            </a:lvl1pPr>
          </a:lstStyle>
          <a:p>
            <a:r>
              <a:rPr lang="en-US" sz="2500" dirty="0"/>
              <a:t>Phase 1 completed with beam delivered for experiment (30 April-3 May 2024)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8284C54A-EA12-3CED-28AF-C866603D21C2}"/>
              </a:ext>
            </a:extLst>
          </p:cNvPr>
          <p:cNvSpPr txBox="1">
            <a:spLocks/>
          </p:cNvSpPr>
          <p:nvPr/>
        </p:nvSpPr>
        <p:spPr>
          <a:xfrm>
            <a:off x="9298323" y="64332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ACF6FDAC-0505-4C6F-9AC9-E3C4BDFECF97}" type="slidenum">
              <a:rPr lang="en-US" sz="1600" b="1" smtClean="0">
                <a:solidFill>
                  <a:prstClr val="white"/>
                </a:solidFill>
                <a:latin typeface="Calibri" panose="020F0502020204030204"/>
              </a:rPr>
              <a:pPr algn="r">
                <a:defRPr/>
              </a:pPr>
              <a:t>3</a:t>
            </a:fld>
            <a:endParaRPr lang="en-US" b="1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F2C62619-E7E5-95A2-5D4A-A64D57ABF568}"/>
              </a:ext>
            </a:extLst>
          </p:cNvPr>
          <p:cNvSpPr txBox="1">
            <a:spLocks/>
          </p:cNvSpPr>
          <p:nvPr/>
        </p:nvSpPr>
        <p:spPr>
          <a:xfrm>
            <a:off x="9298323" y="64332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ACF6FDAC-0505-4C6F-9AC9-E3C4BDFECF97}" type="slidenum">
              <a:rPr lang="en-US" sz="1600" b="1" smtClean="0">
                <a:solidFill>
                  <a:prstClr val="white"/>
                </a:solidFill>
                <a:latin typeface="Calibri" panose="020F0502020204030204"/>
              </a:rPr>
              <a:pPr algn="r">
                <a:defRPr/>
              </a:pPr>
              <a:t>3</a:t>
            </a:fld>
            <a:endParaRPr lang="en-US" b="1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AA078FC-AEBA-2AE6-95B1-1FFEC84CD719}"/>
              </a:ext>
            </a:extLst>
          </p:cNvPr>
          <p:cNvSpPr txBox="1">
            <a:spLocks/>
          </p:cNvSpPr>
          <p:nvPr/>
        </p:nvSpPr>
        <p:spPr>
          <a:xfrm>
            <a:off x="9298323" y="64332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CF6FDAC-0505-4C6F-9AC9-E3C4BDFECF97}" type="slidenum">
              <a:rPr lang="en-US" sz="1600" b="1" smtClean="0">
                <a:solidFill>
                  <a:schemeClr val="bg1"/>
                </a:solidFill>
              </a:rPr>
              <a:pPr/>
              <a:t>3</a:t>
            </a:fld>
            <a:endParaRPr lang="en-US" b="1">
              <a:solidFill>
                <a:schemeClr val="bg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B5698C2-9235-6572-D863-DE5EF49CBB96}"/>
              </a:ext>
            </a:extLst>
          </p:cNvPr>
          <p:cNvCxnSpPr/>
          <p:nvPr/>
        </p:nvCxnSpPr>
        <p:spPr>
          <a:xfrm>
            <a:off x="0" y="6305550"/>
            <a:ext cx="12192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3A21476B-F88F-391A-E282-2EBE5E5880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5" y="6410388"/>
            <a:ext cx="742950" cy="41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785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55">
            <a:extLst>
              <a:ext uri="{FF2B5EF4-FFF2-40B4-BE49-F238E27FC236}">
                <a16:creationId xmlns:a16="http://schemas.microsoft.com/office/drawing/2014/main" id="{6BA3CA62-9F87-A50B-95EE-EA0792D6C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50" y="44145"/>
            <a:ext cx="11408836" cy="598680"/>
          </a:xfrm>
        </p:spPr>
        <p:txBody>
          <a:bodyPr>
            <a:noAutofit/>
          </a:bodyPr>
          <a:lstStyle/>
          <a:p>
            <a:pPr>
              <a:defRPr/>
            </a:pPr>
            <a:r>
              <a:rPr dirty="0"/>
              <a:t>Phase 2 </a:t>
            </a:r>
            <a:r>
              <a:rPr lang="en-US" dirty="0"/>
              <a:t>–</a:t>
            </a:r>
            <a:r>
              <a:rPr dirty="0"/>
              <a:t> The Low Energy Radioactive Ion Beams commissioning  </a:t>
            </a:r>
            <a:r>
              <a:t>(end 2024)</a:t>
            </a:r>
            <a:endParaRPr dirty="0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93500FD-E1EC-421B-1AF2-8CD3B8646087}"/>
              </a:ext>
            </a:extLst>
          </p:cNvPr>
          <p:cNvSpPr txBox="1">
            <a:spLocks/>
          </p:cNvSpPr>
          <p:nvPr/>
        </p:nvSpPr>
        <p:spPr>
          <a:xfrm>
            <a:off x="9298323" y="64332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ACF6FDAC-0505-4C6F-9AC9-E3C4BDFECF97}" type="slidenum">
              <a:rPr lang="en-US" sz="1600" b="1" smtClean="0">
                <a:solidFill>
                  <a:prstClr val="white"/>
                </a:solidFill>
                <a:latin typeface="Calibri" panose="020F0502020204030204"/>
              </a:rPr>
              <a:pPr algn="r">
                <a:defRPr/>
              </a:pPr>
              <a:t>4</a:t>
            </a:fld>
            <a:endParaRPr lang="en-US" b="1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BBD859B5-3F82-6E49-BEBD-940DDE84A291}"/>
              </a:ext>
            </a:extLst>
          </p:cNvPr>
          <p:cNvSpPr txBox="1">
            <a:spLocks/>
          </p:cNvSpPr>
          <p:nvPr/>
        </p:nvSpPr>
        <p:spPr>
          <a:xfrm>
            <a:off x="9298323" y="64332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ACF6FDAC-0505-4C6F-9AC9-E3C4BDFECF97}" type="slidenum">
              <a:rPr lang="en-US" sz="1600" b="1" smtClean="0">
                <a:solidFill>
                  <a:prstClr val="white"/>
                </a:solidFill>
                <a:latin typeface="Calibri" panose="020F0502020204030204"/>
              </a:rPr>
              <a:pPr algn="r">
                <a:defRPr/>
              </a:pPr>
              <a:t>4</a:t>
            </a:fld>
            <a:endParaRPr lang="en-US" b="1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C623AEF8-7B63-1A23-766D-B13423454E3F}"/>
              </a:ext>
            </a:extLst>
          </p:cNvPr>
          <p:cNvSpPr txBox="1">
            <a:spLocks/>
          </p:cNvSpPr>
          <p:nvPr/>
        </p:nvSpPr>
        <p:spPr>
          <a:xfrm>
            <a:off x="9298323" y="64332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CF6FDAC-0505-4C6F-9AC9-E3C4BDFECF97}" type="slidenum">
              <a:rPr lang="en-US" sz="1600" b="1" smtClean="0">
                <a:solidFill>
                  <a:schemeClr val="bg1"/>
                </a:solidFill>
              </a:rPr>
              <a:pPr/>
              <a:t>4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7" name="Picture 6" descr="A floor plan of a building&#10;&#10;Description automatically generated">
            <a:extLst>
              <a:ext uri="{FF2B5EF4-FFF2-40B4-BE49-F238E27FC236}">
                <a16:creationId xmlns:a16="http://schemas.microsoft.com/office/drawing/2014/main" id="{B8126A91-836E-6B53-34CE-8264B8C1FAF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035" y="927385"/>
            <a:ext cx="4826642" cy="42302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80414C-6C3E-23FE-BECE-24FB5E61A3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423" y="3820698"/>
            <a:ext cx="3517053" cy="24515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B686913-181B-966B-95BF-9E3E6E6A9FE4}"/>
              </a:ext>
            </a:extLst>
          </p:cNvPr>
          <p:cNvSpPr/>
          <p:nvPr/>
        </p:nvSpPr>
        <p:spPr>
          <a:xfrm>
            <a:off x="8580741" y="2290539"/>
            <a:ext cx="538256" cy="508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676" name="TextBox 18">
            <a:extLst>
              <a:ext uri="{FF2B5EF4-FFF2-40B4-BE49-F238E27FC236}">
                <a16:creationId xmlns:a16="http://schemas.microsoft.com/office/drawing/2014/main" id="{804068C5-0F4E-F3E6-C78C-0A788FB01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0741" y="2034454"/>
            <a:ext cx="538256" cy="24597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900" b="1">
                <a:solidFill>
                  <a:srgbClr val="FF0000"/>
                </a:solidFill>
              </a:rPr>
              <a:t>TIS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030D24A-F30C-8BC0-1828-58D25FFF6419}"/>
              </a:ext>
            </a:extLst>
          </p:cNvPr>
          <p:cNvSpPr/>
          <p:nvPr/>
        </p:nvSpPr>
        <p:spPr>
          <a:xfrm>
            <a:off x="7844946" y="2972870"/>
            <a:ext cx="505634" cy="13646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688" name="TextBox 39">
            <a:extLst>
              <a:ext uri="{FF2B5EF4-FFF2-40B4-BE49-F238E27FC236}">
                <a16:creationId xmlns:a16="http://schemas.microsoft.com/office/drawing/2014/main" id="{3C76FA2B-1199-8C32-BA4A-E667E044EDD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040240" y="3602152"/>
            <a:ext cx="1100154" cy="26278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900" b="1">
                <a:solidFill>
                  <a:srgbClr val="FF0000"/>
                </a:solidFill>
              </a:rPr>
              <a:t>40 keV exp hall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A226D9F-FD3A-1B77-F798-DC629F10C0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7960" y="1680209"/>
            <a:ext cx="3815912" cy="26598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41DBC9-15B7-74FC-85B5-C24CF36C5E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918" y="660013"/>
            <a:ext cx="3555596" cy="24783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12D528E-BA18-B415-7E81-4113A64C25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53188" y="4705535"/>
            <a:ext cx="2985454" cy="156072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D7FB29-2AF2-B15B-7886-A18C8C7A9001}"/>
              </a:ext>
            </a:extLst>
          </p:cNvPr>
          <p:cNvSpPr txBox="1"/>
          <p:nvPr/>
        </p:nvSpPr>
        <p:spPr>
          <a:xfrm>
            <a:off x="66675" y="2868520"/>
            <a:ext cx="1973889" cy="326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May 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1C31F4-802E-F475-1EFD-B6668BC249B6}"/>
              </a:ext>
            </a:extLst>
          </p:cNvPr>
          <p:cNvSpPr txBox="1"/>
          <p:nvPr/>
        </p:nvSpPr>
        <p:spPr>
          <a:xfrm>
            <a:off x="3237960" y="4046911"/>
            <a:ext cx="1973889" cy="326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June 2024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A08FC-6B2C-FB10-9974-2C6AFF1CB65A}"/>
              </a:ext>
            </a:extLst>
          </p:cNvPr>
          <p:cNvSpPr txBox="1"/>
          <p:nvPr/>
        </p:nvSpPr>
        <p:spPr>
          <a:xfrm>
            <a:off x="1744946" y="5988398"/>
            <a:ext cx="2794577" cy="326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July 2024</a:t>
            </a:r>
          </a:p>
        </p:txBody>
      </p:sp>
      <p:grpSp>
        <p:nvGrpSpPr>
          <p:cNvPr id="28686" name="Group 28">
            <a:extLst>
              <a:ext uri="{FF2B5EF4-FFF2-40B4-BE49-F238E27FC236}">
                <a16:creationId xmlns:a16="http://schemas.microsoft.com/office/drawing/2014/main" id="{D525CC3E-91E3-29FD-A9D2-58791FD11CCA}"/>
              </a:ext>
            </a:extLst>
          </p:cNvPr>
          <p:cNvGrpSpPr>
            <a:grpSpLocks/>
          </p:cNvGrpSpPr>
          <p:nvPr/>
        </p:nvGrpSpPr>
        <p:grpSpPr bwMode="auto">
          <a:xfrm>
            <a:off x="7516483" y="1867193"/>
            <a:ext cx="933339" cy="448149"/>
            <a:chOff x="0" y="30875"/>
            <a:chExt cx="4725159" cy="479700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179971BE-00FD-BC9F-025D-95539D82CAD3}"/>
                </a:ext>
              </a:extLst>
            </p:cNvPr>
            <p:cNvSpPr/>
            <p:nvPr/>
          </p:nvSpPr>
          <p:spPr>
            <a:xfrm>
              <a:off x="0" y="30875"/>
              <a:ext cx="4725159" cy="4797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Rectangle: Rounded Corners 4">
              <a:extLst>
                <a:ext uri="{FF2B5EF4-FFF2-40B4-BE49-F238E27FC236}">
                  <a16:creationId xmlns:a16="http://schemas.microsoft.com/office/drawing/2014/main" id="{DA529153-15A1-B0AC-BDB9-992903FE76C2}"/>
                </a:ext>
              </a:extLst>
            </p:cNvPr>
            <p:cNvSpPr txBox="1"/>
            <p:nvPr/>
          </p:nvSpPr>
          <p:spPr>
            <a:xfrm>
              <a:off x="27528" y="54320"/>
              <a:ext cx="4697631" cy="418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7150" tIns="57150" rIns="57150" bIns="57150" spcCol="1270" anchor="ctr"/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500" dirty="0"/>
                <a:t>Phase 2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A77F751-4D98-D23D-4069-D0FA462ABE5F}"/>
              </a:ext>
            </a:extLst>
          </p:cNvPr>
          <p:cNvGrpSpPr/>
          <p:nvPr/>
        </p:nvGrpSpPr>
        <p:grpSpPr>
          <a:xfrm>
            <a:off x="7901128" y="2366353"/>
            <a:ext cx="1909102" cy="1010862"/>
            <a:chOff x="6990968" y="2695575"/>
            <a:chExt cx="1672288" cy="952500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B133685-6DF7-F04B-469B-01D0D42BCA6A}"/>
                </a:ext>
              </a:extLst>
            </p:cNvPr>
            <p:cNvCxnSpPr>
              <a:cxnSpLocks/>
            </p:cNvCxnSpPr>
            <p:nvPr/>
          </p:nvCxnSpPr>
          <p:spPr>
            <a:xfrm>
              <a:off x="8660454" y="3068204"/>
              <a:ext cx="0" cy="214144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C1B4F48-2C8A-DD49-1260-3CE571B4F563}"/>
                </a:ext>
              </a:extLst>
            </p:cNvPr>
            <p:cNvCxnSpPr>
              <a:cxnSpLocks/>
            </p:cNvCxnSpPr>
            <p:nvPr/>
          </p:nvCxnSpPr>
          <p:spPr>
            <a:xfrm>
              <a:off x="8258831" y="2695575"/>
              <a:ext cx="404425" cy="408563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FCBAE00-ABD6-2988-AFED-6A7D7B8909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08121" y="2708428"/>
              <a:ext cx="450710" cy="4681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2D091CA-D7C8-8811-2A3B-46FAF0AF5081}"/>
                </a:ext>
              </a:extLst>
            </p:cNvPr>
            <p:cNvCxnSpPr>
              <a:cxnSpLocks/>
            </p:cNvCxnSpPr>
            <p:nvPr/>
          </p:nvCxnSpPr>
          <p:spPr>
            <a:xfrm>
              <a:off x="7787343" y="2695575"/>
              <a:ext cx="0" cy="762300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48CBA6D-E140-D46A-6D54-B608A324368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10400" y="3424176"/>
              <a:ext cx="809625" cy="4824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9EC2F53-79E1-CFC7-FFDA-105C966E946D}"/>
                </a:ext>
              </a:extLst>
            </p:cNvPr>
            <p:cNvCxnSpPr>
              <a:cxnSpLocks/>
            </p:cNvCxnSpPr>
            <p:nvPr/>
          </p:nvCxnSpPr>
          <p:spPr>
            <a:xfrm>
              <a:off x="7010018" y="3405126"/>
              <a:ext cx="0" cy="242949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4D07016-C64E-98CC-B98F-D83C7AB30E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90968" y="3621312"/>
              <a:ext cx="248032" cy="0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59ECB81-F221-0FC5-5C19-370D7FD0FBDE}"/>
              </a:ext>
            </a:extLst>
          </p:cNvPr>
          <p:cNvCxnSpPr>
            <a:cxnSpLocks/>
          </p:cNvCxnSpPr>
          <p:nvPr/>
        </p:nvCxnSpPr>
        <p:spPr>
          <a:xfrm>
            <a:off x="30100" y="6367935"/>
            <a:ext cx="12125325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A07EE16C-3DC0-ACCD-3FC5-2667146D0A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675" y="6410388"/>
            <a:ext cx="742950" cy="41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343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</Words>
  <Application>Microsoft Office PowerPoint</Application>
  <PresentationFormat>Widescreen</PresentationFormat>
  <Paragraphs>30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Office Theme</vt:lpstr>
      <vt:lpstr>PowerPoint Presentation</vt:lpstr>
      <vt:lpstr>From PRISMAP to PRISMAP+</vt:lpstr>
      <vt:lpstr>PowerPoint Presentation</vt:lpstr>
      <vt:lpstr>Phase 2 – The Low Energy Radioactive Ion Beams commissioning  (end 2024)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Filippo Gander</dc:creator>
  <cp:lastModifiedBy>Faical Azaiez</cp:lastModifiedBy>
  <cp:revision>23</cp:revision>
  <dcterms:created xsi:type="dcterms:W3CDTF">2021-08-26T11:30:26Z</dcterms:created>
  <dcterms:modified xsi:type="dcterms:W3CDTF">2024-09-07T09:34:49Z</dcterms:modified>
</cp:coreProperties>
</file>