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notesMasterIdLst>
    <p:notesMasterId r:id="rId9"/>
  </p:notesMasterIdLst>
  <p:sldIdLst>
    <p:sldId id="290" r:id="rId5"/>
    <p:sldId id="264" r:id="rId6"/>
    <p:sldId id="319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19" autoAdjust="0"/>
  </p:normalViewPr>
  <p:slideViewPr>
    <p:cSldViewPr snapToGrid="0">
      <p:cViewPr varScale="1">
        <p:scale>
          <a:sx n="68" d="100"/>
          <a:sy n="68" d="100"/>
        </p:scale>
        <p:origin x="4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3521B2-4D73-4E75-9094-A8EDA471B631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856AE2BF-4B47-4875-B57D-E7393CBEDC9C}">
      <dgm:prSet phldrT="[Text]"/>
      <dgm:spPr>
        <a:solidFill>
          <a:srgbClr val="00B9C5"/>
        </a:solidFill>
      </dgm:spPr>
      <dgm:t>
        <a:bodyPr/>
        <a:lstStyle/>
        <a:p>
          <a:r>
            <a:rPr lang="lv-LV" dirty="0" err="1"/>
            <a:t>Industry</a:t>
          </a:r>
          <a:endParaRPr lang="lv-LV" dirty="0"/>
        </a:p>
      </dgm:t>
    </dgm:pt>
    <dgm:pt modelId="{5C52E6E3-2ACE-4367-8D28-2FCADE5C78DF}" type="parTrans" cxnId="{96E940A7-299B-42ED-B8B5-16ED0BC65FD4}">
      <dgm:prSet/>
      <dgm:spPr/>
      <dgm:t>
        <a:bodyPr/>
        <a:lstStyle/>
        <a:p>
          <a:endParaRPr lang="lv-LV"/>
        </a:p>
      </dgm:t>
    </dgm:pt>
    <dgm:pt modelId="{D6462EE1-7178-4EF1-B459-5B886F2AE983}" type="sibTrans" cxnId="{96E940A7-299B-42ED-B8B5-16ED0BC65FD4}">
      <dgm:prSet/>
      <dgm:spPr/>
      <dgm:t>
        <a:bodyPr/>
        <a:lstStyle/>
        <a:p>
          <a:endParaRPr lang="lv-LV"/>
        </a:p>
      </dgm:t>
    </dgm:pt>
    <dgm:pt modelId="{714F6167-0B34-4BAB-A84A-DF6C865ADF2E}">
      <dgm:prSet phldrT="[Text]"/>
      <dgm:spPr>
        <a:solidFill>
          <a:schemeClr val="bg1">
            <a:lumMod val="85000"/>
            <a:alpha val="90000"/>
          </a:schemeClr>
        </a:solidFill>
      </dgm:spPr>
      <dgm:t>
        <a:bodyPr/>
        <a:lstStyle/>
        <a:p>
          <a:r>
            <a:rPr lang="lv-LV" dirty="0" err="1"/>
            <a:t>Webinars</a:t>
          </a:r>
          <a:endParaRPr lang="lv-LV" dirty="0"/>
        </a:p>
        <a:p>
          <a:r>
            <a:rPr lang="lv-LV" dirty="0" err="1"/>
            <a:t>Portfolios</a:t>
          </a:r>
          <a:endParaRPr lang="lv-LV" dirty="0"/>
        </a:p>
      </dgm:t>
    </dgm:pt>
    <dgm:pt modelId="{286F9D6C-87AA-477F-9711-318F2B4A7613}" type="parTrans" cxnId="{55C9A814-04DF-4C04-9555-EB83D3FFB3DA}">
      <dgm:prSet/>
      <dgm:spPr/>
      <dgm:t>
        <a:bodyPr/>
        <a:lstStyle/>
        <a:p>
          <a:endParaRPr lang="lv-LV"/>
        </a:p>
      </dgm:t>
    </dgm:pt>
    <dgm:pt modelId="{C199A552-F84D-4754-B9B8-67FDE2B2932B}" type="sibTrans" cxnId="{55C9A814-04DF-4C04-9555-EB83D3FFB3DA}">
      <dgm:prSet/>
      <dgm:spPr/>
      <dgm:t>
        <a:bodyPr/>
        <a:lstStyle/>
        <a:p>
          <a:endParaRPr lang="lv-LV"/>
        </a:p>
      </dgm:t>
    </dgm:pt>
    <dgm:pt modelId="{A1479700-11AA-40B9-A069-2CA885E3E4FF}">
      <dgm:prSet phldrT="[Text]"/>
      <dgm:spPr>
        <a:solidFill>
          <a:schemeClr val="bg1">
            <a:lumMod val="85000"/>
            <a:alpha val="90000"/>
          </a:schemeClr>
        </a:solidFill>
      </dgm:spPr>
      <dgm:t>
        <a:bodyPr/>
        <a:lstStyle/>
        <a:p>
          <a:r>
            <a:rPr lang="lv-LV" dirty="0" err="1"/>
            <a:t>Joint</a:t>
          </a:r>
          <a:r>
            <a:rPr lang="lv-LV" dirty="0"/>
            <a:t> </a:t>
          </a:r>
          <a:r>
            <a:rPr lang="lv-LV" dirty="0" err="1"/>
            <a:t>Research</a:t>
          </a:r>
          <a:r>
            <a:rPr lang="lv-LV" dirty="0"/>
            <a:t> </a:t>
          </a:r>
          <a:r>
            <a:rPr lang="lv-LV" dirty="0" err="1"/>
            <a:t>projects</a:t>
          </a:r>
          <a:r>
            <a:rPr lang="lv-LV" dirty="0"/>
            <a:t>/Grants</a:t>
          </a:r>
        </a:p>
      </dgm:t>
    </dgm:pt>
    <dgm:pt modelId="{A03CE1F1-12A1-4AA1-A752-2186D511D31A}" type="parTrans" cxnId="{F7BC73AB-0FE2-4122-B147-253C1FFF6BA7}">
      <dgm:prSet/>
      <dgm:spPr/>
      <dgm:t>
        <a:bodyPr/>
        <a:lstStyle/>
        <a:p>
          <a:endParaRPr lang="lv-LV"/>
        </a:p>
      </dgm:t>
    </dgm:pt>
    <dgm:pt modelId="{46D75F36-7E9E-45A6-A79E-9AD1A7DF5C49}" type="sibTrans" cxnId="{F7BC73AB-0FE2-4122-B147-253C1FFF6BA7}">
      <dgm:prSet/>
      <dgm:spPr/>
      <dgm:t>
        <a:bodyPr/>
        <a:lstStyle/>
        <a:p>
          <a:endParaRPr lang="lv-LV"/>
        </a:p>
      </dgm:t>
    </dgm:pt>
    <dgm:pt modelId="{90CE11CE-373F-4113-BBE1-8B9B0C37C7FE}">
      <dgm:prSet phldrT="[Text]"/>
      <dgm:spPr>
        <a:solidFill>
          <a:srgbClr val="FF0000"/>
        </a:solidFill>
        <a:ln>
          <a:solidFill>
            <a:srgbClr val="FF0000"/>
          </a:solidFill>
        </a:ln>
      </dgm:spPr>
      <dgm:t>
        <a:bodyPr/>
        <a:lstStyle/>
        <a:p>
          <a:r>
            <a:rPr lang="lv-LV" dirty="0" err="1"/>
            <a:t>Clinical</a:t>
          </a:r>
          <a:endParaRPr lang="lv-LV" dirty="0"/>
        </a:p>
      </dgm:t>
    </dgm:pt>
    <dgm:pt modelId="{156A011D-CED7-44F0-91EF-BFF6B70D3A18}" type="parTrans" cxnId="{F3D05C0A-3A3E-41CE-A3F6-F5002C0F8FA7}">
      <dgm:prSet/>
      <dgm:spPr/>
      <dgm:t>
        <a:bodyPr/>
        <a:lstStyle/>
        <a:p>
          <a:endParaRPr lang="lv-LV"/>
        </a:p>
      </dgm:t>
    </dgm:pt>
    <dgm:pt modelId="{A05BEEFF-98B7-460C-9949-CCAC122C06C5}" type="sibTrans" cxnId="{F3D05C0A-3A3E-41CE-A3F6-F5002C0F8FA7}">
      <dgm:prSet/>
      <dgm:spPr/>
      <dgm:t>
        <a:bodyPr/>
        <a:lstStyle/>
        <a:p>
          <a:endParaRPr lang="lv-LV"/>
        </a:p>
      </dgm:t>
    </dgm:pt>
    <dgm:pt modelId="{4361D8F1-99D1-4776-A5F2-57D872188C35}">
      <dgm:prSet phldrT="[Text]"/>
      <dgm:spPr>
        <a:solidFill>
          <a:schemeClr val="bg1">
            <a:lumMod val="85000"/>
            <a:alpha val="90000"/>
          </a:schemeClr>
        </a:solidFill>
      </dgm:spPr>
      <dgm:t>
        <a:bodyPr/>
        <a:lstStyle/>
        <a:p>
          <a:r>
            <a:rPr lang="lv-LV" dirty="0" err="1"/>
            <a:t>PreClinical</a:t>
          </a:r>
          <a:r>
            <a:rPr lang="lv-LV" dirty="0"/>
            <a:t>/</a:t>
          </a:r>
          <a:r>
            <a:rPr lang="lv-LV" dirty="0" err="1"/>
            <a:t>Clinical</a:t>
          </a:r>
          <a:r>
            <a:rPr lang="lv-LV" dirty="0"/>
            <a:t> </a:t>
          </a:r>
          <a:r>
            <a:rPr lang="lv-LV" dirty="0" err="1"/>
            <a:t>Research</a:t>
          </a:r>
          <a:endParaRPr lang="lv-LV" dirty="0"/>
        </a:p>
      </dgm:t>
    </dgm:pt>
    <dgm:pt modelId="{DF0CED04-3EB0-4BC1-BA8D-1B2C47BCC7F3}" type="parTrans" cxnId="{A75BB82A-E454-461A-8ED8-375FAE665A14}">
      <dgm:prSet/>
      <dgm:spPr/>
      <dgm:t>
        <a:bodyPr/>
        <a:lstStyle/>
        <a:p>
          <a:endParaRPr lang="lv-LV"/>
        </a:p>
      </dgm:t>
    </dgm:pt>
    <dgm:pt modelId="{87D475E0-3899-414F-A13F-DAC024C4456E}" type="sibTrans" cxnId="{A75BB82A-E454-461A-8ED8-375FAE665A14}">
      <dgm:prSet/>
      <dgm:spPr/>
      <dgm:t>
        <a:bodyPr/>
        <a:lstStyle/>
        <a:p>
          <a:endParaRPr lang="lv-LV"/>
        </a:p>
      </dgm:t>
    </dgm:pt>
    <dgm:pt modelId="{D850BC0A-EF3D-41C4-8D15-CCE6A1F16C93}">
      <dgm:prSet/>
      <dgm:spPr>
        <a:solidFill>
          <a:schemeClr val="bg1">
            <a:lumMod val="85000"/>
            <a:alpha val="90000"/>
          </a:schemeClr>
        </a:solidFill>
      </dgm:spPr>
      <dgm:t>
        <a:bodyPr/>
        <a:lstStyle/>
        <a:p>
          <a:r>
            <a:rPr lang="lv-LV" dirty="0" err="1"/>
            <a:t>Advisory</a:t>
          </a:r>
          <a:r>
            <a:rPr lang="lv-LV" dirty="0"/>
            <a:t>/</a:t>
          </a:r>
          <a:r>
            <a:rPr lang="lv-LV" dirty="0" err="1"/>
            <a:t>Regulatory</a:t>
          </a:r>
          <a:endParaRPr lang="lv-LV" dirty="0"/>
        </a:p>
      </dgm:t>
    </dgm:pt>
    <dgm:pt modelId="{DD12A5C5-3DC4-4742-9FD5-B411C51EE70E}" type="parTrans" cxnId="{0AE94F28-E25C-4557-8033-0A55BAA71CB2}">
      <dgm:prSet/>
      <dgm:spPr/>
      <dgm:t>
        <a:bodyPr/>
        <a:lstStyle/>
        <a:p>
          <a:endParaRPr lang="lv-LV"/>
        </a:p>
      </dgm:t>
    </dgm:pt>
    <dgm:pt modelId="{581BCED3-D87B-4734-B266-FF5F88C057F7}" type="sibTrans" cxnId="{0AE94F28-E25C-4557-8033-0A55BAA71CB2}">
      <dgm:prSet/>
      <dgm:spPr/>
      <dgm:t>
        <a:bodyPr/>
        <a:lstStyle/>
        <a:p>
          <a:endParaRPr lang="lv-LV"/>
        </a:p>
      </dgm:t>
    </dgm:pt>
    <dgm:pt modelId="{1D8E52B9-EB43-4032-A5AA-726C5BA1BB54}">
      <dgm:prSet phldrT="[Text]"/>
      <dgm:spPr>
        <a:solidFill>
          <a:schemeClr val="bg1">
            <a:lumMod val="85000"/>
            <a:alpha val="90000"/>
          </a:schemeClr>
        </a:solidFill>
      </dgm:spPr>
      <dgm:t>
        <a:bodyPr/>
        <a:lstStyle/>
        <a:p>
          <a:r>
            <a:rPr lang="lv-LV" dirty="0" err="1"/>
            <a:t>Second</a:t>
          </a:r>
          <a:r>
            <a:rPr lang="lv-LV" dirty="0"/>
            <a:t> </a:t>
          </a:r>
          <a:r>
            <a:rPr lang="lv-LV" dirty="0" err="1"/>
            <a:t>line</a:t>
          </a:r>
          <a:r>
            <a:rPr lang="lv-LV" dirty="0"/>
            <a:t> </a:t>
          </a:r>
          <a:r>
            <a:rPr lang="lv-LV" dirty="0" err="1"/>
            <a:t>supply</a:t>
          </a:r>
          <a:r>
            <a:rPr lang="lv-LV" dirty="0"/>
            <a:t> </a:t>
          </a:r>
          <a:r>
            <a:rPr lang="lv-LV" dirty="0" err="1"/>
            <a:t>support</a:t>
          </a:r>
          <a:r>
            <a:rPr lang="lv-LV" dirty="0"/>
            <a:t> </a:t>
          </a:r>
          <a:r>
            <a:rPr lang="lv-LV" dirty="0" err="1"/>
            <a:t>for</a:t>
          </a:r>
          <a:r>
            <a:rPr lang="lv-LV" dirty="0"/>
            <a:t> </a:t>
          </a:r>
          <a:r>
            <a:rPr lang="lv-LV" dirty="0" err="1"/>
            <a:t>national</a:t>
          </a:r>
          <a:r>
            <a:rPr lang="lv-LV" dirty="0"/>
            <a:t> grants</a:t>
          </a:r>
        </a:p>
      </dgm:t>
    </dgm:pt>
    <dgm:pt modelId="{6EFA3E00-9F1D-4E02-B308-68081CB22BFF}" type="parTrans" cxnId="{92073079-AA5C-41A0-AA10-A11C82B5F658}">
      <dgm:prSet/>
      <dgm:spPr/>
      <dgm:t>
        <a:bodyPr/>
        <a:lstStyle/>
        <a:p>
          <a:endParaRPr lang="lv-LV"/>
        </a:p>
      </dgm:t>
    </dgm:pt>
    <dgm:pt modelId="{FE0811D6-AB4D-418D-83CB-241EEC2F6843}" type="sibTrans" cxnId="{92073079-AA5C-41A0-AA10-A11C82B5F658}">
      <dgm:prSet/>
      <dgm:spPr/>
      <dgm:t>
        <a:bodyPr/>
        <a:lstStyle/>
        <a:p>
          <a:endParaRPr lang="lv-LV"/>
        </a:p>
      </dgm:t>
    </dgm:pt>
    <dgm:pt modelId="{07C86371-A578-4670-93F9-ED9DBA692982}">
      <dgm:prSet phldrT="[Text]"/>
      <dgm:spPr>
        <a:solidFill>
          <a:schemeClr val="bg1">
            <a:lumMod val="85000"/>
            <a:alpha val="90000"/>
          </a:schemeClr>
        </a:solidFill>
      </dgm:spPr>
      <dgm:t>
        <a:bodyPr/>
        <a:lstStyle/>
        <a:p>
          <a:r>
            <a:rPr lang="lv-LV" dirty="0" err="1"/>
            <a:t>Advisory</a:t>
          </a:r>
          <a:endParaRPr lang="lv-LV" dirty="0"/>
        </a:p>
        <a:p>
          <a:r>
            <a:rPr lang="lv-LV" dirty="0" err="1"/>
            <a:t>Education</a:t>
          </a:r>
          <a:r>
            <a:rPr lang="lv-LV" dirty="0"/>
            <a:t>/</a:t>
          </a:r>
          <a:r>
            <a:rPr lang="lv-LV" dirty="0" err="1"/>
            <a:t>Visitations</a:t>
          </a:r>
          <a:endParaRPr lang="lv-LV" dirty="0"/>
        </a:p>
      </dgm:t>
    </dgm:pt>
    <dgm:pt modelId="{DC38642E-F5AC-45C1-9F2A-38476A89AC24}" type="parTrans" cxnId="{9043C588-8568-44C8-A944-E86A8475CABF}">
      <dgm:prSet/>
      <dgm:spPr/>
      <dgm:t>
        <a:bodyPr/>
        <a:lstStyle/>
        <a:p>
          <a:endParaRPr lang="lv-LV"/>
        </a:p>
      </dgm:t>
    </dgm:pt>
    <dgm:pt modelId="{E169A5AF-8D7B-44C9-9083-178BCCBB273F}" type="sibTrans" cxnId="{9043C588-8568-44C8-A944-E86A8475CABF}">
      <dgm:prSet/>
      <dgm:spPr/>
      <dgm:t>
        <a:bodyPr/>
        <a:lstStyle/>
        <a:p>
          <a:endParaRPr lang="lv-LV"/>
        </a:p>
      </dgm:t>
    </dgm:pt>
    <dgm:pt modelId="{AC49D85D-70A6-4F4F-A67B-B632C0D83F21}" type="pres">
      <dgm:prSet presAssocID="{FD3521B2-4D73-4E75-9094-A8EDA471B63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C41E059-75D0-4831-86B8-9F2D59D857AC}" type="pres">
      <dgm:prSet presAssocID="{856AE2BF-4B47-4875-B57D-E7393CBEDC9C}" presName="root" presStyleCnt="0"/>
      <dgm:spPr/>
    </dgm:pt>
    <dgm:pt modelId="{2245FCD6-6FF6-471B-BACE-FA33429B90D4}" type="pres">
      <dgm:prSet presAssocID="{856AE2BF-4B47-4875-B57D-E7393CBEDC9C}" presName="rootComposite" presStyleCnt="0"/>
      <dgm:spPr/>
    </dgm:pt>
    <dgm:pt modelId="{F812A258-4BDB-461C-B35B-E507440F0FDC}" type="pres">
      <dgm:prSet presAssocID="{856AE2BF-4B47-4875-B57D-E7393CBEDC9C}" presName="rootText" presStyleLbl="node1" presStyleIdx="0" presStyleCnt="2"/>
      <dgm:spPr/>
    </dgm:pt>
    <dgm:pt modelId="{CE0F1948-0F7E-40C9-91C9-CA95FB139D6B}" type="pres">
      <dgm:prSet presAssocID="{856AE2BF-4B47-4875-B57D-E7393CBEDC9C}" presName="rootConnector" presStyleLbl="node1" presStyleIdx="0" presStyleCnt="2"/>
      <dgm:spPr/>
    </dgm:pt>
    <dgm:pt modelId="{74FCD5D5-931E-4E8F-A21D-16701FAECECF}" type="pres">
      <dgm:prSet presAssocID="{856AE2BF-4B47-4875-B57D-E7393CBEDC9C}" presName="childShape" presStyleCnt="0"/>
      <dgm:spPr/>
    </dgm:pt>
    <dgm:pt modelId="{EE99DD81-C146-460C-9FAE-FBEDE36F26BD}" type="pres">
      <dgm:prSet presAssocID="{286F9D6C-87AA-477F-9711-318F2B4A7613}" presName="Name13" presStyleLbl="parChTrans1D2" presStyleIdx="0" presStyleCnt="6"/>
      <dgm:spPr/>
    </dgm:pt>
    <dgm:pt modelId="{F5462B39-86E1-4E0B-BC87-25A92D7DC937}" type="pres">
      <dgm:prSet presAssocID="{714F6167-0B34-4BAB-A84A-DF6C865ADF2E}" presName="childText" presStyleLbl="bgAcc1" presStyleIdx="0" presStyleCnt="6" custScaleX="150948">
        <dgm:presLayoutVars>
          <dgm:bulletEnabled val="1"/>
        </dgm:presLayoutVars>
      </dgm:prSet>
      <dgm:spPr/>
    </dgm:pt>
    <dgm:pt modelId="{68941FD1-B871-42C0-B4AB-E2BF429B55CD}" type="pres">
      <dgm:prSet presAssocID="{A03CE1F1-12A1-4AA1-A752-2186D511D31A}" presName="Name13" presStyleLbl="parChTrans1D2" presStyleIdx="1" presStyleCnt="6"/>
      <dgm:spPr/>
    </dgm:pt>
    <dgm:pt modelId="{D24E8938-3ADA-4935-A249-CD58AD3452DA}" type="pres">
      <dgm:prSet presAssocID="{A1479700-11AA-40B9-A069-2CA885E3E4FF}" presName="childText" presStyleLbl="bgAcc1" presStyleIdx="1" presStyleCnt="6" custScaleX="150948">
        <dgm:presLayoutVars>
          <dgm:bulletEnabled val="1"/>
        </dgm:presLayoutVars>
      </dgm:prSet>
      <dgm:spPr/>
    </dgm:pt>
    <dgm:pt modelId="{C48989C6-D3EF-4DA2-9506-07D92E611E37}" type="pres">
      <dgm:prSet presAssocID="{DD12A5C5-3DC4-4742-9FD5-B411C51EE70E}" presName="Name13" presStyleLbl="parChTrans1D2" presStyleIdx="2" presStyleCnt="6"/>
      <dgm:spPr/>
    </dgm:pt>
    <dgm:pt modelId="{320667E8-124E-4463-AA9B-A5FEAC7AA681}" type="pres">
      <dgm:prSet presAssocID="{D850BC0A-EF3D-41C4-8D15-CCE6A1F16C93}" presName="childText" presStyleLbl="bgAcc1" presStyleIdx="2" presStyleCnt="6" custScaleX="150948">
        <dgm:presLayoutVars>
          <dgm:bulletEnabled val="1"/>
        </dgm:presLayoutVars>
      </dgm:prSet>
      <dgm:spPr/>
    </dgm:pt>
    <dgm:pt modelId="{A93AF736-6A01-4828-9EE8-EE151ABFBD96}" type="pres">
      <dgm:prSet presAssocID="{90CE11CE-373F-4113-BBE1-8B9B0C37C7FE}" presName="root" presStyleCnt="0"/>
      <dgm:spPr/>
    </dgm:pt>
    <dgm:pt modelId="{74221CA3-6C8F-4093-9FAA-1120AC3BF988}" type="pres">
      <dgm:prSet presAssocID="{90CE11CE-373F-4113-BBE1-8B9B0C37C7FE}" presName="rootComposite" presStyleCnt="0"/>
      <dgm:spPr/>
    </dgm:pt>
    <dgm:pt modelId="{22F46951-7E83-4E52-A0A6-0D8328C1E474}" type="pres">
      <dgm:prSet presAssocID="{90CE11CE-373F-4113-BBE1-8B9B0C37C7FE}" presName="rootText" presStyleLbl="node1" presStyleIdx="1" presStyleCnt="2"/>
      <dgm:spPr/>
    </dgm:pt>
    <dgm:pt modelId="{ED093AF8-E3F4-40DD-BB81-1A4E204BD421}" type="pres">
      <dgm:prSet presAssocID="{90CE11CE-373F-4113-BBE1-8B9B0C37C7FE}" presName="rootConnector" presStyleLbl="node1" presStyleIdx="1" presStyleCnt="2"/>
      <dgm:spPr/>
    </dgm:pt>
    <dgm:pt modelId="{95D880BF-6F05-43BD-BC01-A14A9CE6576D}" type="pres">
      <dgm:prSet presAssocID="{90CE11CE-373F-4113-BBE1-8B9B0C37C7FE}" presName="childShape" presStyleCnt="0"/>
      <dgm:spPr/>
    </dgm:pt>
    <dgm:pt modelId="{6BC2FC14-0EF7-4889-BE76-B3E67784AE6E}" type="pres">
      <dgm:prSet presAssocID="{DF0CED04-3EB0-4BC1-BA8D-1B2C47BCC7F3}" presName="Name13" presStyleLbl="parChTrans1D2" presStyleIdx="3" presStyleCnt="6"/>
      <dgm:spPr/>
    </dgm:pt>
    <dgm:pt modelId="{856C6AD5-10A9-4D11-9C1C-FAD712EBFD53}" type="pres">
      <dgm:prSet presAssocID="{4361D8F1-99D1-4776-A5F2-57D872188C35}" presName="childText" presStyleLbl="bgAcc1" presStyleIdx="3" presStyleCnt="6" custScaleX="150948">
        <dgm:presLayoutVars>
          <dgm:bulletEnabled val="1"/>
        </dgm:presLayoutVars>
      </dgm:prSet>
      <dgm:spPr/>
    </dgm:pt>
    <dgm:pt modelId="{4C3C3667-C727-491C-98E2-00C3D0F8937D}" type="pres">
      <dgm:prSet presAssocID="{6EFA3E00-9F1D-4E02-B308-68081CB22BFF}" presName="Name13" presStyleLbl="parChTrans1D2" presStyleIdx="4" presStyleCnt="6"/>
      <dgm:spPr/>
    </dgm:pt>
    <dgm:pt modelId="{9C07C894-6857-4939-B8C3-B26BE6B1D764}" type="pres">
      <dgm:prSet presAssocID="{1D8E52B9-EB43-4032-A5AA-726C5BA1BB54}" presName="childText" presStyleLbl="bgAcc1" presStyleIdx="4" presStyleCnt="6" custScaleX="150948">
        <dgm:presLayoutVars>
          <dgm:bulletEnabled val="1"/>
        </dgm:presLayoutVars>
      </dgm:prSet>
      <dgm:spPr/>
    </dgm:pt>
    <dgm:pt modelId="{B9590A95-E389-48EA-AD46-1DBF32ABEFE9}" type="pres">
      <dgm:prSet presAssocID="{DC38642E-F5AC-45C1-9F2A-38476A89AC24}" presName="Name13" presStyleLbl="parChTrans1D2" presStyleIdx="5" presStyleCnt="6"/>
      <dgm:spPr/>
    </dgm:pt>
    <dgm:pt modelId="{8CAE3176-7621-415F-A052-2BE088464E9B}" type="pres">
      <dgm:prSet presAssocID="{07C86371-A578-4670-93F9-ED9DBA692982}" presName="childText" presStyleLbl="bgAcc1" presStyleIdx="5" presStyleCnt="6" custScaleX="150948">
        <dgm:presLayoutVars>
          <dgm:bulletEnabled val="1"/>
        </dgm:presLayoutVars>
      </dgm:prSet>
      <dgm:spPr/>
    </dgm:pt>
  </dgm:ptLst>
  <dgm:cxnLst>
    <dgm:cxn modelId="{290BF205-1141-4271-9F6B-45745AFACEF2}" type="presOf" srcId="{1D8E52B9-EB43-4032-A5AA-726C5BA1BB54}" destId="{9C07C894-6857-4939-B8C3-B26BE6B1D764}" srcOrd="0" destOrd="0" presId="urn:microsoft.com/office/officeart/2005/8/layout/hierarchy3"/>
    <dgm:cxn modelId="{F3D05C0A-3A3E-41CE-A3F6-F5002C0F8FA7}" srcId="{FD3521B2-4D73-4E75-9094-A8EDA471B631}" destId="{90CE11CE-373F-4113-BBE1-8B9B0C37C7FE}" srcOrd="1" destOrd="0" parTransId="{156A011D-CED7-44F0-91EF-BFF6B70D3A18}" sibTransId="{A05BEEFF-98B7-460C-9949-CCAC122C06C5}"/>
    <dgm:cxn modelId="{55C9A814-04DF-4C04-9555-EB83D3FFB3DA}" srcId="{856AE2BF-4B47-4875-B57D-E7393CBEDC9C}" destId="{714F6167-0B34-4BAB-A84A-DF6C865ADF2E}" srcOrd="0" destOrd="0" parTransId="{286F9D6C-87AA-477F-9711-318F2B4A7613}" sibTransId="{C199A552-F84D-4754-B9B8-67FDE2B2932B}"/>
    <dgm:cxn modelId="{20AAA020-7F7D-49CB-8EE2-688DE0F7DF3E}" type="presOf" srcId="{90CE11CE-373F-4113-BBE1-8B9B0C37C7FE}" destId="{ED093AF8-E3F4-40DD-BB81-1A4E204BD421}" srcOrd="1" destOrd="0" presId="urn:microsoft.com/office/officeart/2005/8/layout/hierarchy3"/>
    <dgm:cxn modelId="{0AE94F28-E25C-4557-8033-0A55BAA71CB2}" srcId="{856AE2BF-4B47-4875-B57D-E7393CBEDC9C}" destId="{D850BC0A-EF3D-41C4-8D15-CCE6A1F16C93}" srcOrd="2" destOrd="0" parTransId="{DD12A5C5-3DC4-4742-9FD5-B411C51EE70E}" sibTransId="{581BCED3-D87B-4734-B266-FF5F88C057F7}"/>
    <dgm:cxn modelId="{A75BB82A-E454-461A-8ED8-375FAE665A14}" srcId="{90CE11CE-373F-4113-BBE1-8B9B0C37C7FE}" destId="{4361D8F1-99D1-4776-A5F2-57D872188C35}" srcOrd="0" destOrd="0" parTransId="{DF0CED04-3EB0-4BC1-BA8D-1B2C47BCC7F3}" sibTransId="{87D475E0-3899-414F-A13F-DAC024C4456E}"/>
    <dgm:cxn modelId="{B935432F-980B-419F-A962-629B037DEA14}" type="presOf" srcId="{6EFA3E00-9F1D-4E02-B308-68081CB22BFF}" destId="{4C3C3667-C727-491C-98E2-00C3D0F8937D}" srcOrd="0" destOrd="0" presId="urn:microsoft.com/office/officeart/2005/8/layout/hierarchy3"/>
    <dgm:cxn modelId="{0843263E-8C34-48A9-876F-44F234A853E6}" type="presOf" srcId="{DF0CED04-3EB0-4BC1-BA8D-1B2C47BCC7F3}" destId="{6BC2FC14-0EF7-4889-BE76-B3E67784AE6E}" srcOrd="0" destOrd="0" presId="urn:microsoft.com/office/officeart/2005/8/layout/hierarchy3"/>
    <dgm:cxn modelId="{0F331152-7618-4FE1-94CC-586D1DB2A7D4}" type="presOf" srcId="{FD3521B2-4D73-4E75-9094-A8EDA471B631}" destId="{AC49D85D-70A6-4F4F-A67B-B632C0D83F21}" srcOrd="0" destOrd="0" presId="urn:microsoft.com/office/officeart/2005/8/layout/hierarchy3"/>
    <dgm:cxn modelId="{30D26C72-A336-46CB-BD49-649619C838BE}" type="presOf" srcId="{90CE11CE-373F-4113-BBE1-8B9B0C37C7FE}" destId="{22F46951-7E83-4E52-A0A6-0D8328C1E474}" srcOrd="0" destOrd="0" presId="urn:microsoft.com/office/officeart/2005/8/layout/hierarchy3"/>
    <dgm:cxn modelId="{F9778074-E847-4960-B2EB-5EC81D12D9BB}" type="presOf" srcId="{4361D8F1-99D1-4776-A5F2-57D872188C35}" destId="{856C6AD5-10A9-4D11-9C1C-FAD712EBFD53}" srcOrd="0" destOrd="0" presId="urn:microsoft.com/office/officeart/2005/8/layout/hierarchy3"/>
    <dgm:cxn modelId="{92073079-AA5C-41A0-AA10-A11C82B5F658}" srcId="{90CE11CE-373F-4113-BBE1-8B9B0C37C7FE}" destId="{1D8E52B9-EB43-4032-A5AA-726C5BA1BB54}" srcOrd="1" destOrd="0" parTransId="{6EFA3E00-9F1D-4E02-B308-68081CB22BFF}" sibTransId="{FE0811D6-AB4D-418D-83CB-241EEC2F6843}"/>
    <dgm:cxn modelId="{E5584059-05D8-4111-9F28-2DA6C36E7804}" type="presOf" srcId="{D850BC0A-EF3D-41C4-8D15-CCE6A1F16C93}" destId="{320667E8-124E-4463-AA9B-A5FEAC7AA681}" srcOrd="0" destOrd="0" presId="urn:microsoft.com/office/officeart/2005/8/layout/hierarchy3"/>
    <dgm:cxn modelId="{F0955882-26FB-42FF-AC2C-A54FEEF63C26}" type="presOf" srcId="{A03CE1F1-12A1-4AA1-A752-2186D511D31A}" destId="{68941FD1-B871-42C0-B4AB-E2BF429B55CD}" srcOrd="0" destOrd="0" presId="urn:microsoft.com/office/officeart/2005/8/layout/hierarchy3"/>
    <dgm:cxn modelId="{9043C588-8568-44C8-A944-E86A8475CABF}" srcId="{90CE11CE-373F-4113-BBE1-8B9B0C37C7FE}" destId="{07C86371-A578-4670-93F9-ED9DBA692982}" srcOrd="2" destOrd="0" parTransId="{DC38642E-F5AC-45C1-9F2A-38476A89AC24}" sibTransId="{E169A5AF-8D7B-44C9-9083-178BCCBB273F}"/>
    <dgm:cxn modelId="{FD130390-0A06-42DA-B9CD-6EED92EF573D}" type="presOf" srcId="{714F6167-0B34-4BAB-A84A-DF6C865ADF2E}" destId="{F5462B39-86E1-4E0B-BC87-25A92D7DC937}" srcOrd="0" destOrd="0" presId="urn:microsoft.com/office/officeart/2005/8/layout/hierarchy3"/>
    <dgm:cxn modelId="{3B566591-8410-42AD-9E7A-0C885BDB02D3}" type="presOf" srcId="{DC38642E-F5AC-45C1-9F2A-38476A89AC24}" destId="{B9590A95-E389-48EA-AD46-1DBF32ABEFE9}" srcOrd="0" destOrd="0" presId="urn:microsoft.com/office/officeart/2005/8/layout/hierarchy3"/>
    <dgm:cxn modelId="{96E940A7-299B-42ED-B8B5-16ED0BC65FD4}" srcId="{FD3521B2-4D73-4E75-9094-A8EDA471B631}" destId="{856AE2BF-4B47-4875-B57D-E7393CBEDC9C}" srcOrd="0" destOrd="0" parTransId="{5C52E6E3-2ACE-4367-8D28-2FCADE5C78DF}" sibTransId="{D6462EE1-7178-4EF1-B459-5B886F2AE983}"/>
    <dgm:cxn modelId="{F7BC73AB-0FE2-4122-B147-253C1FFF6BA7}" srcId="{856AE2BF-4B47-4875-B57D-E7393CBEDC9C}" destId="{A1479700-11AA-40B9-A069-2CA885E3E4FF}" srcOrd="1" destOrd="0" parTransId="{A03CE1F1-12A1-4AA1-A752-2186D511D31A}" sibTransId="{46D75F36-7E9E-45A6-A79E-9AD1A7DF5C49}"/>
    <dgm:cxn modelId="{5040A1AB-401D-4BDB-8EF4-3C862FAADB21}" type="presOf" srcId="{286F9D6C-87AA-477F-9711-318F2B4A7613}" destId="{EE99DD81-C146-460C-9FAE-FBEDE36F26BD}" srcOrd="0" destOrd="0" presId="urn:microsoft.com/office/officeart/2005/8/layout/hierarchy3"/>
    <dgm:cxn modelId="{3CCD27C9-B72D-4D2E-9CA7-86422AE818C6}" type="presOf" srcId="{A1479700-11AA-40B9-A069-2CA885E3E4FF}" destId="{D24E8938-3ADA-4935-A249-CD58AD3452DA}" srcOrd="0" destOrd="0" presId="urn:microsoft.com/office/officeart/2005/8/layout/hierarchy3"/>
    <dgm:cxn modelId="{89252EE8-C310-4155-8945-E4D9279A1706}" type="presOf" srcId="{DD12A5C5-3DC4-4742-9FD5-B411C51EE70E}" destId="{C48989C6-D3EF-4DA2-9506-07D92E611E37}" srcOrd="0" destOrd="0" presId="urn:microsoft.com/office/officeart/2005/8/layout/hierarchy3"/>
    <dgm:cxn modelId="{D45C71F2-A297-42E0-A57D-6134E82FDE07}" type="presOf" srcId="{856AE2BF-4B47-4875-B57D-E7393CBEDC9C}" destId="{F812A258-4BDB-461C-B35B-E507440F0FDC}" srcOrd="0" destOrd="0" presId="urn:microsoft.com/office/officeart/2005/8/layout/hierarchy3"/>
    <dgm:cxn modelId="{6F2554FD-0440-4794-B2ED-4FB0E00A9402}" type="presOf" srcId="{856AE2BF-4B47-4875-B57D-E7393CBEDC9C}" destId="{CE0F1948-0F7E-40C9-91C9-CA95FB139D6B}" srcOrd="1" destOrd="0" presId="urn:microsoft.com/office/officeart/2005/8/layout/hierarchy3"/>
    <dgm:cxn modelId="{FA174EFF-C967-4B1C-9441-7AE3FA81E7C8}" type="presOf" srcId="{07C86371-A578-4670-93F9-ED9DBA692982}" destId="{8CAE3176-7621-415F-A052-2BE088464E9B}" srcOrd="0" destOrd="0" presId="urn:microsoft.com/office/officeart/2005/8/layout/hierarchy3"/>
    <dgm:cxn modelId="{5DD2F47A-ED6E-46F4-8A61-78EC6F7F2991}" type="presParOf" srcId="{AC49D85D-70A6-4F4F-A67B-B632C0D83F21}" destId="{4C41E059-75D0-4831-86B8-9F2D59D857AC}" srcOrd="0" destOrd="0" presId="urn:microsoft.com/office/officeart/2005/8/layout/hierarchy3"/>
    <dgm:cxn modelId="{4EDED009-35BF-444E-AA60-9AAAFDF92011}" type="presParOf" srcId="{4C41E059-75D0-4831-86B8-9F2D59D857AC}" destId="{2245FCD6-6FF6-471B-BACE-FA33429B90D4}" srcOrd="0" destOrd="0" presId="urn:microsoft.com/office/officeart/2005/8/layout/hierarchy3"/>
    <dgm:cxn modelId="{3DDDF545-DE50-4FAA-873E-E1E028E21118}" type="presParOf" srcId="{2245FCD6-6FF6-471B-BACE-FA33429B90D4}" destId="{F812A258-4BDB-461C-B35B-E507440F0FDC}" srcOrd="0" destOrd="0" presId="urn:microsoft.com/office/officeart/2005/8/layout/hierarchy3"/>
    <dgm:cxn modelId="{A9B8A31A-86ED-44AF-8C9A-2A1996325E31}" type="presParOf" srcId="{2245FCD6-6FF6-471B-BACE-FA33429B90D4}" destId="{CE0F1948-0F7E-40C9-91C9-CA95FB139D6B}" srcOrd="1" destOrd="0" presId="urn:microsoft.com/office/officeart/2005/8/layout/hierarchy3"/>
    <dgm:cxn modelId="{1C1C3D3C-2265-464B-8612-8E17F1F1A2B4}" type="presParOf" srcId="{4C41E059-75D0-4831-86B8-9F2D59D857AC}" destId="{74FCD5D5-931E-4E8F-A21D-16701FAECECF}" srcOrd="1" destOrd="0" presId="urn:microsoft.com/office/officeart/2005/8/layout/hierarchy3"/>
    <dgm:cxn modelId="{F277D45C-82F1-4F59-84CA-C6F7E6C39D0F}" type="presParOf" srcId="{74FCD5D5-931E-4E8F-A21D-16701FAECECF}" destId="{EE99DD81-C146-460C-9FAE-FBEDE36F26BD}" srcOrd="0" destOrd="0" presId="urn:microsoft.com/office/officeart/2005/8/layout/hierarchy3"/>
    <dgm:cxn modelId="{192A80C8-823B-4B47-BC62-24A0280BBBB4}" type="presParOf" srcId="{74FCD5D5-931E-4E8F-A21D-16701FAECECF}" destId="{F5462B39-86E1-4E0B-BC87-25A92D7DC937}" srcOrd="1" destOrd="0" presId="urn:microsoft.com/office/officeart/2005/8/layout/hierarchy3"/>
    <dgm:cxn modelId="{0F0EE20E-81AA-4F93-88AC-FAC3D0165B53}" type="presParOf" srcId="{74FCD5D5-931E-4E8F-A21D-16701FAECECF}" destId="{68941FD1-B871-42C0-B4AB-E2BF429B55CD}" srcOrd="2" destOrd="0" presId="urn:microsoft.com/office/officeart/2005/8/layout/hierarchy3"/>
    <dgm:cxn modelId="{9BC2CBC0-DA92-4FFF-8D20-A723B0922889}" type="presParOf" srcId="{74FCD5D5-931E-4E8F-A21D-16701FAECECF}" destId="{D24E8938-3ADA-4935-A249-CD58AD3452DA}" srcOrd="3" destOrd="0" presId="urn:microsoft.com/office/officeart/2005/8/layout/hierarchy3"/>
    <dgm:cxn modelId="{712F8083-EC2C-44B9-A204-89008B96D675}" type="presParOf" srcId="{74FCD5D5-931E-4E8F-A21D-16701FAECECF}" destId="{C48989C6-D3EF-4DA2-9506-07D92E611E37}" srcOrd="4" destOrd="0" presId="urn:microsoft.com/office/officeart/2005/8/layout/hierarchy3"/>
    <dgm:cxn modelId="{79A42058-3652-4E46-8EE5-AD8C3AA84E4F}" type="presParOf" srcId="{74FCD5D5-931E-4E8F-A21D-16701FAECECF}" destId="{320667E8-124E-4463-AA9B-A5FEAC7AA681}" srcOrd="5" destOrd="0" presId="urn:microsoft.com/office/officeart/2005/8/layout/hierarchy3"/>
    <dgm:cxn modelId="{D2DDF625-6558-4685-9CA9-4FD5218ACB5B}" type="presParOf" srcId="{AC49D85D-70A6-4F4F-A67B-B632C0D83F21}" destId="{A93AF736-6A01-4828-9EE8-EE151ABFBD96}" srcOrd="1" destOrd="0" presId="urn:microsoft.com/office/officeart/2005/8/layout/hierarchy3"/>
    <dgm:cxn modelId="{4F230F99-D0F0-4455-AA02-F57E56EBB810}" type="presParOf" srcId="{A93AF736-6A01-4828-9EE8-EE151ABFBD96}" destId="{74221CA3-6C8F-4093-9FAA-1120AC3BF988}" srcOrd="0" destOrd="0" presId="urn:microsoft.com/office/officeart/2005/8/layout/hierarchy3"/>
    <dgm:cxn modelId="{DD4B44B8-0DC3-41A6-8E8A-06F3DCFB062E}" type="presParOf" srcId="{74221CA3-6C8F-4093-9FAA-1120AC3BF988}" destId="{22F46951-7E83-4E52-A0A6-0D8328C1E474}" srcOrd="0" destOrd="0" presId="urn:microsoft.com/office/officeart/2005/8/layout/hierarchy3"/>
    <dgm:cxn modelId="{C1C27A1D-1766-434F-B74F-6FB710887603}" type="presParOf" srcId="{74221CA3-6C8F-4093-9FAA-1120AC3BF988}" destId="{ED093AF8-E3F4-40DD-BB81-1A4E204BD421}" srcOrd="1" destOrd="0" presId="urn:microsoft.com/office/officeart/2005/8/layout/hierarchy3"/>
    <dgm:cxn modelId="{3FAF8612-19E2-453C-83E3-282D96D7CD2A}" type="presParOf" srcId="{A93AF736-6A01-4828-9EE8-EE151ABFBD96}" destId="{95D880BF-6F05-43BD-BC01-A14A9CE6576D}" srcOrd="1" destOrd="0" presId="urn:microsoft.com/office/officeart/2005/8/layout/hierarchy3"/>
    <dgm:cxn modelId="{B7543018-3560-48ED-9A68-CB4AD5FB7698}" type="presParOf" srcId="{95D880BF-6F05-43BD-BC01-A14A9CE6576D}" destId="{6BC2FC14-0EF7-4889-BE76-B3E67784AE6E}" srcOrd="0" destOrd="0" presId="urn:microsoft.com/office/officeart/2005/8/layout/hierarchy3"/>
    <dgm:cxn modelId="{4B109056-61F9-4151-950C-9AA7B913EC34}" type="presParOf" srcId="{95D880BF-6F05-43BD-BC01-A14A9CE6576D}" destId="{856C6AD5-10A9-4D11-9C1C-FAD712EBFD53}" srcOrd="1" destOrd="0" presId="urn:microsoft.com/office/officeart/2005/8/layout/hierarchy3"/>
    <dgm:cxn modelId="{AD9E6995-983B-4319-BA19-DCA746068043}" type="presParOf" srcId="{95D880BF-6F05-43BD-BC01-A14A9CE6576D}" destId="{4C3C3667-C727-491C-98E2-00C3D0F8937D}" srcOrd="2" destOrd="0" presId="urn:microsoft.com/office/officeart/2005/8/layout/hierarchy3"/>
    <dgm:cxn modelId="{5065ACA5-E1DF-473D-A3E0-713EAA18BFD7}" type="presParOf" srcId="{95D880BF-6F05-43BD-BC01-A14A9CE6576D}" destId="{9C07C894-6857-4939-B8C3-B26BE6B1D764}" srcOrd="3" destOrd="0" presId="urn:microsoft.com/office/officeart/2005/8/layout/hierarchy3"/>
    <dgm:cxn modelId="{E6FCFE56-3174-4839-B340-B6CA1BCD9F6E}" type="presParOf" srcId="{95D880BF-6F05-43BD-BC01-A14A9CE6576D}" destId="{B9590A95-E389-48EA-AD46-1DBF32ABEFE9}" srcOrd="4" destOrd="0" presId="urn:microsoft.com/office/officeart/2005/8/layout/hierarchy3"/>
    <dgm:cxn modelId="{5ED44919-8457-436C-BA53-CFA67ED3887F}" type="presParOf" srcId="{95D880BF-6F05-43BD-BC01-A14A9CE6576D}" destId="{8CAE3176-7621-415F-A052-2BE088464E9B}" srcOrd="5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2A258-4BDB-461C-B35B-E507440F0FDC}">
      <dsp:nvSpPr>
        <dsp:cNvPr id="0" name=""/>
        <dsp:cNvSpPr/>
      </dsp:nvSpPr>
      <dsp:spPr>
        <a:xfrm>
          <a:off x="2193062" y="2796"/>
          <a:ext cx="2394068" cy="1197034"/>
        </a:xfrm>
        <a:prstGeom prst="roundRect">
          <a:avLst>
            <a:gd name="adj" fmla="val 10000"/>
          </a:avLst>
        </a:prstGeom>
        <a:solidFill>
          <a:srgbClr val="00B9C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4500" kern="1200" dirty="0" err="1"/>
            <a:t>Industry</a:t>
          </a:r>
          <a:endParaRPr lang="lv-LV" sz="4500" kern="1200" dirty="0"/>
        </a:p>
      </dsp:txBody>
      <dsp:txXfrm>
        <a:off x="2228122" y="37856"/>
        <a:ext cx="2323948" cy="1126914"/>
      </dsp:txXfrm>
    </dsp:sp>
    <dsp:sp modelId="{EE99DD81-C146-460C-9FAE-FBEDE36F26BD}">
      <dsp:nvSpPr>
        <dsp:cNvPr id="0" name=""/>
        <dsp:cNvSpPr/>
      </dsp:nvSpPr>
      <dsp:spPr>
        <a:xfrm>
          <a:off x="2432469" y="1199830"/>
          <a:ext cx="239406" cy="897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775"/>
              </a:lnTo>
              <a:lnTo>
                <a:pt x="239406" y="8977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462B39-86E1-4E0B-BC87-25A92D7DC937}">
      <dsp:nvSpPr>
        <dsp:cNvPr id="0" name=""/>
        <dsp:cNvSpPr/>
      </dsp:nvSpPr>
      <dsp:spPr>
        <a:xfrm>
          <a:off x="2671875" y="1499089"/>
          <a:ext cx="2891038" cy="1197034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100" kern="1200" dirty="0" err="1"/>
            <a:t>Webinars</a:t>
          </a:r>
          <a:endParaRPr lang="lv-LV" sz="2100" kern="1200" dirty="0"/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100" kern="1200" dirty="0" err="1"/>
            <a:t>Portfolios</a:t>
          </a:r>
          <a:endParaRPr lang="lv-LV" sz="2100" kern="1200" dirty="0"/>
        </a:p>
      </dsp:txBody>
      <dsp:txXfrm>
        <a:off x="2706935" y="1534149"/>
        <a:ext cx="2820918" cy="1126914"/>
      </dsp:txXfrm>
    </dsp:sp>
    <dsp:sp modelId="{68941FD1-B871-42C0-B4AB-E2BF429B55CD}">
      <dsp:nvSpPr>
        <dsp:cNvPr id="0" name=""/>
        <dsp:cNvSpPr/>
      </dsp:nvSpPr>
      <dsp:spPr>
        <a:xfrm>
          <a:off x="2432469" y="1199830"/>
          <a:ext cx="239406" cy="23940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4068"/>
              </a:lnTo>
              <a:lnTo>
                <a:pt x="239406" y="23940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4E8938-3ADA-4935-A249-CD58AD3452DA}">
      <dsp:nvSpPr>
        <dsp:cNvPr id="0" name=""/>
        <dsp:cNvSpPr/>
      </dsp:nvSpPr>
      <dsp:spPr>
        <a:xfrm>
          <a:off x="2671875" y="2995382"/>
          <a:ext cx="2891038" cy="1197034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100" kern="1200" dirty="0" err="1"/>
            <a:t>Joint</a:t>
          </a:r>
          <a:r>
            <a:rPr lang="lv-LV" sz="2100" kern="1200" dirty="0"/>
            <a:t> </a:t>
          </a:r>
          <a:r>
            <a:rPr lang="lv-LV" sz="2100" kern="1200" dirty="0" err="1"/>
            <a:t>Research</a:t>
          </a:r>
          <a:r>
            <a:rPr lang="lv-LV" sz="2100" kern="1200" dirty="0"/>
            <a:t> </a:t>
          </a:r>
          <a:r>
            <a:rPr lang="lv-LV" sz="2100" kern="1200" dirty="0" err="1"/>
            <a:t>projects</a:t>
          </a:r>
          <a:r>
            <a:rPr lang="lv-LV" sz="2100" kern="1200" dirty="0"/>
            <a:t>/Grants</a:t>
          </a:r>
        </a:p>
      </dsp:txBody>
      <dsp:txXfrm>
        <a:off x="2706935" y="3030442"/>
        <a:ext cx="2820918" cy="1126914"/>
      </dsp:txXfrm>
    </dsp:sp>
    <dsp:sp modelId="{C48989C6-D3EF-4DA2-9506-07D92E611E37}">
      <dsp:nvSpPr>
        <dsp:cNvPr id="0" name=""/>
        <dsp:cNvSpPr/>
      </dsp:nvSpPr>
      <dsp:spPr>
        <a:xfrm>
          <a:off x="2432469" y="1199830"/>
          <a:ext cx="239406" cy="3890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0361"/>
              </a:lnTo>
              <a:lnTo>
                <a:pt x="239406" y="38903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0667E8-124E-4463-AA9B-A5FEAC7AA681}">
      <dsp:nvSpPr>
        <dsp:cNvPr id="0" name=""/>
        <dsp:cNvSpPr/>
      </dsp:nvSpPr>
      <dsp:spPr>
        <a:xfrm>
          <a:off x="2671875" y="4491675"/>
          <a:ext cx="2891038" cy="1197034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100" kern="1200" dirty="0" err="1"/>
            <a:t>Advisory</a:t>
          </a:r>
          <a:r>
            <a:rPr lang="lv-LV" sz="2100" kern="1200" dirty="0"/>
            <a:t>/</a:t>
          </a:r>
          <a:r>
            <a:rPr lang="lv-LV" sz="2100" kern="1200" dirty="0" err="1"/>
            <a:t>Regulatory</a:t>
          </a:r>
          <a:endParaRPr lang="lv-LV" sz="2100" kern="1200" dirty="0"/>
        </a:p>
      </dsp:txBody>
      <dsp:txXfrm>
        <a:off x="2706935" y="4526735"/>
        <a:ext cx="2820918" cy="1126914"/>
      </dsp:txXfrm>
    </dsp:sp>
    <dsp:sp modelId="{22F46951-7E83-4E52-A0A6-0D8328C1E474}">
      <dsp:nvSpPr>
        <dsp:cNvPr id="0" name=""/>
        <dsp:cNvSpPr/>
      </dsp:nvSpPr>
      <dsp:spPr>
        <a:xfrm>
          <a:off x="5682618" y="2796"/>
          <a:ext cx="2394068" cy="1197034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4500" kern="1200" dirty="0" err="1"/>
            <a:t>Clinical</a:t>
          </a:r>
          <a:endParaRPr lang="lv-LV" sz="4500" kern="1200" dirty="0"/>
        </a:p>
      </dsp:txBody>
      <dsp:txXfrm>
        <a:off x="5717678" y="37856"/>
        <a:ext cx="2323948" cy="1126914"/>
      </dsp:txXfrm>
    </dsp:sp>
    <dsp:sp modelId="{6BC2FC14-0EF7-4889-BE76-B3E67784AE6E}">
      <dsp:nvSpPr>
        <dsp:cNvPr id="0" name=""/>
        <dsp:cNvSpPr/>
      </dsp:nvSpPr>
      <dsp:spPr>
        <a:xfrm>
          <a:off x="5922025" y="1199830"/>
          <a:ext cx="239406" cy="897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775"/>
              </a:lnTo>
              <a:lnTo>
                <a:pt x="239406" y="8977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6C6AD5-10A9-4D11-9C1C-FAD712EBFD53}">
      <dsp:nvSpPr>
        <dsp:cNvPr id="0" name=""/>
        <dsp:cNvSpPr/>
      </dsp:nvSpPr>
      <dsp:spPr>
        <a:xfrm>
          <a:off x="6161431" y="1499089"/>
          <a:ext cx="2891038" cy="1197034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100" kern="1200" dirty="0" err="1"/>
            <a:t>PreClinical</a:t>
          </a:r>
          <a:r>
            <a:rPr lang="lv-LV" sz="2100" kern="1200" dirty="0"/>
            <a:t>/</a:t>
          </a:r>
          <a:r>
            <a:rPr lang="lv-LV" sz="2100" kern="1200" dirty="0" err="1"/>
            <a:t>Clinical</a:t>
          </a:r>
          <a:r>
            <a:rPr lang="lv-LV" sz="2100" kern="1200" dirty="0"/>
            <a:t> </a:t>
          </a:r>
          <a:r>
            <a:rPr lang="lv-LV" sz="2100" kern="1200" dirty="0" err="1"/>
            <a:t>Research</a:t>
          </a:r>
          <a:endParaRPr lang="lv-LV" sz="2100" kern="1200" dirty="0"/>
        </a:p>
      </dsp:txBody>
      <dsp:txXfrm>
        <a:off x="6196491" y="1534149"/>
        <a:ext cx="2820918" cy="1126914"/>
      </dsp:txXfrm>
    </dsp:sp>
    <dsp:sp modelId="{4C3C3667-C727-491C-98E2-00C3D0F8937D}">
      <dsp:nvSpPr>
        <dsp:cNvPr id="0" name=""/>
        <dsp:cNvSpPr/>
      </dsp:nvSpPr>
      <dsp:spPr>
        <a:xfrm>
          <a:off x="5922025" y="1199830"/>
          <a:ext cx="239406" cy="23940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4068"/>
              </a:lnTo>
              <a:lnTo>
                <a:pt x="239406" y="23940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07C894-6857-4939-B8C3-B26BE6B1D764}">
      <dsp:nvSpPr>
        <dsp:cNvPr id="0" name=""/>
        <dsp:cNvSpPr/>
      </dsp:nvSpPr>
      <dsp:spPr>
        <a:xfrm>
          <a:off x="6161431" y="2995382"/>
          <a:ext cx="2891038" cy="1197034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100" kern="1200" dirty="0" err="1"/>
            <a:t>Second</a:t>
          </a:r>
          <a:r>
            <a:rPr lang="lv-LV" sz="2100" kern="1200" dirty="0"/>
            <a:t> </a:t>
          </a:r>
          <a:r>
            <a:rPr lang="lv-LV" sz="2100" kern="1200" dirty="0" err="1"/>
            <a:t>line</a:t>
          </a:r>
          <a:r>
            <a:rPr lang="lv-LV" sz="2100" kern="1200" dirty="0"/>
            <a:t> </a:t>
          </a:r>
          <a:r>
            <a:rPr lang="lv-LV" sz="2100" kern="1200" dirty="0" err="1"/>
            <a:t>supply</a:t>
          </a:r>
          <a:r>
            <a:rPr lang="lv-LV" sz="2100" kern="1200" dirty="0"/>
            <a:t> </a:t>
          </a:r>
          <a:r>
            <a:rPr lang="lv-LV" sz="2100" kern="1200" dirty="0" err="1"/>
            <a:t>support</a:t>
          </a:r>
          <a:r>
            <a:rPr lang="lv-LV" sz="2100" kern="1200" dirty="0"/>
            <a:t> </a:t>
          </a:r>
          <a:r>
            <a:rPr lang="lv-LV" sz="2100" kern="1200" dirty="0" err="1"/>
            <a:t>for</a:t>
          </a:r>
          <a:r>
            <a:rPr lang="lv-LV" sz="2100" kern="1200" dirty="0"/>
            <a:t> </a:t>
          </a:r>
          <a:r>
            <a:rPr lang="lv-LV" sz="2100" kern="1200" dirty="0" err="1"/>
            <a:t>national</a:t>
          </a:r>
          <a:r>
            <a:rPr lang="lv-LV" sz="2100" kern="1200" dirty="0"/>
            <a:t> grants</a:t>
          </a:r>
        </a:p>
      </dsp:txBody>
      <dsp:txXfrm>
        <a:off x="6196491" y="3030442"/>
        <a:ext cx="2820918" cy="1126914"/>
      </dsp:txXfrm>
    </dsp:sp>
    <dsp:sp modelId="{B9590A95-E389-48EA-AD46-1DBF32ABEFE9}">
      <dsp:nvSpPr>
        <dsp:cNvPr id="0" name=""/>
        <dsp:cNvSpPr/>
      </dsp:nvSpPr>
      <dsp:spPr>
        <a:xfrm>
          <a:off x="5922025" y="1199830"/>
          <a:ext cx="239406" cy="3890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0361"/>
              </a:lnTo>
              <a:lnTo>
                <a:pt x="239406" y="38903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AE3176-7621-415F-A052-2BE088464E9B}">
      <dsp:nvSpPr>
        <dsp:cNvPr id="0" name=""/>
        <dsp:cNvSpPr/>
      </dsp:nvSpPr>
      <dsp:spPr>
        <a:xfrm>
          <a:off x="6161431" y="4491675"/>
          <a:ext cx="2891038" cy="1197034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100" kern="1200" dirty="0" err="1"/>
            <a:t>Advisory</a:t>
          </a:r>
          <a:endParaRPr lang="lv-LV" sz="2100" kern="1200" dirty="0"/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100" kern="1200" dirty="0" err="1"/>
            <a:t>Education</a:t>
          </a:r>
          <a:r>
            <a:rPr lang="lv-LV" sz="2100" kern="1200" dirty="0"/>
            <a:t>/</a:t>
          </a:r>
          <a:r>
            <a:rPr lang="lv-LV" sz="2100" kern="1200" dirty="0" err="1"/>
            <a:t>Visitations</a:t>
          </a:r>
          <a:endParaRPr lang="lv-LV" sz="2100" kern="1200" dirty="0"/>
        </a:p>
      </dsp:txBody>
      <dsp:txXfrm>
        <a:off x="6196491" y="4526735"/>
        <a:ext cx="2820918" cy="11269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84A51-2F69-4A82-9988-2D0EA2C68C3E}" type="datetimeFigureOut">
              <a:rPr lang="lv-LV" smtClean="0"/>
              <a:t>19.09.2024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7E6D7-F361-4E04-A00D-14C4398C378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591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v-LV" dirty="0"/>
              <a:t>SCK-CEN, POLATOM, </a:t>
            </a:r>
            <a:r>
              <a:rPr lang="lv-LV" dirty="0" err="1"/>
              <a:t>Biomedical</a:t>
            </a:r>
            <a:r>
              <a:rPr lang="lv-LV" dirty="0"/>
              <a:t> </a:t>
            </a:r>
            <a:r>
              <a:rPr lang="lv-LV" dirty="0" err="1"/>
              <a:t>facilities</a:t>
            </a:r>
            <a:r>
              <a:rPr lang="lv-LV" dirty="0"/>
              <a:t> </a:t>
            </a:r>
            <a:r>
              <a:rPr lang="lv-LV" dirty="0" err="1"/>
              <a:t>avaialble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lv-LV" dirty="0" err="1"/>
              <a:t>preclinical</a:t>
            </a:r>
            <a:r>
              <a:rPr lang="lv-LV" dirty="0"/>
              <a:t> </a:t>
            </a:r>
            <a:r>
              <a:rPr lang="lv-LV" dirty="0" err="1"/>
              <a:t>evaluation</a:t>
            </a:r>
            <a:endParaRPr lang="lv-LV" dirty="0"/>
          </a:p>
          <a:p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</a:t>
            </a:r>
            <a:r>
              <a:rPr lang="lv-LV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preclinical</a:t>
            </a:r>
            <a:r>
              <a:rPr lang="lv-LV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developments</a:t>
            </a:r>
            <a:r>
              <a:rPr lang="lv-LV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including</a:t>
            </a:r>
            <a:r>
              <a:rPr lang="lv-LV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radiopharmaceuticals</a:t>
            </a:r>
            <a:endParaRPr lang="lv-LV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Coordinators</a:t>
            </a:r>
            <a:r>
              <a:rPr lang="lv-LV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lv-LV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trials</a:t>
            </a:r>
            <a:r>
              <a:rPr lang="lv-LV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within</a:t>
            </a:r>
            <a:r>
              <a:rPr lang="lv-LV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hospitals</a:t>
            </a:r>
            <a:r>
              <a:rPr lang="lv-LV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stories</a:t>
            </a:r>
            <a:r>
              <a:rPr lang="lv-LV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lv-LV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lv-LV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success</a:t>
            </a:r>
            <a:r>
              <a:rPr lang="lv-LV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561B11-573D-A041-85C9-ECD226009DF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32140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9/19/2024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9/19/2024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9/19/2024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9/19/2024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9/19/2024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9/19/2024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9/19/2024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9/19/2024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75DDEE4-72F3-4192-A533-2B0DBB0C5291}"/>
              </a:ext>
            </a:extLst>
          </p:cNvPr>
          <p:cNvSpPr/>
          <p:nvPr/>
        </p:nvSpPr>
        <p:spPr>
          <a:xfrm>
            <a:off x="0" y="0"/>
            <a:ext cx="11534775" cy="685799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112" y="978405"/>
            <a:ext cx="3093515" cy="1161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2DD210-F5F2-42C6-8B55-92800E419D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1923"/>
          <a:stretch/>
        </p:blipFill>
        <p:spPr>
          <a:xfrm>
            <a:off x="4778078" y="3752849"/>
            <a:ext cx="5288217" cy="3105149"/>
          </a:xfrm>
          <a:prstGeom prst="flowChartInputOutpu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D77CC4-4706-499B-8254-8CD78DDF31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1600" y="0"/>
            <a:ext cx="44831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91F984-09E9-45DF-AB84-AACB7C8A7F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819" y="0"/>
            <a:ext cx="5247433" cy="3638550"/>
          </a:xfrm>
          <a:prstGeom prst="flowChartInputOutput">
            <a:avLst/>
          </a:prstGeom>
        </p:spPr>
      </p:pic>
    </p:spTree>
    <p:extLst>
      <p:ext uri="{BB962C8B-B14F-4D97-AF65-F5344CB8AC3E}">
        <p14:creationId xmlns:p14="http://schemas.microsoft.com/office/powerpoint/2010/main" val="743565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B4332-5E03-4F68-83D3-FAB16169F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43" y="500828"/>
            <a:ext cx="10899913" cy="998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dirty="0"/>
              <a:t>LU </a:t>
            </a:r>
            <a:r>
              <a:rPr lang="lv-LV" dirty="0" err="1"/>
              <a:t>was</a:t>
            </a:r>
            <a:r>
              <a:rPr lang="lv-LV" dirty="0"/>
              <a:t> a PRISMAP </a:t>
            </a:r>
            <a:r>
              <a:rPr lang="lv-LV" dirty="0" err="1"/>
              <a:t>consortium</a:t>
            </a:r>
            <a:r>
              <a:rPr lang="lv-LV" dirty="0"/>
              <a:t> </a:t>
            </a:r>
            <a:r>
              <a:rPr lang="lv-LV" dirty="0" err="1"/>
              <a:t>member</a:t>
            </a:r>
            <a:r>
              <a:rPr lang="lv-LV" dirty="0"/>
              <a:t> </a:t>
            </a:r>
            <a:r>
              <a:rPr lang="lv-LV" dirty="0" err="1"/>
              <a:t>among</a:t>
            </a:r>
            <a:r>
              <a:rPr lang="lv-LV" dirty="0"/>
              <a:t> </a:t>
            </a:r>
            <a:r>
              <a:rPr lang="en-US" dirty="0"/>
              <a:t>23 </a:t>
            </a:r>
            <a:r>
              <a:rPr lang="lv-LV" dirty="0" err="1"/>
              <a:t>institutions</a:t>
            </a:r>
            <a:r>
              <a:rPr lang="lv-LV" dirty="0"/>
              <a:t> </a:t>
            </a:r>
            <a:r>
              <a:rPr lang="en-US" dirty="0"/>
              <a:t>from 13 countries</a:t>
            </a:r>
            <a:endParaRPr lang="lv-LV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01B509-8C11-483E-A3A4-BFC6C828D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925" y="1030426"/>
            <a:ext cx="8295841" cy="5237102"/>
          </a:xfrm>
          <a:prstGeom prst="rect">
            <a:avLst/>
          </a:prstGeom>
        </p:spPr>
      </p:pic>
      <p:pic>
        <p:nvPicPr>
          <p:cNvPr id="5" name="Graphic 4" descr="Map compass">
            <a:extLst>
              <a:ext uri="{FF2B5EF4-FFF2-40B4-BE49-F238E27FC236}">
                <a16:creationId xmlns:a16="http://schemas.microsoft.com/office/drawing/2014/main" id="{811524C5-CEDA-44BB-BADD-F23A6B8BA7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55074" y="2524126"/>
            <a:ext cx="476250" cy="476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ED8180-81C0-44AF-B3AE-00BB8923D9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701" y="1968582"/>
            <a:ext cx="1826745" cy="6858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439AD4-62B6-4A6C-8FBB-AE5E9D1DB3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41370" y="500828"/>
            <a:ext cx="1904586" cy="77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776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5CD46-AB0F-44A6-9252-F64BC94A8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25502"/>
            <a:ext cx="10058400" cy="1371600"/>
          </a:xfrm>
        </p:spPr>
        <p:txBody>
          <a:bodyPr/>
          <a:lstStyle/>
          <a:p>
            <a:r>
              <a:rPr lang="lv-LV" dirty="0"/>
              <a:t>LU                 </a:t>
            </a:r>
            <a:r>
              <a:rPr lang="lv-LV" dirty="0" err="1"/>
              <a:t>possible</a:t>
            </a:r>
            <a:r>
              <a:rPr lang="lv-LV" dirty="0"/>
              <a:t> </a:t>
            </a:r>
            <a:r>
              <a:rPr lang="lv-LV" dirty="0" err="1"/>
              <a:t>offer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lv-LV" dirty="0">
                <a:solidFill>
                  <a:schemeClr val="accent5">
                    <a:lumMod val="75000"/>
                  </a:schemeClr>
                </a:solidFill>
              </a:rPr>
              <a:t>PRISMAP</a:t>
            </a:r>
            <a:r>
              <a:rPr lang="lv-LV" dirty="0">
                <a:solidFill>
                  <a:srgbClr val="FF0000"/>
                </a:solidFill>
              </a:rPr>
              <a:t>+</a:t>
            </a:r>
            <a:r>
              <a:rPr lang="lv-LV" dirty="0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628C2-7648-401D-A097-B4473826B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085" y="1504188"/>
            <a:ext cx="8349916" cy="3849624"/>
          </a:xfrm>
        </p:spPr>
        <p:txBody>
          <a:bodyPr>
            <a:noAutofit/>
          </a:bodyPr>
          <a:lstStyle/>
          <a:p>
            <a:r>
              <a:rPr lang="lv-LV" sz="2000" b="1" dirty="0" err="1"/>
              <a:t>Medical</a:t>
            </a:r>
            <a:r>
              <a:rPr lang="lv-LV" sz="2000" b="1" dirty="0"/>
              <a:t> </a:t>
            </a:r>
            <a:r>
              <a:rPr lang="lv-LV" sz="2000" b="1" dirty="0" err="1"/>
              <a:t>Insight</a:t>
            </a:r>
            <a:r>
              <a:rPr lang="lv-LV" sz="2000" b="1" dirty="0"/>
              <a:t> </a:t>
            </a:r>
            <a:r>
              <a:rPr lang="lv-LV" sz="2000" dirty="0"/>
              <a:t>– to </a:t>
            </a:r>
            <a:r>
              <a:rPr lang="lv-LV" sz="2000" dirty="0" err="1"/>
              <a:t>Foster</a:t>
            </a:r>
            <a:r>
              <a:rPr lang="lv-LV" sz="2000" dirty="0"/>
              <a:t> </a:t>
            </a:r>
            <a:r>
              <a:rPr lang="lv-LV" sz="2000" dirty="0" err="1"/>
              <a:t>Academic</a:t>
            </a:r>
            <a:r>
              <a:rPr lang="lv-LV" sz="2000" dirty="0"/>
              <a:t> </a:t>
            </a:r>
            <a:r>
              <a:rPr lang="lv-LV" sz="2000" dirty="0" err="1"/>
              <a:t>PreClinical</a:t>
            </a:r>
            <a:r>
              <a:rPr lang="lv-LV" sz="2000" dirty="0"/>
              <a:t>/</a:t>
            </a:r>
            <a:r>
              <a:rPr lang="lv-LV" sz="2000" dirty="0" err="1"/>
              <a:t>Clinical</a:t>
            </a:r>
            <a:r>
              <a:rPr lang="lv-LV" sz="2000" dirty="0"/>
              <a:t> </a:t>
            </a:r>
            <a:r>
              <a:rPr lang="lv-LV" sz="2000" dirty="0" err="1"/>
              <a:t>research</a:t>
            </a:r>
            <a:endParaRPr lang="lv-LV" sz="2000" dirty="0"/>
          </a:p>
          <a:p>
            <a:pPr lvl="1"/>
            <a:r>
              <a:rPr lang="lv-LV" sz="2000" dirty="0" err="1"/>
              <a:t>Joint</a:t>
            </a:r>
            <a:r>
              <a:rPr lang="lv-LV" sz="2000" dirty="0"/>
              <a:t> </a:t>
            </a:r>
            <a:r>
              <a:rPr lang="lv-LV" sz="2000" dirty="0" err="1"/>
              <a:t>projects</a:t>
            </a:r>
            <a:endParaRPr lang="lv-LV" sz="2000" dirty="0"/>
          </a:p>
          <a:p>
            <a:pPr lvl="1"/>
            <a:r>
              <a:rPr lang="lv-LV" sz="2000" dirty="0" err="1"/>
              <a:t>Medical</a:t>
            </a:r>
            <a:r>
              <a:rPr lang="lv-LV" sz="2000" dirty="0"/>
              <a:t> </a:t>
            </a:r>
            <a:r>
              <a:rPr lang="lv-LV" sz="2000" dirty="0" err="1"/>
              <a:t>feasibility</a:t>
            </a:r>
            <a:r>
              <a:rPr lang="lv-LV" sz="2000" dirty="0"/>
              <a:t> </a:t>
            </a:r>
            <a:r>
              <a:rPr lang="lv-LV" sz="2000" dirty="0" err="1"/>
              <a:t>studies</a:t>
            </a:r>
            <a:r>
              <a:rPr lang="lv-LV" sz="2000" dirty="0"/>
              <a:t> (~300k </a:t>
            </a:r>
            <a:r>
              <a:rPr lang="lv-LV" sz="2000" dirty="0" err="1"/>
              <a:t>budget</a:t>
            </a:r>
            <a:r>
              <a:rPr lang="lv-LV" sz="2000" dirty="0"/>
              <a:t>)</a:t>
            </a:r>
          </a:p>
          <a:p>
            <a:pPr lvl="1"/>
            <a:r>
              <a:rPr lang="lv-LV" sz="2000" dirty="0" err="1"/>
              <a:t>Identifying</a:t>
            </a:r>
            <a:r>
              <a:rPr lang="lv-LV" sz="2000" dirty="0"/>
              <a:t> </a:t>
            </a:r>
            <a:r>
              <a:rPr lang="lv-LV" sz="2000" dirty="0" err="1"/>
              <a:t>end-user</a:t>
            </a:r>
            <a:r>
              <a:rPr lang="lv-LV" sz="2000" dirty="0"/>
              <a:t> </a:t>
            </a:r>
            <a:r>
              <a:rPr lang="lv-LV" sz="2000" dirty="0" err="1"/>
              <a:t>needs</a:t>
            </a:r>
            <a:endParaRPr lang="lv-LV" sz="2000" dirty="0"/>
          </a:p>
          <a:p>
            <a:r>
              <a:rPr lang="lv-LV" sz="2000" b="1" dirty="0" err="1"/>
              <a:t>Networking</a:t>
            </a:r>
            <a:r>
              <a:rPr lang="lv-LV" sz="2000" b="1" dirty="0"/>
              <a:t> </a:t>
            </a:r>
            <a:r>
              <a:rPr lang="lv-LV" sz="2000" b="1" dirty="0" err="1"/>
              <a:t>informative</a:t>
            </a:r>
            <a:r>
              <a:rPr lang="lv-LV" sz="2000" b="1" dirty="0"/>
              <a:t>/</a:t>
            </a:r>
            <a:r>
              <a:rPr lang="lv-LV" sz="2000" b="1" dirty="0" err="1"/>
              <a:t>educational</a:t>
            </a:r>
            <a:r>
              <a:rPr lang="lv-LV" sz="2000" b="1" dirty="0"/>
              <a:t>/</a:t>
            </a:r>
            <a:r>
              <a:rPr lang="lv-LV" sz="2000" b="1" dirty="0" err="1"/>
              <a:t>research</a:t>
            </a:r>
            <a:r>
              <a:rPr lang="lv-LV" sz="2000" b="1" dirty="0"/>
              <a:t> </a:t>
            </a:r>
            <a:r>
              <a:rPr lang="lv-LV" sz="2000" b="1" dirty="0" err="1"/>
              <a:t>activities</a:t>
            </a:r>
            <a:r>
              <a:rPr lang="lv-LV" sz="2000" b="1" dirty="0"/>
              <a:t>:</a:t>
            </a:r>
          </a:p>
          <a:p>
            <a:pPr lvl="1"/>
            <a:r>
              <a:rPr lang="lv-LV" sz="2000" dirty="0" err="1"/>
              <a:t>With</a:t>
            </a:r>
            <a:r>
              <a:rPr lang="lv-LV" sz="2000" dirty="0"/>
              <a:t> </a:t>
            </a:r>
            <a:r>
              <a:rPr lang="lv-LV" sz="2000" dirty="0" err="1"/>
              <a:t>medical</a:t>
            </a:r>
            <a:r>
              <a:rPr lang="lv-LV" sz="2000" dirty="0"/>
              <a:t> </a:t>
            </a:r>
            <a:r>
              <a:rPr lang="lv-LV" sz="2000" dirty="0" err="1"/>
              <a:t>community</a:t>
            </a:r>
            <a:r>
              <a:rPr lang="lv-LV" sz="2000" dirty="0"/>
              <a:t>/</a:t>
            </a:r>
            <a:r>
              <a:rPr lang="lv-LV" sz="2000" dirty="0" err="1"/>
              <a:t>researchers</a:t>
            </a:r>
            <a:endParaRPr lang="lv-LV" sz="2000" dirty="0"/>
          </a:p>
          <a:p>
            <a:pPr lvl="1"/>
            <a:r>
              <a:rPr lang="lv-LV" sz="2000" dirty="0" err="1"/>
              <a:t>With</a:t>
            </a:r>
            <a:r>
              <a:rPr lang="lv-LV" sz="2000" dirty="0"/>
              <a:t> </a:t>
            </a:r>
            <a:r>
              <a:rPr lang="en-GB" sz="2000" dirty="0"/>
              <a:t>industry, small and medium size enterprises (SMEs), pharmaceutical </a:t>
            </a:r>
            <a:r>
              <a:rPr lang="lv-LV" sz="2000" dirty="0" err="1"/>
              <a:t>and</a:t>
            </a:r>
            <a:r>
              <a:rPr lang="lv-LV" sz="2000" dirty="0"/>
              <a:t> </a:t>
            </a:r>
            <a:r>
              <a:rPr lang="en-GB" sz="2000" dirty="0"/>
              <a:t>biotechnology companies </a:t>
            </a:r>
            <a:endParaRPr lang="lv-LV" sz="2000" dirty="0"/>
          </a:p>
          <a:p>
            <a:r>
              <a:rPr lang="lv-LV" sz="2000" dirty="0"/>
              <a:t>Latvia </a:t>
            </a:r>
            <a:r>
              <a:rPr lang="lv-LV" sz="2000" dirty="0" err="1"/>
              <a:t>can</a:t>
            </a:r>
            <a:r>
              <a:rPr lang="lv-LV" sz="2000" dirty="0"/>
              <a:t> </a:t>
            </a:r>
            <a:r>
              <a:rPr lang="lv-LV" sz="2000" dirty="0" err="1"/>
              <a:t>offer</a:t>
            </a:r>
            <a:r>
              <a:rPr lang="lv-LV" sz="2000" dirty="0"/>
              <a:t>:</a:t>
            </a:r>
          </a:p>
          <a:p>
            <a:pPr lvl="1"/>
            <a:r>
              <a:rPr lang="lv-LV" sz="2000" b="1" dirty="0" err="1"/>
              <a:t>Cell</a:t>
            </a:r>
            <a:r>
              <a:rPr lang="lv-LV" sz="2000" b="1" dirty="0"/>
              <a:t> </a:t>
            </a:r>
            <a:r>
              <a:rPr lang="lv-LV" sz="2000" b="1" dirty="0" err="1"/>
              <a:t>cultures</a:t>
            </a:r>
            <a:endParaRPr lang="lv-LV" sz="2000" b="1" dirty="0"/>
          </a:p>
          <a:p>
            <a:pPr lvl="1"/>
            <a:r>
              <a:rPr lang="lv-LV" sz="2000" b="1" dirty="0" err="1"/>
              <a:t>Clinical</a:t>
            </a:r>
            <a:r>
              <a:rPr lang="lv-LV" sz="2000" b="1" dirty="0"/>
              <a:t> </a:t>
            </a:r>
            <a:r>
              <a:rPr lang="lv-LV" sz="2000" b="1" dirty="0" err="1"/>
              <a:t>cases</a:t>
            </a:r>
            <a:r>
              <a:rPr lang="lv-LV" sz="2000" b="1" dirty="0"/>
              <a:t> (</a:t>
            </a:r>
            <a:r>
              <a:rPr lang="lv-LV" sz="2000" b="1" dirty="0" err="1"/>
              <a:t>patients</a:t>
            </a:r>
            <a:r>
              <a:rPr lang="lv-LV" sz="2000" b="1" dirty="0"/>
              <a:t>)</a:t>
            </a:r>
          </a:p>
          <a:p>
            <a:pPr lvl="1"/>
            <a:r>
              <a:rPr lang="lv-LV" sz="2000" b="1" dirty="0" err="1"/>
              <a:t>Regional</a:t>
            </a:r>
            <a:r>
              <a:rPr lang="lv-LV" sz="2000" b="1" dirty="0"/>
              <a:t> </a:t>
            </a:r>
            <a:r>
              <a:rPr lang="lv-LV" sz="2000" b="1" dirty="0" err="1"/>
              <a:t>representation</a:t>
            </a:r>
            <a:r>
              <a:rPr lang="lv-LV" sz="2000" b="1" dirty="0"/>
              <a:t> </a:t>
            </a:r>
            <a:r>
              <a:rPr lang="lv-LV" sz="2000" b="1" dirty="0" err="1"/>
              <a:t>in</a:t>
            </a:r>
            <a:r>
              <a:rPr lang="lv-LV" sz="2000" b="1" dirty="0"/>
              <a:t> Baltics</a:t>
            </a:r>
          </a:p>
          <a:p>
            <a:pPr marL="0" indent="0">
              <a:buNone/>
            </a:pPr>
            <a:endParaRPr lang="lv-LV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BDA775-A76D-4220-9081-D3E0E8E5E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22" y="304670"/>
            <a:ext cx="3093515" cy="1161480"/>
          </a:xfrm>
          <a:prstGeom prst="rect">
            <a:avLst/>
          </a:prstGeom>
        </p:spPr>
      </p:pic>
      <p:pic>
        <p:nvPicPr>
          <p:cNvPr id="1026" name="Picture 2" descr="Rīga Stradiņš University, Latvia | Study.eu">
            <a:extLst>
              <a:ext uri="{FF2B5EF4-FFF2-40B4-BE49-F238E27FC236}">
                <a16:creationId xmlns:a16="http://schemas.microsoft.com/office/drawing/2014/main" id="{28999B3C-4902-4EDB-BBC9-F6949C203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800" y="1466150"/>
            <a:ext cx="3072021" cy="59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emium Vector | Waving flag of the ...">
            <a:extLst>
              <a:ext uri="{FF2B5EF4-FFF2-40B4-BE49-F238E27FC236}">
                <a16:creationId xmlns:a16="http://schemas.microsoft.com/office/drawing/2014/main" id="{BA30C42E-BB27-41CC-A872-76A989DBF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070" y="4966783"/>
            <a:ext cx="2277979" cy="132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64D04E-6478-4EB8-9106-5DBDF50909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548"/>
          <a:stretch/>
        </p:blipFill>
        <p:spPr>
          <a:xfrm>
            <a:off x="9689406" y="2148603"/>
            <a:ext cx="2053415" cy="318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7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38A8D9F-44C9-4711-967E-62E20DB83F3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60839" y="445770"/>
          <a:ext cx="11245533" cy="5691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687BD7-27A9-4EFB-BFFB-CAB8FFA0B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8" name="Cross 7">
            <a:extLst>
              <a:ext uri="{FF2B5EF4-FFF2-40B4-BE49-F238E27FC236}">
                <a16:creationId xmlns:a16="http://schemas.microsoft.com/office/drawing/2014/main" id="{E810DDCD-F245-4EB8-9F1D-6B3D1C0F6EA8}"/>
              </a:ext>
            </a:extLst>
          </p:cNvPr>
          <p:cNvSpPr/>
          <p:nvPr/>
        </p:nvSpPr>
        <p:spPr>
          <a:xfrm>
            <a:off x="9556591" y="2914991"/>
            <a:ext cx="2274570" cy="2182496"/>
          </a:xfrm>
          <a:prstGeom prst="plus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>
                <a:solidFill>
                  <a:schemeClr val="tx1"/>
                </a:solidFill>
              </a:rPr>
              <a:t>CLINICAL OFFICE</a:t>
            </a:r>
          </a:p>
        </p:txBody>
      </p:sp>
      <p:sp>
        <p:nvSpPr>
          <p:cNvPr id="11" name="Action Button: Help 1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03ABB480-2175-457B-A385-6E131861E117}"/>
              </a:ext>
            </a:extLst>
          </p:cNvPr>
          <p:cNvSpPr/>
          <p:nvPr/>
        </p:nvSpPr>
        <p:spPr>
          <a:xfrm>
            <a:off x="737938" y="2933369"/>
            <a:ext cx="1825592" cy="1600200"/>
          </a:xfrm>
          <a:prstGeom prst="actionButtonHelp">
            <a:avLst/>
          </a:prstGeom>
          <a:solidFill>
            <a:srgbClr val="00B9C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Arrow: Curved Down 11">
            <a:extLst>
              <a:ext uri="{FF2B5EF4-FFF2-40B4-BE49-F238E27FC236}">
                <a16:creationId xmlns:a16="http://schemas.microsoft.com/office/drawing/2014/main" id="{C996E7AD-8922-463D-9C8F-0E17B6B36614}"/>
              </a:ext>
            </a:extLst>
          </p:cNvPr>
          <p:cNvSpPr/>
          <p:nvPr/>
        </p:nvSpPr>
        <p:spPr>
          <a:xfrm flipH="1">
            <a:off x="5109210" y="1931670"/>
            <a:ext cx="1577340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4423FB-30F9-4ACA-9A97-56ACB4B7C368}"/>
              </a:ext>
            </a:extLst>
          </p:cNvPr>
          <p:cNvSpPr/>
          <p:nvPr/>
        </p:nvSpPr>
        <p:spPr>
          <a:xfrm>
            <a:off x="9197113" y="445770"/>
            <a:ext cx="3017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3600" dirty="0">
                <a:solidFill>
                  <a:schemeClr val="accent5">
                    <a:lumMod val="75000"/>
                  </a:schemeClr>
                </a:solidFill>
              </a:rPr>
              <a:t>PRISMAP</a:t>
            </a:r>
            <a:r>
              <a:rPr lang="lv-LV" sz="3600" dirty="0">
                <a:solidFill>
                  <a:srgbClr val="FF0000"/>
                </a:solidFill>
              </a:rPr>
              <a:t>+</a:t>
            </a:r>
            <a:endParaRPr lang="lv-LV" sz="3600" dirty="0"/>
          </a:p>
        </p:txBody>
      </p:sp>
    </p:spTree>
    <p:extLst>
      <p:ext uri="{BB962C8B-B14F-4D97-AF65-F5344CB8AC3E}">
        <p14:creationId xmlns:p14="http://schemas.microsoft.com/office/powerpoint/2010/main" val="312959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iginal 5_01_Win32" id="{77344C68-A3F1-476B-8680-97D7F429B46B}" vid="{89780073-58E8-4DFF-BF29-BA99F80528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CDB58277-F8DF-46FF-84EC-EF41B835E6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276E62-80A3-44DD-9BCC-97ED2B99B5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7651BA-F45C-4845-9AB3-E0A65B39F5E1}">
  <ds:schemaRefs>
    <ds:schemaRef ds:uri="http://schemas.microsoft.com/office/infopath/2007/PartnerControls"/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16c05727-aa75-4e4a-9b5f-8a80a1165891"/>
    <ds:schemaRef ds:uri="71af3243-3dd4-4a8d-8c0d-dd76da1f02a5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{6D0F85E1-FC4C-44AC-B822-212349F8C045}tf78438558_win32</Template>
  <TotalTime>9458</TotalTime>
  <Words>142</Words>
  <Application>Microsoft Office PowerPoint</Application>
  <PresentationFormat>Widescreen</PresentationFormat>
  <Paragraphs>30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Garamond</vt:lpstr>
      <vt:lpstr>SavonVTI</vt:lpstr>
      <vt:lpstr>PowerPoint Presentation</vt:lpstr>
      <vt:lpstr>PowerPoint Presentation</vt:lpstr>
      <vt:lpstr>LU                 possible offer for PRISMAP+: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Ralfs Radziņš</dc:creator>
  <cp:lastModifiedBy>Maija Radziņa</cp:lastModifiedBy>
  <cp:revision>29</cp:revision>
  <dcterms:created xsi:type="dcterms:W3CDTF">2021-06-15T14:23:40Z</dcterms:created>
  <dcterms:modified xsi:type="dcterms:W3CDTF">2024-09-18T23:03:52Z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