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2" r:id="rId3"/>
    <p:sldId id="271" r:id="rId4"/>
    <p:sldId id="261" r:id="rId5"/>
    <p:sldId id="27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1DDF64-8A1D-438A-AFCE-5EA9F68F7D8C}" v="16" dt="2024-09-17T17:59:01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tiago Becerril" userId="d0f7c5fe-08b6-4385-9d78-2e6b751c594a" providerId="ADAL" clId="{5E1DDF64-8A1D-438A-AFCE-5EA9F68F7D8C}"/>
    <pc:docChg chg="undo custSel addSld delSld modSld sldOrd">
      <pc:chgData name="Santiago Becerril" userId="d0f7c5fe-08b6-4385-9d78-2e6b751c594a" providerId="ADAL" clId="{5E1DDF64-8A1D-438A-AFCE-5EA9F68F7D8C}" dt="2024-09-17T18:00:54.647" v="378" actId="207"/>
      <pc:docMkLst>
        <pc:docMk/>
      </pc:docMkLst>
      <pc:sldChg chg="del">
        <pc:chgData name="Santiago Becerril" userId="d0f7c5fe-08b6-4385-9d78-2e6b751c594a" providerId="ADAL" clId="{5E1DDF64-8A1D-438A-AFCE-5EA9F68F7D8C}" dt="2024-09-17T16:03:06.562" v="82" actId="47"/>
        <pc:sldMkLst>
          <pc:docMk/>
          <pc:sldMk cId="3533363038" sldId="257"/>
        </pc:sldMkLst>
      </pc:sldChg>
      <pc:sldChg chg="addSp delSp modSp mod">
        <pc:chgData name="Santiago Becerril" userId="d0f7c5fe-08b6-4385-9d78-2e6b751c594a" providerId="ADAL" clId="{5E1DDF64-8A1D-438A-AFCE-5EA9F68F7D8C}" dt="2024-09-17T18:00:26.315" v="375" actId="1076"/>
        <pc:sldMkLst>
          <pc:docMk/>
          <pc:sldMk cId="1689342304" sldId="259"/>
        </pc:sldMkLst>
        <pc:spChg chg="mod">
          <ac:chgData name="Santiago Becerril" userId="d0f7c5fe-08b6-4385-9d78-2e6b751c594a" providerId="ADAL" clId="{5E1DDF64-8A1D-438A-AFCE-5EA9F68F7D8C}" dt="2024-09-17T18:00:26.315" v="375" actId="1076"/>
          <ac:spMkLst>
            <pc:docMk/>
            <pc:sldMk cId="1689342304" sldId="259"/>
            <ac:spMk id="2" creationId="{00000000-0000-0000-0000-000000000000}"/>
          </ac:spMkLst>
        </pc:spChg>
        <pc:spChg chg="mod">
          <ac:chgData name="Santiago Becerril" userId="d0f7c5fe-08b6-4385-9d78-2e6b751c594a" providerId="ADAL" clId="{5E1DDF64-8A1D-438A-AFCE-5EA9F68F7D8C}" dt="2024-09-17T18:00:18.622" v="373" actId="1076"/>
          <ac:spMkLst>
            <pc:docMk/>
            <pc:sldMk cId="1689342304" sldId="259"/>
            <ac:spMk id="3" creationId="{00000000-0000-0000-0000-000000000000}"/>
          </ac:spMkLst>
        </pc:spChg>
        <pc:picChg chg="add del mod">
          <ac:chgData name="Santiago Becerril" userId="d0f7c5fe-08b6-4385-9d78-2e6b751c594a" providerId="ADAL" clId="{5E1DDF64-8A1D-438A-AFCE-5EA9F68F7D8C}" dt="2024-09-17T18:00:20.273" v="374" actId="478"/>
          <ac:picMkLst>
            <pc:docMk/>
            <pc:sldMk cId="1689342304" sldId="259"/>
            <ac:picMk id="9" creationId="{B8E22185-DCDA-8CD0-76F1-B61BB8552212}"/>
          </ac:picMkLst>
        </pc:picChg>
      </pc:sldChg>
      <pc:sldChg chg="modSp mod">
        <pc:chgData name="Santiago Becerril" userId="d0f7c5fe-08b6-4385-9d78-2e6b751c594a" providerId="ADAL" clId="{5E1DDF64-8A1D-438A-AFCE-5EA9F68F7D8C}" dt="2024-09-17T17:56:30.588" v="240" actId="20577"/>
        <pc:sldMkLst>
          <pc:docMk/>
          <pc:sldMk cId="3001066565" sldId="261"/>
        </pc:sldMkLst>
        <pc:spChg chg="mod">
          <ac:chgData name="Santiago Becerril" userId="d0f7c5fe-08b6-4385-9d78-2e6b751c594a" providerId="ADAL" clId="{5E1DDF64-8A1D-438A-AFCE-5EA9F68F7D8C}" dt="2024-09-17T17:56:30.588" v="240" actId="20577"/>
          <ac:spMkLst>
            <pc:docMk/>
            <pc:sldMk cId="3001066565" sldId="261"/>
            <ac:spMk id="11" creationId="{00000000-0000-0000-0000-000000000000}"/>
          </ac:spMkLst>
        </pc:spChg>
      </pc:sldChg>
      <pc:sldChg chg="del">
        <pc:chgData name="Santiago Becerril" userId="d0f7c5fe-08b6-4385-9d78-2e6b751c594a" providerId="ADAL" clId="{5E1DDF64-8A1D-438A-AFCE-5EA9F68F7D8C}" dt="2024-09-17T17:49:12.710" v="168" actId="47"/>
        <pc:sldMkLst>
          <pc:docMk/>
          <pc:sldMk cId="93881365" sldId="264"/>
        </pc:sldMkLst>
      </pc:sldChg>
      <pc:sldChg chg="del">
        <pc:chgData name="Santiago Becerril" userId="d0f7c5fe-08b6-4385-9d78-2e6b751c594a" providerId="ADAL" clId="{5E1DDF64-8A1D-438A-AFCE-5EA9F68F7D8C}" dt="2024-09-17T16:04:13.770" v="86" actId="47"/>
        <pc:sldMkLst>
          <pc:docMk/>
          <pc:sldMk cId="1109200265" sldId="267"/>
        </pc:sldMkLst>
      </pc:sldChg>
      <pc:sldChg chg="del">
        <pc:chgData name="Santiago Becerril" userId="d0f7c5fe-08b6-4385-9d78-2e6b751c594a" providerId="ADAL" clId="{5E1DDF64-8A1D-438A-AFCE-5EA9F68F7D8C}" dt="2024-09-17T15:07:58.276" v="79" actId="47"/>
        <pc:sldMkLst>
          <pc:docMk/>
          <pc:sldMk cId="1514262313" sldId="268"/>
        </pc:sldMkLst>
      </pc:sldChg>
      <pc:sldChg chg="del">
        <pc:chgData name="Santiago Becerril" userId="d0f7c5fe-08b6-4385-9d78-2e6b751c594a" providerId="ADAL" clId="{5E1DDF64-8A1D-438A-AFCE-5EA9F68F7D8C}" dt="2024-09-17T17:49:12.710" v="168" actId="47"/>
        <pc:sldMkLst>
          <pc:docMk/>
          <pc:sldMk cId="2287844744" sldId="269"/>
        </pc:sldMkLst>
      </pc:sldChg>
      <pc:sldChg chg="addSp delSp modSp add mod">
        <pc:chgData name="Santiago Becerril" userId="d0f7c5fe-08b6-4385-9d78-2e6b751c594a" providerId="ADAL" clId="{5E1DDF64-8A1D-438A-AFCE-5EA9F68F7D8C}" dt="2024-09-17T18:00:54.647" v="378" actId="207"/>
        <pc:sldMkLst>
          <pc:docMk/>
          <pc:sldMk cId="2118374113" sldId="270"/>
        </pc:sldMkLst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2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3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6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8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10" creationId="{00000000-0000-0000-0000-000000000000}"/>
          </ac:spMkLst>
        </pc:spChg>
        <pc:spChg chg="add del mod">
          <ac:chgData name="Santiago Becerril" userId="d0f7c5fe-08b6-4385-9d78-2e6b751c594a" providerId="ADAL" clId="{5E1DDF64-8A1D-438A-AFCE-5EA9F68F7D8C}" dt="2024-09-17T17:58:07.036" v="276" actId="478"/>
          <ac:spMkLst>
            <pc:docMk/>
            <pc:sldMk cId="2118374113" sldId="270"/>
            <ac:spMk id="11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12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6:11:17.584" v="88" actId="478"/>
          <ac:spMkLst>
            <pc:docMk/>
            <pc:sldMk cId="2118374113" sldId="270"/>
            <ac:spMk id="13" creationId="{00000000-0000-0000-0000-000000000000}"/>
          </ac:spMkLst>
        </pc:spChg>
        <pc:spChg chg="add del mod">
          <ac:chgData name="Santiago Becerril" userId="d0f7c5fe-08b6-4385-9d78-2e6b751c594a" providerId="ADAL" clId="{5E1DDF64-8A1D-438A-AFCE-5EA9F68F7D8C}" dt="2024-09-17T17:58:34.828" v="313" actId="478"/>
          <ac:spMkLst>
            <pc:docMk/>
            <pc:sldMk cId="2118374113" sldId="270"/>
            <ac:spMk id="14" creationId="{0688C3BB-B5B5-49FE-A679-AFCCE2CABAAD}"/>
          </ac:spMkLst>
        </pc:spChg>
        <pc:spChg chg="add mod">
          <ac:chgData name="Santiago Becerril" userId="d0f7c5fe-08b6-4385-9d78-2e6b751c594a" providerId="ADAL" clId="{5E1DDF64-8A1D-438A-AFCE-5EA9F68F7D8C}" dt="2024-09-17T17:58:58.166" v="351" actId="20577"/>
          <ac:spMkLst>
            <pc:docMk/>
            <pc:sldMk cId="2118374113" sldId="270"/>
            <ac:spMk id="15" creationId="{29A56924-835F-4B20-EB3B-48869C1F40F7}"/>
          </ac:spMkLst>
        </pc:spChg>
        <pc:spChg chg="add mod">
          <ac:chgData name="Santiago Becerril" userId="d0f7c5fe-08b6-4385-9d78-2e6b751c594a" providerId="ADAL" clId="{5E1DDF64-8A1D-438A-AFCE-5EA9F68F7D8C}" dt="2024-09-17T18:00:54.647" v="378" actId="207"/>
          <ac:spMkLst>
            <pc:docMk/>
            <pc:sldMk cId="2118374113" sldId="270"/>
            <ac:spMk id="16" creationId="{D966B815-9951-CA7C-2FD8-A7280C80B561}"/>
          </ac:spMkLst>
        </pc:spChg>
        <pc:graphicFrameChg chg="del">
          <ac:chgData name="Santiago Becerril" userId="d0f7c5fe-08b6-4385-9d78-2e6b751c594a" providerId="ADAL" clId="{5E1DDF64-8A1D-438A-AFCE-5EA9F68F7D8C}" dt="2024-09-17T16:11:17.584" v="88" actId="478"/>
          <ac:graphicFrameMkLst>
            <pc:docMk/>
            <pc:sldMk cId="2118374113" sldId="270"/>
            <ac:graphicFrameMk id="5" creationId="{DFEE0A71-A8AE-EA4C-9FF7-55CEA552ADE0}"/>
          </ac:graphicFrameMkLst>
        </pc:graphicFrameChg>
        <pc:picChg chg="add mod">
          <ac:chgData name="Santiago Becerril" userId="d0f7c5fe-08b6-4385-9d78-2e6b751c594a" providerId="ADAL" clId="{5E1DDF64-8A1D-438A-AFCE-5EA9F68F7D8C}" dt="2024-09-17T17:59:23.641" v="369" actId="1076"/>
          <ac:picMkLst>
            <pc:docMk/>
            <pc:sldMk cId="2118374113" sldId="270"/>
            <ac:picMk id="4" creationId="{49B7B4F9-4CBE-AB4B-1BB2-6EF1EC94ED7C}"/>
          </ac:picMkLst>
        </pc:picChg>
        <pc:picChg chg="del">
          <ac:chgData name="Santiago Becerril" userId="d0f7c5fe-08b6-4385-9d78-2e6b751c594a" providerId="ADAL" clId="{5E1DDF64-8A1D-438A-AFCE-5EA9F68F7D8C}" dt="2024-09-17T16:11:17.584" v="88" actId="478"/>
          <ac:picMkLst>
            <pc:docMk/>
            <pc:sldMk cId="2118374113" sldId="270"/>
            <ac:picMk id="7" creationId="{00000000-0000-0000-0000-000000000000}"/>
          </ac:picMkLst>
        </pc:picChg>
      </pc:sldChg>
      <pc:sldChg chg="del">
        <pc:chgData name="Santiago Becerril" userId="d0f7c5fe-08b6-4385-9d78-2e6b751c594a" providerId="ADAL" clId="{5E1DDF64-8A1D-438A-AFCE-5EA9F68F7D8C}" dt="2024-09-17T16:03:05.901" v="81" actId="47"/>
        <pc:sldMkLst>
          <pc:docMk/>
          <pc:sldMk cId="3342287016" sldId="270"/>
        </pc:sldMkLst>
      </pc:sldChg>
      <pc:sldChg chg="addSp delSp modSp add mod">
        <pc:chgData name="Santiago Becerril" userId="d0f7c5fe-08b6-4385-9d78-2e6b751c594a" providerId="ADAL" clId="{5E1DDF64-8A1D-438A-AFCE-5EA9F68F7D8C}" dt="2024-09-17T17:54:27.345" v="222" actId="20577"/>
        <pc:sldMkLst>
          <pc:docMk/>
          <pc:sldMk cId="900933668" sldId="271"/>
        </pc:sldMkLst>
        <pc:spChg chg="del">
          <ac:chgData name="Santiago Becerril" userId="d0f7c5fe-08b6-4385-9d78-2e6b751c594a" providerId="ADAL" clId="{5E1DDF64-8A1D-438A-AFCE-5EA9F68F7D8C}" dt="2024-09-17T17:42:19.326" v="102" actId="478"/>
          <ac:spMkLst>
            <pc:docMk/>
            <pc:sldMk cId="900933668" sldId="271"/>
            <ac:spMk id="3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2:19.326" v="102" actId="478"/>
          <ac:spMkLst>
            <pc:docMk/>
            <pc:sldMk cId="900933668" sldId="271"/>
            <ac:spMk id="6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54:10.678" v="190" actId="478"/>
          <ac:spMkLst>
            <pc:docMk/>
            <pc:sldMk cId="900933668" sldId="271"/>
            <ac:spMk id="8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2:19.326" v="102" actId="478"/>
          <ac:spMkLst>
            <pc:docMk/>
            <pc:sldMk cId="900933668" sldId="271"/>
            <ac:spMk id="9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2:15.318" v="101" actId="478"/>
          <ac:spMkLst>
            <pc:docMk/>
            <pc:sldMk cId="900933668" sldId="271"/>
            <ac:spMk id="11" creationId="{00000000-0000-0000-0000-000000000000}"/>
          </ac:spMkLst>
        </pc:spChg>
        <pc:spChg chg="add mod">
          <ac:chgData name="Santiago Becerril" userId="d0f7c5fe-08b6-4385-9d78-2e6b751c594a" providerId="ADAL" clId="{5E1DDF64-8A1D-438A-AFCE-5EA9F68F7D8C}" dt="2024-09-17T17:47:53.538" v="165" actId="255"/>
          <ac:spMkLst>
            <pc:docMk/>
            <pc:sldMk cId="900933668" sldId="271"/>
            <ac:spMk id="12" creationId="{25F095E6-5BF5-EC4F-10AA-E2283BF4D46F}"/>
          </ac:spMkLst>
        </pc:spChg>
        <pc:spChg chg="add mod">
          <ac:chgData name="Santiago Becerril" userId="d0f7c5fe-08b6-4385-9d78-2e6b751c594a" providerId="ADAL" clId="{5E1DDF64-8A1D-438A-AFCE-5EA9F68F7D8C}" dt="2024-09-17T17:54:27.345" v="222" actId="20577"/>
          <ac:spMkLst>
            <pc:docMk/>
            <pc:sldMk cId="900933668" sldId="271"/>
            <ac:spMk id="16" creationId="{9CEE461C-8E74-FF0D-C32F-E5CD5771D09C}"/>
          </ac:spMkLst>
        </pc:spChg>
        <pc:spChg chg="del">
          <ac:chgData name="Santiago Becerril" userId="d0f7c5fe-08b6-4385-9d78-2e6b751c594a" providerId="ADAL" clId="{5E1DDF64-8A1D-438A-AFCE-5EA9F68F7D8C}" dt="2024-09-17T17:42:19.326" v="102" actId="478"/>
          <ac:spMkLst>
            <pc:docMk/>
            <pc:sldMk cId="900933668" sldId="271"/>
            <ac:spMk id="20" creationId="{00000000-0000-0000-0000-000000000000}"/>
          </ac:spMkLst>
        </pc:spChg>
        <pc:graphicFrameChg chg="del">
          <ac:chgData name="Santiago Becerril" userId="d0f7c5fe-08b6-4385-9d78-2e6b751c594a" providerId="ADAL" clId="{5E1DDF64-8A1D-438A-AFCE-5EA9F68F7D8C}" dt="2024-09-17T17:42:19.326" v="102" actId="478"/>
          <ac:graphicFrameMkLst>
            <pc:docMk/>
            <pc:sldMk cId="900933668" sldId="271"/>
            <ac:graphicFrameMk id="2" creationId="{00000000-0000-0000-0000-000000000000}"/>
          </ac:graphicFrameMkLst>
        </pc:graphicFrameChg>
        <pc:graphicFrameChg chg="del">
          <ac:chgData name="Santiago Becerril" userId="d0f7c5fe-08b6-4385-9d78-2e6b751c594a" providerId="ADAL" clId="{5E1DDF64-8A1D-438A-AFCE-5EA9F68F7D8C}" dt="2024-09-17T17:42:19.326" v="102" actId="478"/>
          <ac:graphicFrameMkLst>
            <pc:docMk/>
            <pc:sldMk cId="900933668" sldId="271"/>
            <ac:graphicFrameMk id="5" creationId="{00000000-0000-0000-0000-000000000000}"/>
          </ac:graphicFrameMkLst>
        </pc:graphicFrameChg>
        <pc:picChg chg="del">
          <ac:chgData name="Santiago Becerril" userId="d0f7c5fe-08b6-4385-9d78-2e6b751c594a" providerId="ADAL" clId="{5E1DDF64-8A1D-438A-AFCE-5EA9F68F7D8C}" dt="2024-09-17T17:42:19.326" v="102" actId="478"/>
          <ac:picMkLst>
            <pc:docMk/>
            <pc:sldMk cId="900933668" sldId="271"/>
            <ac:picMk id="4" creationId="{00000000-0000-0000-0000-000000000000}"/>
          </ac:picMkLst>
        </pc:picChg>
        <pc:picChg chg="del">
          <ac:chgData name="Santiago Becerril" userId="d0f7c5fe-08b6-4385-9d78-2e6b751c594a" providerId="ADAL" clId="{5E1DDF64-8A1D-438A-AFCE-5EA9F68F7D8C}" dt="2024-09-17T17:42:19.326" v="102" actId="478"/>
          <ac:picMkLst>
            <pc:docMk/>
            <pc:sldMk cId="900933668" sldId="271"/>
            <ac:picMk id="10" creationId="{00000000-0000-0000-0000-000000000000}"/>
          </ac:picMkLst>
        </pc:picChg>
        <pc:picChg chg="add mod">
          <ac:chgData name="Santiago Becerril" userId="d0f7c5fe-08b6-4385-9d78-2e6b751c594a" providerId="ADAL" clId="{5E1DDF64-8A1D-438A-AFCE-5EA9F68F7D8C}" dt="2024-09-17T17:42:48.251" v="115" actId="1076"/>
          <ac:picMkLst>
            <pc:docMk/>
            <pc:sldMk cId="900933668" sldId="271"/>
            <ac:picMk id="13" creationId="{B4CD080E-785B-E690-53C5-FF9E5F8B8B6C}"/>
          </ac:picMkLst>
        </pc:picChg>
        <pc:picChg chg="add mod">
          <ac:chgData name="Santiago Becerril" userId="d0f7c5fe-08b6-4385-9d78-2e6b751c594a" providerId="ADAL" clId="{5E1DDF64-8A1D-438A-AFCE-5EA9F68F7D8C}" dt="2024-09-17T17:42:41.899" v="113" actId="1076"/>
          <ac:picMkLst>
            <pc:docMk/>
            <pc:sldMk cId="900933668" sldId="271"/>
            <ac:picMk id="14" creationId="{A83F63EB-9B87-EA1B-ACB3-849F466EB631}"/>
          </ac:picMkLst>
        </pc:picChg>
        <pc:picChg chg="add mod">
          <ac:chgData name="Santiago Becerril" userId="d0f7c5fe-08b6-4385-9d78-2e6b751c594a" providerId="ADAL" clId="{5E1DDF64-8A1D-438A-AFCE-5EA9F68F7D8C}" dt="2024-09-17T17:42:57.439" v="116" actId="1076"/>
          <ac:picMkLst>
            <pc:docMk/>
            <pc:sldMk cId="900933668" sldId="271"/>
            <ac:picMk id="15" creationId="{E80E8681-922B-7587-5EEB-FA25F23A183B}"/>
          </ac:picMkLst>
        </pc:picChg>
      </pc:sldChg>
      <pc:sldChg chg="add del">
        <pc:chgData name="Santiago Becerril" userId="d0f7c5fe-08b6-4385-9d78-2e6b751c594a" providerId="ADAL" clId="{5E1DDF64-8A1D-438A-AFCE-5EA9F68F7D8C}" dt="2024-09-17T16:15:24.519" v="99" actId="47"/>
        <pc:sldMkLst>
          <pc:docMk/>
          <pc:sldMk cId="3458322286" sldId="271"/>
        </pc:sldMkLst>
      </pc:sldChg>
      <pc:sldChg chg="del">
        <pc:chgData name="Santiago Becerril" userId="d0f7c5fe-08b6-4385-9d78-2e6b751c594a" providerId="ADAL" clId="{5E1DDF64-8A1D-438A-AFCE-5EA9F68F7D8C}" dt="2024-09-17T16:03:08.007" v="83" actId="47"/>
        <pc:sldMkLst>
          <pc:docMk/>
          <pc:sldMk cId="4198709682" sldId="271"/>
        </pc:sldMkLst>
      </pc:sldChg>
      <pc:sldChg chg="del">
        <pc:chgData name="Santiago Becerril" userId="d0f7c5fe-08b6-4385-9d78-2e6b751c594a" providerId="ADAL" clId="{5E1DDF64-8A1D-438A-AFCE-5EA9F68F7D8C}" dt="2024-09-17T16:03:47.091" v="84" actId="47"/>
        <pc:sldMkLst>
          <pc:docMk/>
          <pc:sldMk cId="2195287446" sldId="272"/>
        </pc:sldMkLst>
      </pc:sldChg>
      <pc:sldChg chg="addSp delSp modSp add del mod">
        <pc:chgData name="Santiago Becerril" userId="d0f7c5fe-08b6-4385-9d78-2e6b751c594a" providerId="ADAL" clId="{5E1DDF64-8A1D-438A-AFCE-5EA9F68F7D8C}" dt="2024-09-17T16:15:21.785" v="98" actId="47"/>
        <pc:sldMkLst>
          <pc:docMk/>
          <pc:sldMk cId="3568320634" sldId="272"/>
        </pc:sldMkLst>
        <pc:picChg chg="add del mod">
          <ac:chgData name="Santiago Becerril" userId="d0f7c5fe-08b6-4385-9d78-2e6b751c594a" providerId="ADAL" clId="{5E1DDF64-8A1D-438A-AFCE-5EA9F68F7D8C}" dt="2024-09-17T16:14:04.820" v="94" actId="478"/>
          <ac:picMkLst>
            <pc:docMk/>
            <pc:sldMk cId="3568320634" sldId="272"/>
            <ac:picMk id="14" creationId="{FFCB196D-CC8D-10B0-39E9-82CED92DCF64}"/>
          </ac:picMkLst>
        </pc:picChg>
      </pc:sldChg>
      <pc:sldChg chg="addSp delSp modSp add mod ord">
        <pc:chgData name="Santiago Becerril" userId="d0f7c5fe-08b6-4385-9d78-2e6b751c594a" providerId="ADAL" clId="{5E1DDF64-8A1D-438A-AFCE-5EA9F68F7D8C}" dt="2024-09-17T17:54:05.146" v="189" actId="1076"/>
        <pc:sldMkLst>
          <pc:docMk/>
          <pc:sldMk cId="4050245914" sldId="272"/>
        </pc:sldMkLst>
        <pc:spChg chg="del">
          <ac:chgData name="Santiago Becerril" userId="d0f7c5fe-08b6-4385-9d78-2e6b751c594a" providerId="ADAL" clId="{5E1DDF64-8A1D-438A-AFCE-5EA9F68F7D8C}" dt="2024-09-17T17:43:49.304" v="120" actId="478"/>
          <ac:spMkLst>
            <pc:docMk/>
            <pc:sldMk cId="4050245914" sldId="272"/>
            <ac:spMk id="3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3:49.304" v="120" actId="478"/>
          <ac:spMkLst>
            <pc:docMk/>
            <pc:sldMk cId="4050245914" sldId="272"/>
            <ac:spMk id="6" creationId="{00000000-0000-0000-0000-000000000000}"/>
          </ac:spMkLst>
        </pc:spChg>
        <pc:spChg chg="mod">
          <ac:chgData name="Santiago Becerril" userId="d0f7c5fe-08b6-4385-9d78-2e6b751c594a" providerId="ADAL" clId="{5E1DDF64-8A1D-438A-AFCE-5EA9F68F7D8C}" dt="2024-09-17T17:54:05.146" v="189" actId="1076"/>
          <ac:spMkLst>
            <pc:docMk/>
            <pc:sldMk cId="4050245914" sldId="272"/>
            <ac:spMk id="8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3:49.304" v="120" actId="478"/>
          <ac:spMkLst>
            <pc:docMk/>
            <pc:sldMk cId="4050245914" sldId="272"/>
            <ac:spMk id="9" creationId="{00000000-0000-0000-0000-000000000000}"/>
          </ac:spMkLst>
        </pc:spChg>
        <pc:spChg chg="del">
          <ac:chgData name="Santiago Becerril" userId="d0f7c5fe-08b6-4385-9d78-2e6b751c594a" providerId="ADAL" clId="{5E1DDF64-8A1D-438A-AFCE-5EA9F68F7D8C}" dt="2024-09-17T17:43:49.304" v="120" actId="478"/>
          <ac:spMkLst>
            <pc:docMk/>
            <pc:sldMk cId="4050245914" sldId="272"/>
            <ac:spMk id="11" creationId="{00000000-0000-0000-0000-000000000000}"/>
          </ac:spMkLst>
        </pc:spChg>
        <pc:spChg chg="add 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12" creationId="{8303D30D-C0F8-9586-0B5C-BC3F0E9E7974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16" creationId="{12E1777D-C426-269E-3C51-F77B72E0E044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17" creationId="{6409DED4-0305-A49E-C0CF-A761B8E7FF0D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18" creationId="{F40A1750-AA8E-EF22-9225-6944BF43A777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19" creationId="{190CE750-1304-A8C0-571C-F7D527F2DF81}"/>
          </ac:spMkLst>
        </pc:spChg>
        <pc:spChg chg="del">
          <ac:chgData name="Santiago Becerril" userId="d0f7c5fe-08b6-4385-9d78-2e6b751c594a" providerId="ADAL" clId="{5E1DDF64-8A1D-438A-AFCE-5EA9F68F7D8C}" dt="2024-09-17T17:43:49.304" v="120" actId="478"/>
          <ac:spMkLst>
            <pc:docMk/>
            <pc:sldMk cId="4050245914" sldId="272"/>
            <ac:spMk id="20" creationId="{00000000-0000-0000-0000-000000000000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21" creationId="{DA7FD4AE-B7AE-0B51-B850-7B17647CA2B3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25" creationId="{0DEBBEEF-D40A-C2CA-3EF6-B9835C098629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28" creationId="{EE948908-2B0B-7137-929C-8C43E03307CB}"/>
          </ac:spMkLst>
        </pc:spChg>
        <pc:spChg chg="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29" creationId="{5CC89D76-DFEA-E5D4-CEEB-F642C04B2C4A}"/>
          </ac:spMkLst>
        </pc:spChg>
        <pc:spChg chg="add 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32" creationId="{4661706A-5F7B-5FE7-08E0-3A4305902D5C}"/>
          </ac:spMkLst>
        </pc:spChg>
        <pc:spChg chg="add mod">
          <ac:chgData name="Santiago Becerril" userId="d0f7c5fe-08b6-4385-9d78-2e6b751c594a" providerId="ADAL" clId="{5E1DDF64-8A1D-438A-AFCE-5EA9F68F7D8C}" dt="2024-09-17T17:43:46.492" v="119"/>
          <ac:spMkLst>
            <pc:docMk/>
            <pc:sldMk cId="4050245914" sldId="272"/>
            <ac:spMk id="33" creationId="{6910100D-358F-8583-9615-93BBE3540102}"/>
          </ac:spMkLst>
        </pc:spChg>
        <pc:spChg chg="add mod">
          <ac:chgData name="Santiago Becerril" userId="d0f7c5fe-08b6-4385-9d78-2e6b751c594a" providerId="ADAL" clId="{5E1DDF64-8A1D-438A-AFCE-5EA9F68F7D8C}" dt="2024-09-17T17:46:47.132" v="155" actId="1076"/>
          <ac:spMkLst>
            <pc:docMk/>
            <pc:sldMk cId="4050245914" sldId="272"/>
            <ac:spMk id="34" creationId="{26FA2B09-53B2-ADF6-2622-70B5E8733909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38" creationId="{25AF77C5-8D02-2996-4FE1-7C753AC56857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39" creationId="{108F4C40-B0AA-1041-155B-AC82C73DA3B3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0" creationId="{E2AAB501-A6A4-12ED-D2E2-6D664893A5B6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1" creationId="{3542038A-E7D7-DA59-0903-82A70FEEF670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2" creationId="{ADA14211-5322-857A-29A9-AA2C4AF167FA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5" creationId="{8A3BB452-3BD3-059A-A468-ACEA91EEBA19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8" creationId="{658DD895-3D45-F50D-7263-8E850F7E95F8}"/>
          </ac:spMkLst>
        </pc:spChg>
        <pc:spChg chg="mod">
          <ac:chgData name="Santiago Becerril" userId="d0f7c5fe-08b6-4385-9d78-2e6b751c594a" providerId="ADAL" clId="{5E1DDF64-8A1D-438A-AFCE-5EA9F68F7D8C}" dt="2024-09-17T17:43:49.917" v="121"/>
          <ac:spMkLst>
            <pc:docMk/>
            <pc:sldMk cId="4050245914" sldId="272"/>
            <ac:spMk id="49" creationId="{C448637E-A527-8310-3EF7-293762E6CA66}"/>
          </ac:spMkLst>
        </pc:spChg>
        <pc:spChg chg="add del mod">
          <ac:chgData name="Santiago Becerril" userId="d0f7c5fe-08b6-4385-9d78-2e6b751c594a" providerId="ADAL" clId="{5E1DDF64-8A1D-438A-AFCE-5EA9F68F7D8C}" dt="2024-09-17T17:46:18.206" v="147" actId="478"/>
          <ac:spMkLst>
            <pc:docMk/>
            <pc:sldMk cId="4050245914" sldId="272"/>
            <ac:spMk id="52" creationId="{81B6A903-A95C-DA14-D501-966B6116214B}"/>
          </ac:spMkLst>
        </pc:spChg>
        <pc:spChg chg="add mod">
          <ac:chgData name="Santiago Becerril" userId="d0f7c5fe-08b6-4385-9d78-2e6b751c594a" providerId="ADAL" clId="{5E1DDF64-8A1D-438A-AFCE-5EA9F68F7D8C}" dt="2024-09-17T17:49:27.614" v="170" actId="1076"/>
          <ac:spMkLst>
            <pc:docMk/>
            <pc:sldMk cId="4050245914" sldId="272"/>
            <ac:spMk id="53" creationId="{FBB83233-8D71-3CBD-C9A2-45CA23BD9E9F}"/>
          </ac:spMkLst>
        </pc:spChg>
        <pc:grpChg chg="add mod">
          <ac:chgData name="Santiago Becerril" userId="d0f7c5fe-08b6-4385-9d78-2e6b751c594a" providerId="ADAL" clId="{5E1DDF64-8A1D-438A-AFCE-5EA9F68F7D8C}" dt="2024-09-17T17:43:46.492" v="119"/>
          <ac:grpSpMkLst>
            <pc:docMk/>
            <pc:sldMk cId="4050245914" sldId="272"/>
            <ac:grpSpMk id="14" creationId="{4FBC9200-3B3A-BD45-8689-9BAAAB2F59B2}"/>
          </ac:grpSpMkLst>
        </pc:grpChg>
        <pc:grpChg chg="mod">
          <ac:chgData name="Santiago Becerril" userId="d0f7c5fe-08b6-4385-9d78-2e6b751c594a" providerId="ADAL" clId="{5E1DDF64-8A1D-438A-AFCE-5EA9F68F7D8C}" dt="2024-09-17T17:43:46.492" v="119"/>
          <ac:grpSpMkLst>
            <pc:docMk/>
            <pc:sldMk cId="4050245914" sldId="272"/>
            <ac:grpSpMk id="15" creationId="{852F0049-96C9-67ED-0CA9-93166B29E451}"/>
          </ac:grpSpMkLst>
        </pc:grpChg>
        <pc:grpChg chg="add mod">
          <ac:chgData name="Santiago Becerril" userId="d0f7c5fe-08b6-4385-9d78-2e6b751c594a" providerId="ADAL" clId="{5E1DDF64-8A1D-438A-AFCE-5EA9F68F7D8C}" dt="2024-09-17T17:43:46.492" v="119"/>
          <ac:grpSpMkLst>
            <pc:docMk/>
            <pc:sldMk cId="4050245914" sldId="272"/>
            <ac:grpSpMk id="26" creationId="{F61E35EA-A5FF-0E6E-0FB4-E681CC818291}"/>
          </ac:grpSpMkLst>
        </pc:grpChg>
        <pc:grpChg chg="add mod">
          <ac:chgData name="Santiago Becerril" userId="d0f7c5fe-08b6-4385-9d78-2e6b751c594a" providerId="ADAL" clId="{5E1DDF64-8A1D-438A-AFCE-5EA9F68F7D8C}" dt="2024-09-17T17:45:20.298" v="136" actId="1076"/>
          <ac:grpSpMkLst>
            <pc:docMk/>
            <pc:sldMk cId="4050245914" sldId="272"/>
            <ac:grpSpMk id="36" creationId="{A5382BAC-1FD8-3A2E-04D8-31DF09E76B6F}"/>
          </ac:grpSpMkLst>
        </pc:grpChg>
        <pc:grpChg chg="mod">
          <ac:chgData name="Santiago Becerril" userId="d0f7c5fe-08b6-4385-9d78-2e6b751c594a" providerId="ADAL" clId="{5E1DDF64-8A1D-438A-AFCE-5EA9F68F7D8C}" dt="2024-09-17T17:43:49.917" v="121"/>
          <ac:grpSpMkLst>
            <pc:docMk/>
            <pc:sldMk cId="4050245914" sldId="272"/>
            <ac:grpSpMk id="37" creationId="{00F5860E-4A08-1342-4163-FDD1E079F67C}"/>
          </ac:grpSpMkLst>
        </pc:grpChg>
        <pc:grpChg chg="add mod">
          <ac:chgData name="Santiago Becerril" userId="d0f7c5fe-08b6-4385-9d78-2e6b751c594a" providerId="ADAL" clId="{5E1DDF64-8A1D-438A-AFCE-5EA9F68F7D8C}" dt="2024-09-17T17:46:50.388" v="156" actId="1076"/>
          <ac:grpSpMkLst>
            <pc:docMk/>
            <pc:sldMk cId="4050245914" sldId="272"/>
            <ac:grpSpMk id="46" creationId="{12246B84-34B7-3AC3-B30F-C969D1F40D4E}"/>
          </ac:grpSpMkLst>
        </pc:grpChg>
        <pc:graphicFrameChg chg="del">
          <ac:chgData name="Santiago Becerril" userId="d0f7c5fe-08b6-4385-9d78-2e6b751c594a" providerId="ADAL" clId="{5E1DDF64-8A1D-438A-AFCE-5EA9F68F7D8C}" dt="2024-09-17T17:43:49.304" v="120" actId="478"/>
          <ac:graphicFrameMkLst>
            <pc:docMk/>
            <pc:sldMk cId="4050245914" sldId="272"/>
            <ac:graphicFrameMk id="2" creationId="{00000000-0000-0000-0000-000000000000}"/>
          </ac:graphicFrameMkLst>
        </pc:graphicFrameChg>
        <pc:graphicFrameChg chg="del">
          <ac:chgData name="Santiago Becerril" userId="d0f7c5fe-08b6-4385-9d78-2e6b751c594a" providerId="ADAL" clId="{5E1DDF64-8A1D-438A-AFCE-5EA9F68F7D8C}" dt="2024-09-17T17:43:49.304" v="120" actId="478"/>
          <ac:graphicFrameMkLst>
            <pc:docMk/>
            <pc:sldMk cId="4050245914" sldId="272"/>
            <ac:graphicFrameMk id="5" creationId="{00000000-0000-0000-0000-000000000000}"/>
          </ac:graphicFrameMkLst>
        </pc:graphicFrameChg>
        <pc:picChg chg="del">
          <ac:chgData name="Santiago Becerril" userId="d0f7c5fe-08b6-4385-9d78-2e6b751c594a" providerId="ADAL" clId="{5E1DDF64-8A1D-438A-AFCE-5EA9F68F7D8C}" dt="2024-09-17T17:43:49.304" v="120" actId="478"/>
          <ac:picMkLst>
            <pc:docMk/>
            <pc:sldMk cId="4050245914" sldId="272"/>
            <ac:picMk id="4" creationId="{00000000-0000-0000-0000-000000000000}"/>
          </ac:picMkLst>
        </pc:picChg>
        <pc:picChg chg="del">
          <ac:chgData name="Santiago Becerril" userId="d0f7c5fe-08b6-4385-9d78-2e6b751c594a" providerId="ADAL" clId="{5E1DDF64-8A1D-438A-AFCE-5EA9F68F7D8C}" dt="2024-09-17T17:43:49.304" v="120" actId="478"/>
          <ac:picMkLst>
            <pc:docMk/>
            <pc:sldMk cId="4050245914" sldId="272"/>
            <ac:picMk id="10" creationId="{00000000-0000-0000-0000-000000000000}"/>
          </ac:picMkLst>
        </pc:picChg>
        <pc:picChg chg="add mod">
          <ac:chgData name="Santiago Becerril" userId="d0f7c5fe-08b6-4385-9d78-2e6b751c594a" providerId="ADAL" clId="{5E1DDF64-8A1D-438A-AFCE-5EA9F68F7D8C}" dt="2024-09-17T17:43:46.492" v="119"/>
          <ac:picMkLst>
            <pc:docMk/>
            <pc:sldMk cId="4050245914" sldId="272"/>
            <ac:picMk id="13" creationId="{158480B8-EE17-1835-4EC4-4A77D82EDE59}"/>
          </ac:picMkLst>
        </pc:picChg>
        <pc:picChg chg="mod">
          <ac:chgData name="Santiago Becerril" userId="d0f7c5fe-08b6-4385-9d78-2e6b751c594a" providerId="ADAL" clId="{5E1DDF64-8A1D-438A-AFCE-5EA9F68F7D8C}" dt="2024-09-17T17:43:46.492" v="119"/>
          <ac:picMkLst>
            <pc:docMk/>
            <pc:sldMk cId="4050245914" sldId="272"/>
            <ac:picMk id="23" creationId="{0B5F5494-F872-8EC2-AAE5-53F508F46317}"/>
          </ac:picMkLst>
        </pc:picChg>
        <pc:picChg chg="mod">
          <ac:chgData name="Santiago Becerril" userId="d0f7c5fe-08b6-4385-9d78-2e6b751c594a" providerId="ADAL" clId="{5E1DDF64-8A1D-438A-AFCE-5EA9F68F7D8C}" dt="2024-09-17T17:43:46.492" v="119"/>
          <ac:picMkLst>
            <pc:docMk/>
            <pc:sldMk cId="4050245914" sldId="272"/>
            <ac:picMk id="27" creationId="{5B4FAD17-49CA-2743-4F68-15804260F0EA}"/>
          </ac:picMkLst>
        </pc:picChg>
        <pc:picChg chg="add mod">
          <ac:chgData name="Santiago Becerril" userId="d0f7c5fe-08b6-4385-9d78-2e6b751c594a" providerId="ADAL" clId="{5E1DDF64-8A1D-438A-AFCE-5EA9F68F7D8C}" dt="2024-09-17T17:49:24.135" v="169" actId="14100"/>
          <ac:picMkLst>
            <pc:docMk/>
            <pc:sldMk cId="4050245914" sldId="272"/>
            <ac:picMk id="35" creationId="{F0B937B1-9D96-AC39-EDDF-C3D7A8462FA0}"/>
          </ac:picMkLst>
        </pc:picChg>
        <pc:picChg chg="mod">
          <ac:chgData name="Santiago Becerril" userId="d0f7c5fe-08b6-4385-9d78-2e6b751c594a" providerId="ADAL" clId="{5E1DDF64-8A1D-438A-AFCE-5EA9F68F7D8C}" dt="2024-09-17T17:43:49.917" v="121"/>
          <ac:picMkLst>
            <pc:docMk/>
            <pc:sldMk cId="4050245914" sldId="272"/>
            <ac:picMk id="43" creationId="{3A78D127-D93A-0814-2A92-9239AE2191EC}"/>
          </ac:picMkLst>
        </pc:picChg>
        <pc:picChg chg="mod">
          <ac:chgData name="Santiago Becerril" userId="d0f7c5fe-08b6-4385-9d78-2e6b751c594a" providerId="ADAL" clId="{5E1DDF64-8A1D-438A-AFCE-5EA9F68F7D8C}" dt="2024-09-17T17:43:49.917" v="121"/>
          <ac:picMkLst>
            <pc:docMk/>
            <pc:sldMk cId="4050245914" sldId="272"/>
            <ac:picMk id="47" creationId="{7A2AB803-AF2B-4B72-E124-CFB0DBB2CD88}"/>
          </ac:picMkLst>
        </pc:picChg>
        <pc:cxnChg chg="mod">
          <ac:chgData name="Santiago Becerril" userId="d0f7c5fe-08b6-4385-9d78-2e6b751c594a" providerId="ADAL" clId="{5E1DDF64-8A1D-438A-AFCE-5EA9F68F7D8C}" dt="2024-09-17T17:43:46.492" v="119"/>
          <ac:cxnSpMkLst>
            <pc:docMk/>
            <pc:sldMk cId="4050245914" sldId="272"/>
            <ac:cxnSpMk id="24" creationId="{E0EFACE2-F4CF-F6FE-FF28-CA3DBC745380}"/>
          </ac:cxnSpMkLst>
        </pc:cxnChg>
        <pc:cxnChg chg="mod">
          <ac:chgData name="Santiago Becerril" userId="d0f7c5fe-08b6-4385-9d78-2e6b751c594a" providerId="ADAL" clId="{5E1DDF64-8A1D-438A-AFCE-5EA9F68F7D8C}" dt="2024-09-17T17:43:46.492" v="119"/>
          <ac:cxnSpMkLst>
            <pc:docMk/>
            <pc:sldMk cId="4050245914" sldId="272"/>
            <ac:cxnSpMk id="30" creationId="{42421CC0-AC66-30A4-A00F-5C8165134A90}"/>
          </ac:cxnSpMkLst>
        </pc:cxnChg>
        <pc:cxnChg chg="mod">
          <ac:chgData name="Santiago Becerril" userId="d0f7c5fe-08b6-4385-9d78-2e6b751c594a" providerId="ADAL" clId="{5E1DDF64-8A1D-438A-AFCE-5EA9F68F7D8C}" dt="2024-09-17T17:43:46.492" v="119"/>
          <ac:cxnSpMkLst>
            <pc:docMk/>
            <pc:sldMk cId="4050245914" sldId="272"/>
            <ac:cxnSpMk id="31" creationId="{9A06BC16-FCDB-20A7-3BFF-CB1838F925FC}"/>
          </ac:cxnSpMkLst>
        </pc:cxnChg>
        <pc:cxnChg chg="mod">
          <ac:chgData name="Santiago Becerril" userId="d0f7c5fe-08b6-4385-9d78-2e6b751c594a" providerId="ADAL" clId="{5E1DDF64-8A1D-438A-AFCE-5EA9F68F7D8C}" dt="2024-09-17T17:43:49.917" v="121"/>
          <ac:cxnSpMkLst>
            <pc:docMk/>
            <pc:sldMk cId="4050245914" sldId="272"/>
            <ac:cxnSpMk id="44" creationId="{386EA689-E062-52A4-92B1-ED46183B8EA8}"/>
          </ac:cxnSpMkLst>
        </pc:cxnChg>
        <pc:cxnChg chg="mod">
          <ac:chgData name="Santiago Becerril" userId="d0f7c5fe-08b6-4385-9d78-2e6b751c594a" providerId="ADAL" clId="{5E1DDF64-8A1D-438A-AFCE-5EA9F68F7D8C}" dt="2024-09-17T17:43:49.917" v="121"/>
          <ac:cxnSpMkLst>
            <pc:docMk/>
            <pc:sldMk cId="4050245914" sldId="272"/>
            <ac:cxnSpMk id="50" creationId="{9221C1DC-E1FB-997C-9456-CDF55CF650BD}"/>
          </ac:cxnSpMkLst>
        </pc:cxnChg>
        <pc:cxnChg chg="mod">
          <ac:chgData name="Santiago Becerril" userId="d0f7c5fe-08b6-4385-9d78-2e6b751c594a" providerId="ADAL" clId="{5E1DDF64-8A1D-438A-AFCE-5EA9F68F7D8C}" dt="2024-09-17T17:43:49.917" v="121"/>
          <ac:cxnSpMkLst>
            <pc:docMk/>
            <pc:sldMk cId="4050245914" sldId="272"/>
            <ac:cxnSpMk id="51" creationId="{74D58AB6-329B-2E60-B186-1C74A41DE1B0}"/>
          </ac:cxnSpMkLst>
        </pc:cxnChg>
      </pc:sldChg>
      <pc:sldChg chg="del">
        <pc:chgData name="Santiago Becerril" userId="d0f7c5fe-08b6-4385-9d78-2e6b751c594a" providerId="ADAL" clId="{5E1DDF64-8A1D-438A-AFCE-5EA9F68F7D8C}" dt="2024-09-17T16:04:12.512" v="85" actId="47"/>
        <pc:sldMkLst>
          <pc:docMk/>
          <pc:sldMk cId="2780920299" sldId="273"/>
        </pc:sldMkLst>
      </pc:sldChg>
      <pc:sldChg chg="del">
        <pc:chgData name="Santiago Becerril" userId="d0f7c5fe-08b6-4385-9d78-2e6b751c594a" providerId="ADAL" clId="{5E1DDF64-8A1D-438A-AFCE-5EA9F68F7D8C}" dt="2024-09-17T16:03:03.845" v="80" actId="47"/>
        <pc:sldMkLst>
          <pc:docMk/>
          <pc:sldMk cId="2375239583" sldId="27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798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1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652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1061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2287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0165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05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624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259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539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427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6D5D8-C27B-4CEE-B0E0-EA619F4AE445}" type="datetimeFigureOut">
              <a:rPr lang="es-ES" smtClean="0"/>
              <a:t>16/09/2024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515BA-32CA-4521-B574-26659FCAD9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200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cid:image001.png@01D9BBD3.F77BF5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94" y="6191309"/>
            <a:ext cx="2878055" cy="59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949" y="4639678"/>
            <a:ext cx="1366561" cy="1411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n 5" descr="Diagrama, Logotipo, nombre de la empresa&#10;&#10;Descripción generada automáticamente">
            <a:extLst>
              <a:ext uri="{FF2B5EF4-FFF2-40B4-BE49-F238E27FC236}">
                <a16:creationId xmlns:a16="http://schemas.microsoft.com/office/drawing/2014/main" id="{55CFEDD2-67C0-1DC5-9506-58C325077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17" y="4854140"/>
            <a:ext cx="2648283" cy="1241936"/>
          </a:xfrm>
          <a:prstGeom prst="rect">
            <a:avLst/>
          </a:prstGeom>
        </p:spPr>
      </p:pic>
      <p:pic>
        <p:nvPicPr>
          <p:cNvPr id="7" name="Imagen 6" descr="Un dibujo con letras&#10;&#10;Descripción generada automáticamente con confianza media">
            <a:extLst>
              <a:ext uri="{FF2B5EF4-FFF2-40B4-BE49-F238E27FC236}">
                <a16:creationId xmlns:a16="http://schemas.microsoft.com/office/drawing/2014/main" id="{891B98F0-42F5-16CB-4402-627D140341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566" y="4112576"/>
            <a:ext cx="2595755" cy="646331"/>
          </a:xfrm>
          <a:prstGeom prst="rect">
            <a:avLst/>
          </a:prstGeom>
        </p:spPr>
      </p:pic>
      <p:pic>
        <p:nvPicPr>
          <p:cNvPr id="8" name="Imagen 4" descr="image0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1" y="6191309"/>
            <a:ext cx="8843153" cy="62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569581" y="1502094"/>
            <a:ext cx="10918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CB6D04"/>
                </a:solidFill>
                <a:latin typeface="Liberation Sans"/>
              </a:rPr>
              <a:t>IFMIF-DONES at PRISMAP</a:t>
            </a:r>
            <a:endParaRPr lang="es-ES" sz="2800" dirty="0"/>
          </a:p>
        </p:txBody>
      </p:sp>
      <p:sp>
        <p:nvSpPr>
          <p:cNvPr id="3" name="Rectángulo 2"/>
          <p:cNvSpPr/>
          <p:nvPr/>
        </p:nvSpPr>
        <p:spPr>
          <a:xfrm>
            <a:off x="999386" y="2484932"/>
            <a:ext cx="10193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Santiago Becerril-Jarque, Fernando Mota</a:t>
            </a:r>
            <a:endParaRPr lang="en-GB" dirty="0">
              <a:cs typeface="Times New Roman" panose="02020603050405020304" pitchFamily="18" charset="0"/>
            </a:endParaRPr>
          </a:p>
        </p:txBody>
      </p:sp>
      <p:pic>
        <p:nvPicPr>
          <p:cNvPr id="1026" name="Imagen 3" descr="image00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" t="8094" r="7247" b="9581"/>
          <a:stretch/>
        </p:blipFill>
        <p:spPr bwMode="auto">
          <a:xfrm>
            <a:off x="0" y="5094296"/>
            <a:ext cx="1847130" cy="81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6" descr="image00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130" y="5019824"/>
            <a:ext cx="2320206" cy="101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342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ector recto 21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21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66 Rectángulo"/>
          <p:cNvSpPr/>
          <p:nvPr/>
        </p:nvSpPr>
        <p:spPr>
          <a:xfrm>
            <a:off x="3001015" y="134532"/>
            <a:ext cx="4122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The Test Cell</a:t>
            </a:r>
            <a:endParaRPr lang="es-ES" sz="2400" b="1" dirty="0">
              <a:solidFill>
                <a:srgbClr val="000066"/>
              </a:solidFill>
              <a:cs typeface="Arial" panose="020B0604020202020204" pitchFamily="34" charset="0"/>
            </a:endParaRPr>
          </a:p>
        </p:txBody>
      </p:sp>
      <p:sp>
        <p:nvSpPr>
          <p:cNvPr id="34" name="pole tekstowe 28">
            <a:extLst>
              <a:ext uri="{FF2B5EF4-FFF2-40B4-BE49-F238E27FC236}">
                <a16:creationId xmlns:a16="http://schemas.microsoft.com/office/drawing/2014/main" id="{26FA2B09-53B2-ADF6-2622-70B5E8733909}"/>
              </a:ext>
            </a:extLst>
          </p:cNvPr>
          <p:cNvSpPr txBox="1"/>
          <p:nvPr/>
        </p:nvSpPr>
        <p:spPr>
          <a:xfrm>
            <a:off x="643425" y="1013538"/>
            <a:ext cx="76032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kern="0" dirty="0" err="1">
                <a:sym typeface="Arial"/>
              </a:rPr>
              <a:t>Envelope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available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for</a:t>
            </a:r>
            <a:r>
              <a:rPr lang="es-ES" kern="0" dirty="0">
                <a:sym typeface="Arial"/>
              </a:rPr>
              <a:t> modules </a:t>
            </a:r>
            <a:r>
              <a:rPr lang="es-ES" kern="0" dirty="0" err="1">
                <a:sym typeface="Arial"/>
              </a:rPr>
              <a:t>to</a:t>
            </a:r>
            <a:r>
              <a:rPr lang="es-ES" kern="0" dirty="0">
                <a:sym typeface="Arial"/>
              </a:rPr>
              <a:t> be </a:t>
            </a:r>
            <a:r>
              <a:rPr lang="es-ES" kern="0" dirty="0" err="1">
                <a:sym typeface="Arial"/>
              </a:rPr>
              <a:t>irradiated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inside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the</a:t>
            </a:r>
            <a:r>
              <a:rPr lang="es-ES" kern="0" dirty="0">
                <a:sym typeface="Arial"/>
              </a:rPr>
              <a:t> Test Cell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s-ES" kern="0" dirty="0">
                <a:sym typeface="Arial"/>
              </a:rPr>
              <a:t>1.3 - 1.5 m </a:t>
            </a:r>
            <a:r>
              <a:rPr lang="es-ES" kern="0" dirty="0" err="1">
                <a:sym typeface="Arial"/>
              </a:rPr>
              <a:t>behind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the</a:t>
            </a:r>
            <a:r>
              <a:rPr lang="es-ES" kern="0" dirty="0">
                <a:sym typeface="Arial"/>
              </a:rPr>
              <a:t> Li target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s-ES" kern="0" dirty="0">
                <a:sym typeface="Arial"/>
              </a:rPr>
              <a:t>1.5 m (</a:t>
            </a:r>
            <a:r>
              <a:rPr lang="es-ES" kern="0" dirty="0" err="1">
                <a:sym typeface="Arial"/>
              </a:rPr>
              <a:t>width</a:t>
            </a:r>
            <a:r>
              <a:rPr lang="es-ES" kern="0" dirty="0">
                <a:sym typeface="Arial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s-ES" kern="0" dirty="0">
                <a:sym typeface="Arial"/>
              </a:rPr>
              <a:t>5.8 m (</a:t>
            </a:r>
            <a:r>
              <a:rPr lang="es-ES" kern="0" dirty="0" err="1">
                <a:sym typeface="Arial"/>
              </a:rPr>
              <a:t>height</a:t>
            </a:r>
            <a:r>
              <a:rPr lang="es-ES" kern="0" dirty="0">
                <a:sym typeface="Arial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kern="0" dirty="0" err="1">
                <a:sym typeface="Arial"/>
              </a:rPr>
              <a:t>Dedicated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Piping</a:t>
            </a:r>
            <a:r>
              <a:rPr lang="es-ES" kern="0" dirty="0">
                <a:sym typeface="Arial"/>
              </a:rPr>
              <a:t> and </a:t>
            </a:r>
            <a:r>
              <a:rPr lang="es-ES" kern="0" dirty="0" err="1">
                <a:sym typeface="Arial"/>
              </a:rPr>
              <a:t>Cabling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Plugs</a:t>
            </a:r>
            <a:r>
              <a:rPr lang="es-ES" kern="0" dirty="0">
                <a:sym typeface="Arial"/>
              </a:rPr>
              <a:t> (PCP) for </a:t>
            </a:r>
            <a:r>
              <a:rPr lang="es-ES" kern="0" dirty="0" err="1">
                <a:sym typeface="Arial"/>
              </a:rPr>
              <a:t>cabling</a:t>
            </a:r>
            <a:r>
              <a:rPr lang="es-ES" kern="0" dirty="0">
                <a:sym typeface="Arial"/>
              </a:rPr>
              <a:t> and fluid </a:t>
            </a:r>
            <a:r>
              <a:rPr lang="es-ES" kern="0" dirty="0" err="1">
                <a:sym typeface="Arial"/>
              </a:rPr>
              <a:t>service</a:t>
            </a:r>
            <a:r>
              <a:rPr lang="es-ES" kern="0" dirty="0">
                <a:sym typeface="Arial"/>
              </a:rPr>
              <a:t> to the modules to be irradiated in the Test Cell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kern="0" dirty="0">
                <a:sym typeface="Arial"/>
              </a:rPr>
              <a:t>Vacuum </a:t>
            </a:r>
            <a:r>
              <a:rPr lang="es-ES" kern="0" dirty="0" err="1">
                <a:sym typeface="Arial"/>
              </a:rPr>
              <a:t>vessel</a:t>
            </a:r>
            <a:r>
              <a:rPr lang="es-ES" kern="0" dirty="0">
                <a:sym typeface="Arial"/>
              </a:rPr>
              <a:t> confines the </a:t>
            </a:r>
            <a:r>
              <a:rPr lang="es-ES" kern="0" dirty="0" err="1">
                <a:sym typeface="Arial"/>
              </a:rPr>
              <a:t>in-vessel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components</a:t>
            </a:r>
            <a:endParaRPr lang="es-ES" kern="0" dirty="0"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kern="0" dirty="0" err="1">
                <a:sym typeface="Arial"/>
              </a:rPr>
              <a:t>Removable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Shielding</a:t>
            </a:r>
            <a:r>
              <a:rPr lang="es-ES" kern="0" dirty="0">
                <a:sym typeface="Arial"/>
              </a:rPr>
              <a:t> Blocks (</a:t>
            </a:r>
            <a:r>
              <a:rPr lang="es-ES" kern="0" dirty="0" err="1">
                <a:sym typeface="Arial"/>
              </a:rPr>
              <a:t>RBSBs</a:t>
            </a:r>
            <a:r>
              <a:rPr lang="es-ES" kern="0" dirty="0">
                <a:sym typeface="Arial"/>
              </a:rPr>
              <a:t>) procure </a:t>
            </a:r>
            <a:r>
              <a:rPr lang="es-ES" kern="0" dirty="0" err="1">
                <a:sym typeface="Arial"/>
              </a:rPr>
              <a:t>appropriate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shielding</a:t>
            </a:r>
            <a:r>
              <a:rPr lang="es-ES" kern="0" dirty="0">
                <a:sym typeface="Arial"/>
              </a:rPr>
              <a:t> </a:t>
            </a:r>
            <a:r>
              <a:rPr lang="es-ES" kern="0" dirty="0" err="1">
                <a:sym typeface="Arial"/>
              </a:rPr>
              <a:t>outwards</a:t>
            </a:r>
            <a:r>
              <a:rPr lang="es-ES" kern="0" dirty="0">
                <a:sym typeface="Arial"/>
              </a:rPr>
              <a:t> the TC.</a:t>
            </a:r>
          </a:p>
        </p:txBody>
      </p:sp>
      <p:pic>
        <p:nvPicPr>
          <p:cNvPr id="35" name="Kép 110">
            <a:extLst>
              <a:ext uri="{FF2B5EF4-FFF2-40B4-BE49-F238E27FC236}">
                <a16:creationId xmlns:a16="http://schemas.microsoft.com/office/drawing/2014/main" id="{F0B937B1-9D96-AC39-EDDF-C3D7A8462F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2"/>
          <a:stretch/>
        </p:blipFill>
        <p:spPr bwMode="auto">
          <a:xfrm>
            <a:off x="8029303" y="1367631"/>
            <a:ext cx="4163611" cy="416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Grupo 35">
            <a:extLst>
              <a:ext uri="{FF2B5EF4-FFF2-40B4-BE49-F238E27FC236}">
                <a16:creationId xmlns:a16="http://schemas.microsoft.com/office/drawing/2014/main" id="{A5382BAC-1FD8-3A2E-04D8-31DF09E76B6F}"/>
              </a:ext>
            </a:extLst>
          </p:cNvPr>
          <p:cNvGrpSpPr/>
          <p:nvPr/>
        </p:nvGrpSpPr>
        <p:grpSpPr>
          <a:xfrm>
            <a:off x="643425" y="3748034"/>
            <a:ext cx="2771170" cy="2746707"/>
            <a:chOff x="4986" y="2104722"/>
            <a:chExt cx="2650263" cy="2609654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00F5860E-4A08-1342-4163-FDD1E079F6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86" y="2104722"/>
              <a:ext cx="2650263" cy="2609654"/>
              <a:chOff x="798929" y="1464247"/>
              <a:chExt cx="3600400" cy="3545233"/>
            </a:xfrm>
          </p:grpSpPr>
          <p:pic>
            <p:nvPicPr>
              <p:cNvPr id="43" name="Imagen 42" descr="Interfaz de usuario gráfica, Diagrama, Esquemático&#10;&#10;Descripción generada automáticamente">
                <a:extLst>
                  <a:ext uri="{FF2B5EF4-FFF2-40B4-BE49-F238E27FC236}">
                    <a16:creationId xmlns:a16="http://schemas.microsoft.com/office/drawing/2014/main" id="{3A78D127-D93A-0814-2A92-9239AE2191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8929" y="1464247"/>
                <a:ext cx="3600400" cy="3545233"/>
              </a:xfrm>
              <a:prstGeom prst="rect">
                <a:avLst/>
              </a:prstGeom>
            </p:spPr>
          </p:pic>
          <p:cxnSp>
            <p:nvCxnSpPr>
              <p:cNvPr id="44" name="Conector recto de flecha 43">
                <a:extLst>
                  <a:ext uri="{FF2B5EF4-FFF2-40B4-BE49-F238E27FC236}">
                    <a16:creationId xmlns:a16="http://schemas.microsoft.com/office/drawing/2014/main" id="{386EA689-E062-52A4-92B1-ED46183B8E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27785" y="3435847"/>
                <a:ext cx="219333" cy="1298061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8A3BB452-3BD3-059A-A468-ACEA91EEBA19}"/>
                  </a:ext>
                </a:extLst>
              </p:cNvPr>
              <p:cNvSpPr txBox="1"/>
              <p:nvPr/>
            </p:nvSpPr>
            <p:spPr>
              <a:xfrm>
                <a:off x="2737450" y="4275344"/>
                <a:ext cx="1124542" cy="408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b="1" dirty="0">
                    <a:solidFill>
                      <a:srgbClr val="FFFF00"/>
                    </a:solidFill>
                  </a:rPr>
                  <a:t>D+ </a:t>
                </a:r>
                <a:r>
                  <a:rPr lang="es-ES" sz="1000" b="1" dirty="0" err="1">
                    <a:solidFill>
                      <a:srgbClr val="FFFF00"/>
                    </a:solidFill>
                  </a:rPr>
                  <a:t>beam</a:t>
                </a:r>
                <a:endParaRPr lang="es-ES" sz="10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25AF77C5-8D02-2996-4FE1-7C753AC56857}"/>
                </a:ext>
              </a:extLst>
            </p:cNvPr>
            <p:cNvSpPr txBox="1"/>
            <p:nvPr/>
          </p:nvSpPr>
          <p:spPr>
            <a:xfrm>
              <a:off x="646896" y="3075806"/>
              <a:ext cx="5407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PCP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108F4C40-B0AA-1041-155B-AC82C73DA3B3}"/>
                </a:ext>
              </a:extLst>
            </p:cNvPr>
            <p:cNvSpPr txBox="1"/>
            <p:nvPr/>
          </p:nvSpPr>
          <p:spPr>
            <a:xfrm>
              <a:off x="1648136" y="3075806"/>
              <a:ext cx="495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PCP</a:t>
              </a: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E2AAB501-A6A4-12ED-D2E2-6D664893A5B6}"/>
                </a:ext>
              </a:extLst>
            </p:cNvPr>
            <p:cNvSpPr txBox="1"/>
            <p:nvPr/>
          </p:nvSpPr>
          <p:spPr>
            <a:xfrm>
              <a:off x="1648137" y="3393468"/>
              <a:ext cx="4958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PCP</a:t>
              </a:r>
            </a:p>
          </p:txBody>
        </p: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3542038A-E7D7-DA59-0903-82A70FEEF670}"/>
                </a:ext>
              </a:extLst>
            </p:cNvPr>
            <p:cNvSpPr txBox="1"/>
            <p:nvPr/>
          </p:nvSpPr>
          <p:spPr>
            <a:xfrm>
              <a:off x="604160" y="3393467"/>
              <a:ext cx="4711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PCP</a:t>
              </a:r>
            </a:p>
          </p:txBody>
        </p:sp>
        <p:sp>
          <p:nvSpPr>
            <p:cNvPr id="42" name="Rectángulo redondeado 4">
              <a:extLst>
                <a:ext uri="{FF2B5EF4-FFF2-40B4-BE49-F238E27FC236}">
                  <a16:creationId xmlns:a16="http://schemas.microsoft.com/office/drawing/2014/main" id="{ADA14211-5322-857A-29A9-AA2C4AF167FA}"/>
                </a:ext>
              </a:extLst>
            </p:cNvPr>
            <p:cNvSpPr/>
            <p:nvPr/>
          </p:nvSpPr>
          <p:spPr>
            <a:xfrm>
              <a:off x="1092541" y="2965450"/>
              <a:ext cx="480644" cy="428017"/>
            </a:xfrm>
            <a:prstGeom prst="round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12246B84-34B7-3AC3-B30F-C969D1F40D4E}"/>
              </a:ext>
            </a:extLst>
          </p:cNvPr>
          <p:cNvGrpSpPr/>
          <p:nvPr/>
        </p:nvGrpSpPr>
        <p:grpSpPr>
          <a:xfrm>
            <a:off x="4085789" y="4331162"/>
            <a:ext cx="2931032" cy="1513300"/>
            <a:chOff x="2754558" y="2337518"/>
            <a:chExt cx="3043261" cy="1606421"/>
          </a:xfrm>
        </p:grpSpPr>
        <p:pic>
          <p:nvPicPr>
            <p:cNvPr id="47" name="Imagen 46" descr="Una caricatura de una persona&#10;&#10;Descripción generada automáticamente con confianza baja">
              <a:extLst>
                <a:ext uri="{FF2B5EF4-FFF2-40B4-BE49-F238E27FC236}">
                  <a16:creationId xmlns:a16="http://schemas.microsoft.com/office/drawing/2014/main" id="{7A2AB803-AF2B-4B72-E124-CFB0DBB2CD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1800" y="2337518"/>
              <a:ext cx="3026019" cy="1606421"/>
            </a:xfrm>
            <a:prstGeom prst="rect">
              <a:avLst/>
            </a:prstGeom>
          </p:spPr>
        </p:pic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658DD895-3D45-F50D-7263-8E850F7E95F8}"/>
                </a:ext>
              </a:extLst>
            </p:cNvPr>
            <p:cNvSpPr txBox="1"/>
            <p:nvPr/>
          </p:nvSpPr>
          <p:spPr>
            <a:xfrm>
              <a:off x="2754558" y="3294657"/>
              <a:ext cx="5578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HFTM</a:t>
              </a:r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C448637E-A527-8310-3EF7-293762E6CA66}"/>
                </a:ext>
              </a:extLst>
            </p:cNvPr>
            <p:cNvSpPr txBox="1"/>
            <p:nvPr/>
          </p:nvSpPr>
          <p:spPr>
            <a:xfrm>
              <a:off x="2754558" y="3568098"/>
              <a:ext cx="10943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b="1" dirty="0">
                  <a:solidFill>
                    <a:srgbClr val="FFFF00"/>
                  </a:solidFill>
                </a:rPr>
                <a:t>Target  Assy</a:t>
              </a:r>
            </a:p>
          </p:txBody>
        </p:sp>
        <p:cxnSp>
          <p:nvCxnSpPr>
            <p:cNvPr id="50" name="Conector recto de flecha 49">
              <a:extLst>
                <a:ext uri="{FF2B5EF4-FFF2-40B4-BE49-F238E27FC236}">
                  <a16:creationId xmlns:a16="http://schemas.microsoft.com/office/drawing/2014/main" id="{9221C1DC-E1FB-997C-9456-CDF55CF650BD}"/>
                </a:ext>
              </a:extLst>
            </p:cNvPr>
            <p:cNvCxnSpPr>
              <a:cxnSpLocks/>
              <a:stCxn id="48" idx="3"/>
            </p:cNvCxnSpPr>
            <p:nvPr/>
          </p:nvCxnSpPr>
          <p:spPr>
            <a:xfrm flipV="1">
              <a:off x="3312375" y="3294657"/>
              <a:ext cx="827577" cy="123111"/>
            </a:xfrm>
            <a:prstGeom prst="straightConnector1">
              <a:avLst/>
            </a:prstGeom>
            <a:noFill/>
            <a:ln w="25400" cap="flat">
              <a:solidFill>
                <a:srgbClr val="FFFF00"/>
              </a:solidFill>
              <a:prstDash val="solid"/>
              <a:round/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1" name="Conector recto de flecha 50">
              <a:extLst>
                <a:ext uri="{FF2B5EF4-FFF2-40B4-BE49-F238E27FC236}">
                  <a16:creationId xmlns:a16="http://schemas.microsoft.com/office/drawing/2014/main" id="{74D58AB6-329B-2E60-B186-1C74A41DE1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1811" y="3691208"/>
              <a:ext cx="344271" cy="36274"/>
            </a:xfrm>
            <a:prstGeom prst="straightConnector1">
              <a:avLst/>
            </a:prstGeom>
            <a:noFill/>
            <a:ln w="25400" cap="flat">
              <a:solidFill>
                <a:srgbClr val="FFFF00"/>
              </a:solidFill>
              <a:prstDash val="solid"/>
              <a:round/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3" name="pole tekstowe 28">
            <a:extLst>
              <a:ext uri="{FF2B5EF4-FFF2-40B4-BE49-F238E27FC236}">
                <a16:creationId xmlns:a16="http://schemas.microsoft.com/office/drawing/2014/main" id="{FBB83233-8D71-3CBD-C9A2-45CA23BD9E9F}"/>
              </a:ext>
            </a:extLst>
          </p:cNvPr>
          <p:cNvSpPr txBox="1"/>
          <p:nvPr/>
        </p:nvSpPr>
        <p:spPr>
          <a:xfrm>
            <a:off x="8422464" y="5493366"/>
            <a:ext cx="2524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kern="0" dirty="0">
                <a:solidFill>
                  <a:srgbClr val="00B050"/>
                </a:solidFill>
                <a:sym typeface="Arial"/>
              </a:rPr>
              <a:t>Core </a:t>
            </a:r>
            <a:r>
              <a:rPr lang="es-ES" b="1" kern="0" dirty="0" err="1">
                <a:solidFill>
                  <a:srgbClr val="00B050"/>
                </a:solidFill>
                <a:sym typeface="Arial"/>
              </a:rPr>
              <a:t>irradiation</a:t>
            </a:r>
            <a:r>
              <a:rPr lang="es-ES" b="1" kern="0" dirty="0">
                <a:solidFill>
                  <a:srgbClr val="00B050"/>
                </a:solidFill>
                <a:sym typeface="Arial"/>
              </a:rPr>
              <a:t> </a:t>
            </a:r>
            <a:r>
              <a:rPr lang="es-ES" b="1" kern="0" dirty="0" err="1">
                <a:solidFill>
                  <a:srgbClr val="00B050"/>
                </a:solidFill>
                <a:sym typeface="Arial"/>
              </a:rPr>
              <a:t>facility</a:t>
            </a:r>
            <a:r>
              <a:rPr lang="es-ES" b="1" kern="0" dirty="0">
                <a:solidFill>
                  <a:srgbClr val="00B050"/>
                </a:solidFill>
                <a:sym typeface="Arial"/>
              </a:rPr>
              <a:t> in IFMIF-DONES!!</a:t>
            </a:r>
          </a:p>
        </p:txBody>
      </p:sp>
    </p:spTree>
    <p:extLst>
      <p:ext uri="{BB962C8B-B14F-4D97-AF65-F5344CB8AC3E}">
        <p14:creationId xmlns:p14="http://schemas.microsoft.com/office/powerpoint/2010/main" val="405024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ector recto 21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21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28">
            <a:extLst>
              <a:ext uri="{FF2B5EF4-FFF2-40B4-BE49-F238E27FC236}">
                <a16:creationId xmlns:a16="http://schemas.microsoft.com/office/drawing/2014/main" id="{25F095E6-5BF5-EC4F-10AA-E2283BF4D46F}"/>
              </a:ext>
            </a:extLst>
          </p:cNvPr>
          <p:cNvSpPr txBox="1"/>
          <p:nvPr/>
        </p:nvSpPr>
        <p:spPr>
          <a:xfrm>
            <a:off x="1120116" y="1230935"/>
            <a:ext cx="69102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000" dirty="0" err="1"/>
              <a:t>Behind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HFTM </a:t>
            </a:r>
            <a:r>
              <a:rPr lang="es-ES" sz="2000" dirty="0">
                <a:sym typeface="Wingdings" panose="05000000000000000000" pitchFamily="2" charset="2"/>
              </a:rPr>
              <a:t> </a:t>
            </a:r>
            <a:r>
              <a:rPr lang="es-ES" sz="2000" dirty="0" err="1">
                <a:sym typeface="Wingdings" panose="05000000000000000000" pitchFamily="2" charset="2"/>
              </a:rPr>
              <a:t>Around</a:t>
            </a:r>
            <a:r>
              <a:rPr lang="es-ES" sz="2000" dirty="0">
                <a:sym typeface="Wingdings" panose="05000000000000000000" pitchFamily="2" charset="2"/>
              </a:rPr>
              <a:t> 3·10</a:t>
            </a:r>
            <a:r>
              <a:rPr lang="es-ES" sz="2000" baseline="30000" dirty="0">
                <a:sym typeface="Wingdings" panose="05000000000000000000" pitchFamily="2" charset="2"/>
              </a:rPr>
              <a:t>13 </a:t>
            </a:r>
            <a:r>
              <a:rPr lang="es-ES" sz="2000" dirty="0">
                <a:sym typeface="Wingdings" panose="05000000000000000000" pitchFamily="2" charset="2"/>
              </a:rPr>
              <a:t>n/(cm</a:t>
            </a:r>
            <a:r>
              <a:rPr lang="es-ES" sz="2000" baseline="30000" dirty="0">
                <a:sym typeface="Wingdings" panose="05000000000000000000" pitchFamily="2" charset="2"/>
              </a:rPr>
              <a:t>2</a:t>
            </a:r>
            <a:r>
              <a:rPr lang="es-ES" sz="2000" dirty="0">
                <a:sym typeface="Wingdings" panose="05000000000000000000" pitchFamily="2" charset="2"/>
              </a:rPr>
              <a:t>·s)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s-ES" sz="2000" dirty="0" err="1">
                <a:sym typeface="Wingdings" panose="05000000000000000000" pitchFamily="2" charset="2"/>
              </a:rPr>
              <a:t>The</a:t>
            </a:r>
            <a:r>
              <a:rPr lang="es-ES" sz="2000" dirty="0">
                <a:sym typeface="Wingdings" panose="05000000000000000000" pitchFamily="2" charset="2"/>
              </a:rPr>
              <a:t> </a:t>
            </a:r>
            <a:r>
              <a:rPr lang="es-ES" sz="2000" dirty="0" err="1">
                <a:sym typeface="Wingdings" panose="05000000000000000000" pitchFamily="2" charset="2"/>
              </a:rPr>
              <a:t>entire</a:t>
            </a:r>
            <a:r>
              <a:rPr lang="es-ES" sz="2000" dirty="0">
                <a:sym typeface="Wingdings" panose="05000000000000000000" pitchFamily="2" charset="2"/>
              </a:rPr>
              <a:t> TC </a:t>
            </a:r>
            <a:r>
              <a:rPr lang="es-ES" sz="2000" dirty="0" err="1">
                <a:sym typeface="Wingdings" panose="05000000000000000000" pitchFamily="2" charset="2"/>
              </a:rPr>
              <a:t>cavity</a:t>
            </a:r>
            <a:r>
              <a:rPr lang="es-ES" sz="2000" dirty="0">
                <a:sym typeface="Wingdings" panose="05000000000000000000" pitchFamily="2" charset="2"/>
              </a:rPr>
              <a:t> (60 m</a:t>
            </a:r>
            <a:r>
              <a:rPr lang="es-ES" sz="2000" baseline="30000" dirty="0">
                <a:sym typeface="Wingdings" panose="05000000000000000000" pitchFamily="2" charset="2"/>
              </a:rPr>
              <a:t>3</a:t>
            </a:r>
            <a:r>
              <a:rPr lang="es-ES" sz="2000" dirty="0">
                <a:sym typeface="Wingdings" panose="05000000000000000000" pitchFamily="2" charset="2"/>
              </a:rPr>
              <a:t>) </a:t>
            </a:r>
            <a:r>
              <a:rPr lang="es-ES" sz="2000" dirty="0" err="1">
                <a:sym typeface="Wingdings" panose="05000000000000000000" pitchFamily="2" charset="2"/>
              </a:rPr>
              <a:t>is</a:t>
            </a:r>
            <a:r>
              <a:rPr lang="es-ES" sz="2000" dirty="0">
                <a:sym typeface="Wingdings" panose="05000000000000000000" pitchFamily="2" charset="2"/>
              </a:rPr>
              <a:t> </a:t>
            </a:r>
            <a:r>
              <a:rPr lang="es-ES" sz="2000" dirty="0" err="1">
                <a:sym typeface="Wingdings" panose="05000000000000000000" pitchFamily="2" charset="2"/>
              </a:rPr>
              <a:t>over</a:t>
            </a:r>
            <a:r>
              <a:rPr lang="es-ES" sz="2000" dirty="0">
                <a:sym typeface="Wingdings" panose="05000000000000000000" pitchFamily="2" charset="2"/>
              </a:rPr>
              <a:t> 10</a:t>
            </a:r>
            <a:r>
              <a:rPr lang="es-ES" sz="2000" baseline="30000" dirty="0">
                <a:sym typeface="Wingdings" panose="05000000000000000000" pitchFamily="2" charset="2"/>
              </a:rPr>
              <a:t>12</a:t>
            </a:r>
            <a:r>
              <a:rPr lang="es-ES" sz="2000" dirty="0">
                <a:sym typeface="Wingdings" panose="05000000000000000000" pitchFamily="2" charset="2"/>
              </a:rPr>
              <a:t> n/(cm</a:t>
            </a:r>
            <a:r>
              <a:rPr lang="es-ES" sz="2000" baseline="30000" dirty="0">
                <a:sym typeface="Wingdings" panose="05000000000000000000" pitchFamily="2" charset="2"/>
              </a:rPr>
              <a:t>2</a:t>
            </a:r>
            <a:r>
              <a:rPr lang="es-ES" sz="2000" dirty="0">
                <a:sym typeface="Wingdings" panose="05000000000000000000" pitchFamily="2" charset="2"/>
              </a:rPr>
              <a:t>·s)</a:t>
            </a:r>
          </a:p>
        </p:txBody>
      </p:sp>
      <p:pic>
        <p:nvPicPr>
          <p:cNvPr id="13" name="Picture 30">
            <a:extLst>
              <a:ext uri="{FF2B5EF4-FFF2-40B4-BE49-F238E27FC236}">
                <a16:creationId xmlns:a16="http://schemas.microsoft.com/office/drawing/2014/main" id="{B4CD080E-785B-E690-53C5-FF9E5F8B8B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259" y="2730311"/>
            <a:ext cx="4529470" cy="3721806"/>
          </a:xfrm>
          <a:prstGeom prst="rect">
            <a:avLst/>
          </a:prstGeom>
        </p:spPr>
      </p:pic>
      <p:pic>
        <p:nvPicPr>
          <p:cNvPr id="14" name="Picture 31">
            <a:extLst>
              <a:ext uri="{FF2B5EF4-FFF2-40B4-BE49-F238E27FC236}">
                <a16:creationId xmlns:a16="http://schemas.microsoft.com/office/drawing/2014/main" id="{A83F63EB-9B87-EA1B-ACB3-849F466EB6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83" y="2730311"/>
            <a:ext cx="4529470" cy="372180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80E8681-922B-7587-5EEB-FA25F23A18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525" t="28193" r="43177" b="19346"/>
          <a:stretch/>
        </p:blipFill>
        <p:spPr>
          <a:xfrm>
            <a:off x="9996035" y="3429000"/>
            <a:ext cx="2232897" cy="2324428"/>
          </a:xfrm>
          <a:prstGeom prst="rect">
            <a:avLst/>
          </a:prstGeom>
        </p:spPr>
      </p:pic>
      <p:sp>
        <p:nvSpPr>
          <p:cNvPr id="16" name="66 Rectángulo">
            <a:extLst>
              <a:ext uri="{FF2B5EF4-FFF2-40B4-BE49-F238E27FC236}">
                <a16:creationId xmlns:a16="http://schemas.microsoft.com/office/drawing/2014/main" id="{9CEE461C-8E74-FF0D-C32F-E5CD5771D09C}"/>
              </a:ext>
            </a:extLst>
          </p:cNvPr>
          <p:cNvSpPr/>
          <p:nvPr/>
        </p:nvSpPr>
        <p:spPr>
          <a:xfrm>
            <a:off x="3001015" y="134532"/>
            <a:ext cx="41225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Neutron flux in the Test Cell</a:t>
            </a:r>
            <a:endParaRPr lang="es-ES" sz="2400" b="1" dirty="0">
              <a:solidFill>
                <a:srgbClr val="00006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93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DFEE0A71-A8AE-EA4C-9FF7-55CEA552AD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174245"/>
              </p:ext>
            </p:extLst>
          </p:nvPr>
        </p:nvGraphicFramePr>
        <p:xfrm>
          <a:off x="210089" y="4264168"/>
          <a:ext cx="5557994" cy="2270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2562">
                  <a:extLst>
                    <a:ext uri="{9D8B030D-6E8A-4147-A177-3AD203B41FA5}">
                      <a16:colId xmlns:a16="http://schemas.microsoft.com/office/drawing/2014/main" val="1382846200"/>
                    </a:ext>
                  </a:extLst>
                </a:gridCol>
                <a:gridCol w="2055200">
                  <a:extLst>
                    <a:ext uri="{9D8B030D-6E8A-4147-A177-3AD203B41FA5}">
                      <a16:colId xmlns:a16="http://schemas.microsoft.com/office/drawing/2014/main" val="1218704173"/>
                    </a:ext>
                  </a:extLst>
                </a:gridCol>
                <a:gridCol w="1840232">
                  <a:extLst>
                    <a:ext uri="{9D8B030D-6E8A-4147-A177-3AD203B41FA5}">
                      <a16:colId xmlns:a16="http://schemas.microsoft.com/office/drawing/2014/main" val="4177319921"/>
                    </a:ext>
                  </a:extLst>
                </a:gridCol>
              </a:tblGrid>
              <a:tr h="79595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s-ES_tradnl" sz="1800" b="1" cap="all" dirty="0" err="1">
                          <a:effectLst/>
                        </a:rPr>
                        <a:t>Enriched</a:t>
                      </a:r>
                      <a:r>
                        <a:rPr lang="es-ES_tradnl" sz="1800" b="1" cap="all" dirty="0">
                          <a:effectLst/>
                        </a:rPr>
                        <a:t> M</a:t>
                      </a:r>
                      <a:r>
                        <a:rPr lang="es-ES_tradnl" sz="1800" b="1" dirty="0">
                          <a:effectLst/>
                        </a:rPr>
                        <a:t>o</a:t>
                      </a:r>
                      <a:r>
                        <a:rPr lang="es-ES_tradnl" sz="1800" b="1" cap="all" dirty="0">
                          <a:effectLst/>
                        </a:rPr>
                        <a:t>O</a:t>
                      </a:r>
                      <a:r>
                        <a:rPr lang="es-ES_tradnl" sz="1800" b="1" cap="all" baseline="-25000" dirty="0">
                          <a:effectLst/>
                        </a:rPr>
                        <a:t>3 </a:t>
                      </a: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s-ES_tradnl" sz="1800" b="0" cap="all" baseline="0" dirty="0">
                          <a:effectLst/>
                        </a:rPr>
                        <a:t>(95% </a:t>
                      </a:r>
                      <a:r>
                        <a:rPr lang="es-ES_tradnl" sz="1800" b="0" cap="all" baseline="30000" dirty="0">
                          <a:effectLst/>
                        </a:rPr>
                        <a:t>100</a:t>
                      </a:r>
                      <a:r>
                        <a:rPr lang="es-ES_tradnl" sz="1800" b="0" cap="all" baseline="0" dirty="0">
                          <a:effectLst/>
                        </a:rPr>
                        <a:t>M</a:t>
                      </a:r>
                      <a:r>
                        <a:rPr lang="es-ES_tradnl" sz="1800" b="0" cap="none" baseline="0" dirty="0">
                          <a:effectLst/>
                        </a:rPr>
                        <a:t>o</a:t>
                      </a:r>
                      <a:r>
                        <a:rPr lang="es-ES_tradnl" sz="1800" b="0" cap="all" baseline="0" dirty="0">
                          <a:effectLst/>
                        </a:rPr>
                        <a:t>)</a:t>
                      </a:r>
                      <a:endParaRPr lang="es-ES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800" b="1" cap="all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SPECIFIC ACTIVITY</a:t>
                      </a:r>
                    </a:p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GBq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/g </a:t>
                      </a:r>
                      <a:r>
                        <a:rPr lang="es-ES" sz="1800" b="0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100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cap="all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ACTIVITY</a:t>
                      </a:r>
                    </a:p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ES" sz="1800" b="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TBq</a:t>
                      </a:r>
                      <a:r>
                        <a:rPr lang="es-ES" sz="1800" b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6637011"/>
                  </a:ext>
                </a:extLst>
              </a:tr>
              <a:tr h="248279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s-ES" sz="18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Plate</a:t>
                      </a:r>
                      <a:r>
                        <a:rPr lang="es-ES" sz="18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1 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24.14</a:t>
                      </a:r>
                      <a:endParaRPr lang="es-ES" sz="18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21.59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291563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s-ES" sz="18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Plate</a:t>
                      </a:r>
                      <a:r>
                        <a:rPr lang="es-ES" sz="18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2 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20.85 </a:t>
                      </a:r>
                      <a:endParaRPr lang="es-ES" sz="18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18.65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9864939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s-ES" sz="18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Plate</a:t>
                      </a:r>
                      <a:r>
                        <a:rPr lang="es-ES" sz="18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3 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17.81 </a:t>
                      </a:r>
                      <a:endParaRPr lang="es-ES" sz="18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15.93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4092466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s-ES" sz="18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Plate</a:t>
                      </a:r>
                      <a:r>
                        <a:rPr lang="es-ES" sz="18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4  </a:t>
                      </a:r>
                      <a:endParaRPr lang="es-E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15.24 </a:t>
                      </a:r>
                      <a:endParaRPr lang="es-ES" sz="18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13.63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0597493"/>
                  </a:ext>
                </a:extLst>
              </a:tr>
              <a:tr h="16087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s-ES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s-ES" sz="1800" b="1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ES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69.80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23476312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121926" y="3733635"/>
            <a:ext cx="115865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baseline="30000" dirty="0">
                <a:solidFill>
                  <a:srgbClr val="C00000"/>
                </a:solidFill>
              </a:rPr>
              <a:t>99</a:t>
            </a:r>
            <a:r>
              <a:rPr lang="en-GB" b="1" i="1" dirty="0">
                <a:solidFill>
                  <a:srgbClr val="C00000"/>
                </a:solidFill>
              </a:rPr>
              <a:t>Mo activity obtained in each plate after 6 days of irradiation using an average neutron </a:t>
            </a:r>
            <a:r>
              <a:rPr lang="en-GB" b="1" i="1" dirty="0" err="1">
                <a:solidFill>
                  <a:srgbClr val="C00000"/>
                </a:solidFill>
              </a:rPr>
              <a:t>fluence</a:t>
            </a:r>
            <a:r>
              <a:rPr lang="en-GB" b="1" i="1" dirty="0">
                <a:solidFill>
                  <a:srgbClr val="C00000"/>
                </a:solidFill>
              </a:rPr>
              <a:t> rate in each plate.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474" y="1017859"/>
            <a:ext cx="2872405" cy="2610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CuadroTexto 7"/>
          <p:cNvSpPr txBox="1"/>
          <p:nvPr/>
        </p:nvSpPr>
        <p:spPr>
          <a:xfrm>
            <a:off x="3334870" y="1460310"/>
            <a:ext cx="928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1 2 3 4</a:t>
            </a:r>
          </a:p>
        </p:txBody>
      </p:sp>
      <p:cxnSp>
        <p:nvCxnSpPr>
          <p:cNvPr id="9" name="Conector recto 8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5936776" y="4811284"/>
            <a:ext cx="6255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kern="0" dirty="0">
                <a:solidFill>
                  <a:prstClr val="black"/>
                </a:solidFill>
              </a:rPr>
              <a:t>Considering that </a:t>
            </a:r>
            <a:r>
              <a:rPr lang="en-GB" b="1" kern="0" dirty="0">
                <a:solidFill>
                  <a:prstClr val="black"/>
                </a:solidFill>
              </a:rPr>
              <a:t>one </a:t>
            </a:r>
            <a:r>
              <a:rPr lang="en-GB" b="1" kern="0" baseline="30000" dirty="0">
                <a:solidFill>
                  <a:prstClr val="black"/>
                </a:solidFill>
              </a:rPr>
              <a:t>99m</a:t>
            </a:r>
            <a:r>
              <a:rPr lang="en-GB" b="1" kern="0" dirty="0">
                <a:solidFill>
                  <a:prstClr val="black"/>
                </a:solidFill>
              </a:rPr>
              <a:t>Tc generation </a:t>
            </a:r>
            <a:r>
              <a:rPr lang="en-GB" kern="0" dirty="0">
                <a:solidFill>
                  <a:prstClr val="black"/>
                </a:solidFill>
              </a:rPr>
              <a:t>has about  an activity of </a:t>
            </a:r>
            <a:r>
              <a:rPr lang="en-GB" b="1" kern="0" dirty="0">
                <a:solidFill>
                  <a:prstClr val="black"/>
                </a:solidFill>
              </a:rPr>
              <a:t>46 </a:t>
            </a:r>
            <a:r>
              <a:rPr lang="en-GB" b="1" kern="0" dirty="0" err="1">
                <a:solidFill>
                  <a:prstClr val="black"/>
                </a:solidFill>
              </a:rPr>
              <a:t>GBq</a:t>
            </a:r>
            <a:r>
              <a:rPr lang="en-GB" b="1" kern="0" dirty="0">
                <a:solidFill>
                  <a:prstClr val="black"/>
                </a:solidFill>
              </a:rPr>
              <a:t>, </a:t>
            </a:r>
            <a:r>
              <a:rPr lang="en-GB" kern="0" dirty="0">
                <a:solidFill>
                  <a:prstClr val="black"/>
                </a:solidFill>
              </a:rPr>
              <a:t>which could be equivalent to considering </a:t>
            </a:r>
            <a:r>
              <a:rPr lang="en-GB" b="1" kern="0" dirty="0">
                <a:solidFill>
                  <a:prstClr val="black"/>
                </a:solidFill>
              </a:rPr>
              <a:t>a 100 </a:t>
            </a:r>
            <a:r>
              <a:rPr lang="en-GB" b="1" kern="0" dirty="0" err="1">
                <a:solidFill>
                  <a:prstClr val="black"/>
                </a:solidFill>
              </a:rPr>
              <a:t>GBq</a:t>
            </a:r>
            <a:r>
              <a:rPr lang="en-GB" b="1" kern="0" dirty="0">
                <a:solidFill>
                  <a:prstClr val="black"/>
                </a:solidFill>
              </a:rPr>
              <a:t> </a:t>
            </a:r>
            <a:r>
              <a:rPr lang="en-GB" kern="0" dirty="0">
                <a:solidFill>
                  <a:prstClr val="black"/>
                </a:solidFill>
              </a:rPr>
              <a:t>just before taking out the sample.</a:t>
            </a:r>
            <a:endParaRPr lang="en-GB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66 Rectángulo"/>
          <p:cNvSpPr/>
          <p:nvPr/>
        </p:nvSpPr>
        <p:spPr>
          <a:xfrm>
            <a:off x="522483" y="128797"/>
            <a:ext cx="11489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>
                <a:solidFill>
                  <a:srgbClr val="000066"/>
                </a:solidFill>
                <a:cs typeface="Times New Roman" panose="02020603050405020304" pitchFamily="18" charset="0"/>
              </a:rPr>
              <a:t>99</a:t>
            </a:r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Mo assessment production: Radioisotope Production </a:t>
            </a:r>
            <a:r>
              <a:rPr lang="en-US" sz="2400" b="1" dirty="0" err="1">
                <a:solidFill>
                  <a:srgbClr val="000066"/>
                </a:solidFill>
                <a:cs typeface="Times New Roman" panose="02020603050405020304" pitchFamily="18" charset="0"/>
              </a:rPr>
              <a:t>Devide</a:t>
            </a:r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 (RIPD) behind HFTM</a:t>
            </a:r>
            <a:endParaRPr lang="es-ES" sz="2400" b="1" dirty="0">
              <a:solidFill>
                <a:srgbClr val="000066"/>
              </a:solidFill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36777" y="4127274"/>
            <a:ext cx="6255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dirty="0" err="1"/>
              <a:t>Under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conditions</a:t>
            </a:r>
            <a:r>
              <a:rPr lang="es-ES" dirty="0"/>
              <a:t>,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possible</a:t>
            </a:r>
            <a:r>
              <a:rPr lang="es-ES" dirty="0"/>
              <a:t> to produce </a:t>
            </a:r>
            <a:r>
              <a:rPr lang="es-ES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s-ES" b="1" kern="0" dirty="0">
                <a:solidFill>
                  <a:prstClr val="black"/>
                </a:solidFill>
              </a:rPr>
              <a:t>69.80 </a:t>
            </a:r>
            <a:r>
              <a:rPr lang="es-ES" b="1" kern="0" dirty="0" err="1">
                <a:solidFill>
                  <a:prstClr val="black"/>
                </a:solidFill>
              </a:rPr>
              <a:t>TBq</a:t>
            </a:r>
            <a:r>
              <a:rPr lang="es-ES" b="1" kern="0" dirty="0">
                <a:solidFill>
                  <a:prstClr val="black"/>
                </a:solidFill>
              </a:rPr>
              <a:t> de </a:t>
            </a:r>
            <a:r>
              <a:rPr lang="es-ES" b="1" kern="0" baseline="30000" dirty="0">
                <a:solidFill>
                  <a:prstClr val="black"/>
                </a:solidFill>
              </a:rPr>
              <a:t>99</a:t>
            </a:r>
            <a:r>
              <a:rPr lang="es-ES" b="1" kern="0" dirty="0">
                <a:solidFill>
                  <a:prstClr val="black"/>
                </a:solidFill>
              </a:rPr>
              <a:t>Mo/</a:t>
            </a:r>
            <a:r>
              <a:rPr lang="es-ES" b="1" kern="0" baseline="30000" dirty="0">
                <a:solidFill>
                  <a:prstClr val="black"/>
                </a:solidFill>
              </a:rPr>
              <a:t>99m</a:t>
            </a:r>
            <a:r>
              <a:rPr lang="es-ES" b="1" kern="0" dirty="0">
                <a:solidFill>
                  <a:prstClr val="black"/>
                </a:solidFill>
              </a:rPr>
              <a:t>Tc,  per </a:t>
            </a:r>
            <a:r>
              <a:rPr lang="es-ES" b="1" kern="0" dirty="0" err="1">
                <a:solidFill>
                  <a:prstClr val="black"/>
                </a:solidFill>
              </a:rPr>
              <a:t>week</a:t>
            </a:r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5936776" y="5770161"/>
            <a:ext cx="6255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kern="0" dirty="0">
                <a:solidFill>
                  <a:prstClr val="black"/>
                </a:solidFill>
              </a:rPr>
              <a:t>It means that we could obtain about </a:t>
            </a:r>
            <a:r>
              <a:rPr lang="en-GB" b="1" kern="0" dirty="0">
                <a:solidFill>
                  <a:prstClr val="black"/>
                </a:solidFill>
              </a:rPr>
              <a:t>700 generators per week</a:t>
            </a:r>
            <a:endParaRPr lang="en-GB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936777" y="6243280"/>
            <a:ext cx="62552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kern="0" dirty="0">
                <a:solidFill>
                  <a:prstClr val="black"/>
                </a:solidFill>
              </a:rPr>
              <a:t>Taking into account that a hospital could need 2 generators per week, we could supply to 350 hospitals.</a:t>
            </a:r>
            <a:endParaRPr lang="en-GB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937076" y="1870321"/>
            <a:ext cx="7202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The dimensions of each plate is 0.9x27.5x11.4 cm</a:t>
            </a:r>
            <a:r>
              <a:rPr lang="en-GB" sz="2000" baseline="30000" dirty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.  (</a:t>
            </a:r>
            <a:r>
              <a:rPr lang="en-GB" sz="2000" b="1" dirty="0">
                <a:solidFill>
                  <a:prstClr val="black"/>
                </a:solidFill>
                <a:cs typeface="Times New Roman" panose="02020603050405020304" pitchFamily="18" charset="0"/>
              </a:rPr>
              <a:t>V=282.15 cm</a:t>
            </a:r>
            <a:r>
              <a:rPr lang="en-GB" sz="2000" b="1" baseline="30000" dirty="0">
                <a:solidFill>
                  <a:prstClr val="black"/>
                </a:solidFill>
                <a:cs typeface="Times New Roman" panose="02020603050405020304" pitchFamily="18" charset="0"/>
              </a:rPr>
              <a:t>3</a:t>
            </a:r>
            <a:r>
              <a:rPr lang="en-GB" sz="2000" dirty="0">
                <a:solidFill>
                  <a:prstClr val="black"/>
                </a:solidFill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0106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/>
          <p:cNvCxnSpPr/>
          <p:nvPr/>
        </p:nvCxnSpPr>
        <p:spPr>
          <a:xfrm flipH="1">
            <a:off x="1478280" y="718303"/>
            <a:ext cx="1071372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Una carretera con coches&#10;&#10;Descripción generada automáticamente con confianza media">
            <a:extLst>
              <a:ext uri="{FF2B5EF4-FFF2-40B4-BE49-F238E27FC236}">
                <a16:creationId xmlns:a16="http://schemas.microsoft.com/office/drawing/2014/main" id="{49B7B4F9-4CBE-AB4B-1BB2-6EF1EC94E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887" y="1033663"/>
            <a:ext cx="8040226" cy="5362672"/>
          </a:xfrm>
          <a:prstGeom prst="rect">
            <a:avLst/>
          </a:prstGeom>
        </p:spPr>
      </p:pic>
      <p:sp>
        <p:nvSpPr>
          <p:cNvPr id="15" name="66 Rectángulo">
            <a:extLst>
              <a:ext uri="{FF2B5EF4-FFF2-40B4-BE49-F238E27FC236}">
                <a16:creationId xmlns:a16="http://schemas.microsoft.com/office/drawing/2014/main" id="{29A56924-835F-4B20-EB3B-48869C1F40F7}"/>
              </a:ext>
            </a:extLst>
          </p:cNvPr>
          <p:cNvSpPr/>
          <p:nvPr/>
        </p:nvSpPr>
        <p:spPr>
          <a:xfrm>
            <a:off x="3001015" y="134532"/>
            <a:ext cx="4845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  <a:cs typeface="Times New Roman" panose="02020603050405020304" pitchFamily="18" charset="0"/>
              </a:rPr>
              <a:t>IFMIF-DONES construction ongoing</a:t>
            </a:r>
            <a:endParaRPr lang="es-ES" sz="2400" b="1" dirty="0">
              <a:solidFill>
                <a:srgbClr val="000066"/>
              </a:solidFill>
              <a:cs typeface="Arial" panose="020B0604020202020204" pitchFamily="34" charset="0"/>
            </a:endParaRPr>
          </a:p>
        </p:txBody>
      </p:sp>
      <p:sp>
        <p:nvSpPr>
          <p:cNvPr id="16" name="66 Rectángulo">
            <a:extLst>
              <a:ext uri="{FF2B5EF4-FFF2-40B4-BE49-F238E27FC236}">
                <a16:creationId xmlns:a16="http://schemas.microsoft.com/office/drawing/2014/main" id="{D966B815-9951-CA7C-2FD8-A7280C80B561}"/>
              </a:ext>
            </a:extLst>
          </p:cNvPr>
          <p:cNvSpPr/>
          <p:nvPr/>
        </p:nvSpPr>
        <p:spPr>
          <a:xfrm>
            <a:off x="2075887" y="5796514"/>
            <a:ext cx="1810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cs typeface="Times New Roman" panose="02020603050405020304" pitchFamily="18" charset="0"/>
              </a:rPr>
              <a:t>Thank you!!</a:t>
            </a:r>
            <a:endParaRPr lang="es-ES" sz="2400" b="1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3741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4281</TotalTime>
  <Words>305</Words>
  <Application>Microsoft Office PowerPoint</Application>
  <PresentationFormat>Panorámica</PresentationFormat>
  <Paragraphs>51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Liberation Sans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Mota García</dc:creator>
  <cp:lastModifiedBy>UsuarioSanti</cp:lastModifiedBy>
  <cp:revision>105</cp:revision>
  <dcterms:created xsi:type="dcterms:W3CDTF">2023-10-16T13:05:41Z</dcterms:created>
  <dcterms:modified xsi:type="dcterms:W3CDTF">2024-09-17T18:00:59Z</dcterms:modified>
</cp:coreProperties>
</file>