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6"/>
  </p:notesMasterIdLst>
  <p:sldIdLst>
    <p:sldId id="269" r:id="rId3"/>
    <p:sldId id="270" r:id="rId4"/>
    <p:sldId id="271" r:id="rId5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10/09/2024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es-uat.web.cern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0"/>
            <a:ext cx="11347450" cy="2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CERES - Explosion Risk Assessment</a:t>
            </a:r>
            <a:endParaRPr lang="en-GB" altLang="en-US" dirty="0"/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921375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Jonathan Gulley</a:t>
            </a:r>
          </a:p>
          <a:p>
            <a:pPr eaLnBrk="1" hangingPunct="1"/>
            <a:r>
              <a:rPr lang="en-GB" altLang="en-US" dirty="0"/>
              <a:t>19</a:t>
            </a:r>
            <a:r>
              <a:rPr lang="en-GB" altLang="en-US" baseline="30000" dirty="0"/>
              <a:t>th</a:t>
            </a:r>
            <a:r>
              <a:rPr lang="en-GB" altLang="en-US" dirty="0"/>
              <a:t> September 2024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/>
              <a:t>EDMS reference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82549"/>
            <a:ext cx="10515600" cy="1325563"/>
          </a:xfrm>
        </p:spPr>
        <p:txBody>
          <a:bodyPr/>
          <a:lstStyle/>
          <a:p>
            <a:r>
              <a:rPr lang="en-US" altLang="en-US" dirty="0"/>
              <a:t>Project requested of HSE-TS-CS</a:t>
            </a:r>
            <a:endParaRPr lang="en-GB" alt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408112"/>
            <a:ext cx="10515600" cy="4184650"/>
          </a:xfrm>
        </p:spPr>
        <p:txBody>
          <a:bodyPr/>
          <a:lstStyle/>
          <a:p>
            <a:r>
              <a:rPr lang="en-US" altLang="en-US" dirty="0"/>
              <a:t>Incorporate Explosion Risk Assessment into CERES tool</a:t>
            </a:r>
          </a:p>
          <a:p>
            <a:pPr lvl="1"/>
            <a:r>
              <a:rPr lang="en-US" altLang="en-US" dirty="0"/>
              <a:t>Steer away from paper forms</a:t>
            </a:r>
          </a:p>
          <a:p>
            <a:pPr lvl="1"/>
            <a:r>
              <a:rPr lang="en-US" altLang="en-US" dirty="0"/>
              <a:t>Better traceability of actions (comments by </a:t>
            </a:r>
            <a:r>
              <a:rPr lang="en-US" altLang="en-US" dirty="0" err="1"/>
              <a:t>actionee</a:t>
            </a:r>
            <a:r>
              <a:rPr lang="en-US" altLang="en-US" dirty="0"/>
              <a:t>, status…)</a:t>
            </a:r>
          </a:p>
          <a:p>
            <a:pPr lvl="1"/>
            <a:r>
              <a:rPr lang="en-US" altLang="en-US" dirty="0"/>
              <a:t>In line with Chemical Risk Assessment</a:t>
            </a:r>
          </a:p>
          <a:p>
            <a:pPr lvl="1"/>
            <a:endParaRPr lang="en-US" altLang="en-US" dirty="0"/>
          </a:p>
          <a:p>
            <a:r>
              <a:rPr lang="en-GB" altLang="en-US" dirty="0"/>
              <a:t>The explosion risk assessment activity is now available for test in CERES: </a:t>
            </a:r>
            <a:r>
              <a:rPr lang="en-GB" altLang="en-US" dirty="0">
                <a:hlinkClick r:id="rId2"/>
              </a:rPr>
              <a:t>https://ceres-uat.web.cern.ch/</a:t>
            </a:r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10/09/2024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Presentation | EDMS Reference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82549"/>
            <a:ext cx="10515600" cy="1325563"/>
          </a:xfrm>
        </p:spPr>
        <p:txBody>
          <a:bodyPr/>
          <a:lstStyle/>
          <a:p>
            <a:r>
              <a:rPr lang="en-US" altLang="en-US" dirty="0"/>
              <a:t>Next steps</a:t>
            </a:r>
            <a:endParaRPr lang="en-GB" altLang="en-US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1BC0642C-3540-1F42-8043-1F9BDDECB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408112"/>
            <a:ext cx="10515600" cy="4184650"/>
          </a:xfrm>
        </p:spPr>
        <p:txBody>
          <a:bodyPr/>
          <a:lstStyle/>
          <a:p>
            <a:r>
              <a:rPr lang="en-GB" altLang="en-US" dirty="0"/>
              <a:t>Next steps: </a:t>
            </a:r>
          </a:p>
          <a:p>
            <a:pPr lvl="1"/>
            <a:r>
              <a:rPr lang="en-GB" altLang="en-US" dirty="0"/>
              <a:t>incorporate into CERES: SF C-2-0-3, Declaration/ Cancellation of the use of flammable gas in an experimental area?</a:t>
            </a:r>
          </a:p>
          <a:p>
            <a:pPr lvl="1"/>
            <a:endParaRPr lang="en-GB" altLang="en-US" dirty="0"/>
          </a:p>
          <a:p>
            <a:pPr lvl="1"/>
            <a:r>
              <a:rPr lang="en-GB" altLang="en-US" dirty="0"/>
              <a:t>SF C-2-0-2, Classification of hazardous areas?</a:t>
            </a:r>
          </a:p>
          <a:p>
            <a:pPr lvl="1"/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t>10/09/2024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>
                <a:solidFill>
                  <a:schemeClr val="bg1"/>
                </a:solidFill>
              </a:rPr>
              <a:t>Presentation | EDMS Reference</a:t>
            </a: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1383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80</TotalTime>
  <Words>114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CERNCorporate16-9</vt:lpstr>
      <vt:lpstr>End Slides</vt:lpstr>
      <vt:lpstr>CERES - Explosion Risk Assessment</vt:lpstr>
      <vt:lpstr>Project requested of HSE-TS-CS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Jonathan Gulley</dc:creator>
  <cp:lastModifiedBy>Jonathan Gulley</cp:lastModifiedBy>
  <cp:revision>7</cp:revision>
  <dcterms:created xsi:type="dcterms:W3CDTF">2024-08-28T08:00:58Z</dcterms:created>
  <dcterms:modified xsi:type="dcterms:W3CDTF">2024-09-10T12:38:48Z</dcterms:modified>
</cp:coreProperties>
</file>