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75" r:id="rId3"/>
    <p:sldId id="266" r:id="rId4"/>
    <p:sldId id="277" r:id="rId5"/>
    <p:sldId id="262" r:id="rId6"/>
    <p:sldId id="269" r:id="rId7"/>
    <p:sldId id="265" r:id="rId8"/>
    <p:sldId id="258" r:id="rId9"/>
    <p:sldId id="273" r:id="rId10"/>
    <p:sldId id="264" r:id="rId11"/>
    <p:sldId id="270" r:id="rId12"/>
    <p:sldId id="272" r:id="rId13"/>
    <p:sldId id="271" r:id="rId14"/>
    <p:sldId id="260" r:id="rId15"/>
    <p:sldId id="276" r:id="rId16"/>
    <p:sldId id="259" r:id="rId17"/>
    <p:sldId id="274" r:id="rId18"/>
    <p:sldId id="2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FC2DB"/>
    <a:srgbClr val="2683C6"/>
    <a:srgbClr val="01AE4D"/>
    <a:srgbClr val="FCE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6" autoAdjust="0"/>
    <p:restoredTop sz="85812" autoAdjust="0"/>
  </p:normalViewPr>
  <p:slideViewPr>
    <p:cSldViewPr snapToGrid="0">
      <p:cViewPr>
        <p:scale>
          <a:sx n="81" d="100"/>
          <a:sy n="81" d="100"/>
        </p:scale>
        <p:origin x="30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aly Zhu" userId="b1976f726fae649e" providerId="LiveId" clId="{F1394915-2068-4960-9697-4CCE8BC1A020}"/>
    <pc:docChg chg="undo redo custSel addSld delSld modSld sldOrd modMainMaster">
      <pc:chgData name="Jessaly Zhu" userId="b1976f726fae649e" providerId="LiveId" clId="{F1394915-2068-4960-9697-4CCE8BC1A020}" dt="2024-07-30T13:03:00.390" v="7540" actId="20577"/>
      <pc:docMkLst>
        <pc:docMk/>
      </pc:docMkLst>
      <pc:sldChg chg="modSp mod">
        <pc:chgData name="Jessaly Zhu" userId="b1976f726fae649e" providerId="LiveId" clId="{F1394915-2068-4960-9697-4CCE8BC1A020}" dt="2024-07-30T12:13:00.076" v="7341" actId="20577"/>
        <pc:sldMkLst>
          <pc:docMk/>
          <pc:sldMk cId="2119418747" sldId="256"/>
        </pc:sldMkLst>
        <pc:spChg chg="mod">
          <ac:chgData name="Jessaly Zhu" userId="b1976f726fae649e" providerId="LiveId" clId="{F1394915-2068-4960-9697-4CCE8BC1A020}" dt="2024-07-30T12:13:00.076" v="7341" actId="20577"/>
          <ac:spMkLst>
            <pc:docMk/>
            <pc:sldMk cId="2119418747" sldId="256"/>
            <ac:spMk id="2" creationId="{044148CF-37FD-3C71-D081-FCE656D6978C}"/>
          </ac:spMkLst>
        </pc:spChg>
        <pc:spChg chg="mod">
          <ac:chgData name="Jessaly Zhu" userId="b1976f726fae649e" providerId="LiveId" clId="{F1394915-2068-4960-9697-4CCE8BC1A020}" dt="2024-07-30T11:26:18.653" v="5788" actId="20577"/>
          <ac:spMkLst>
            <pc:docMk/>
            <pc:sldMk cId="2119418747" sldId="256"/>
            <ac:spMk id="3" creationId="{2D3E5331-CABC-41D7-C37F-AF898DA6CC0E}"/>
          </ac:spMkLst>
        </pc:spChg>
        <pc:spChg chg="mod">
          <ac:chgData name="Jessaly Zhu" userId="b1976f726fae649e" providerId="LiveId" clId="{F1394915-2068-4960-9697-4CCE8BC1A020}" dt="2024-07-30T11:33:18.935" v="6056" actId="1076"/>
          <ac:spMkLst>
            <pc:docMk/>
            <pc:sldMk cId="2119418747" sldId="256"/>
            <ac:spMk id="4" creationId="{FEFCFC1E-EF36-5E0E-BB36-A1DA64A4F5A4}"/>
          </ac:spMkLst>
        </pc:spChg>
      </pc:sldChg>
      <pc:sldChg chg="del">
        <pc:chgData name="Jessaly Zhu" userId="b1976f726fae649e" providerId="LiveId" clId="{F1394915-2068-4960-9697-4CCE8BC1A020}" dt="2024-07-29T08:46:43.980" v="1132" actId="2696"/>
        <pc:sldMkLst>
          <pc:docMk/>
          <pc:sldMk cId="1513799061" sldId="257"/>
        </pc:sldMkLst>
      </pc:sldChg>
      <pc:sldChg chg="addSp delSp modSp mod modAnim">
        <pc:chgData name="Jessaly Zhu" userId="b1976f726fae649e" providerId="LiveId" clId="{F1394915-2068-4960-9697-4CCE8BC1A020}" dt="2024-07-30T12:42:14.450" v="7501"/>
        <pc:sldMkLst>
          <pc:docMk/>
          <pc:sldMk cId="1463863373" sldId="258"/>
        </pc:sldMkLst>
        <pc:spChg chg="mod">
          <ac:chgData name="Jessaly Zhu" userId="b1976f726fae649e" providerId="LiveId" clId="{F1394915-2068-4960-9697-4CCE8BC1A020}" dt="2024-07-28T10:42:20.354" v="88" actId="20577"/>
          <ac:spMkLst>
            <pc:docMk/>
            <pc:sldMk cId="1463863373" sldId="258"/>
            <ac:spMk id="2" creationId="{86BCD67C-4D00-768A-1036-6CEF400E83EE}"/>
          </ac:spMkLst>
        </pc:spChg>
        <pc:spChg chg="mod">
          <ac:chgData name="Jessaly Zhu" userId="b1976f726fae649e" providerId="LiveId" clId="{F1394915-2068-4960-9697-4CCE8BC1A020}" dt="2024-07-29T13:08:48.142" v="5018" actId="20577"/>
          <ac:spMkLst>
            <pc:docMk/>
            <pc:sldMk cId="1463863373" sldId="258"/>
            <ac:spMk id="3" creationId="{D5212DAA-8076-2E4D-BCEA-92B8D150F601}"/>
          </ac:spMkLst>
        </pc:spChg>
        <pc:spChg chg="mod">
          <ac:chgData name="Jessaly Zhu" userId="b1976f726fae649e" providerId="LiveId" clId="{F1394915-2068-4960-9697-4CCE8BC1A020}" dt="2024-07-29T08:33:43.310" v="1035" actId="1076"/>
          <ac:spMkLst>
            <pc:docMk/>
            <pc:sldMk cId="1463863373" sldId="258"/>
            <ac:spMk id="4" creationId="{2F9D61FB-37C4-3553-6B65-ECF53E1E22D6}"/>
          </ac:spMkLst>
        </pc:spChg>
        <pc:spChg chg="add mod">
          <ac:chgData name="Jessaly Zhu" userId="b1976f726fae649e" providerId="LiveId" clId="{F1394915-2068-4960-9697-4CCE8BC1A020}" dt="2024-07-29T08:35:42.102" v="1050" actId="1076"/>
          <ac:spMkLst>
            <pc:docMk/>
            <pc:sldMk cId="1463863373" sldId="258"/>
            <ac:spMk id="8" creationId="{BE908C86-113E-AF6B-9F90-055653C411E2}"/>
          </ac:spMkLst>
        </pc:spChg>
        <pc:spChg chg="add mod">
          <ac:chgData name="Jessaly Zhu" userId="b1976f726fae649e" providerId="LiveId" clId="{F1394915-2068-4960-9697-4CCE8BC1A020}" dt="2024-07-29T12:05:26.961" v="4198" actId="20577"/>
          <ac:spMkLst>
            <pc:docMk/>
            <pc:sldMk cId="1463863373" sldId="258"/>
            <ac:spMk id="9" creationId="{B1B180AE-BFCD-7498-2564-AEB623FF9810}"/>
          </ac:spMkLst>
        </pc:spChg>
        <pc:graphicFrameChg chg="add mod">
          <ac:chgData name="Jessaly Zhu" userId="b1976f726fae649e" providerId="LiveId" clId="{F1394915-2068-4960-9697-4CCE8BC1A020}" dt="2024-07-29T08:20:23.638" v="533"/>
          <ac:graphicFrameMkLst>
            <pc:docMk/>
            <pc:sldMk cId="1463863373" sldId="258"/>
            <ac:graphicFrameMk id="5" creationId="{95D1238E-7FDC-24BE-DDD4-9776140941B5}"/>
          </ac:graphicFrameMkLst>
        </pc:graphicFrameChg>
        <pc:picChg chg="add del mod">
          <ac:chgData name="Jessaly Zhu" userId="b1976f726fae649e" providerId="LiveId" clId="{F1394915-2068-4960-9697-4CCE8BC1A020}" dt="2024-07-30T12:31:42.064" v="7460" actId="478"/>
          <ac:picMkLst>
            <pc:docMk/>
            <pc:sldMk cId="1463863373" sldId="258"/>
            <ac:picMk id="5" creationId="{F16589FE-C492-8F3A-6A56-63C9551C3D7B}"/>
          </ac:picMkLst>
        </pc:picChg>
        <pc:picChg chg="add mod">
          <ac:chgData name="Jessaly Zhu" userId="b1976f726fae649e" providerId="LiveId" clId="{F1394915-2068-4960-9697-4CCE8BC1A020}" dt="2024-07-29T08:35:34.966" v="1049" actId="1076"/>
          <ac:picMkLst>
            <pc:docMk/>
            <pc:sldMk cId="1463863373" sldId="258"/>
            <ac:picMk id="6" creationId="{4B0A6A9B-C539-8E15-B4EE-288CAB4EADF4}"/>
          </ac:picMkLst>
        </pc:picChg>
        <pc:picChg chg="add mod">
          <ac:chgData name="Jessaly Zhu" userId="b1976f726fae649e" providerId="LiveId" clId="{F1394915-2068-4960-9697-4CCE8BC1A020}" dt="2024-07-29T08:35:33.043" v="1048" actId="1076"/>
          <ac:picMkLst>
            <pc:docMk/>
            <pc:sldMk cId="1463863373" sldId="258"/>
            <ac:picMk id="7" creationId="{1360E922-2591-0612-83F0-9D409CBB79E6}"/>
          </ac:picMkLst>
        </pc:picChg>
      </pc:sldChg>
      <pc:sldChg chg="addSp delSp modSp mod">
        <pc:chgData name="Jessaly Zhu" userId="b1976f726fae649e" providerId="LiveId" clId="{F1394915-2068-4960-9697-4CCE8BC1A020}" dt="2024-07-30T12:04:17.997" v="7266" actId="20577"/>
        <pc:sldMkLst>
          <pc:docMk/>
          <pc:sldMk cId="3507400291" sldId="259"/>
        </pc:sldMkLst>
        <pc:spChg chg="mod">
          <ac:chgData name="Jessaly Zhu" userId="b1976f726fae649e" providerId="LiveId" clId="{F1394915-2068-4960-9697-4CCE8BC1A020}" dt="2024-07-29T11:19:27.443" v="3483" actId="20577"/>
          <ac:spMkLst>
            <pc:docMk/>
            <pc:sldMk cId="3507400291" sldId="259"/>
            <ac:spMk id="2" creationId="{4D5669ED-57D8-630D-E4A5-258F598983C2}"/>
          </ac:spMkLst>
        </pc:spChg>
        <pc:spChg chg="mod">
          <ac:chgData name="Jessaly Zhu" userId="b1976f726fae649e" providerId="LiveId" clId="{F1394915-2068-4960-9697-4CCE8BC1A020}" dt="2024-07-30T12:04:17.997" v="7266" actId="20577"/>
          <ac:spMkLst>
            <pc:docMk/>
            <pc:sldMk cId="3507400291" sldId="259"/>
            <ac:spMk id="3" creationId="{A3089F77-899D-7F7D-C986-3F1F94EB0540}"/>
          </ac:spMkLst>
        </pc:spChg>
        <pc:picChg chg="add mod">
          <ac:chgData name="Jessaly Zhu" userId="b1976f726fae649e" providerId="LiveId" clId="{F1394915-2068-4960-9697-4CCE8BC1A020}" dt="2024-07-29T09:18:16.169" v="1633"/>
          <ac:picMkLst>
            <pc:docMk/>
            <pc:sldMk cId="3507400291" sldId="259"/>
            <ac:picMk id="5" creationId="{0BDF7793-81B9-5966-8C98-A299C69B8B17}"/>
          </ac:picMkLst>
        </pc:picChg>
        <pc:picChg chg="add mod">
          <ac:chgData name="Jessaly Zhu" userId="b1976f726fae649e" providerId="LiveId" clId="{F1394915-2068-4960-9697-4CCE8BC1A020}" dt="2024-07-29T12:58:08.294" v="4773" actId="1076"/>
          <ac:picMkLst>
            <pc:docMk/>
            <pc:sldMk cId="3507400291" sldId="259"/>
            <ac:picMk id="6" creationId="{353264A6-5FE3-4ED5-ACD2-17D45AFD3FF7}"/>
          </ac:picMkLst>
        </pc:picChg>
        <pc:picChg chg="add mod">
          <ac:chgData name="Jessaly Zhu" userId="b1976f726fae649e" providerId="LiveId" clId="{F1394915-2068-4960-9697-4CCE8BC1A020}" dt="2024-07-29T09:18:15.611" v="1632"/>
          <ac:picMkLst>
            <pc:docMk/>
            <pc:sldMk cId="3507400291" sldId="259"/>
            <ac:picMk id="24" creationId="{353264A6-5FE3-4ED5-ACD2-17D45AFD3FF7}"/>
          </ac:picMkLst>
        </pc:picChg>
        <pc:picChg chg="add del mod">
          <ac:chgData name="Jessaly Zhu" userId="b1976f726fae649e" providerId="LiveId" clId="{F1394915-2068-4960-9697-4CCE8BC1A020}" dt="2024-07-29T09:48:14.134" v="2284" actId="478"/>
          <ac:picMkLst>
            <pc:docMk/>
            <pc:sldMk cId="3507400291" sldId="259"/>
            <ac:picMk id="26" creationId="{2743A34F-3425-B53C-0750-2764C132FD95}"/>
          </ac:picMkLst>
        </pc:picChg>
        <pc:picChg chg="add mod">
          <ac:chgData name="Jessaly Zhu" userId="b1976f726fae649e" providerId="LiveId" clId="{F1394915-2068-4960-9697-4CCE8BC1A020}" dt="2024-07-29T12:58:07.136" v="4772" actId="1076"/>
          <ac:picMkLst>
            <pc:docMk/>
            <pc:sldMk cId="3507400291" sldId="259"/>
            <ac:picMk id="28" creationId="{B099BDD9-C155-480C-2E4C-2EFC137B83BD}"/>
          </ac:picMkLst>
        </pc:picChg>
        <pc:picChg chg="add mod">
          <ac:chgData name="Jessaly Zhu" userId="b1976f726fae649e" providerId="LiveId" clId="{F1394915-2068-4960-9697-4CCE8BC1A020}" dt="2024-07-29T12:58:10.864" v="4774" actId="1076"/>
          <ac:picMkLst>
            <pc:docMk/>
            <pc:sldMk cId="3507400291" sldId="259"/>
            <ac:picMk id="34" creationId="{F7A774D1-96AA-E52D-5165-A6749882BEA8}"/>
          </ac:picMkLst>
        </pc:picChg>
      </pc:sldChg>
      <pc:sldChg chg="addSp delSp modSp mod modAnim">
        <pc:chgData name="Jessaly Zhu" userId="b1976f726fae649e" providerId="LiveId" clId="{F1394915-2068-4960-9697-4CCE8BC1A020}" dt="2024-07-30T13:03:00.390" v="7540" actId="20577"/>
        <pc:sldMkLst>
          <pc:docMk/>
          <pc:sldMk cId="4244344544" sldId="260"/>
        </pc:sldMkLst>
        <pc:spChg chg="mod">
          <ac:chgData name="Jessaly Zhu" userId="b1976f726fae649e" providerId="LiveId" clId="{F1394915-2068-4960-9697-4CCE8BC1A020}" dt="2024-07-29T08:55:43.628" v="1337" actId="1076"/>
          <ac:spMkLst>
            <pc:docMk/>
            <pc:sldMk cId="4244344544" sldId="260"/>
            <ac:spMk id="2" creationId="{FD05D0BF-B879-8D44-ADCF-6273710F3171}"/>
          </ac:spMkLst>
        </pc:spChg>
        <pc:spChg chg="mod">
          <ac:chgData name="Jessaly Zhu" userId="b1976f726fae649e" providerId="LiveId" clId="{F1394915-2068-4960-9697-4CCE8BC1A020}" dt="2024-07-30T13:03:00.390" v="7540" actId="20577"/>
          <ac:spMkLst>
            <pc:docMk/>
            <pc:sldMk cId="4244344544" sldId="260"/>
            <ac:spMk id="3" creationId="{FED1B3C2-8EC6-C874-CC22-FDE4A76F4102}"/>
          </ac:spMkLst>
        </pc:spChg>
        <pc:picChg chg="add del mod">
          <ac:chgData name="Jessaly Zhu" userId="b1976f726fae649e" providerId="LiveId" clId="{F1394915-2068-4960-9697-4CCE8BC1A020}" dt="2024-07-29T12:11:17.193" v="4247" actId="478"/>
          <ac:picMkLst>
            <pc:docMk/>
            <pc:sldMk cId="4244344544" sldId="260"/>
            <ac:picMk id="5" creationId="{3183CAFE-F8CA-2F1B-4F07-A207DF7CAD72}"/>
          </ac:picMkLst>
        </pc:picChg>
        <pc:picChg chg="add del mod">
          <ac:chgData name="Jessaly Zhu" userId="b1976f726fae649e" providerId="LiveId" clId="{F1394915-2068-4960-9697-4CCE8BC1A020}" dt="2024-07-29T13:00:27.384" v="4851" actId="1076"/>
          <ac:picMkLst>
            <pc:docMk/>
            <pc:sldMk cId="4244344544" sldId="260"/>
            <ac:picMk id="8" creationId="{0C3150D5-C3BC-906B-0830-AD31D0354DC7}"/>
          </ac:picMkLst>
        </pc:picChg>
      </pc:sldChg>
      <pc:sldChg chg="addSp delSp modSp mod">
        <pc:chgData name="Jessaly Zhu" userId="b1976f726fae649e" providerId="LiveId" clId="{F1394915-2068-4960-9697-4CCE8BC1A020}" dt="2024-07-29T11:26:11.131" v="3571" actId="1076"/>
        <pc:sldMkLst>
          <pc:docMk/>
          <pc:sldMk cId="849115680" sldId="261"/>
        </pc:sldMkLst>
        <pc:spChg chg="del mod">
          <ac:chgData name="Jessaly Zhu" userId="b1976f726fae649e" providerId="LiveId" clId="{F1394915-2068-4960-9697-4CCE8BC1A020}" dt="2024-07-29T09:17:21.656" v="1604" actId="478"/>
          <ac:spMkLst>
            <pc:docMk/>
            <pc:sldMk cId="849115680" sldId="261"/>
            <ac:spMk id="2" creationId="{DF262B9F-22AE-5D32-05FC-C1BC374BAFA6}"/>
          </ac:spMkLst>
        </pc:spChg>
        <pc:spChg chg="del">
          <ac:chgData name="Jessaly Zhu" userId="b1976f726fae649e" providerId="LiveId" clId="{F1394915-2068-4960-9697-4CCE8BC1A020}" dt="2024-07-29T09:15:58.786" v="1593" actId="931"/>
          <ac:spMkLst>
            <pc:docMk/>
            <pc:sldMk cId="849115680" sldId="261"/>
            <ac:spMk id="3" creationId="{56A8E97F-0FA9-9078-69AA-E4AC16645A89}"/>
          </ac:spMkLst>
        </pc:spChg>
        <pc:spChg chg="del mod">
          <ac:chgData name="Jessaly Zhu" userId="b1976f726fae649e" providerId="LiveId" clId="{F1394915-2068-4960-9697-4CCE8BC1A020}" dt="2024-07-29T09:45:04.256" v="2230" actId="478"/>
          <ac:spMkLst>
            <pc:docMk/>
            <pc:sldMk cId="849115680" sldId="261"/>
            <ac:spMk id="4" creationId="{F43E0AF4-A795-BD75-4762-5CBC3C6169D1}"/>
          </ac:spMkLst>
        </pc:spChg>
        <pc:spChg chg="add del mod">
          <ac:chgData name="Jessaly Zhu" userId="b1976f726fae649e" providerId="LiveId" clId="{F1394915-2068-4960-9697-4CCE8BC1A020}" dt="2024-07-29T09:17:23.487" v="1605" actId="478"/>
          <ac:spMkLst>
            <pc:docMk/>
            <pc:sldMk cId="849115680" sldId="261"/>
            <ac:spMk id="40" creationId="{7C7B8F1C-875C-C2AF-FBDE-0C7DA4736EF0}"/>
          </ac:spMkLst>
        </pc:spChg>
        <pc:spChg chg="add del mod">
          <ac:chgData name="Jessaly Zhu" userId="b1976f726fae649e" providerId="LiveId" clId="{F1394915-2068-4960-9697-4CCE8BC1A020}" dt="2024-07-29T11:26:04.855" v="3570" actId="1076"/>
          <ac:spMkLst>
            <pc:docMk/>
            <pc:sldMk cId="849115680" sldId="261"/>
            <ac:spMk id="52" creationId="{C15B01C7-61A3-A1A9-53F9-F5E315B49D9E}"/>
          </ac:spMkLst>
        </pc:spChg>
        <pc:spChg chg="add mod">
          <ac:chgData name="Jessaly Zhu" userId="b1976f726fae649e" providerId="LiveId" clId="{F1394915-2068-4960-9697-4CCE8BC1A020}" dt="2024-07-29T11:26:02.256" v="3569" actId="1076"/>
          <ac:spMkLst>
            <pc:docMk/>
            <pc:sldMk cId="849115680" sldId="261"/>
            <ac:spMk id="53" creationId="{F56F932A-C675-BFF9-699F-84FD9A480B25}"/>
          </ac:spMkLst>
        </pc:spChg>
        <pc:spChg chg="add mod">
          <ac:chgData name="Jessaly Zhu" userId="b1976f726fae649e" providerId="LiveId" clId="{F1394915-2068-4960-9697-4CCE8BC1A020}" dt="2024-07-29T11:26:00.407" v="3568" actId="1076"/>
          <ac:spMkLst>
            <pc:docMk/>
            <pc:sldMk cId="849115680" sldId="261"/>
            <ac:spMk id="54" creationId="{D2291C4C-05A7-5A97-CE19-5B8CA4545418}"/>
          </ac:spMkLst>
        </pc:spChg>
        <pc:spChg chg="add mod">
          <ac:chgData name="Jessaly Zhu" userId="b1976f726fae649e" providerId="LiveId" clId="{F1394915-2068-4960-9697-4CCE8BC1A020}" dt="2024-07-29T11:25:57.443" v="3567" actId="1076"/>
          <ac:spMkLst>
            <pc:docMk/>
            <pc:sldMk cId="849115680" sldId="261"/>
            <ac:spMk id="55" creationId="{853B09EA-35CE-91E5-A914-3E37CFFE5301}"/>
          </ac:spMkLst>
        </pc:spChg>
        <pc:spChg chg="add mod">
          <ac:chgData name="Jessaly Zhu" userId="b1976f726fae649e" providerId="LiveId" clId="{F1394915-2068-4960-9697-4CCE8BC1A020}" dt="2024-07-29T11:25:51.926" v="3565" actId="1076"/>
          <ac:spMkLst>
            <pc:docMk/>
            <pc:sldMk cId="849115680" sldId="261"/>
            <ac:spMk id="56" creationId="{CF4BFF0C-01A5-593B-6B8A-D6C636DCFCCE}"/>
          </ac:spMkLst>
        </pc:spChg>
        <pc:spChg chg="add mod">
          <ac:chgData name="Jessaly Zhu" userId="b1976f726fae649e" providerId="LiveId" clId="{F1394915-2068-4960-9697-4CCE8BC1A020}" dt="2024-07-29T11:25:55.092" v="3566" actId="1076"/>
          <ac:spMkLst>
            <pc:docMk/>
            <pc:sldMk cId="849115680" sldId="261"/>
            <ac:spMk id="57" creationId="{91DF8A40-DD01-7DF1-AC07-F7A5A80F559D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58" creationId="{8BD6CB5B-3610-4763-405B-3FA8AB37880F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59" creationId="{61A29283-745A-552A-E6D3-AFBA88133352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60" creationId="{6A2CC70C-BAE9-F4CC-4ABF-E5C30AE93632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61" creationId="{847E8391-16F0-5C14-8E9E-0A5775C1745F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62" creationId="{35266A8B-28AF-C3BE-5F6B-33CF8A3A9179}"/>
          </ac:spMkLst>
        </pc:spChg>
        <pc:spChg chg="add mod">
          <ac:chgData name="Jessaly Zhu" userId="b1976f726fae649e" providerId="LiveId" clId="{F1394915-2068-4960-9697-4CCE8BC1A020}" dt="2024-07-29T11:25:44.924" v="3564" actId="122"/>
          <ac:spMkLst>
            <pc:docMk/>
            <pc:sldMk cId="849115680" sldId="261"/>
            <ac:spMk id="63" creationId="{EF10A1D1-C7C7-8586-5C1A-30B5D15542BE}"/>
          </ac:spMkLst>
        </pc:spChg>
        <pc:spChg chg="add mod">
          <ac:chgData name="Jessaly Zhu" userId="b1976f726fae649e" providerId="LiveId" clId="{F1394915-2068-4960-9697-4CCE8BC1A020}" dt="2024-07-29T11:26:11.131" v="3571" actId="1076"/>
          <ac:spMkLst>
            <pc:docMk/>
            <pc:sldMk cId="849115680" sldId="261"/>
            <ac:spMk id="1027" creationId="{0BF9B11D-99ED-4B20-5D85-60052DDF56F2}"/>
          </ac:spMkLst>
        </pc:sp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6" creationId="{2726C636-976C-25E9-9777-5D30694713DB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8" creationId="{612E5487-EA1E-4504-9A2C-04F08584EB22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0" creationId="{D6EEBF92-6FF1-48DD-5DB8-C5722DA58B02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2" creationId="{106B500E-94B4-5E4F-96CA-5B051CA7923C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4" creationId="{56DE4566-FA57-FDEA-E294-90DA2A8CBB7A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6" creationId="{444D843D-D0D7-B605-F533-CB85E4042C1C}"/>
          </ac:picMkLst>
        </pc:picChg>
        <pc:picChg chg="add del mod">
          <ac:chgData name="Jessaly Zhu" userId="b1976f726fae649e" providerId="LiveId" clId="{F1394915-2068-4960-9697-4CCE8BC1A020}" dt="2024-07-29T09:24:25.207" v="1726" actId="478"/>
          <ac:picMkLst>
            <pc:docMk/>
            <pc:sldMk cId="849115680" sldId="261"/>
            <ac:picMk id="18" creationId="{46DD04C4-4847-374A-2049-BBB51E968148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20" creationId="{7EE82041-117E-8D4B-8FF2-E9B470B3E330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22" creationId="{9E3A7D78-689B-C55D-2C37-5E34B760C684}"/>
          </ac:picMkLst>
        </pc:picChg>
        <pc:picChg chg="add del mod">
          <ac:chgData name="Jessaly Zhu" userId="b1976f726fae649e" providerId="LiveId" clId="{F1394915-2068-4960-9697-4CCE8BC1A020}" dt="2024-07-29T09:18:24.767" v="1638" actId="21"/>
          <ac:picMkLst>
            <pc:docMk/>
            <pc:sldMk cId="849115680" sldId="261"/>
            <ac:picMk id="24" creationId="{353264A6-5FE3-4ED5-ACD2-17D45AFD3FF7}"/>
          </ac:picMkLst>
        </pc:picChg>
        <pc:picChg chg="add del mod">
          <ac:chgData name="Jessaly Zhu" userId="b1976f726fae649e" providerId="LiveId" clId="{F1394915-2068-4960-9697-4CCE8BC1A020}" dt="2024-07-29T09:18:20.545" v="1636" actId="21"/>
          <ac:picMkLst>
            <pc:docMk/>
            <pc:sldMk cId="849115680" sldId="261"/>
            <ac:picMk id="26" creationId="{2743A34F-3425-B53C-0750-2764C132FD95}"/>
          </ac:picMkLst>
        </pc:picChg>
        <pc:picChg chg="add del mod">
          <ac:chgData name="Jessaly Zhu" userId="b1976f726fae649e" providerId="LiveId" clId="{F1394915-2068-4960-9697-4CCE8BC1A020}" dt="2024-07-29T09:18:02.796" v="1627" actId="21"/>
          <ac:picMkLst>
            <pc:docMk/>
            <pc:sldMk cId="849115680" sldId="261"/>
            <ac:picMk id="28" creationId="{B099BDD9-C155-480C-2E4C-2EFC137B83BD}"/>
          </ac:picMkLst>
        </pc:picChg>
        <pc:picChg chg="add del mod">
          <ac:chgData name="Jessaly Zhu" userId="b1976f726fae649e" providerId="LiveId" clId="{F1394915-2068-4960-9697-4CCE8BC1A020}" dt="2024-07-29T09:18:31.238" v="1640" actId="478"/>
          <ac:picMkLst>
            <pc:docMk/>
            <pc:sldMk cId="849115680" sldId="261"/>
            <ac:picMk id="30" creationId="{B0BB7664-04A5-BD3F-3F33-39FA1EB75335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32" creationId="{52AA371A-1DF5-FE07-FEA4-89956A329366}"/>
          </ac:picMkLst>
        </pc:picChg>
        <pc:picChg chg="add del mod">
          <ac:chgData name="Jessaly Zhu" userId="b1976f726fae649e" providerId="LiveId" clId="{F1394915-2068-4960-9697-4CCE8BC1A020}" dt="2024-07-29T09:17:55.532" v="1622" actId="21"/>
          <ac:picMkLst>
            <pc:docMk/>
            <pc:sldMk cId="849115680" sldId="261"/>
            <ac:picMk id="34" creationId="{F7A774D1-96AA-E52D-5165-A6749882BEA8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36" creationId="{6534B63C-E28B-67D9-4AAD-BCD3F860BD87}"/>
          </ac:picMkLst>
        </pc:picChg>
        <pc:picChg chg="add del mod">
          <ac:chgData name="Jessaly Zhu" userId="b1976f726fae649e" providerId="LiveId" clId="{F1394915-2068-4960-9697-4CCE8BC1A020}" dt="2024-07-29T09:24:32.555" v="1728" actId="478"/>
          <ac:picMkLst>
            <pc:docMk/>
            <pc:sldMk cId="849115680" sldId="261"/>
            <ac:picMk id="38" creationId="{D778F3CD-6C74-F400-1725-560510A48943}"/>
          </ac:picMkLst>
        </pc:picChg>
        <pc:picChg chg="add del mod">
          <ac:chgData name="Jessaly Zhu" userId="b1976f726fae649e" providerId="LiveId" clId="{F1394915-2068-4960-9697-4CCE8BC1A020}" dt="2024-07-29T09:47:12.825" v="2256" actId="478"/>
          <ac:picMkLst>
            <pc:docMk/>
            <pc:sldMk cId="849115680" sldId="261"/>
            <ac:picMk id="42" creationId="{0C8D67A3-DA8D-9B9B-DD1D-C0EFA925D01F}"/>
          </ac:picMkLst>
        </pc:picChg>
        <pc:picChg chg="add mod">
          <ac:chgData name="Jessaly Zhu" userId="b1976f726fae649e" providerId="LiveId" clId="{F1394915-2068-4960-9697-4CCE8BC1A020}" dt="2024-07-29T09:34:11.276" v="1860" actId="571"/>
          <ac:picMkLst>
            <pc:docMk/>
            <pc:sldMk cId="849115680" sldId="261"/>
            <ac:picMk id="43" creationId="{91F2BD8D-5FCC-467C-C58C-11A51451180C}"/>
          </ac:picMkLst>
        </pc:picChg>
        <pc:picChg chg="add mod">
          <ac:chgData name="Jessaly Zhu" userId="b1976f726fae649e" providerId="LiveId" clId="{F1394915-2068-4960-9697-4CCE8BC1A020}" dt="2024-07-29T09:34:11.276" v="1860" actId="571"/>
          <ac:picMkLst>
            <pc:docMk/>
            <pc:sldMk cId="849115680" sldId="261"/>
            <ac:picMk id="44" creationId="{4C7802C0-2742-C895-3D38-4C6A58C7E03A}"/>
          </ac:picMkLst>
        </pc:picChg>
        <pc:picChg chg="add mod">
          <ac:chgData name="Jessaly Zhu" userId="b1976f726fae649e" providerId="LiveId" clId="{F1394915-2068-4960-9697-4CCE8BC1A020}" dt="2024-07-29T09:34:11.276" v="1860" actId="571"/>
          <ac:picMkLst>
            <pc:docMk/>
            <pc:sldMk cId="849115680" sldId="261"/>
            <ac:picMk id="45" creationId="{7441D3F2-617F-EAF1-2EB1-CB907BC602C8}"/>
          </ac:picMkLst>
        </pc:picChg>
        <pc:picChg chg="add del mod">
          <ac:chgData name="Jessaly Zhu" userId="b1976f726fae649e" providerId="LiveId" clId="{F1394915-2068-4960-9697-4CCE8BC1A020}" dt="2024-07-29T09:35:07.043" v="1883" actId="478"/>
          <ac:picMkLst>
            <pc:docMk/>
            <pc:sldMk cId="849115680" sldId="261"/>
            <ac:picMk id="46" creationId="{BC65AB81-2D3D-9A45-5B3E-08C9E878E941}"/>
          </ac:picMkLst>
        </pc:picChg>
        <pc:picChg chg="add del mod">
          <ac:chgData name="Jessaly Zhu" userId="b1976f726fae649e" providerId="LiveId" clId="{F1394915-2068-4960-9697-4CCE8BC1A020}" dt="2024-07-29T09:35:05.884" v="1882" actId="478"/>
          <ac:picMkLst>
            <pc:docMk/>
            <pc:sldMk cId="849115680" sldId="261"/>
            <ac:picMk id="47" creationId="{B7CB45BF-30E9-E9D3-1F8F-1682F3EDFC05}"/>
          </ac:picMkLst>
        </pc:picChg>
        <pc:picChg chg="add del mod">
          <ac:chgData name="Jessaly Zhu" userId="b1976f726fae649e" providerId="LiveId" clId="{F1394915-2068-4960-9697-4CCE8BC1A020}" dt="2024-07-29T09:37:11.563" v="1906" actId="478"/>
          <ac:picMkLst>
            <pc:docMk/>
            <pc:sldMk cId="849115680" sldId="261"/>
            <ac:picMk id="49" creationId="{0AAA275E-A771-5654-53D8-6221D0A9AA6E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51" creationId="{00F5F12F-7685-B7F0-7180-B147267864EB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025" creationId="{72D2A972-45BA-851C-455F-DF4CC208A6A3}"/>
          </ac:picMkLst>
        </pc:picChg>
        <pc:picChg chg="add mod">
          <ac:chgData name="Jessaly Zhu" userId="b1976f726fae649e" providerId="LiveId" clId="{F1394915-2068-4960-9697-4CCE8BC1A020}" dt="2024-07-29T11:25:44.924" v="3564" actId="122"/>
          <ac:picMkLst>
            <pc:docMk/>
            <pc:sldMk cId="849115680" sldId="261"/>
            <ac:picMk id="1026" creationId="{E7FE3121-0CC5-2281-9CA5-8326E08FDDAD}"/>
          </ac:picMkLst>
        </pc:picChg>
      </pc:sldChg>
      <pc:sldChg chg="addSp delSp modSp mod ord delAnim modAnim">
        <pc:chgData name="Jessaly Zhu" userId="b1976f726fae649e" providerId="LiveId" clId="{F1394915-2068-4960-9697-4CCE8BC1A020}" dt="2024-07-30T12:47:01.752" v="7506"/>
        <pc:sldMkLst>
          <pc:docMk/>
          <pc:sldMk cId="1264143868" sldId="262"/>
        </pc:sldMkLst>
        <pc:spChg chg="mod">
          <ac:chgData name="Jessaly Zhu" userId="b1976f726fae649e" providerId="LiveId" clId="{F1394915-2068-4960-9697-4CCE8BC1A020}" dt="2024-07-29T07:43:10.551" v="230" actId="20577"/>
          <ac:spMkLst>
            <pc:docMk/>
            <pc:sldMk cId="1264143868" sldId="262"/>
            <ac:spMk id="2" creationId="{E3BFFEA1-715D-375C-1EA1-A606398062C0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3" creationId="{925889FA-5B44-AD35-6AB5-F4833C9B3C2F}"/>
          </ac:spMkLst>
        </pc:spChg>
        <pc:spChg chg="del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4" creationId="{8BFF650E-3C1B-5F64-3D7B-78DD4BD65A5A}"/>
          </ac:spMkLst>
        </pc:spChg>
        <pc:spChg chg="add del mod">
          <ac:chgData name="Jessaly Zhu" userId="b1976f726fae649e" providerId="LiveId" clId="{F1394915-2068-4960-9697-4CCE8BC1A020}" dt="2024-07-30T11:56:14.869" v="6754" actId="21"/>
          <ac:spMkLst>
            <pc:docMk/>
            <pc:sldMk cId="1264143868" sldId="262"/>
            <ac:spMk id="4" creationId="{AAEA64AA-ACD9-7F07-94FC-B07A1E525BCE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7" creationId="{6CB9AF96-6212-33A0-BEA0-8BDA04A0EEEB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9" creationId="{3F979134-9219-50F8-1ADE-51B1E01FB48D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1" creationId="{2359B21C-65DD-12B2-E971-DEF838D184E9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2" creationId="{C8A7DF23-AC89-E949-29B2-87DBAF962BB9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4" creationId="{C3DBBECA-83FF-3B5B-AB96-77DAA442FA05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5" creationId="{78AFA4DF-482F-C8BD-33FF-0DE42579223F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6" creationId="{EF83EFCD-EA33-23C7-8380-F98799175E8B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7" creationId="{4C70BFA8-8C37-889C-953B-1C546DCD6D80}"/>
          </ac:spMkLst>
        </pc:spChg>
        <pc:spChg chg="add del mod">
          <ac:chgData name="Jessaly Zhu" userId="b1976f726fae649e" providerId="LiveId" clId="{F1394915-2068-4960-9697-4CCE8BC1A020}" dt="2024-07-29T10:27:17.399" v="3211" actId="21"/>
          <ac:spMkLst>
            <pc:docMk/>
            <pc:sldMk cId="1264143868" sldId="262"/>
            <ac:spMk id="18" creationId="{DA6D27B0-0F67-EF63-DBF7-6A7983560646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27" creationId="{F03696C4-37C9-0353-28FB-6031E5297471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28" creationId="{8566969C-6D1A-D81B-6B2D-DAF798E8F8DC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30" creationId="{C2B0CD55-B0FF-37CB-7AD3-62E82EAE65B0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32" creationId="{EBED3846-9BE4-E58B-8BBD-A3EB6FF91CE4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33" creationId="{6D8BFFA9-6A4C-7124-3BE1-9B896B5390D5}"/>
          </ac:spMkLst>
        </pc:spChg>
        <pc:spChg chg="del">
          <ac:chgData name="Jessaly Zhu" userId="b1976f726fae649e" providerId="LiveId" clId="{F1394915-2068-4960-9697-4CCE8BC1A020}" dt="2024-07-29T07:44:19.330" v="236" actId="478"/>
          <ac:spMkLst>
            <pc:docMk/>
            <pc:sldMk cId="1264143868" sldId="262"/>
            <ac:spMk id="35" creationId="{E379FE41-A24E-606D-CFCD-69001F443108}"/>
          </ac:spMkLst>
        </pc:spChg>
        <pc:spChg chg="del">
          <ac:chgData name="Jessaly Zhu" userId="b1976f726fae649e" providerId="LiveId" clId="{F1394915-2068-4960-9697-4CCE8BC1A020}" dt="2024-07-29T07:44:22.774" v="237" actId="478"/>
          <ac:spMkLst>
            <pc:docMk/>
            <pc:sldMk cId="1264143868" sldId="262"/>
            <ac:spMk id="36" creationId="{13C33636-450B-3CD7-4B4C-CE69462F8B9C}"/>
          </ac:spMkLst>
        </pc:spChg>
        <pc:spChg chg="mod">
          <ac:chgData name="Jessaly Zhu" userId="b1976f726fae649e" providerId="LiveId" clId="{F1394915-2068-4960-9697-4CCE8BC1A020}" dt="2024-07-29T10:23:20.292" v="3055" actId="207"/>
          <ac:spMkLst>
            <pc:docMk/>
            <pc:sldMk cId="1264143868" sldId="262"/>
            <ac:spMk id="38" creationId="{FF12B95E-9B63-26F7-2E94-312F5759090B}"/>
          </ac:spMkLst>
        </pc:spChg>
        <pc:spChg chg="add mod">
          <ac:chgData name="Jessaly Zhu" userId="b1976f726fae649e" providerId="LiveId" clId="{F1394915-2068-4960-9697-4CCE8BC1A020}" dt="2024-07-29T13:06:06.524" v="4965" actId="1076"/>
          <ac:spMkLst>
            <pc:docMk/>
            <pc:sldMk cId="1264143868" sldId="262"/>
            <ac:spMk id="47" creationId="{CB060059-1B4D-CA88-EEB9-3C9FE47363FD}"/>
          </ac:spMkLst>
        </pc:spChg>
        <pc:grpChg chg="del mod">
          <ac:chgData name="Jessaly Zhu" userId="b1976f726fae649e" providerId="LiveId" clId="{F1394915-2068-4960-9697-4CCE8BC1A020}" dt="2024-07-29T10:27:17.399" v="3211" actId="21"/>
          <ac:grpSpMkLst>
            <pc:docMk/>
            <pc:sldMk cId="1264143868" sldId="262"/>
            <ac:grpSpMk id="42" creationId="{28D9E022-52BC-0F5C-745C-02F97D21B58D}"/>
          </ac:grpSpMkLst>
        </pc:grpChg>
        <pc:picChg chg="mod">
          <ac:chgData name="Jessaly Zhu" userId="b1976f726fae649e" providerId="LiveId" clId="{F1394915-2068-4960-9697-4CCE8BC1A020}" dt="2024-07-29T11:32:41.389" v="3589" actId="1076"/>
          <ac:picMkLst>
            <pc:docMk/>
            <pc:sldMk cId="1264143868" sldId="262"/>
            <ac:picMk id="5" creationId="{0F2316A8-CC92-D07C-C63E-4E83C6275407}"/>
          </ac:picMkLst>
        </pc:picChg>
        <pc:picChg chg="mod">
          <ac:chgData name="Jessaly Zhu" userId="b1976f726fae649e" providerId="LiveId" clId="{F1394915-2068-4960-9697-4CCE8BC1A020}" dt="2024-07-29T11:33:11.528" v="3614" actId="1076"/>
          <ac:picMkLst>
            <pc:docMk/>
            <pc:sldMk cId="1264143868" sldId="262"/>
            <ac:picMk id="6" creationId="{D0D32B42-7BBA-8258-C3DD-38ED81F38810}"/>
          </ac:picMkLst>
        </pc:picChg>
        <pc:picChg chg="add mod">
          <ac:chgData name="Jessaly Zhu" userId="b1976f726fae649e" providerId="LiveId" clId="{F1394915-2068-4960-9697-4CCE8BC1A020}" dt="2024-07-29T11:33:15.101" v="3616" actId="1076"/>
          <ac:picMkLst>
            <pc:docMk/>
            <pc:sldMk cId="1264143868" sldId="262"/>
            <ac:picMk id="19" creationId="{1BBBB954-274A-B64A-ECAB-2125BC76EF5A}"/>
          </ac:picMkLst>
        </pc:picChg>
        <pc:picChg chg="del mod">
          <ac:chgData name="Jessaly Zhu" userId="b1976f726fae649e" providerId="LiveId" clId="{F1394915-2068-4960-9697-4CCE8BC1A020}" dt="2024-07-29T10:17:00.418" v="2962" actId="478"/>
          <ac:picMkLst>
            <pc:docMk/>
            <pc:sldMk cId="1264143868" sldId="262"/>
            <ac:picMk id="43" creationId="{6CF9F9DE-B318-86CD-8FE0-70807F663592}"/>
          </ac:picMkLst>
        </pc:picChg>
        <pc:picChg chg="add mod">
          <ac:chgData name="Jessaly Zhu" userId="b1976f726fae649e" providerId="LiveId" clId="{F1394915-2068-4960-9697-4CCE8BC1A020}" dt="2024-07-29T11:33:12.442" v="3615" actId="1076"/>
          <ac:picMkLst>
            <pc:docMk/>
            <pc:sldMk cId="1264143868" sldId="262"/>
            <ac:picMk id="49" creationId="{3ADE45F1-1774-98DB-9435-2E1F8A525C0F}"/>
          </ac:picMkLst>
        </pc:picChg>
        <pc:cxnChg chg="add del mod">
          <ac:chgData name="Jessaly Zhu" userId="b1976f726fae649e" providerId="LiveId" clId="{F1394915-2068-4960-9697-4CCE8BC1A020}" dt="2024-07-29T10:27:17.399" v="3211" actId="21"/>
          <ac:cxnSpMkLst>
            <pc:docMk/>
            <pc:sldMk cId="1264143868" sldId="262"/>
            <ac:cxnSpMk id="8" creationId="{C71F51CC-5DBA-A0B0-DE4E-5FCBAF4549E4}"/>
          </ac:cxnSpMkLst>
        </pc:cxnChg>
        <pc:cxnChg chg="add del mod">
          <ac:chgData name="Jessaly Zhu" userId="b1976f726fae649e" providerId="LiveId" clId="{F1394915-2068-4960-9697-4CCE8BC1A020}" dt="2024-07-29T10:27:17.399" v="3211" actId="21"/>
          <ac:cxnSpMkLst>
            <pc:docMk/>
            <pc:sldMk cId="1264143868" sldId="262"/>
            <ac:cxnSpMk id="10" creationId="{DCE1590A-B5AE-0C62-841C-B77D35115B97}"/>
          </ac:cxnSpMkLst>
        </pc:cxnChg>
        <pc:cxnChg chg="add del mod">
          <ac:chgData name="Jessaly Zhu" userId="b1976f726fae649e" providerId="LiveId" clId="{F1394915-2068-4960-9697-4CCE8BC1A020}" dt="2024-07-29T10:27:17.399" v="3211" actId="21"/>
          <ac:cxnSpMkLst>
            <pc:docMk/>
            <pc:sldMk cId="1264143868" sldId="262"/>
            <ac:cxnSpMk id="13" creationId="{6E28E1FE-1F5E-4406-3D70-EA56A37B22FB}"/>
          </ac:cxnSpMkLst>
        </pc:cxnChg>
        <pc:cxnChg chg="del">
          <ac:chgData name="Jessaly Zhu" userId="b1976f726fae649e" providerId="LiveId" clId="{F1394915-2068-4960-9697-4CCE8BC1A020}" dt="2024-07-29T07:44:19.330" v="236" actId="478"/>
          <ac:cxnSpMkLst>
            <pc:docMk/>
            <pc:sldMk cId="1264143868" sldId="262"/>
            <ac:cxnSpMk id="34" creationId="{94464F17-674E-9B35-CB68-CF8D38B8397F}"/>
          </ac:cxnSpMkLst>
        </pc:cxnChg>
      </pc:sldChg>
      <pc:sldChg chg="modSp del mod">
        <pc:chgData name="Jessaly Zhu" userId="b1976f726fae649e" providerId="LiveId" clId="{F1394915-2068-4960-9697-4CCE8BC1A020}" dt="2024-07-28T10:32:47.931" v="31" actId="2696"/>
        <pc:sldMkLst>
          <pc:docMk/>
          <pc:sldMk cId="1353523223" sldId="263"/>
        </pc:sldMkLst>
        <pc:spChg chg="mod">
          <ac:chgData name="Jessaly Zhu" userId="b1976f726fae649e" providerId="LiveId" clId="{F1394915-2068-4960-9697-4CCE8BC1A020}" dt="2024-07-28T10:32:35.879" v="29" actId="20577"/>
          <ac:spMkLst>
            <pc:docMk/>
            <pc:sldMk cId="1353523223" sldId="263"/>
            <ac:spMk id="2" creationId="{AA580814-2E93-33D3-1923-B2F4F9F27C26}"/>
          </ac:spMkLst>
        </pc:spChg>
        <pc:spChg chg="mod">
          <ac:chgData name="Jessaly Zhu" userId="b1976f726fae649e" providerId="LiveId" clId="{F1394915-2068-4960-9697-4CCE8BC1A020}" dt="2024-07-28T10:30:39.202" v="28"/>
          <ac:spMkLst>
            <pc:docMk/>
            <pc:sldMk cId="1353523223" sldId="263"/>
            <ac:spMk id="3" creationId="{14EC53CD-E4FF-5C53-9FED-C3EC8E9C86BE}"/>
          </ac:spMkLst>
        </pc:spChg>
      </pc:sldChg>
      <pc:sldChg chg="addSp delSp modSp add mod ord">
        <pc:chgData name="Jessaly Zhu" userId="b1976f726fae649e" providerId="LiveId" clId="{F1394915-2068-4960-9697-4CCE8BC1A020}" dt="2024-07-30T12:32:51.089" v="7468" actId="20577"/>
        <pc:sldMkLst>
          <pc:docMk/>
          <pc:sldMk cId="1697402133" sldId="264"/>
        </pc:sldMkLst>
        <pc:spChg chg="mod">
          <ac:chgData name="Jessaly Zhu" userId="b1976f726fae649e" providerId="LiveId" clId="{F1394915-2068-4960-9697-4CCE8BC1A020}" dt="2024-07-30T12:32:51.089" v="7468" actId="20577"/>
          <ac:spMkLst>
            <pc:docMk/>
            <pc:sldMk cId="1697402133" sldId="264"/>
            <ac:spMk id="2" creationId="{1A20C029-65FF-CED8-5813-BBB62F2F23C0}"/>
          </ac:spMkLst>
        </pc:spChg>
        <pc:spChg chg="add mod">
          <ac:chgData name="Jessaly Zhu" userId="b1976f726fae649e" providerId="LiveId" clId="{F1394915-2068-4960-9697-4CCE8BC1A020}" dt="2024-07-29T12:05:13.550" v="4194" actId="1076"/>
          <ac:spMkLst>
            <pc:docMk/>
            <pc:sldMk cId="1697402133" sldId="264"/>
            <ac:spMk id="3" creationId="{8DD618A0-753B-809C-E7E7-96A14E8EF8DA}"/>
          </ac:spMkLst>
        </pc:spChg>
        <pc:spChg chg="mod">
          <ac:chgData name="Jessaly Zhu" userId="b1976f726fae649e" providerId="LiveId" clId="{F1394915-2068-4960-9697-4CCE8BC1A020}" dt="2024-07-30T11:32:09.665" v="6050" actId="1076"/>
          <ac:spMkLst>
            <pc:docMk/>
            <pc:sldMk cId="1697402133" sldId="264"/>
            <ac:spMk id="4" creationId="{9ADFF470-075F-520D-84ED-C9D63B9EABFB}"/>
          </ac:spMkLst>
        </pc:spChg>
        <pc:spChg chg="del">
          <ac:chgData name="Jessaly Zhu" userId="b1976f726fae649e" providerId="LiveId" clId="{F1394915-2068-4960-9697-4CCE8BC1A020}" dt="2024-07-29T11:55:44.293" v="4052" actId="478"/>
          <ac:spMkLst>
            <pc:docMk/>
            <pc:sldMk cId="1697402133" sldId="264"/>
            <ac:spMk id="7" creationId="{441840E6-8C83-B433-88C3-CE225D66F9A4}"/>
          </ac:spMkLst>
        </pc:spChg>
        <pc:spChg chg="del">
          <ac:chgData name="Jessaly Zhu" userId="b1976f726fae649e" providerId="LiveId" clId="{F1394915-2068-4960-9697-4CCE8BC1A020}" dt="2024-07-29T11:55:42.598" v="4051" actId="478"/>
          <ac:spMkLst>
            <pc:docMk/>
            <pc:sldMk cId="1697402133" sldId="264"/>
            <ac:spMk id="8" creationId="{AC6A032E-7D3F-8556-81A6-3A3D65010E2D}"/>
          </ac:spMkLst>
        </pc:spChg>
        <pc:spChg chg="mod">
          <ac:chgData name="Jessaly Zhu" userId="b1976f726fae649e" providerId="LiveId" clId="{F1394915-2068-4960-9697-4CCE8BC1A020}" dt="2024-07-29T13:24:19.067" v="5278" actId="403"/>
          <ac:spMkLst>
            <pc:docMk/>
            <pc:sldMk cId="1697402133" sldId="264"/>
            <ac:spMk id="11" creationId="{9150DD5D-0567-EEFC-9630-1754EDA77E84}"/>
          </ac:spMkLst>
        </pc:spChg>
        <pc:spChg chg="mod">
          <ac:chgData name="Jessaly Zhu" userId="b1976f726fae649e" providerId="LiveId" clId="{F1394915-2068-4960-9697-4CCE8BC1A020}" dt="2024-07-29T11:59:14.886" v="4081" actId="1076"/>
          <ac:spMkLst>
            <pc:docMk/>
            <pc:sldMk cId="1697402133" sldId="264"/>
            <ac:spMk id="13" creationId="{16A655CF-732F-54FE-028F-7B281B750EAA}"/>
          </ac:spMkLst>
        </pc:spChg>
        <pc:spChg chg="mod">
          <ac:chgData name="Jessaly Zhu" userId="b1976f726fae649e" providerId="LiveId" clId="{F1394915-2068-4960-9697-4CCE8BC1A020}" dt="2024-07-29T11:59:18.452" v="4082" actId="1076"/>
          <ac:spMkLst>
            <pc:docMk/>
            <pc:sldMk cId="1697402133" sldId="264"/>
            <ac:spMk id="16" creationId="{4F155486-9792-1200-3475-CAF995AB749A}"/>
          </ac:spMkLst>
        </pc:spChg>
        <pc:picChg chg="mod">
          <ac:chgData name="Jessaly Zhu" userId="b1976f726fae649e" providerId="LiveId" clId="{F1394915-2068-4960-9697-4CCE8BC1A020}" dt="2024-07-29T12:04:47.966" v="4190" actId="1076"/>
          <ac:picMkLst>
            <pc:docMk/>
            <pc:sldMk cId="1697402133" sldId="264"/>
            <ac:picMk id="10" creationId="{99544A09-B3DF-4F30-EC37-1628225E198E}"/>
          </ac:picMkLst>
        </pc:picChg>
        <pc:picChg chg="del">
          <ac:chgData name="Jessaly Zhu" userId="b1976f726fae649e" providerId="LiveId" clId="{F1394915-2068-4960-9697-4CCE8BC1A020}" dt="2024-07-29T11:55:36.300" v="4050" actId="478"/>
          <ac:picMkLst>
            <pc:docMk/>
            <pc:sldMk cId="1697402133" sldId="264"/>
            <ac:picMk id="15" creationId="{58515609-DA54-3611-D993-73B34B62AB5E}"/>
          </ac:picMkLst>
        </pc:picChg>
      </pc:sldChg>
      <pc:sldChg chg="modSp del mod">
        <pc:chgData name="Jessaly Zhu" userId="b1976f726fae649e" providerId="LiveId" clId="{F1394915-2068-4960-9697-4CCE8BC1A020}" dt="2024-07-29T08:00:02.611" v="301" actId="2696"/>
        <pc:sldMkLst>
          <pc:docMk/>
          <pc:sldMk cId="3632453838" sldId="264"/>
        </pc:sldMkLst>
        <pc:spChg chg="mod">
          <ac:chgData name="Jessaly Zhu" userId="b1976f726fae649e" providerId="LiveId" clId="{F1394915-2068-4960-9697-4CCE8BC1A020}" dt="2024-07-28T10:44:58.071" v="193" actId="20577"/>
          <ac:spMkLst>
            <pc:docMk/>
            <pc:sldMk cId="3632453838" sldId="264"/>
            <ac:spMk id="3" creationId="{2D686F00-BEA1-C446-66E4-8B51BCD992CE}"/>
          </ac:spMkLst>
        </pc:spChg>
      </pc:sldChg>
      <pc:sldChg chg="addSp delSp modSp mod ord modClrScheme chgLayout">
        <pc:chgData name="Jessaly Zhu" userId="b1976f726fae649e" providerId="LiveId" clId="{F1394915-2068-4960-9697-4CCE8BC1A020}" dt="2024-07-30T11:57:10.319" v="6768" actId="20577"/>
        <pc:sldMkLst>
          <pc:docMk/>
          <pc:sldMk cId="3012442740" sldId="265"/>
        </pc:sldMkLst>
        <pc:spChg chg="mod ord">
          <ac:chgData name="Jessaly Zhu" userId="b1976f726fae649e" providerId="LiveId" clId="{F1394915-2068-4960-9697-4CCE8BC1A020}" dt="2024-07-29T11:51:36.947" v="4048" actId="20577"/>
          <ac:spMkLst>
            <pc:docMk/>
            <pc:sldMk cId="3012442740" sldId="265"/>
            <ac:spMk id="2" creationId="{730576DC-7283-39A9-B9DD-F16C370D18FC}"/>
          </ac:spMkLst>
        </pc:spChg>
        <pc:spChg chg="mod ord">
          <ac:chgData name="Jessaly Zhu" userId="b1976f726fae649e" providerId="LiveId" clId="{F1394915-2068-4960-9697-4CCE8BC1A020}" dt="2024-07-29T08:01:37.203" v="325" actId="700"/>
          <ac:spMkLst>
            <pc:docMk/>
            <pc:sldMk cId="3012442740" sldId="265"/>
            <ac:spMk id="4" creationId="{27C3EB5E-53A4-6585-56AF-777D3CCC6350}"/>
          </ac:spMkLst>
        </pc:spChg>
        <pc:spChg chg="mod ord">
          <ac:chgData name="Jessaly Zhu" userId="b1976f726fae649e" providerId="LiveId" clId="{F1394915-2068-4960-9697-4CCE8BC1A020}" dt="2024-07-30T11:57:10.319" v="6768" actId="20577"/>
          <ac:spMkLst>
            <pc:docMk/>
            <pc:sldMk cId="3012442740" sldId="265"/>
            <ac:spMk id="5" creationId="{B30495C9-CEC8-34B1-16F4-236A0EE671FA}"/>
          </ac:spMkLst>
        </pc:spChg>
        <pc:spChg chg="del mod">
          <ac:chgData name="Jessaly Zhu" userId="b1976f726fae649e" providerId="LiveId" clId="{F1394915-2068-4960-9697-4CCE8BC1A020}" dt="2024-07-29T08:01:37.203" v="325" actId="700"/>
          <ac:spMkLst>
            <pc:docMk/>
            <pc:sldMk cId="3012442740" sldId="265"/>
            <ac:spMk id="7" creationId="{0F0BB0A3-4B98-6735-4C2C-90386C56CB12}"/>
          </ac:spMkLst>
        </pc:spChg>
        <pc:spChg chg="add mod">
          <ac:chgData name="Jessaly Zhu" userId="b1976f726fae649e" providerId="LiveId" clId="{F1394915-2068-4960-9697-4CCE8BC1A020}" dt="2024-07-29T12:01:32.229" v="4085"/>
          <ac:spMkLst>
            <pc:docMk/>
            <pc:sldMk cId="3012442740" sldId="265"/>
            <ac:spMk id="9" creationId="{BF7001FE-5ED3-ADF3-86CF-19C900043F2B}"/>
          </ac:spMkLst>
        </pc:spChg>
        <pc:spChg chg="add mod">
          <ac:chgData name="Jessaly Zhu" userId="b1976f726fae649e" providerId="LiveId" clId="{F1394915-2068-4960-9697-4CCE8BC1A020}" dt="2024-07-29T12:01:41.773" v="4095" actId="20577"/>
          <ac:spMkLst>
            <pc:docMk/>
            <pc:sldMk cId="3012442740" sldId="265"/>
            <ac:spMk id="11" creationId="{F2578D25-724E-F15E-3AEC-5B6D67C172F2}"/>
          </ac:spMkLst>
        </pc:spChg>
        <pc:graphicFrameChg chg="add del mod modGraphic">
          <ac:chgData name="Jessaly Zhu" userId="b1976f726fae649e" providerId="LiveId" clId="{F1394915-2068-4960-9697-4CCE8BC1A020}" dt="2024-07-29T08:20:22.911" v="532" actId="21"/>
          <ac:graphicFrameMkLst>
            <pc:docMk/>
            <pc:sldMk cId="3012442740" sldId="265"/>
            <ac:graphicFrameMk id="3" creationId="{95D1238E-7FDC-24BE-DDD4-9776140941B5}"/>
          </ac:graphicFrameMkLst>
        </pc:graphicFrameChg>
        <pc:picChg chg="add mod modCrop">
          <ac:chgData name="Jessaly Zhu" userId="b1976f726fae649e" providerId="LiveId" clId="{F1394915-2068-4960-9697-4CCE8BC1A020}" dt="2024-07-29T08:19:41.026" v="515" actId="732"/>
          <ac:picMkLst>
            <pc:docMk/>
            <pc:sldMk cId="3012442740" sldId="265"/>
            <ac:picMk id="6" creationId="{B5C7B1BC-BC9D-FC80-B33E-391814FA2266}"/>
          </ac:picMkLst>
        </pc:picChg>
        <pc:cxnChg chg="add mod">
          <ac:chgData name="Jessaly Zhu" userId="b1976f726fae649e" providerId="LiveId" clId="{F1394915-2068-4960-9697-4CCE8BC1A020}" dt="2024-07-29T12:01:32.229" v="4085"/>
          <ac:cxnSpMkLst>
            <pc:docMk/>
            <pc:sldMk cId="3012442740" sldId="265"/>
            <ac:cxnSpMk id="8" creationId="{E677106D-A156-B2BE-0AB4-CA8EEBABADDB}"/>
          </ac:cxnSpMkLst>
        </pc:cxnChg>
        <pc:cxnChg chg="add mod">
          <ac:chgData name="Jessaly Zhu" userId="b1976f726fae649e" providerId="LiveId" clId="{F1394915-2068-4960-9697-4CCE8BC1A020}" dt="2024-07-29T12:01:36.148" v="4086" actId="1076"/>
          <ac:cxnSpMkLst>
            <pc:docMk/>
            <pc:sldMk cId="3012442740" sldId="265"/>
            <ac:cxnSpMk id="10" creationId="{0990380A-C2D0-45A9-43BD-12393F30A346}"/>
          </ac:cxnSpMkLst>
        </pc:cxnChg>
      </pc:sldChg>
      <pc:sldChg chg="addSp modSp add mod modAnim modNotesTx">
        <pc:chgData name="Jessaly Zhu" userId="b1976f726fae649e" providerId="LiveId" clId="{F1394915-2068-4960-9697-4CCE8BC1A020}" dt="2024-07-30T12:44:02.065" v="7505"/>
        <pc:sldMkLst>
          <pc:docMk/>
          <pc:sldMk cId="3230432858" sldId="266"/>
        </pc:sldMkLst>
        <pc:spChg chg="mod">
          <ac:chgData name="Jessaly Zhu" userId="b1976f726fae649e" providerId="LiveId" clId="{F1394915-2068-4960-9697-4CCE8BC1A020}" dt="2024-07-29T11:35:56.675" v="3699" actId="1076"/>
          <ac:spMkLst>
            <pc:docMk/>
            <pc:sldMk cId="3230432858" sldId="266"/>
            <ac:spMk id="2" creationId="{482ECE7D-605E-61ED-B7E9-73DD215251A8}"/>
          </ac:spMkLst>
        </pc:spChg>
        <pc:spChg chg="mod">
          <ac:chgData name="Jessaly Zhu" userId="b1976f726fae649e" providerId="LiveId" clId="{F1394915-2068-4960-9697-4CCE8BC1A020}" dt="2024-07-30T11:39:20.080" v="6186" actId="313"/>
          <ac:spMkLst>
            <pc:docMk/>
            <pc:sldMk cId="3230432858" sldId="266"/>
            <ac:spMk id="3" creationId="{96488458-F96B-0081-5C2E-5C1F83551053}"/>
          </ac:spMkLst>
        </pc:spChg>
        <pc:spChg chg="add mod">
          <ac:chgData name="Jessaly Zhu" userId="b1976f726fae649e" providerId="LiveId" clId="{F1394915-2068-4960-9697-4CCE8BC1A020}" dt="2024-07-30T10:27:08.394" v="5565" actId="207"/>
          <ac:spMkLst>
            <pc:docMk/>
            <pc:sldMk cId="3230432858" sldId="266"/>
            <ac:spMk id="5" creationId="{5FFF40A3-80FD-2583-3F8A-EA72A4172E7A}"/>
          </ac:spMkLst>
        </pc:spChg>
        <pc:spChg chg="add mod">
          <ac:chgData name="Jessaly Zhu" userId="b1976f726fae649e" providerId="LiveId" clId="{F1394915-2068-4960-9697-4CCE8BC1A020}" dt="2024-07-30T10:26:50.753" v="5560" actId="14100"/>
          <ac:spMkLst>
            <pc:docMk/>
            <pc:sldMk cId="3230432858" sldId="266"/>
            <ac:spMk id="9" creationId="{747E064A-D5AE-EBA3-D6CD-FFFAE4DCFA9B}"/>
          </ac:spMkLst>
        </pc:spChg>
        <pc:spChg chg="add mod">
          <ac:chgData name="Jessaly Zhu" userId="b1976f726fae649e" providerId="LiveId" clId="{F1394915-2068-4960-9697-4CCE8BC1A020}" dt="2024-07-30T10:27:03.071" v="5564" actId="207"/>
          <ac:spMkLst>
            <pc:docMk/>
            <pc:sldMk cId="3230432858" sldId="266"/>
            <ac:spMk id="10" creationId="{49799153-0904-F210-25C6-92C8287EC626}"/>
          </ac:spMkLst>
        </pc:spChg>
        <pc:graphicFrameChg chg="mod modGraphic">
          <ac:chgData name="Jessaly Zhu" userId="b1976f726fae649e" providerId="LiveId" clId="{F1394915-2068-4960-9697-4CCE8BC1A020}" dt="2024-07-30T11:39:24.616" v="6187" actId="1076"/>
          <ac:graphicFrameMkLst>
            <pc:docMk/>
            <pc:sldMk cId="3230432858" sldId="266"/>
            <ac:graphicFrameMk id="7" creationId="{F346447A-597D-5AE9-A8EB-FDE6A7239CC1}"/>
          </ac:graphicFrameMkLst>
        </pc:graphicFrameChg>
      </pc:sldChg>
      <pc:sldChg chg="addSp modSp new del mod">
        <pc:chgData name="Jessaly Zhu" userId="b1976f726fae649e" providerId="LiveId" clId="{F1394915-2068-4960-9697-4CCE8BC1A020}" dt="2024-07-28T10:39:49.968" v="73" actId="2696"/>
        <pc:sldMkLst>
          <pc:docMk/>
          <pc:sldMk cId="588260865" sldId="267"/>
        </pc:sldMkLst>
        <pc:spChg chg="mod">
          <ac:chgData name="Jessaly Zhu" userId="b1976f726fae649e" providerId="LiveId" clId="{F1394915-2068-4960-9697-4CCE8BC1A020}" dt="2024-07-28T10:35:12.901" v="66" actId="20577"/>
          <ac:spMkLst>
            <pc:docMk/>
            <pc:sldMk cId="588260865" sldId="267"/>
            <ac:spMk id="2" creationId="{A0A53C9A-DDA5-2121-5A20-A496CABABF0F}"/>
          </ac:spMkLst>
        </pc:spChg>
        <pc:picChg chg="add mod">
          <ac:chgData name="Jessaly Zhu" userId="b1976f726fae649e" providerId="LiveId" clId="{F1394915-2068-4960-9697-4CCE8BC1A020}" dt="2024-07-28T10:39:41.318" v="71"/>
          <ac:picMkLst>
            <pc:docMk/>
            <pc:sldMk cId="588260865" sldId="267"/>
            <ac:picMk id="5" creationId="{FAEDE113-6AAA-5037-E8D0-B9D44CB6C49A}"/>
          </ac:picMkLst>
        </pc:picChg>
      </pc:sldChg>
      <pc:sldChg chg="modSp add del setBg">
        <pc:chgData name="Jessaly Zhu" userId="b1976f726fae649e" providerId="LiveId" clId="{F1394915-2068-4960-9697-4CCE8BC1A020}" dt="2024-07-29T08:47:29.696" v="1167" actId="47"/>
        <pc:sldMkLst>
          <pc:docMk/>
          <pc:sldMk cId="3320706437" sldId="268"/>
        </pc:sldMkLst>
        <pc:spChg chg="mod">
          <ac:chgData name="Jessaly Zhu" userId="b1976f726fae649e" providerId="LiveId" clId="{F1394915-2068-4960-9697-4CCE8BC1A020}" dt="2024-07-29T08:47:11.937" v="1135"/>
          <ac:spMkLst>
            <pc:docMk/>
            <pc:sldMk cId="3320706437" sldId="268"/>
            <ac:spMk id="2" creationId="{7E4601DA-2BF6-E2EB-BBCE-46DDC0CC0737}"/>
          </ac:spMkLst>
        </pc:spChg>
      </pc:sldChg>
      <pc:sldChg chg="addSp delSp modSp new mod modAnim">
        <pc:chgData name="Jessaly Zhu" userId="b1976f726fae649e" providerId="LiveId" clId="{F1394915-2068-4960-9697-4CCE8BC1A020}" dt="2024-07-30T12:49:53.916" v="7507"/>
        <pc:sldMkLst>
          <pc:docMk/>
          <pc:sldMk cId="4076725018" sldId="269"/>
        </pc:sldMkLst>
        <pc:spChg chg="mod">
          <ac:chgData name="Jessaly Zhu" userId="b1976f726fae649e" providerId="LiveId" clId="{F1394915-2068-4960-9697-4CCE8BC1A020}" dt="2024-07-29T08:20:38.674" v="544"/>
          <ac:spMkLst>
            <pc:docMk/>
            <pc:sldMk cId="4076725018" sldId="269"/>
            <ac:spMk id="2" creationId="{2FE0F006-5698-FC5C-C8C0-07EC7B1AC537}"/>
          </ac:spMkLst>
        </pc:spChg>
        <pc:spChg chg="del">
          <ac:chgData name="Jessaly Zhu" userId="b1976f726fae649e" providerId="LiveId" clId="{F1394915-2068-4960-9697-4CCE8BC1A020}" dt="2024-07-29T10:27:25.475" v="3214" actId="478"/>
          <ac:spMkLst>
            <pc:docMk/>
            <pc:sldMk cId="4076725018" sldId="269"/>
            <ac:spMk id="3" creationId="{0784CC7C-1B28-C7E1-1A96-FA40AE97762B}"/>
          </ac:spMkLst>
        </pc:spChg>
        <pc:spChg chg="add mod">
          <ac:chgData name="Jessaly Zhu" userId="b1976f726fae649e" providerId="LiveId" clId="{F1394915-2068-4960-9697-4CCE8BC1A020}" dt="2024-07-30T12:27:25.651" v="7459" actId="20577"/>
          <ac:spMkLst>
            <pc:docMk/>
            <pc:sldMk cId="4076725018" sldId="269"/>
            <ac:spMk id="3" creationId="{AAEA64AA-ACD9-7F07-94FC-B07A1E525BCE}"/>
          </ac:spMkLst>
        </pc:spChg>
        <pc:spChg chg="add mod">
          <ac:chgData name="Jessaly Zhu" userId="b1976f726fae649e" providerId="LiveId" clId="{F1394915-2068-4960-9697-4CCE8BC1A020}" dt="2024-07-29T10:27:20.777" v="3213" actId="1076"/>
          <ac:spMkLst>
            <pc:docMk/>
            <pc:sldMk cId="4076725018" sldId="269"/>
            <ac:spMk id="6" creationId="{8BFF650E-3C1B-5F64-3D7B-78DD4BD65A5A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7" creationId="{925889FA-5B44-AD35-6AB5-F4833C9B3C2F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8" creationId="{6CB9AF96-6212-33A0-BEA0-8BDA04A0EEEB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10" creationId="{3F979134-9219-50F8-1ADE-51B1E01FB48D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12" creationId="{2359B21C-65DD-12B2-E971-DEF838D184E9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13" creationId="{C8A7DF23-AC89-E949-29B2-87DBAF962BB9}"/>
          </ac:spMkLst>
        </pc:spChg>
        <pc:spChg chg="add del mod">
          <ac:chgData name="Jessaly Zhu" userId="b1976f726fae649e" providerId="LiveId" clId="{F1394915-2068-4960-9697-4CCE8BC1A020}" dt="2024-07-29T11:31:48.765" v="3582" actId="478"/>
          <ac:spMkLst>
            <pc:docMk/>
            <pc:sldMk cId="4076725018" sldId="269"/>
            <ac:spMk id="15" creationId="{C3DBBECA-83FF-3B5B-AB96-77DAA442FA05}"/>
          </ac:spMkLst>
        </pc:spChg>
        <pc:spChg chg="add mod">
          <ac:chgData name="Jessaly Zhu" userId="b1976f726fae649e" providerId="LiveId" clId="{F1394915-2068-4960-9697-4CCE8BC1A020}" dt="2024-07-30T11:56:45.528" v="6762" actId="1076"/>
          <ac:spMkLst>
            <pc:docMk/>
            <pc:sldMk cId="4076725018" sldId="269"/>
            <ac:spMk id="16" creationId="{78AFA4DF-482F-C8BD-33FF-0DE42579223F}"/>
          </ac:spMkLst>
        </pc:spChg>
        <pc:spChg chg="add mod">
          <ac:chgData name="Jessaly Zhu" userId="b1976f726fae649e" providerId="LiveId" clId="{F1394915-2068-4960-9697-4CCE8BC1A020}" dt="2024-07-30T11:56:23.650" v="6757" actId="1076"/>
          <ac:spMkLst>
            <pc:docMk/>
            <pc:sldMk cId="4076725018" sldId="269"/>
            <ac:spMk id="17" creationId="{EF83EFCD-EA33-23C7-8380-F98799175E8B}"/>
          </ac:spMkLst>
        </pc:spChg>
        <pc:spChg chg="add mod">
          <ac:chgData name="Jessaly Zhu" userId="b1976f726fae649e" providerId="LiveId" clId="{F1394915-2068-4960-9697-4CCE8BC1A020}" dt="2024-07-30T12:40:10.519" v="7496" actId="20577"/>
          <ac:spMkLst>
            <pc:docMk/>
            <pc:sldMk cId="4076725018" sldId="269"/>
            <ac:spMk id="18" creationId="{4C70BFA8-8C37-889C-953B-1C546DCD6D80}"/>
          </ac:spMkLst>
        </pc:spChg>
        <pc:spChg chg="add mod">
          <ac:chgData name="Jessaly Zhu" userId="b1976f726fae649e" providerId="LiveId" clId="{F1394915-2068-4960-9697-4CCE8BC1A020}" dt="2024-07-30T11:56:45.528" v="6762" actId="1076"/>
          <ac:spMkLst>
            <pc:docMk/>
            <pc:sldMk cId="4076725018" sldId="269"/>
            <ac:spMk id="19" creationId="{DA6D27B0-0F67-EF63-DBF7-6A7983560646}"/>
          </ac:spMkLst>
        </pc:spChg>
        <pc:spChg chg="add mod">
          <ac:chgData name="Jessaly Zhu" userId="b1976f726fae649e" providerId="LiveId" clId="{F1394915-2068-4960-9697-4CCE8BC1A020}" dt="2024-07-29T10:32:14.823" v="3267" actId="164"/>
          <ac:spMkLst>
            <pc:docMk/>
            <pc:sldMk cId="4076725018" sldId="269"/>
            <ac:spMk id="29" creationId="{6506D647-2113-3FCE-711E-10CE686C1F03}"/>
          </ac:spMkLst>
        </pc:spChg>
        <pc:spChg chg="add mod">
          <ac:chgData name="Jessaly Zhu" userId="b1976f726fae649e" providerId="LiveId" clId="{F1394915-2068-4960-9697-4CCE8BC1A020}" dt="2024-07-30T11:56:45.528" v="6762" actId="1076"/>
          <ac:spMkLst>
            <pc:docMk/>
            <pc:sldMk cId="4076725018" sldId="269"/>
            <ac:spMk id="32" creationId="{39124853-761B-2EDE-32A5-20EB017DB3B3}"/>
          </ac:spMkLst>
        </pc:spChg>
        <pc:spChg chg="mod topLvl">
          <ac:chgData name="Jessaly Zhu" userId="b1976f726fae649e" providerId="LiveId" clId="{F1394915-2068-4960-9697-4CCE8BC1A020}" dt="2024-07-29T10:32:14.823" v="3267" actId="164"/>
          <ac:spMkLst>
            <pc:docMk/>
            <pc:sldMk cId="4076725018" sldId="269"/>
            <ac:spMk id="38" creationId="{FF12B95E-9B63-26F7-2E94-312F5759090B}"/>
          </ac:spMkLst>
        </pc:spChg>
        <pc:spChg chg="mod topLvl">
          <ac:chgData name="Jessaly Zhu" userId="b1976f726fae649e" providerId="LiveId" clId="{F1394915-2068-4960-9697-4CCE8BC1A020}" dt="2024-07-29T10:32:14.823" v="3267" actId="164"/>
          <ac:spMkLst>
            <pc:docMk/>
            <pc:sldMk cId="4076725018" sldId="269"/>
            <ac:spMk id="39" creationId="{93C4256A-540A-A0F9-372D-AB837D5D0553}"/>
          </ac:spMkLst>
        </pc:spChg>
        <pc:spChg chg="mod topLvl">
          <ac:chgData name="Jessaly Zhu" userId="b1976f726fae649e" providerId="LiveId" clId="{F1394915-2068-4960-9697-4CCE8BC1A020}" dt="2024-07-29T10:32:14.823" v="3267" actId="164"/>
          <ac:spMkLst>
            <pc:docMk/>
            <pc:sldMk cId="4076725018" sldId="269"/>
            <ac:spMk id="40" creationId="{31A1F363-D28B-3B59-0DE7-86DB77D90C1A}"/>
          </ac:spMkLst>
        </pc:spChg>
        <pc:spChg chg="mod topLvl">
          <ac:chgData name="Jessaly Zhu" userId="b1976f726fae649e" providerId="LiveId" clId="{F1394915-2068-4960-9697-4CCE8BC1A020}" dt="2024-07-29T10:32:14.823" v="3267" actId="164"/>
          <ac:spMkLst>
            <pc:docMk/>
            <pc:sldMk cId="4076725018" sldId="269"/>
            <ac:spMk id="41" creationId="{E1239D82-01BA-A1E4-CCAB-3547FA95527F}"/>
          </ac:spMkLst>
        </pc:spChg>
        <pc:spChg chg="add del mod">
          <ac:chgData name="Jessaly Zhu" userId="b1976f726fae649e" providerId="LiveId" clId="{F1394915-2068-4960-9697-4CCE8BC1A020}" dt="2024-07-29T11:33:00.967" v="3599" actId="21"/>
          <ac:spMkLst>
            <pc:docMk/>
            <pc:sldMk cId="4076725018" sldId="269"/>
            <ac:spMk id="47" creationId="{CB060059-1B4D-CA88-EEB9-3C9FE47363FD}"/>
          </ac:spMkLst>
        </pc:spChg>
        <pc:spChg chg="add mod">
          <ac:chgData name="Jessaly Zhu" userId="b1976f726fae649e" providerId="LiveId" clId="{F1394915-2068-4960-9697-4CCE8BC1A020}" dt="2024-07-29T11:38:15.678" v="3725" actId="948"/>
          <ac:spMkLst>
            <pc:docMk/>
            <pc:sldMk cId="4076725018" sldId="269"/>
            <ac:spMk id="50" creationId="{6CC26D89-9BD6-B2F8-6FEC-1D75E14F94E2}"/>
          </ac:spMkLst>
        </pc:spChg>
        <pc:grpChg chg="add del mod">
          <ac:chgData name="Jessaly Zhu" userId="b1976f726fae649e" providerId="LiveId" clId="{F1394915-2068-4960-9697-4CCE8BC1A020}" dt="2024-07-29T10:30:07.731" v="3239" actId="165"/>
          <ac:grpSpMkLst>
            <pc:docMk/>
            <pc:sldMk cId="4076725018" sldId="269"/>
            <ac:grpSpMk id="42" creationId="{28D9E022-52BC-0F5C-745C-02F97D21B58D}"/>
          </ac:grpSpMkLst>
        </pc:grpChg>
        <pc:grpChg chg="add mod ord">
          <ac:chgData name="Jessaly Zhu" userId="b1976f726fae649e" providerId="LiveId" clId="{F1394915-2068-4960-9697-4CCE8BC1A020}" dt="2024-07-30T11:56:45.528" v="6762" actId="1076"/>
          <ac:grpSpMkLst>
            <pc:docMk/>
            <pc:sldMk cId="4076725018" sldId="269"/>
            <ac:grpSpMk id="44" creationId="{E3FA2116-191C-B18B-FA62-1E69164112B8}"/>
          </ac:grpSpMkLst>
        </pc:grpChg>
        <pc:graphicFrameChg chg="add del mod modGraphic">
          <ac:chgData name="Jessaly Zhu" userId="b1976f726fae649e" providerId="LiveId" clId="{F1394915-2068-4960-9697-4CCE8BC1A020}" dt="2024-07-29T11:33:42.926" v="3633" actId="478"/>
          <ac:graphicFrameMkLst>
            <pc:docMk/>
            <pc:sldMk cId="4076725018" sldId="269"/>
            <ac:graphicFrameMk id="5" creationId="{ADDCD570-EED4-D832-1BF9-0A1264E5B288}"/>
          </ac:graphicFrameMkLst>
        </pc:graphicFrameChg>
        <pc:picChg chg="add del mod">
          <ac:chgData name="Jessaly Zhu" userId="b1976f726fae649e" providerId="LiveId" clId="{F1394915-2068-4960-9697-4CCE8BC1A020}" dt="2024-07-29T11:32:50.568" v="3594" actId="21"/>
          <ac:picMkLst>
            <pc:docMk/>
            <pc:sldMk cId="4076725018" sldId="269"/>
            <ac:picMk id="49" creationId="{3ADE45F1-1774-98DB-9435-2E1F8A525C0F}"/>
          </ac:picMkLst>
        </pc:picChg>
        <pc:cxnChg chg="add del mod">
          <ac:chgData name="Jessaly Zhu" userId="b1976f726fae649e" providerId="LiveId" clId="{F1394915-2068-4960-9697-4CCE8BC1A020}" dt="2024-07-29T11:31:50.873" v="3583" actId="478"/>
          <ac:cxnSpMkLst>
            <pc:docMk/>
            <pc:sldMk cId="4076725018" sldId="269"/>
            <ac:cxnSpMk id="9" creationId="{C71F51CC-5DBA-A0B0-DE4E-5FCBAF4549E4}"/>
          </ac:cxnSpMkLst>
        </pc:cxnChg>
        <pc:cxnChg chg="add del mod">
          <ac:chgData name="Jessaly Zhu" userId="b1976f726fae649e" providerId="LiveId" clId="{F1394915-2068-4960-9697-4CCE8BC1A020}" dt="2024-07-29T11:31:48.765" v="3582" actId="478"/>
          <ac:cxnSpMkLst>
            <pc:docMk/>
            <pc:sldMk cId="4076725018" sldId="269"/>
            <ac:cxnSpMk id="11" creationId="{DCE1590A-B5AE-0C62-841C-B77D35115B97}"/>
          </ac:cxnSpMkLst>
        </pc:cxnChg>
        <pc:cxnChg chg="add del mod">
          <ac:chgData name="Jessaly Zhu" userId="b1976f726fae649e" providerId="LiveId" clId="{F1394915-2068-4960-9697-4CCE8BC1A020}" dt="2024-07-29T11:31:48.765" v="3582" actId="478"/>
          <ac:cxnSpMkLst>
            <pc:docMk/>
            <pc:sldMk cId="4076725018" sldId="269"/>
            <ac:cxnSpMk id="14" creationId="{6E28E1FE-1F5E-4406-3D70-EA56A37B22FB}"/>
          </ac:cxnSpMkLst>
        </pc:cxnChg>
        <pc:cxnChg chg="add del mod">
          <ac:chgData name="Jessaly Zhu" userId="b1976f726fae649e" providerId="LiveId" clId="{F1394915-2068-4960-9697-4CCE8BC1A020}" dt="2024-07-29T10:29:06.366" v="3235" actId="478"/>
          <ac:cxnSpMkLst>
            <pc:docMk/>
            <pc:sldMk cId="4076725018" sldId="269"/>
            <ac:cxnSpMk id="21" creationId="{97437B3A-7623-F41A-6BE1-8E8B837F1062}"/>
          </ac:cxnSpMkLst>
        </pc:cxnChg>
        <pc:cxnChg chg="add del">
          <ac:chgData name="Jessaly Zhu" userId="b1976f726fae649e" providerId="LiveId" clId="{F1394915-2068-4960-9697-4CCE8BC1A020}" dt="2024-07-29T10:29:05.581" v="3234" actId="11529"/>
          <ac:cxnSpMkLst>
            <pc:docMk/>
            <pc:sldMk cId="4076725018" sldId="269"/>
            <ac:cxnSpMk id="23" creationId="{1E8D3789-08D4-FFA1-5F0B-00278DB82936}"/>
          </ac:cxnSpMkLst>
        </pc:cxnChg>
        <pc:cxnChg chg="add mod">
          <ac:chgData name="Jessaly Zhu" userId="b1976f726fae649e" providerId="LiveId" clId="{F1394915-2068-4960-9697-4CCE8BC1A020}" dt="2024-07-30T12:40:10.519" v="7496" actId="20577"/>
          <ac:cxnSpMkLst>
            <pc:docMk/>
            <pc:sldMk cId="4076725018" sldId="269"/>
            <ac:cxnSpMk id="25" creationId="{9290CACC-FB82-FD7F-8668-085099288EDD}"/>
          </ac:cxnSpMkLst>
        </pc:cxnChg>
        <pc:cxnChg chg="add mod">
          <ac:chgData name="Jessaly Zhu" userId="b1976f726fae649e" providerId="LiveId" clId="{F1394915-2068-4960-9697-4CCE8BC1A020}" dt="2024-07-30T11:56:45.528" v="6762" actId="1076"/>
          <ac:cxnSpMkLst>
            <pc:docMk/>
            <pc:sldMk cId="4076725018" sldId="269"/>
            <ac:cxnSpMk id="28" creationId="{5E181ECB-1A9F-6988-DF17-432A33F553AD}"/>
          </ac:cxnSpMkLst>
        </pc:cxnChg>
        <pc:cxnChg chg="add mod">
          <ac:chgData name="Jessaly Zhu" userId="b1976f726fae649e" providerId="LiveId" clId="{F1394915-2068-4960-9697-4CCE8BC1A020}" dt="2024-07-30T11:56:45.528" v="6762" actId="1076"/>
          <ac:cxnSpMkLst>
            <pc:docMk/>
            <pc:sldMk cId="4076725018" sldId="269"/>
            <ac:cxnSpMk id="35" creationId="{DEDEBD2F-F780-13BB-ACD9-40DB3114D142}"/>
          </ac:cxnSpMkLst>
        </pc:cxnChg>
      </pc:sldChg>
      <pc:sldChg chg="addSp delSp modSp add mod">
        <pc:chgData name="Jessaly Zhu" userId="b1976f726fae649e" providerId="LiveId" clId="{F1394915-2068-4960-9697-4CCE8BC1A020}" dt="2024-07-30T11:32:22.844" v="6052" actId="1076"/>
        <pc:sldMkLst>
          <pc:docMk/>
          <pc:sldMk cId="3285507752" sldId="270"/>
        </pc:sldMkLst>
        <pc:spChg chg="add mod">
          <ac:chgData name="Jessaly Zhu" userId="b1976f726fae649e" providerId="LiveId" clId="{F1394915-2068-4960-9697-4CCE8BC1A020}" dt="2024-07-29T12:05:20.147" v="4196" actId="1076"/>
          <ac:spMkLst>
            <pc:docMk/>
            <pc:sldMk cId="3285507752" sldId="270"/>
            <ac:spMk id="3" creationId="{256DD21F-C0F7-BB97-DCC7-33F407565DDC}"/>
          </ac:spMkLst>
        </pc:spChg>
        <pc:spChg chg="mod">
          <ac:chgData name="Jessaly Zhu" userId="b1976f726fae649e" providerId="LiveId" clId="{F1394915-2068-4960-9697-4CCE8BC1A020}" dt="2024-07-30T11:32:22.844" v="6052" actId="1076"/>
          <ac:spMkLst>
            <pc:docMk/>
            <pc:sldMk cId="3285507752" sldId="270"/>
            <ac:spMk id="4" creationId="{C3F39A83-90B0-3C7E-0B95-B92CEFE41EA4}"/>
          </ac:spMkLst>
        </pc:spChg>
        <pc:spChg chg="del">
          <ac:chgData name="Jessaly Zhu" userId="b1976f726fae649e" providerId="LiveId" clId="{F1394915-2068-4960-9697-4CCE8BC1A020}" dt="2024-07-29T12:04:07.789" v="4182" actId="478"/>
          <ac:spMkLst>
            <pc:docMk/>
            <pc:sldMk cId="3285507752" sldId="270"/>
            <ac:spMk id="7" creationId="{441840E6-8C83-B433-88C3-CE225D66F9A4}"/>
          </ac:spMkLst>
        </pc:spChg>
        <pc:spChg chg="del">
          <ac:chgData name="Jessaly Zhu" userId="b1976f726fae649e" providerId="LiveId" clId="{F1394915-2068-4960-9697-4CCE8BC1A020}" dt="2024-07-29T12:02:38.935" v="4105" actId="478"/>
          <ac:spMkLst>
            <pc:docMk/>
            <pc:sldMk cId="3285507752" sldId="270"/>
            <ac:spMk id="8" creationId="{AC6A032E-7D3F-8556-81A6-3A3D65010E2D}"/>
          </ac:spMkLst>
        </pc:spChg>
        <pc:spChg chg="mod">
          <ac:chgData name="Jessaly Zhu" userId="b1976f726fae649e" providerId="LiveId" clId="{F1394915-2068-4960-9697-4CCE8BC1A020}" dt="2024-07-29T13:24:24.201" v="5280" actId="403"/>
          <ac:spMkLst>
            <pc:docMk/>
            <pc:sldMk cId="3285507752" sldId="270"/>
            <ac:spMk id="11" creationId="{8D17CF99-301A-7E40-4154-DD5B6186603A}"/>
          </ac:spMkLst>
        </pc:spChg>
        <pc:spChg chg="mod">
          <ac:chgData name="Jessaly Zhu" userId="b1976f726fae649e" providerId="LiveId" clId="{F1394915-2068-4960-9697-4CCE8BC1A020}" dt="2024-07-29T12:05:01.913" v="4192" actId="1076"/>
          <ac:spMkLst>
            <pc:docMk/>
            <pc:sldMk cId="3285507752" sldId="270"/>
            <ac:spMk id="12" creationId="{FF8331B2-4B4A-59D4-C754-1DBB12944CFD}"/>
          </ac:spMkLst>
        </pc:spChg>
        <pc:picChg chg="del">
          <ac:chgData name="Jessaly Zhu" userId="b1976f726fae649e" providerId="LiveId" clId="{F1394915-2068-4960-9697-4CCE8BC1A020}" dt="2024-07-29T12:02:35.917" v="4104" actId="478"/>
          <ac:picMkLst>
            <pc:docMk/>
            <pc:sldMk cId="3285507752" sldId="270"/>
            <ac:picMk id="4" creationId="{510E28C4-4477-9D29-6D4E-A00BE0545B71}"/>
          </ac:picMkLst>
        </pc:picChg>
        <pc:picChg chg="mod">
          <ac:chgData name="Jessaly Zhu" userId="b1976f726fae649e" providerId="LiveId" clId="{F1394915-2068-4960-9697-4CCE8BC1A020}" dt="2024-07-29T12:04:43.713" v="4189" actId="1076"/>
          <ac:picMkLst>
            <pc:docMk/>
            <pc:sldMk cId="3285507752" sldId="270"/>
            <ac:picMk id="6" creationId="{E9E1EE54-BCC9-1C13-71C6-611BF0166345}"/>
          </ac:picMkLst>
        </pc:picChg>
      </pc:sldChg>
      <pc:sldChg chg="addSp delSp modSp add mod">
        <pc:chgData name="Jessaly Zhu" userId="b1976f726fae649e" providerId="LiveId" clId="{F1394915-2068-4960-9697-4CCE8BC1A020}" dt="2024-07-30T11:32:56.589" v="6055" actId="1076"/>
        <pc:sldMkLst>
          <pc:docMk/>
          <pc:sldMk cId="1000119275" sldId="271"/>
        </pc:sldMkLst>
        <pc:spChg chg="del mod">
          <ac:chgData name="Jessaly Zhu" userId="b1976f726fae649e" providerId="LiveId" clId="{F1394915-2068-4960-9697-4CCE8BC1A020}" dt="2024-07-30T10:33:24.195" v="5567" actId="21"/>
          <ac:spMkLst>
            <pc:docMk/>
            <pc:sldMk cId="1000119275" sldId="271"/>
            <ac:spMk id="3" creationId="{44E948FB-B998-75C8-0A5C-CDDAF849CF40}"/>
          </ac:spMkLst>
        </pc:spChg>
        <pc:spChg chg="add mod">
          <ac:chgData name="Jessaly Zhu" userId="b1976f726fae649e" providerId="LiveId" clId="{F1394915-2068-4960-9697-4CCE8BC1A020}" dt="2024-07-29T13:10:11.484" v="5049" actId="1076"/>
          <ac:spMkLst>
            <pc:docMk/>
            <pc:sldMk cId="1000119275" sldId="271"/>
            <ac:spMk id="5" creationId="{3A44F4CD-C403-63A8-98C9-7DD43725A76E}"/>
          </ac:spMkLst>
        </pc:spChg>
        <pc:spChg chg="mod">
          <ac:chgData name="Jessaly Zhu" userId="b1976f726fae649e" providerId="LiveId" clId="{F1394915-2068-4960-9697-4CCE8BC1A020}" dt="2024-07-30T10:34:13.640" v="5585" actId="1076"/>
          <ac:spMkLst>
            <pc:docMk/>
            <pc:sldMk cId="1000119275" sldId="271"/>
            <ac:spMk id="6" creationId="{0578A0AC-9293-6346-C9B4-5676279CD444}"/>
          </ac:spMkLst>
        </pc:spChg>
        <pc:spChg chg="add mod">
          <ac:chgData name="Jessaly Zhu" userId="b1976f726fae649e" providerId="LiveId" clId="{F1394915-2068-4960-9697-4CCE8BC1A020}" dt="2024-07-29T13:10:11.484" v="5049" actId="1076"/>
          <ac:spMkLst>
            <pc:docMk/>
            <pc:sldMk cId="1000119275" sldId="271"/>
            <ac:spMk id="7" creationId="{CF77CAEC-E36E-C29F-7A08-BBEB54202DD8}"/>
          </ac:spMkLst>
        </pc:spChg>
        <pc:spChg chg="mod">
          <ac:chgData name="Jessaly Zhu" userId="b1976f726fae649e" providerId="LiveId" clId="{F1394915-2068-4960-9697-4CCE8BC1A020}" dt="2024-07-30T11:32:56.589" v="6055" actId="1076"/>
          <ac:spMkLst>
            <pc:docMk/>
            <pc:sldMk cId="1000119275" sldId="271"/>
            <ac:spMk id="8" creationId="{BFCA1D98-E397-ECE3-4A71-3F184CE31EB6}"/>
          </ac:spMkLst>
        </pc:spChg>
        <pc:picChg chg="mod">
          <ac:chgData name="Jessaly Zhu" userId="b1976f726fae649e" providerId="LiveId" clId="{F1394915-2068-4960-9697-4CCE8BC1A020}" dt="2024-07-29T13:10:11.484" v="5049" actId="1076"/>
          <ac:picMkLst>
            <pc:docMk/>
            <pc:sldMk cId="1000119275" sldId="271"/>
            <ac:picMk id="4" creationId="{2584FFA1-B0F3-F50A-E1AE-88179EFE30A2}"/>
          </ac:picMkLst>
        </pc:picChg>
      </pc:sldChg>
      <pc:sldChg chg="addSp delSp modSp add mod ord">
        <pc:chgData name="Jessaly Zhu" userId="b1976f726fae649e" providerId="LiveId" clId="{F1394915-2068-4960-9697-4CCE8BC1A020}" dt="2024-07-30T12:55:54.177" v="7530" actId="20577"/>
        <pc:sldMkLst>
          <pc:docMk/>
          <pc:sldMk cId="1237376111" sldId="272"/>
        </pc:sldMkLst>
        <pc:spChg chg="mod">
          <ac:chgData name="Jessaly Zhu" userId="b1976f726fae649e" providerId="LiveId" clId="{F1394915-2068-4960-9697-4CCE8BC1A020}" dt="2024-07-30T12:33:01.271" v="7482" actId="20577"/>
          <ac:spMkLst>
            <pc:docMk/>
            <pc:sldMk cId="1237376111" sldId="272"/>
            <ac:spMk id="2" creationId="{CAC3036C-CA84-85C9-A5B0-D7A32092332F}"/>
          </ac:spMkLst>
        </pc:spChg>
        <pc:spChg chg="add mod">
          <ac:chgData name="Jessaly Zhu" userId="b1976f726fae649e" providerId="LiveId" clId="{F1394915-2068-4960-9697-4CCE8BC1A020}" dt="2024-07-30T12:55:54.177" v="7530" actId="20577"/>
          <ac:spMkLst>
            <pc:docMk/>
            <pc:sldMk cId="1237376111" sldId="272"/>
            <ac:spMk id="3" creationId="{44E948FB-B998-75C8-0A5C-CDDAF849CF40}"/>
          </ac:spMkLst>
        </pc:spChg>
        <pc:spChg chg="add mod">
          <ac:chgData name="Jessaly Zhu" userId="b1976f726fae649e" providerId="LiveId" clId="{F1394915-2068-4960-9697-4CCE8BC1A020}" dt="2024-07-30T11:58:46.028" v="6904" actId="20577"/>
          <ac:spMkLst>
            <pc:docMk/>
            <pc:sldMk cId="1237376111" sldId="272"/>
            <ac:spMk id="5" creationId="{61305370-4270-5AD3-6747-803B5785E474}"/>
          </ac:spMkLst>
        </pc:spChg>
        <pc:spChg chg="add mod">
          <ac:chgData name="Jessaly Zhu" userId="b1976f726fae649e" providerId="LiveId" clId="{F1394915-2068-4960-9697-4CCE8BC1A020}" dt="2024-07-30T11:58:56.765" v="6910" actId="1076"/>
          <ac:spMkLst>
            <pc:docMk/>
            <pc:sldMk cId="1237376111" sldId="272"/>
            <ac:spMk id="6" creationId="{87DEE231-78CC-C247-50A9-DEBEC91B0884}"/>
          </ac:spMkLst>
        </pc:spChg>
        <pc:spChg chg="mod">
          <ac:chgData name="Jessaly Zhu" userId="b1976f726fae649e" providerId="LiveId" clId="{F1394915-2068-4960-9697-4CCE8BC1A020}" dt="2024-07-30T10:33:53.684" v="5578" actId="21"/>
          <ac:spMkLst>
            <pc:docMk/>
            <pc:sldMk cId="1237376111" sldId="272"/>
            <ac:spMk id="7" creationId="{97B2AD3A-995A-20A4-ED33-4818B182EEC4}"/>
          </ac:spMkLst>
        </pc:spChg>
        <pc:spChg chg="mod">
          <ac:chgData name="Jessaly Zhu" userId="b1976f726fae649e" providerId="LiveId" clId="{F1394915-2068-4960-9697-4CCE8BC1A020}" dt="2024-07-30T11:32:32.994" v="6053" actId="1076"/>
          <ac:spMkLst>
            <pc:docMk/>
            <pc:sldMk cId="1237376111" sldId="272"/>
            <ac:spMk id="8" creationId="{CBA6C22E-CF19-D385-9785-D987F2047B84}"/>
          </ac:spMkLst>
        </pc:spChg>
        <pc:picChg chg="add mod">
          <ac:chgData name="Jessaly Zhu" userId="b1976f726fae649e" providerId="LiveId" clId="{F1394915-2068-4960-9697-4CCE8BC1A020}" dt="2024-07-30T11:58:52.413" v="6909" actId="1076"/>
          <ac:picMkLst>
            <pc:docMk/>
            <pc:sldMk cId="1237376111" sldId="272"/>
            <ac:picMk id="4" creationId="{BAF8F28B-DE8F-952D-FC15-93466F7F04CF}"/>
          </ac:picMkLst>
        </pc:picChg>
        <pc:picChg chg="del">
          <ac:chgData name="Jessaly Zhu" userId="b1976f726fae649e" providerId="LiveId" clId="{F1394915-2068-4960-9697-4CCE8BC1A020}" dt="2024-07-29T08:46:46.666" v="1133" actId="478"/>
          <ac:picMkLst>
            <pc:docMk/>
            <pc:sldMk cId="1237376111" sldId="272"/>
            <ac:picMk id="12" creationId="{09D3B176-E2F8-F6A4-B9BA-CC01826490F0}"/>
          </ac:picMkLst>
        </pc:picChg>
      </pc:sldChg>
      <pc:sldChg chg="addSp delSp modSp new mod">
        <pc:chgData name="Jessaly Zhu" userId="b1976f726fae649e" providerId="LiveId" clId="{F1394915-2068-4960-9697-4CCE8BC1A020}" dt="2024-07-29T12:00:50.406" v="4084"/>
        <pc:sldMkLst>
          <pc:docMk/>
          <pc:sldMk cId="1093070905" sldId="273"/>
        </pc:sldMkLst>
        <pc:spChg chg="mod">
          <ac:chgData name="Jessaly Zhu" userId="b1976f726fae649e" providerId="LiveId" clId="{F1394915-2068-4960-9697-4CCE8BC1A020}" dt="2024-07-29T08:47:19.808" v="1164" actId="20577"/>
          <ac:spMkLst>
            <pc:docMk/>
            <pc:sldMk cId="1093070905" sldId="273"/>
            <ac:spMk id="2" creationId="{785A28A7-CCE7-ABD3-C756-5E23C93318AD}"/>
          </ac:spMkLst>
        </pc:spChg>
        <pc:spChg chg="del">
          <ac:chgData name="Jessaly Zhu" userId="b1976f726fae649e" providerId="LiveId" clId="{F1394915-2068-4960-9697-4CCE8BC1A020}" dt="2024-07-29T08:47:27.667" v="1166" actId="478"/>
          <ac:spMkLst>
            <pc:docMk/>
            <pc:sldMk cId="1093070905" sldId="273"/>
            <ac:spMk id="3" creationId="{388B8BA4-D8E4-CE31-FB1B-F46E9A193591}"/>
          </ac:spMkLst>
        </pc:spChg>
        <pc:spChg chg="add mod">
          <ac:chgData name="Jessaly Zhu" userId="b1976f726fae649e" providerId="LiveId" clId="{F1394915-2068-4960-9697-4CCE8BC1A020}" dt="2024-07-29T08:47:24.306" v="1165"/>
          <ac:spMkLst>
            <pc:docMk/>
            <pc:sldMk cId="1093070905" sldId="273"/>
            <ac:spMk id="6" creationId="{2DFF6801-CB84-C158-E663-75828962D2B2}"/>
          </ac:spMkLst>
        </pc:spChg>
        <pc:spChg chg="add mod">
          <ac:chgData name="Jessaly Zhu" userId="b1976f726fae649e" providerId="LiveId" clId="{F1394915-2068-4960-9697-4CCE8BC1A020}" dt="2024-07-29T12:00:50.406" v="4084"/>
          <ac:spMkLst>
            <pc:docMk/>
            <pc:sldMk cId="1093070905" sldId="273"/>
            <ac:spMk id="8" creationId="{29C571FC-BC06-55A6-7F3B-8FCA5C8C410D}"/>
          </ac:spMkLst>
        </pc:spChg>
        <pc:spChg chg="add mod">
          <ac:chgData name="Jessaly Zhu" userId="b1976f726fae649e" providerId="LiveId" clId="{F1394915-2068-4960-9697-4CCE8BC1A020}" dt="2024-07-29T12:00:50.406" v="4084"/>
          <ac:spMkLst>
            <pc:docMk/>
            <pc:sldMk cId="1093070905" sldId="273"/>
            <ac:spMk id="9" creationId="{A209B624-8013-E844-A6AD-1D015FD5CB80}"/>
          </ac:spMkLst>
        </pc:spChg>
        <pc:picChg chg="add mod">
          <ac:chgData name="Jessaly Zhu" userId="b1976f726fae649e" providerId="LiveId" clId="{F1394915-2068-4960-9697-4CCE8BC1A020}" dt="2024-07-29T08:47:24.306" v="1165"/>
          <ac:picMkLst>
            <pc:docMk/>
            <pc:sldMk cId="1093070905" sldId="273"/>
            <ac:picMk id="5" creationId="{33CB8D9F-0FA4-85F3-CCB0-FD0F69286726}"/>
          </ac:picMkLst>
        </pc:picChg>
        <pc:picChg chg="add mod">
          <ac:chgData name="Jessaly Zhu" userId="b1976f726fae649e" providerId="LiveId" clId="{F1394915-2068-4960-9697-4CCE8BC1A020}" dt="2024-07-29T08:47:24.306" v="1165"/>
          <ac:picMkLst>
            <pc:docMk/>
            <pc:sldMk cId="1093070905" sldId="273"/>
            <ac:picMk id="7" creationId="{82AA851F-9FE0-FBD2-E693-18885436CAB4}"/>
          </ac:picMkLst>
        </pc:picChg>
      </pc:sldChg>
      <pc:sldChg chg="modSp new mod">
        <pc:chgData name="Jessaly Zhu" userId="b1976f726fae649e" providerId="LiveId" clId="{F1394915-2068-4960-9697-4CCE8BC1A020}" dt="2024-07-30T10:35:45.871" v="5629" actId="20577"/>
        <pc:sldMkLst>
          <pc:docMk/>
          <pc:sldMk cId="361789250" sldId="274"/>
        </pc:sldMkLst>
        <pc:spChg chg="mod">
          <ac:chgData name="Jessaly Zhu" userId="b1976f726fae649e" providerId="LiveId" clId="{F1394915-2068-4960-9697-4CCE8BC1A020}" dt="2024-07-29T09:50:34.720" v="2300" actId="20577"/>
          <ac:spMkLst>
            <pc:docMk/>
            <pc:sldMk cId="361789250" sldId="274"/>
            <ac:spMk id="2" creationId="{AB2E8138-224A-BBD2-50B2-EA710D328B5E}"/>
          </ac:spMkLst>
        </pc:spChg>
        <pc:spChg chg="mod">
          <ac:chgData name="Jessaly Zhu" userId="b1976f726fae649e" providerId="LiveId" clId="{F1394915-2068-4960-9697-4CCE8BC1A020}" dt="2024-07-30T10:35:45.871" v="5629" actId="20577"/>
          <ac:spMkLst>
            <pc:docMk/>
            <pc:sldMk cId="361789250" sldId="274"/>
            <ac:spMk id="3" creationId="{621E311A-EF7F-2D75-2F2A-4CCB1A5176EB}"/>
          </ac:spMkLst>
        </pc:spChg>
      </pc:sldChg>
      <pc:sldChg chg="addSp delSp modSp new mod">
        <pc:chgData name="Jessaly Zhu" userId="b1976f726fae649e" providerId="LiveId" clId="{F1394915-2068-4960-9697-4CCE8BC1A020}" dt="2024-07-30T12:16:41.768" v="7409" actId="20577"/>
        <pc:sldMkLst>
          <pc:docMk/>
          <pc:sldMk cId="2089350795" sldId="275"/>
        </pc:sldMkLst>
        <pc:spChg chg="mod">
          <ac:chgData name="Jessaly Zhu" userId="b1976f726fae649e" providerId="LiveId" clId="{F1394915-2068-4960-9697-4CCE8BC1A020}" dt="2024-07-29T11:09:18.016" v="3304" actId="20577"/>
          <ac:spMkLst>
            <pc:docMk/>
            <pc:sldMk cId="2089350795" sldId="275"/>
            <ac:spMk id="2" creationId="{1C7B97B3-C284-E46C-FE01-A750BEE0F400}"/>
          </ac:spMkLst>
        </pc:spChg>
        <pc:spChg chg="mod">
          <ac:chgData name="Jessaly Zhu" userId="b1976f726fae649e" providerId="LiveId" clId="{F1394915-2068-4960-9697-4CCE8BC1A020}" dt="2024-07-30T12:16:41.768" v="7409" actId="20577"/>
          <ac:spMkLst>
            <pc:docMk/>
            <pc:sldMk cId="2089350795" sldId="275"/>
            <ac:spMk id="3" creationId="{0C4031EB-8E61-8084-259D-E62EE72F3278}"/>
          </ac:spMkLst>
        </pc:spChg>
        <pc:picChg chg="add del mod">
          <ac:chgData name="Jessaly Zhu" userId="b1976f726fae649e" providerId="LiveId" clId="{F1394915-2068-4960-9697-4CCE8BC1A020}" dt="2024-07-30T11:31:24.530" v="6046" actId="478"/>
          <ac:picMkLst>
            <pc:docMk/>
            <pc:sldMk cId="2089350795" sldId="275"/>
            <ac:picMk id="6" creationId="{0C61F00C-205F-A3FA-515B-7A0A6D62D9DB}"/>
          </ac:picMkLst>
        </pc:picChg>
        <pc:picChg chg="add del">
          <ac:chgData name="Jessaly Zhu" userId="b1976f726fae649e" providerId="LiveId" clId="{F1394915-2068-4960-9697-4CCE8BC1A020}" dt="2024-07-30T10:10:48.765" v="5530" actId="478"/>
          <ac:picMkLst>
            <pc:docMk/>
            <pc:sldMk cId="2089350795" sldId="275"/>
            <ac:picMk id="1026" creationId="{E4570422-2E0D-879F-C31F-D39FD621A7D7}"/>
          </ac:picMkLst>
        </pc:picChg>
        <pc:picChg chg="add del mod">
          <ac:chgData name="Jessaly Zhu" userId="b1976f726fae649e" providerId="LiveId" clId="{F1394915-2068-4960-9697-4CCE8BC1A020}" dt="2024-07-29T13:20:46.111" v="5108" actId="478"/>
          <ac:picMkLst>
            <pc:docMk/>
            <pc:sldMk cId="2089350795" sldId="275"/>
            <ac:picMk id="2050" creationId="{8FA5AE9F-7EC4-A159-6F1E-D0B4A6C10476}"/>
          </ac:picMkLst>
        </pc:picChg>
      </pc:sldChg>
      <pc:sldChg chg="addSp delSp modSp new mod">
        <pc:chgData name="Jessaly Zhu" userId="b1976f726fae649e" providerId="LiveId" clId="{F1394915-2068-4960-9697-4CCE8BC1A020}" dt="2024-07-29T14:07:35.468" v="5418" actId="1076"/>
        <pc:sldMkLst>
          <pc:docMk/>
          <pc:sldMk cId="3337474773" sldId="276"/>
        </pc:sldMkLst>
        <pc:spChg chg="mod">
          <ac:chgData name="Jessaly Zhu" userId="b1976f726fae649e" providerId="LiveId" clId="{F1394915-2068-4960-9697-4CCE8BC1A020}" dt="2024-07-29T11:50:36.234" v="4041" actId="20577"/>
          <ac:spMkLst>
            <pc:docMk/>
            <pc:sldMk cId="3337474773" sldId="276"/>
            <ac:spMk id="2" creationId="{59B7995D-1EB9-3BDA-8318-696CB445DC1E}"/>
          </ac:spMkLst>
        </pc:spChg>
        <pc:spChg chg="mod">
          <ac:chgData name="Jessaly Zhu" userId="b1976f726fae649e" providerId="LiveId" clId="{F1394915-2068-4960-9697-4CCE8BC1A020}" dt="2024-07-29T13:02:12.530" v="4868" actId="404"/>
          <ac:spMkLst>
            <pc:docMk/>
            <pc:sldMk cId="3337474773" sldId="276"/>
            <ac:spMk id="3" creationId="{1BFF9173-2821-33F0-BA82-9818889A4CCA}"/>
          </ac:spMkLst>
        </pc:spChg>
        <pc:spChg chg="add mod">
          <ac:chgData name="Jessaly Zhu" userId="b1976f726fae649e" providerId="LiveId" clId="{F1394915-2068-4960-9697-4CCE8BC1A020}" dt="2024-07-29T13:35:42.231" v="5407" actId="20577"/>
          <ac:spMkLst>
            <pc:docMk/>
            <pc:sldMk cId="3337474773" sldId="276"/>
            <ac:spMk id="12" creationId="{2EA409BB-89D2-3496-F7EC-BC03F8E12802}"/>
          </ac:spMkLst>
        </pc:spChg>
        <pc:spChg chg="add mod">
          <ac:chgData name="Jessaly Zhu" userId="b1976f726fae649e" providerId="LiveId" clId="{F1394915-2068-4960-9697-4CCE8BC1A020}" dt="2024-07-29T13:03:12.326" v="4931" actId="1076"/>
          <ac:spMkLst>
            <pc:docMk/>
            <pc:sldMk cId="3337474773" sldId="276"/>
            <ac:spMk id="13" creationId="{9FB18FF6-678D-02D5-1906-3F9268882468}"/>
          </ac:spMkLst>
        </pc:spChg>
        <pc:spChg chg="add del mod">
          <ac:chgData name="Jessaly Zhu" userId="b1976f726fae649e" providerId="LiveId" clId="{F1394915-2068-4960-9697-4CCE8BC1A020}" dt="2024-07-29T14:06:39.826" v="5413" actId="313"/>
          <ac:spMkLst>
            <pc:docMk/>
            <pc:sldMk cId="3337474773" sldId="276"/>
            <ac:spMk id="14" creationId="{A0A902B3-4D0B-1A32-C553-1D6CF4B27E4F}"/>
          </ac:spMkLst>
        </pc:spChg>
        <pc:picChg chg="add del mod">
          <ac:chgData name="Jessaly Zhu" userId="b1976f726fae649e" providerId="LiveId" clId="{F1394915-2068-4960-9697-4CCE8BC1A020}" dt="2024-07-29T14:06:40.809" v="5414" actId="478"/>
          <ac:picMkLst>
            <pc:docMk/>
            <pc:sldMk cId="3337474773" sldId="276"/>
            <ac:picMk id="6" creationId="{016C1E95-CB1F-5EDB-8994-ED1791CCCA75}"/>
          </ac:picMkLst>
        </pc:picChg>
        <pc:picChg chg="add del mod">
          <ac:chgData name="Jessaly Zhu" userId="b1976f726fae649e" providerId="LiveId" clId="{F1394915-2068-4960-9697-4CCE8BC1A020}" dt="2024-07-29T12:55:15.001" v="4658" actId="21"/>
          <ac:picMkLst>
            <pc:docMk/>
            <pc:sldMk cId="3337474773" sldId="276"/>
            <ac:picMk id="8" creationId="{0C3150D5-C3BC-906B-0830-AD31D0354DC7}"/>
          </ac:picMkLst>
        </pc:picChg>
        <pc:picChg chg="add mod">
          <ac:chgData name="Jessaly Zhu" userId="b1976f726fae649e" providerId="LiveId" clId="{F1394915-2068-4960-9697-4CCE8BC1A020}" dt="2024-07-29T13:00:20.395" v="4846" actId="1076"/>
          <ac:picMkLst>
            <pc:docMk/>
            <pc:sldMk cId="3337474773" sldId="276"/>
            <ac:picMk id="9" creationId="{0C3150D5-C3BC-906B-0830-AD31D0354DC7}"/>
          </ac:picMkLst>
        </pc:picChg>
        <pc:picChg chg="add mod">
          <ac:chgData name="Jessaly Zhu" userId="b1976f726fae649e" providerId="LiveId" clId="{F1394915-2068-4960-9697-4CCE8BC1A020}" dt="2024-07-29T13:03:18.017" v="4933" actId="1076"/>
          <ac:picMkLst>
            <pc:docMk/>
            <pc:sldMk cId="3337474773" sldId="276"/>
            <ac:picMk id="10" creationId="{395CF87A-6E36-A429-0936-F019CA403B39}"/>
          </ac:picMkLst>
        </pc:picChg>
        <pc:picChg chg="add mod">
          <ac:chgData name="Jessaly Zhu" userId="b1976f726fae649e" providerId="LiveId" clId="{F1394915-2068-4960-9697-4CCE8BC1A020}" dt="2024-07-29T14:07:35.468" v="5418" actId="1076"/>
          <ac:picMkLst>
            <pc:docMk/>
            <pc:sldMk cId="3337474773" sldId="276"/>
            <ac:picMk id="16" creationId="{CECA1459-9083-187E-AA66-25570288C402}"/>
          </ac:picMkLst>
        </pc:picChg>
      </pc:sldChg>
      <pc:sldChg chg="new del">
        <pc:chgData name="Jessaly Zhu" userId="b1976f726fae649e" providerId="LiveId" clId="{F1394915-2068-4960-9697-4CCE8BC1A020}" dt="2024-07-29T19:20:37.279" v="5513" actId="2696"/>
        <pc:sldMkLst>
          <pc:docMk/>
          <pc:sldMk cId="2838510618" sldId="277"/>
        </pc:sldMkLst>
      </pc:sldChg>
      <pc:sldChg chg="modSp new mod ord modClrScheme chgLayout">
        <pc:chgData name="Jessaly Zhu" userId="b1976f726fae649e" providerId="LiveId" clId="{F1394915-2068-4960-9697-4CCE8BC1A020}" dt="2024-07-30T12:22:43.954" v="7417" actId="20577"/>
        <pc:sldMkLst>
          <pc:docMk/>
          <pc:sldMk cId="4281463775" sldId="277"/>
        </pc:sldMkLst>
        <pc:spChg chg="mod ord">
          <ac:chgData name="Jessaly Zhu" userId="b1976f726fae649e" providerId="LiveId" clId="{F1394915-2068-4960-9697-4CCE8BC1A020}" dt="2024-07-30T12:22:23.468" v="7415" actId="700"/>
          <ac:spMkLst>
            <pc:docMk/>
            <pc:sldMk cId="4281463775" sldId="277"/>
            <ac:spMk id="2" creationId="{DEC595FF-1F1D-051A-C9A0-76EF8F9E06BA}"/>
          </ac:spMkLst>
        </pc:spChg>
        <pc:spChg chg="mod ord">
          <ac:chgData name="Jessaly Zhu" userId="b1976f726fae649e" providerId="LiveId" clId="{F1394915-2068-4960-9697-4CCE8BC1A020}" dt="2024-07-30T12:22:43.954" v="7417" actId="20577"/>
          <ac:spMkLst>
            <pc:docMk/>
            <pc:sldMk cId="4281463775" sldId="277"/>
            <ac:spMk id="3" creationId="{FA8EE26C-786F-D6FB-DFC4-465913BC2A14}"/>
          </ac:spMkLst>
        </pc:spChg>
        <pc:spChg chg="mod ord">
          <ac:chgData name="Jessaly Zhu" userId="b1976f726fae649e" providerId="LiveId" clId="{F1394915-2068-4960-9697-4CCE8BC1A020}" dt="2024-07-30T12:22:23.468" v="7415" actId="700"/>
          <ac:spMkLst>
            <pc:docMk/>
            <pc:sldMk cId="4281463775" sldId="277"/>
            <ac:spMk id="4" creationId="{000643FA-C48C-9696-86BF-C93378A00605}"/>
          </ac:spMkLst>
        </pc:spChg>
      </pc:sldChg>
      <pc:sldMasterChg chg="modSldLayout">
        <pc:chgData name="Jessaly Zhu" userId="b1976f726fae649e" providerId="LiveId" clId="{F1394915-2068-4960-9697-4CCE8BC1A020}" dt="2024-07-30T11:31:56.570" v="6049" actId="1076"/>
        <pc:sldMasterMkLst>
          <pc:docMk/>
          <pc:sldMasterMk cId="2829484598" sldId="2147483756"/>
        </pc:sldMasterMkLst>
        <pc:sldLayoutChg chg="modSp mod">
          <pc:chgData name="Jessaly Zhu" userId="b1976f726fae649e" providerId="LiveId" clId="{F1394915-2068-4960-9697-4CCE8BC1A020}" dt="2024-07-30T11:31:56.570" v="6049" actId="1076"/>
          <pc:sldLayoutMkLst>
            <pc:docMk/>
            <pc:sldMasterMk cId="2829484598" sldId="2147483756"/>
            <pc:sldLayoutMk cId="263672647" sldId="2147483758"/>
          </pc:sldLayoutMkLst>
          <pc:spChg chg="mod">
            <ac:chgData name="Jessaly Zhu" userId="b1976f726fae649e" providerId="LiveId" clId="{F1394915-2068-4960-9697-4CCE8BC1A020}" dt="2024-07-29T08:34:58.480" v="1045" actId="1076"/>
            <ac:spMkLst>
              <pc:docMk/>
              <pc:sldMasterMk cId="2829484598" sldId="2147483756"/>
              <pc:sldLayoutMk cId="263672647" sldId="2147483758"/>
              <ac:spMk id="2" creationId="{77A0D574-FAAE-475D-4AE2-D5049D50489F}"/>
            </ac:spMkLst>
          </pc:spChg>
          <pc:spChg chg="mod">
            <ac:chgData name="Jessaly Zhu" userId="b1976f726fae649e" providerId="LiveId" clId="{F1394915-2068-4960-9697-4CCE8BC1A020}" dt="2024-07-29T08:35:01.461" v="1046" actId="14100"/>
            <ac:spMkLst>
              <pc:docMk/>
              <pc:sldMasterMk cId="2829484598" sldId="2147483756"/>
              <pc:sldLayoutMk cId="263672647" sldId="2147483758"/>
              <ac:spMk id="3" creationId="{FCC106F3-681B-D360-AF2A-DC2F81E31D63}"/>
            </ac:spMkLst>
          </pc:spChg>
          <pc:spChg chg="mod">
            <ac:chgData name="Jessaly Zhu" userId="b1976f726fae649e" providerId="LiveId" clId="{F1394915-2068-4960-9697-4CCE8BC1A020}" dt="2024-07-30T11:31:56.570" v="6049" actId="1076"/>
            <ac:spMkLst>
              <pc:docMk/>
              <pc:sldMasterMk cId="2829484598" sldId="2147483756"/>
              <pc:sldLayoutMk cId="263672647" sldId="2147483758"/>
              <ac:spMk id="6" creationId="{13840FA4-249F-6AAD-B869-09B132BD057E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DF3D8-B459-47EF-A965-E2B8177AFAD8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1B1DD-674A-498D-A71F-FBF713AEC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1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60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55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AB7797-F18D-4513-BEF7-FB1427204C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9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74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38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85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2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10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1B1DD-674A-498D-A71F-FBF713AECB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44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ED722-8ED0-3553-BB34-2BD2D52F1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5DC67-E935-94DA-CB49-CCE9EB8FF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07144-FF75-767A-B464-F8843B922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FA9F-B780-4BE3-ACBB-52C82C20B83E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D83C-4F10-4BDA-91CE-0CEA21010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64AB8-D9B3-3AEF-6C63-A5C27619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4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15BE0-40EB-4128-12A1-FE8873A9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97B35E-EC24-E216-9EB6-B0A4E4C32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D958D-B448-14DF-255E-1B80BA90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E52-D4C1-4990-B2DE-2EA39100A73D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C4ADA-0C4C-16EA-CC16-323BBBAE7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81DD1-9F9F-CCF8-80C6-2287B5EF1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1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E0A9B0-5B7F-7096-2075-78F2C4B696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FB1D5-5F13-7D7A-7986-BCBD2D367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D92F9-8786-B9D9-04C6-AD61535C0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9A8F-7CFB-4FE6-A604-DD303F369152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680B2-2B05-7EFD-08E8-4D536097A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3F406-6555-B5A5-9ACB-277B6102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8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D574-FAAE-475D-4AE2-D5049D504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106F3-681B-D360-AF2A-DC2F81E31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6282"/>
            <a:ext cx="10515600" cy="45506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19285-7524-9969-8114-2F073066A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67C8-E55A-428F-B8AD-0599E579EAA5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D7F98-D2C7-FD54-4E86-138531442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40FA4-249F-6AAD-B869-09B132BD0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1773" y="6492875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2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62B3A-38B4-5963-9463-29F565D4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D5E8B-7524-14A0-C06A-9132A7AF5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F6BE6-F0D8-37DC-46C7-779E50A2E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14843-C73A-439E-9491-8587A2313E3F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B1185-7465-B311-2A77-B6A0F44AF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76D52-D54E-6384-36A8-E9A5CF6F6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4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7B2FF-3FF9-5AAD-FF3A-F0F127626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3BB54-C6B1-A8B7-B528-1E57B77D9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6876D-C0E4-D92F-577E-9F0CD909C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ADCF93-BA1B-8CA8-A484-65E14DF7C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76D1-F60E-40C3-B293-A419DD29C76E}" type="datetime1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01E92-E61E-0540-2006-2E84F840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F404B-324A-0F48-19D6-213851784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5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2722E-2A24-1B55-A17B-C94C1261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CC0290-1145-5F73-4B61-4CB204A0E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728CC-F59F-28DD-E436-DBECA5547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D67F3-4D6A-2FC5-F9CC-C7ACFAB754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21DEAD-03ED-4492-EC09-765840FB2C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722A0E-ECF0-7D67-F433-8CD095958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A1FF1-F470-4D2C-90D9-5E3D332DDEE4}" type="datetime1">
              <a:rPr lang="en-US" smtClean="0"/>
              <a:t>7/30/2024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A418D1-176F-364B-2936-81812A01F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ADB25E-EC1E-9AE0-2017-06F72B3BA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3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68C57-E5A6-74B3-4B9C-A2CFC0A54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9036DE-1BA7-8DA9-DA74-0489ED0DC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F8C6-FCFB-4DF0-9607-A786D67F7A6F}" type="datetime1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DEB283-502E-476D-72B8-16F5C193D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FB46D-536C-5FE6-7E9B-D1D53D802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8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18A98-DB22-DE79-B4FC-A638F22C1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39A67-D22A-4CB5-BAE3-D34909F10551}" type="datetime1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19026-B257-A954-887F-0545B8A9C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D0FA7-E29F-98E8-B7B3-0AE43D27C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83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0BD8A-1F28-A6DE-47C0-10938443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2D8B-E1E0-EBBE-2B97-D40D4C959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04054-9FA0-2BDE-4AE4-941B0B6A9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D0DCF9-013E-C8C4-189B-52B8BD0E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3CB04-F42C-4259-8F83-59EFA51B19DD}" type="datetime1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9C26E2-8893-FC46-3BBE-DD027AEAA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C89FEA-E67A-5E6F-3607-97EC9FCB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66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66794-BBC0-0FF4-445A-AC10A0DD9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F3CC76-C456-CE8D-3FB5-96F0610FEE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9B16F-C67D-F0B4-AE2B-1B549FBCE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4A53C-8AB1-FF54-1A9D-127B468D5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1DE8-0E0E-4643-AABC-924A0AEB275E}" type="datetime1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B6611C-0BD8-F085-D26E-0D71081BC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DA5E7-A6E1-BF78-762C-734B7B2D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3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460E8-762A-05B8-A863-A05907B25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206EA-9116-3F20-8071-9BDB91403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78BC5-E79E-365C-DC37-400D209A47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2B2A6-EDF8-4B6D-86BC-3D2AB69FA543}" type="datetime1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FA7CA-5222-7DE2-414C-591538FD66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6250C-19EC-92CB-979E-71F127447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B3AE0-AB4D-465F-84D5-1BE60615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8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JP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etectors.fnal.gov/projects/calvision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148CF-37FD-3C71-D081-FCE656D697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Study of Single Crystal Readout for the Development of Dual-Readout Calorimetry in Future e+/e- Collider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3E5331-CABC-41D7-C37F-AF898DA6CC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cap="none" dirty="0">
                <a:solidFill>
                  <a:schemeClr val="tx1"/>
                </a:solidFill>
              </a:rPr>
              <a:t>Jessaly Zhu</a:t>
            </a:r>
          </a:p>
          <a:p>
            <a:pPr algn="ctr"/>
            <a:r>
              <a:rPr lang="en-US" dirty="0"/>
              <a:t>University of Michigan</a:t>
            </a:r>
            <a:endParaRPr lang="en-US" cap="none" dirty="0">
              <a:solidFill>
                <a:schemeClr val="tx1"/>
              </a:solidFill>
            </a:endParaRPr>
          </a:p>
          <a:p>
            <a:pPr algn="ctr"/>
            <a:r>
              <a:rPr lang="en-US" cap="none" dirty="0">
                <a:solidFill>
                  <a:schemeClr val="tx1"/>
                </a:solidFill>
              </a:rPr>
              <a:t>30 July 2024</a:t>
            </a:r>
          </a:p>
          <a:p>
            <a:pPr algn="ctr"/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CFC1E-EF36-5E0E-BB36-A1DA64A4F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3790" y="6492875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18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0C029-65FF-CED8-5813-BBB62F2F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55"/>
            <a:ext cx="10515600" cy="1325563"/>
          </a:xfrm>
        </p:spPr>
        <p:txBody>
          <a:bodyPr/>
          <a:lstStyle/>
          <a:p>
            <a:r>
              <a:rPr lang="en-US" dirty="0"/>
              <a:t>Averaged Waveforms: PWO with filter in rear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544A09-B3DF-4F30-EC37-1628225E1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9102"/>
            <a:ext cx="9095423" cy="523203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150DD5D-0567-EEFC-9630-1754EDA77E84}"/>
              </a:ext>
            </a:extLst>
          </p:cNvPr>
          <p:cNvSpPr txBox="1">
            <a:spLocks/>
          </p:cNvSpPr>
          <p:nvPr/>
        </p:nvSpPr>
        <p:spPr>
          <a:xfrm>
            <a:off x="8931404" y="1322308"/>
            <a:ext cx="3146296" cy="20778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Slow rising edge due to time delay of scintillation emission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See angle dependence in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Filtered reduced signal by about 1/3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Channel 0 has double the signal than other front channels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A655CF-732F-54FE-028F-7B281B750EAA}"/>
              </a:ext>
            </a:extLst>
          </p:cNvPr>
          <p:cNvSpPr txBox="1"/>
          <p:nvPr/>
        </p:nvSpPr>
        <p:spPr>
          <a:xfrm>
            <a:off x="323547" y="6409193"/>
            <a:ext cx="3743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*Noise events removed except channels 5 and 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155486-9792-1200-3475-CAF995AB749A}"/>
              </a:ext>
            </a:extLst>
          </p:cNvPr>
          <p:cNvSpPr txBox="1"/>
          <p:nvPr/>
        </p:nvSpPr>
        <p:spPr>
          <a:xfrm>
            <a:off x="883724" y="5070446"/>
            <a:ext cx="64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D618A0-753B-809C-E7E7-96A14E8EF8DA}"/>
              </a:ext>
            </a:extLst>
          </p:cNvPr>
          <p:cNvSpPr txBox="1"/>
          <p:nvPr/>
        </p:nvSpPr>
        <p:spPr>
          <a:xfrm>
            <a:off x="7654638" y="5070446"/>
            <a:ext cx="64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FF470-075F-520D-84ED-C9D63B9EA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7965" y="6492875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02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0C029-65FF-CED8-5813-BBB62F2F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Averaged Waveforms: PbF2 no filter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E1EE54-BCC9-1C13-71C6-611BF01663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3773"/>
            <a:ext cx="9092527" cy="523036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677A27-51BB-2D6A-C3D6-51ACB05AB782}"/>
              </a:ext>
            </a:extLst>
          </p:cNvPr>
          <p:cNvSpPr txBox="1">
            <a:spLocks/>
          </p:cNvSpPr>
          <p:nvPr/>
        </p:nvSpPr>
        <p:spPr>
          <a:xfrm>
            <a:off x="6482060" y="5476602"/>
            <a:ext cx="5481009" cy="6167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D17CF99-301A-7E40-4154-DD5B6186603A}"/>
              </a:ext>
            </a:extLst>
          </p:cNvPr>
          <p:cNvSpPr txBox="1">
            <a:spLocks/>
          </p:cNvSpPr>
          <p:nvPr/>
        </p:nvSpPr>
        <p:spPr>
          <a:xfrm>
            <a:off x="8890001" y="1325563"/>
            <a:ext cx="3073068" cy="18401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Cherenkov is instantaneous -&gt; sharp rising 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Due to directionality of Cherenkov: front end has larger signals at negative angles and back end has larger signals at positive angles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Channel 1 has overall smaller signals compared to other front channels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8331B2-4B4A-59D4-C754-1DBB12944CFD}"/>
              </a:ext>
            </a:extLst>
          </p:cNvPr>
          <p:cNvSpPr txBox="1"/>
          <p:nvPr/>
        </p:nvSpPr>
        <p:spPr>
          <a:xfrm>
            <a:off x="288141" y="6384141"/>
            <a:ext cx="3743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*Noise events removed except channel 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6DD21F-C0F7-BB97-DCC7-33F407565DDC}"/>
              </a:ext>
            </a:extLst>
          </p:cNvPr>
          <p:cNvSpPr txBox="1"/>
          <p:nvPr/>
        </p:nvSpPr>
        <p:spPr>
          <a:xfrm>
            <a:off x="7647381" y="5185850"/>
            <a:ext cx="64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39A83-90B0-3C7E-0B95-B92CEFE41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9869" y="6478577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50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3036C-CA84-85C9-A5B0-D7A32092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258"/>
            <a:ext cx="10515600" cy="1325563"/>
          </a:xfrm>
        </p:spPr>
        <p:txBody>
          <a:bodyPr/>
          <a:lstStyle/>
          <a:p>
            <a:r>
              <a:rPr lang="en-US" dirty="0"/>
              <a:t>Angle Dependence: PWO with filter in rear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7B2AD3A-995A-20A4-ED33-4818B182EEC4}"/>
              </a:ext>
            </a:extLst>
          </p:cNvPr>
          <p:cNvSpPr txBox="1">
            <a:spLocks/>
          </p:cNvSpPr>
          <p:nvPr/>
        </p:nvSpPr>
        <p:spPr>
          <a:xfrm>
            <a:off x="7358744" y="3168367"/>
            <a:ext cx="4601028" cy="25830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8F28B-DE8F-952D-FC15-93466F7F04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30" y="1690688"/>
            <a:ext cx="7200914" cy="41422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305370-4270-5AD3-6747-803B5785E474}"/>
              </a:ext>
            </a:extLst>
          </p:cNvPr>
          <p:cNvSpPr txBox="1"/>
          <p:nvPr/>
        </p:nvSpPr>
        <p:spPr>
          <a:xfrm>
            <a:off x="733419" y="1690688"/>
            <a:ext cx="245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Front End (no filter side)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EE231-78CC-C247-50A9-DEBEC91B0884}"/>
              </a:ext>
            </a:extLst>
          </p:cNvPr>
          <p:cNvSpPr txBox="1"/>
          <p:nvPr/>
        </p:nvSpPr>
        <p:spPr>
          <a:xfrm>
            <a:off x="4518907" y="1685812"/>
            <a:ext cx="209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 End (filter side)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948FB-B998-75C8-0A5C-CDDAF849CF40}"/>
              </a:ext>
            </a:extLst>
          </p:cNvPr>
          <p:cNvSpPr txBox="1"/>
          <p:nvPr/>
        </p:nvSpPr>
        <p:spPr>
          <a:xfrm>
            <a:off x="7226396" y="1533040"/>
            <a:ext cx="460102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peak value of signal fluctuations in amplitude distribution is taken at each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Normalized by the value at 0 deg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Front End (no filter side)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Symmetric due to no directionally from dominant scintillation component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Back End (filter side)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Asymmetry observed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Possible contributing factors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Cherenkov directionally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Photon loss due to coupling and transmission loss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Further analysis needed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A6C22E-CF19-D385-9785-D987F204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571" y="6492450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76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740A6-741C-1C7F-1A71-B35196A0A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847"/>
            <a:ext cx="10515600" cy="1325563"/>
          </a:xfrm>
        </p:spPr>
        <p:txBody>
          <a:bodyPr/>
          <a:lstStyle/>
          <a:p>
            <a:r>
              <a:rPr lang="en-US" dirty="0"/>
              <a:t>Angle Dependence: PbF2 no filter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84FFA1-B0F3-F50A-E1AE-88179EFE30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4"/>
          <a:stretch/>
        </p:blipFill>
        <p:spPr>
          <a:xfrm>
            <a:off x="283028" y="1716929"/>
            <a:ext cx="8708572" cy="463307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78A0AC-9293-6346-C9B4-5676279CD444}"/>
              </a:ext>
            </a:extLst>
          </p:cNvPr>
          <p:cNvSpPr txBox="1">
            <a:spLocks/>
          </p:cNvSpPr>
          <p:nvPr/>
        </p:nvSpPr>
        <p:spPr>
          <a:xfrm>
            <a:off x="8781143" y="1716929"/>
            <a:ext cx="3410857" cy="34702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Observations: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Asymmetry between positive and negative angles due to Cherenkov directionality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Consistent with expectations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44F4CD-C403-63A8-98C9-7DD43725A76E}"/>
              </a:ext>
            </a:extLst>
          </p:cNvPr>
          <p:cNvSpPr txBox="1"/>
          <p:nvPr/>
        </p:nvSpPr>
        <p:spPr>
          <a:xfrm>
            <a:off x="1809744" y="1512989"/>
            <a:ext cx="1197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Front end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7CAEC-E36E-C29F-7A08-BBEB54202DD8}"/>
              </a:ext>
            </a:extLst>
          </p:cNvPr>
          <p:cNvSpPr txBox="1"/>
          <p:nvPr/>
        </p:nvSpPr>
        <p:spPr>
          <a:xfrm>
            <a:off x="6320971" y="1467827"/>
            <a:ext cx="1197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 end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CA1D98-E397-ECE3-4A71-3F184CE3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3789" y="6492875"/>
            <a:ext cx="2743200" cy="365125"/>
          </a:xfrm>
        </p:spPr>
        <p:txBody>
          <a:bodyPr/>
          <a:lstStyle/>
          <a:p>
            <a:fld id="{22EB3AE0-AB4D-465F-84D5-1BE606155F9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119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5D0BF-B879-8D44-ADCF-6273710F3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424"/>
            <a:ext cx="10515600" cy="1325563"/>
          </a:xfrm>
        </p:spPr>
        <p:txBody>
          <a:bodyPr/>
          <a:lstStyle/>
          <a:p>
            <a:r>
              <a:rPr lang="en-US" dirty="0"/>
              <a:t>Telescope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1B3C2-8EC6-C874-CC22-FDE4A76F4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858" y="1302159"/>
            <a:ext cx="11163043" cy="486866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Si-telescope used to track position of electron beam</a:t>
            </a:r>
          </a:p>
          <a:p>
            <a:r>
              <a:rPr lang="en-US" sz="2400" dirty="0"/>
              <a:t>Essential for understanding any position dependence on shower development and response of </a:t>
            </a:r>
            <a:r>
              <a:rPr lang="en-US" sz="2400" dirty="0" err="1"/>
              <a:t>SiPMs</a:t>
            </a:r>
            <a:endParaRPr lang="en-US" sz="2400" dirty="0"/>
          </a:p>
          <a:p>
            <a:r>
              <a:rPr lang="en-US" sz="2400" dirty="0"/>
              <a:t>Made up of 6 planes (0-5) divided into 18.4 micron size pixels </a:t>
            </a:r>
          </a:p>
          <a:p>
            <a:pPr marL="0" indent="0">
              <a:buNone/>
            </a:pPr>
            <a:r>
              <a:rPr lang="en-US" sz="2400" dirty="0"/>
              <a:t>Challenges:</a:t>
            </a:r>
          </a:p>
          <a:p>
            <a:pPr lvl="1"/>
            <a:r>
              <a:rPr lang="en-US" sz="2000" dirty="0"/>
              <a:t>Misalignment between planes</a:t>
            </a:r>
          </a:p>
          <a:p>
            <a:pPr lvl="1"/>
            <a:r>
              <a:rPr lang="en-US" sz="2000" dirty="0"/>
              <a:t>Multiple scattering and beam divergence effects</a:t>
            </a:r>
          </a:p>
          <a:p>
            <a:pPr lvl="1"/>
            <a:r>
              <a:rPr lang="en-US" sz="2000" dirty="0"/>
              <a:t>More than 60% of events have more than 1 track </a:t>
            </a:r>
          </a:p>
          <a:p>
            <a:pPr marL="457200" lvl="1" indent="0">
              <a:buNone/>
            </a:pPr>
            <a:r>
              <a:rPr lang="en-US" sz="2000" dirty="0"/>
              <a:t>    due to large sampling window</a:t>
            </a:r>
          </a:p>
          <a:p>
            <a:pPr lvl="1"/>
            <a:r>
              <a:rPr lang="en-US" sz="2000" dirty="0"/>
              <a:t>Noise needs to selected and filtered out</a:t>
            </a:r>
          </a:p>
          <a:p>
            <a:pPr marL="0" indent="0">
              <a:buNone/>
            </a:pPr>
            <a:r>
              <a:rPr lang="en-US" sz="2400" dirty="0"/>
              <a:t>Goal:</a:t>
            </a:r>
          </a:p>
          <a:p>
            <a:pPr lvl="1"/>
            <a:r>
              <a:rPr lang="en-US" sz="2000" dirty="0"/>
              <a:t>Assuming non-rotational misalignment, </a:t>
            </a:r>
          </a:p>
          <a:p>
            <a:pPr marL="457200" lvl="1" indent="0">
              <a:buNone/>
            </a:pPr>
            <a:r>
              <a:rPr lang="en-US" sz="2000" dirty="0"/>
              <a:t>    reconstruct tracks using chi-square minimization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ABD21-7658-143B-7FDB-42200078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3150D5-C3BC-906B-0830-AD31D0354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328" y="3011714"/>
            <a:ext cx="4757499" cy="277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4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7995D-1EB9-3BDA-8318-696CB445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Telescope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F9173-2821-33F0-BA82-9818889A4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080"/>
            <a:ext cx="10515600" cy="47838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Selected single track events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Filtered out noise hits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Performed linear fit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08FC8-A9AB-D414-F697-16D22D76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5CF87A-6E36-A429-0936-F019CA403B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73" y="2960991"/>
            <a:ext cx="4706223" cy="2743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A409BB-89D2-3496-F7EC-BC03F8E12802}"/>
              </a:ext>
            </a:extLst>
          </p:cNvPr>
          <p:cNvSpPr txBox="1"/>
          <p:nvPr/>
        </p:nvSpPr>
        <p:spPr>
          <a:xfrm>
            <a:off x="1005373" y="5767368"/>
            <a:ext cx="959352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In progress: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Find residual between fit and hits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Extract beam divergence and multiple scattering effects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B18FF6-678D-02D5-1906-3F9268882468}"/>
              </a:ext>
            </a:extLst>
          </p:cNvPr>
          <p:cNvSpPr txBox="1"/>
          <p:nvPr/>
        </p:nvSpPr>
        <p:spPr>
          <a:xfrm>
            <a:off x="2315210" y="2610071"/>
            <a:ext cx="20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realignment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A902B3-4D0B-1A32-C553-1D6CF4B27E4F}"/>
              </a:ext>
            </a:extLst>
          </p:cNvPr>
          <p:cNvSpPr txBox="1"/>
          <p:nvPr/>
        </p:nvSpPr>
        <p:spPr>
          <a:xfrm>
            <a:off x="7405836" y="2575131"/>
            <a:ext cx="20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realignment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CA1459-9083-187E-AA66-25570288C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960991"/>
            <a:ext cx="470622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74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669ED-57D8-630D-E4A5-258F59898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2024 CERN Test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89F77-899D-7F7D-C986-3F1F94EB0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2088"/>
            <a:ext cx="10515600" cy="4714875"/>
          </a:xfrm>
        </p:spPr>
        <p:txBody>
          <a:bodyPr/>
          <a:lstStyle/>
          <a:p>
            <a:r>
              <a:rPr lang="en-US" dirty="0"/>
              <a:t>Participated in beam test</a:t>
            </a:r>
          </a:p>
          <a:p>
            <a:pPr lvl="1"/>
            <a:r>
              <a:rPr lang="en-US" dirty="0"/>
              <a:t>Set up</a:t>
            </a:r>
          </a:p>
          <a:p>
            <a:pPr lvl="1"/>
            <a:r>
              <a:rPr lang="en-US" dirty="0"/>
              <a:t>Data-taking shifts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15065-2EBF-5238-B919-D6B6CC8D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16</a:t>
            </a:fld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7A774D1-96AA-E52D-5165-A6749882B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20855" y="3350590"/>
            <a:ext cx="3657600" cy="27432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099BDD9-C155-480C-2E4C-2EFC137B8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164" y="3365671"/>
            <a:ext cx="3657600" cy="2743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3264A6-5FE3-4ED5-ACD2-17D45AFD3F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0107" y="3365671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00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E8138-224A-BBD2-50B2-EA710D328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E311A-EF7F-2D75-2F2A-4CCB1A517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 with tracking reconstruction</a:t>
            </a:r>
          </a:p>
          <a:p>
            <a:r>
              <a:rPr lang="en-US" sz="2800" dirty="0"/>
              <a:t>Compare PWO from DESY with Fermilab data to understand the differences caused by the use of different </a:t>
            </a:r>
            <a:r>
              <a:rPr lang="en-US" sz="2800" dirty="0" err="1"/>
              <a:t>SiPMs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F07F6-A752-C15C-44AF-7F51A5C6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26C636-976C-25E9-9777-5D3069471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8" y="565150"/>
            <a:ext cx="1727574" cy="307034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2E5487-EA1E-4504-9A2C-04F08584E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109" y="895393"/>
            <a:ext cx="2057400" cy="274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EEBF92-6FF1-48DD-5DB8-C5722DA58B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4069" y="1590656"/>
            <a:ext cx="2332991" cy="17497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6B500E-94B4-5E4F-96CA-5B051CA792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0468" y="1034442"/>
            <a:ext cx="2968664" cy="22264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DE4566-FA57-FDEA-E294-90DA2A8CBB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06852" y="4006849"/>
            <a:ext cx="2420727" cy="18155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4D843D-D0D7-B605-F533-CB85E4042C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73" y="1921262"/>
            <a:ext cx="2289775" cy="17173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EE82041-117E-8D4B-8FF2-E9B470B3E3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85736" y="1638344"/>
            <a:ext cx="2285999" cy="17144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E3A7D78-689B-C55D-2C37-5E34B760C6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0002" y="3974515"/>
            <a:ext cx="2303433" cy="17275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2AA371A-1DF5-FE07-FEA4-89956A32936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2186" y="4000092"/>
            <a:ext cx="2508056" cy="188104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534B63C-E28B-67D9-4AAD-BCD3F860BD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378" y="3686585"/>
            <a:ext cx="2684818" cy="2013271"/>
          </a:xfrm>
          <a:prstGeom prst="rect">
            <a:avLst/>
          </a:prstGeom>
        </p:spPr>
      </p:pic>
      <p:pic>
        <p:nvPicPr>
          <p:cNvPr id="1026" name="Picture 2" descr="Villa del Balbianello | Wookieepedia | Fandom">
            <a:extLst>
              <a:ext uri="{FF2B5EF4-FFF2-40B4-BE49-F238E27FC236}">
                <a16:creationId xmlns:a16="http://schemas.microsoft.com/office/drawing/2014/main" id="{E7FE3121-0CC5-2281-9CA5-8326E08FD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62" y="585200"/>
            <a:ext cx="2286000" cy="128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0F5F12F-7685-B7F0-7180-B147267864E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729" y="3696957"/>
            <a:ext cx="1881043" cy="250805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15B01C7-61A3-A1A9-53F9-F5E315B49D9E}"/>
              </a:ext>
            </a:extLst>
          </p:cNvPr>
          <p:cNvSpPr txBox="1"/>
          <p:nvPr/>
        </p:nvSpPr>
        <p:spPr>
          <a:xfrm>
            <a:off x="289936" y="277209"/>
            <a:ext cx="1378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la </a:t>
            </a:r>
            <a:r>
              <a:rPr lang="en-US" sz="1000" dirty="0" err="1">
                <a:latin typeface="Comic Sans MS" panose="030F0702030302020204" pitchFamily="66" charset="0"/>
              </a:rPr>
              <a:t>jonction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6F932A-C675-BFF9-699F-84FD9A480B25}"/>
              </a:ext>
            </a:extLst>
          </p:cNvPr>
          <p:cNvSpPr txBox="1"/>
          <p:nvPr/>
        </p:nvSpPr>
        <p:spPr>
          <a:xfrm>
            <a:off x="1942012" y="1048009"/>
            <a:ext cx="15530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steak frites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2291C4C-05A7-5A97-CE19-5B8CA4545418}"/>
              </a:ext>
            </a:extLst>
          </p:cNvPr>
          <p:cNvSpPr txBox="1"/>
          <p:nvPr/>
        </p:nvSpPr>
        <p:spPr>
          <a:xfrm>
            <a:off x="3923878" y="362576"/>
            <a:ext cx="1661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lyon</a:t>
            </a:r>
            <a:r>
              <a:rPr lang="en-US" sz="1000" dirty="0">
                <a:latin typeface="Comic Sans MS" panose="030F0702030302020204" pitchFamily="66" charset="0"/>
              </a:rPr>
              <a:t>: basilica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53B09EA-35CE-91E5-A914-3E37CFFE5301}"/>
              </a:ext>
            </a:extLst>
          </p:cNvPr>
          <p:cNvSpPr txBox="1"/>
          <p:nvPr/>
        </p:nvSpPr>
        <p:spPr>
          <a:xfrm>
            <a:off x="5975225" y="336161"/>
            <a:ext cx="2227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villa del </a:t>
            </a:r>
            <a:r>
              <a:rPr lang="en-US" sz="1000" dirty="0" err="1">
                <a:latin typeface="Comic Sans MS" panose="030F0702030302020204" pitchFamily="66" charset="0"/>
              </a:rPr>
              <a:t>balbianello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F4BFF0C-01A5-593B-6B8A-D6C636DCFCCE}"/>
              </a:ext>
            </a:extLst>
          </p:cNvPr>
          <p:cNvSpPr txBox="1"/>
          <p:nvPr/>
        </p:nvSpPr>
        <p:spPr>
          <a:xfrm>
            <a:off x="8388560" y="894120"/>
            <a:ext cx="147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cloud chamber workshop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1DF8A40-DD01-7DF1-AC07-F7A5A80F559D}"/>
              </a:ext>
            </a:extLst>
          </p:cNvPr>
          <p:cNvSpPr txBox="1"/>
          <p:nvPr/>
        </p:nvSpPr>
        <p:spPr>
          <a:xfrm>
            <a:off x="10322731" y="502309"/>
            <a:ext cx="147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cailler</a:t>
            </a:r>
            <a:r>
              <a:rPr lang="en-US" sz="1000" dirty="0">
                <a:latin typeface="Comic Sans MS" panose="030F0702030302020204" pitchFamily="66" charset="0"/>
              </a:rPr>
              <a:t> chocolate factory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D6CB5B-3610-4763-405B-3FA8AB37880F}"/>
              </a:ext>
            </a:extLst>
          </p:cNvPr>
          <p:cNvSpPr txBox="1"/>
          <p:nvPr/>
        </p:nvSpPr>
        <p:spPr>
          <a:xfrm>
            <a:off x="194636" y="5969684"/>
            <a:ext cx="1474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st</a:t>
            </a:r>
            <a:r>
              <a:rPr lang="en-US" sz="1000" dirty="0">
                <a:latin typeface="Comic Sans MS" panose="030F0702030302020204" pitchFamily="66" charset="0"/>
              </a:rPr>
              <a:t> </a:t>
            </a:r>
            <a:r>
              <a:rPr lang="en-US" sz="1000" dirty="0" err="1">
                <a:latin typeface="Comic Sans MS" panose="030F0702030302020204" pitchFamily="66" charset="0"/>
              </a:rPr>
              <a:t>pierre</a:t>
            </a:r>
            <a:r>
              <a:rPr lang="en-US" sz="1000" dirty="0">
                <a:latin typeface="Comic Sans MS" panose="030F0702030302020204" pitchFamily="66" charset="0"/>
              </a:rPr>
              <a:t> cathedral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1A29283-745A-552A-E6D3-AFBA88133352}"/>
              </a:ext>
            </a:extLst>
          </p:cNvPr>
          <p:cNvSpPr txBox="1"/>
          <p:nvPr/>
        </p:nvSpPr>
        <p:spPr>
          <a:xfrm>
            <a:off x="2252656" y="6249203"/>
            <a:ext cx="915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annecy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2CC70C-BAE9-F4CC-4ABF-E5C30AE93632}"/>
              </a:ext>
            </a:extLst>
          </p:cNvPr>
          <p:cNvSpPr txBox="1"/>
          <p:nvPr/>
        </p:nvSpPr>
        <p:spPr>
          <a:xfrm>
            <a:off x="4703491" y="5699856"/>
            <a:ext cx="760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bern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7E8391-16F0-5C14-8E9E-0A5775C1745F}"/>
              </a:ext>
            </a:extLst>
          </p:cNvPr>
          <p:cNvSpPr txBox="1"/>
          <p:nvPr/>
        </p:nvSpPr>
        <p:spPr>
          <a:xfrm>
            <a:off x="6802943" y="6210648"/>
            <a:ext cx="12246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lake </a:t>
            </a:r>
            <a:r>
              <a:rPr lang="en-US" sz="1000" dirty="0" err="1">
                <a:latin typeface="Comic Sans MS" panose="030F0702030302020204" pitchFamily="66" charset="0"/>
              </a:rPr>
              <a:t>como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5266A8B-28AF-C3BE-5F6B-33CF8A3A9179}"/>
              </a:ext>
            </a:extLst>
          </p:cNvPr>
          <p:cNvSpPr txBox="1"/>
          <p:nvPr/>
        </p:nvSpPr>
        <p:spPr>
          <a:xfrm>
            <a:off x="8912640" y="6124264"/>
            <a:ext cx="809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milan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63" name="Slide Number Placeholder 3">
            <a:extLst>
              <a:ext uri="{FF2B5EF4-FFF2-40B4-BE49-F238E27FC236}">
                <a16:creationId xmlns:a16="http://schemas.microsoft.com/office/drawing/2014/main" id="{EF10A1D1-C7C7-8586-5C1A-30B5D15542BE}"/>
              </a:ext>
            </a:extLst>
          </p:cNvPr>
          <p:cNvSpPr txBox="1">
            <a:spLocks/>
          </p:cNvSpPr>
          <p:nvPr/>
        </p:nvSpPr>
        <p:spPr>
          <a:xfrm>
            <a:off x="9212017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2EB3AE0-AB4D-465F-84D5-1BE606155F9A}" type="slidenum">
              <a:rPr lang="en-US" sz="1000" smtClean="0"/>
              <a:pPr algn="ctr"/>
              <a:t>18</a:t>
            </a:fld>
            <a:endParaRPr lang="en-US" sz="1000"/>
          </a:p>
        </p:txBody>
      </p:sp>
      <p:pic>
        <p:nvPicPr>
          <p:cNvPr id="1025" name="Picture 1024">
            <a:extLst>
              <a:ext uri="{FF2B5EF4-FFF2-40B4-BE49-F238E27FC236}">
                <a16:creationId xmlns:a16="http://schemas.microsoft.com/office/drawing/2014/main" id="{72D2A972-45BA-851C-455F-DF4CC208A6A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77016" y="4023055"/>
            <a:ext cx="2413135" cy="1809851"/>
          </a:xfrm>
          <a:prstGeom prst="rect">
            <a:avLst/>
          </a:prstGeom>
        </p:spPr>
      </p:pic>
      <p:sp>
        <p:nvSpPr>
          <p:cNvPr id="1027" name="TextBox 1026">
            <a:extLst>
              <a:ext uri="{FF2B5EF4-FFF2-40B4-BE49-F238E27FC236}">
                <a16:creationId xmlns:a16="http://schemas.microsoft.com/office/drawing/2014/main" id="{0BF9B11D-99ED-4B20-5D85-60052DDF56F2}"/>
              </a:ext>
            </a:extLst>
          </p:cNvPr>
          <p:cNvSpPr txBox="1"/>
          <p:nvPr/>
        </p:nvSpPr>
        <p:spPr>
          <a:xfrm>
            <a:off x="10400245" y="6127072"/>
            <a:ext cx="15754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Comic Sans MS" panose="030F0702030302020204" pitchFamily="66" charset="0"/>
              </a:rPr>
              <a:t>russian</a:t>
            </a:r>
            <a:r>
              <a:rPr lang="en-US" sz="1000" dirty="0">
                <a:latin typeface="Comic Sans MS" panose="030F0702030302020204" pitchFamily="66" charset="0"/>
              </a:rPr>
              <a:t> food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A9ABF9-5C5D-6B74-68A6-BDA733A20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1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B97B3-C284-E46C-FE01-A750BEE0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Resolution of Calorimeters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4031EB-8E61-8084-259D-E62EE72F32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616" y="1533453"/>
                <a:ext cx="11273921" cy="4899706"/>
              </a:xfrm>
            </p:spPr>
            <p:txBody>
              <a:bodyPr/>
              <a:lstStyle/>
              <a:p>
                <a:r>
                  <a:rPr lang="en-US" sz="2400" dirty="0"/>
                  <a:t>Calorimeters measure the energy deposited in particle showers</a:t>
                </a:r>
              </a:p>
              <a:p>
                <a:r>
                  <a:rPr lang="en-US" sz="2400" dirty="0"/>
                  <a:t>Two types of showers: electromagnetic and hadronic</a:t>
                </a:r>
              </a:p>
              <a:p>
                <a:r>
                  <a:rPr lang="en-US" sz="2400" b="1" dirty="0"/>
                  <a:t>Energy resolution</a:t>
                </a:r>
                <a:endParaRPr lang="en-US" sz="2000" dirty="0"/>
              </a:p>
              <a:p>
                <a:pPr lvl="1"/>
                <a:r>
                  <a:rPr lang="en-US" sz="2000" dirty="0"/>
                  <a:t>Crucial for accurate particle identification!</a:t>
                </a:r>
              </a:p>
              <a:p>
                <a:pPr lvl="1"/>
                <a:r>
                  <a:rPr lang="en-US" sz="2000" dirty="0"/>
                  <a:t>Energy resolution (</a:t>
                </a:r>
                <a:r>
                  <a:rPr lang="el-GR" sz="2000" dirty="0"/>
                  <a:t>Δ</a:t>
                </a:r>
                <a:r>
                  <a:rPr lang="en-US" sz="2000" dirty="0"/>
                  <a:t>E/E) of 3-4% for 100 GeV jets is a benchmark for the precision study at future e+/e- colliders</a:t>
                </a:r>
              </a:p>
              <a:p>
                <a:r>
                  <a:rPr lang="en-US" sz="2400" dirty="0"/>
                  <a:t>Large fluctuations of the EM/neutral component in hadronic showers and in energy sampling measurements</a:t>
                </a:r>
              </a:p>
              <a:p>
                <a:pPr marL="457200" lvl="1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i="1" dirty="0">
                    <a:sym typeface="Wingdings" panose="05000000000000000000" pitchFamily="2" charset="2"/>
                  </a:rPr>
                  <a:t>limits energy resolution of traditional calorimeters to 30-50%/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rad>
                  </m:oMath>
                </a14:m>
                <a:endParaRPr lang="en-US" i="1" dirty="0">
                  <a:sym typeface="Wingdings" panose="05000000000000000000" pitchFamily="2" charset="2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4031EB-8E61-8084-259D-E62EE72F32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616" y="1533453"/>
                <a:ext cx="11273921" cy="4899706"/>
              </a:xfrm>
              <a:blipFill>
                <a:blip r:embed="rId3"/>
                <a:stretch>
                  <a:fillRect l="-703" t="-1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07079-66D0-4EAB-63BE-BB5E99E90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50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CE7D-605E-61ED-B7E9-73DD21525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improve energy resolution?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88458-F96B-0081-5C2E-5C1F83551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777" y="1308295"/>
            <a:ext cx="7400812" cy="5184580"/>
          </a:xfrm>
        </p:spPr>
        <p:txBody>
          <a:bodyPr>
            <a:norm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Dual-Readout Calorimetry</a:t>
            </a:r>
            <a:r>
              <a:rPr lang="en-US" dirty="0">
                <a:sym typeface="Wingdings" panose="05000000000000000000" pitchFamily="2" charset="2"/>
              </a:rPr>
              <a:t>: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Simultaneous scintillation and Cherenkov measurements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Ability to compensate for large variations and non-linear response from the invisible energy in hadronic showers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better energy resolution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00786-F793-0CF0-C4C9-1B9718903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AC5E0-49B8-4095-98F9-09F2986CE0C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7EA665-AC66-B50C-F034-1B4C7E80D7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"/>
          <a:stretch/>
        </p:blipFill>
        <p:spPr>
          <a:xfrm>
            <a:off x="7635589" y="1862695"/>
            <a:ext cx="4321634" cy="3786849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46447A-597D-5AE9-A8EB-FDE6A7239C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217009"/>
              </p:ext>
            </p:extLst>
          </p:nvPr>
        </p:nvGraphicFramePr>
        <p:xfrm>
          <a:off x="480783" y="4135191"/>
          <a:ext cx="6908800" cy="2103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54400">
                  <a:extLst>
                    <a:ext uri="{9D8B030D-6E8A-4147-A177-3AD203B41FA5}">
                      <a16:colId xmlns:a16="http://schemas.microsoft.com/office/drawing/2014/main" val="35487884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1275193901"/>
                    </a:ext>
                  </a:extLst>
                </a:gridCol>
              </a:tblGrid>
              <a:tr h="287609">
                <a:tc>
                  <a:txBody>
                    <a:bodyPr/>
                    <a:lstStyle/>
                    <a:p>
                      <a:r>
                        <a:rPr lang="en-US" dirty="0"/>
                        <a:t>Scintillation 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Cherenkov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490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Photons emitted due to relaxation of excited particles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Isotropic: propagates in all directions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Time delay in emission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Photons emitted due to relativistic particles with v&gt;c polarizing the medium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Directional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Instantaneous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46201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9D609D7-AF94-8B5D-E029-B52C2372C5C8}"/>
              </a:ext>
            </a:extLst>
          </p:cNvPr>
          <p:cNvSpPr txBox="1"/>
          <p:nvPr/>
        </p:nvSpPr>
        <p:spPr>
          <a:xfrm>
            <a:off x="8212370" y="5694593"/>
            <a:ext cx="353966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b="0" i="0" dirty="0">
                <a:solidFill>
                  <a:srgbClr val="333333"/>
                </a:solidFill>
                <a:effectLst/>
                <a:latin typeface="-apple-system"/>
              </a:rPr>
              <a:t>Emilie </a:t>
            </a:r>
            <a:r>
              <a:rPr lang="fr-FR" sz="1050" b="0" i="0" dirty="0" err="1">
                <a:solidFill>
                  <a:srgbClr val="333333"/>
                </a:solidFill>
                <a:effectLst/>
                <a:latin typeface="-apple-system"/>
              </a:rPr>
              <a:t>Roncali</a:t>
            </a:r>
            <a:r>
              <a:rPr lang="fr-FR" sz="105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sz="105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fr-FR" sz="1050" b="0" i="0" dirty="0">
                <a:solidFill>
                  <a:srgbClr val="333333"/>
                </a:solidFill>
                <a:effectLst/>
                <a:latin typeface="-apple-system"/>
              </a:rPr>
              <a:t> 2019 </a:t>
            </a:r>
            <a:r>
              <a:rPr lang="fr-FR" sz="1050" b="0" i="1" dirty="0" err="1">
                <a:solidFill>
                  <a:srgbClr val="333333"/>
                </a:solidFill>
                <a:effectLst/>
                <a:latin typeface="-apple-system"/>
              </a:rPr>
              <a:t>Biomed</a:t>
            </a:r>
            <a:r>
              <a:rPr lang="fr-FR" sz="1050" b="0" i="1" dirty="0">
                <a:solidFill>
                  <a:srgbClr val="333333"/>
                </a:solidFill>
                <a:effectLst/>
                <a:latin typeface="-apple-system"/>
              </a:rPr>
              <a:t>. Phys. Eng. Express</a:t>
            </a:r>
            <a:r>
              <a:rPr lang="fr-FR" sz="105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fr-FR" sz="1050" b="1" i="0" dirty="0">
                <a:solidFill>
                  <a:srgbClr val="333333"/>
                </a:solidFill>
                <a:effectLst/>
                <a:latin typeface="-apple-system"/>
              </a:rPr>
              <a:t>5</a:t>
            </a:r>
            <a:r>
              <a:rPr lang="fr-FR" sz="1050" b="0" i="0" dirty="0">
                <a:solidFill>
                  <a:srgbClr val="333333"/>
                </a:solidFill>
                <a:effectLst/>
                <a:latin typeface="-apple-system"/>
              </a:rPr>
              <a:t> 035033</a:t>
            </a:r>
            <a:endParaRPr lang="en-US" sz="105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FF40A3-80FD-2583-3F8A-EA72A4172E7A}"/>
              </a:ext>
            </a:extLst>
          </p:cNvPr>
          <p:cNvSpPr/>
          <p:nvPr/>
        </p:nvSpPr>
        <p:spPr>
          <a:xfrm>
            <a:off x="8239146" y="2165350"/>
            <a:ext cx="803254" cy="2924175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7E064A-D5AE-EBA3-D6CD-FFFAE4DCFA9B}"/>
              </a:ext>
            </a:extLst>
          </p:cNvPr>
          <p:cNvSpPr/>
          <p:nvPr/>
        </p:nvSpPr>
        <p:spPr>
          <a:xfrm>
            <a:off x="10521970" y="2165350"/>
            <a:ext cx="1327129" cy="2924175"/>
          </a:xfrm>
          <a:prstGeom prst="rect">
            <a:avLst/>
          </a:prstGeom>
          <a:solidFill>
            <a:srgbClr val="33CC33">
              <a:alpha val="20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799153-0904-F210-25C6-92C8287EC626}"/>
              </a:ext>
            </a:extLst>
          </p:cNvPr>
          <p:cNvSpPr/>
          <p:nvPr/>
        </p:nvSpPr>
        <p:spPr>
          <a:xfrm>
            <a:off x="9042400" y="2165350"/>
            <a:ext cx="1479570" cy="2924175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3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5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595FF-1F1D-051A-C9A0-76EF8F9E0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Calvision</a:t>
            </a:r>
            <a:r>
              <a:rPr lang="en-US" dirty="0"/>
              <a:t>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EE26C-786F-D6FB-DFC4-465913BC2A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collaboration aiming to develop a crystal-based dual-readout electromagnetic calorimeter to complement a precision hadronic calorimeter.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information, visit </a:t>
            </a:r>
            <a:r>
              <a:rPr lang="pt-BR" dirty="0">
                <a:hlinkClick r:id="rId2"/>
              </a:rPr>
              <a:t>CalVision | Detector R&amp;D (fnal.gov)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643FA-C48C-9696-86BF-C93378A00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6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FFEA1-715D-375C-1EA1-A60639806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2024 Test Beam Setup at DESY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2316A8-CC92-D07C-C63E-4E83C62754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750" y="1407910"/>
            <a:ext cx="6990051" cy="25187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D32B42-7BBA-8258-C3DD-38ED81F38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030" y="4476321"/>
            <a:ext cx="3633286" cy="22451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BBBB954-274A-B64A-ECAB-2125BC76E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427" y="1462088"/>
            <a:ext cx="2758823" cy="207334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ADE45F1-1774-98DB-9435-2E1F8A525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6686" y="4416425"/>
            <a:ext cx="4276756" cy="180023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CB060059-1B4D-CA88-EEB9-3C9FE47363FD}"/>
              </a:ext>
            </a:extLst>
          </p:cNvPr>
          <p:cNvSpPr txBox="1"/>
          <p:nvPr/>
        </p:nvSpPr>
        <p:spPr>
          <a:xfrm>
            <a:off x="688986" y="5126924"/>
            <a:ext cx="1472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Naming</a:t>
            </a:r>
          </a:p>
          <a:p>
            <a:pPr algn="ctr"/>
            <a:r>
              <a:rPr lang="en-US" dirty="0"/>
              <a:t>convention: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3154F3-07BB-D50A-BFF8-168ACC360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4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E3FA2116-191C-B18B-FA62-1E69164112B8}"/>
              </a:ext>
            </a:extLst>
          </p:cNvPr>
          <p:cNvGrpSpPr/>
          <p:nvPr/>
        </p:nvGrpSpPr>
        <p:grpSpPr>
          <a:xfrm>
            <a:off x="1156052" y="3067185"/>
            <a:ext cx="2074323" cy="458726"/>
            <a:chOff x="1107597" y="2795111"/>
            <a:chExt cx="2074323" cy="45872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F12B95E-9B63-26F7-2E94-312F5759090B}"/>
                </a:ext>
              </a:extLst>
            </p:cNvPr>
            <p:cNvSpPr/>
            <p:nvPr/>
          </p:nvSpPr>
          <p:spPr>
            <a:xfrm>
              <a:off x="1107597" y="2796431"/>
              <a:ext cx="1766360" cy="454695"/>
            </a:xfrm>
            <a:prstGeom prst="rect">
              <a:avLst/>
            </a:prstGeom>
            <a:solidFill>
              <a:srgbClr val="CFC2D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3C4256A-540A-A0F9-372D-AB837D5D0553}"/>
                </a:ext>
              </a:extLst>
            </p:cNvPr>
            <p:cNvSpPr/>
            <p:nvPr/>
          </p:nvSpPr>
          <p:spPr>
            <a:xfrm>
              <a:off x="2873957" y="2795666"/>
              <a:ext cx="102685" cy="45761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1A1F363-D28B-3B59-0DE7-86DB77D90C1A}"/>
                </a:ext>
              </a:extLst>
            </p:cNvPr>
            <p:cNvSpPr/>
            <p:nvPr/>
          </p:nvSpPr>
          <p:spPr>
            <a:xfrm>
              <a:off x="3073058" y="3058012"/>
              <a:ext cx="102681" cy="190671"/>
            </a:xfrm>
            <a:prstGeom prst="rect">
              <a:avLst/>
            </a:prstGeom>
            <a:solidFill>
              <a:srgbClr val="01AE4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1239D82-01BA-A1E4-CCAB-3547FA95527F}"/>
                </a:ext>
              </a:extLst>
            </p:cNvPr>
            <p:cNvSpPr/>
            <p:nvPr/>
          </p:nvSpPr>
          <p:spPr>
            <a:xfrm>
              <a:off x="3079239" y="2795111"/>
              <a:ext cx="102681" cy="190671"/>
            </a:xfrm>
            <a:prstGeom prst="rect">
              <a:avLst/>
            </a:prstGeom>
            <a:solidFill>
              <a:srgbClr val="01AE4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506D647-2113-3FCE-711E-10CE686C1F03}"/>
                </a:ext>
              </a:extLst>
            </p:cNvPr>
            <p:cNvSpPr/>
            <p:nvPr/>
          </p:nvSpPr>
          <p:spPr>
            <a:xfrm>
              <a:off x="2982543" y="2796637"/>
              <a:ext cx="93780" cy="4572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FE0F006-5698-FC5C-C8C0-07EC7B1AC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2024 Test Beam Setup at DESY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54459-A3A2-A289-C1D9-BE555940D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6</a:t>
            </a:fld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BFF650E-3C1B-5F64-3D7B-78DD4BD65A5A}"/>
              </a:ext>
            </a:extLst>
          </p:cNvPr>
          <p:cNvSpPr txBox="1">
            <a:spLocks/>
          </p:cNvSpPr>
          <p:nvPr/>
        </p:nvSpPr>
        <p:spPr>
          <a:xfrm>
            <a:off x="9212017" y="405589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EB3AE0-AB4D-465F-84D5-1BE606155F9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AFA4DF-482F-C8BD-33FF-0DE42579223F}"/>
              </a:ext>
            </a:extLst>
          </p:cNvPr>
          <p:cNvSpPr txBox="1"/>
          <p:nvPr/>
        </p:nvSpPr>
        <p:spPr>
          <a:xfrm>
            <a:off x="1680316" y="3111186"/>
            <a:ext cx="91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crystal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83EFCD-EA33-23C7-8380-F98799175E8B}"/>
              </a:ext>
            </a:extLst>
          </p:cNvPr>
          <p:cNvSpPr txBox="1"/>
          <p:nvPr/>
        </p:nvSpPr>
        <p:spPr>
          <a:xfrm>
            <a:off x="495249" y="1369923"/>
            <a:ext cx="372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Relevant components: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70BFA8-8C37-889C-953B-1C546DCD6D80}"/>
              </a:ext>
            </a:extLst>
          </p:cNvPr>
          <p:cNvSpPr txBox="1"/>
          <p:nvPr/>
        </p:nvSpPr>
        <p:spPr>
          <a:xfrm>
            <a:off x="509266" y="2069114"/>
            <a:ext cx="39668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optical coupling</a:t>
            </a:r>
          </a:p>
          <a:p>
            <a:pPr algn="ctr"/>
            <a:r>
              <a:rPr lang="en-US" sz="1200" dirty="0">
                <a:solidFill>
                  <a:schemeClr val="accent1"/>
                </a:solidFill>
              </a:rPr>
              <a:t>glue or silicone cookie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6D27B0-0F67-EF63-DBF7-6A7983560646}"/>
              </a:ext>
            </a:extLst>
          </p:cNvPr>
          <p:cNvSpPr txBox="1"/>
          <p:nvPr/>
        </p:nvSpPr>
        <p:spPr>
          <a:xfrm>
            <a:off x="2936908" y="3819439"/>
            <a:ext cx="3159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Silicone photomultiplier (</a:t>
            </a:r>
            <a:r>
              <a:rPr lang="en-US" dirty="0" err="1">
                <a:solidFill>
                  <a:schemeClr val="accent1"/>
                </a:solidFill>
              </a:rPr>
              <a:t>SiPM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290CACC-FB82-FD7F-8668-085099288EDD}"/>
              </a:ext>
            </a:extLst>
          </p:cNvPr>
          <p:cNvCxnSpPr>
            <a:cxnSpLocks/>
            <a:stCxn id="18" idx="2"/>
            <a:endCxn id="39" idx="0"/>
          </p:cNvCxnSpPr>
          <p:nvPr/>
        </p:nvCxnSpPr>
        <p:spPr>
          <a:xfrm>
            <a:off x="2492667" y="2623112"/>
            <a:ext cx="481088" cy="444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181ECB-1A9F-6988-DF17-432A33F553AD}"/>
              </a:ext>
            </a:extLst>
          </p:cNvPr>
          <p:cNvCxnSpPr>
            <a:stCxn id="19" idx="0"/>
            <a:endCxn id="40" idx="3"/>
          </p:cNvCxnSpPr>
          <p:nvPr/>
        </p:nvCxnSpPr>
        <p:spPr>
          <a:xfrm flipH="1" flipV="1">
            <a:off x="3224194" y="3425422"/>
            <a:ext cx="1292260" cy="394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9124853-761B-2EDE-32A5-20EB017DB3B3}"/>
              </a:ext>
            </a:extLst>
          </p:cNvPr>
          <p:cNvSpPr txBox="1"/>
          <p:nvPr/>
        </p:nvSpPr>
        <p:spPr>
          <a:xfrm>
            <a:off x="3832921" y="2514768"/>
            <a:ext cx="779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filter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DEBD2F-F780-13BB-ACD9-40DB3114D142}"/>
              </a:ext>
            </a:extLst>
          </p:cNvPr>
          <p:cNvCxnSpPr>
            <a:stCxn id="32" idx="1"/>
            <a:endCxn id="29" idx="0"/>
          </p:cNvCxnSpPr>
          <p:nvPr/>
        </p:nvCxnSpPr>
        <p:spPr>
          <a:xfrm flipH="1">
            <a:off x="3077888" y="2699434"/>
            <a:ext cx="755033" cy="369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CC26D89-9BD6-B2F8-6FEC-1D75E14F94E2}"/>
              </a:ext>
            </a:extLst>
          </p:cNvPr>
          <p:cNvSpPr txBox="1"/>
          <p:nvPr/>
        </p:nvSpPr>
        <p:spPr>
          <a:xfrm>
            <a:off x="6306287" y="1849669"/>
            <a:ext cx="537644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Crystals analyzed:</a:t>
            </a:r>
            <a:endParaRPr lang="en-US" dirty="0"/>
          </a:p>
          <a:p>
            <a:r>
              <a:rPr lang="en-US" b="1" dirty="0"/>
              <a:t>PWO</a:t>
            </a:r>
            <a:r>
              <a:rPr lang="en-US" dirty="0"/>
              <a:t> (Lead Tungstate)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Produces scintillation and Cherenkov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Filter in the rear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Used to study separation of scintillation and Cherenkov</a:t>
            </a:r>
          </a:p>
          <a:p>
            <a:endParaRPr lang="en-US" dirty="0"/>
          </a:p>
          <a:p>
            <a:r>
              <a:rPr lang="en-US" b="1" dirty="0"/>
              <a:t>PbF2</a:t>
            </a:r>
            <a:r>
              <a:rPr lang="en-US" dirty="0"/>
              <a:t> (Lead Fluoride)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Produces only Cherenkov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filters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Used to extract Cherenkov properties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EA64AA-ACD9-7F07-94FC-B07A1E525BCE}"/>
              </a:ext>
            </a:extLst>
          </p:cNvPr>
          <p:cNvSpPr txBox="1"/>
          <p:nvPr/>
        </p:nvSpPr>
        <p:spPr>
          <a:xfrm>
            <a:off x="1196460" y="4676845"/>
            <a:ext cx="3850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Goals of Test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 angular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SiPM</a:t>
            </a:r>
            <a:r>
              <a:rPr lang="en-US" dirty="0"/>
              <a:t> over-voltage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different crystals and filters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2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576DC-7283-39A9-B9DD-F16C370D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0495C9-CEC8-34B1-16F4-236A0EE67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6106" y="1825625"/>
            <a:ext cx="6597693" cy="4351338"/>
          </a:xfrm>
        </p:spPr>
        <p:txBody>
          <a:bodyPr/>
          <a:lstStyle/>
          <a:p>
            <a:r>
              <a:rPr lang="en-US" dirty="0"/>
              <a:t>Perform noise stability analysis</a:t>
            </a:r>
          </a:p>
          <a:p>
            <a:r>
              <a:rPr lang="en-US" dirty="0">
                <a:solidFill>
                  <a:schemeClr val="tx1"/>
                </a:solidFill>
              </a:rPr>
              <a:t>Angle</a:t>
            </a:r>
            <a:r>
              <a:rPr lang="en-US" dirty="0"/>
              <a:t>, crystal, and filter affects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on amplitude and rising edge</a:t>
            </a:r>
          </a:p>
          <a:p>
            <a:r>
              <a:rPr lang="en-US" dirty="0">
                <a:solidFill>
                  <a:schemeClr val="tx1"/>
                </a:solidFill>
              </a:rPr>
              <a:t>Telescope Tracking Reconstruction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3EB5E-53A4-6585-56AF-777D3CCC6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C7B1BC-BC9D-FC80-B33E-391814FA22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99"/>
          <a:stretch/>
        </p:blipFill>
        <p:spPr>
          <a:xfrm>
            <a:off x="458593" y="1782763"/>
            <a:ext cx="3852742" cy="468349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77106D-A156-B2BE-0AB4-CA8EEBABADDB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1869569" y="2003526"/>
            <a:ext cx="1001762" cy="155545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001FE-5ED3-ADF3-86CF-19C900043F2B}"/>
              </a:ext>
            </a:extLst>
          </p:cNvPr>
          <p:cNvSpPr txBox="1"/>
          <p:nvPr/>
        </p:nvSpPr>
        <p:spPr>
          <a:xfrm>
            <a:off x="2871331" y="1974405"/>
            <a:ext cx="118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amplitude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990380A-C2D0-45A9-43BD-12393F30A346}"/>
              </a:ext>
            </a:extLst>
          </p:cNvPr>
          <p:cNvCxnSpPr>
            <a:cxnSpLocks/>
          </p:cNvCxnSpPr>
          <p:nvPr/>
        </p:nvCxnSpPr>
        <p:spPr>
          <a:xfrm>
            <a:off x="1424798" y="4739902"/>
            <a:ext cx="1001762" cy="234171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2578D25-724E-F15E-3AEC-5B6D67C172F2}"/>
              </a:ext>
            </a:extLst>
          </p:cNvPr>
          <p:cNvSpPr txBox="1"/>
          <p:nvPr/>
        </p:nvSpPr>
        <p:spPr>
          <a:xfrm>
            <a:off x="2384964" y="4789407"/>
            <a:ext cx="157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rising edge</a:t>
            </a:r>
          </a:p>
        </p:txBody>
      </p:sp>
    </p:spTree>
    <p:extLst>
      <p:ext uri="{BB962C8B-B14F-4D97-AF65-F5344CB8AC3E}">
        <p14:creationId xmlns:p14="http://schemas.microsoft.com/office/powerpoint/2010/main" val="3012442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D67C-4D00-768A-1036-6CEF400E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12DAA-8076-2E4D-BCEA-92B8D150F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850"/>
            <a:ext cx="10515600" cy="4370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Procedure: </a:t>
            </a:r>
          </a:p>
          <a:p>
            <a:pPr lvl="1"/>
            <a:r>
              <a:rPr lang="en-US" sz="1800" dirty="0"/>
              <a:t>Take peak of each waveform and plot amplitude distribution</a:t>
            </a:r>
          </a:p>
          <a:p>
            <a:pPr lvl="1"/>
            <a:r>
              <a:rPr lang="en-US" sz="1800" dirty="0"/>
              <a:t>Should see 2 distinct peaks: noise and signal fluctuations</a:t>
            </a:r>
          </a:p>
          <a:p>
            <a:pPr lvl="1"/>
            <a:r>
              <a:rPr lang="en-US" sz="1800" dirty="0"/>
              <a:t>Fit a Gaussian to noise fluctuations</a:t>
            </a:r>
          </a:p>
          <a:p>
            <a:pPr lvl="1"/>
            <a:r>
              <a:rPr lang="en-US" sz="1800" dirty="0"/>
              <a:t>Extract sigma</a:t>
            </a:r>
          </a:p>
          <a:p>
            <a:pPr lvl="1"/>
            <a:r>
              <a:rPr lang="en-US" sz="1800" dirty="0"/>
              <a:t>Repeat for all angles and both crystals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D61FB-37C4-3553-6B65-ECF53E1E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A6A9B-C539-8E15-B4EE-288CAB4EA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97" y="3369241"/>
            <a:ext cx="5572725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60E922-2591-0612-83F0-9D409CBB7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70" y="3369241"/>
            <a:ext cx="5572725" cy="320040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BE908C86-113E-AF6B-9F90-055653C411E2}"/>
              </a:ext>
            </a:extLst>
          </p:cNvPr>
          <p:cNvSpPr/>
          <p:nvPr/>
        </p:nvSpPr>
        <p:spPr>
          <a:xfrm>
            <a:off x="6096000" y="4800539"/>
            <a:ext cx="385770" cy="33780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B180AE-BFCD-7498-2564-AEB623FF9810}"/>
              </a:ext>
            </a:extLst>
          </p:cNvPr>
          <p:cNvSpPr txBox="1"/>
          <p:nvPr/>
        </p:nvSpPr>
        <p:spPr>
          <a:xfrm>
            <a:off x="5015360" y="5479725"/>
            <a:ext cx="687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dead channel</a:t>
            </a:r>
          </a:p>
        </p:txBody>
      </p:sp>
    </p:spTree>
    <p:extLst>
      <p:ext uri="{BB962C8B-B14F-4D97-AF65-F5344CB8AC3E}">
        <p14:creationId xmlns:p14="http://schemas.microsoft.com/office/powerpoint/2010/main" val="146386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28A7-CCE7-ABD3-C756-5E23C9331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E9524-E5FD-FA41-DCC7-8E9475D2E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3AE0-AB4D-465F-84D5-1BE606155F9A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CB8D9F-0FA4-85F3-CCB0-FD0F69286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812" y="1436463"/>
            <a:ext cx="4862188" cy="457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F6801-CB84-C158-E663-75828962D2B2}"/>
              </a:ext>
            </a:extLst>
          </p:cNvPr>
          <p:cNvSpPr txBox="1"/>
          <p:nvPr/>
        </p:nvSpPr>
        <p:spPr>
          <a:xfrm>
            <a:off x="1328058" y="6008463"/>
            <a:ext cx="547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Noise is below 1 ADC/mV and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Independent of crystal, angle, and presence of filter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AA851F-9FE0-FBD2-E693-18885436C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701" y="1418933"/>
            <a:ext cx="4862188" cy="457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C571FC-BC06-55A6-7F3B-8FCA5C8C410D}"/>
              </a:ext>
            </a:extLst>
          </p:cNvPr>
          <p:cNvSpPr txBox="1"/>
          <p:nvPr/>
        </p:nvSpPr>
        <p:spPr>
          <a:xfrm>
            <a:off x="2875953" y="1140897"/>
            <a:ext cx="162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PWO with filter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09B624-8013-E844-A6AD-1D015FD5CB80}"/>
              </a:ext>
            </a:extLst>
          </p:cNvPr>
          <p:cNvSpPr txBox="1"/>
          <p:nvPr/>
        </p:nvSpPr>
        <p:spPr>
          <a:xfrm>
            <a:off x="8133753" y="1138794"/>
            <a:ext cx="1443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PbF2 no filter</a:t>
            </a:r>
          </a:p>
        </p:txBody>
      </p:sp>
    </p:spTree>
    <p:extLst>
      <p:ext uri="{BB962C8B-B14F-4D97-AF65-F5344CB8AC3E}">
        <p14:creationId xmlns:p14="http://schemas.microsoft.com/office/powerpoint/2010/main" val="1093070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3123</TotalTime>
  <Words>829</Words>
  <Application>Microsoft Office PowerPoint</Application>
  <PresentationFormat>Widescreen</PresentationFormat>
  <Paragraphs>184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-apple-system</vt:lpstr>
      <vt:lpstr>Arial</vt:lpstr>
      <vt:lpstr>Calibri</vt:lpstr>
      <vt:lpstr>Calibri Light</vt:lpstr>
      <vt:lpstr>Cambria Math</vt:lpstr>
      <vt:lpstr>Comic Sans MS</vt:lpstr>
      <vt:lpstr>Wingdings</vt:lpstr>
      <vt:lpstr>Office Theme</vt:lpstr>
      <vt:lpstr>Study of Single Crystal Readout for the Development of Dual-Readout Calorimetry in Future e+/e- Collider Experiments</vt:lpstr>
      <vt:lpstr>Energy Resolution of Calorimeters</vt:lpstr>
      <vt:lpstr>How to improve energy resolution?</vt:lpstr>
      <vt:lpstr>The Calvision Project</vt:lpstr>
      <vt:lpstr>April 2024 Test Beam Setup at DESY</vt:lpstr>
      <vt:lpstr>April 2024 Test Beam Setup at DESY</vt:lpstr>
      <vt:lpstr>Objectives</vt:lpstr>
      <vt:lpstr>Noise Stability</vt:lpstr>
      <vt:lpstr>Noise Stability</vt:lpstr>
      <vt:lpstr>Averaged Waveforms: PWO with filter in rear</vt:lpstr>
      <vt:lpstr>Averaged Waveforms: PbF2 no filter</vt:lpstr>
      <vt:lpstr>Angle Dependence: PWO with filter in rear</vt:lpstr>
      <vt:lpstr>Angle Dependence: PbF2 no filter</vt:lpstr>
      <vt:lpstr>Telescope Tracking</vt:lpstr>
      <vt:lpstr>Telescope Tracking</vt:lpstr>
      <vt:lpstr>July 2024 CERN Test Beam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Jessaly Zhu</dc:creator>
  <cp:lastModifiedBy>Jessaly Zhu</cp:lastModifiedBy>
  <cp:revision>2</cp:revision>
  <dcterms:created xsi:type="dcterms:W3CDTF">2024-07-16T13:28:57Z</dcterms:created>
  <dcterms:modified xsi:type="dcterms:W3CDTF">2024-07-30T13:38:33Z</dcterms:modified>
</cp:coreProperties>
</file>