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94" r:id="rId3"/>
    <p:sldId id="268" r:id="rId4"/>
    <p:sldId id="303" r:id="rId5"/>
    <p:sldId id="307" r:id="rId6"/>
    <p:sldId id="304" r:id="rId7"/>
    <p:sldId id="302" r:id="rId8"/>
    <p:sldId id="306" r:id="rId9"/>
    <p:sldId id="30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63" d="100"/>
          <a:sy n="63" d="100"/>
        </p:scale>
        <p:origin x="804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FB04E9-168B-4D44-9571-9442BDD94D21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57953F-A759-46C8-8AAD-C1784656AF4F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BD0337-9878-407C-9A0A-FE432EAAD936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30D68C3-1EFE-4B88-81F7-1BA47C5CCB5E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1D3B641-2B8B-4834-985C-DA244F518519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8354476-3569-42E4-972C-087E473B8BB1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4374C77-89EB-4A4A-AB46-E5CFBE972027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C8FFAE1-282E-4A49-9EB6-F9EAA992960C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ED82-AA59-47D0-8E28-CA260B5C1706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1DEB-FC33-4877-98A8-B88476F6C082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5E50-0AF4-4A13-A919-D4CBAC2F8E06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164F3-547A-445D-AAE1-10E2C92C1F7F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9ED31-736E-4E5E-A50C-3F929D8E4F28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372C-D40E-45BD-BA16-86096ED0909F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3DC5-D67E-4C0E-ADCF-C5D263265E4F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3C68-45B7-47D6-BC9E-86EC70E74CC0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8155-8425-406D-9D9E-04C51CB93D1E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9A5E-651D-4A5F-AB21-5A980535729D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6427869-69FD-4AF3-8E9A-D4420599E4FB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Brock Ewing | L1T Upgrade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L1T Upgrade Update #8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321" y="4617891"/>
            <a:ext cx="11376026" cy="549951"/>
          </a:xfrm>
        </p:spPr>
        <p:txBody>
          <a:bodyPr/>
          <a:lstStyle/>
          <a:p>
            <a:pPr algn="ctr"/>
            <a:r>
              <a:rPr lang="en-GB" sz="2400" dirty="0"/>
              <a:t>Brock Ewing</a:t>
            </a:r>
          </a:p>
          <a:p>
            <a:pPr algn="ctr"/>
            <a:r>
              <a:rPr lang="en-GB" sz="2400" dirty="0"/>
              <a:t>7.2.2024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Recap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47B-987F-4E6F-A1A2-7805C5F31ABC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Brock Ewing | L1T Upgrade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BE3D2CB-26D1-1FD3-9AE6-E145B568C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Upgrade the L1T system to look for new Higgs signatures in background HL-LHC data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Analyze and select events from simulated data to train an NN for implementation onto the HL-LHC hardware  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Create NN and generate accuracy and efficiency graphs, ROC graphs to show the ability of our NN.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Qkeras</a:t>
            </a:r>
            <a:r>
              <a:rPr lang="en-US" dirty="0"/>
              <a:t> and hls4ml to reduce the size of our NN and transfer it onto FPGA hardware. </a:t>
            </a:r>
          </a:p>
          <a:p>
            <a:pPr>
              <a:buSzPct val="12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9F08-E5BB-409B-837A-9B2B3F188BBB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2FD5C05-2150-1BF9-62AE-D261A1591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Created Hls4ml model</a:t>
            </a:r>
          </a:p>
          <a:p>
            <a:r>
              <a:rPr lang="en-US" sz="3200" dirty="0"/>
              <a:t>Fixed the Hls4ml model’s performance </a:t>
            </a:r>
          </a:p>
          <a:p>
            <a:r>
              <a:rPr lang="en-US" sz="3200" dirty="0"/>
              <a:t>Created a </a:t>
            </a:r>
            <a:r>
              <a:rPr lang="en-US" sz="3200" dirty="0" err="1"/>
              <a:t>Github</a:t>
            </a:r>
            <a:r>
              <a:rPr lang="en-US" sz="3200" dirty="0"/>
              <a:t> repository and pushed all of my code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0E14D-91D1-B6D1-FA27-DB9943613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Hls4ml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DAFE37-7841-A88D-3426-EB677FC6D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3DC5-D67E-4C0E-ADCF-C5D263265E4F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D0E50-42F2-03B2-0B8E-D20C1D06C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52D9A-77E1-05F0-EBA1-E4F52AEA7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4E1B5B-7A32-24E2-741A-8D1F8897BB13}"/>
              </a:ext>
            </a:extLst>
          </p:cNvPr>
          <p:cNvSpPr txBox="1"/>
          <p:nvPr/>
        </p:nvSpPr>
        <p:spPr>
          <a:xfrm>
            <a:off x="50800" y="1131558"/>
            <a:ext cx="12090400" cy="32624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2F2F2F"/>
                </a:solidFill>
              </a:rPr>
              <a:t>Hls4ml is a python package for machine learning in FPGAs. The package is equipped with tools to convert networks into an FPGA readable formats.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>
              <a:solidFill>
                <a:srgbClr val="2F2F2F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2F2F2F"/>
                </a:solidFill>
              </a:rPr>
              <a:t>In my case, I would like to use it to convert my quantized </a:t>
            </a:r>
            <a:r>
              <a:rPr lang="en-US" sz="3000" dirty="0" err="1">
                <a:solidFill>
                  <a:srgbClr val="2F2F2F"/>
                </a:solidFill>
              </a:rPr>
              <a:t>Deepsets</a:t>
            </a:r>
            <a:r>
              <a:rPr lang="en-US" sz="3000" dirty="0">
                <a:solidFill>
                  <a:srgbClr val="2F2F2F"/>
                </a:solidFill>
              </a:rPr>
              <a:t> network into an FPGA readable format and evaluate its performance.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26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0E14D-91D1-B6D1-FA27-DB9943613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97303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Hls4ml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DAFE37-7841-A88D-3426-EB677FC6D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3DC5-D67E-4C0E-ADCF-C5D263265E4F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D0E50-42F2-03B2-0B8E-D20C1D06C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52D9A-77E1-05F0-EBA1-E4F52AEA7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DCD87D-AA43-2677-EDC2-F32F97C4E9B3}"/>
              </a:ext>
            </a:extLst>
          </p:cNvPr>
          <p:cNvGrpSpPr/>
          <p:nvPr/>
        </p:nvGrpSpPr>
        <p:grpSpPr>
          <a:xfrm>
            <a:off x="0" y="2061030"/>
            <a:ext cx="12192000" cy="4115667"/>
            <a:chOff x="0" y="1420950"/>
            <a:chExt cx="12192000" cy="411566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CF08F6B-8311-4DB4-A1E5-FB10E53AE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520520"/>
              <a:ext cx="3643316" cy="401609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B5AAE1C-AACA-B8A1-036B-121847223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3316" y="1420950"/>
              <a:ext cx="4368386" cy="4016097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50BC95E-7BAF-9B81-4DD2-C507B1A59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02652" y="1814554"/>
              <a:ext cx="4189348" cy="3228887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A801BEE-4196-BB73-7CF0-6DC9AD6E8A92}"/>
              </a:ext>
            </a:extLst>
          </p:cNvPr>
          <p:cNvSpPr txBox="1"/>
          <p:nvPr/>
        </p:nvSpPr>
        <p:spPr>
          <a:xfrm>
            <a:off x="2794000" y="1016823"/>
            <a:ext cx="64312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dirty="0">
                <a:solidFill>
                  <a:srgbClr val="2F2F2F"/>
                </a:solidFill>
              </a:rPr>
              <a:t>Printed Hls4ml model </a:t>
            </a:r>
          </a:p>
        </p:txBody>
      </p:sp>
    </p:spTree>
    <p:extLst>
      <p:ext uri="{BB962C8B-B14F-4D97-AF65-F5344CB8AC3E}">
        <p14:creationId xmlns:p14="http://schemas.microsoft.com/office/powerpoint/2010/main" val="892652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089" y="305214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Previous Performance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7/25/2024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668FAC-C475-B85C-207D-56C674F77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0796"/>
            <a:ext cx="6616176" cy="41314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666E98-7F47-EABC-4607-39C0F153BDEA}"/>
              </a:ext>
            </a:extLst>
          </p:cNvPr>
          <p:cNvSpPr txBox="1"/>
          <p:nvPr/>
        </p:nvSpPr>
        <p:spPr>
          <a:xfrm>
            <a:off x="6096000" y="1134581"/>
            <a:ext cx="5750560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F2F2F"/>
                </a:solidFill>
              </a:rPr>
              <a:t>Can see here that the baseline </a:t>
            </a:r>
            <a:r>
              <a:rPr lang="en-US" sz="2800" dirty="0" err="1">
                <a:solidFill>
                  <a:srgbClr val="2F2F2F"/>
                </a:solidFill>
              </a:rPr>
              <a:t>Deepsets</a:t>
            </a:r>
            <a:r>
              <a:rPr lang="en-US" sz="2800" dirty="0">
                <a:solidFill>
                  <a:srgbClr val="2F2F2F"/>
                </a:solidFill>
              </a:rPr>
              <a:t> model performs well.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2F2F2F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2F2F2F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F2F2F"/>
                </a:solidFill>
              </a:rPr>
              <a:t>The Quantized and Pruned shows an expected drop in performance that is acceptable.</a:t>
            </a:r>
          </a:p>
          <a:p>
            <a:pPr algn="l"/>
            <a:endParaRPr lang="en-US" sz="28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784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Solutions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7/25/2024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E23FE4-9E05-5DA1-F4A4-AD4D59C17266}"/>
              </a:ext>
            </a:extLst>
          </p:cNvPr>
          <p:cNvSpPr txBox="1"/>
          <p:nvPr/>
        </p:nvSpPr>
        <p:spPr>
          <a:xfrm>
            <a:off x="873760" y="1320800"/>
            <a:ext cx="954024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2F2F2F"/>
                </a:solidFill>
              </a:rPr>
              <a:t>Trying Different versions of the machine learning packages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2F2F2F"/>
                </a:solidFill>
              </a:rPr>
              <a:t>Performing Tracing on the conversion to see which layer causes an issue</a:t>
            </a:r>
          </a:p>
        </p:txBody>
      </p:sp>
    </p:spTree>
    <p:extLst>
      <p:ext uri="{BB962C8B-B14F-4D97-AF65-F5344CB8AC3E}">
        <p14:creationId xmlns:p14="http://schemas.microsoft.com/office/powerpoint/2010/main" val="3859741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12776" y="23454"/>
            <a:ext cx="11376024" cy="64558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Fixed Hls4ml Model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7/25/2024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19" name="AutoShape 16">
            <a:extLst>
              <a:ext uri="{FF2B5EF4-FFF2-40B4-BE49-F238E27FC236}">
                <a16:creationId xmlns:a16="http://schemas.microsoft.com/office/drawing/2014/main" id="{1AF7258B-4D4C-AC23-1FCB-67DBB2059D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95488" y="804863"/>
            <a:ext cx="8201025" cy="524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E2D6FCC-B6B5-8AA3-1E61-469460D1B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303" y="977669"/>
            <a:ext cx="7182217" cy="513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322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62086-B61C-C841-4EDF-7113D4B86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E37C-7DB5-38DC-AA59-615AC5DA3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Next Steps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724F-C9B0-06CA-3EAC-86F9FCC8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4542-38EB-4328-BAFC-9E1B5BFEED6B}" type="datetime1">
              <a:rPr lang="en-US" smtClean="0"/>
              <a:t>7/25/2024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BC8C0-466F-224A-B240-BA4BDFF3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F9D2D-5169-2385-DC7D-C621D86B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831514-CB8E-DF41-A8FE-A02602F54924}"/>
              </a:ext>
            </a:extLst>
          </p:cNvPr>
          <p:cNvSpPr txBox="1"/>
          <p:nvPr/>
        </p:nvSpPr>
        <p:spPr>
          <a:xfrm>
            <a:off x="200952" y="1161522"/>
            <a:ext cx="1158306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sz="32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Run synthesis on hls4ml model to estimate needed FPGA resources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Create Emulator to test network performance on FPGA</a:t>
            </a:r>
          </a:p>
        </p:txBody>
      </p:sp>
    </p:spTree>
    <p:extLst>
      <p:ext uri="{BB962C8B-B14F-4D97-AF65-F5344CB8AC3E}">
        <p14:creationId xmlns:p14="http://schemas.microsoft.com/office/powerpoint/2010/main" val="3712090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773</TotalTime>
  <Words>281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L1T Upgrade Update #8</vt:lpstr>
      <vt:lpstr>Project Recap</vt:lpstr>
      <vt:lpstr>Progress</vt:lpstr>
      <vt:lpstr>Hls4ml </vt:lpstr>
      <vt:lpstr>Hls4ml </vt:lpstr>
      <vt:lpstr>Previous Performance </vt:lpstr>
      <vt:lpstr>Solutions</vt:lpstr>
      <vt:lpstr>Fixed Hls4ml Model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L1T Upgrade Update #3</dc:title>
  <dc:creator>Brock Ewing</dc:creator>
  <cp:lastModifiedBy>Brock Ewing</cp:lastModifiedBy>
  <cp:revision>13</cp:revision>
  <dcterms:created xsi:type="dcterms:W3CDTF">2024-03-11T19:55:06Z</dcterms:created>
  <dcterms:modified xsi:type="dcterms:W3CDTF">2024-07-25T11:11:48Z</dcterms:modified>
</cp:coreProperties>
</file>