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4" r:id="rId5"/>
    <p:sldId id="278" r:id="rId6"/>
    <p:sldId id="276" r:id="rId7"/>
    <p:sldId id="275" r:id="rId8"/>
    <p:sldId id="258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9" r:id="rId18"/>
    <p:sldId id="260" r:id="rId19"/>
    <p:sldId id="269" r:id="rId20"/>
    <p:sldId id="270" r:id="rId21"/>
    <p:sldId id="277" r:id="rId22"/>
    <p:sldId id="271" r:id="rId23"/>
    <p:sldId id="273" r:id="rId24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A59A9-962D-4190-9609-3668F313B7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71437-B1B5-4DBA-AC83-B05AFF89D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26016-7B29-45E1-8545-13294318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77D54-996E-4EBD-BA4A-7AEE80B70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47D96-B5A4-4DE9-9C41-EF32B0415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63497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3EAE5-6FDE-4D41-9DA5-447DA10EA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6A5BAF-0C03-49C5-B8C6-A47C7E5B22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67861-C68B-4640-A42A-F5E56EC9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670EA-75C2-4A57-B137-68820E2F5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D7A34-5456-4201-BEEC-1C8205C27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1440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4BE382-8922-48F4-B31A-63BC32C530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730335-76CC-4CC6-AA5A-4DE451B6E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73D10-0390-436B-BAE7-9F537F1C8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83FF6-AA90-4BBF-8DFC-60AAD00DE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EF4DA-AB72-4713-9C52-C5FCE783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9789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7747F-4421-4F49-AF88-B29AAD375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C5A9-FFB4-4167-A4A8-8DEC40FFC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D5CC5-A07F-4984-8F74-9DCE8A55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90712-D826-424F-9E6D-0DDC380E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AEF1E-A7EA-468F-AE41-851A20969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26288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8FED6-EAFA-4A00-96EE-0CD721006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37000-61DC-4099-8FB2-4BC5C64B0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D10EA-825B-4C00-BEEF-535159F8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CA716-23E9-4DE2-AC87-5FCBD9AAD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9451E-63A1-4A29-B03D-D59FFF0F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4405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15F5-2954-433D-8BAC-A9EFC01F4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8CC5B-6F3D-4EBB-81A4-EE1691C33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200045-10B6-44FB-9A52-0F0FD5C90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536F1-1227-4A0C-89B9-B598E191B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06018-FB72-4ADE-AA67-60D5689E4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7B488-3B97-4548-9FB3-859F726CA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1845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B7C43-555A-43CE-8CB5-EC9622A4A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D96EBF-4155-4F48-9331-307B33851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1495D8-7E57-4187-80E9-EF753E3124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0ECB33-D70E-4EA4-A163-3B2D02C68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4570C7-3A02-40FD-BF6E-E61A0F3A5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889689-BC48-416B-A722-9F0BE383B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FD451C-6D8A-4B06-A88F-8A77D65B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87BDA6-ED56-4E69-8447-AB3CB9B8B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292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B7C36-E994-486B-BBCE-502EA658D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88AE32-7096-490D-8407-0D93ABC6D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280B47-68B9-4B98-858E-434908BE1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5463A-0E1F-4000-A3B4-D1358A87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8392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7FB53D-0AA7-437C-9BDD-F1DC66AE9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A39B3A-227C-4593-86EF-95E0E216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66EB36-5745-4A63-8E39-FF967027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26117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D43B7-FB72-427C-B527-F8CB0CEAE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51B1C-BA2C-428A-8122-93E592592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968C1-F094-48BD-899E-02BBECD8B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C7068-BEA1-4AF1-BF25-A9853FEC1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D3B20-C909-4B24-9E78-EFF435CE4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CB125-2976-439C-89B9-B3EDFA2E2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49655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FA876-9AFD-4687-A398-35BB14297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405144-9A81-4956-A7E2-38F1DC3F69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CA184E-0C01-433C-ADF7-4C46BDAFB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F3DCB7-C905-4314-B034-37E19424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2BE891-25CA-487F-B011-FF1A25135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6B8715-DAB3-4832-8808-C59F24A8D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3062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38D6DD-C0A9-4385-9E1B-338BC20A9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9BF1B-DFB8-4620-9FB9-337E0A324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FFBD0-E406-4F6D-857C-17B97236F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EE58B-45FB-4136-BC9D-E5C249E477CB}" type="datetimeFigureOut">
              <a:rPr lang="LID4096" smtClean="0"/>
              <a:t>07/19/2024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A53E7-C50C-4D40-903D-DBAA520E9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4486F-A2B7-4554-97E8-7BF5A500F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6104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tm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43B63-DC42-41B1-A5C3-F2B36FD0B4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 with beam-beam and imperfections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756DCE-AAC1-46BA-AD30-2F2BBD8D4E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Leon van Riesen-Haupt, Peter Kicsiny, Yi Wu, Xavier Buffat, Tatiana Pieloni, Rogelio Tomas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232406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Dipole (Kicker)</a:t>
            </a:r>
            <a:endParaRPr lang="LID4096" dirty="0"/>
          </a:p>
        </p:txBody>
      </p:sp>
      <p:pic>
        <p:nvPicPr>
          <p:cNvPr id="10" name="Content Placeholder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B6350A3-52B0-4A14-AB3F-2107DBB1CC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13889"/>
            <a:ext cx="5181600" cy="3974810"/>
          </a:xfrm>
        </p:spPr>
      </p:pic>
      <p:pic>
        <p:nvPicPr>
          <p:cNvPr id="7" name="Content Placeholder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A0D4336-B436-4DEE-BD84-5C00DEF79D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27947"/>
            <a:ext cx="5181600" cy="3946693"/>
          </a:xfrm>
        </p:spPr>
      </p:pic>
    </p:spTree>
    <p:extLst>
      <p:ext uri="{BB962C8B-B14F-4D97-AF65-F5344CB8AC3E}">
        <p14:creationId xmlns:p14="http://schemas.microsoft.com/office/powerpoint/2010/main" val="3806770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</a:t>
            </a:r>
            <a:endParaRPr lang="LID4096" dirty="0"/>
          </a:p>
        </p:txBody>
      </p:sp>
      <p:pic>
        <p:nvPicPr>
          <p:cNvPr id="9" name="Content Placeholder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57DFA0C8-6473-4B61-9FE5-B3B24CA6DB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19604"/>
            <a:ext cx="5181600" cy="3963380"/>
          </a:xfrm>
        </p:spPr>
      </p:pic>
      <p:pic>
        <p:nvPicPr>
          <p:cNvPr id="6" name="Content Placeholder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E968F08-5952-4AA2-A65E-F2685560444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22560"/>
            <a:ext cx="5181600" cy="3957467"/>
          </a:xfrm>
        </p:spPr>
      </p:pic>
    </p:spTree>
    <p:extLst>
      <p:ext uri="{BB962C8B-B14F-4D97-AF65-F5344CB8AC3E}">
        <p14:creationId xmlns:p14="http://schemas.microsoft.com/office/powerpoint/2010/main" val="3302588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Quadrupole</a:t>
            </a:r>
            <a:endParaRPr lang="LID4096" dirty="0"/>
          </a:p>
        </p:txBody>
      </p:sp>
      <p:pic>
        <p:nvPicPr>
          <p:cNvPr id="7" name="Content Placeholder 6" descr="A graph with orange line&#10;&#10;Description automatically generated">
            <a:extLst>
              <a:ext uri="{FF2B5EF4-FFF2-40B4-BE49-F238E27FC236}">
                <a16:creationId xmlns:a16="http://schemas.microsoft.com/office/drawing/2014/main" id="{2ED8AC3D-07EF-4DAD-BC9C-AAA53FA014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2026"/>
            <a:ext cx="5181600" cy="3898536"/>
          </a:xfrm>
        </p:spPr>
      </p:pic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C6F7324-531B-4E26-96DB-B9B67783B1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95513"/>
            <a:ext cx="5181600" cy="4011561"/>
          </a:xfrm>
        </p:spPr>
      </p:pic>
    </p:spTree>
    <p:extLst>
      <p:ext uri="{BB962C8B-B14F-4D97-AF65-F5344CB8AC3E}">
        <p14:creationId xmlns:p14="http://schemas.microsoft.com/office/powerpoint/2010/main" val="2613213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Sextupole</a:t>
            </a:r>
            <a:endParaRPr lang="LID4096" dirty="0"/>
          </a:p>
        </p:txBody>
      </p:sp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D4BE93E-DD06-4BB6-9986-884B5C379E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85288"/>
            <a:ext cx="5181600" cy="4032011"/>
          </a:xfrm>
        </p:spPr>
      </p:pic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DF21053-23B2-480A-A1F2-C72DB1C5B0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27154"/>
            <a:ext cx="5181600" cy="3948279"/>
          </a:xfrm>
        </p:spPr>
      </p:pic>
    </p:spTree>
    <p:extLst>
      <p:ext uri="{BB962C8B-B14F-4D97-AF65-F5344CB8AC3E}">
        <p14:creationId xmlns:p14="http://schemas.microsoft.com/office/powerpoint/2010/main" val="2888962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</a:t>
            </a:r>
            <a:r>
              <a:rPr lang="en-GB" dirty="0" err="1"/>
              <a:t>Sextupole</a:t>
            </a:r>
            <a:endParaRPr lang="LID4096" dirty="0"/>
          </a:p>
        </p:txBody>
      </p:sp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20D9386-3DA3-4E4F-9CBC-9497AFAB52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28141"/>
            <a:ext cx="5181600" cy="3946306"/>
          </a:xfrm>
        </p:spPr>
      </p:pic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3AD761E-F24E-4065-960E-40012560DE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84924"/>
            <a:ext cx="5181600" cy="3832739"/>
          </a:xfrm>
        </p:spPr>
      </p:pic>
    </p:spTree>
    <p:extLst>
      <p:ext uri="{BB962C8B-B14F-4D97-AF65-F5344CB8AC3E}">
        <p14:creationId xmlns:p14="http://schemas.microsoft.com/office/powerpoint/2010/main" val="2809791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Octupole</a:t>
            </a:r>
            <a:endParaRPr lang="LID4096" dirty="0"/>
          </a:p>
        </p:txBody>
      </p:sp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ACF4C94-B593-4B35-B4CD-111A6DDC56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28141"/>
            <a:ext cx="5181600" cy="3946306"/>
          </a:xfrm>
        </p:spPr>
      </p:pic>
      <p:pic>
        <p:nvPicPr>
          <p:cNvPr id="5" name="Content Placeholder 4" descr="A graph with orange line and blue line&#10;&#10;Description automatically generated">
            <a:extLst>
              <a:ext uri="{FF2B5EF4-FFF2-40B4-BE49-F238E27FC236}">
                <a16:creationId xmlns:a16="http://schemas.microsoft.com/office/drawing/2014/main" id="{2DDB9822-2E60-4541-8C12-2750D90C98D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2"/>
          <a:stretch/>
        </p:blipFill>
        <p:spPr>
          <a:xfrm>
            <a:off x="838200" y="2017907"/>
            <a:ext cx="5181600" cy="3908760"/>
          </a:xfrm>
        </p:spPr>
      </p:pic>
    </p:spTree>
    <p:extLst>
      <p:ext uri="{BB962C8B-B14F-4D97-AF65-F5344CB8AC3E}">
        <p14:creationId xmlns:p14="http://schemas.microsoft.com/office/powerpoint/2010/main" val="190151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Octupole</a:t>
            </a:r>
            <a:endParaRPr lang="LID4096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344A7D8-D3F8-41B9-AE88-6AAD9490CB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7"/>
          <a:stretch/>
        </p:blipFill>
        <p:spPr>
          <a:xfrm>
            <a:off x="6172200" y="2040688"/>
            <a:ext cx="5181600" cy="3865659"/>
          </a:xfrm>
        </p:spPr>
      </p:pic>
      <p:pic>
        <p:nvPicPr>
          <p:cNvPr id="5" name="Content Placeholder 4" descr="A graph with a line&#10;&#10;Description automatically generated">
            <a:extLst>
              <a:ext uri="{FF2B5EF4-FFF2-40B4-BE49-F238E27FC236}">
                <a16:creationId xmlns:a16="http://schemas.microsoft.com/office/drawing/2014/main" id="{91343D77-63A0-403F-8B78-4A232CF9E85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6"/>
          <a:stretch/>
        </p:blipFill>
        <p:spPr>
          <a:xfrm>
            <a:off x="838200" y="2032614"/>
            <a:ext cx="5181600" cy="3873733"/>
          </a:xfrm>
        </p:spPr>
      </p:pic>
    </p:spTree>
    <p:extLst>
      <p:ext uri="{BB962C8B-B14F-4D97-AF65-F5344CB8AC3E}">
        <p14:creationId xmlns:p14="http://schemas.microsoft.com/office/powerpoint/2010/main" val="1802331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8A82EFF-D58A-451D-85D5-14785DDEE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on Distant Perturbations</a:t>
            </a:r>
            <a:endParaRPr lang="LID4096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753438-E420-4D17-811D-DDABC4C71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Multipole perturbations chosen to have a </a:t>
            </a:r>
            <a:r>
              <a:rPr lang="en-GB" b="1" dirty="0"/>
              <a:t>response in DA</a:t>
            </a:r>
          </a:p>
          <a:p>
            <a:pPr lvl="1"/>
            <a:r>
              <a:rPr lang="en-GB" dirty="0"/>
              <a:t>Sufficient </a:t>
            </a:r>
            <a:r>
              <a:rPr lang="en-GB" b="1" dirty="0"/>
              <a:t>steps in between </a:t>
            </a:r>
            <a:r>
              <a:rPr lang="en-GB" dirty="0"/>
              <a:t>full and zero DA</a:t>
            </a:r>
          </a:p>
          <a:p>
            <a:r>
              <a:rPr lang="en-GB" dirty="0"/>
              <a:t>Beam-beam causes some </a:t>
            </a:r>
            <a:r>
              <a:rPr lang="en-GB" b="1" dirty="0"/>
              <a:t>small fluctuations </a:t>
            </a:r>
            <a:r>
              <a:rPr lang="en-GB" dirty="0"/>
              <a:t>but not significant</a:t>
            </a:r>
          </a:p>
          <a:p>
            <a:r>
              <a:rPr lang="en-GB" dirty="0"/>
              <a:t>Future studies might include:</a:t>
            </a:r>
          </a:p>
          <a:p>
            <a:pPr lvl="1"/>
            <a:r>
              <a:rPr lang="en-GB" dirty="0"/>
              <a:t>Perturbations introduced to all </a:t>
            </a:r>
            <a:r>
              <a:rPr lang="en-GB" b="1" dirty="0"/>
              <a:t>arc magnets</a:t>
            </a:r>
          </a:p>
          <a:p>
            <a:pPr lvl="2"/>
            <a:r>
              <a:rPr lang="en-GB" b="1" dirty="0"/>
              <a:t>Misalignment</a:t>
            </a:r>
            <a:r>
              <a:rPr lang="en-GB" dirty="0"/>
              <a:t> and </a:t>
            </a:r>
            <a:r>
              <a:rPr lang="en-GB" b="1" dirty="0"/>
              <a:t>magnetic</a:t>
            </a:r>
          </a:p>
          <a:p>
            <a:pPr lvl="1"/>
            <a:r>
              <a:rPr lang="en-GB" dirty="0"/>
              <a:t>Introduction of </a:t>
            </a:r>
            <a:r>
              <a:rPr lang="en-GB" b="1" dirty="0"/>
              <a:t>single RDTs</a:t>
            </a:r>
            <a:r>
              <a:rPr lang="en-GB" dirty="0"/>
              <a:t> rather than simple multipoles</a:t>
            </a:r>
          </a:p>
          <a:p>
            <a:pPr lvl="1"/>
            <a:r>
              <a:rPr lang="en-GB" dirty="0"/>
              <a:t>Studies of </a:t>
            </a:r>
            <a:r>
              <a:rPr lang="en-GB" b="1" dirty="0"/>
              <a:t>longitudinal DA</a:t>
            </a:r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1671316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E99E3-7444-4086-AFE6-491E550A2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with IR Perturbations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3D95D-70CC-4E5E-BFDF-A8743711C0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Change </a:t>
                </a:r>
                <a:r>
                  <a:rPr lang="en-GB" b="1" dirty="0"/>
                  <a:t>waist location </a:t>
                </a:r>
                <a:r>
                  <a:rPr lang="en-GB" dirty="0"/>
                  <a:t>in horizontal and vertical planes of </a:t>
                </a:r>
                <a:r>
                  <a:rPr lang="en-GB" dirty="0" err="1"/>
                  <a:t>tt</a:t>
                </a:r>
                <a:r>
                  <a:rPr lang="en-GB" dirty="0"/>
                  <a:t> lattice using </a:t>
                </a:r>
                <a:r>
                  <a:rPr lang="en-GB" b="1" dirty="0"/>
                  <a:t>knobs</a:t>
                </a:r>
              </a:p>
              <a:p>
                <a:pPr lvl="1"/>
                <a:r>
                  <a:rPr lang="en-GB" dirty="0"/>
                  <a:t>In </a:t>
                </a:r>
                <a:r>
                  <a:rPr lang="en-GB" b="1" dirty="0"/>
                  <a:t>all IRs simultaneously</a:t>
                </a:r>
              </a:p>
              <a:p>
                <a:r>
                  <a:rPr lang="en-GB" b="1" dirty="0"/>
                  <a:t>Taper</a:t>
                </a:r>
                <a:r>
                  <a:rPr lang="en-GB" dirty="0"/>
                  <a:t> lattice and install </a:t>
                </a:r>
                <a:r>
                  <a:rPr lang="en-GB" b="1" dirty="0"/>
                  <a:t>beam-beam</a:t>
                </a:r>
                <a:r>
                  <a:rPr lang="en-GB" dirty="0"/>
                  <a:t> elements in Xsuite</a:t>
                </a:r>
              </a:p>
              <a:p>
                <a:pPr lvl="1"/>
                <a:r>
                  <a:rPr lang="en-GB" dirty="0"/>
                  <a:t>Separate studies: </a:t>
                </a:r>
                <a:r>
                  <a:rPr lang="en-GB" b="1" dirty="0"/>
                  <a:t>B2 same </a:t>
                </a:r>
                <a:r>
                  <a:rPr lang="en-GB" dirty="0"/>
                  <a:t>parameters as B1, </a:t>
                </a:r>
                <a:r>
                  <a:rPr lang="en-GB" b="1" dirty="0"/>
                  <a:t>B2 unperturbed</a:t>
                </a:r>
              </a:p>
              <a:p>
                <a:r>
                  <a:rPr lang="en-GB" dirty="0"/>
                  <a:t>Initiate particles on grid and track for 200 turns (</a:t>
                </a:r>
                <a:r>
                  <a:rPr lang="en-GB" dirty="0" err="1"/>
                  <a:t>tt</a:t>
                </a:r>
                <a:r>
                  <a:rPr lang="en-GB" dirty="0"/>
                  <a:t>) and establish </a:t>
                </a:r>
                <a:r>
                  <a:rPr lang="en-GB" b="1" dirty="0"/>
                  <a:t>ellipse DA</a:t>
                </a:r>
              </a:p>
              <a:p>
                <a:r>
                  <a:rPr lang="en-GB" dirty="0"/>
                  <a:t>Repeat without beam-beam</a:t>
                </a:r>
              </a:p>
              <a:p>
                <a:r>
                  <a:rPr lang="en-GB" dirty="0"/>
                  <a:t>Repeat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  <a:p>
                <a:endParaRPr lang="LID4096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3D95D-70CC-4E5E-BFDF-A8743711C0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6121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EB5990-5404-4643-ABA9-8B2B1BD55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Waist Scan (B2 unperturbed)</a:t>
            </a:r>
            <a:endParaRPr lang="LID4096" dirty="0"/>
          </a:p>
        </p:txBody>
      </p:sp>
      <p:pic>
        <p:nvPicPr>
          <p:cNvPr id="8" name="Content Placeholder 7" descr="A diagram of a number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5743839E-34E0-4ABE-B4D2-AA7C06E4F0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49995"/>
            <a:ext cx="5181600" cy="3902597"/>
          </a:xfrm>
        </p:spPr>
      </p:pic>
      <p:pic>
        <p:nvPicPr>
          <p:cNvPr id="10" name="Content Placeholder 9" descr="A diagram of a number of colors&#10;&#10;Description automatically generated with medium confidence">
            <a:extLst>
              <a:ext uri="{FF2B5EF4-FFF2-40B4-BE49-F238E27FC236}">
                <a16:creationId xmlns:a16="http://schemas.microsoft.com/office/drawing/2014/main" id="{1B907E10-A168-45F2-84E6-8E4D596910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6138"/>
            <a:ext cx="5181600" cy="3890312"/>
          </a:xfrm>
        </p:spPr>
      </p:pic>
    </p:spTree>
    <p:extLst>
      <p:ext uri="{BB962C8B-B14F-4D97-AF65-F5344CB8AC3E}">
        <p14:creationId xmlns:p14="http://schemas.microsoft.com/office/powerpoint/2010/main" val="102704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C7681-FA27-4241-84F6-DDA93C9BB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16B3EB-4B13-4302-B1DE-0DF7E15926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GB" b="1" dirty="0"/>
                  <a:t>Target</a:t>
                </a:r>
                <a:r>
                  <a:rPr lang="en-GB" dirty="0"/>
                  <a:t>: Gain deeper understanding of </a:t>
                </a:r>
                <a:r>
                  <a:rPr lang="en-GB" b="1" dirty="0"/>
                  <a:t>interplay</a:t>
                </a:r>
                <a:r>
                  <a:rPr lang="en-GB" dirty="0"/>
                  <a:t> between </a:t>
                </a:r>
                <a:r>
                  <a:rPr lang="en-GB" b="1" dirty="0"/>
                  <a:t>beam-beam</a:t>
                </a:r>
                <a:r>
                  <a:rPr lang="en-GB" dirty="0"/>
                  <a:t> and </a:t>
                </a:r>
                <a:r>
                  <a:rPr lang="en-GB" b="1" dirty="0"/>
                  <a:t>lattice imperfections</a:t>
                </a:r>
              </a:p>
              <a:p>
                <a:pPr lvl="1"/>
                <a:r>
                  <a:rPr lang="en-GB" b="1" dirty="0"/>
                  <a:t>Understand</a:t>
                </a:r>
                <a:r>
                  <a:rPr lang="en-GB" dirty="0"/>
                  <a:t> how </a:t>
                </a:r>
                <a:r>
                  <a:rPr lang="en-GB" b="1" dirty="0"/>
                  <a:t>different imperfections </a:t>
                </a:r>
                <a:r>
                  <a:rPr lang="en-GB" dirty="0"/>
                  <a:t>affect DA in presence of beam-beam</a:t>
                </a:r>
              </a:p>
              <a:p>
                <a:pPr lvl="1"/>
                <a:r>
                  <a:rPr lang="en-GB" dirty="0"/>
                  <a:t>Aim to </a:t>
                </a:r>
                <a:r>
                  <a:rPr lang="en-GB" b="1" dirty="0"/>
                  <a:t>target</a:t>
                </a:r>
                <a:r>
                  <a:rPr lang="en-GB" dirty="0"/>
                  <a:t> certain imperfections in </a:t>
                </a:r>
                <a:r>
                  <a:rPr lang="en-GB" b="1" dirty="0"/>
                  <a:t>corrections</a:t>
                </a:r>
              </a:p>
              <a:p>
                <a:pPr lvl="1"/>
                <a:r>
                  <a:rPr lang="en-GB" dirty="0"/>
                  <a:t>First iterations focuses on </a:t>
                </a:r>
                <a:r>
                  <a:rPr lang="en-GB" b="1" dirty="0"/>
                  <a:t>transverse DA</a:t>
                </a:r>
              </a:p>
              <a:p>
                <a:r>
                  <a:rPr lang="en-GB" dirty="0"/>
                  <a:t>Implement award-winning </a:t>
                </a:r>
                <a:r>
                  <a:rPr lang="en-GB" b="1" dirty="0"/>
                  <a:t>weak-strong</a:t>
                </a:r>
                <a:r>
                  <a:rPr lang="en-GB" dirty="0"/>
                  <a:t> beam-beam element in </a:t>
                </a:r>
                <a:r>
                  <a:rPr lang="en-GB" b="1" dirty="0"/>
                  <a:t>Xsuite</a:t>
                </a:r>
                <a:r>
                  <a:rPr lang="en-GB" dirty="0"/>
                  <a:t> (P. Kicsiny) with </a:t>
                </a:r>
                <a:r>
                  <a:rPr lang="en-GB" b="1" dirty="0"/>
                  <a:t>lattice radiation </a:t>
                </a:r>
                <a:r>
                  <a:rPr lang="en-GB" dirty="0"/>
                  <a:t>and </a:t>
                </a:r>
                <a:r>
                  <a:rPr lang="en-GB" b="1" dirty="0"/>
                  <a:t>tapering, no beam-</a:t>
                </a:r>
                <a:r>
                  <a:rPr lang="en-GB" b="1" dirty="0" err="1"/>
                  <a:t>strahlung</a:t>
                </a:r>
                <a:endParaRPr lang="en-GB" b="1" dirty="0"/>
              </a:p>
              <a:p>
                <a:pPr lvl="1"/>
                <a:r>
                  <a:rPr lang="en-GB" b="1" dirty="0"/>
                  <a:t>Beam 2 same </a:t>
                </a:r>
                <a:r>
                  <a:rPr lang="en-GB" dirty="0"/>
                  <a:t>parameters as </a:t>
                </a:r>
                <a:r>
                  <a:rPr lang="en-GB" b="1" dirty="0"/>
                  <a:t>Beam 1</a:t>
                </a:r>
              </a:p>
              <a:p>
                <a:pPr lvl="1"/>
                <a:r>
                  <a:rPr lang="en-GB" b="1" dirty="0"/>
                  <a:t>Beam 2 </a:t>
                </a:r>
                <a:r>
                  <a:rPr lang="en-GB" dirty="0"/>
                  <a:t>with </a:t>
                </a:r>
                <a:r>
                  <a:rPr lang="en-GB" b="1" dirty="0"/>
                  <a:t>design</a:t>
                </a:r>
                <a:r>
                  <a:rPr lang="en-GB" dirty="0"/>
                  <a:t> parameters</a:t>
                </a:r>
                <a:endParaRPr lang="en-GB" b="1" dirty="0"/>
              </a:p>
              <a:p>
                <a:r>
                  <a:rPr lang="en-GB" dirty="0"/>
                  <a:t>Installed in all IPs using</a:t>
                </a:r>
              </a:p>
              <a:p>
                <a:pPr lvl="1"/>
                <a:r>
                  <a:rPr lang="en-GB" dirty="0"/>
                  <a:t>Lattices symmetrically perturbed with identical</a:t>
                </a:r>
                <a:r>
                  <a:rPr lang="en-GB" b="1" dirty="0"/>
                  <a:t> multipole </a:t>
                </a:r>
                <a:r>
                  <a:rPr lang="en-GB" dirty="0"/>
                  <a:t>in </a:t>
                </a:r>
                <a:r>
                  <a:rPr lang="en-GB" b="1" dirty="0"/>
                  <a:t>all</a:t>
                </a:r>
                <a:r>
                  <a:rPr lang="en-GB" dirty="0"/>
                  <a:t> “RF” straight sections</a:t>
                </a:r>
              </a:p>
              <a:p>
                <a:pPr lvl="1"/>
                <a:r>
                  <a:rPr lang="en-GB" dirty="0"/>
                  <a:t>Lattices anti-symmetrically perturbed with </a:t>
                </a:r>
                <a:r>
                  <a:rPr lang="en-GB" b="1" dirty="0"/>
                  <a:t>multipole</a:t>
                </a:r>
                <a:r>
                  <a:rPr lang="en-GB" dirty="0"/>
                  <a:t> in </a:t>
                </a:r>
                <a:r>
                  <a:rPr lang="en-GB" b="1" dirty="0"/>
                  <a:t>single</a:t>
                </a:r>
                <a:r>
                  <a:rPr lang="en-GB" dirty="0"/>
                  <a:t> “RF” straight section</a:t>
                </a:r>
              </a:p>
              <a:p>
                <a:pPr lvl="1"/>
                <a:r>
                  <a:rPr lang="en-GB" dirty="0"/>
                  <a:t>Lattices IP perturbations with </a:t>
                </a:r>
                <a:r>
                  <a:rPr lang="en-GB" b="1" dirty="0"/>
                  <a:t>waist shift </a:t>
                </a:r>
                <a:r>
                  <a:rPr lang="en-GB" dirty="0"/>
                  <a:t>and perturbed</a:t>
                </a:r>
                <a:r>
                  <a:rPr lang="en-GB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</m:oMath>
                </a14:m>
                <a:endParaRPr lang="en-GB" b="1" dirty="0"/>
              </a:p>
              <a:p>
                <a:pPr lvl="1"/>
                <a:r>
                  <a:rPr lang="en-GB" dirty="0"/>
                  <a:t>Lattice with </a:t>
                </a:r>
                <a:r>
                  <a:rPr lang="en-GB" b="1" dirty="0"/>
                  <a:t>realistic errors </a:t>
                </a:r>
                <a:r>
                  <a:rPr lang="en-GB" dirty="0"/>
                  <a:t>and </a:t>
                </a:r>
                <a:r>
                  <a:rPr lang="en-GB" b="1" dirty="0"/>
                  <a:t>corrections</a:t>
                </a:r>
                <a:r>
                  <a:rPr lang="en-GB" dirty="0"/>
                  <a:t> provided by Yi Wu</a:t>
                </a:r>
                <a:endParaRPr lang="en-GB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16B3EB-4B13-4302-B1DE-0DF7E15926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3221" r="-127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5197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28EB5990-5404-4643-ABA9-8B2B1BD5595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GB" dirty="0"/>
                  <a:t> Scan (B2 same as B1)</a:t>
                </a:r>
                <a:endParaRPr lang="LID4096" dirty="0"/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28EB5990-5404-4643-ABA9-8B2B1BD559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2" descr="A chart of different colors&#10;&#10;Description automatically generated">
            <a:extLst>
              <a:ext uri="{FF2B5EF4-FFF2-40B4-BE49-F238E27FC236}">
                <a16:creationId xmlns:a16="http://schemas.microsoft.com/office/drawing/2014/main" id="{76947C2B-0BF7-4FFA-9F22-942A0FFAEE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7434"/>
            <a:ext cx="5181600" cy="3927719"/>
          </a:xfrm>
        </p:spPr>
      </p:pic>
      <p:pic>
        <p:nvPicPr>
          <p:cNvPr id="8" name="Content Placeholder 7" descr="A chart of different colors&#10;&#10;Description automatically generated">
            <a:extLst>
              <a:ext uri="{FF2B5EF4-FFF2-40B4-BE49-F238E27FC236}">
                <a16:creationId xmlns:a16="http://schemas.microsoft.com/office/drawing/2014/main" id="{07CF8A07-1204-44C4-A5B8-A44B0D704C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42599"/>
            <a:ext cx="5181600" cy="3917389"/>
          </a:xfrm>
        </p:spPr>
      </p:pic>
    </p:spTree>
    <p:extLst>
      <p:ext uri="{BB962C8B-B14F-4D97-AF65-F5344CB8AC3E}">
        <p14:creationId xmlns:p14="http://schemas.microsoft.com/office/powerpoint/2010/main" val="1533948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F35BE3-6756-47AD-8473-D55062F51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on IR Perturbations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163113F-373E-4AEE-A929-3E049CD0D7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DA very </a:t>
                </a:r>
                <a:r>
                  <a:rPr lang="en-GB" b="1" dirty="0"/>
                  <a:t>sensitive</a:t>
                </a:r>
                <a:r>
                  <a:rPr lang="en-GB" dirty="0"/>
                  <a:t> to waist shifts in </a:t>
                </a:r>
                <a:r>
                  <a:rPr lang="en-GB" b="1" dirty="0"/>
                  <a:t>vertical plane</a:t>
                </a:r>
              </a:p>
              <a:p>
                <a:r>
                  <a:rPr lang="en-GB" dirty="0"/>
                  <a:t>DA seems to </a:t>
                </a:r>
                <a:r>
                  <a:rPr lang="en-GB" b="1" dirty="0"/>
                  <a:t>improve</a:t>
                </a:r>
                <a:r>
                  <a:rPr lang="en-GB" dirty="0"/>
                  <a:t> when </a:t>
                </a:r>
                <a:r>
                  <a:rPr lang="en-GB" b="1" dirty="0"/>
                  <a:t>squeezing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</m:oMath>
                </a14:m>
                <a:endParaRPr lang="en-GB" b="1" dirty="0"/>
              </a:p>
              <a:p>
                <a:r>
                  <a:rPr lang="en-GB" b="1" dirty="0"/>
                  <a:t>Beam-beam</a:t>
                </a:r>
                <a:r>
                  <a:rPr lang="en-GB" dirty="0"/>
                  <a:t> has a small impact on </a:t>
                </a:r>
                <a:r>
                  <a:rPr lang="en-GB" b="1" dirty="0"/>
                  <a:t>DA</a:t>
                </a:r>
                <a:r>
                  <a:rPr lang="en-GB" dirty="0"/>
                  <a:t> with IR perturbations</a:t>
                </a:r>
              </a:p>
              <a:p>
                <a:r>
                  <a:rPr lang="en-GB" b="1" dirty="0"/>
                  <a:t>Further</a:t>
                </a:r>
                <a:r>
                  <a:rPr lang="en-GB" dirty="0"/>
                  <a:t> studies should include:</a:t>
                </a:r>
              </a:p>
              <a:p>
                <a:pPr lvl="1"/>
                <a:r>
                  <a:rPr lang="en-GB" dirty="0"/>
                  <a:t>Perturbations limited to a </a:t>
                </a:r>
                <a:r>
                  <a:rPr lang="en-GB" b="1" dirty="0"/>
                  <a:t>single IP</a:t>
                </a:r>
              </a:p>
              <a:p>
                <a:pPr lvl="1"/>
                <a:r>
                  <a:rPr lang="en-GB" dirty="0"/>
                  <a:t>More studies with </a:t>
                </a:r>
                <a:r>
                  <a:rPr lang="en-GB" b="1" dirty="0"/>
                  <a:t>unperturbed B2</a:t>
                </a:r>
              </a:p>
              <a:p>
                <a:pPr lvl="1"/>
                <a:r>
                  <a:rPr lang="en-GB" dirty="0"/>
                  <a:t>Systematic introduction of </a:t>
                </a:r>
                <a:r>
                  <a:rPr lang="en-GB" b="1" dirty="0"/>
                  <a:t>dispersion</a:t>
                </a:r>
                <a:r>
                  <a:rPr lang="en-GB" dirty="0"/>
                  <a:t> in IP (with the help of Satya)</a:t>
                </a:r>
              </a:p>
              <a:p>
                <a:pPr lvl="1"/>
                <a:r>
                  <a:rPr lang="en-GB" b="1" dirty="0"/>
                  <a:t>Longitudinal DA</a:t>
                </a:r>
              </a:p>
              <a:p>
                <a:endParaRPr lang="LID4096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163113F-373E-4AEE-A929-3E049CD0D7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4074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2F6ED-40DF-4457-9DAB-73116CD8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600" cy="1325563"/>
          </a:xfrm>
        </p:spPr>
        <p:txBody>
          <a:bodyPr/>
          <a:lstStyle/>
          <a:p>
            <a:r>
              <a:rPr lang="en-GB" dirty="0"/>
              <a:t>Realistic Errors and Correction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68AE13-11B5-420B-8222-2BE5FC84658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dirty="0"/>
                  <a:t>Lattice provided by Yi Wu</a:t>
                </a:r>
              </a:p>
              <a:p>
                <a:pPr lvl="1"/>
                <a:r>
                  <a:rPr lang="en-GB" b="1" dirty="0"/>
                  <a:t>Z-lattice</a:t>
                </a:r>
              </a:p>
              <a:p>
                <a:pPr lvl="1"/>
                <a:r>
                  <a:rPr lang="en-GB" b="1" dirty="0"/>
                  <a:t>50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b="1" dirty="0"/>
                  <a:t>m alignment errors</a:t>
                </a:r>
                <a:r>
                  <a:rPr lang="en-GB" dirty="0"/>
                  <a:t> in arcs</a:t>
                </a:r>
              </a:p>
              <a:p>
                <a:pPr lvl="1"/>
                <a:r>
                  <a:rPr lang="en-GB" b="1" dirty="0"/>
                  <a:t>Orbit corrections </a:t>
                </a:r>
                <a:r>
                  <a:rPr lang="en-GB" dirty="0"/>
                  <a:t>interleaved with </a:t>
                </a:r>
                <a:r>
                  <a:rPr lang="en-GB" b="1" dirty="0"/>
                  <a:t>global tune </a:t>
                </a:r>
                <a:r>
                  <a:rPr lang="en-GB" dirty="0"/>
                  <a:t>correction</a:t>
                </a:r>
              </a:p>
              <a:p>
                <a:r>
                  <a:rPr lang="en-GB" b="1" dirty="0"/>
                  <a:t>DA</a:t>
                </a:r>
                <a:r>
                  <a:rPr lang="en-GB" dirty="0"/>
                  <a:t> obtained </a:t>
                </a:r>
                <a:r>
                  <a:rPr lang="en-GB" b="1" dirty="0"/>
                  <a:t>with</a:t>
                </a:r>
                <a:r>
                  <a:rPr lang="en-GB" dirty="0"/>
                  <a:t> and </a:t>
                </a:r>
                <a:r>
                  <a:rPr lang="en-GB" b="1" dirty="0"/>
                  <a:t>without</a:t>
                </a:r>
                <a:r>
                  <a:rPr lang="en-GB" dirty="0"/>
                  <a:t> </a:t>
                </a:r>
                <a:r>
                  <a:rPr lang="en-GB" b="1" dirty="0"/>
                  <a:t>beam-beam</a:t>
                </a:r>
                <a:r>
                  <a:rPr lang="en-GB" dirty="0"/>
                  <a:t> elements installed</a:t>
                </a:r>
              </a:p>
              <a:p>
                <a:pPr lvl="1"/>
                <a:r>
                  <a:rPr lang="en-GB" dirty="0"/>
                  <a:t>(</a:t>
                </a:r>
                <a:r>
                  <a:rPr lang="en-GB" b="1" dirty="0"/>
                  <a:t>B1 = B2 parameters</a:t>
                </a:r>
                <a:r>
                  <a:rPr lang="en-GB" dirty="0"/>
                  <a:t>)</a:t>
                </a:r>
              </a:p>
              <a:p>
                <a:r>
                  <a:rPr lang="en-GB" dirty="0"/>
                  <a:t>Tracked with </a:t>
                </a:r>
                <a:r>
                  <a:rPr lang="en-GB" b="1" dirty="0"/>
                  <a:t>tapering</a:t>
                </a:r>
                <a:r>
                  <a:rPr lang="en-GB" dirty="0"/>
                  <a:t> and </a:t>
                </a:r>
                <a:r>
                  <a:rPr lang="en-GB" b="1" dirty="0"/>
                  <a:t>radiation</a:t>
                </a:r>
                <a:r>
                  <a:rPr lang="en-GB" dirty="0"/>
                  <a:t> in arcs for 2500 turns</a:t>
                </a:r>
                <a:endParaRPr lang="LID4096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68AE13-11B5-420B-8222-2BE5FC8465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 r="-141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0BC1D35-7B54-4ED1-800D-83D19CB16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4586" y="3319703"/>
            <a:ext cx="4655151" cy="354778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E0AFDF0-F22C-4A6D-97C6-46A75D4A1BF6}"/>
              </a:ext>
            </a:extLst>
          </p:cNvPr>
          <p:cNvSpPr txBox="1"/>
          <p:nvPr/>
        </p:nvSpPr>
        <p:spPr>
          <a:xfrm>
            <a:off x="7251031" y="3383874"/>
            <a:ext cx="1981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With Beam-Beam</a:t>
            </a:r>
            <a:endParaRPr lang="LID4096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CD13E6-049A-494C-9B6E-5886F0428E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t="2088"/>
          <a:stretch/>
        </p:blipFill>
        <p:spPr>
          <a:xfrm>
            <a:off x="7443714" y="-8022"/>
            <a:ext cx="4655151" cy="3455069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033360-8DB6-409B-AFD0-492092F14F02}"/>
              </a:ext>
            </a:extLst>
          </p:cNvPr>
          <p:cNvSpPr txBox="1"/>
          <p:nvPr/>
        </p:nvSpPr>
        <p:spPr>
          <a:xfrm>
            <a:off x="6994356" y="56149"/>
            <a:ext cx="2237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Without Beam-Beam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99282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A2C87-D0F0-4DB9-909E-742CAFE8E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Next Step</a:t>
            </a:r>
            <a:endParaRPr lang="LID4096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B85C2B-79A7-404E-A5A7-2AF5C0F36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Beam-beam</a:t>
            </a:r>
            <a:r>
              <a:rPr lang="en-GB" dirty="0"/>
              <a:t> </a:t>
            </a:r>
            <a:r>
              <a:rPr lang="en-GB" b="1" dirty="0"/>
              <a:t>without beam </a:t>
            </a:r>
            <a:r>
              <a:rPr lang="en-GB" b="1" dirty="0" err="1"/>
              <a:t>strahlung</a:t>
            </a:r>
            <a:r>
              <a:rPr lang="en-GB" b="1" dirty="0"/>
              <a:t> </a:t>
            </a:r>
            <a:r>
              <a:rPr lang="en-GB" dirty="0"/>
              <a:t>seems to have a </a:t>
            </a:r>
            <a:r>
              <a:rPr lang="en-GB" b="1" dirty="0"/>
              <a:t>low impact </a:t>
            </a:r>
            <a:r>
              <a:rPr lang="en-GB" dirty="0"/>
              <a:t>on </a:t>
            </a:r>
            <a:r>
              <a:rPr lang="en-GB" b="1" dirty="0"/>
              <a:t>transverse DA </a:t>
            </a:r>
            <a:r>
              <a:rPr lang="en-GB" dirty="0"/>
              <a:t>with lattice perturbations for</a:t>
            </a:r>
          </a:p>
          <a:p>
            <a:pPr lvl="1"/>
            <a:r>
              <a:rPr lang="en-GB" b="1" dirty="0"/>
              <a:t>controlled multipole </a:t>
            </a:r>
            <a:r>
              <a:rPr lang="en-GB" dirty="0"/>
              <a:t>perturbation</a:t>
            </a:r>
          </a:p>
          <a:p>
            <a:pPr lvl="1"/>
            <a:r>
              <a:rPr lang="en-GB" b="1" dirty="0"/>
              <a:t>IP waist </a:t>
            </a:r>
            <a:r>
              <a:rPr lang="en-GB" dirty="0"/>
              <a:t>perturbations</a:t>
            </a:r>
          </a:p>
          <a:p>
            <a:pPr lvl="1"/>
            <a:r>
              <a:rPr lang="en-GB" b="1" dirty="0"/>
              <a:t>“realistic” lattices </a:t>
            </a:r>
            <a:r>
              <a:rPr lang="en-GB" dirty="0"/>
              <a:t>with errors and corrections</a:t>
            </a:r>
          </a:p>
          <a:p>
            <a:r>
              <a:rPr lang="en-GB" b="1" dirty="0"/>
              <a:t>Next steps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Check </a:t>
            </a:r>
            <a:r>
              <a:rPr lang="en-GB" b="1" dirty="0"/>
              <a:t>footprint</a:t>
            </a:r>
            <a:r>
              <a:rPr lang="en-GB" dirty="0"/>
              <a:t> and </a:t>
            </a:r>
            <a:r>
              <a:rPr lang="en-GB" b="1" dirty="0"/>
              <a:t>FMA</a:t>
            </a:r>
            <a:r>
              <a:rPr lang="en-GB" dirty="0"/>
              <a:t> with errors and </a:t>
            </a:r>
            <a:r>
              <a:rPr lang="en-GB" b="1" dirty="0"/>
              <a:t>with</a:t>
            </a:r>
            <a:r>
              <a:rPr lang="en-GB" dirty="0"/>
              <a:t> and </a:t>
            </a:r>
            <a:r>
              <a:rPr lang="en-GB" b="1" dirty="0"/>
              <a:t>without beam-beam</a:t>
            </a:r>
          </a:p>
          <a:p>
            <a:pPr lvl="1"/>
            <a:r>
              <a:rPr lang="en-GB" dirty="0"/>
              <a:t>Explore DA with </a:t>
            </a:r>
            <a:r>
              <a:rPr lang="en-GB" b="1" dirty="0"/>
              <a:t>beam </a:t>
            </a:r>
            <a:r>
              <a:rPr lang="en-GB" b="1" dirty="0" err="1"/>
              <a:t>strahlung</a:t>
            </a:r>
            <a:r>
              <a:rPr lang="en-GB" dirty="0"/>
              <a:t>: </a:t>
            </a:r>
            <a:r>
              <a:rPr lang="en-GB" b="1" dirty="0"/>
              <a:t>quantum</a:t>
            </a:r>
            <a:r>
              <a:rPr lang="en-GB" dirty="0"/>
              <a:t> beam </a:t>
            </a:r>
            <a:r>
              <a:rPr lang="en-GB" dirty="0" err="1"/>
              <a:t>strahlung</a:t>
            </a:r>
            <a:r>
              <a:rPr lang="en-GB" dirty="0"/>
              <a:t> possible, require multiple simulations at each point and </a:t>
            </a:r>
            <a:r>
              <a:rPr lang="en-GB" b="1" dirty="0"/>
              <a:t>averaging</a:t>
            </a:r>
          </a:p>
          <a:p>
            <a:pPr lvl="1"/>
            <a:r>
              <a:rPr lang="en-GB" dirty="0"/>
              <a:t>Study of </a:t>
            </a:r>
            <a:r>
              <a:rPr lang="en-GB" b="1" dirty="0"/>
              <a:t>longitudinal acceptance </a:t>
            </a:r>
            <a:r>
              <a:rPr lang="en-GB" dirty="0"/>
              <a:t>with </a:t>
            </a:r>
            <a:r>
              <a:rPr lang="en-GB" b="1" dirty="0"/>
              <a:t>beam-beam</a:t>
            </a:r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1531761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F212-8ADC-41A1-AD55-833137FAE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Aperture: Largest Ellipse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29BEE4-1605-4897-88A9-2BF446C787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b="1" dirty="0"/>
                  <a:t>Scanning</a:t>
                </a:r>
                <a:r>
                  <a:rPr lang="en-GB" dirty="0"/>
                  <a:t> parameters requires a systematic approach to </a:t>
                </a:r>
                <a:r>
                  <a:rPr lang="en-GB" b="1" dirty="0"/>
                  <a:t>quantify DA</a:t>
                </a:r>
              </a:p>
              <a:p>
                <a:r>
                  <a:rPr lang="en-GB" dirty="0"/>
                  <a:t>Define DA as </a:t>
                </a:r>
                <a:r>
                  <a:rPr lang="en-GB" b="1" dirty="0"/>
                  <a:t>largest possible ellipse </a:t>
                </a:r>
                <a:r>
                  <a:rPr lang="en-GB" dirty="0"/>
                  <a:t>(in X,Y plane) that only contains stable particles</a:t>
                </a:r>
              </a:p>
              <a:p>
                <a:r>
                  <a:rPr lang="en-GB" dirty="0"/>
                  <a:t>Algorithm as followed:</a:t>
                </a:r>
              </a:p>
              <a:p>
                <a:pPr lvl="1"/>
                <a:r>
                  <a:rPr lang="en-GB" dirty="0"/>
                  <a:t>Generate particles on grid in </a:t>
                </a:r>
                <a:r>
                  <a:rPr lang="en-GB" b="1" dirty="0"/>
                  <a:t>units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n-GB" b="1" dirty="0"/>
              </a:p>
              <a:p>
                <a:pPr lvl="1"/>
                <a:r>
                  <a:rPr lang="en-GB" b="1" dirty="0"/>
                  <a:t>Track</a:t>
                </a:r>
                <a:r>
                  <a:rPr lang="en-GB" dirty="0"/>
                  <a:t> for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two lifetimes</a:t>
                </a:r>
              </a:p>
              <a:p>
                <a:pPr lvl="1"/>
                <a:r>
                  <a:rPr lang="en-GB" dirty="0"/>
                  <a:t>Scan all possible ellipses with </a:t>
                </a:r>
                <a:r>
                  <a:rPr lang="en-GB" b="1" dirty="0"/>
                  <a:t>axes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𝑴𝑨𝑿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b="1" dirty="0"/>
                  <a:t>,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𝑴𝑨𝑿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b="1" dirty="0"/>
              </a:p>
              <a:p>
                <a:pPr lvl="2"/>
                <a:r>
                  <a:rPr lang="en-GB" dirty="0"/>
                  <a:t>Using </a:t>
                </a:r>
                <a:r>
                  <a:rPr lang="en-GB" b="1" dirty="0"/>
                  <a:t>same granularity </a:t>
                </a:r>
                <a:r>
                  <a:rPr lang="en-GB" dirty="0"/>
                  <a:t>as grid</a:t>
                </a:r>
              </a:p>
              <a:p>
                <a:pPr lvl="1"/>
                <a:r>
                  <a:rPr lang="en-GB" dirty="0"/>
                  <a:t>Accept ellipse if fully in stable region: </a:t>
                </a:r>
              </a:p>
              <a:p>
                <a:pPr lvl="2"/>
                <a:r>
                  <a:rPr lang="en-GB" dirty="0"/>
                  <a:t>If </a:t>
                </a:r>
                <a:r>
                  <a:rPr lang="en-GB" b="1" dirty="0"/>
                  <a:t>all particles </a:t>
                </a:r>
                <a:r>
                  <a:rPr lang="en-GB" dirty="0"/>
                  <a:t>fulfil: </a:t>
                </a:r>
                <a:r>
                  <a:rPr lang="en-GB" b="1" dirty="0"/>
                  <a:t>survived all turns </a:t>
                </a:r>
                <a:r>
                  <a:rPr lang="en-GB" b="1" u="sng" dirty="0"/>
                  <a:t>OR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GB" b="1" dirty="0"/>
              </a:p>
              <a:p>
                <a:pPr lvl="1"/>
                <a:r>
                  <a:rPr lang="en-GB" dirty="0"/>
                  <a:t>DA defined as </a:t>
                </a:r>
                <a:r>
                  <a:rPr lang="en-GB" b="1" dirty="0"/>
                  <a:t>maximum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GB" b="1" dirty="0"/>
                  <a:t> accepted ellipse</a:t>
                </a:r>
                <a:endParaRPr lang="LID4096" b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29BEE4-1605-4897-88A9-2BF446C787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 r="-58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292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E480C2B-E0EE-42FE-8DA3-BD56759B1ECE}"/>
              </a:ext>
            </a:extLst>
          </p:cNvPr>
          <p:cNvSpPr/>
          <p:nvPr/>
        </p:nvSpPr>
        <p:spPr>
          <a:xfrm>
            <a:off x="9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720A9E6-3ED3-411A-A6F7-820324EE78CB}"/>
              </a:ext>
            </a:extLst>
          </p:cNvPr>
          <p:cNvSpPr/>
          <p:nvPr/>
        </p:nvSpPr>
        <p:spPr>
          <a:xfrm>
            <a:off x="12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331190-6667-49CA-9541-36AA9DE7E0A6}"/>
              </a:ext>
            </a:extLst>
          </p:cNvPr>
          <p:cNvSpPr/>
          <p:nvPr/>
        </p:nvSpPr>
        <p:spPr>
          <a:xfrm>
            <a:off x="165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F9CD75-93EB-4AF5-8B3C-02E581F40FCD}"/>
              </a:ext>
            </a:extLst>
          </p:cNvPr>
          <p:cNvSpPr/>
          <p:nvPr/>
        </p:nvSpPr>
        <p:spPr>
          <a:xfrm>
            <a:off x="201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2A6DAE9-85F8-4DA2-988B-E7E61BE5AE4E}"/>
              </a:ext>
            </a:extLst>
          </p:cNvPr>
          <p:cNvSpPr/>
          <p:nvPr/>
        </p:nvSpPr>
        <p:spPr>
          <a:xfrm>
            <a:off x="8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073013E-7923-476B-B256-CCCE043D6AFD}"/>
              </a:ext>
            </a:extLst>
          </p:cNvPr>
          <p:cNvSpPr/>
          <p:nvPr/>
        </p:nvSpPr>
        <p:spPr>
          <a:xfrm>
            <a:off x="12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DD485A9-5BB5-47D2-B15F-37E281ED62EA}"/>
              </a:ext>
            </a:extLst>
          </p:cNvPr>
          <p:cNvSpPr/>
          <p:nvPr/>
        </p:nvSpPr>
        <p:spPr>
          <a:xfrm>
            <a:off x="15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B0D231-2D47-46CF-86F2-BB6F21D58211}"/>
              </a:ext>
            </a:extLst>
          </p:cNvPr>
          <p:cNvSpPr/>
          <p:nvPr/>
        </p:nvSpPr>
        <p:spPr>
          <a:xfrm>
            <a:off x="194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594DA64-86D8-4D60-BB23-1FE1551E8F07}"/>
              </a:ext>
            </a:extLst>
          </p:cNvPr>
          <p:cNvSpPr/>
          <p:nvPr/>
        </p:nvSpPr>
        <p:spPr>
          <a:xfrm>
            <a:off x="237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8DA4A3-DFCC-478D-A140-9CCAB69E8067}"/>
              </a:ext>
            </a:extLst>
          </p:cNvPr>
          <p:cNvSpPr/>
          <p:nvPr/>
        </p:nvSpPr>
        <p:spPr>
          <a:xfrm>
            <a:off x="27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DF7DE8-BAC4-48D1-8D8F-F2E8F468F917}"/>
              </a:ext>
            </a:extLst>
          </p:cNvPr>
          <p:cNvSpPr/>
          <p:nvPr/>
        </p:nvSpPr>
        <p:spPr>
          <a:xfrm>
            <a:off x="30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FACA008-4A2F-4B98-8BEA-F0453449F5D2}"/>
              </a:ext>
            </a:extLst>
          </p:cNvPr>
          <p:cNvSpPr/>
          <p:nvPr/>
        </p:nvSpPr>
        <p:spPr>
          <a:xfrm>
            <a:off x="230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F47250-5485-48F7-B6C9-40B8FAB0E99B}"/>
              </a:ext>
            </a:extLst>
          </p:cNvPr>
          <p:cNvSpPr/>
          <p:nvPr/>
        </p:nvSpPr>
        <p:spPr>
          <a:xfrm>
            <a:off x="26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F92EF8F-21C3-41E7-A6E4-1C4279595372}"/>
              </a:ext>
            </a:extLst>
          </p:cNvPr>
          <p:cNvSpPr/>
          <p:nvPr/>
        </p:nvSpPr>
        <p:spPr>
          <a:xfrm>
            <a:off x="30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757AA7C-3A03-4787-B9DF-4DF5CE3986DA}"/>
              </a:ext>
            </a:extLst>
          </p:cNvPr>
          <p:cNvSpPr/>
          <p:nvPr/>
        </p:nvSpPr>
        <p:spPr>
          <a:xfrm>
            <a:off x="33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C2A954C-F56C-4DC3-847A-0BAE72CE37AE}"/>
              </a:ext>
            </a:extLst>
          </p:cNvPr>
          <p:cNvSpPr/>
          <p:nvPr/>
        </p:nvSpPr>
        <p:spPr>
          <a:xfrm>
            <a:off x="9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5A6C48-1538-470C-BE10-86BCF66544F6}"/>
              </a:ext>
            </a:extLst>
          </p:cNvPr>
          <p:cNvSpPr/>
          <p:nvPr/>
        </p:nvSpPr>
        <p:spPr>
          <a:xfrm>
            <a:off x="12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FBFE008-D309-4F62-AB64-E1D1E435779D}"/>
              </a:ext>
            </a:extLst>
          </p:cNvPr>
          <p:cNvSpPr/>
          <p:nvPr/>
        </p:nvSpPr>
        <p:spPr>
          <a:xfrm>
            <a:off x="165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7AF15FA-EA09-45D9-9A62-2616D1E65168}"/>
              </a:ext>
            </a:extLst>
          </p:cNvPr>
          <p:cNvSpPr/>
          <p:nvPr/>
        </p:nvSpPr>
        <p:spPr>
          <a:xfrm>
            <a:off x="201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6A01D1-DF67-4DE7-BC5D-B6A76C0D5388}"/>
              </a:ext>
            </a:extLst>
          </p:cNvPr>
          <p:cNvSpPr/>
          <p:nvPr/>
        </p:nvSpPr>
        <p:spPr>
          <a:xfrm>
            <a:off x="862263" y="27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B4D5299-2737-4C82-B567-F6854EB6FE0C}"/>
              </a:ext>
            </a:extLst>
          </p:cNvPr>
          <p:cNvSpPr/>
          <p:nvPr/>
        </p:nvSpPr>
        <p:spPr>
          <a:xfrm>
            <a:off x="12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9C1ECB8-5054-4940-ACFA-8807067B58D0}"/>
              </a:ext>
            </a:extLst>
          </p:cNvPr>
          <p:cNvSpPr/>
          <p:nvPr/>
        </p:nvSpPr>
        <p:spPr>
          <a:xfrm>
            <a:off x="15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71B3958-3A0A-4F6B-B8BB-DE41C1651728}"/>
              </a:ext>
            </a:extLst>
          </p:cNvPr>
          <p:cNvSpPr/>
          <p:nvPr/>
        </p:nvSpPr>
        <p:spPr>
          <a:xfrm>
            <a:off x="194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03641DA-1375-4AAB-87F9-0BC3C09A5220}"/>
              </a:ext>
            </a:extLst>
          </p:cNvPr>
          <p:cNvSpPr/>
          <p:nvPr/>
        </p:nvSpPr>
        <p:spPr>
          <a:xfrm>
            <a:off x="237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4AD979-EB80-4A0F-A165-53D1E6067F00}"/>
              </a:ext>
            </a:extLst>
          </p:cNvPr>
          <p:cNvSpPr/>
          <p:nvPr/>
        </p:nvSpPr>
        <p:spPr>
          <a:xfrm>
            <a:off x="27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516A578-9D8D-4DA0-BEA4-AAC16A009DA0}"/>
              </a:ext>
            </a:extLst>
          </p:cNvPr>
          <p:cNvSpPr/>
          <p:nvPr/>
        </p:nvSpPr>
        <p:spPr>
          <a:xfrm>
            <a:off x="30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686A884-AEC3-409D-B129-42ED2A1E124E}"/>
              </a:ext>
            </a:extLst>
          </p:cNvPr>
          <p:cNvSpPr/>
          <p:nvPr/>
        </p:nvSpPr>
        <p:spPr>
          <a:xfrm>
            <a:off x="230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D1526B-9B7C-4432-9838-7D7AEA8D3917}"/>
              </a:ext>
            </a:extLst>
          </p:cNvPr>
          <p:cNvSpPr/>
          <p:nvPr/>
        </p:nvSpPr>
        <p:spPr>
          <a:xfrm>
            <a:off x="266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1560A80-313C-4A3E-8A5C-F13A1A2454CA}"/>
              </a:ext>
            </a:extLst>
          </p:cNvPr>
          <p:cNvSpPr/>
          <p:nvPr/>
        </p:nvSpPr>
        <p:spPr>
          <a:xfrm>
            <a:off x="30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0D364F-35CB-4152-8BD9-83CC9D663E5F}"/>
              </a:ext>
            </a:extLst>
          </p:cNvPr>
          <p:cNvSpPr/>
          <p:nvPr/>
        </p:nvSpPr>
        <p:spPr>
          <a:xfrm>
            <a:off x="33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3062CAF-44F3-4E87-9CE7-D6D3FC031306}"/>
              </a:ext>
            </a:extLst>
          </p:cNvPr>
          <p:cNvSpPr/>
          <p:nvPr/>
        </p:nvSpPr>
        <p:spPr>
          <a:xfrm>
            <a:off x="9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9919D0-3F1D-4698-9CD0-D101BD3916DE}"/>
              </a:ext>
            </a:extLst>
          </p:cNvPr>
          <p:cNvSpPr/>
          <p:nvPr/>
        </p:nvSpPr>
        <p:spPr>
          <a:xfrm>
            <a:off x="12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076B61F-4ABE-475D-B934-CD84C76D7412}"/>
              </a:ext>
            </a:extLst>
          </p:cNvPr>
          <p:cNvSpPr/>
          <p:nvPr/>
        </p:nvSpPr>
        <p:spPr>
          <a:xfrm>
            <a:off x="165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1C9847-EDF6-4725-9C87-81C9EF2062D1}"/>
              </a:ext>
            </a:extLst>
          </p:cNvPr>
          <p:cNvSpPr/>
          <p:nvPr/>
        </p:nvSpPr>
        <p:spPr>
          <a:xfrm>
            <a:off x="201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F6A3068-93C7-44A6-80A4-F79551895139}"/>
              </a:ext>
            </a:extLst>
          </p:cNvPr>
          <p:cNvSpPr/>
          <p:nvPr/>
        </p:nvSpPr>
        <p:spPr>
          <a:xfrm>
            <a:off x="862263" y="24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21461AC-4A72-4B6D-945D-7EC27ABA849F}"/>
              </a:ext>
            </a:extLst>
          </p:cNvPr>
          <p:cNvSpPr/>
          <p:nvPr/>
        </p:nvSpPr>
        <p:spPr>
          <a:xfrm>
            <a:off x="12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FFE3162-8401-40BF-8C4F-6CEB284A5EB6}"/>
              </a:ext>
            </a:extLst>
          </p:cNvPr>
          <p:cNvSpPr/>
          <p:nvPr/>
        </p:nvSpPr>
        <p:spPr>
          <a:xfrm>
            <a:off x="15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09F04A5-0CD6-4BFB-871E-B957B88BD7B6}"/>
              </a:ext>
            </a:extLst>
          </p:cNvPr>
          <p:cNvSpPr/>
          <p:nvPr/>
        </p:nvSpPr>
        <p:spPr>
          <a:xfrm>
            <a:off x="194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44E4BB-9DAB-487F-B504-AF6E18D8639C}"/>
              </a:ext>
            </a:extLst>
          </p:cNvPr>
          <p:cNvSpPr/>
          <p:nvPr/>
        </p:nvSpPr>
        <p:spPr>
          <a:xfrm>
            <a:off x="237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159E7A6-26D8-4176-A5CE-88237427D3F7}"/>
              </a:ext>
            </a:extLst>
          </p:cNvPr>
          <p:cNvSpPr/>
          <p:nvPr/>
        </p:nvSpPr>
        <p:spPr>
          <a:xfrm>
            <a:off x="27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5C97EB9-7A02-4B50-87E1-67D144056E2B}"/>
              </a:ext>
            </a:extLst>
          </p:cNvPr>
          <p:cNvSpPr/>
          <p:nvPr/>
        </p:nvSpPr>
        <p:spPr>
          <a:xfrm>
            <a:off x="30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D5E2CDC-BB1E-41B2-9567-06FA3ED8CE3C}"/>
              </a:ext>
            </a:extLst>
          </p:cNvPr>
          <p:cNvSpPr/>
          <p:nvPr/>
        </p:nvSpPr>
        <p:spPr>
          <a:xfrm>
            <a:off x="230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2604666-F09A-450E-9FF8-793680238932}"/>
              </a:ext>
            </a:extLst>
          </p:cNvPr>
          <p:cNvSpPr/>
          <p:nvPr/>
        </p:nvSpPr>
        <p:spPr>
          <a:xfrm>
            <a:off x="266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65402D5-529F-41F8-9327-A39769E30DB5}"/>
              </a:ext>
            </a:extLst>
          </p:cNvPr>
          <p:cNvSpPr/>
          <p:nvPr/>
        </p:nvSpPr>
        <p:spPr>
          <a:xfrm>
            <a:off x="30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94FAD57-C0E6-4854-A6AF-09DB4A720104}"/>
              </a:ext>
            </a:extLst>
          </p:cNvPr>
          <p:cNvSpPr/>
          <p:nvPr/>
        </p:nvSpPr>
        <p:spPr>
          <a:xfrm>
            <a:off x="33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4F545B4-4271-42BC-913C-682772ADF95D}"/>
              </a:ext>
            </a:extLst>
          </p:cNvPr>
          <p:cNvSpPr/>
          <p:nvPr/>
        </p:nvSpPr>
        <p:spPr>
          <a:xfrm>
            <a:off x="9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88BFE5A-A3A2-4AEB-9B46-C04CB7425393}"/>
              </a:ext>
            </a:extLst>
          </p:cNvPr>
          <p:cNvSpPr/>
          <p:nvPr/>
        </p:nvSpPr>
        <p:spPr>
          <a:xfrm>
            <a:off x="12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0935566-66AD-438E-AC3A-30193DB44FD7}"/>
              </a:ext>
            </a:extLst>
          </p:cNvPr>
          <p:cNvSpPr/>
          <p:nvPr/>
        </p:nvSpPr>
        <p:spPr>
          <a:xfrm>
            <a:off x="165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37BEC4F-4208-41B7-BFEB-B094E2D8EE99}"/>
              </a:ext>
            </a:extLst>
          </p:cNvPr>
          <p:cNvSpPr/>
          <p:nvPr/>
        </p:nvSpPr>
        <p:spPr>
          <a:xfrm>
            <a:off x="201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A2E0D38-3F2D-4C0E-9EEA-CD250031036C}"/>
              </a:ext>
            </a:extLst>
          </p:cNvPr>
          <p:cNvSpPr/>
          <p:nvPr/>
        </p:nvSpPr>
        <p:spPr>
          <a:xfrm>
            <a:off x="862263" y="20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66C6A7C-9FB1-48BE-BBC1-8E37A62B908F}"/>
              </a:ext>
            </a:extLst>
          </p:cNvPr>
          <p:cNvSpPr/>
          <p:nvPr/>
        </p:nvSpPr>
        <p:spPr>
          <a:xfrm>
            <a:off x="12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FD2EA0C-508B-40F1-AA29-965E636378D1}"/>
              </a:ext>
            </a:extLst>
          </p:cNvPr>
          <p:cNvSpPr/>
          <p:nvPr/>
        </p:nvSpPr>
        <p:spPr>
          <a:xfrm>
            <a:off x="15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2A67A6-0ABF-4E38-A2CE-7013218FE587}"/>
              </a:ext>
            </a:extLst>
          </p:cNvPr>
          <p:cNvSpPr/>
          <p:nvPr/>
        </p:nvSpPr>
        <p:spPr>
          <a:xfrm>
            <a:off x="194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8B540A2-D677-480D-AC56-D330CD5B7414}"/>
              </a:ext>
            </a:extLst>
          </p:cNvPr>
          <p:cNvSpPr/>
          <p:nvPr/>
        </p:nvSpPr>
        <p:spPr>
          <a:xfrm>
            <a:off x="237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8362D27-CE91-4C7B-9DEA-A848623AF060}"/>
              </a:ext>
            </a:extLst>
          </p:cNvPr>
          <p:cNvSpPr/>
          <p:nvPr/>
        </p:nvSpPr>
        <p:spPr>
          <a:xfrm>
            <a:off x="27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AC378EB-AED3-41AF-9381-C809A3B17A88}"/>
              </a:ext>
            </a:extLst>
          </p:cNvPr>
          <p:cNvSpPr/>
          <p:nvPr/>
        </p:nvSpPr>
        <p:spPr>
          <a:xfrm>
            <a:off x="30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B53D4CCA-0F37-4B9A-BBCE-FD37FE34F3ED}"/>
              </a:ext>
            </a:extLst>
          </p:cNvPr>
          <p:cNvSpPr/>
          <p:nvPr/>
        </p:nvSpPr>
        <p:spPr>
          <a:xfrm>
            <a:off x="230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3705C85-F0F8-4786-A7A3-C4A37EF8A9C2}"/>
              </a:ext>
            </a:extLst>
          </p:cNvPr>
          <p:cNvSpPr/>
          <p:nvPr/>
        </p:nvSpPr>
        <p:spPr>
          <a:xfrm>
            <a:off x="266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1F07D22-1416-422C-91EC-0D2EE57129BC}"/>
              </a:ext>
            </a:extLst>
          </p:cNvPr>
          <p:cNvSpPr/>
          <p:nvPr/>
        </p:nvSpPr>
        <p:spPr>
          <a:xfrm>
            <a:off x="30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39CA04-B5C3-4E42-A06D-BD0BC2F2D215}"/>
              </a:ext>
            </a:extLst>
          </p:cNvPr>
          <p:cNvSpPr/>
          <p:nvPr/>
        </p:nvSpPr>
        <p:spPr>
          <a:xfrm>
            <a:off x="33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AC1094-1905-4E87-B977-B5C2B67B118B}"/>
              </a:ext>
            </a:extLst>
          </p:cNvPr>
          <p:cNvSpPr/>
          <p:nvPr/>
        </p:nvSpPr>
        <p:spPr>
          <a:xfrm>
            <a:off x="9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BCC024-7B9A-487E-8998-C6491903F0BD}"/>
              </a:ext>
            </a:extLst>
          </p:cNvPr>
          <p:cNvSpPr/>
          <p:nvPr/>
        </p:nvSpPr>
        <p:spPr>
          <a:xfrm>
            <a:off x="12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AF8FBB-2036-438A-B8E6-D4F9F7B65DF9}"/>
              </a:ext>
            </a:extLst>
          </p:cNvPr>
          <p:cNvSpPr/>
          <p:nvPr/>
        </p:nvSpPr>
        <p:spPr>
          <a:xfrm>
            <a:off x="165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090417-9705-4083-897C-4F5A50D707B2}"/>
              </a:ext>
            </a:extLst>
          </p:cNvPr>
          <p:cNvSpPr/>
          <p:nvPr/>
        </p:nvSpPr>
        <p:spPr>
          <a:xfrm>
            <a:off x="201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07DDE6C-3EC5-4F80-9DC3-8071D17B2260}"/>
              </a:ext>
            </a:extLst>
          </p:cNvPr>
          <p:cNvSpPr/>
          <p:nvPr/>
        </p:nvSpPr>
        <p:spPr>
          <a:xfrm>
            <a:off x="86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B016AE-411E-4847-B1CC-51E5FA710A23}"/>
              </a:ext>
            </a:extLst>
          </p:cNvPr>
          <p:cNvSpPr/>
          <p:nvPr/>
        </p:nvSpPr>
        <p:spPr>
          <a:xfrm>
            <a:off x="12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273548-1B66-446B-B090-759B47C6DAB4}"/>
              </a:ext>
            </a:extLst>
          </p:cNvPr>
          <p:cNvSpPr/>
          <p:nvPr/>
        </p:nvSpPr>
        <p:spPr>
          <a:xfrm>
            <a:off x="158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0E59AE-79D2-4DB2-B920-9CAA5EB48475}"/>
              </a:ext>
            </a:extLst>
          </p:cNvPr>
          <p:cNvSpPr/>
          <p:nvPr/>
        </p:nvSpPr>
        <p:spPr>
          <a:xfrm>
            <a:off x="194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C5E768-8484-4034-8467-355D56585C24}"/>
              </a:ext>
            </a:extLst>
          </p:cNvPr>
          <p:cNvSpPr/>
          <p:nvPr/>
        </p:nvSpPr>
        <p:spPr>
          <a:xfrm>
            <a:off x="237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0929FA-2FA8-4C3F-87A1-E411EF1B2DAE}"/>
              </a:ext>
            </a:extLst>
          </p:cNvPr>
          <p:cNvSpPr/>
          <p:nvPr/>
        </p:nvSpPr>
        <p:spPr>
          <a:xfrm>
            <a:off x="27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880664-9583-45F9-BD52-755BC5A7FCA4}"/>
              </a:ext>
            </a:extLst>
          </p:cNvPr>
          <p:cNvSpPr/>
          <p:nvPr/>
        </p:nvSpPr>
        <p:spPr>
          <a:xfrm>
            <a:off x="30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A7E68D0-C1AA-4732-8ABD-E52434E25453}"/>
              </a:ext>
            </a:extLst>
          </p:cNvPr>
          <p:cNvSpPr/>
          <p:nvPr/>
        </p:nvSpPr>
        <p:spPr>
          <a:xfrm>
            <a:off x="230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B61E99-93B1-42DD-83F3-B4E971C1FA65}"/>
              </a:ext>
            </a:extLst>
          </p:cNvPr>
          <p:cNvSpPr/>
          <p:nvPr/>
        </p:nvSpPr>
        <p:spPr>
          <a:xfrm>
            <a:off x="266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34415C3-324D-4B4B-B532-7D4CCF9917F1}"/>
              </a:ext>
            </a:extLst>
          </p:cNvPr>
          <p:cNvSpPr/>
          <p:nvPr/>
        </p:nvSpPr>
        <p:spPr>
          <a:xfrm>
            <a:off x="30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E65DA2E-6566-4C04-B1AB-FEAEEC3B99FD}"/>
              </a:ext>
            </a:extLst>
          </p:cNvPr>
          <p:cNvSpPr/>
          <p:nvPr/>
        </p:nvSpPr>
        <p:spPr>
          <a:xfrm>
            <a:off x="338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4E9751-4C0D-4470-839F-0FDE36A8E4C0}"/>
              </a:ext>
            </a:extLst>
          </p:cNvPr>
          <p:cNvSpPr/>
          <p:nvPr/>
        </p:nvSpPr>
        <p:spPr>
          <a:xfrm>
            <a:off x="9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DF2E51-C489-4F44-822B-EE1E18A3D7FF}"/>
              </a:ext>
            </a:extLst>
          </p:cNvPr>
          <p:cNvSpPr/>
          <p:nvPr/>
        </p:nvSpPr>
        <p:spPr>
          <a:xfrm>
            <a:off x="12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21FBDA-443A-4F0A-8A27-784C0CB9A3CE}"/>
              </a:ext>
            </a:extLst>
          </p:cNvPr>
          <p:cNvSpPr/>
          <p:nvPr/>
        </p:nvSpPr>
        <p:spPr>
          <a:xfrm>
            <a:off x="165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C70BE8F-D2A4-4413-A2A3-9D6BE8622A06}"/>
              </a:ext>
            </a:extLst>
          </p:cNvPr>
          <p:cNvSpPr/>
          <p:nvPr/>
        </p:nvSpPr>
        <p:spPr>
          <a:xfrm>
            <a:off x="201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3330D1-0F78-452B-813E-ECDF66E9E0FA}"/>
              </a:ext>
            </a:extLst>
          </p:cNvPr>
          <p:cNvSpPr/>
          <p:nvPr/>
        </p:nvSpPr>
        <p:spPr>
          <a:xfrm>
            <a:off x="86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060071-4177-4D44-91D8-4B26FE690418}"/>
              </a:ext>
            </a:extLst>
          </p:cNvPr>
          <p:cNvSpPr/>
          <p:nvPr/>
        </p:nvSpPr>
        <p:spPr>
          <a:xfrm>
            <a:off x="122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8F9527-13E2-45D1-9C65-F507AF98ADC8}"/>
              </a:ext>
            </a:extLst>
          </p:cNvPr>
          <p:cNvSpPr/>
          <p:nvPr/>
        </p:nvSpPr>
        <p:spPr>
          <a:xfrm>
            <a:off x="158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2718CC0-24BA-4330-9B1F-9E1618C8821B}"/>
              </a:ext>
            </a:extLst>
          </p:cNvPr>
          <p:cNvSpPr/>
          <p:nvPr/>
        </p:nvSpPr>
        <p:spPr>
          <a:xfrm>
            <a:off x="194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749E95A-1BDE-46E3-9642-02F716190021}"/>
              </a:ext>
            </a:extLst>
          </p:cNvPr>
          <p:cNvSpPr/>
          <p:nvPr/>
        </p:nvSpPr>
        <p:spPr>
          <a:xfrm>
            <a:off x="237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E3DA7B-7835-4B01-8FA0-A6771D4A2049}"/>
              </a:ext>
            </a:extLst>
          </p:cNvPr>
          <p:cNvSpPr/>
          <p:nvPr/>
        </p:nvSpPr>
        <p:spPr>
          <a:xfrm>
            <a:off x="27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2CB00BE-55BF-42D0-9000-E96D65B73658}"/>
              </a:ext>
            </a:extLst>
          </p:cNvPr>
          <p:cNvSpPr/>
          <p:nvPr/>
        </p:nvSpPr>
        <p:spPr>
          <a:xfrm>
            <a:off x="30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3A74B08-CBFF-427D-93B1-1BB2D8F7F233}"/>
              </a:ext>
            </a:extLst>
          </p:cNvPr>
          <p:cNvSpPr/>
          <p:nvPr/>
        </p:nvSpPr>
        <p:spPr>
          <a:xfrm>
            <a:off x="230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685B761-EB04-4CAF-BA8E-7126015F9FCC}"/>
              </a:ext>
            </a:extLst>
          </p:cNvPr>
          <p:cNvSpPr/>
          <p:nvPr/>
        </p:nvSpPr>
        <p:spPr>
          <a:xfrm>
            <a:off x="266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8CEB34-7E6B-4886-99D5-3A3314F73B2F}"/>
              </a:ext>
            </a:extLst>
          </p:cNvPr>
          <p:cNvSpPr/>
          <p:nvPr/>
        </p:nvSpPr>
        <p:spPr>
          <a:xfrm>
            <a:off x="302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936BFA-D71C-43A0-B1E7-E83074CFDD09}"/>
              </a:ext>
            </a:extLst>
          </p:cNvPr>
          <p:cNvSpPr/>
          <p:nvPr/>
        </p:nvSpPr>
        <p:spPr>
          <a:xfrm>
            <a:off x="338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9AD6A7-793E-4FB1-9567-0C23EEE62821}"/>
              </a:ext>
            </a:extLst>
          </p:cNvPr>
          <p:cNvSpPr/>
          <p:nvPr/>
        </p:nvSpPr>
        <p:spPr>
          <a:xfrm>
            <a:off x="9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78281-62B7-4DF0-85A8-72F1C1349B82}"/>
              </a:ext>
            </a:extLst>
          </p:cNvPr>
          <p:cNvSpPr/>
          <p:nvPr/>
        </p:nvSpPr>
        <p:spPr>
          <a:xfrm>
            <a:off x="12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669B5-4367-4DBF-A93B-1718A87E7E9B}"/>
              </a:ext>
            </a:extLst>
          </p:cNvPr>
          <p:cNvSpPr/>
          <p:nvPr/>
        </p:nvSpPr>
        <p:spPr>
          <a:xfrm>
            <a:off x="165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153D8-BE9F-43FE-AF2C-9A7F6FFD6765}"/>
              </a:ext>
            </a:extLst>
          </p:cNvPr>
          <p:cNvSpPr/>
          <p:nvPr/>
        </p:nvSpPr>
        <p:spPr>
          <a:xfrm>
            <a:off x="201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0B1B9A-C121-4C06-A658-37CD64AAE9FA}"/>
              </a:ext>
            </a:extLst>
          </p:cNvPr>
          <p:cNvSpPr/>
          <p:nvPr/>
        </p:nvSpPr>
        <p:spPr>
          <a:xfrm>
            <a:off x="8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032FEB0-E47A-42BC-8032-50577BC3495E}"/>
              </a:ext>
            </a:extLst>
          </p:cNvPr>
          <p:cNvSpPr/>
          <p:nvPr/>
        </p:nvSpPr>
        <p:spPr>
          <a:xfrm>
            <a:off x="12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FAB1D4-0F93-41A8-80B3-2F790D511246}"/>
              </a:ext>
            </a:extLst>
          </p:cNvPr>
          <p:cNvSpPr/>
          <p:nvPr/>
        </p:nvSpPr>
        <p:spPr>
          <a:xfrm>
            <a:off x="158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C0BA2B-D575-4CF4-AFAC-86FF94D2B6FE}"/>
              </a:ext>
            </a:extLst>
          </p:cNvPr>
          <p:cNvSpPr/>
          <p:nvPr/>
        </p:nvSpPr>
        <p:spPr>
          <a:xfrm>
            <a:off x="194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D1D4B37-7B30-4019-8F1B-2E383A582031}"/>
              </a:ext>
            </a:extLst>
          </p:cNvPr>
          <p:cNvSpPr/>
          <p:nvPr/>
        </p:nvSpPr>
        <p:spPr>
          <a:xfrm>
            <a:off x="237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32C05F-4F96-4FF9-B364-09BA8C446AF1}"/>
              </a:ext>
            </a:extLst>
          </p:cNvPr>
          <p:cNvSpPr/>
          <p:nvPr/>
        </p:nvSpPr>
        <p:spPr>
          <a:xfrm>
            <a:off x="27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57A8CB-F1CE-4257-8BE5-9EEBE531E7C8}"/>
              </a:ext>
            </a:extLst>
          </p:cNvPr>
          <p:cNvSpPr/>
          <p:nvPr/>
        </p:nvSpPr>
        <p:spPr>
          <a:xfrm>
            <a:off x="30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D7B9B4-157A-4C1A-BC9D-282DDA2093E2}"/>
              </a:ext>
            </a:extLst>
          </p:cNvPr>
          <p:cNvSpPr/>
          <p:nvPr/>
        </p:nvSpPr>
        <p:spPr>
          <a:xfrm>
            <a:off x="230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008DBF-614B-4F3C-9935-918CDBBED02E}"/>
              </a:ext>
            </a:extLst>
          </p:cNvPr>
          <p:cNvSpPr/>
          <p:nvPr/>
        </p:nvSpPr>
        <p:spPr>
          <a:xfrm>
            <a:off x="26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F128F4-42CB-4258-B13C-8E2FDE4C6D1C}"/>
              </a:ext>
            </a:extLst>
          </p:cNvPr>
          <p:cNvSpPr/>
          <p:nvPr/>
        </p:nvSpPr>
        <p:spPr>
          <a:xfrm>
            <a:off x="30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F8AF104-F0BE-43A1-B571-DA90EE4A44CD}"/>
              </a:ext>
            </a:extLst>
          </p:cNvPr>
          <p:cNvSpPr/>
          <p:nvPr/>
        </p:nvSpPr>
        <p:spPr>
          <a:xfrm>
            <a:off x="338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01A34-C4E0-47C9-A05F-8ACBA5BD71F6}"/>
              </a:ext>
            </a:extLst>
          </p:cNvPr>
          <p:cNvSpPr/>
          <p:nvPr/>
        </p:nvSpPr>
        <p:spPr>
          <a:xfrm>
            <a:off x="9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23255-99F2-4774-9B36-6518BA812C6A}"/>
              </a:ext>
            </a:extLst>
          </p:cNvPr>
          <p:cNvSpPr/>
          <p:nvPr/>
        </p:nvSpPr>
        <p:spPr>
          <a:xfrm>
            <a:off x="12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DFD135-9E3F-4FFB-A8EB-9C8B83FA7886}"/>
              </a:ext>
            </a:extLst>
          </p:cNvPr>
          <p:cNvSpPr/>
          <p:nvPr/>
        </p:nvSpPr>
        <p:spPr>
          <a:xfrm>
            <a:off x="165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FB47CA-B258-404F-95F0-3616DECB635A}"/>
              </a:ext>
            </a:extLst>
          </p:cNvPr>
          <p:cNvSpPr/>
          <p:nvPr/>
        </p:nvSpPr>
        <p:spPr>
          <a:xfrm>
            <a:off x="201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D44EFC-1C3D-4D0A-A86A-D9A5891E4801}"/>
              </a:ext>
            </a:extLst>
          </p:cNvPr>
          <p:cNvSpPr/>
          <p:nvPr/>
        </p:nvSpPr>
        <p:spPr>
          <a:xfrm>
            <a:off x="8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BBFE3C-5AE3-447E-8153-C608F77D3C89}"/>
              </a:ext>
            </a:extLst>
          </p:cNvPr>
          <p:cNvSpPr/>
          <p:nvPr/>
        </p:nvSpPr>
        <p:spPr>
          <a:xfrm>
            <a:off x="8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832A16-5E8C-4559-ADAF-C775B5F64973}"/>
              </a:ext>
            </a:extLst>
          </p:cNvPr>
          <p:cNvSpPr/>
          <p:nvPr/>
        </p:nvSpPr>
        <p:spPr>
          <a:xfrm>
            <a:off x="12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E1A0B9-EA17-4950-8F8D-C1421365539E}"/>
              </a:ext>
            </a:extLst>
          </p:cNvPr>
          <p:cNvSpPr/>
          <p:nvPr/>
        </p:nvSpPr>
        <p:spPr>
          <a:xfrm>
            <a:off x="12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EE3AF6-B07A-4283-8825-E841DB2FF315}"/>
              </a:ext>
            </a:extLst>
          </p:cNvPr>
          <p:cNvSpPr/>
          <p:nvPr/>
        </p:nvSpPr>
        <p:spPr>
          <a:xfrm>
            <a:off x="15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FC6351-5281-446C-90DE-1A33C54DAD93}"/>
              </a:ext>
            </a:extLst>
          </p:cNvPr>
          <p:cNvSpPr/>
          <p:nvPr/>
        </p:nvSpPr>
        <p:spPr>
          <a:xfrm>
            <a:off x="15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DF32A9-67D2-491B-8151-556135D1A2C8}"/>
              </a:ext>
            </a:extLst>
          </p:cNvPr>
          <p:cNvSpPr/>
          <p:nvPr/>
        </p:nvSpPr>
        <p:spPr>
          <a:xfrm>
            <a:off x="194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EB82FF-7B3B-4146-BCA3-FFAD6E74AB0C}"/>
              </a:ext>
            </a:extLst>
          </p:cNvPr>
          <p:cNvSpPr/>
          <p:nvPr/>
        </p:nvSpPr>
        <p:spPr>
          <a:xfrm>
            <a:off x="194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88A560-4681-48C7-9D57-9546D97488C5}"/>
              </a:ext>
            </a:extLst>
          </p:cNvPr>
          <p:cNvSpPr/>
          <p:nvPr/>
        </p:nvSpPr>
        <p:spPr>
          <a:xfrm>
            <a:off x="237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90230-6C83-4D9E-B762-8778DD97AF48}"/>
              </a:ext>
            </a:extLst>
          </p:cNvPr>
          <p:cNvSpPr/>
          <p:nvPr/>
        </p:nvSpPr>
        <p:spPr>
          <a:xfrm>
            <a:off x="27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185BD-38A9-41E6-8FB5-3DFAB5C6DA85}"/>
              </a:ext>
            </a:extLst>
          </p:cNvPr>
          <p:cNvSpPr/>
          <p:nvPr/>
        </p:nvSpPr>
        <p:spPr>
          <a:xfrm>
            <a:off x="30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2D9322-17DF-4699-BA4E-68C708A47880}"/>
              </a:ext>
            </a:extLst>
          </p:cNvPr>
          <p:cNvSpPr/>
          <p:nvPr/>
        </p:nvSpPr>
        <p:spPr>
          <a:xfrm>
            <a:off x="230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ECE25E-2CB4-4E7F-8E4E-9007268D6C21}"/>
              </a:ext>
            </a:extLst>
          </p:cNvPr>
          <p:cNvSpPr/>
          <p:nvPr/>
        </p:nvSpPr>
        <p:spPr>
          <a:xfrm>
            <a:off x="230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D294C2A-F53B-468F-BE55-B29357D79F1E}"/>
              </a:ext>
            </a:extLst>
          </p:cNvPr>
          <p:cNvSpPr/>
          <p:nvPr/>
        </p:nvSpPr>
        <p:spPr>
          <a:xfrm>
            <a:off x="26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400237D-50BC-4D22-B319-133A8D70575E}"/>
              </a:ext>
            </a:extLst>
          </p:cNvPr>
          <p:cNvSpPr/>
          <p:nvPr/>
        </p:nvSpPr>
        <p:spPr>
          <a:xfrm>
            <a:off x="26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A14212-DF5E-42D3-BC65-C7B5F4242618}"/>
              </a:ext>
            </a:extLst>
          </p:cNvPr>
          <p:cNvSpPr/>
          <p:nvPr/>
        </p:nvSpPr>
        <p:spPr>
          <a:xfrm>
            <a:off x="30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5EBF03-A175-4DDD-8F69-1DF9D94304F7}"/>
              </a:ext>
            </a:extLst>
          </p:cNvPr>
          <p:cNvSpPr/>
          <p:nvPr/>
        </p:nvSpPr>
        <p:spPr>
          <a:xfrm>
            <a:off x="30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A30FD9-1E8B-4245-945A-F9CC68F4F618}"/>
              </a:ext>
            </a:extLst>
          </p:cNvPr>
          <p:cNvSpPr/>
          <p:nvPr/>
        </p:nvSpPr>
        <p:spPr>
          <a:xfrm>
            <a:off x="33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4081B9-F7A2-46D9-B39B-9A7C567670B3}"/>
              </a:ext>
            </a:extLst>
          </p:cNvPr>
          <p:cNvSpPr/>
          <p:nvPr/>
        </p:nvSpPr>
        <p:spPr>
          <a:xfrm>
            <a:off x="33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94" name="TextBox 793">
                <a:extLst>
                  <a:ext uri="{FF2B5EF4-FFF2-40B4-BE49-F238E27FC236}">
                    <a16:creationId xmlns:a16="http://schemas.microsoft.com/office/drawing/2014/main" id="{7FE0D256-4185-40B0-A02D-E3AF24BDE368}"/>
                  </a:ext>
                </a:extLst>
              </p:cNvPr>
              <p:cNvSpPr txBox="1"/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2"/>
                <a:r>
                  <a:rPr lang="en-GB" b="1" dirty="0"/>
                  <a:t>survived all turns </a:t>
                </a:r>
                <a:r>
                  <a:rPr lang="en-GB" b="1" u="sng" dirty="0"/>
                  <a:t>OR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794" name="TextBox 793">
                <a:extLst>
                  <a:ext uri="{FF2B5EF4-FFF2-40B4-BE49-F238E27FC236}">
                    <a16:creationId xmlns:a16="http://schemas.microsoft.com/office/drawing/2014/main" id="{7FE0D256-4185-40B0-A02D-E3AF24BDE3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blipFill>
                <a:blip r:embed="rId2"/>
                <a:stretch>
                  <a:fillRect b="-537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7564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E480C2B-E0EE-42FE-8DA3-BD56759B1ECE}"/>
              </a:ext>
            </a:extLst>
          </p:cNvPr>
          <p:cNvSpPr/>
          <p:nvPr/>
        </p:nvSpPr>
        <p:spPr>
          <a:xfrm>
            <a:off x="9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720A9E6-3ED3-411A-A6F7-820324EE78CB}"/>
              </a:ext>
            </a:extLst>
          </p:cNvPr>
          <p:cNvSpPr/>
          <p:nvPr/>
        </p:nvSpPr>
        <p:spPr>
          <a:xfrm>
            <a:off x="12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331190-6667-49CA-9541-36AA9DE7E0A6}"/>
              </a:ext>
            </a:extLst>
          </p:cNvPr>
          <p:cNvSpPr/>
          <p:nvPr/>
        </p:nvSpPr>
        <p:spPr>
          <a:xfrm>
            <a:off x="165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F9CD75-93EB-4AF5-8B3C-02E581F40FCD}"/>
              </a:ext>
            </a:extLst>
          </p:cNvPr>
          <p:cNvSpPr/>
          <p:nvPr/>
        </p:nvSpPr>
        <p:spPr>
          <a:xfrm>
            <a:off x="201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2A6DAE9-85F8-4DA2-988B-E7E61BE5AE4E}"/>
              </a:ext>
            </a:extLst>
          </p:cNvPr>
          <p:cNvSpPr/>
          <p:nvPr/>
        </p:nvSpPr>
        <p:spPr>
          <a:xfrm>
            <a:off x="8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073013E-7923-476B-B256-CCCE043D6AFD}"/>
              </a:ext>
            </a:extLst>
          </p:cNvPr>
          <p:cNvSpPr/>
          <p:nvPr/>
        </p:nvSpPr>
        <p:spPr>
          <a:xfrm>
            <a:off x="12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DD485A9-5BB5-47D2-B15F-37E281ED62EA}"/>
              </a:ext>
            </a:extLst>
          </p:cNvPr>
          <p:cNvSpPr/>
          <p:nvPr/>
        </p:nvSpPr>
        <p:spPr>
          <a:xfrm>
            <a:off x="15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B0D231-2D47-46CF-86F2-BB6F21D58211}"/>
              </a:ext>
            </a:extLst>
          </p:cNvPr>
          <p:cNvSpPr/>
          <p:nvPr/>
        </p:nvSpPr>
        <p:spPr>
          <a:xfrm>
            <a:off x="194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594DA64-86D8-4D60-BB23-1FE1551E8F07}"/>
              </a:ext>
            </a:extLst>
          </p:cNvPr>
          <p:cNvSpPr/>
          <p:nvPr/>
        </p:nvSpPr>
        <p:spPr>
          <a:xfrm>
            <a:off x="237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8DA4A3-DFCC-478D-A140-9CCAB69E8067}"/>
              </a:ext>
            </a:extLst>
          </p:cNvPr>
          <p:cNvSpPr/>
          <p:nvPr/>
        </p:nvSpPr>
        <p:spPr>
          <a:xfrm>
            <a:off x="27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DF7DE8-BAC4-48D1-8D8F-F2E8F468F917}"/>
              </a:ext>
            </a:extLst>
          </p:cNvPr>
          <p:cNvSpPr/>
          <p:nvPr/>
        </p:nvSpPr>
        <p:spPr>
          <a:xfrm>
            <a:off x="30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FACA008-4A2F-4B98-8BEA-F0453449F5D2}"/>
              </a:ext>
            </a:extLst>
          </p:cNvPr>
          <p:cNvSpPr/>
          <p:nvPr/>
        </p:nvSpPr>
        <p:spPr>
          <a:xfrm>
            <a:off x="230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F47250-5485-48F7-B6C9-40B8FAB0E99B}"/>
              </a:ext>
            </a:extLst>
          </p:cNvPr>
          <p:cNvSpPr/>
          <p:nvPr/>
        </p:nvSpPr>
        <p:spPr>
          <a:xfrm>
            <a:off x="26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F92EF8F-21C3-41E7-A6E4-1C4279595372}"/>
              </a:ext>
            </a:extLst>
          </p:cNvPr>
          <p:cNvSpPr/>
          <p:nvPr/>
        </p:nvSpPr>
        <p:spPr>
          <a:xfrm>
            <a:off x="30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757AA7C-3A03-4787-B9DF-4DF5CE3986DA}"/>
              </a:ext>
            </a:extLst>
          </p:cNvPr>
          <p:cNvSpPr/>
          <p:nvPr/>
        </p:nvSpPr>
        <p:spPr>
          <a:xfrm>
            <a:off x="33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C2A954C-F56C-4DC3-847A-0BAE72CE37AE}"/>
              </a:ext>
            </a:extLst>
          </p:cNvPr>
          <p:cNvSpPr/>
          <p:nvPr/>
        </p:nvSpPr>
        <p:spPr>
          <a:xfrm>
            <a:off x="9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5A6C48-1538-470C-BE10-86BCF66544F6}"/>
              </a:ext>
            </a:extLst>
          </p:cNvPr>
          <p:cNvSpPr/>
          <p:nvPr/>
        </p:nvSpPr>
        <p:spPr>
          <a:xfrm>
            <a:off x="12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FBFE008-D309-4F62-AB64-E1D1E435779D}"/>
              </a:ext>
            </a:extLst>
          </p:cNvPr>
          <p:cNvSpPr/>
          <p:nvPr/>
        </p:nvSpPr>
        <p:spPr>
          <a:xfrm>
            <a:off x="165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7AF15FA-EA09-45D9-9A62-2616D1E65168}"/>
              </a:ext>
            </a:extLst>
          </p:cNvPr>
          <p:cNvSpPr/>
          <p:nvPr/>
        </p:nvSpPr>
        <p:spPr>
          <a:xfrm>
            <a:off x="201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6A01D1-DF67-4DE7-BC5D-B6A76C0D5388}"/>
              </a:ext>
            </a:extLst>
          </p:cNvPr>
          <p:cNvSpPr/>
          <p:nvPr/>
        </p:nvSpPr>
        <p:spPr>
          <a:xfrm>
            <a:off x="862263" y="27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B4D5299-2737-4C82-B567-F6854EB6FE0C}"/>
              </a:ext>
            </a:extLst>
          </p:cNvPr>
          <p:cNvSpPr/>
          <p:nvPr/>
        </p:nvSpPr>
        <p:spPr>
          <a:xfrm>
            <a:off x="12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9C1ECB8-5054-4940-ACFA-8807067B58D0}"/>
              </a:ext>
            </a:extLst>
          </p:cNvPr>
          <p:cNvSpPr/>
          <p:nvPr/>
        </p:nvSpPr>
        <p:spPr>
          <a:xfrm>
            <a:off x="15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71B3958-3A0A-4F6B-B8BB-DE41C1651728}"/>
              </a:ext>
            </a:extLst>
          </p:cNvPr>
          <p:cNvSpPr/>
          <p:nvPr/>
        </p:nvSpPr>
        <p:spPr>
          <a:xfrm>
            <a:off x="194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03641DA-1375-4AAB-87F9-0BC3C09A5220}"/>
              </a:ext>
            </a:extLst>
          </p:cNvPr>
          <p:cNvSpPr/>
          <p:nvPr/>
        </p:nvSpPr>
        <p:spPr>
          <a:xfrm>
            <a:off x="237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4AD979-EB80-4A0F-A165-53D1E6067F00}"/>
              </a:ext>
            </a:extLst>
          </p:cNvPr>
          <p:cNvSpPr/>
          <p:nvPr/>
        </p:nvSpPr>
        <p:spPr>
          <a:xfrm>
            <a:off x="27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516A578-9D8D-4DA0-BEA4-AAC16A009DA0}"/>
              </a:ext>
            </a:extLst>
          </p:cNvPr>
          <p:cNvSpPr/>
          <p:nvPr/>
        </p:nvSpPr>
        <p:spPr>
          <a:xfrm>
            <a:off x="30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686A884-AEC3-409D-B129-42ED2A1E124E}"/>
              </a:ext>
            </a:extLst>
          </p:cNvPr>
          <p:cNvSpPr/>
          <p:nvPr/>
        </p:nvSpPr>
        <p:spPr>
          <a:xfrm>
            <a:off x="230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D1526B-9B7C-4432-9838-7D7AEA8D3917}"/>
              </a:ext>
            </a:extLst>
          </p:cNvPr>
          <p:cNvSpPr/>
          <p:nvPr/>
        </p:nvSpPr>
        <p:spPr>
          <a:xfrm>
            <a:off x="266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1560A80-313C-4A3E-8A5C-F13A1A2454CA}"/>
              </a:ext>
            </a:extLst>
          </p:cNvPr>
          <p:cNvSpPr/>
          <p:nvPr/>
        </p:nvSpPr>
        <p:spPr>
          <a:xfrm>
            <a:off x="30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0D364F-35CB-4152-8BD9-83CC9D663E5F}"/>
              </a:ext>
            </a:extLst>
          </p:cNvPr>
          <p:cNvSpPr/>
          <p:nvPr/>
        </p:nvSpPr>
        <p:spPr>
          <a:xfrm>
            <a:off x="33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3062CAF-44F3-4E87-9CE7-D6D3FC031306}"/>
              </a:ext>
            </a:extLst>
          </p:cNvPr>
          <p:cNvSpPr/>
          <p:nvPr/>
        </p:nvSpPr>
        <p:spPr>
          <a:xfrm>
            <a:off x="9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9919D0-3F1D-4698-9CD0-D101BD3916DE}"/>
              </a:ext>
            </a:extLst>
          </p:cNvPr>
          <p:cNvSpPr/>
          <p:nvPr/>
        </p:nvSpPr>
        <p:spPr>
          <a:xfrm>
            <a:off x="12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076B61F-4ABE-475D-B934-CD84C76D7412}"/>
              </a:ext>
            </a:extLst>
          </p:cNvPr>
          <p:cNvSpPr/>
          <p:nvPr/>
        </p:nvSpPr>
        <p:spPr>
          <a:xfrm>
            <a:off x="165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1C9847-EDF6-4725-9C87-81C9EF2062D1}"/>
              </a:ext>
            </a:extLst>
          </p:cNvPr>
          <p:cNvSpPr/>
          <p:nvPr/>
        </p:nvSpPr>
        <p:spPr>
          <a:xfrm>
            <a:off x="201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F6A3068-93C7-44A6-80A4-F79551895139}"/>
              </a:ext>
            </a:extLst>
          </p:cNvPr>
          <p:cNvSpPr/>
          <p:nvPr/>
        </p:nvSpPr>
        <p:spPr>
          <a:xfrm>
            <a:off x="862263" y="24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21461AC-4A72-4B6D-945D-7EC27ABA849F}"/>
              </a:ext>
            </a:extLst>
          </p:cNvPr>
          <p:cNvSpPr/>
          <p:nvPr/>
        </p:nvSpPr>
        <p:spPr>
          <a:xfrm>
            <a:off x="12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FFE3162-8401-40BF-8C4F-6CEB284A5EB6}"/>
              </a:ext>
            </a:extLst>
          </p:cNvPr>
          <p:cNvSpPr/>
          <p:nvPr/>
        </p:nvSpPr>
        <p:spPr>
          <a:xfrm>
            <a:off x="15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09F04A5-0CD6-4BFB-871E-B957B88BD7B6}"/>
              </a:ext>
            </a:extLst>
          </p:cNvPr>
          <p:cNvSpPr/>
          <p:nvPr/>
        </p:nvSpPr>
        <p:spPr>
          <a:xfrm>
            <a:off x="194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44E4BB-9DAB-487F-B504-AF6E18D8639C}"/>
              </a:ext>
            </a:extLst>
          </p:cNvPr>
          <p:cNvSpPr/>
          <p:nvPr/>
        </p:nvSpPr>
        <p:spPr>
          <a:xfrm>
            <a:off x="237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159E7A6-26D8-4176-A5CE-88237427D3F7}"/>
              </a:ext>
            </a:extLst>
          </p:cNvPr>
          <p:cNvSpPr/>
          <p:nvPr/>
        </p:nvSpPr>
        <p:spPr>
          <a:xfrm>
            <a:off x="27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5C97EB9-7A02-4B50-87E1-67D144056E2B}"/>
              </a:ext>
            </a:extLst>
          </p:cNvPr>
          <p:cNvSpPr/>
          <p:nvPr/>
        </p:nvSpPr>
        <p:spPr>
          <a:xfrm>
            <a:off x="30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D5E2CDC-BB1E-41B2-9567-06FA3ED8CE3C}"/>
              </a:ext>
            </a:extLst>
          </p:cNvPr>
          <p:cNvSpPr/>
          <p:nvPr/>
        </p:nvSpPr>
        <p:spPr>
          <a:xfrm>
            <a:off x="230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2604666-F09A-450E-9FF8-793680238932}"/>
              </a:ext>
            </a:extLst>
          </p:cNvPr>
          <p:cNvSpPr/>
          <p:nvPr/>
        </p:nvSpPr>
        <p:spPr>
          <a:xfrm>
            <a:off x="266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65402D5-529F-41F8-9327-A39769E30DB5}"/>
              </a:ext>
            </a:extLst>
          </p:cNvPr>
          <p:cNvSpPr/>
          <p:nvPr/>
        </p:nvSpPr>
        <p:spPr>
          <a:xfrm>
            <a:off x="30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94FAD57-C0E6-4854-A6AF-09DB4A720104}"/>
              </a:ext>
            </a:extLst>
          </p:cNvPr>
          <p:cNvSpPr/>
          <p:nvPr/>
        </p:nvSpPr>
        <p:spPr>
          <a:xfrm>
            <a:off x="33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4F545B4-4271-42BC-913C-682772ADF95D}"/>
              </a:ext>
            </a:extLst>
          </p:cNvPr>
          <p:cNvSpPr/>
          <p:nvPr/>
        </p:nvSpPr>
        <p:spPr>
          <a:xfrm>
            <a:off x="9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88BFE5A-A3A2-4AEB-9B46-C04CB7425393}"/>
              </a:ext>
            </a:extLst>
          </p:cNvPr>
          <p:cNvSpPr/>
          <p:nvPr/>
        </p:nvSpPr>
        <p:spPr>
          <a:xfrm>
            <a:off x="12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0935566-66AD-438E-AC3A-30193DB44FD7}"/>
              </a:ext>
            </a:extLst>
          </p:cNvPr>
          <p:cNvSpPr/>
          <p:nvPr/>
        </p:nvSpPr>
        <p:spPr>
          <a:xfrm>
            <a:off x="165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37BEC4F-4208-41B7-BFEB-B094E2D8EE99}"/>
              </a:ext>
            </a:extLst>
          </p:cNvPr>
          <p:cNvSpPr/>
          <p:nvPr/>
        </p:nvSpPr>
        <p:spPr>
          <a:xfrm>
            <a:off x="201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A2E0D38-3F2D-4C0E-9EEA-CD250031036C}"/>
              </a:ext>
            </a:extLst>
          </p:cNvPr>
          <p:cNvSpPr/>
          <p:nvPr/>
        </p:nvSpPr>
        <p:spPr>
          <a:xfrm>
            <a:off x="862263" y="20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66C6A7C-9FB1-48BE-BBC1-8E37A62B908F}"/>
              </a:ext>
            </a:extLst>
          </p:cNvPr>
          <p:cNvSpPr/>
          <p:nvPr/>
        </p:nvSpPr>
        <p:spPr>
          <a:xfrm>
            <a:off x="12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FD2EA0C-508B-40F1-AA29-965E636378D1}"/>
              </a:ext>
            </a:extLst>
          </p:cNvPr>
          <p:cNvSpPr/>
          <p:nvPr/>
        </p:nvSpPr>
        <p:spPr>
          <a:xfrm>
            <a:off x="15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2A67A6-0ABF-4E38-A2CE-7013218FE587}"/>
              </a:ext>
            </a:extLst>
          </p:cNvPr>
          <p:cNvSpPr/>
          <p:nvPr/>
        </p:nvSpPr>
        <p:spPr>
          <a:xfrm>
            <a:off x="194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8B540A2-D677-480D-AC56-D330CD5B7414}"/>
              </a:ext>
            </a:extLst>
          </p:cNvPr>
          <p:cNvSpPr/>
          <p:nvPr/>
        </p:nvSpPr>
        <p:spPr>
          <a:xfrm>
            <a:off x="237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8362D27-CE91-4C7B-9DEA-A848623AF060}"/>
              </a:ext>
            </a:extLst>
          </p:cNvPr>
          <p:cNvSpPr/>
          <p:nvPr/>
        </p:nvSpPr>
        <p:spPr>
          <a:xfrm>
            <a:off x="27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AC378EB-AED3-41AF-9381-C809A3B17A88}"/>
              </a:ext>
            </a:extLst>
          </p:cNvPr>
          <p:cNvSpPr/>
          <p:nvPr/>
        </p:nvSpPr>
        <p:spPr>
          <a:xfrm>
            <a:off x="30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B53D4CCA-0F37-4B9A-BBCE-FD37FE34F3ED}"/>
              </a:ext>
            </a:extLst>
          </p:cNvPr>
          <p:cNvSpPr/>
          <p:nvPr/>
        </p:nvSpPr>
        <p:spPr>
          <a:xfrm>
            <a:off x="230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3705C85-F0F8-4786-A7A3-C4A37EF8A9C2}"/>
              </a:ext>
            </a:extLst>
          </p:cNvPr>
          <p:cNvSpPr/>
          <p:nvPr/>
        </p:nvSpPr>
        <p:spPr>
          <a:xfrm>
            <a:off x="266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1F07D22-1416-422C-91EC-0D2EE57129BC}"/>
              </a:ext>
            </a:extLst>
          </p:cNvPr>
          <p:cNvSpPr/>
          <p:nvPr/>
        </p:nvSpPr>
        <p:spPr>
          <a:xfrm>
            <a:off x="30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39CA04-B5C3-4E42-A06D-BD0BC2F2D215}"/>
              </a:ext>
            </a:extLst>
          </p:cNvPr>
          <p:cNvSpPr/>
          <p:nvPr/>
        </p:nvSpPr>
        <p:spPr>
          <a:xfrm>
            <a:off x="33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AC1094-1905-4E87-B977-B5C2B67B118B}"/>
              </a:ext>
            </a:extLst>
          </p:cNvPr>
          <p:cNvSpPr/>
          <p:nvPr/>
        </p:nvSpPr>
        <p:spPr>
          <a:xfrm>
            <a:off x="9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BCC024-7B9A-487E-8998-C6491903F0BD}"/>
              </a:ext>
            </a:extLst>
          </p:cNvPr>
          <p:cNvSpPr/>
          <p:nvPr/>
        </p:nvSpPr>
        <p:spPr>
          <a:xfrm>
            <a:off x="12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AF8FBB-2036-438A-B8E6-D4F9F7B65DF9}"/>
              </a:ext>
            </a:extLst>
          </p:cNvPr>
          <p:cNvSpPr/>
          <p:nvPr/>
        </p:nvSpPr>
        <p:spPr>
          <a:xfrm>
            <a:off x="165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090417-9705-4083-897C-4F5A50D707B2}"/>
              </a:ext>
            </a:extLst>
          </p:cNvPr>
          <p:cNvSpPr/>
          <p:nvPr/>
        </p:nvSpPr>
        <p:spPr>
          <a:xfrm>
            <a:off x="201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07DDE6C-3EC5-4F80-9DC3-8071D17B2260}"/>
              </a:ext>
            </a:extLst>
          </p:cNvPr>
          <p:cNvSpPr/>
          <p:nvPr/>
        </p:nvSpPr>
        <p:spPr>
          <a:xfrm>
            <a:off x="86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B016AE-411E-4847-B1CC-51E5FA710A23}"/>
              </a:ext>
            </a:extLst>
          </p:cNvPr>
          <p:cNvSpPr/>
          <p:nvPr/>
        </p:nvSpPr>
        <p:spPr>
          <a:xfrm>
            <a:off x="12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273548-1B66-446B-B090-759B47C6DAB4}"/>
              </a:ext>
            </a:extLst>
          </p:cNvPr>
          <p:cNvSpPr/>
          <p:nvPr/>
        </p:nvSpPr>
        <p:spPr>
          <a:xfrm>
            <a:off x="158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0E59AE-79D2-4DB2-B920-9CAA5EB48475}"/>
              </a:ext>
            </a:extLst>
          </p:cNvPr>
          <p:cNvSpPr/>
          <p:nvPr/>
        </p:nvSpPr>
        <p:spPr>
          <a:xfrm>
            <a:off x="194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C5E768-8484-4034-8467-355D56585C24}"/>
              </a:ext>
            </a:extLst>
          </p:cNvPr>
          <p:cNvSpPr/>
          <p:nvPr/>
        </p:nvSpPr>
        <p:spPr>
          <a:xfrm>
            <a:off x="237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0929FA-2FA8-4C3F-87A1-E411EF1B2DAE}"/>
              </a:ext>
            </a:extLst>
          </p:cNvPr>
          <p:cNvSpPr/>
          <p:nvPr/>
        </p:nvSpPr>
        <p:spPr>
          <a:xfrm>
            <a:off x="27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880664-9583-45F9-BD52-755BC5A7FCA4}"/>
              </a:ext>
            </a:extLst>
          </p:cNvPr>
          <p:cNvSpPr/>
          <p:nvPr/>
        </p:nvSpPr>
        <p:spPr>
          <a:xfrm>
            <a:off x="30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A7E68D0-C1AA-4732-8ABD-E52434E25453}"/>
              </a:ext>
            </a:extLst>
          </p:cNvPr>
          <p:cNvSpPr/>
          <p:nvPr/>
        </p:nvSpPr>
        <p:spPr>
          <a:xfrm>
            <a:off x="230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B61E99-93B1-42DD-83F3-B4E971C1FA65}"/>
              </a:ext>
            </a:extLst>
          </p:cNvPr>
          <p:cNvSpPr/>
          <p:nvPr/>
        </p:nvSpPr>
        <p:spPr>
          <a:xfrm>
            <a:off x="266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34415C3-324D-4B4B-B532-7D4CCF9917F1}"/>
              </a:ext>
            </a:extLst>
          </p:cNvPr>
          <p:cNvSpPr/>
          <p:nvPr/>
        </p:nvSpPr>
        <p:spPr>
          <a:xfrm>
            <a:off x="30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E65DA2E-6566-4C04-B1AB-FEAEEC3B99FD}"/>
              </a:ext>
            </a:extLst>
          </p:cNvPr>
          <p:cNvSpPr/>
          <p:nvPr/>
        </p:nvSpPr>
        <p:spPr>
          <a:xfrm>
            <a:off x="338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4E9751-4C0D-4470-839F-0FDE36A8E4C0}"/>
              </a:ext>
            </a:extLst>
          </p:cNvPr>
          <p:cNvSpPr/>
          <p:nvPr/>
        </p:nvSpPr>
        <p:spPr>
          <a:xfrm>
            <a:off x="9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DF2E51-C489-4F44-822B-EE1E18A3D7FF}"/>
              </a:ext>
            </a:extLst>
          </p:cNvPr>
          <p:cNvSpPr/>
          <p:nvPr/>
        </p:nvSpPr>
        <p:spPr>
          <a:xfrm>
            <a:off x="12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21FBDA-443A-4F0A-8A27-784C0CB9A3CE}"/>
              </a:ext>
            </a:extLst>
          </p:cNvPr>
          <p:cNvSpPr/>
          <p:nvPr/>
        </p:nvSpPr>
        <p:spPr>
          <a:xfrm>
            <a:off x="165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C70BE8F-D2A4-4413-A2A3-9D6BE8622A06}"/>
              </a:ext>
            </a:extLst>
          </p:cNvPr>
          <p:cNvSpPr/>
          <p:nvPr/>
        </p:nvSpPr>
        <p:spPr>
          <a:xfrm>
            <a:off x="201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3330D1-0F78-452B-813E-ECDF66E9E0FA}"/>
              </a:ext>
            </a:extLst>
          </p:cNvPr>
          <p:cNvSpPr/>
          <p:nvPr/>
        </p:nvSpPr>
        <p:spPr>
          <a:xfrm>
            <a:off x="86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060071-4177-4D44-91D8-4B26FE690418}"/>
              </a:ext>
            </a:extLst>
          </p:cNvPr>
          <p:cNvSpPr/>
          <p:nvPr/>
        </p:nvSpPr>
        <p:spPr>
          <a:xfrm>
            <a:off x="122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8F9527-13E2-45D1-9C65-F507AF98ADC8}"/>
              </a:ext>
            </a:extLst>
          </p:cNvPr>
          <p:cNvSpPr/>
          <p:nvPr/>
        </p:nvSpPr>
        <p:spPr>
          <a:xfrm>
            <a:off x="158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2718CC0-24BA-4330-9B1F-9E1618C8821B}"/>
              </a:ext>
            </a:extLst>
          </p:cNvPr>
          <p:cNvSpPr/>
          <p:nvPr/>
        </p:nvSpPr>
        <p:spPr>
          <a:xfrm>
            <a:off x="194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749E95A-1BDE-46E3-9642-02F716190021}"/>
              </a:ext>
            </a:extLst>
          </p:cNvPr>
          <p:cNvSpPr/>
          <p:nvPr/>
        </p:nvSpPr>
        <p:spPr>
          <a:xfrm>
            <a:off x="237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E3DA7B-7835-4B01-8FA0-A6771D4A2049}"/>
              </a:ext>
            </a:extLst>
          </p:cNvPr>
          <p:cNvSpPr/>
          <p:nvPr/>
        </p:nvSpPr>
        <p:spPr>
          <a:xfrm>
            <a:off x="27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2CB00BE-55BF-42D0-9000-E96D65B73658}"/>
              </a:ext>
            </a:extLst>
          </p:cNvPr>
          <p:cNvSpPr/>
          <p:nvPr/>
        </p:nvSpPr>
        <p:spPr>
          <a:xfrm>
            <a:off x="30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3A74B08-CBFF-427D-93B1-1BB2D8F7F233}"/>
              </a:ext>
            </a:extLst>
          </p:cNvPr>
          <p:cNvSpPr/>
          <p:nvPr/>
        </p:nvSpPr>
        <p:spPr>
          <a:xfrm>
            <a:off x="230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685B761-EB04-4CAF-BA8E-7126015F9FCC}"/>
              </a:ext>
            </a:extLst>
          </p:cNvPr>
          <p:cNvSpPr/>
          <p:nvPr/>
        </p:nvSpPr>
        <p:spPr>
          <a:xfrm>
            <a:off x="266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8CEB34-7E6B-4886-99D5-3A3314F73B2F}"/>
              </a:ext>
            </a:extLst>
          </p:cNvPr>
          <p:cNvSpPr/>
          <p:nvPr/>
        </p:nvSpPr>
        <p:spPr>
          <a:xfrm>
            <a:off x="302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936BFA-D71C-43A0-B1E7-E83074CFDD09}"/>
              </a:ext>
            </a:extLst>
          </p:cNvPr>
          <p:cNvSpPr/>
          <p:nvPr/>
        </p:nvSpPr>
        <p:spPr>
          <a:xfrm>
            <a:off x="338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9AD6A7-793E-4FB1-9567-0C23EEE62821}"/>
              </a:ext>
            </a:extLst>
          </p:cNvPr>
          <p:cNvSpPr/>
          <p:nvPr/>
        </p:nvSpPr>
        <p:spPr>
          <a:xfrm>
            <a:off x="9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78281-62B7-4DF0-85A8-72F1C1349B82}"/>
              </a:ext>
            </a:extLst>
          </p:cNvPr>
          <p:cNvSpPr/>
          <p:nvPr/>
        </p:nvSpPr>
        <p:spPr>
          <a:xfrm>
            <a:off x="12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669B5-4367-4DBF-A93B-1718A87E7E9B}"/>
              </a:ext>
            </a:extLst>
          </p:cNvPr>
          <p:cNvSpPr/>
          <p:nvPr/>
        </p:nvSpPr>
        <p:spPr>
          <a:xfrm>
            <a:off x="165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153D8-BE9F-43FE-AF2C-9A7F6FFD6765}"/>
              </a:ext>
            </a:extLst>
          </p:cNvPr>
          <p:cNvSpPr/>
          <p:nvPr/>
        </p:nvSpPr>
        <p:spPr>
          <a:xfrm>
            <a:off x="201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0B1B9A-C121-4C06-A658-37CD64AAE9FA}"/>
              </a:ext>
            </a:extLst>
          </p:cNvPr>
          <p:cNvSpPr/>
          <p:nvPr/>
        </p:nvSpPr>
        <p:spPr>
          <a:xfrm>
            <a:off x="8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032FEB0-E47A-42BC-8032-50577BC3495E}"/>
              </a:ext>
            </a:extLst>
          </p:cNvPr>
          <p:cNvSpPr/>
          <p:nvPr/>
        </p:nvSpPr>
        <p:spPr>
          <a:xfrm>
            <a:off x="12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FAB1D4-0F93-41A8-80B3-2F790D511246}"/>
              </a:ext>
            </a:extLst>
          </p:cNvPr>
          <p:cNvSpPr/>
          <p:nvPr/>
        </p:nvSpPr>
        <p:spPr>
          <a:xfrm>
            <a:off x="158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C0BA2B-D575-4CF4-AFAC-86FF94D2B6FE}"/>
              </a:ext>
            </a:extLst>
          </p:cNvPr>
          <p:cNvSpPr/>
          <p:nvPr/>
        </p:nvSpPr>
        <p:spPr>
          <a:xfrm>
            <a:off x="194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D1D4B37-7B30-4019-8F1B-2E383A582031}"/>
              </a:ext>
            </a:extLst>
          </p:cNvPr>
          <p:cNvSpPr/>
          <p:nvPr/>
        </p:nvSpPr>
        <p:spPr>
          <a:xfrm>
            <a:off x="237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32C05F-4F96-4FF9-B364-09BA8C446AF1}"/>
              </a:ext>
            </a:extLst>
          </p:cNvPr>
          <p:cNvSpPr/>
          <p:nvPr/>
        </p:nvSpPr>
        <p:spPr>
          <a:xfrm>
            <a:off x="27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57A8CB-F1CE-4257-8BE5-9EEBE531E7C8}"/>
              </a:ext>
            </a:extLst>
          </p:cNvPr>
          <p:cNvSpPr/>
          <p:nvPr/>
        </p:nvSpPr>
        <p:spPr>
          <a:xfrm>
            <a:off x="30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D7B9B4-157A-4C1A-BC9D-282DDA2093E2}"/>
              </a:ext>
            </a:extLst>
          </p:cNvPr>
          <p:cNvSpPr/>
          <p:nvPr/>
        </p:nvSpPr>
        <p:spPr>
          <a:xfrm>
            <a:off x="230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008DBF-614B-4F3C-9935-918CDBBED02E}"/>
              </a:ext>
            </a:extLst>
          </p:cNvPr>
          <p:cNvSpPr/>
          <p:nvPr/>
        </p:nvSpPr>
        <p:spPr>
          <a:xfrm>
            <a:off x="26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F128F4-42CB-4258-B13C-8E2FDE4C6D1C}"/>
              </a:ext>
            </a:extLst>
          </p:cNvPr>
          <p:cNvSpPr/>
          <p:nvPr/>
        </p:nvSpPr>
        <p:spPr>
          <a:xfrm>
            <a:off x="30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F8AF104-F0BE-43A1-B571-DA90EE4A44CD}"/>
              </a:ext>
            </a:extLst>
          </p:cNvPr>
          <p:cNvSpPr/>
          <p:nvPr/>
        </p:nvSpPr>
        <p:spPr>
          <a:xfrm>
            <a:off x="338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01A34-C4E0-47C9-A05F-8ACBA5BD71F6}"/>
              </a:ext>
            </a:extLst>
          </p:cNvPr>
          <p:cNvSpPr/>
          <p:nvPr/>
        </p:nvSpPr>
        <p:spPr>
          <a:xfrm>
            <a:off x="9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23255-99F2-4774-9B36-6518BA812C6A}"/>
              </a:ext>
            </a:extLst>
          </p:cNvPr>
          <p:cNvSpPr/>
          <p:nvPr/>
        </p:nvSpPr>
        <p:spPr>
          <a:xfrm>
            <a:off x="12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DFD135-9E3F-4FFB-A8EB-9C8B83FA7886}"/>
              </a:ext>
            </a:extLst>
          </p:cNvPr>
          <p:cNvSpPr/>
          <p:nvPr/>
        </p:nvSpPr>
        <p:spPr>
          <a:xfrm>
            <a:off x="165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FB47CA-B258-404F-95F0-3616DECB635A}"/>
              </a:ext>
            </a:extLst>
          </p:cNvPr>
          <p:cNvSpPr/>
          <p:nvPr/>
        </p:nvSpPr>
        <p:spPr>
          <a:xfrm>
            <a:off x="201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D44EFC-1C3D-4D0A-A86A-D9A5891E4801}"/>
              </a:ext>
            </a:extLst>
          </p:cNvPr>
          <p:cNvSpPr/>
          <p:nvPr/>
        </p:nvSpPr>
        <p:spPr>
          <a:xfrm>
            <a:off x="8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BBFE3C-5AE3-447E-8153-C608F77D3C89}"/>
              </a:ext>
            </a:extLst>
          </p:cNvPr>
          <p:cNvSpPr/>
          <p:nvPr/>
        </p:nvSpPr>
        <p:spPr>
          <a:xfrm>
            <a:off x="8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832A16-5E8C-4559-ADAF-C775B5F64973}"/>
              </a:ext>
            </a:extLst>
          </p:cNvPr>
          <p:cNvSpPr/>
          <p:nvPr/>
        </p:nvSpPr>
        <p:spPr>
          <a:xfrm>
            <a:off x="12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E1A0B9-EA17-4950-8F8D-C1421365539E}"/>
              </a:ext>
            </a:extLst>
          </p:cNvPr>
          <p:cNvSpPr/>
          <p:nvPr/>
        </p:nvSpPr>
        <p:spPr>
          <a:xfrm>
            <a:off x="12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EE3AF6-B07A-4283-8825-E841DB2FF315}"/>
              </a:ext>
            </a:extLst>
          </p:cNvPr>
          <p:cNvSpPr/>
          <p:nvPr/>
        </p:nvSpPr>
        <p:spPr>
          <a:xfrm>
            <a:off x="15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FC6351-5281-446C-90DE-1A33C54DAD93}"/>
              </a:ext>
            </a:extLst>
          </p:cNvPr>
          <p:cNvSpPr/>
          <p:nvPr/>
        </p:nvSpPr>
        <p:spPr>
          <a:xfrm>
            <a:off x="15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DF32A9-67D2-491B-8151-556135D1A2C8}"/>
              </a:ext>
            </a:extLst>
          </p:cNvPr>
          <p:cNvSpPr/>
          <p:nvPr/>
        </p:nvSpPr>
        <p:spPr>
          <a:xfrm>
            <a:off x="194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EB82FF-7B3B-4146-BCA3-FFAD6E74AB0C}"/>
              </a:ext>
            </a:extLst>
          </p:cNvPr>
          <p:cNvSpPr/>
          <p:nvPr/>
        </p:nvSpPr>
        <p:spPr>
          <a:xfrm>
            <a:off x="194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88A560-4681-48C7-9D57-9546D97488C5}"/>
              </a:ext>
            </a:extLst>
          </p:cNvPr>
          <p:cNvSpPr/>
          <p:nvPr/>
        </p:nvSpPr>
        <p:spPr>
          <a:xfrm>
            <a:off x="237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90230-6C83-4D9E-B762-8778DD97AF48}"/>
              </a:ext>
            </a:extLst>
          </p:cNvPr>
          <p:cNvSpPr/>
          <p:nvPr/>
        </p:nvSpPr>
        <p:spPr>
          <a:xfrm>
            <a:off x="27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185BD-38A9-41E6-8FB5-3DFAB5C6DA85}"/>
              </a:ext>
            </a:extLst>
          </p:cNvPr>
          <p:cNvSpPr/>
          <p:nvPr/>
        </p:nvSpPr>
        <p:spPr>
          <a:xfrm>
            <a:off x="30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2D9322-17DF-4699-BA4E-68C708A47880}"/>
              </a:ext>
            </a:extLst>
          </p:cNvPr>
          <p:cNvSpPr/>
          <p:nvPr/>
        </p:nvSpPr>
        <p:spPr>
          <a:xfrm>
            <a:off x="230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ECE25E-2CB4-4E7F-8E4E-9007268D6C21}"/>
              </a:ext>
            </a:extLst>
          </p:cNvPr>
          <p:cNvSpPr/>
          <p:nvPr/>
        </p:nvSpPr>
        <p:spPr>
          <a:xfrm>
            <a:off x="230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D294C2A-F53B-468F-BE55-B29357D79F1E}"/>
              </a:ext>
            </a:extLst>
          </p:cNvPr>
          <p:cNvSpPr/>
          <p:nvPr/>
        </p:nvSpPr>
        <p:spPr>
          <a:xfrm>
            <a:off x="26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400237D-50BC-4D22-B319-133A8D70575E}"/>
              </a:ext>
            </a:extLst>
          </p:cNvPr>
          <p:cNvSpPr/>
          <p:nvPr/>
        </p:nvSpPr>
        <p:spPr>
          <a:xfrm>
            <a:off x="26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A14212-DF5E-42D3-BC65-C7B5F4242618}"/>
              </a:ext>
            </a:extLst>
          </p:cNvPr>
          <p:cNvSpPr/>
          <p:nvPr/>
        </p:nvSpPr>
        <p:spPr>
          <a:xfrm>
            <a:off x="30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5EBF03-A175-4DDD-8F69-1DF9D94304F7}"/>
              </a:ext>
            </a:extLst>
          </p:cNvPr>
          <p:cNvSpPr/>
          <p:nvPr/>
        </p:nvSpPr>
        <p:spPr>
          <a:xfrm>
            <a:off x="30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A30FD9-1E8B-4245-945A-F9CC68F4F618}"/>
              </a:ext>
            </a:extLst>
          </p:cNvPr>
          <p:cNvSpPr/>
          <p:nvPr/>
        </p:nvSpPr>
        <p:spPr>
          <a:xfrm>
            <a:off x="33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4081B9-F7A2-46D9-B39B-9A7C567670B3}"/>
              </a:ext>
            </a:extLst>
          </p:cNvPr>
          <p:cNvSpPr/>
          <p:nvPr/>
        </p:nvSpPr>
        <p:spPr>
          <a:xfrm>
            <a:off x="33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0" name="Arc 269">
            <a:extLst>
              <a:ext uri="{FF2B5EF4-FFF2-40B4-BE49-F238E27FC236}">
                <a16:creationId xmlns:a16="http://schemas.microsoft.com/office/drawing/2014/main" id="{A79DFB16-FC0C-4CC8-BE5E-0CEBDA427087}"/>
              </a:ext>
            </a:extLst>
          </p:cNvPr>
          <p:cNvSpPr/>
          <p:nvPr/>
        </p:nvSpPr>
        <p:spPr>
          <a:xfrm>
            <a:off x="930442" y="688862"/>
            <a:ext cx="2520000" cy="5064238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786" name="Straight Arrow Connector 785">
            <a:extLst>
              <a:ext uri="{FF2B5EF4-FFF2-40B4-BE49-F238E27FC236}">
                <a16:creationId xmlns:a16="http://schemas.microsoft.com/office/drawing/2014/main" id="{D7A71060-152C-44CF-8D9A-51597C20E733}"/>
              </a:ext>
            </a:extLst>
          </p:cNvPr>
          <p:cNvCxnSpPr/>
          <p:nvPr/>
        </p:nvCxnSpPr>
        <p:spPr>
          <a:xfrm>
            <a:off x="2210688" y="3429000"/>
            <a:ext cx="126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7" name="Straight Arrow Connector 786">
            <a:extLst>
              <a:ext uri="{FF2B5EF4-FFF2-40B4-BE49-F238E27FC236}">
                <a16:creationId xmlns:a16="http://schemas.microsoft.com/office/drawing/2014/main" id="{AD81F0DE-DDBE-44FE-803B-008556F4B1A3}"/>
              </a:ext>
            </a:extLst>
          </p:cNvPr>
          <p:cNvCxnSpPr>
            <a:cxnSpLocks/>
          </p:cNvCxnSpPr>
          <p:nvPr/>
        </p:nvCxnSpPr>
        <p:spPr>
          <a:xfrm rot="16200000">
            <a:off x="-598879" y="1948863"/>
            <a:ext cx="252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/>
              <p:nvPr/>
            </p:nvSpPr>
            <p:spPr>
              <a:xfrm>
                <a:off x="2507534" y="3358525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34" y="3358525"/>
                <a:ext cx="360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/>
              <p:nvPr/>
            </p:nvSpPr>
            <p:spPr>
              <a:xfrm>
                <a:off x="137324" y="1713538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24" y="1713538"/>
                <a:ext cx="360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9B3E31B-5025-45F5-A201-2CDDBBED020E}"/>
                  </a:ext>
                </a:extLst>
              </p:cNvPr>
              <p:cNvSpPr txBox="1"/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2"/>
                <a:r>
                  <a:rPr lang="en-GB" b="1" dirty="0"/>
                  <a:t>survived all turns </a:t>
                </a:r>
                <a:r>
                  <a:rPr lang="en-GB" b="1" u="sng" dirty="0"/>
                  <a:t>OR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C9B3E31B-5025-45F5-A201-2CDDBBED0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blipFill>
                <a:blip r:embed="rId4"/>
                <a:stretch>
                  <a:fillRect b="-537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173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E480C2B-E0EE-42FE-8DA3-BD56759B1ECE}"/>
              </a:ext>
            </a:extLst>
          </p:cNvPr>
          <p:cNvSpPr/>
          <p:nvPr/>
        </p:nvSpPr>
        <p:spPr>
          <a:xfrm>
            <a:off x="9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720A9E6-3ED3-411A-A6F7-820324EE78CB}"/>
              </a:ext>
            </a:extLst>
          </p:cNvPr>
          <p:cNvSpPr/>
          <p:nvPr/>
        </p:nvSpPr>
        <p:spPr>
          <a:xfrm>
            <a:off x="12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331190-6667-49CA-9541-36AA9DE7E0A6}"/>
              </a:ext>
            </a:extLst>
          </p:cNvPr>
          <p:cNvSpPr/>
          <p:nvPr/>
        </p:nvSpPr>
        <p:spPr>
          <a:xfrm>
            <a:off x="165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F9CD75-93EB-4AF5-8B3C-02E581F40FCD}"/>
              </a:ext>
            </a:extLst>
          </p:cNvPr>
          <p:cNvSpPr/>
          <p:nvPr/>
        </p:nvSpPr>
        <p:spPr>
          <a:xfrm>
            <a:off x="201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2A6DAE9-85F8-4DA2-988B-E7E61BE5AE4E}"/>
              </a:ext>
            </a:extLst>
          </p:cNvPr>
          <p:cNvSpPr/>
          <p:nvPr/>
        </p:nvSpPr>
        <p:spPr>
          <a:xfrm>
            <a:off x="8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073013E-7923-476B-B256-CCCE043D6AFD}"/>
              </a:ext>
            </a:extLst>
          </p:cNvPr>
          <p:cNvSpPr/>
          <p:nvPr/>
        </p:nvSpPr>
        <p:spPr>
          <a:xfrm>
            <a:off x="12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DD485A9-5BB5-47D2-B15F-37E281ED62EA}"/>
              </a:ext>
            </a:extLst>
          </p:cNvPr>
          <p:cNvSpPr/>
          <p:nvPr/>
        </p:nvSpPr>
        <p:spPr>
          <a:xfrm>
            <a:off x="15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B0D231-2D47-46CF-86F2-BB6F21D58211}"/>
              </a:ext>
            </a:extLst>
          </p:cNvPr>
          <p:cNvSpPr/>
          <p:nvPr/>
        </p:nvSpPr>
        <p:spPr>
          <a:xfrm>
            <a:off x="194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594DA64-86D8-4D60-BB23-1FE1551E8F07}"/>
              </a:ext>
            </a:extLst>
          </p:cNvPr>
          <p:cNvSpPr/>
          <p:nvPr/>
        </p:nvSpPr>
        <p:spPr>
          <a:xfrm>
            <a:off x="237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8DA4A3-DFCC-478D-A140-9CCAB69E8067}"/>
              </a:ext>
            </a:extLst>
          </p:cNvPr>
          <p:cNvSpPr/>
          <p:nvPr/>
        </p:nvSpPr>
        <p:spPr>
          <a:xfrm>
            <a:off x="27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DF7DE8-BAC4-48D1-8D8F-F2E8F468F917}"/>
              </a:ext>
            </a:extLst>
          </p:cNvPr>
          <p:cNvSpPr/>
          <p:nvPr/>
        </p:nvSpPr>
        <p:spPr>
          <a:xfrm>
            <a:off x="30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FACA008-4A2F-4B98-8BEA-F0453449F5D2}"/>
              </a:ext>
            </a:extLst>
          </p:cNvPr>
          <p:cNvSpPr/>
          <p:nvPr/>
        </p:nvSpPr>
        <p:spPr>
          <a:xfrm>
            <a:off x="230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F47250-5485-48F7-B6C9-40B8FAB0E99B}"/>
              </a:ext>
            </a:extLst>
          </p:cNvPr>
          <p:cNvSpPr/>
          <p:nvPr/>
        </p:nvSpPr>
        <p:spPr>
          <a:xfrm>
            <a:off x="26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F92EF8F-21C3-41E7-A6E4-1C4279595372}"/>
              </a:ext>
            </a:extLst>
          </p:cNvPr>
          <p:cNvSpPr/>
          <p:nvPr/>
        </p:nvSpPr>
        <p:spPr>
          <a:xfrm>
            <a:off x="30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757AA7C-3A03-4787-B9DF-4DF5CE3986DA}"/>
              </a:ext>
            </a:extLst>
          </p:cNvPr>
          <p:cNvSpPr/>
          <p:nvPr/>
        </p:nvSpPr>
        <p:spPr>
          <a:xfrm>
            <a:off x="33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C2A954C-F56C-4DC3-847A-0BAE72CE37AE}"/>
              </a:ext>
            </a:extLst>
          </p:cNvPr>
          <p:cNvSpPr/>
          <p:nvPr/>
        </p:nvSpPr>
        <p:spPr>
          <a:xfrm>
            <a:off x="9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5A6C48-1538-470C-BE10-86BCF66544F6}"/>
              </a:ext>
            </a:extLst>
          </p:cNvPr>
          <p:cNvSpPr/>
          <p:nvPr/>
        </p:nvSpPr>
        <p:spPr>
          <a:xfrm>
            <a:off x="12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FBFE008-D309-4F62-AB64-E1D1E435779D}"/>
              </a:ext>
            </a:extLst>
          </p:cNvPr>
          <p:cNvSpPr/>
          <p:nvPr/>
        </p:nvSpPr>
        <p:spPr>
          <a:xfrm>
            <a:off x="165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7AF15FA-EA09-45D9-9A62-2616D1E65168}"/>
              </a:ext>
            </a:extLst>
          </p:cNvPr>
          <p:cNvSpPr/>
          <p:nvPr/>
        </p:nvSpPr>
        <p:spPr>
          <a:xfrm>
            <a:off x="201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6A01D1-DF67-4DE7-BC5D-B6A76C0D5388}"/>
              </a:ext>
            </a:extLst>
          </p:cNvPr>
          <p:cNvSpPr/>
          <p:nvPr/>
        </p:nvSpPr>
        <p:spPr>
          <a:xfrm>
            <a:off x="862263" y="27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B4D5299-2737-4C82-B567-F6854EB6FE0C}"/>
              </a:ext>
            </a:extLst>
          </p:cNvPr>
          <p:cNvSpPr/>
          <p:nvPr/>
        </p:nvSpPr>
        <p:spPr>
          <a:xfrm>
            <a:off x="12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9C1ECB8-5054-4940-ACFA-8807067B58D0}"/>
              </a:ext>
            </a:extLst>
          </p:cNvPr>
          <p:cNvSpPr/>
          <p:nvPr/>
        </p:nvSpPr>
        <p:spPr>
          <a:xfrm>
            <a:off x="15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71B3958-3A0A-4F6B-B8BB-DE41C1651728}"/>
              </a:ext>
            </a:extLst>
          </p:cNvPr>
          <p:cNvSpPr/>
          <p:nvPr/>
        </p:nvSpPr>
        <p:spPr>
          <a:xfrm>
            <a:off x="194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03641DA-1375-4AAB-87F9-0BC3C09A5220}"/>
              </a:ext>
            </a:extLst>
          </p:cNvPr>
          <p:cNvSpPr/>
          <p:nvPr/>
        </p:nvSpPr>
        <p:spPr>
          <a:xfrm>
            <a:off x="237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4AD979-EB80-4A0F-A165-53D1E6067F00}"/>
              </a:ext>
            </a:extLst>
          </p:cNvPr>
          <p:cNvSpPr/>
          <p:nvPr/>
        </p:nvSpPr>
        <p:spPr>
          <a:xfrm>
            <a:off x="27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516A578-9D8D-4DA0-BEA4-AAC16A009DA0}"/>
              </a:ext>
            </a:extLst>
          </p:cNvPr>
          <p:cNvSpPr/>
          <p:nvPr/>
        </p:nvSpPr>
        <p:spPr>
          <a:xfrm>
            <a:off x="30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686A884-AEC3-409D-B129-42ED2A1E124E}"/>
              </a:ext>
            </a:extLst>
          </p:cNvPr>
          <p:cNvSpPr/>
          <p:nvPr/>
        </p:nvSpPr>
        <p:spPr>
          <a:xfrm>
            <a:off x="230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D1526B-9B7C-4432-9838-7D7AEA8D3917}"/>
              </a:ext>
            </a:extLst>
          </p:cNvPr>
          <p:cNvSpPr/>
          <p:nvPr/>
        </p:nvSpPr>
        <p:spPr>
          <a:xfrm>
            <a:off x="266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1560A80-313C-4A3E-8A5C-F13A1A2454CA}"/>
              </a:ext>
            </a:extLst>
          </p:cNvPr>
          <p:cNvSpPr/>
          <p:nvPr/>
        </p:nvSpPr>
        <p:spPr>
          <a:xfrm>
            <a:off x="30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0D364F-35CB-4152-8BD9-83CC9D663E5F}"/>
              </a:ext>
            </a:extLst>
          </p:cNvPr>
          <p:cNvSpPr/>
          <p:nvPr/>
        </p:nvSpPr>
        <p:spPr>
          <a:xfrm>
            <a:off x="33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3062CAF-44F3-4E87-9CE7-D6D3FC031306}"/>
              </a:ext>
            </a:extLst>
          </p:cNvPr>
          <p:cNvSpPr/>
          <p:nvPr/>
        </p:nvSpPr>
        <p:spPr>
          <a:xfrm>
            <a:off x="9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9919D0-3F1D-4698-9CD0-D101BD3916DE}"/>
              </a:ext>
            </a:extLst>
          </p:cNvPr>
          <p:cNvSpPr/>
          <p:nvPr/>
        </p:nvSpPr>
        <p:spPr>
          <a:xfrm>
            <a:off x="12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076B61F-4ABE-475D-B934-CD84C76D7412}"/>
              </a:ext>
            </a:extLst>
          </p:cNvPr>
          <p:cNvSpPr/>
          <p:nvPr/>
        </p:nvSpPr>
        <p:spPr>
          <a:xfrm>
            <a:off x="165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1C9847-EDF6-4725-9C87-81C9EF2062D1}"/>
              </a:ext>
            </a:extLst>
          </p:cNvPr>
          <p:cNvSpPr/>
          <p:nvPr/>
        </p:nvSpPr>
        <p:spPr>
          <a:xfrm>
            <a:off x="201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F6A3068-93C7-44A6-80A4-F79551895139}"/>
              </a:ext>
            </a:extLst>
          </p:cNvPr>
          <p:cNvSpPr/>
          <p:nvPr/>
        </p:nvSpPr>
        <p:spPr>
          <a:xfrm>
            <a:off x="862263" y="24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21461AC-4A72-4B6D-945D-7EC27ABA849F}"/>
              </a:ext>
            </a:extLst>
          </p:cNvPr>
          <p:cNvSpPr/>
          <p:nvPr/>
        </p:nvSpPr>
        <p:spPr>
          <a:xfrm>
            <a:off x="12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FFE3162-8401-40BF-8C4F-6CEB284A5EB6}"/>
              </a:ext>
            </a:extLst>
          </p:cNvPr>
          <p:cNvSpPr/>
          <p:nvPr/>
        </p:nvSpPr>
        <p:spPr>
          <a:xfrm>
            <a:off x="15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09F04A5-0CD6-4BFB-871E-B957B88BD7B6}"/>
              </a:ext>
            </a:extLst>
          </p:cNvPr>
          <p:cNvSpPr/>
          <p:nvPr/>
        </p:nvSpPr>
        <p:spPr>
          <a:xfrm>
            <a:off x="194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44E4BB-9DAB-487F-B504-AF6E18D8639C}"/>
              </a:ext>
            </a:extLst>
          </p:cNvPr>
          <p:cNvSpPr/>
          <p:nvPr/>
        </p:nvSpPr>
        <p:spPr>
          <a:xfrm>
            <a:off x="237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159E7A6-26D8-4176-A5CE-88237427D3F7}"/>
              </a:ext>
            </a:extLst>
          </p:cNvPr>
          <p:cNvSpPr/>
          <p:nvPr/>
        </p:nvSpPr>
        <p:spPr>
          <a:xfrm>
            <a:off x="27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5C97EB9-7A02-4B50-87E1-67D144056E2B}"/>
              </a:ext>
            </a:extLst>
          </p:cNvPr>
          <p:cNvSpPr/>
          <p:nvPr/>
        </p:nvSpPr>
        <p:spPr>
          <a:xfrm>
            <a:off x="30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D5E2CDC-BB1E-41B2-9567-06FA3ED8CE3C}"/>
              </a:ext>
            </a:extLst>
          </p:cNvPr>
          <p:cNvSpPr/>
          <p:nvPr/>
        </p:nvSpPr>
        <p:spPr>
          <a:xfrm>
            <a:off x="230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2604666-F09A-450E-9FF8-793680238932}"/>
              </a:ext>
            </a:extLst>
          </p:cNvPr>
          <p:cNvSpPr/>
          <p:nvPr/>
        </p:nvSpPr>
        <p:spPr>
          <a:xfrm>
            <a:off x="266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65402D5-529F-41F8-9327-A39769E30DB5}"/>
              </a:ext>
            </a:extLst>
          </p:cNvPr>
          <p:cNvSpPr/>
          <p:nvPr/>
        </p:nvSpPr>
        <p:spPr>
          <a:xfrm>
            <a:off x="30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94FAD57-C0E6-4854-A6AF-09DB4A720104}"/>
              </a:ext>
            </a:extLst>
          </p:cNvPr>
          <p:cNvSpPr/>
          <p:nvPr/>
        </p:nvSpPr>
        <p:spPr>
          <a:xfrm>
            <a:off x="33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4F545B4-4271-42BC-913C-682772ADF95D}"/>
              </a:ext>
            </a:extLst>
          </p:cNvPr>
          <p:cNvSpPr/>
          <p:nvPr/>
        </p:nvSpPr>
        <p:spPr>
          <a:xfrm>
            <a:off x="9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88BFE5A-A3A2-4AEB-9B46-C04CB7425393}"/>
              </a:ext>
            </a:extLst>
          </p:cNvPr>
          <p:cNvSpPr/>
          <p:nvPr/>
        </p:nvSpPr>
        <p:spPr>
          <a:xfrm>
            <a:off x="12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0935566-66AD-438E-AC3A-30193DB44FD7}"/>
              </a:ext>
            </a:extLst>
          </p:cNvPr>
          <p:cNvSpPr/>
          <p:nvPr/>
        </p:nvSpPr>
        <p:spPr>
          <a:xfrm>
            <a:off x="165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37BEC4F-4208-41B7-BFEB-B094E2D8EE99}"/>
              </a:ext>
            </a:extLst>
          </p:cNvPr>
          <p:cNvSpPr/>
          <p:nvPr/>
        </p:nvSpPr>
        <p:spPr>
          <a:xfrm>
            <a:off x="201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A2E0D38-3F2D-4C0E-9EEA-CD250031036C}"/>
              </a:ext>
            </a:extLst>
          </p:cNvPr>
          <p:cNvSpPr/>
          <p:nvPr/>
        </p:nvSpPr>
        <p:spPr>
          <a:xfrm>
            <a:off x="862263" y="20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66C6A7C-9FB1-48BE-BBC1-8E37A62B908F}"/>
              </a:ext>
            </a:extLst>
          </p:cNvPr>
          <p:cNvSpPr/>
          <p:nvPr/>
        </p:nvSpPr>
        <p:spPr>
          <a:xfrm>
            <a:off x="12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FD2EA0C-508B-40F1-AA29-965E636378D1}"/>
              </a:ext>
            </a:extLst>
          </p:cNvPr>
          <p:cNvSpPr/>
          <p:nvPr/>
        </p:nvSpPr>
        <p:spPr>
          <a:xfrm>
            <a:off x="15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2A67A6-0ABF-4E38-A2CE-7013218FE587}"/>
              </a:ext>
            </a:extLst>
          </p:cNvPr>
          <p:cNvSpPr/>
          <p:nvPr/>
        </p:nvSpPr>
        <p:spPr>
          <a:xfrm>
            <a:off x="194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8B540A2-D677-480D-AC56-D330CD5B7414}"/>
              </a:ext>
            </a:extLst>
          </p:cNvPr>
          <p:cNvSpPr/>
          <p:nvPr/>
        </p:nvSpPr>
        <p:spPr>
          <a:xfrm>
            <a:off x="237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8362D27-CE91-4C7B-9DEA-A848623AF060}"/>
              </a:ext>
            </a:extLst>
          </p:cNvPr>
          <p:cNvSpPr/>
          <p:nvPr/>
        </p:nvSpPr>
        <p:spPr>
          <a:xfrm>
            <a:off x="27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AC378EB-AED3-41AF-9381-C809A3B17A88}"/>
              </a:ext>
            </a:extLst>
          </p:cNvPr>
          <p:cNvSpPr/>
          <p:nvPr/>
        </p:nvSpPr>
        <p:spPr>
          <a:xfrm>
            <a:off x="30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B53D4CCA-0F37-4B9A-BBCE-FD37FE34F3ED}"/>
              </a:ext>
            </a:extLst>
          </p:cNvPr>
          <p:cNvSpPr/>
          <p:nvPr/>
        </p:nvSpPr>
        <p:spPr>
          <a:xfrm>
            <a:off x="230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3705C85-F0F8-4786-A7A3-C4A37EF8A9C2}"/>
              </a:ext>
            </a:extLst>
          </p:cNvPr>
          <p:cNvSpPr/>
          <p:nvPr/>
        </p:nvSpPr>
        <p:spPr>
          <a:xfrm>
            <a:off x="266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1F07D22-1416-422C-91EC-0D2EE57129BC}"/>
              </a:ext>
            </a:extLst>
          </p:cNvPr>
          <p:cNvSpPr/>
          <p:nvPr/>
        </p:nvSpPr>
        <p:spPr>
          <a:xfrm>
            <a:off x="30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39CA04-B5C3-4E42-A06D-BD0BC2F2D215}"/>
              </a:ext>
            </a:extLst>
          </p:cNvPr>
          <p:cNvSpPr/>
          <p:nvPr/>
        </p:nvSpPr>
        <p:spPr>
          <a:xfrm>
            <a:off x="33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AC1094-1905-4E87-B977-B5C2B67B118B}"/>
              </a:ext>
            </a:extLst>
          </p:cNvPr>
          <p:cNvSpPr/>
          <p:nvPr/>
        </p:nvSpPr>
        <p:spPr>
          <a:xfrm>
            <a:off x="9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BCC024-7B9A-487E-8998-C6491903F0BD}"/>
              </a:ext>
            </a:extLst>
          </p:cNvPr>
          <p:cNvSpPr/>
          <p:nvPr/>
        </p:nvSpPr>
        <p:spPr>
          <a:xfrm>
            <a:off x="12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AF8FBB-2036-438A-B8E6-D4F9F7B65DF9}"/>
              </a:ext>
            </a:extLst>
          </p:cNvPr>
          <p:cNvSpPr/>
          <p:nvPr/>
        </p:nvSpPr>
        <p:spPr>
          <a:xfrm>
            <a:off x="165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090417-9705-4083-897C-4F5A50D707B2}"/>
              </a:ext>
            </a:extLst>
          </p:cNvPr>
          <p:cNvSpPr/>
          <p:nvPr/>
        </p:nvSpPr>
        <p:spPr>
          <a:xfrm>
            <a:off x="201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07DDE6C-3EC5-4F80-9DC3-8071D17B2260}"/>
              </a:ext>
            </a:extLst>
          </p:cNvPr>
          <p:cNvSpPr/>
          <p:nvPr/>
        </p:nvSpPr>
        <p:spPr>
          <a:xfrm>
            <a:off x="86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B016AE-411E-4847-B1CC-51E5FA710A23}"/>
              </a:ext>
            </a:extLst>
          </p:cNvPr>
          <p:cNvSpPr/>
          <p:nvPr/>
        </p:nvSpPr>
        <p:spPr>
          <a:xfrm>
            <a:off x="12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273548-1B66-446B-B090-759B47C6DAB4}"/>
              </a:ext>
            </a:extLst>
          </p:cNvPr>
          <p:cNvSpPr/>
          <p:nvPr/>
        </p:nvSpPr>
        <p:spPr>
          <a:xfrm>
            <a:off x="158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0E59AE-79D2-4DB2-B920-9CAA5EB48475}"/>
              </a:ext>
            </a:extLst>
          </p:cNvPr>
          <p:cNvSpPr/>
          <p:nvPr/>
        </p:nvSpPr>
        <p:spPr>
          <a:xfrm>
            <a:off x="194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C5E768-8484-4034-8467-355D56585C24}"/>
              </a:ext>
            </a:extLst>
          </p:cNvPr>
          <p:cNvSpPr/>
          <p:nvPr/>
        </p:nvSpPr>
        <p:spPr>
          <a:xfrm>
            <a:off x="237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0929FA-2FA8-4C3F-87A1-E411EF1B2DAE}"/>
              </a:ext>
            </a:extLst>
          </p:cNvPr>
          <p:cNvSpPr/>
          <p:nvPr/>
        </p:nvSpPr>
        <p:spPr>
          <a:xfrm>
            <a:off x="27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880664-9583-45F9-BD52-755BC5A7FCA4}"/>
              </a:ext>
            </a:extLst>
          </p:cNvPr>
          <p:cNvSpPr/>
          <p:nvPr/>
        </p:nvSpPr>
        <p:spPr>
          <a:xfrm>
            <a:off x="30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A7E68D0-C1AA-4732-8ABD-E52434E25453}"/>
              </a:ext>
            </a:extLst>
          </p:cNvPr>
          <p:cNvSpPr/>
          <p:nvPr/>
        </p:nvSpPr>
        <p:spPr>
          <a:xfrm>
            <a:off x="230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B61E99-93B1-42DD-83F3-B4E971C1FA65}"/>
              </a:ext>
            </a:extLst>
          </p:cNvPr>
          <p:cNvSpPr/>
          <p:nvPr/>
        </p:nvSpPr>
        <p:spPr>
          <a:xfrm>
            <a:off x="266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34415C3-324D-4B4B-B532-7D4CCF9917F1}"/>
              </a:ext>
            </a:extLst>
          </p:cNvPr>
          <p:cNvSpPr/>
          <p:nvPr/>
        </p:nvSpPr>
        <p:spPr>
          <a:xfrm>
            <a:off x="30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E65DA2E-6566-4C04-B1AB-FEAEEC3B99FD}"/>
              </a:ext>
            </a:extLst>
          </p:cNvPr>
          <p:cNvSpPr/>
          <p:nvPr/>
        </p:nvSpPr>
        <p:spPr>
          <a:xfrm>
            <a:off x="338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4E9751-4C0D-4470-839F-0FDE36A8E4C0}"/>
              </a:ext>
            </a:extLst>
          </p:cNvPr>
          <p:cNvSpPr/>
          <p:nvPr/>
        </p:nvSpPr>
        <p:spPr>
          <a:xfrm>
            <a:off x="9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DF2E51-C489-4F44-822B-EE1E18A3D7FF}"/>
              </a:ext>
            </a:extLst>
          </p:cNvPr>
          <p:cNvSpPr/>
          <p:nvPr/>
        </p:nvSpPr>
        <p:spPr>
          <a:xfrm>
            <a:off x="12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21FBDA-443A-4F0A-8A27-784C0CB9A3CE}"/>
              </a:ext>
            </a:extLst>
          </p:cNvPr>
          <p:cNvSpPr/>
          <p:nvPr/>
        </p:nvSpPr>
        <p:spPr>
          <a:xfrm>
            <a:off x="165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C70BE8F-D2A4-4413-A2A3-9D6BE8622A06}"/>
              </a:ext>
            </a:extLst>
          </p:cNvPr>
          <p:cNvSpPr/>
          <p:nvPr/>
        </p:nvSpPr>
        <p:spPr>
          <a:xfrm>
            <a:off x="201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3330D1-0F78-452B-813E-ECDF66E9E0FA}"/>
              </a:ext>
            </a:extLst>
          </p:cNvPr>
          <p:cNvSpPr/>
          <p:nvPr/>
        </p:nvSpPr>
        <p:spPr>
          <a:xfrm>
            <a:off x="86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060071-4177-4D44-91D8-4B26FE690418}"/>
              </a:ext>
            </a:extLst>
          </p:cNvPr>
          <p:cNvSpPr/>
          <p:nvPr/>
        </p:nvSpPr>
        <p:spPr>
          <a:xfrm>
            <a:off x="122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8F9527-13E2-45D1-9C65-F507AF98ADC8}"/>
              </a:ext>
            </a:extLst>
          </p:cNvPr>
          <p:cNvSpPr/>
          <p:nvPr/>
        </p:nvSpPr>
        <p:spPr>
          <a:xfrm>
            <a:off x="158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2718CC0-24BA-4330-9B1F-9E1618C8821B}"/>
              </a:ext>
            </a:extLst>
          </p:cNvPr>
          <p:cNvSpPr/>
          <p:nvPr/>
        </p:nvSpPr>
        <p:spPr>
          <a:xfrm>
            <a:off x="194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749E95A-1BDE-46E3-9642-02F716190021}"/>
              </a:ext>
            </a:extLst>
          </p:cNvPr>
          <p:cNvSpPr/>
          <p:nvPr/>
        </p:nvSpPr>
        <p:spPr>
          <a:xfrm>
            <a:off x="237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E3DA7B-7835-4B01-8FA0-A6771D4A2049}"/>
              </a:ext>
            </a:extLst>
          </p:cNvPr>
          <p:cNvSpPr/>
          <p:nvPr/>
        </p:nvSpPr>
        <p:spPr>
          <a:xfrm>
            <a:off x="27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2CB00BE-55BF-42D0-9000-E96D65B73658}"/>
              </a:ext>
            </a:extLst>
          </p:cNvPr>
          <p:cNvSpPr/>
          <p:nvPr/>
        </p:nvSpPr>
        <p:spPr>
          <a:xfrm>
            <a:off x="30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3A74B08-CBFF-427D-93B1-1BB2D8F7F233}"/>
              </a:ext>
            </a:extLst>
          </p:cNvPr>
          <p:cNvSpPr/>
          <p:nvPr/>
        </p:nvSpPr>
        <p:spPr>
          <a:xfrm>
            <a:off x="230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685B761-EB04-4CAF-BA8E-7126015F9FCC}"/>
              </a:ext>
            </a:extLst>
          </p:cNvPr>
          <p:cNvSpPr/>
          <p:nvPr/>
        </p:nvSpPr>
        <p:spPr>
          <a:xfrm>
            <a:off x="266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8CEB34-7E6B-4886-99D5-3A3314F73B2F}"/>
              </a:ext>
            </a:extLst>
          </p:cNvPr>
          <p:cNvSpPr/>
          <p:nvPr/>
        </p:nvSpPr>
        <p:spPr>
          <a:xfrm>
            <a:off x="302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936BFA-D71C-43A0-B1E7-E83074CFDD09}"/>
              </a:ext>
            </a:extLst>
          </p:cNvPr>
          <p:cNvSpPr/>
          <p:nvPr/>
        </p:nvSpPr>
        <p:spPr>
          <a:xfrm>
            <a:off x="338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9AD6A7-793E-4FB1-9567-0C23EEE62821}"/>
              </a:ext>
            </a:extLst>
          </p:cNvPr>
          <p:cNvSpPr/>
          <p:nvPr/>
        </p:nvSpPr>
        <p:spPr>
          <a:xfrm>
            <a:off x="9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78281-62B7-4DF0-85A8-72F1C1349B82}"/>
              </a:ext>
            </a:extLst>
          </p:cNvPr>
          <p:cNvSpPr/>
          <p:nvPr/>
        </p:nvSpPr>
        <p:spPr>
          <a:xfrm>
            <a:off x="12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669B5-4367-4DBF-A93B-1718A87E7E9B}"/>
              </a:ext>
            </a:extLst>
          </p:cNvPr>
          <p:cNvSpPr/>
          <p:nvPr/>
        </p:nvSpPr>
        <p:spPr>
          <a:xfrm>
            <a:off x="165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153D8-BE9F-43FE-AF2C-9A7F6FFD6765}"/>
              </a:ext>
            </a:extLst>
          </p:cNvPr>
          <p:cNvSpPr/>
          <p:nvPr/>
        </p:nvSpPr>
        <p:spPr>
          <a:xfrm>
            <a:off x="201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0B1B9A-C121-4C06-A658-37CD64AAE9FA}"/>
              </a:ext>
            </a:extLst>
          </p:cNvPr>
          <p:cNvSpPr/>
          <p:nvPr/>
        </p:nvSpPr>
        <p:spPr>
          <a:xfrm>
            <a:off x="8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032FEB0-E47A-42BC-8032-50577BC3495E}"/>
              </a:ext>
            </a:extLst>
          </p:cNvPr>
          <p:cNvSpPr/>
          <p:nvPr/>
        </p:nvSpPr>
        <p:spPr>
          <a:xfrm>
            <a:off x="12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FAB1D4-0F93-41A8-80B3-2F790D511246}"/>
              </a:ext>
            </a:extLst>
          </p:cNvPr>
          <p:cNvSpPr/>
          <p:nvPr/>
        </p:nvSpPr>
        <p:spPr>
          <a:xfrm>
            <a:off x="158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C0BA2B-D575-4CF4-AFAC-86FF94D2B6FE}"/>
              </a:ext>
            </a:extLst>
          </p:cNvPr>
          <p:cNvSpPr/>
          <p:nvPr/>
        </p:nvSpPr>
        <p:spPr>
          <a:xfrm>
            <a:off x="194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D1D4B37-7B30-4019-8F1B-2E383A582031}"/>
              </a:ext>
            </a:extLst>
          </p:cNvPr>
          <p:cNvSpPr/>
          <p:nvPr/>
        </p:nvSpPr>
        <p:spPr>
          <a:xfrm>
            <a:off x="237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32C05F-4F96-4FF9-B364-09BA8C446AF1}"/>
              </a:ext>
            </a:extLst>
          </p:cNvPr>
          <p:cNvSpPr/>
          <p:nvPr/>
        </p:nvSpPr>
        <p:spPr>
          <a:xfrm>
            <a:off x="27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57A8CB-F1CE-4257-8BE5-9EEBE531E7C8}"/>
              </a:ext>
            </a:extLst>
          </p:cNvPr>
          <p:cNvSpPr/>
          <p:nvPr/>
        </p:nvSpPr>
        <p:spPr>
          <a:xfrm>
            <a:off x="30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D7B9B4-157A-4C1A-BC9D-282DDA2093E2}"/>
              </a:ext>
            </a:extLst>
          </p:cNvPr>
          <p:cNvSpPr/>
          <p:nvPr/>
        </p:nvSpPr>
        <p:spPr>
          <a:xfrm>
            <a:off x="230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008DBF-614B-4F3C-9935-918CDBBED02E}"/>
              </a:ext>
            </a:extLst>
          </p:cNvPr>
          <p:cNvSpPr/>
          <p:nvPr/>
        </p:nvSpPr>
        <p:spPr>
          <a:xfrm>
            <a:off x="26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F128F4-42CB-4258-B13C-8E2FDE4C6D1C}"/>
              </a:ext>
            </a:extLst>
          </p:cNvPr>
          <p:cNvSpPr/>
          <p:nvPr/>
        </p:nvSpPr>
        <p:spPr>
          <a:xfrm>
            <a:off x="30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F8AF104-F0BE-43A1-B571-DA90EE4A44CD}"/>
              </a:ext>
            </a:extLst>
          </p:cNvPr>
          <p:cNvSpPr/>
          <p:nvPr/>
        </p:nvSpPr>
        <p:spPr>
          <a:xfrm>
            <a:off x="338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01A34-C4E0-47C9-A05F-8ACBA5BD71F6}"/>
              </a:ext>
            </a:extLst>
          </p:cNvPr>
          <p:cNvSpPr/>
          <p:nvPr/>
        </p:nvSpPr>
        <p:spPr>
          <a:xfrm>
            <a:off x="9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23255-99F2-4774-9B36-6518BA812C6A}"/>
              </a:ext>
            </a:extLst>
          </p:cNvPr>
          <p:cNvSpPr/>
          <p:nvPr/>
        </p:nvSpPr>
        <p:spPr>
          <a:xfrm>
            <a:off x="12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DFD135-9E3F-4FFB-A8EB-9C8B83FA7886}"/>
              </a:ext>
            </a:extLst>
          </p:cNvPr>
          <p:cNvSpPr/>
          <p:nvPr/>
        </p:nvSpPr>
        <p:spPr>
          <a:xfrm>
            <a:off x="165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FB47CA-B258-404F-95F0-3616DECB635A}"/>
              </a:ext>
            </a:extLst>
          </p:cNvPr>
          <p:cNvSpPr/>
          <p:nvPr/>
        </p:nvSpPr>
        <p:spPr>
          <a:xfrm>
            <a:off x="201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D44EFC-1C3D-4D0A-A86A-D9A5891E4801}"/>
              </a:ext>
            </a:extLst>
          </p:cNvPr>
          <p:cNvSpPr/>
          <p:nvPr/>
        </p:nvSpPr>
        <p:spPr>
          <a:xfrm>
            <a:off x="8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BBFE3C-5AE3-447E-8153-C608F77D3C89}"/>
              </a:ext>
            </a:extLst>
          </p:cNvPr>
          <p:cNvSpPr/>
          <p:nvPr/>
        </p:nvSpPr>
        <p:spPr>
          <a:xfrm>
            <a:off x="8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832A16-5E8C-4559-ADAF-C775B5F64973}"/>
              </a:ext>
            </a:extLst>
          </p:cNvPr>
          <p:cNvSpPr/>
          <p:nvPr/>
        </p:nvSpPr>
        <p:spPr>
          <a:xfrm>
            <a:off x="12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E1A0B9-EA17-4950-8F8D-C1421365539E}"/>
              </a:ext>
            </a:extLst>
          </p:cNvPr>
          <p:cNvSpPr/>
          <p:nvPr/>
        </p:nvSpPr>
        <p:spPr>
          <a:xfrm>
            <a:off x="12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EE3AF6-B07A-4283-8825-E841DB2FF315}"/>
              </a:ext>
            </a:extLst>
          </p:cNvPr>
          <p:cNvSpPr/>
          <p:nvPr/>
        </p:nvSpPr>
        <p:spPr>
          <a:xfrm>
            <a:off x="15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FC6351-5281-446C-90DE-1A33C54DAD93}"/>
              </a:ext>
            </a:extLst>
          </p:cNvPr>
          <p:cNvSpPr/>
          <p:nvPr/>
        </p:nvSpPr>
        <p:spPr>
          <a:xfrm>
            <a:off x="15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DF32A9-67D2-491B-8151-556135D1A2C8}"/>
              </a:ext>
            </a:extLst>
          </p:cNvPr>
          <p:cNvSpPr/>
          <p:nvPr/>
        </p:nvSpPr>
        <p:spPr>
          <a:xfrm>
            <a:off x="194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EB82FF-7B3B-4146-BCA3-FFAD6E74AB0C}"/>
              </a:ext>
            </a:extLst>
          </p:cNvPr>
          <p:cNvSpPr/>
          <p:nvPr/>
        </p:nvSpPr>
        <p:spPr>
          <a:xfrm>
            <a:off x="194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88A560-4681-48C7-9D57-9546D97488C5}"/>
              </a:ext>
            </a:extLst>
          </p:cNvPr>
          <p:cNvSpPr/>
          <p:nvPr/>
        </p:nvSpPr>
        <p:spPr>
          <a:xfrm>
            <a:off x="237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90230-6C83-4D9E-B762-8778DD97AF48}"/>
              </a:ext>
            </a:extLst>
          </p:cNvPr>
          <p:cNvSpPr/>
          <p:nvPr/>
        </p:nvSpPr>
        <p:spPr>
          <a:xfrm>
            <a:off x="27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185BD-38A9-41E6-8FB5-3DFAB5C6DA85}"/>
              </a:ext>
            </a:extLst>
          </p:cNvPr>
          <p:cNvSpPr/>
          <p:nvPr/>
        </p:nvSpPr>
        <p:spPr>
          <a:xfrm>
            <a:off x="30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2D9322-17DF-4699-BA4E-68C708A47880}"/>
              </a:ext>
            </a:extLst>
          </p:cNvPr>
          <p:cNvSpPr/>
          <p:nvPr/>
        </p:nvSpPr>
        <p:spPr>
          <a:xfrm>
            <a:off x="230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ECE25E-2CB4-4E7F-8E4E-9007268D6C21}"/>
              </a:ext>
            </a:extLst>
          </p:cNvPr>
          <p:cNvSpPr/>
          <p:nvPr/>
        </p:nvSpPr>
        <p:spPr>
          <a:xfrm>
            <a:off x="230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D294C2A-F53B-468F-BE55-B29357D79F1E}"/>
              </a:ext>
            </a:extLst>
          </p:cNvPr>
          <p:cNvSpPr/>
          <p:nvPr/>
        </p:nvSpPr>
        <p:spPr>
          <a:xfrm>
            <a:off x="26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400237D-50BC-4D22-B319-133A8D70575E}"/>
              </a:ext>
            </a:extLst>
          </p:cNvPr>
          <p:cNvSpPr/>
          <p:nvPr/>
        </p:nvSpPr>
        <p:spPr>
          <a:xfrm>
            <a:off x="26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A14212-DF5E-42D3-BC65-C7B5F4242618}"/>
              </a:ext>
            </a:extLst>
          </p:cNvPr>
          <p:cNvSpPr/>
          <p:nvPr/>
        </p:nvSpPr>
        <p:spPr>
          <a:xfrm>
            <a:off x="30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5EBF03-A175-4DDD-8F69-1DF9D94304F7}"/>
              </a:ext>
            </a:extLst>
          </p:cNvPr>
          <p:cNvSpPr/>
          <p:nvPr/>
        </p:nvSpPr>
        <p:spPr>
          <a:xfrm>
            <a:off x="30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A30FD9-1E8B-4245-945A-F9CC68F4F618}"/>
              </a:ext>
            </a:extLst>
          </p:cNvPr>
          <p:cNvSpPr/>
          <p:nvPr/>
        </p:nvSpPr>
        <p:spPr>
          <a:xfrm>
            <a:off x="33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4081B9-F7A2-46D9-B39B-9A7C567670B3}"/>
              </a:ext>
            </a:extLst>
          </p:cNvPr>
          <p:cNvSpPr/>
          <p:nvPr/>
        </p:nvSpPr>
        <p:spPr>
          <a:xfrm>
            <a:off x="33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0" name="Arc 269">
            <a:extLst>
              <a:ext uri="{FF2B5EF4-FFF2-40B4-BE49-F238E27FC236}">
                <a16:creationId xmlns:a16="http://schemas.microsoft.com/office/drawing/2014/main" id="{A79DFB16-FC0C-4CC8-BE5E-0CEBDA427087}"/>
              </a:ext>
            </a:extLst>
          </p:cNvPr>
          <p:cNvSpPr/>
          <p:nvPr/>
        </p:nvSpPr>
        <p:spPr>
          <a:xfrm>
            <a:off x="930442" y="688862"/>
            <a:ext cx="2520000" cy="5064238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786" name="Straight Arrow Connector 785">
            <a:extLst>
              <a:ext uri="{FF2B5EF4-FFF2-40B4-BE49-F238E27FC236}">
                <a16:creationId xmlns:a16="http://schemas.microsoft.com/office/drawing/2014/main" id="{D7A71060-152C-44CF-8D9A-51597C20E733}"/>
              </a:ext>
            </a:extLst>
          </p:cNvPr>
          <p:cNvCxnSpPr/>
          <p:nvPr/>
        </p:nvCxnSpPr>
        <p:spPr>
          <a:xfrm>
            <a:off x="2210688" y="3429000"/>
            <a:ext cx="126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7" name="Straight Arrow Connector 786">
            <a:extLst>
              <a:ext uri="{FF2B5EF4-FFF2-40B4-BE49-F238E27FC236}">
                <a16:creationId xmlns:a16="http://schemas.microsoft.com/office/drawing/2014/main" id="{AD81F0DE-DDBE-44FE-803B-008556F4B1A3}"/>
              </a:ext>
            </a:extLst>
          </p:cNvPr>
          <p:cNvCxnSpPr>
            <a:cxnSpLocks/>
          </p:cNvCxnSpPr>
          <p:nvPr/>
        </p:nvCxnSpPr>
        <p:spPr>
          <a:xfrm rot="16200000">
            <a:off x="-598879" y="1948863"/>
            <a:ext cx="252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/>
              <p:nvPr/>
            </p:nvSpPr>
            <p:spPr>
              <a:xfrm>
                <a:off x="2507534" y="3358525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34" y="3358525"/>
                <a:ext cx="360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/>
              <p:nvPr/>
            </p:nvSpPr>
            <p:spPr>
              <a:xfrm>
                <a:off x="137324" y="1713538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24" y="1713538"/>
                <a:ext cx="360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1" name="Straight Arrow Connector 790">
            <a:extLst>
              <a:ext uri="{FF2B5EF4-FFF2-40B4-BE49-F238E27FC236}">
                <a16:creationId xmlns:a16="http://schemas.microsoft.com/office/drawing/2014/main" id="{5182A686-D115-4DAE-B323-2885686740BB}"/>
              </a:ext>
            </a:extLst>
          </p:cNvPr>
          <p:cNvCxnSpPr>
            <a:endCxn id="41" idx="6"/>
          </p:cNvCxnSpPr>
          <p:nvPr/>
        </p:nvCxnSpPr>
        <p:spPr>
          <a:xfrm flipH="1" flipV="1">
            <a:off x="2778652" y="1097073"/>
            <a:ext cx="1726673" cy="4008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2" name="TextBox 791">
            <a:extLst>
              <a:ext uri="{FF2B5EF4-FFF2-40B4-BE49-F238E27FC236}">
                <a16:creationId xmlns:a16="http://schemas.microsoft.com/office/drawing/2014/main" id="{FC455B88-B94D-4C41-B471-4D4578247145}"/>
              </a:ext>
            </a:extLst>
          </p:cNvPr>
          <p:cNvSpPr txBox="1"/>
          <p:nvPr/>
        </p:nvSpPr>
        <p:spPr>
          <a:xfrm>
            <a:off x="4505325" y="4819650"/>
            <a:ext cx="266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NEITHER survived all turns NOR outside ellipse</a:t>
            </a:r>
            <a:endParaRPr lang="LID4096" dirty="0"/>
          </a:p>
        </p:txBody>
      </p:sp>
      <p:sp>
        <p:nvSpPr>
          <p:cNvPr id="793" name="Multiplication Sign 792">
            <a:extLst>
              <a:ext uri="{FF2B5EF4-FFF2-40B4-BE49-F238E27FC236}">
                <a16:creationId xmlns:a16="http://schemas.microsoft.com/office/drawing/2014/main" id="{FD2BD3BC-83AE-49F6-B76E-A5CDAB114F33}"/>
              </a:ext>
            </a:extLst>
          </p:cNvPr>
          <p:cNvSpPr/>
          <p:nvPr/>
        </p:nvSpPr>
        <p:spPr>
          <a:xfrm>
            <a:off x="7035463" y="4482948"/>
            <a:ext cx="1508788" cy="131973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A99741BF-71E8-46D5-BAFB-95AA486146A3}"/>
                  </a:ext>
                </a:extLst>
              </p:cNvPr>
              <p:cNvSpPr txBox="1"/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2"/>
                <a:r>
                  <a:rPr lang="en-GB" b="1" dirty="0"/>
                  <a:t>survived all turns </a:t>
                </a:r>
                <a:r>
                  <a:rPr lang="en-GB" b="1" u="sng" dirty="0"/>
                  <a:t>OR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A99741BF-71E8-46D5-BAFB-95AA48614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blipFill>
                <a:blip r:embed="rId4"/>
                <a:stretch>
                  <a:fillRect b="-537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06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E480C2B-E0EE-42FE-8DA3-BD56759B1ECE}"/>
              </a:ext>
            </a:extLst>
          </p:cNvPr>
          <p:cNvSpPr/>
          <p:nvPr/>
        </p:nvSpPr>
        <p:spPr>
          <a:xfrm>
            <a:off x="9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720A9E6-3ED3-411A-A6F7-820324EE78CB}"/>
              </a:ext>
            </a:extLst>
          </p:cNvPr>
          <p:cNvSpPr/>
          <p:nvPr/>
        </p:nvSpPr>
        <p:spPr>
          <a:xfrm>
            <a:off x="12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331190-6667-49CA-9541-36AA9DE7E0A6}"/>
              </a:ext>
            </a:extLst>
          </p:cNvPr>
          <p:cNvSpPr/>
          <p:nvPr/>
        </p:nvSpPr>
        <p:spPr>
          <a:xfrm>
            <a:off x="165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F9CD75-93EB-4AF5-8B3C-02E581F40FCD}"/>
              </a:ext>
            </a:extLst>
          </p:cNvPr>
          <p:cNvSpPr/>
          <p:nvPr/>
        </p:nvSpPr>
        <p:spPr>
          <a:xfrm>
            <a:off x="201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2A6DAE9-85F8-4DA2-988B-E7E61BE5AE4E}"/>
              </a:ext>
            </a:extLst>
          </p:cNvPr>
          <p:cNvSpPr/>
          <p:nvPr/>
        </p:nvSpPr>
        <p:spPr>
          <a:xfrm>
            <a:off x="8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073013E-7923-476B-B256-CCCE043D6AFD}"/>
              </a:ext>
            </a:extLst>
          </p:cNvPr>
          <p:cNvSpPr/>
          <p:nvPr/>
        </p:nvSpPr>
        <p:spPr>
          <a:xfrm>
            <a:off x="12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DD485A9-5BB5-47D2-B15F-37E281ED62EA}"/>
              </a:ext>
            </a:extLst>
          </p:cNvPr>
          <p:cNvSpPr/>
          <p:nvPr/>
        </p:nvSpPr>
        <p:spPr>
          <a:xfrm>
            <a:off x="15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B0D231-2D47-46CF-86F2-BB6F21D58211}"/>
              </a:ext>
            </a:extLst>
          </p:cNvPr>
          <p:cNvSpPr/>
          <p:nvPr/>
        </p:nvSpPr>
        <p:spPr>
          <a:xfrm>
            <a:off x="194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594DA64-86D8-4D60-BB23-1FE1551E8F07}"/>
              </a:ext>
            </a:extLst>
          </p:cNvPr>
          <p:cNvSpPr/>
          <p:nvPr/>
        </p:nvSpPr>
        <p:spPr>
          <a:xfrm>
            <a:off x="237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8DA4A3-DFCC-478D-A140-9CCAB69E8067}"/>
              </a:ext>
            </a:extLst>
          </p:cNvPr>
          <p:cNvSpPr/>
          <p:nvPr/>
        </p:nvSpPr>
        <p:spPr>
          <a:xfrm>
            <a:off x="273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DF7DE8-BAC4-48D1-8D8F-F2E8F468F917}"/>
              </a:ext>
            </a:extLst>
          </p:cNvPr>
          <p:cNvSpPr/>
          <p:nvPr/>
        </p:nvSpPr>
        <p:spPr>
          <a:xfrm>
            <a:off x="30904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FACA008-4A2F-4B98-8BEA-F0453449F5D2}"/>
              </a:ext>
            </a:extLst>
          </p:cNvPr>
          <p:cNvSpPr/>
          <p:nvPr/>
        </p:nvSpPr>
        <p:spPr>
          <a:xfrm>
            <a:off x="230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F47250-5485-48F7-B6C9-40B8FAB0E99B}"/>
              </a:ext>
            </a:extLst>
          </p:cNvPr>
          <p:cNvSpPr/>
          <p:nvPr/>
        </p:nvSpPr>
        <p:spPr>
          <a:xfrm>
            <a:off x="266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F92EF8F-21C3-41E7-A6E4-1C4279595372}"/>
              </a:ext>
            </a:extLst>
          </p:cNvPr>
          <p:cNvSpPr/>
          <p:nvPr/>
        </p:nvSpPr>
        <p:spPr>
          <a:xfrm>
            <a:off x="302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757AA7C-3A03-4787-B9DF-4DF5CE3986DA}"/>
              </a:ext>
            </a:extLst>
          </p:cNvPr>
          <p:cNvSpPr/>
          <p:nvPr/>
        </p:nvSpPr>
        <p:spPr>
          <a:xfrm>
            <a:off x="33822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C2A954C-F56C-4DC3-847A-0BAE72CE37AE}"/>
              </a:ext>
            </a:extLst>
          </p:cNvPr>
          <p:cNvSpPr/>
          <p:nvPr/>
        </p:nvSpPr>
        <p:spPr>
          <a:xfrm>
            <a:off x="9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5A6C48-1538-470C-BE10-86BCF66544F6}"/>
              </a:ext>
            </a:extLst>
          </p:cNvPr>
          <p:cNvSpPr/>
          <p:nvPr/>
        </p:nvSpPr>
        <p:spPr>
          <a:xfrm>
            <a:off x="12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FBFE008-D309-4F62-AB64-E1D1E435779D}"/>
              </a:ext>
            </a:extLst>
          </p:cNvPr>
          <p:cNvSpPr/>
          <p:nvPr/>
        </p:nvSpPr>
        <p:spPr>
          <a:xfrm>
            <a:off x="165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7AF15FA-EA09-45D9-9A62-2616D1E65168}"/>
              </a:ext>
            </a:extLst>
          </p:cNvPr>
          <p:cNvSpPr/>
          <p:nvPr/>
        </p:nvSpPr>
        <p:spPr>
          <a:xfrm>
            <a:off x="201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6A01D1-DF67-4DE7-BC5D-B6A76C0D5388}"/>
              </a:ext>
            </a:extLst>
          </p:cNvPr>
          <p:cNvSpPr/>
          <p:nvPr/>
        </p:nvSpPr>
        <p:spPr>
          <a:xfrm>
            <a:off x="862263" y="27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B4D5299-2737-4C82-B567-F6854EB6FE0C}"/>
              </a:ext>
            </a:extLst>
          </p:cNvPr>
          <p:cNvSpPr/>
          <p:nvPr/>
        </p:nvSpPr>
        <p:spPr>
          <a:xfrm>
            <a:off x="12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9C1ECB8-5054-4940-ACFA-8807067B58D0}"/>
              </a:ext>
            </a:extLst>
          </p:cNvPr>
          <p:cNvSpPr/>
          <p:nvPr/>
        </p:nvSpPr>
        <p:spPr>
          <a:xfrm>
            <a:off x="15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71B3958-3A0A-4F6B-B8BB-DE41C1651728}"/>
              </a:ext>
            </a:extLst>
          </p:cNvPr>
          <p:cNvSpPr/>
          <p:nvPr/>
        </p:nvSpPr>
        <p:spPr>
          <a:xfrm>
            <a:off x="194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03641DA-1375-4AAB-87F9-0BC3C09A5220}"/>
              </a:ext>
            </a:extLst>
          </p:cNvPr>
          <p:cNvSpPr/>
          <p:nvPr/>
        </p:nvSpPr>
        <p:spPr>
          <a:xfrm>
            <a:off x="237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4AD979-EB80-4A0F-A165-53D1E6067F00}"/>
              </a:ext>
            </a:extLst>
          </p:cNvPr>
          <p:cNvSpPr/>
          <p:nvPr/>
        </p:nvSpPr>
        <p:spPr>
          <a:xfrm>
            <a:off x="273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516A578-9D8D-4DA0-BEA4-AAC16A009DA0}"/>
              </a:ext>
            </a:extLst>
          </p:cNvPr>
          <p:cNvSpPr/>
          <p:nvPr/>
        </p:nvSpPr>
        <p:spPr>
          <a:xfrm>
            <a:off x="30904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686A884-AEC3-409D-B129-42ED2A1E124E}"/>
              </a:ext>
            </a:extLst>
          </p:cNvPr>
          <p:cNvSpPr/>
          <p:nvPr/>
        </p:nvSpPr>
        <p:spPr>
          <a:xfrm>
            <a:off x="230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D1526B-9B7C-4432-9838-7D7AEA8D3917}"/>
              </a:ext>
            </a:extLst>
          </p:cNvPr>
          <p:cNvSpPr/>
          <p:nvPr/>
        </p:nvSpPr>
        <p:spPr>
          <a:xfrm>
            <a:off x="266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1560A80-313C-4A3E-8A5C-F13A1A2454CA}"/>
              </a:ext>
            </a:extLst>
          </p:cNvPr>
          <p:cNvSpPr/>
          <p:nvPr/>
        </p:nvSpPr>
        <p:spPr>
          <a:xfrm>
            <a:off x="302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0D364F-35CB-4152-8BD9-83CC9D663E5F}"/>
              </a:ext>
            </a:extLst>
          </p:cNvPr>
          <p:cNvSpPr/>
          <p:nvPr/>
        </p:nvSpPr>
        <p:spPr>
          <a:xfrm>
            <a:off x="33822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3062CAF-44F3-4E87-9CE7-D6D3FC031306}"/>
              </a:ext>
            </a:extLst>
          </p:cNvPr>
          <p:cNvSpPr/>
          <p:nvPr/>
        </p:nvSpPr>
        <p:spPr>
          <a:xfrm>
            <a:off x="9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9919D0-3F1D-4698-9CD0-D101BD3916DE}"/>
              </a:ext>
            </a:extLst>
          </p:cNvPr>
          <p:cNvSpPr/>
          <p:nvPr/>
        </p:nvSpPr>
        <p:spPr>
          <a:xfrm>
            <a:off x="12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076B61F-4ABE-475D-B934-CD84C76D7412}"/>
              </a:ext>
            </a:extLst>
          </p:cNvPr>
          <p:cNvSpPr/>
          <p:nvPr/>
        </p:nvSpPr>
        <p:spPr>
          <a:xfrm>
            <a:off x="165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1C9847-EDF6-4725-9C87-81C9EF2062D1}"/>
              </a:ext>
            </a:extLst>
          </p:cNvPr>
          <p:cNvSpPr/>
          <p:nvPr/>
        </p:nvSpPr>
        <p:spPr>
          <a:xfrm>
            <a:off x="201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F6A3068-93C7-44A6-80A4-F79551895139}"/>
              </a:ext>
            </a:extLst>
          </p:cNvPr>
          <p:cNvSpPr/>
          <p:nvPr/>
        </p:nvSpPr>
        <p:spPr>
          <a:xfrm>
            <a:off x="862263" y="24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21461AC-4A72-4B6D-945D-7EC27ABA849F}"/>
              </a:ext>
            </a:extLst>
          </p:cNvPr>
          <p:cNvSpPr/>
          <p:nvPr/>
        </p:nvSpPr>
        <p:spPr>
          <a:xfrm>
            <a:off x="12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FFE3162-8401-40BF-8C4F-6CEB284A5EB6}"/>
              </a:ext>
            </a:extLst>
          </p:cNvPr>
          <p:cNvSpPr/>
          <p:nvPr/>
        </p:nvSpPr>
        <p:spPr>
          <a:xfrm>
            <a:off x="15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09F04A5-0CD6-4BFB-871E-B957B88BD7B6}"/>
              </a:ext>
            </a:extLst>
          </p:cNvPr>
          <p:cNvSpPr/>
          <p:nvPr/>
        </p:nvSpPr>
        <p:spPr>
          <a:xfrm>
            <a:off x="194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44E4BB-9DAB-487F-B504-AF6E18D8639C}"/>
              </a:ext>
            </a:extLst>
          </p:cNvPr>
          <p:cNvSpPr/>
          <p:nvPr/>
        </p:nvSpPr>
        <p:spPr>
          <a:xfrm>
            <a:off x="237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159E7A6-26D8-4176-A5CE-88237427D3F7}"/>
              </a:ext>
            </a:extLst>
          </p:cNvPr>
          <p:cNvSpPr/>
          <p:nvPr/>
        </p:nvSpPr>
        <p:spPr>
          <a:xfrm>
            <a:off x="273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5C97EB9-7A02-4B50-87E1-67D144056E2B}"/>
              </a:ext>
            </a:extLst>
          </p:cNvPr>
          <p:cNvSpPr/>
          <p:nvPr/>
        </p:nvSpPr>
        <p:spPr>
          <a:xfrm>
            <a:off x="30904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D5E2CDC-BB1E-41B2-9567-06FA3ED8CE3C}"/>
              </a:ext>
            </a:extLst>
          </p:cNvPr>
          <p:cNvSpPr/>
          <p:nvPr/>
        </p:nvSpPr>
        <p:spPr>
          <a:xfrm>
            <a:off x="230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2604666-F09A-450E-9FF8-793680238932}"/>
              </a:ext>
            </a:extLst>
          </p:cNvPr>
          <p:cNvSpPr/>
          <p:nvPr/>
        </p:nvSpPr>
        <p:spPr>
          <a:xfrm>
            <a:off x="266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65402D5-529F-41F8-9327-A39769E30DB5}"/>
              </a:ext>
            </a:extLst>
          </p:cNvPr>
          <p:cNvSpPr/>
          <p:nvPr/>
        </p:nvSpPr>
        <p:spPr>
          <a:xfrm>
            <a:off x="302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94FAD57-C0E6-4854-A6AF-09DB4A720104}"/>
              </a:ext>
            </a:extLst>
          </p:cNvPr>
          <p:cNvSpPr/>
          <p:nvPr/>
        </p:nvSpPr>
        <p:spPr>
          <a:xfrm>
            <a:off x="33822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4F545B4-4271-42BC-913C-682772ADF95D}"/>
              </a:ext>
            </a:extLst>
          </p:cNvPr>
          <p:cNvSpPr/>
          <p:nvPr/>
        </p:nvSpPr>
        <p:spPr>
          <a:xfrm>
            <a:off x="9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88BFE5A-A3A2-4AEB-9B46-C04CB7425393}"/>
              </a:ext>
            </a:extLst>
          </p:cNvPr>
          <p:cNvSpPr/>
          <p:nvPr/>
        </p:nvSpPr>
        <p:spPr>
          <a:xfrm>
            <a:off x="12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0935566-66AD-438E-AC3A-30193DB44FD7}"/>
              </a:ext>
            </a:extLst>
          </p:cNvPr>
          <p:cNvSpPr/>
          <p:nvPr/>
        </p:nvSpPr>
        <p:spPr>
          <a:xfrm>
            <a:off x="165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37BEC4F-4208-41B7-BFEB-B094E2D8EE99}"/>
              </a:ext>
            </a:extLst>
          </p:cNvPr>
          <p:cNvSpPr/>
          <p:nvPr/>
        </p:nvSpPr>
        <p:spPr>
          <a:xfrm>
            <a:off x="201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A2E0D38-3F2D-4C0E-9EEA-CD250031036C}"/>
              </a:ext>
            </a:extLst>
          </p:cNvPr>
          <p:cNvSpPr/>
          <p:nvPr/>
        </p:nvSpPr>
        <p:spPr>
          <a:xfrm>
            <a:off x="862263" y="20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66C6A7C-9FB1-48BE-BBC1-8E37A62B908F}"/>
              </a:ext>
            </a:extLst>
          </p:cNvPr>
          <p:cNvSpPr/>
          <p:nvPr/>
        </p:nvSpPr>
        <p:spPr>
          <a:xfrm>
            <a:off x="12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FD2EA0C-508B-40F1-AA29-965E636378D1}"/>
              </a:ext>
            </a:extLst>
          </p:cNvPr>
          <p:cNvSpPr/>
          <p:nvPr/>
        </p:nvSpPr>
        <p:spPr>
          <a:xfrm>
            <a:off x="15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2A67A6-0ABF-4E38-A2CE-7013218FE587}"/>
              </a:ext>
            </a:extLst>
          </p:cNvPr>
          <p:cNvSpPr/>
          <p:nvPr/>
        </p:nvSpPr>
        <p:spPr>
          <a:xfrm>
            <a:off x="194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8B540A2-D677-480D-AC56-D330CD5B7414}"/>
              </a:ext>
            </a:extLst>
          </p:cNvPr>
          <p:cNvSpPr/>
          <p:nvPr/>
        </p:nvSpPr>
        <p:spPr>
          <a:xfrm>
            <a:off x="237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8362D27-CE91-4C7B-9DEA-A848623AF060}"/>
              </a:ext>
            </a:extLst>
          </p:cNvPr>
          <p:cNvSpPr/>
          <p:nvPr/>
        </p:nvSpPr>
        <p:spPr>
          <a:xfrm>
            <a:off x="273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AC378EB-AED3-41AF-9381-C809A3B17A88}"/>
              </a:ext>
            </a:extLst>
          </p:cNvPr>
          <p:cNvSpPr/>
          <p:nvPr/>
        </p:nvSpPr>
        <p:spPr>
          <a:xfrm>
            <a:off x="30904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B53D4CCA-0F37-4B9A-BBCE-FD37FE34F3ED}"/>
              </a:ext>
            </a:extLst>
          </p:cNvPr>
          <p:cNvSpPr/>
          <p:nvPr/>
        </p:nvSpPr>
        <p:spPr>
          <a:xfrm>
            <a:off x="230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3705C85-F0F8-4786-A7A3-C4A37EF8A9C2}"/>
              </a:ext>
            </a:extLst>
          </p:cNvPr>
          <p:cNvSpPr/>
          <p:nvPr/>
        </p:nvSpPr>
        <p:spPr>
          <a:xfrm>
            <a:off x="266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1F07D22-1416-422C-91EC-0D2EE57129BC}"/>
              </a:ext>
            </a:extLst>
          </p:cNvPr>
          <p:cNvSpPr/>
          <p:nvPr/>
        </p:nvSpPr>
        <p:spPr>
          <a:xfrm>
            <a:off x="302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39CA04-B5C3-4E42-A06D-BD0BC2F2D215}"/>
              </a:ext>
            </a:extLst>
          </p:cNvPr>
          <p:cNvSpPr/>
          <p:nvPr/>
        </p:nvSpPr>
        <p:spPr>
          <a:xfrm>
            <a:off x="33822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AC1094-1905-4E87-B977-B5C2B67B118B}"/>
              </a:ext>
            </a:extLst>
          </p:cNvPr>
          <p:cNvSpPr/>
          <p:nvPr/>
        </p:nvSpPr>
        <p:spPr>
          <a:xfrm>
            <a:off x="9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BCC024-7B9A-487E-8998-C6491903F0BD}"/>
              </a:ext>
            </a:extLst>
          </p:cNvPr>
          <p:cNvSpPr/>
          <p:nvPr/>
        </p:nvSpPr>
        <p:spPr>
          <a:xfrm>
            <a:off x="12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AF8FBB-2036-438A-B8E6-D4F9F7B65DF9}"/>
              </a:ext>
            </a:extLst>
          </p:cNvPr>
          <p:cNvSpPr/>
          <p:nvPr/>
        </p:nvSpPr>
        <p:spPr>
          <a:xfrm>
            <a:off x="165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090417-9705-4083-897C-4F5A50D707B2}"/>
              </a:ext>
            </a:extLst>
          </p:cNvPr>
          <p:cNvSpPr/>
          <p:nvPr/>
        </p:nvSpPr>
        <p:spPr>
          <a:xfrm>
            <a:off x="201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07DDE6C-3EC5-4F80-9DC3-8071D17B2260}"/>
              </a:ext>
            </a:extLst>
          </p:cNvPr>
          <p:cNvSpPr/>
          <p:nvPr/>
        </p:nvSpPr>
        <p:spPr>
          <a:xfrm>
            <a:off x="86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B016AE-411E-4847-B1CC-51E5FA710A23}"/>
              </a:ext>
            </a:extLst>
          </p:cNvPr>
          <p:cNvSpPr/>
          <p:nvPr/>
        </p:nvSpPr>
        <p:spPr>
          <a:xfrm>
            <a:off x="12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273548-1B66-446B-B090-759B47C6DAB4}"/>
              </a:ext>
            </a:extLst>
          </p:cNvPr>
          <p:cNvSpPr/>
          <p:nvPr/>
        </p:nvSpPr>
        <p:spPr>
          <a:xfrm>
            <a:off x="158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0E59AE-79D2-4DB2-B920-9CAA5EB48475}"/>
              </a:ext>
            </a:extLst>
          </p:cNvPr>
          <p:cNvSpPr/>
          <p:nvPr/>
        </p:nvSpPr>
        <p:spPr>
          <a:xfrm>
            <a:off x="194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C5E768-8484-4034-8467-355D56585C24}"/>
              </a:ext>
            </a:extLst>
          </p:cNvPr>
          <p:cNvSpPr/>
          <p:nvPr/>
        </p:nvSpPr>
        <p:spPr>
          <a:xfrm>
            <a:off x="237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0929FA-2FA8-4C3F-87A1-E411EF1B2DAE}"/>
              </a:ext>
            </a:extLst>
          </p:cNvPr>
          <p:cNvSpPr/>
          <p:nvPr/>
        </p:nvSpPr>
        <p:spPr>
          <a:xfrm>
            <a:off x="273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880664-9583-45F9-BD52-755BC5A7FCA4}"/>
              </a:ext>
            </a:extLst>
          </p:cNvPr>
          <p:cNvSpPr/>
          <p:nvPr/>
        </p:nvSpPr>
        <p:spPr>
          <a:xfrm>
            <a:off x="30904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A7E68D0-C1AA-4732-8ABD-E52434E25453}"/>
              </a:ext>
            </a:extLst>
          </p:cNvPr>
          <p:cNvSpPr/>
          <p:nvPr/>
        </p:nvSpPr>
        <p:spPr>
          <a:xfrm>
            <a:off x="230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B61E99-93B1-42DD-83F3-B4E971C1FA65}"/>
              </a:ext>
            </a:extLst>
          </p:cNvPr>
          <p:cNvSpPr/>
          <p:nvPr/>
        </p:nvSpPr>
        <p:spPr>
          <a:xfrm>
            <a:off x="266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34415C3-324D-4B4B-B532-7D4CCF9917F1}"/>
              </a:ext>
            </a:extLst>
          </p:cNvPr>
          <p:cNvSpPr/>
          <p:nvPr/>
        </p:nvSpPr>
        <p:spPr>
          <a:xfrm>
            <a:off x="30222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E65DA2E-6566-4C04-B1AB-FEAEEC3B99FD}"/>
              </a:ext>
            </a:extLst>
          </p:cNvPr>
          <p:cNvSpPr/>
          <p:nvPr/>
        </p:nvSpPr>
        <p:spPr>
          <a:xfrm>
            <a:off x="33822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4E9751-4C0D-4470-839F-0FDE36A8E4C0}"/>
              </a:ext>
            </a:extLst>
          </p:cNvPr>
          <p:cNvSpPr/>
          <p:nvPr/>
        </p:nvSpPr>
        <p:spPr>
          <a:xfrm>
            <a:off x="9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DF2E51-C489-4F44-822B-EE1E18A3D7FF}"/>
              </a:ext>
            </a:extLst>
          </p:cNvPr>
          <p:cNvSpPr/>
          <p:nvPr/>
        </p:nvSpPr>
        <p:spPr>
          <a:xfrm>
            <a:off x="12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21FBDA-443A-4F0A-8A27-784C0CB9A3CE}"/>
              </a:ext>
            </a:extLst>
          </p:cNvPr>
          <p:cNvSpPr/>
          <p:nvPr/>
        </p:nvSpPr>
        <p:spPr>
          <a:xfrm>
            <a:off x="165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C70BE8F-D2A4-4413-A2A3-9D6BE8622A06}"/>
              </a:ext>
            </a:extLst>
          </p:cNvPr>
          <p:cNvSpPr/>
          <p:nvPr/>
        </p:nvSpPr>
        <p:spPr>
          <a:xfrm>
            <a:off x="201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3330D1-0F78-452B-813E-ECDF66E9E0FA}"/>
              </a:ext>
            </a:extLst>
          </p:cNvPr>
          <p:cNvSpPr/>
          <p:nvPr/>
        </p:nvSpPr>
        <p:spPr>
          <a:xfrm>
            <a:off x="86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060071-4177-4D44-91D8-4B26FE690418}"/>
              </a:ext>
            </a:extLst>
          </p:cNvPr>
          <p:cNvSpPr/>
          <p:nvPr/>
        </p:nvSpPr>
        <p:spPr>
          <a:xfrm>
            <a:off x="122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8F9527-13E2-45D1-9C65-F507AF98ADC8}"/>
              </a:ext>
            </a:extLst>
          </p:cNvPr>
          <p:cNvSpPr/>
          <p:nvPr/>
        </p:nvSpPr>
        <p:spPr>
          <a:xfrm>
            <a:off x="158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2718CC0-24BA-4330-9B1F-9E1618C8821B}"/>
              </a:ext>
            </a:extLst>
          </p:cNvPr>
          <p:cNvSpPr/>
          <p:nvPr/>
        </p:nvSpPr>
        <p:spPr>
          <a:xfrm>
            <a:off x="194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749E95A-1BDE-46E3-9642-02F716190021}"/>
              </a:ext>
            </a:extLst>
          </p:cNvPr>
          <p:cNvSpPr/>
          <p:nvPr/>
        </p:nvSpPr>
        <p:spPr>
          <a:xfrm>
            <a:off x="237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E3DA7B-7835-4B01-8FA0-A6771D4A2049}"/>
              </a:ext>
            </a:extLst>
          </p:cNvPr>
          <p:cNvSpPr/>
          <p:nvPr/>
        </p:nvSpPr>
        <p:spPr>
          <a:xfrm>
            <a:off x="273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2CB00BE-55BF-42D0-9000-E96D65B73658}"/>
              </a:ext>
            </a:extLst>
          </p:cNvPr>
          <p:cNvSpPr/>
          <p:nvPr/>
        </p:nvSpPr>
        <p:spPr>
          <a:xfrm>
            <a:off x="30904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3A74B08-CBFF-427D-93B1-1BB2D8F7F233}"/>
              </a:ext>
            </a:extLst>
          </p:cNvPr>
          <p:cNvSpPr/>
          <p:nvPr/>
        </p:nvSpPr>
        <p:spPr>
          <a:xfrm>
            <a:off x="230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685B761-EB04-4CAF-BA8E-7126015F9FCC}"/>
              </a:ext>
            </a:extLst>
          </p:cNvPr>
          <p:cNvSpPr/>
          <p:nvPr/>
        </p:nvSpPr>
        <p:spPr>
          <a:xfrm>
            <a:off x="266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8CEB34-7E6B-4886-99D5-3A3314F73B2F}"/>
              </a:ext>
            </a:extLst>
          </p:cNvPr>
          <p:cNvSpPr/>
          <p:nvPr/>
        </p:nvSpPr>
        <p:spPr>
          <a:xfrm>
            <a:off x="30222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936BFA-D71C-43A0-B1E7-E83074CFDD09}"/>
              </a:ext>
            </a:extLst>
          </p:cNvPr>
          <p:cNvSpPr/>
          <p:nvPr/>
        </p:nvSpPr>
        <p:spPr>
          <a:xfrm>
            <a:off x="33822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9AD6A7-793E-4FB1-9567-0C23EEE62821}"/>
              </a:ext>
            </a:extLst>
          </p:cNvPr>
          <p:cNvSpPr/>
          <p:nvPr/>
        </p:nvSpPr>
        <p:spPr>
          <a:xfrm>
            <a:off x="9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78281-62B7-4DF0-85A8-72F1C1349B82}"/>
              </a:ext>
            </a:extLst>
          </p:cNvPr>
          <p:cNvSpPr/>
          <p:nvPr/>
        </p:nvSpPr>
        <p:spPr>
          <a:xfrm>
            <a:off x="12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669B5-4367-4DBF-A93B-1718A87E7E9B}"/>
              </a:ext>
            </a:extLst>
          </p:cNvPr>
          <p:cNvSpPr/>
          <p:nvPr/>
        </p:nvSpPr>
        <p:spPr>
          <a:xfrm>
            <a:off x="165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153D8-BE9F-43FE-AF2C-9A7F6FFD6765}"/>
              </a:ext>
            </a:extLst>
          </p:cNvPr>
          <p:cNvSpPr/>
          <p:nvPr/>
        </p:nvSpPr>
        <p:spPr>
          <a:xfrm>
            <a:off x="201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0B1B9A-C121-4C06-A658-37CD64AAE9FA}"/>
              </a:ext>
            </a:extLst>
          </p:cNvPr>
          <p:cNvSpPr/>
          <p:nvPr/>
        </p:nvSpPr>
        <p:spPr>
          <a:xfrm>
            <a:off x="8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032FEB0-E47A-42BC-8032-50577BC3495E}"/>
              </a:ext>
            </a:extLst>
          </p:cNvPr>
          <p:cNvSpPr/>
          <p:nvPr/>
        </p:nvSpPr>
        <p:spPr>
          <a:xfrm>
            <a:off x="12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FAB1D4-0F93-41A8-80B3-2F790D511246}"/>
              </a:ext>
            </a:extLst>
          </p:cNvPr>
          <p:cNvSpPr/>
          <p:nvPr/>
        </p:nvSpPr>
        <p:spPr>
          <a:xfrm>
            <a:off x="158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C0BA2B-D575-4CF4-AFAC-86FF94D2B6FE}"/>
              </a:ext>
            </a:extLst>
          </p:cNvPr>
          <p:cNvSpPr/>
          <p:nvPr/>
        </p:nvSpPr>
        <p:spPr>
          <a:xfrm>
            <a:off x="194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D1D4B37-7B30-4019-8F1B-2E383A582031}"/>
              </a:ext>
            </a:extLst>
          </p:cNvPr>
          <p:cNvSpPr/>
          <p:nvPr/>
        </p:nvSpPr>
        <p:spPr>
          <a:xfrm>
            <a:off x="237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32C05F-4F96-4FF9-B364-09BA8C446AF1}"/>
              </a:ext>
            </a:extLst>
          </p:cNvPr>
          <p:cNvSpPr/>
          <p:nvPr/>
        </p:nvSpPr>
        <p:spPr>
          <a:xfrm>
            <a:off x="273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57A8CB-F1CE-4257-8BE5-9EEBE531E7C8}"/>
              </a:ext>
            </a:extLst>
          </p:cNvPr>
          <p:cNvSpPr/>
          <p:nvPr/>
        </p:nvSpPr>
        <p:spPr>
          <a:xfrm>
            <a:off x="30904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D7B9B4-157A-4C1A-BC9D-282DDA2093E2}"/>
              </a:ext>
            </a:extLst>
          </p:cNvPr>
          <p:cNvSpPr/>
          <p:nvPr/>
        </p:nvSpPr>
        <p:spPr>
          <a:xfrm>
            <a:off x="23022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008DBF-614B-4F3C-9935-918CDBBED02E}"/>
              </a:ext>
            </a:extLst>
          </p:cNvPr>
          <p:cNvSpPr/>
          <p:nvPr/>
        </p:nvSpPr>
        <p:spPr>
          <a:xfrm>
            <a:off x="266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F128F4-42CB-4258-B13C-8E2FDE4C6D1C}"/>
              </a:ext>
            </a:extLst>
          </p:cNvPr>
          <p:cNvSpPr/>
          <p:nvPr/>
        </p:nvSpPr>
        <p:spPr>
          <a:xfrm>
            <a:off x="302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F8AF104-F0BE-43A1-B571-DA90EE4A44CD}"/>
              </a:ext>
            </a:extLst>
          </p:cNvPr>
          <p:cNvSpPr/>
          <p:nvPr/>
        </p:nvSpPr>
        <p:spPr>
          <a:xfrm>
            <a:off x="33822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01A34-C4E0-47C9-A05F-8ACBA5BD71F6}"/>
              </a:ext>
            </a:extLst>
          </p:cNvPr>
          <p:cNvSpPr/>
          <p:nvPr/>
        </p:nvSpPr>
        <p:spPr>
          <a:xfrm>
            <a:off x="9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23255-99F2-4774-9B36-6518BA812C6A}"/>
              </a:ext>
            </a:extLst>
          </p:cNvPr>
          <p:cNvSpPr/>
          <p:nvPr/>
        </p:nvSpPr>
        <p:spPr>
          <a:xfrm>
            <a:off x="12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DFD135-9E3F-4FFB-A8EB-9C8B83FA7886}"/>
              </a:ext>
            </a:extLst>
          </p:cNvPr>
          <p:cNvSpPr/>
          <p:nvPr/>
        </p:nvSpPr>
        <p:spPr>
          <a:xfrm>
            <a:off x="165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FB47CA-B258-404F-95F0-3616DECB635A}"/>
              </a:ext>
            </a:extLst>
          </p:cNvPr>
          <p:cNvSpPr/>
          <p:nvPr/>
        </p:nvSpPr>
        <p:spPr>
          <a:xfrm>
            <a:off x="201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D44EFC-1C3D-4D0A-A86A-D9A5891E4801}"/>
              </a:ext>
            </a:extLst>
          </p:cNvPr>
          <p:cNvSpPr/>
          <p:nvPr/>
        </p:nvSpPr>
        <p:spPr>
          <a:xfrm>
            <a:off x="8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BBFE3C-5AE3-447E-8153-C608F77D3C89}"/>
              </a:ext>
            </a:extLst>
          </p:cNvPr>
          <p:cNvSpPr/>
          <p:nvPr/>
        </p:nvSpPr>
        <p:spPr>
          <a:xfrm>
            <a:off x="8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832A16-5E8C-4559-ADAF-C775B5F64973}"/>
              </a:ext>
            </a:extLst>
          </p:cNvPr>
          <p:cNvSpPr/>
          <p:nvPr/>
        </p:nvSpPr>
        <p:spPr>
          <a:xfrm>
            <a:off x="12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E1A0B9-EA17-4950-8F8D-C1421365539E}"/>
              </a:ext>
            </a:extLst>
          </p:cNvPr>
          <p:cNvSpPr/>
          <p:nvPr/>
        </p:nvSpPr>
        <p:spPr>
          <a:xfrm>
            <a:off x="12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EE3AF6-B07A-4283-8825-E841DB2FF315}"/>
              </a:ext>
            </a:extLst>
          </p:cNvPr>
          <p:cNvSpPr/>
          <p:nvPr/>
        </p:nvSpPr>
        <p:spPr>
          <a:xfrm>
            <a:off x="15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FC6351-5281-446C-90DE-1A33C54DAD93}"/>
              </a:ext>
            </a:extLst>
          </p:cNvPr>
          <p:cNvSpPr/>
          <p:nvPr/>
        </p:nvSpPr>
        <p:spPr>
          <a:xfrm>
            <a:off x="15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DF32A9-67D2-491B-8151-556135D1A2C8}"/>
              </a:ext>
            </a:extLst>
          </p:cNvPr>
          <p:cNvSpPr/>
          <p:nvPr/>
        </p:nvSpPr>
        <p:spPr>
          <a:xfrm>
            <a:off x="194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EB82FF-7B3B-4146-BCA3-FFAD6E74AB0C}"/>
              </a:ext>
            </a:extLst>
          </p:cNvPr>
          <p:cNvSpPr/>
          <p:nvPr/>
        </p:nvSpPr>
        <p:spPr>
          <a:xfrm>
            <a:off x="194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88A560-4681-48C7-9D57-9546D97488C5}"/>
              </a:ext>
            </a:extLst>
          </p:cNvPr>
          <p:cNvSpPr/>
          <p:nvPr/>
        </p:nvSpPr>
        <p:spPr>
          <a:xfrm>
            <a:off x="237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90230-6C83-4D9E-B762-8778DD97AF48}"/>
              </a:ext>
            </a:extLst>
          </p:cNvPr>
          <p:cNvSpPr/>
          <p:nvPr/>
        </p:nvSpPr>
        <p:spPr>
          <a:xfrm>
            <a:off x="273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185BD-38A9-41E6-8FB5-3DFAB5C6DA85}"/>
              </a:ext>
            </a:extLst>
          </p:cNvPr>
          <p:cNvSpPr/>
          <p:nvPr/>
        </p:nvSpPr>
        <p:spPr>
          <a:xfrm>
            <a:off x="30904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2D9322-17DF-4699-BA4E-68C708A47880}"/>
              </a:ext>
            </a:extLst>
          </p:cNvPr>
          <p:cNvSpPr/>
          <p:nvPr/>
        </p:nvSpPr>
        <p:spPr>
          <a:xfrm>
            <a:off x="230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ECE25E-2CB4-4E7F-8E4E-9007268D6C21}"/>
              </a:ext>
            </a:extLst>
          </p:cNvPr>
          <p:cNvSpPr/>
          <p:nvPr/>
        </p:nvSpPr>
        <p:spPr>
          <a:xfrm>
            <a:off x="230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D294C2A-F53B-468F-BE55-B29357D79F1E}"/>
              </a:ext>
            </a:extLst>
          </p:cNvPr>
          <p:cNvSpPr/>
          <p:nvPr/>
        </p:nvSpPr>
        <p:spPr>
          <a:xfrm>
            <a:off x="266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400237D-50BC-4D22-B319-133A8D70575E}"/>
              </a:ext>
            </a:extLst>
          </p:cNvPr>
          <p:cNvSpPr/>
          <p:nvPr/>
        </p:nvSpPr>
        <p:spPr>
          <a:xfrm>
            <a:off x="266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A14212-DF5E-42D3-BC65-C7B5F4242618}"/>
              </a:ext>
            </a:extLst>
          </p:cNvPr>
          <p:cNvSpPr/>
          <p:nvPr/>
        </p:nvSpPr>
        <p:spPr>
          <a:xfrm>
            <a:off x="302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5EBF03-A175-4DDD-8F69-1DF9D94304F7}"/>
              </a:ext>
            </a:extLst>
          </p:cNvPr>
          <p:cNvSpPr/>
          <p:nvPr/>
        </p:nvSpPr>
        <p:spPr>
          <a:xfrm>
            <a:off x="302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A30FD9-1E8B-4245-945A-F9CC68F4F618}"/>
              </a:ext>
            </a:extLst>
          </p:cNvPr>
          <p:cNvSpPr/>
          <p:nvPr/>
        </p:nvSpPr>
        <p:spPr>
          <a:xfrm>
            <a:off x="33822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4081B9-F7A2-46D9-B39B-9A7C567670B3}"/>
              </a:ext>
            </a:extLst>
          </p:cNvPr>
          <p:cNvSpPr/>
          <p:nvPr/>
        </p:nvSpPr>
        <p:spPr>
          <a:xfrm>
            <a:off x="33822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70" name="Arc 269">
            <a:extLst>
              <a:ext uri="{FF2B5EF4-FFF2-40B4-BE49-F238E27FC236}">
                <a16:creationId xmlns:a16="http://schemas.microsoft.com/office/drawing/2014/main" id="{A79DFB16-FC0C-4CC8-BE5E-0CEBDA427087}"/>
              </a:ext>
            </a:extLst>
          </p:cNvPr>
          <p:cNvSpPr/>
          <p:nvPr/>
        </p:nvSpPr>
        <p:spPr>
          <a:xfrm>
            <a:off x="930442" y="688862"/>
            <a:ext cx="2520000" cy="5064238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99" name="Rectangle 398">
            <a:extLst>
              <a:ext uri="{FF2B5EF4-FFF2-40B4-BE49-F238E27FC236}">
                <a16:creationId xmlns:a16="http://schemas.microsoft.com/office/drawing/2014/main" id="{C1D8E041-EB89-4D6A-AE3F-734E941A4096}"/>
              </a:ext>
            </a:extLst>
          </p:cNvPr>
          <p:cNvSpPr/>
          <p:nvPr/>
        </p:nvSpPr>
        <p:spPr>
          <a:xfrm>
            <a:off x="494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0" name="Rectangle 399">
            <a:extLst>
              <a:ext uri="{FF2B5EF4-FFF2-40B4-BE49-F238E27FC236}">
                <a16:creationId xmlns:a16="http://schemas.microsoft.com/office/drawing/2014/main" id="{AC4E9FC9-2CDD-4083-85B4-062C8EA1CB78}"/>
              </a:ext>
            </a:extLst>
          </p:cNvPr>
          <p:cNvSpPr/>
          <p:nvPr/>
        </p:nvSpPr>
        <p:spPr>
          <a:xfrm>
            <a:off x="530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1" name="Rectangle 400">
            <a:extLst>
              <a:ext uri="{FF2B5EF4-FFF2-40B4-BE49-F238E27FC236}">
                <a16:creationId xmlns:a16="http://schemas.microsoft.com/office/drawing/2014/main" id="{E039DADE-5054-4694-A4CD-FB77E9F7B3CF}"/>
              </a:ext>
            </a:extLst>
          </p:cNvPr>
          <p:cNvSpPr/>
          <p:nvPr/>
        </p:nvSpPr>
        <p:spPr>
          <a:xfrm>
            <a:off x="566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2" name="Rectangle 401">
            <a:extLst>
              <a:ext uri="{FF2B5EF4-FFF2-40B4-BE49-F238E27FC236}">
                <a16:creationId xmlns:a16="http://schemas.microsoft.com/office/drawing/2014/main" id="{0A7B61EB-5C10-40FB-851A-907DEAD846F4}"/>
              </a:ext>
            </a:extLst>
          </p:cNvPr>
          <p:cNvSpPr/>
          <p:nvPr/>
        </p:nvSpPr>
        <p:spPr>
          <a:xfrm>
            <a:off x="602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54B46877-2B24-4DE1-81A1-377A195E28DF}"/>
              </a:ext>
            </a:extLst>
          </p:cNvPr>
          <p:cNvSpPr/>
          <p:nvPr/>
        </p:nvSpPr>
        <p:spPr>
          <a:xfrm>
            <a:off x="487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F3CEE5C7-3D64-491A-8825-035C5AD9BED3}"/>
              </a:ext>
            </a:extLst>
          </p:cNvPr>
          <p:cNvSpPr/>
          <p:nvPr/>
        </p:nvSpPr>
        <p:spPr>
          <a:xfrm>
            <a:off x="523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B8E63C0A-0750-489D-A3B9-25E1C88AE615}"/>
              </a:ext>
            </a:extLst>
          </p:cNvPr>
          <p:cNvSpPr/>
          <p:nvPr/>
        </p:nvSpPr>
        <p:spPr>
          <a:xfrm>
            <a:off x="559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6B8B463E-666B-448C-8DAE-FE1794420EE5}"/>
              </a:ext>
            </a:extLst>
          </p:cNvPr>
          <p:cNvSpPr/>
          <p:nvPr/>
        </p:nvSpPr>
        <p:spPr>
          <a:xfrm>
            <a:off x="595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7" name="Rectangle 406">
            <a:extLst>
              <a:ext uri="{FF2B5EF4-FFF2-40B4-BE49-F238E27FC236}">
                <a16:creationId xmlns:a16="http://schemas.microsoft.com/office/drawing/2014/main" id="{0D082F4B-7142-46DC-87E0-2B8374161251}"/>
              </a:ext>
            </a:extLst>
          </p:cNvPr>
          <p:cNvSpPr/>
          <p:nvPr/>
        </p:nvSpPr>
        <p:spPr>
          <a:xfrm>
            <a:off x="638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8" name="Rectangle 407">
            <a:extLst>
              <a:ext uri="{FF2B5EF4-FFF2-40B4-BE49-F238E27FC236}">
                <a16:creationId xmlns:a16="http://schemas.microsoft.com/office/drawing/2014/main" id="{657A45D5-818D-4464-AFE0-AC783AEC7E8F}"/>
              </a:ext>
            </a:extLst>
          </p:cNvPr>
          <p:cNvSpPr/>
          <p:nvPr/>
        </p:nvSpPr>
        <p:spPr>
          <a:xfrm>
            <a:off x="674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9" name="Rectangle 408">
            <a:extLst>
              <a:ext uri="{FF2B5EF4-FFF2-40B4-BE49-F238E27FC236}">
                <a16:creationId xmlns:a16="http://schemas.microsoft.com/office/drawing/2014/main" id="{1056F3F9-EFE2-493E-9954-D39D13FB36D5}"/>
              </a:ext>
            </a:extLst>
          </p:cNvPr>
          <p:cNvSpPr/>
          <p:nvPr/>
        </p:nvSpPr>
        <p:spPr>
          <a:xfrm>
            <a:off x="7103642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74133E3E-14EA-40B8-B9AB-B718BD42553A}"/>
              </a:ext>
            </a:extLst>
          </p:cNvPr>
          <p:cNvSpPr/>
          <p:nvPr/>
        </p:nvSpPr>
        <p:spPr>
          <a:xfrm>
            <a:off x="631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CB52143D-D112-4046-8772-6DCA484A6A15}"/>
              </a:ext>
            </a:extLst>
          </p:cNvPr>
          <p:cNvSpPr/>
          <p:nvPr/>
        </p:nvSpPr>
        <p:spPr>
          <a:xfrm>
            <a:off x="667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2" name="Oval 411">
            <a:extLst>
              <a:ext uri="{FF2B5EF4-FFF2-40B4-BE49-F238E27FC236}">
                <a16:creationId xmlns:a16="http://schemas.microsoft.com/office/drawing/2014/main" id="{EAA0780D-713F-4D2A-9E93-8EE5A1B0A0C3}"/>
              </a:ext>
            </a:extLst>
          </p:cNvPr>
          <p:cNvSpPr/>
          <p:nvPr/>
        </p:nvSpPr>
        <p:spPr>
          <a:xfrm>
            <a:off x="703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3" name="Oval 412">
            <a:extLst>
              <a:ext uri="{FF2B5EF4-FFF2-40B4-BE49-F238E27FC236}">
                <a16:creationId xmlns:a16="http://schemas.microsoft.com/office/drawing/2014/main" id="{585766E1-7C2A-4322-8C17-DC6E9E7D4A5A}"/>
              </a:ext>
            </a:extLst>
          </p:cNvPr>
          <p:cNvSpPr/>
          <p:nvPr/>
        </p:nvSpPr>
        <p:spPr>
          <a:xfrm>
            <a:off x="7395463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4" name="Rectangle 413">
            <a:extLst>
              <a:ext uri="{FF2B5EF4-FFF2-40B4-BE49-F238E27FC236}">
                <a16:creationId xmlns:a16="http://schemas.microsoft.com/office/drawing/2014/main" id="{78C89DB3-02B6-4FF8-852D-51A44EE96C7B}"/>
              </a:ext>
            </a:extLst>
          </p:cNvPr>
          <p:cNvSpPr/>
          <p:nvPr/>
        </p:nvSpPr>
        <p:spPr>
          <a:xfrm>
            <a:off x="494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5" name="Rectangle 414">
            <a:extLst>
              <a:ext uri="{FF2B5EF4-FFF2-40B4-BE49-F238E27FC236}">
                <a16:creationId xmlns:a16="http://schemas.microsoft.com/office/drawing/2014/main" id="{E2470BF8-93E2-4A6D-97D1-5B3255BF72C6}"/>
              </a:ext>
            </a:extLst>
          </p:cNvPr>
          <p:cNvSpPr/>
          <p:nvPr/>
        </p:nvSpPr>
        <p:spPr>
          <a:xfrm>
            <a:off x="530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6" name="Rectangle 415">
            <a:extLst>
              <a:ext uri="{FF2B5EF4-FFF2-40B4-BE49-F238E27FC236}">
                <a16:creationId xmlns:a16="http://schemas.microsoft.com/office/drawing/2014/main" id="{CC57C90A-8784-4D78-A975-FBBE0B94A196}"/>
              </a:ext>
            </a:extLst>
          </p:cNvPr>
          <p:cNvSpPr/>
          <p:nvPr/>
        </p:nvSpPr>
        <p:spPr>
          <a:xfrm>
            <a:off x="566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id="{C769A8F8-AA9C-4CB3-8073-B8C2A5DDDC2D}"/>
              </a:ext>
            </a:extLst>
          </p:cNvPr>
          <p:cNvSpPr/>
          <p:nvPr/>
        </p:nvSpPr>
        <p:spPr>
          <a:xfrm>
            <a:off x="602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8" name="Oval 417">
            <a:extLst>
              <a:ext uri="{FF2B5EF4-FFF2-40B4-BE49-F238E27FC236}">
                <a16:creationId xmlns:a16="http://schemas.microsoft.com/office/drawing/2014/main" id="{7A5E493B-C405-4A7A-8734-3EDF7C5644B6}"/>
              </a:ext>
            </a:extLst>
          </p:cNvPr>
          <p:cNvSpPr/>
          <p:nvPr/>
        </p:nvSpPr>
        <p:spPr>
          <a:xfrm>
            <a:off x="4875463" y="27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9" name="Oval 418">
            <a:extLst>
              <a:ext uri="{FF2B5EF4-FFF2-40B4-BE49-F238E27FC236}">
                <a16:creationId xmlns:a16="http://schemas.microsoft.com/office/drawing/2014/main" id="{331F2DF3-D331-4C01-B59B-A0E622FDB9D5}"/>
              </a:ext>
            </a:extLst>
          </p:cNvPr>
          <p:cNvSpPr/>
          <p:nvPr/>
        </p:nvSpPr>
        <p:spPr>
          <a:xfrm>
            <a:off x="523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0" name="Oval 419">
            <a:extLst>
              <a:ext uri="{FF2B5EF4-FFF2-40B4-BE49-F238E27FC236}">
                <a16:creationId xmlns:a16="http://schemas.microsoft.com/office/drawing/2014/main" id="{62B1111D-E423-4026-8942-6798038A9D84}"/>
              </a:ext>
            </a:extLst>
          </p:cNvPr>
          <p:cNvSpPr/>
          <p:nvPr/>
        </p:nvSpPr>
        <p:spPr>
          <a:xfrm>
            <a:off x="559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C6061EC4-D55A-4146-A1DE-1408BD371034}"/>
              </a:ext>
            </a:extLst>
          </p:cNvPr>
          <p:cNvSpPr/>
          <p:nvPr/>
        </p:nvSpPr>
        <p:spPr>
          <a:xfrm>
            <a:off x="595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150846AA-5B3B-44FB-9868-2969E1F3277F}"/>
              </a:ext>
            </a:extLst>
          </p:cNvPr>
          <p:cNvSpPr/>
          <p:nvPr/>
        </p:nvSpPr>
        <p:spPr>
          <a:xfrm>
            <a:off x="638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C1B813D6-B0C1-44D5-8C21-3909ECEB5694}"/>
              </a:ext>
            </a:extLst>
          </p:cNvPr>
          <p:cNvSpPr/>
          <p:nvPr/>
        </p:nvSpPr>
        <p:spPr>
          <a:xfrm>
            <a:off x="674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4" name="Rectangle 423">
            <a:extLst>
              <a:ext uri="{FF2B5EF4-FFF2-40B4-BE49-F238E27FC236}">
                <a16:creationId xmlns:a16="http://schemas.microsoft.com/office/drawing/2014/main" id="{6E676F09-5F87-4975-8EAC-336C74B36D77}"/>
              </a:ext>
            </a:extLst>
          </p:cNvPr>
          <p:cNvSpPr/>
          <p:nvPr/>
        </p:nvSpPr>
        <p:spPr>
          <a:xfrm>
            <a:off x="7103642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14E78B96-3C41-45AD-80CD-9EF6350411E5}"/>
              </a:ext>
            </a:extLst>
          </p:cNvPr>
          <p:cNvSpPr/>
          <p:nvPr/>
        </p:nvSpPr>
        <p:spPr>
          <a:xfrm>
            <a:off x="631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9D928BB7-0627-496B-BC36-AC934D241539}"/>
              </a:ext>
            </a:extLst>
          </p:cNvPr>
          <p:cNvSpPr/>
          <p:nvPr/>
        </p:nvSpPr>
        <p:spPr>
          <a:xfrm>
            <a:off x="667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7" name="Oval 426">
            <a:extLst>
              <a:ext uri="{FF2B5EF4-FFF2-40B4-BE49-F238E27FC236}">
                <a16:creationId xmlns:a16="http://schemas.microsoft.com/office/drawing/2014/main" id="{1056BB90-0527-48F4-87D6-C8A319D20CF1}"/>
              </a:ext>
            </a:extLst>
          </p:cNvPr>
          <p:cNvSpPr/>
          <p:nvPr/>
        </p:nvSpPr>
        <p:spPr>
          <a:xfrm>
            <a:off x="703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8" name="Oval 427">
            <a:extLst>
              <a:ext uri="{FF2B5EF4-FFF2-40B4-BE49-F238E27FC236}">
                <a16:creationId xmlns:a16="http://schemas.microsoft.com/office/drawing/2014/main" id="{7A131C4B-DA98-42FA-8034-043A00A7CF03}"/>
              </a:ext>
            </a:extLst>
          </p:cNvPr>
          <p:cNvSpPr/>
          <p:nvPr/>
        </p:nvSpPr>
        <p:spPr>
          <a:xfrm>
            <a:off x="7395463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9" name="Rectangle 428">
            <a:extLst>
              <a:ext uri="{FF2B5EF4-FFF2-40B4-BE49-F238E27FC236}">
                <a16:creationId xmlns:a16="http://schemas.microsoft.com/office/drawing/2014/main" id="{45CFC86E-9D41-4D85-97C7-39FCCED8AAA6}"/>
              </a:ext>
            </a:extLst>
          </p:cNvPr>
          <p:cNvSpPr/>
          <p:nvPr/>
        </p:nvSpPr>
        <p:spPr>
          <a:xfrm>
            <a:off x="494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0" name="Rectangle 429">
            <a:extLst>
              <a:ext uri="{FF2B5EF4-FFF2-40B4-BE49-F238E27FC236}">
                <a16:creationId xmlns:a16="http://schemas.microsoft.com/office/drawing/2014/main" id="{05D3D359-E8E1-4DBE-87DA-9F55F2856134}"/>
              </a:ext>
            </a:extLst>
          </p:cNvPr>
          <p:cNvSpPr/>
          <p:nvPr/>
        </p:nvSpPr>
        <p:spPr>
          <a:xfrm>
            <a:off x="530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B2DFEFC7-63C1-4F2F-AD58-B51A559C6941}"/>
              </a:ext>
            </a:extLst>
          </p:cNvPr>
          <p:cNvSpPr/>
          <p:nvPr/>
        </p:nvSpPr>
        <p:spPr>
          <a:xfrm>
            <a:off x="566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2" name="Rectangle 431">
            <a:extLst>
              <a:ext uri="{FF2B5EF4-FFF2-40B4-BE49-F238E27FC236}">
                <a16:creationId xmlns:a16="http://schemas.microsoft.com/office/drawing/2014/main" id="{67BAF831-EBF5-43B9-8640-7EFAF3CF141B}"/>
              </a:ext>
            </a:extLst>
          </p:cNvPr>
          <p:cNvSpPr/>
          <p:nvPr/>
        </p:nvSpPr>
        <p:spPr>
          <a:xfrm>
            <a:off x="602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47793862-7976-4C2A-B70B-C4A4A30D8603}"/>
              </a:ext>
            </a:extLst>
          </p:cNvPr>
          <p:cNvSpPr/>
          <p:nvPr/>
        </p:nvSpPr>
        <p:spPr>
          <a:xfrm>
            <a:off x="4875463" y="24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4" name="Oval 433">
            <a:extLst>
              <a:ext uri="{FF2B5EF4-FFF2-40B4-BE49-F238E27FC236}">
                <a16:creationId xmlns:a16="http://schemas.microsoft.com/office/drawing/2014/main" id="{41E26828-3F49-4578-A151-C55393E0D730}"/>
              </a:ext>
            </a:extLst>
          </p:cNvPr>
          <p:cNvSpPr/>
          <p:nvPr/>
        </p:nvSpPr>
        <p:spPr>
          <a:xfrm>
            <a:off x="523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5" name="Oval 434">
            <a:extLst>
              <a:ext uri="{FF2B5EF4-FFF2-40B4-BE49-F238E27FC236}">
                <a16:creationId xmlns:a16="http://schemas.microsoft.com/office/drawing/2014/main" id="{498F9C60-7406-4FDB-92B7-401BC68B1FCB}"/>
              </a:ext>
            </a:extLst>
          </p:cNvPr>
          <p:cNvSpPr/>
          <p:nvPr/>
        </p:nvSpPr>
        <p:spPr>
          <a:xfrm>
            <a:off x="559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6" name="Oval 435">
            <a:extLst>
              <a:ext uri="{FF2B5EF4-FFF2-40B4-BE49-F238E27FC236}">
                <a16:creationId xmlns:a16="http://schemas.microsoft.com/office/drawing/2014/main" id="{A1477756-316F-42A3-9935-8F47EB1FF3B4}"/>
              </a:ext>
            </a:extLst>
          </p:cNvPr>
          <p:cNvSpPr/>
          <p:nvPr/>
        </p:nvSpPr>
        <p:spPr>
          <a:xfrm>
            <a:off x="595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B3E2A78E-B9E0-4CC2-8CE5-E1000518268B}"/>
              </a:ext>
            </a:extLst>
          </p:cNvPr>
          <p:cNvSpPr/>
          <p:nvPr/>
        </p:nvSpPr>
        <p:spPr>
          <a:xfrm>
            <a:off x="638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8" name="Rectangle 437">
            <a:extLst>
              <a:ext uri="{FF2B5EF4-FFF2-40B4-BE49-F238E27FC236}">
                <a16:creationId xmlns:a16="http://schemas.microsoft.com/office/drawing/2014/main" id="{6D874771-9ACB-4BF1-B48C-1A0433A82E89}"/>
              </a:ext>
            </a:extLst>
          </p:cNvPr>
          <p:cNvSpPr/>
          <p:nvPr/>
        </p:nvSpPr>
        <p:spPr>
          <a:xfrm>
            <a:off x="674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39" name="Rectangle 438">
            <a:extLst>
              <a:ext uri="{FF2B5EF4-FFF2-40B4-BE49-F238E27FC236}">
                <a16:creationId xmlns:a16="http://schemas.microsoft.com/office/drawing/2014/main" id="{271C612E-ECB1-4958-8926-3ADA6E2AFAC0}"/>
              </a:ext>
            </a:extLst>
          </p:cNvPr>
          <p:cNvSpPr/>
          <p:nvPr/>
        </p:nvSpPr>
        <p:spPr>
          <a:xfrm>
            <a:off x="7103642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0" name="Oval 439">
            <a:extLst>
              <a:ext uri="{FF2B5EF4-FFF2-40B4-BE49-F238E27FC236}">
                <a16:creationId xmlns:a16="http://schemas.microsoft.com/office/drawing/2014/main" id="{51E57CEB-32DF-4A40-ACD9-4652005DC7E6}"/>
              </a:ext>
            </a:extLst>
          </p:cNvPr>
          <p:cNvSpPr/>
          <p:nvPr/>
        </p:nvSpPr>
        <p:spPr>
          <a:xfrm>
            <a:off x="631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1" name="Oval 440">
            <a:extLst>
              <a:ext uri="{FF2B5EF4-FFF2-40B4-BE49-F238E27FC236}">
                <a16:creationId xmlns:a16="http://schemas.microsoft.com/office/drawing/2014/main" id="{677923E2-DF7F-4DF7-8CA5-37456CECE30E}"/>
              </a:ext>
            </a:extLst>
          </p:cNvPr>
          <p:cNvSpPr/>
          <p:nvPr/>
        </p:nvSpPr>
        <p:spPr>
          <a:xfrm>
            <a:off x="667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2" name="Oval 441">
            <a:extLst>
              <a:ext uri="{FF2B5EF4-FFF2-40B4-BE49-F238E27FC236}">
                <a16:creationId xmlns:a16="http://schemas.microsoft.com/office/drawing/2014/main" id="{4918F85B-A2E2-4CA5-8E27-2F597ADAD60C}"/>
              </a:ext>
            </a:extLst>
          </p:cNvPr>
          <p:cNvSpPr/>
          <p:nvPr/>
        </p:nvSpPr>
        <p:spPr>
          <a:xfrm>
            <a:off x="703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E5A423DD-B456-45C7-B59A-DFE4FD34D594}"/>
              </a:ext>
            </a:extLst>
          </p:cNvPr>
          <p:cNvSpPr/>
          <p:nvPr/>
        </p:nvSpPr>
        <p:spPr>
          <a:xfrm>
            <a:off x="7395463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4" name="Rectangle 443">
            <a:extLst>
              <a:ext uri="{FF2B5EF4-FFF2-40B4-BE49-F238E27FC236}">
                <a16:creationId xmlns:a16="http://schemas.microsoft.com/office/drawing/2014/main" id="{B609FC0D-4889-4087-8D66-14477898F10D}"/>
              </a:ext>
            </a:extLst>
          </p:cNvPr>
          <p:cNvSpPr/>
          <p:nvPr/>
        </p:nvSpPr>
        <p:spPr>
          <a:xfrm>
            <a:off x="494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5" name="Rectangle 444">
            <a:extLst>
              <a:ext uri="{FF2B5EF4-FFF2-40B4-BE49-F238E27FC236}">
                <a16:creationId xmlns:a16="http://schemas.microsoft.com/office/drawing/2014/main" id="{89188FD1-EC7C-4F33-97ED-84F655ED6E54}"/>
              </a:ext>
            </a:extLst>
          </p:cNvPr>
          <p:cNvSpPr/>
          <p:nvPr/>
        </p:nvSpPr>
        <p:spPr>
          <a:xfrm>
            <a:off x="530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A545A3F2-A85B-47EE-BA43-973EFB5470CD}"/>
              </a:ext>
            </a:extLst>
          </p:cNvPr>
          <p:cNvSpPr/>
          <p:nvPr/>
        </p:nvSpPr>
        <p:spPr>
          <a:xfrm>
            <a:off x="566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7" name="Rectangle 446">
            <a:extLst>
              <a:ext uri="{FF2B5EF4-FFF2-40B4-BE49-F238E27FC236}">
                <a16:creationId xmlns:a16="http://schemas.microsoft.com/office/drawing/2014/main" id="{F674CBA3-78CA-4B56-9008-10831A52B0A4}"/>
              </a:ext>
            </a:extLst>
          </p:cNvPr>
          <p:cNvSpPr/>
          <p:nvPr/>
        </p:nvSpPr>
        <p:spPr>
          <a:xfrm>
            <a:off x="602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5ECE235A-E135-4936-B196-EB3815949BCB}"/>
              </a:ext>
            </a:extLst>
          </p:cNvPr>
          <p:cNvSpPr/>
          <p:nvPr/>
        </p:nvSpPr>
        <p:spPr>
          <a:xfrm>
            <a:off x="4875463" y="20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0DDD826F-B8B2-4E32-9666-CF0C5AF69954}"/>
              </a:ext>
            </a:extLst>
          </p:cNvPr>
          <p:cNvSpPr/>
          <p:nvPr/>
        </p:nvSpPr>
        <p:spPr>
          <a:xfrm>
            <a:off x="523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4FA2FE2B-1A30-441C-9D80-CF46DDD9F731}"/>
              </a:ext>
            </a:extLst>
          </p:cNvPr>
          <p:cNvSpPr/>
          <p:nvPr/>
        </p:nvSpPr>
        <p:spPr>
          <a:xfrm>
            <a:off x="559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1" name="Oval 450">
            <a:extLst>
              <a:ext uri="{FF2B5EF4-FFF2-40B4-BE49-F238E27FC236}">
                <a16:creationId xmlns:a16="http://schemas.microsoft.com/office/drawing/2014/main" id="{B70B8617-227F-437F-B94A-E862E77E33A6}"/>
              </a:ext>
            </a:extLst>
          </p:cNvPr>
          <p:cNvSpPr/>
          <p:nvPr/>
        </p:nvSpPr>
        <p:spPr>
          <a:xfrm>
            <a:off x="595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497F1CE3-ADFD-4C05-A3AD-57BCFABC93CB}"/>
              </a:ext>
            </a:extLst>
          </p:cNvPr>
          <p:cNvSpPr/>
          <p:nvPr/>
        </p:nvSpPr>
        <p:spPr>
          <a:xfrm>
            <a:off x="638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3" name="Rectangle 452">
            <a:extLst>
              <a:ext uri="{FF2B5EF4-FFF2-40B4-BE49-F238E27FC236}">
                <a16:creationId xmlns:a16="http://schemas.microsoft.com/office/drawing/2014/main" id="{269BFDCF-8C61-4676-BE1F-E19F8AA30B09}"/>
              </a:ext>
            </a:extLst>
          </p:cNvPr>
          <p:cNvSpPr/>
          <p:nvPr/>
        </p:nvSpPr>
        <p:spPr>
          <a:xfrm>
            <a:off x="674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4" name="Rectangle 453">
            <a:extLst>
              <a:ext uri="{FF2B5EF4-FFF2-40B4-BE49-F238E27FC236}">
                <a16:creationId xmlns:a16="http://schemas.microsoft.com/office/drawing/2014/main" id="{B3629E5F-C23C-46FF-8486-472CF0929F14}"/>
              </a:ext>
            </a:extLst>
          </p:cNvPr>
          <p:cNvSpPr/>
          <p:nvPr/>
        </p:nvSpPr>
        <p:spPr>
          <a:xfrm>
            <a:off x="7103642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756A260D-9E59-416A-A2C7-4B5C97665CD1}"/>
              </a:ext>
            </a:extLst>
          </p:cNvPr>
          <p:cNvSpPr/>
          <p:nvPr/>
        </p:nvSpPr>
        <p:spPr>
          <a:xfrm>
            <a:off x="631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E625038A-BFBC-4E0D-91A0-035977DA4674}"/>
              </a:ext>
            </a:extLst>
          </p:cNvPr>
          <p:cNvSpPr/>
          <p:nvPr/>
        </p:nvSpPr>
        <p:spPr>
          <a:xfrm>
            <a:off x="667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7" name="Oval 456">
            <a:extLst>
              <a:ext uri="{FF2B5EF4-FFF2-40B4-BE49-F238E27FC236}">
                <a16:creationId xmlns:a16="http://schemas.microsoft.com/office/drawing/2014/main" id="{A640E5DF-D91D-4AB2-9DA9-3C96EB29A8B0}"/>
              </a:ext>
            </a:extLst>
          </p:cNvPr>
          <p:cNvSpPr/>
          <p:nvPr/>
        </p:nvSpPr>
        <p:spPr>
          <a:xfrm>
            <a:off x="703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CECC4901-FBB5-472C-AA1E-4D0313E2F50F}"/>
              </a:ext>
            </a:extLst>
          </p:cNvPr>
          <p:cNvSpPr/>
          <p:nvPr/>
        </p:nvSpPr>
        <p:spPr>
          <a:xfrm>
            <a:off x="7395463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59" name="Rectangle 458">
            <a:extLst>
              <a:ext uri="{FF2B5EF4-FFF2-40B4-BE49-F238E27FC236}">
                <a16:creationId xmlns:a16="http://schemas.microsoft.com/office/drawing/2014/main" id="{3ED4C410-8B43-4E2B-8B0E-462C9B1B5B28}"/>
              </a:ext>
            </a:extLst>
          </p:cNvPr>
          <p:cNvSpPr/>
          <p:nvPr/>
        </p:nvSpPr>
        <p:spPr>
          <a:xfrm>
            <a:off x="494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0" name="Rectangle 459">
            <a:extLst>
              <a:ext uri="{FF2B5EF4-FFF2-40B4-BE49-F238E27FC236}">
                <a16:creationId xmlns:a16="http://schemas.microsoft.com/office/drawing/2014/main" id="{037356C5-E038-450A-A54B-3244AC81F2DC}"/>
              </a:ext>
            </a:extLst>
          </p:cNvPr>
          <p:cNvSpPr/>
          <p:nvPr/>
        </p:nvSpPr>
        <p:spPr>
          <a:xfrm>
            <a:off x="530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1" name="Rectangle 460">
            <a:extLst>
              <a:ext uri="{FF2B5EF4-FFF2-40B4-BE49-F238E27FC236}">
                <a16:creationId xmlns:a16="http://schemas.microsoft.com/office/drawing/2014/main" id="{6B1A3722-5B41-4027-876B-05C11F71F694}"/>
              </a:ext>
            </a:extLst>
          </p:cNvPr>
          <p:cNvSpPr/>
          <p:nvPr/>
        </p:nvSpPr>
        <p:spPr>
          <a:xfrm>
            <a:off x="566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2" name="Rectangle 461">
            <a:extLst>
              <a:ext uri="{FF2B5EF4-FFF2-40B4-BE49-F238E27FC236}">
                <a16:creationId xmlns:a16="http://schemas.microsoft.com/office/drawing/2014/main" id="{CE9F9F4D-69B3-4806-8791-C729130E3DBC}"/>
              </a:ext>
            </a:extLst>
          </p:cNvPr>
          <p:cNvSpPr/>
          <p:nvPr/>
        </p:nvSpPr>
        <p:spPr>
          <a:xfrm>
            <a:off x="602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3204CE8C-BE5C-4CB8-B60C-CB9D6A2D6ABB}"/>
              </a:ext>
            </a:extLst>
          </p:cNvPr>
          <p:cNvSpPr/>
          <p:nvPr/>
        </p:nvSpPr>
        <p:spPr>
          <a:xfrm>
            <a:off x="48754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67D7D114-F632-4F72-99B6-F5E370BE7E4E}"/>
              </a:ext>
            </a:extLst>
          </p:cNvPr>
          <p:cNvSpPr/>
          <p:nvPr/>
        </p:nvSpPr>
        <p:spPr>
          <a:xfrm>
            <a:off x="52354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133A9A2D-58BB-49E3-A4FA-9835B6C83519}"/>
              </a:ext>
            </a:extLst>
          </p:cNvPr>
          <p:cNvSpPr/>
          <p:nvPr/>
        </p:nvSpPr>
        <p:spPr>
          <a:xfrm>
            <a:off x="55954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6" name="Oval 465">
            <a:extLst>
              <a:ext uri="{FF2B5EF4-FFF2-40B4-BE49-F238E27FC236}">
                <a16:creationId xmlns:a16="http://schemas.microsoft.com/office/drawing/2014/main" id="{8CB26628-65E5-4EF2-B79A-5EC7C84CFE83}"/>
              </a:ext>
            </a:extLst>
          </p:cNvPr>
          <p:cNvSpPr/>
          <p:nvPr/>
        </p:nvSpPr>
        <p:spPr>
          <a:xfrm>
            <a:off x="59554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0B6FADB7-A2D5-442C-8E79-1901E635EC9C}"/>
              </a:ext>
            </a:extLst>
          </p:cNvPr>
          <p:cNvSpPr/>
          <p:nvPr/>
        </p:nvSpPr>
        <p:spPr>
          <a:xfrm>
            <a:off x="638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6D341817-2FF0-494F-A51D-BB829FF75E4D}"/>
              </a:ext>
            </a:extLst>
          </p:cNvPr>
          <p:cNvSpPr/>
          <p:nvPr/>
        </p:nvSpPr>
        <p:spPr>
          <a:xfrm>
            <a:off x="674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6A38AA30-1EF5-4792-B4F9-F9E714B8E704}"/>
              </a:ext>
            </a:extLst>
          </p:cNvPr>
          <p:cNvSpPr/>
          <p:nvPr/>
        </p:nvSpPr>
        <p:spPr>
          <a:xfrm>
            <a:off x="7103642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0" name="Oval 469">
            <a:extLst>
              <a:ext uri="{FF2B5EF4-FFF2-40B4-BE49-F238E27FC236}">
                <a16:creationId xmlns:a16="http://schemas.microsoft.com/office/drawing/2014/main" id="{02ED8052-01BB-44F6-A7C8-BD1E8EACD457}"/>
              </a:ext>
            </a:extLst>
          </p:cNvPr>
          <p:cNvSpPr/>
          <p:nvPr/>
        </p:nvSpPr>
        <p:spPr>
          <a:xfrm>
            <a:off x="63154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1" name="Oval 470">
            <a:extLst>
              <a:ext uri="{FF2B5EF4-FFF2-40B4-BE49-F238E27FC236}">
                <a16:creationId xmlns:a16="http://schemas.microsoft.com/office/drawing/2014/main" id="{D3451791-9A43-4674-846C-EE4293102CE5}"/>
              </a:ext>
            </a:extLst>
          </p:cNvPr>
          <p:cNvSpPr/>
          <p:nvPr/>
        </p:nvSpPr>
        <p:spPr>
          <a:xfrm>
            <a:off x="66754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2" name="Oval 471">
            <a:extLst>
              <a:ext uri="{FF2B5EF4-FFF2-40B4-BE49-F238E27FC236}">
                <a16:creationId xmlns:a16="http://schemas.microsoft.com/office/drawing/2014/main" id="{9C0C1706-938B-49A1-96A2-0F02AD92FA2A}"/>
              </a:ext>
            </a:extLst>
          </p:cNvPr>
          <p:cNvSpPr/>
          <p:nvPr/>
        </p:nvSpPr>
        <p:spPr>
          <a:xfrm>
            <a:off x="7035463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3" name="Oval 472">
            <a:extLst>
              <a:ext uri="{FF2B5EF4-FFF2-40B4-BE49-F238E27FC236}">
                <a16:creationId xmlns:a16="http://schemas.microsoft.com/office/drawing/2014/main" id="{3A8D5C77-7191-440D-9C34-4C371DDDF650}"/>
              </a:ext>
            </a:extLst>
          </p:cNvPr>
          <p:cNvSpPr/>
          <p:nvPr/>
        </p:nvSpPr>
        <p:spPr>
          <a:xfrm>
            <a:off x="7395463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4" name="Rectangle 473">
            <a:extLst>
              <a:ext uri="{FF2B5EF4-FFF2-40B4-BE49-F238E27FC236}">
                <a16:creationId xmlns:a16="http://schemas.microsoft.com/office/drawing/2014/main" id="{69281384-0732-41DE-B3AD-CA4C5EBD98BE}"/>
              </a:ext>
            </a:extLst>
          </p:cNvPr>
          <p:cNvSpPr/>
          <p:nvPr/>
        </p:nvSpPr>
        <p:spPr>
          <a:xfrm>
            <a:off x="494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5" name="Rectangle 474">
            <a:extLst>
              <a:ext uri="{FF2B5EF4-FFF2-40B4-BE49-F238E27FC236}">
                <a16:creationId xmlns:a16="http://schemas.microsoft.com/office/drawing/2014/main" id="{FB1F8064-785C-4A09-B390-0E6CE70CF97C}"/>
              </a:ext>
            </a:extLst>
          </p:cNvPr>
          <p:cNvSpPr/>
          <p:nvPr/>
        </p:nvSpPr>
        <p:spPr>
          <a:xfrm>
            <a:off x="530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51148E62-34AF-4E4D-AE89-B0577E4E0C0A}"/>
              </a:ext>
            </a:extLst>
          </p:cNvPr>
          <p:cNvSpPr/>
          <p:nvPr/>
        </p:nvSpPr>
        <p:spPr>
          <a:xfrm>
            <a:off x="566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F61EB341-07C4-4504-AB29-DA24EEA43AB7}"/>
              </a:ext>
            </a:extLst>
          </p:cNvPr>
          <p:cNvSpPr/>
          <p:nvPr/>
        </p:nvSpPr>
        <p:spPr>
          <a:xfrm>
            <a:off x="602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8" name="Oval 477">
            <a:extLst>
              <a:ext uri="{FF2B5EF4-FFF2-40B4-BE49-F238E27FC236}">
                <a16:creationId xmlns:a16="http://schemas.microsoft.com/office/drawing/2014/main" id="{0021A198-F19D-4908-9E45-8C9B109C39DE}"/>
              </a:ext>
            </a:extLst>
          </p:cNvPr>
          <p:cNvSpPr/>
          <p:nvPr/>
        </p:nvSpPr>
        <p:spPr>
          <a:xfrm>
            <a:off x="48754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79" name="Oval 478">
            <a:extLst>
              <a:ext uri="{FF2B5EF4-FFF2-40B4-BE49-F238E27FC236}">
                <a16:creationId xmlns:a16="http://schemas.microsoft.com/office/drawing/2014/main" id="{153E1CFD-133D-4615-AFC6-18F7DDF5101E}"/>
              </a:ext>
            </a:extLst>
          </p:cNvPr>
          <p:cNvSpPr/>
          <p:nvPr/>
        </p:nvSpPr>
        <p:spPr>
          <a:xfrm>
            <a:off x="52354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611256AA-4CE0-421C-82FB-36E722DF2D4D}"/>
              </a:ext>
            </a:extLst>
          </p:cNvPr>
          <p:cNvSpPr/>
          <p:nvPr/>
        </p:nvSpPr>
        <p:spPr>
          <a:xfrm>
            <a:off x="55954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A4327C3D-D5B7-42C3-97FB-9C4D5D1200FA}"/>
              </a:ext>
            </a:extLst>
          </p:cNvPr>
          <p:cNvSpPr/>
          <p:nvPr/>
        </p:nvSpPr>
        <p:spPr>
          <a:xfrm>
            <a:off x="59554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2" name="Rectangle 481">
            <a:extLst>
              <a:ext uri="{FF2B5EF4-FFF2-40B4-BE49-F238E27FC236}">
                <a16:creationId xmlns:a16="http://schemas.microsoft.com/office/drawing/2014/main" id="{401A190D-4122-416F-AF85-2D43874C62EA}"/>
              </a:ext>
            </a:extLst>
          </p:cNvPr>
          <p:cNvSpPr/>
          <p:nvPr/>
        </p:nvSpPr>
        <p:spPr>
          <a:xfrm>
            <a:off x="638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3" name="Rectangle 482">
            <a:extLst>
              <a:ext uri="{FF2B5EF4-FFF2-40B4-BE49-F238E27FC236}">
                <a16:creationId xmlns:a16="http://schemas.microsoft.com/office/drawing/2014/main" id="{85669313-3EFD-4131-868C-22BAF2E7C057}"/>
              </a:ext>
            </a:extLst>
          </p:cNvPr>
          <p:cNvSpPr/>
          <p:nvPr/>
        </p:nvSpPr>
        <p:spPr>
          <a:xfrm>
            <a:off x="674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4" name="Rectangle 483">
            <a:extLst>
              <a:ext uri="{FF2B5EF4-FFF2-40B4-BE49-F238E27FC236}">
                <a16:creationId xmlns:a16="http://schemas.microsoft.com/office/drawing/2014/main" id="{13A4312C-3939-4B9B-B436-0A8AF1C1632C}"/>
              </a:ext>
            </a:extLst>
          </p:cNvPr>
          <p:cNvSpPr/>
          <p:nvPr/>
        </p:nvSpPr>
        <p:spPr>
          <a:xfrm>
            <a:off x="7103642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C461268C-EC91-40A2-8BA6-2FE7A32896FA}"/>
              </a:ext>
            </a:extLst>
          </p:cNvPr>
          <p:cNvSpPr/>
          <p:nvPr/>
        </p:nvSpPr>
        <p:spPr>
          <a:xfrm>
            <a:off x="63154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A5131522-8554-4332-9554-382E2FD57CD6}"/>
              </a:ext>
            </a:extLst>
          </p:cNvPr>
          <p:cNvSpPr/>
          <p:nvPr/>
        </p:nvSpPr>
        <p:spPr>
          <a:xfrm>
            <a:off x="66754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37E685A0-986D-4386-B330-A0A2873A3BEF}"/>
              </a:ext>
            </a:extLst>
          </p:cNvPr>
          <p:cNvSpPr/>
          <p:nvPr/>
        </p:nvSpPr>
        <p:spPr>
          <a:xfrm>
            <a:off x="7035463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8" name="Oval 487">
            <a:extLst>
              <a:ext uri="{FF2B5EF4-FFF2-40B4-BE49-F238E27FC236}">
                <a16:creationId xmlns:a16="http://schemas.microsoft.com/office/drawing/2014/main" id="{76B93896-BC81-4370-87C7-EE1096A8816B}"/>
              </a:ext>
            </a:extLst>
          </p:cNvPr>
          <p:cNvSpPr/>
          <p:nvPr/>
        </p:nvSpPr>
        <p:spPr>
          <a:xfrm>
            <a:off x="7395463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BB4EC3F8-6A4B-41E1-84AF-D0A0F795D8B2}"/>
              </a:ext>
            </a:extLst>
          </p:cNvPr>
          <p:cNvSpPr/>
          <p:nvPr/>
        </p:nvSpPr>
        <p:spPr>
          <a:xfrm>
            <a:off x="494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0" name="Rectangle 489">
            <a:extLst>
              <a:ext uri="{FF2B5EF4-FFF2-40B4-BE49-F238E27FC236}">
                <a16:creationId xmlns:a16="http://schemas.microsoft.com/office/drawing/2014/main" id="{2E5909BB-C8A7-499D-AFEC-7973A3E5F17D}"/>
              </a:ext>
            </a:extLst>
          </p:cNvPr>
          <p:cNvSpPr/>
          <p:nvPr/>
        </p:nvSpPr>
        <p:spPr>
          <a:xfrm>
            <a:off x="530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1" name="Rectangle 490">
            <a:extLst>
              <a:ext uri="{FF2B5EF4-FFF2-40B4-BE49-F238E27FC236}">
                <a16:creationId xmlns:a16="http://schemas.microsoft.com/office/drawing/2014/main" id="{6CBDFC2C-CF95-4AD3-968F-1C0F4A075DA0}"/>
              </a:ext>
            </a:extLst>
          </p:cNvPr>
          <p:cNvSpPr/>
          <p:nvPr/>
        </p:nvSpPr>
        <p:spPr>
          <a:xfrm>
            <a:off x="566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2" name="Rectangle 491">
            <a:extLst>
              <a:ext uri="{FF2B5EF4-FFF2-40B4-BE49-F238E27FC236}">
                <a16:creationId xmlns:a16="http://schemas.microsoft.com/office/drawing/2014/main" id="{E88A446D-A627-4CCE-906D-04F49EB5BD22}"/>
              </a:ext>
            </a:extLst>
          </p:cNvPr>
          <p:cNvSpPr/>
          <p:nvPr/>
        </p:nvSpPr>
        <p:spPr>
          <a:xfrm>
            <a:off x="602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3" name="Oval 492">
            <a:extLst>
              <a:ext uri="{FF2B5EF4-FFF2-40B4-BE49-F238E27FC236}">
                <a16:creationId xmlns:a16="http://schemas.microsoft.com/office/drawing/2014/main" id="{58E09413-1696-4E6B-A764-55FEADE116D5}"/>
              </a:ext>
            </a:extLst>
          </p:cNvPr>
          <p:cNvSpPr/>
          <p:nvPr/>
        </p:nvSpPr>
        <p:spPr>
          <a:xfrm>
            <a:off x="48754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4" name="Oval 493">
            <a:extLst>
              <a:ext uri="{FF2B5EF4-FFF2-40B4-BE49-F238E27FC236}">
                <a16:creationId xmlns:a16="http://schemas.microsoft.com/office/drawing/2014/main" id="{C03AD30B-A571-4995-A01B-2922E322DC66}"/>
              </a:ext>
            </a:extLst>
          </p:cNvPr>
          <p:cNvSpPr/>
          <p:nvPr/>
        </p:nvSpPr>
        <p:spPr>
          <a:xfrm>
            <a:off x="52354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5" name="Oval 494">
            <a:extLst>
              <a:ext uri="{FF2B5EF4-FFF2-40B4-BE49-F238E27FC236}">
                <a16:creationId xmlns:a16="http://schemas.microsoft.com/office/drawing/2014/main" id="{02814899-4B93-41CC-8F1C-0B4B74782B50}"/>
              </a:ext>
            </a:extLst>
          </p:cNvPr>
          <p:cNvSpPr/>
          <p:nvPr/>
        </p:nvSpPr>
        <p:spPr>
          <a:xfrm>
            <a:off x="55954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6" name="Oval 495">
            <a:extLst>
              <a:ext uri="{FF2B5EF4-FFF2-40B4-BE49-F238E27FC236}">
                <a16:creationId xmlns:a16="http://schemas.microsoft.com/office/drawing/2014/main" id="{388E4A9F-4BE2-4BA6-AF0A-C0CC7E76D980}"/>
              </a:ext>
            </a:extLst>
          </p:cNvPr>
          <p:cNvSpPr/>
          <p:nvPr/>
        </p:nvSpPr>
        <p:spPr>
          <a:xfrm>
            <a:off x="59554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7" name="Rectangle 496">
            <a:extLst>
              <a:ext uri="{FF2B5EF4-FFF2-40B4-BE49-F238E27FC236}">
                <a16:creationId xmlns:a16="http://schemas.microsoft.com/office/drawing/2014/main" id="{67A58C12-8027-4945-B1BE-10B13342E4F8}"/>
              </a:ext>
            </a:extLst>
          </p:cNvPr>
          <p:cNvSpPr/>
          <p:nvPr/>
        </p:nvSpPr>
        <p:spPr>
          <a:xfrm>
            <a:off x="638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8" name="Rectangle 497">
            <a:extLst>
              <a:ext uri="{FF2B5EF4-FFF2-40B4-BE49-F238E27FC236}">
                <a16:creationId xmlns:a16="http://schemas.microsoft.com/office/drawing/2014/main" id="{22EEEDB5-63E8-4908-9922-FB2DDDA89F0A}"/>
              </a:ext>
            </a:extLst>
          </p:cNvPr>
          <p:cNvSpPr/>
          <p:nvPr/>
        </p:nvSpPr>
        <p:spPr>
          <a:xfrm>
            <a:off x="674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99" name="Rectangle 498">
            <a:extLst>
              <a:ext uri="{FF2B5EF4-FFF2-40B4-BE49-F238E27FC236}">
                <a16:creationId xmlns:a16="http://schemas.microsoft.com/office/drawing/2014/main" id="{05CBD990-EEA5-418E-86A6-1A08D29F5E71}"/>
              </a:ext>
            </a:extLst>
          </p:cNvPr>
          <p:cNvSpPr/>
          <p:nvPr/>
        </p:nvSpPr>
        <p:spPr>
          <a:xfrm>
            <a:off x="7103642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0" name="Oval 499">
            <a:extLst>
              <a:ext uri="{FF2B5EF4-FFF2-40B4-BE49-F238E27FC236}">
                <a16:creationId xmlns:a16="http://schemas.microsoft.com/office/drawing/2014/main" id="{8C5B472D-3057-4ED4-BC4E-D3787CC8E62B}"/>
              </a:ext>
            </a:extLst>
          </p:cNvPr>
          <p:cNvSpPr/>
          <p:nvPr/>
        </p:nvSpPr>
        <p:spPr>
          <a:xfrm>
            <a:off x="6315463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1" name="Oval 500">
            <a:extLst>
              <a:ext uri="{FF2B5EF4-FFF2-40B4-BE49-F238E27FC236}">
                <a16:creationId xmlns:a16="http://schemas.microsoft.com/office/drawing/2014/main" id="{CF430F83-67FA-49A3-839A-71EE4DDECE92}"/>
              </a:ext>
            </a:extLst>
          </p:cNvPr>
          <p:cNvSpPr/>
          <p:nvPr/>
        </p:nvSpPr>
        <p:spPr>
          <a:xfrm>
            <a:off x="66754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2" name="Oval 501">
            <a:extLst>
              <a:ext uri="{FF2B5EF4-FFF2-40B4-BE49-F238E27FC236}">
                <a16:creationId xmlns:a16="http://schemas.microsoft.com/office/drawing/2014/main" id="{68FAAED6-BEAA-4987-978E-A947ABE21D0A}"/>
              </a:ext>
            </a:extLst>
          </p:cNvPr>
          <p:cNvSpPr/>
          <p:nvPr/>
        </p:nvSpPr>
        <p:spPr>
          <a:xfrm>
            <a:off x="70354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3" name="Oval 502">
            <a:extLst>
              <a:ext uri="{FF2B5EF4-FFF2-40B4-BE49-F238E27FC236}">
                <a16:creationId xmlns:a16="http://schemas.microsoft.com/office/drawing/2014/main" id="{86159C52-9C76-4718-AA38-EEBEA97094CB}"/>
              </a:ext>
            </a:extLst>
          </p:cNvPr>
          <p:cNvSpPr/>
          <p:nvPr/>
        </p:nvSpPr>
        <p:spPr>
          <a:xfrm>
            <a:off x="7395463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4" name="Rectangle 503">
            <a:extLst>
              <a:ext uri="{FF2B5EF4-FFF2-40B4-BE49-F238E27FC236}">
                <a16:creationId xmlns:a16="http://schemas.microsoft.com/office/drawing/2014/main" id="{65E90F31-9DBD-4B0C-B9B2-6ECD061A4090}"/>
              </a:ext>
            </a:extLst>
          </p:cNvPr>
          <p:cNvSpPr/>
          <p:nvPr/>
        </p:nvSpPr>
        <p:spPr>
          <a:xfrm>
            <a:off x="494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5" name="Rectangle 504">
            <a:extLst>
              <a:ext uri="{FF2B5EF4-FFF2-40B4-BE49-F238E27FC236}">
                <a16:creationId xmlns:a16="http://schemas.microsoft.com/office/drawing/2014/main" id="{C7AD4223-A323-452A-84E0-C0923BBE186A}"/>
              </a:ext>
            </a:extLst>
          </p:cNvPr>
          <p:cNvSpPr/>
          <p:nvPr/>
        </p:nvSpPr>
        <p:spPr>
          <a:xfrm>
            <a:off x="530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6" name="Rectangle 505">
            <a:extLst>
              <a:ext uri="{FF2B5EF4-FFF2-40B4-BE49-F238E27FC236}">
                <a16:creationId xmlns:a16="http://schemas.microsoft.com/office/drawing/2014/main" id="{A593DED5-B691-43EB-A334-E277175430F0}"/>
              </a:ext>
            </a:extLst>
          </p:cNvPr>
          <p:cNvSpPr/>
          <p:nvPr/>
        </p:nvSpPr>
        <p:spPr>
          <a:xfrm>
            <a:off x="566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7" name="Rectangle 506">
            <a:extLst>
              <a:ext uri="{FF2B5EF4-FFF2-40B4-BE49-F238E27FC236}">
                <a16:creationId xmlns:a16="http://schemas.microsoft.com/office/drawing/2014/main" id="{77769C54-49F1-4494-B2D3-B20EE31531D1}"/>
              </a:ext>
            </a:extLst>
          </p:cNvPr>
          <p:cNvSpPr/>
          <p:nvPr/>
        </p:nvSpPr>
        <p:spPr>
          <a:xfrm>
            <a:off x="602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08" name="Oval 507">
            <a:extLst>
              <a:ext uri="{FF2B5EF4-FFF2-40B4-BE49-F238E27FC236}">
                <a16:creationId xmlns:a16="http://schemas.microsoft.com/office/drawing/2014/main" id="{29877C12-1C7D-4E01-8A75-D68BFEEED1CF}"/>
              </a:ext>
            </a:extLst>
          </p:cNvPr>
          <p:cNvSpPr/>
          <p:nvPr/>
        </p:nvSpPr>
        <p:spPr>
          <a:xfrm>
            <a:off x="487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509" name="Oval 508">
            <a:extLst>
              <a:ext uri="{FF2B5EF4-FFF2-40B4-BE49-F238E27FC236}">
                <a16:creationId xmlns:a16="http://schemas.microsoft.com/office/drawing/2014/main" id="{C138E3F1-6C68-47BA-856B-F8CEF7D6F170}"/>
              </a:ext>
            </a:extLst>
          </p:cNvPr>
          <p:cNvSpPr/>
          <p:nvPr/>
        </p:nvSpPr>
        <p:spPr>
          <a:xfrm>
            <a:off x="487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0" name="Oval 509">
            <a:extLst>
              <a:ext uri="{FF2B5EF4-FFF2-40B4-BE49-F238E27FC236}">
                <a16:creationId xmlns:a16="http://schemas.microsoft.com/office/drawing/2014/main" id="{05E941A2-23FE-41D6-9BA6-9EEC34A4C94A}"/>
              </a:ext>
            </a:extLst>
          </p:cNvPr>
          <p:cNvSpPr/>
          <p:nvPr/>
        </p:nvSpPr>
        <p:spPr>
          <a:xfrm>
            <a:off x="523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1" name="Oval 510">
            <a:extLst>
              <a:ext uri="{FF2B5EF4-FFF2-40B4-BE49-F238E27FC236}">
                <a16:creationId xmlns:a16="http://schemas.microsoft.com/office/drawing/2014/main" id="{04F055D0-1452-412E-A03D-F740D8267B9F}"/>
              </a:ext>
            </a:extLst>
          </p:cNvPr>
          <p:cNvSpPr/>
          <p:nvPr/>
        </p:nvSpPr>
        <p:spPr>
          <a:xfrm>
            <a:off x="523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2" name="Oval 511">
            <a:extLst>
              <a:ext uri="{FF2B5EF4-FFF2-40B4-BE49-F238E27FC236}">
                <a16:creationId xmlns:a16="http://schemas.microsoft.com/office/drawing/2014/main" id="{18C32068-453E-47DB-9EB1-DCA71291086F}"/>
              </a:ext>
            </a:extLst>
          </p:cNvPr>
          <p:cNvSpPr/>
          <p:nvPr/>
        </p:nvSpPr>
        <p:spPr>
          <a:xfrm>
            <a:off x="559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3" name="Oval 512">
            <a:extLst>
              <a:ext uri="{FF2B5EF4-FFF2-40B4-BE49-F238E27FC236}">
                <a16:creationId xmlns:a16="http://schemas.microsoft.com/office/drawing/2014/main" id="{6F750EC6-D6EF-426C-B72A-96428BAE6C43}"/>
              </a:ext>
            </a:extLst>
          </p:cNvPr>
          <p:cNvSpPr/>
          <p:nvPr/>
        </p:nvSpPr>
        <p:spPr>
          <a:xfrm>
            <a:off x="559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4" name="Oval 513">
            <a:extLst>
              <a:ext uri="{FF2B5EF4-FFF2-40B4-BE49-F238E27FC236}">
                <a16:creationId xmlns:a16="http://schemas.microsoft.com/office/drawing/2014/main" id="{7A3B2783-2795-44C8-9BEA-FEF33B240A56}"/>
              </a:ext>
            </a:extLst>
          </p:cNvPr>
          <p:cNvSpPr/>
          <p:nvPr/>
        </p:nvSpPr>
        <p:spPr>
          <a:xfrm>
            <a:off x="595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5" name="Oval 514">
            <a:extLst>
              <a:ext uri="{FF2B5EF4-FFF2-40B4-BE49-F238E27FC236}">
                <a16:creationId xmlns:a16="http://schemas.microsoft.com/office/drawing/2014/main" id="{20BEA89D-B315-47F1-8498-004E3B4F6E13}"/>
              </a:ext>
            </a:extLst>
          </p:cNvPr>
          <p:cNvSpPr/>
          <p:nvPr/>
        </p:nvSpPr>
        <p:spPr>
          <a:xfrm>
            <a:off x="595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6" name="Rectangle 515">
            <a:extLst>
              <a:ext uri="{FF2B5EF4-FFF2-40B4-BE49-F238E27FC236}">
                <a16:creationId xmlns:a16="http://schemas.microsoft.com/office/drawing/2014/main" id="{D40ACD08-1CF0-4E35-8793-62C13AF471D6}"/>
              </a:ext>
            </a:extLst>
          </p:cNvPr>
          <p:cNvSpPr/>
          <p:nvPr/>
        </p:nvSpPr>
        <p:spPr>
          <a:xfrm>
            <a:off x="638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7" name="Rectangle 516">
            <a:extLst>
              <a:ext uri="{FF2B5EF4-FFF2-40B4-BE49-F238E27FC236}">
                <a16:creationId xmlns:a16="http://schemas.microsoft.com/office/drawing/2014/main" id="{8A86FCED-8C0C-4F88-B192-0D0604A0FE4D}"/>
              </a:ext>
            </a:extLst>
          </p:cNvPr>
          <p:cNvSpPr/>
          <p:nvPr/>
        </p:nvSpPr>
        <p:spPr>
          <a:xfrm>
            <a:off x="674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8" name="Rectangle 517">
            <a:extLst>
              <a:ext uri="{FF2B5EF4-FFF2-40B4-BE49-F238E27FC236}">
                <a16:creationId xmlns:a16="http://schemas.microsoft.com/office/drawing/2014/main" id="{D709BA5E-447B-43B5-9E5C-417E47D9BB07}"/>
              </a:ext>
            </a:extLst>
          </p:cNvPr>
          <p:cNvSpPr/>
          <p:nvPr/>
        </p:nvSpPr>
        <p:spPr>
          <a:xfrm>
            <a:off x="7103642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19" name="Oval 518">
            <a:extLst>
              <a:ext uri="{FF2B5EF4-FFF2-40B4-BE49-F238E27FC236}">
                <a16:creationId xmlns:a16="http://schemas.microsoft.com/office/drawing/2014/main" id="{8E571235-9733-4C36-A0F4-12C7F61666CE}"/>
              </a:ext>
            </a:extLst>
          </p:cNvPr>
          <p:cNvSpPr/>
          <p:nvPr/>
        </p:nvSpPr>
        <p:spPr>
          <a:xfrm>
            <a:off x="631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0" name="Oval 519">
            <a:extLst>
              <a:ext uri="{FF2B5EF4-FFF2-40B4-BE49-F238E27FC236}">
                <a16:creationId xmlns:a16="http://schemas.microsoft.com/office/drawing/2014/main" id="{2F935561-72DE-45A4-800D-38972BB8965E}"/>
              </a:ext>
            </a:extLst>
          </p:cNvPr>
          <p:cNvSpPr/>
          <p:nvPr/>
        </p:nvSpPr>
        <p:spPr>
          <a:xfrm>
            <a:off x="631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1" name="Oval 520">
            <a:extLst>
              <a:ext uri="{FF2B5EF4-FFF2-40B4-BE49-F238E27FC236}">
                <a16:creationId xmlns:a16="http://schemas.microsoft.com/office/drawing/2014/main" id="{B8F34A4D-B98D-46DC-BF15-7E45945C33E6}"/>
              </a:ext>
            </a:extLst>
          </p:cNvPr>
          <p:cNvSpPr/>
          <p:nvPr/>
        </p:nvSpPr>
        <p:spPr>
          <a:xfrm>
            <a:off x="667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2" name="Oval 521">
            <a:extLst>
              <a:ext uri="{FF2B5EF4-FFF2-40B4-BE49-F238E27FC236}">
                <a16:creationId xmlns:a16="http://schemas.microsoft.com/office/drawing/2014/main" id="{B84076E9-8A0C-4434-BAEF-DF820EB96E5B}"/>
              </a:ext>
            </a:extLst>
          </p:cNvPr>
          <p:cNvSpPr/>
          <p:nvPr/>
        </p:nvSpPr>
        <p:spPr>
          <a:xfrm>
            <a:off x="667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3" name="Oval 522">
            <a:extLst>
              <a:ext uri="{FF2B5EF4-FFF2-40B4-BE49-F238E27FC236}">
                <a16:creationId xmlns:a16="http://schemas.microsoft.com/office/drawing/2014/main" id="{3BA17CB3-14B8-46FC-BC14-ED62078A019E}"/>
              </a:ext>
            </a:extLst>
          </p:cNvPr>
          <p:cNvSpPr/>
          <p:nvPr/>
        </p:nvSpPr>
        <p:spPr>
          <a:xfrm>
            <a:off x="703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4" name="Oval 523">
            <a:extLst>
              <a:ext uri="{FF2B5EF4-FFF2-40B4-BE49-F238E27FC236}">
                <a16:creationId xmlns:a16="http://schemas.microsoft.com/office/drawing/2014/main" id="{8170CB95-7427-4E14-9DB1-32FAD41B612E}"/>
              </a:ext>
            </a:extLst>
          </p:cNvPr>
          <p:cNvSpPr/>
          <p:nvPr/>
        </p:nvSpPr>
        <p:spPr>
          <a:xfrm>
            <a:off x="703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5" name="Oval 524">
            <a:extLst>
              <a:ext uri="{FF2B5EF4-FFF2-40B4-BE49-F238E27FC236}">
                <a16:creationId xmlns:a16="http://schemas.microsoft.com/office/drawing/2014/main" id="{43868AF6-F91A-4609-8B52-643ADF4C5827}"/>
              </a:ext>
            </a:extLst>
          </p:cNvPr>
          <p:cNvSpPr/>
          <p:nvPr/>
        </p:nvSpPr>
        <p:spPr>
          <a:xfrm>
            <a:off x="7395463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6" name="Oval 525">
            <a:extLst>
              <a:ext uri="{FF2B5EF4-FFF2-40B4-BE49-F238E27FC236}">
                <a16:creationId xmlns:a16="http://schemas.microsoft.com/office/drawing/2014/main" id="{99CC30CB-712A-4957-995B-FE2F556AF94D}"/>
              </a:ext>
            </a:extLst>
          </p:cNvPr>
          <p:cNvSpPr/>
          <p:nvPr/>
        </p:nvSpPr>
        <p:spPr>
          <a:xfrm>
            <a:off x="7395463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27" name="Arc 526">
            <a:extLst>
              <a:ext uri="{FF2B5EF4-FFF2-40B4-BE49-F238E27FC236}">
                <a16:creationId xmlns:a16="http://schemas.microsoft.com/office/drawing/2014/main" id="{44B83117-390C-4489-8136-3DA647A5B89B}"/>
              </a:ext>
            </a:extLst>
          </p:cNvPr>
          <p:cNvSpPr/>
          <p:nvPr/>
        </p:nvSpPr>
        <p:spPr>
          <a:xfrm>
            <a:off x="5303642" y="688862"/>
            <a:ext cx="1800000" cy="5064238"/>
          </a:xfrm>
          <a:prstGeom prst="arc">
            <a:avLst>
              <a:gd name="adj1" fmla="val 10847185"/>
              <a:gd name="adj2" fmla="val 215005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6" name="Rectangle 655">
            <a:extLst>
              <a:ext uri="{FF2B5EF4-FFF2-40B4-BE49-F238E27FC236}">
                <a16:creationId xmlns:a16="http://schemas.microsoft.com/office/drawing/2014/main" id="{3B2C0DAA-C305-4098-ACDB-612AD5508EC9}"/>
              </a:ext>
            </a:extLst>
          </p:cNvPr>
          <p:cNvSpPr/>
          <p:nvPr/>
        </p:nvSpPr>
        <p:spPr>
          <a:xfrm>
            <a:off x="880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7" name="Rectangle 656">
            <a:extLst>
              <a:ext uri="{FF2B5EF4-FFF2-40B4-BE49-F238E27FC236}">
                <a16:creationId xmlns:a16="http://schemas.microsoft.com/office/drawing/2014/main" id="{0376AEE1-40CA-47F3-8234-72E5723C678E}"/>
              </a:ext>
            </a:extLst>
          </p:cNvPr>
          <p:cNvSpPr/>
          <p:nvPr/>
        </p:nvSpPr>
        <p:spPr>
          <a:xfrm>
            <a:off x="916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8" name="Rectangle 657">
            <a:extLst>
              <a:ext uri="{FF2B5EF4-FFF2-40B4-BE49-F238E27FC236}">
                <a16:creationId xmlns:a16="http://schemas.microsoft.com/office/drawing/2014/main" id="{EE62A665-9492-4589-AA17-3A005A844D5F}"/>
              </a:ext>
            </a:extLst>
          </p:cNvPr>
          <p:cNvSpPr/>
          <p:nvPr/>
        </p:nvSpPr>
        <p:spPr>
          <a:xfrm>
            <a:off x="952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59" name="Rectangle 658">
            <a:extLst>
              <a:ext uri="{FF2B5EF4-FFF2-40B4-BE49-F238E27FC236}">
                <a16:creationId xmlns:a16="http://schemas.microsoft.com/office/drawing/2014/main" id="{F0FA8CDB-BE97-4C85-99FE-15523B4A5704}"/>
              </a:ext>
            </a:extLst>
          </p:cNvPr>
          <p:cNvSpPr/>
          <p:nvPr/>
        </p:nvSpPr>
        <p:spPr>
          <a:xfrm>
            <a:off x="988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0" name="Oval 659">
            <a:extLst>
              <a:ext uri="{FF2B5EF4-FFF2-40B4-BE49-F238E27FC236}">
                <a16:creationId xmlns:a16="http://schemas.microsoft.com/office/drawing/2014/main" id="{DC72FC17-684D-4579-8896-A968F82C2706}"/>
              </a:ext>
            </a:extLst>
          </p:cNvPr>
          <p:cNvSpPr/>
          <p:nvPr/>
        </p:nvSpPr>
        <p:spPr>
          <a:xfrm>
            <a:off x="874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1" name="Oval 660">
            <a:extLst>
              <a:ext uri="{FF2B5EF4-FFF2-40B4-BE49-F238E27FC236}">
                <a16:creationId xmlns:a16="http://schemas.microsoft.com/office/drawing/2014/main" id="{2DCE805F-1FB3-4B32-AC26-D730F1DB6EBB}"/>
              </a:ext>
            </a:extLst>
          </p:cNvPr>
          <p:cNvSpPr/>
          <p:nvPr/>
        </p:nvSpPr>
        <p:spPr>
          <a:xfrm>
            <a:off x="910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2" name="Oval 661">
            <a:extLst>
              <a:ext uri="{FF2B5EF4-FFF2-40B4-BE49-F238E27FC236}">
                <a16:creationId xmlns:a16="http://schemas.microsoft.com/office/drawing/2014/main" id="{28076AB2-B64D-4E53-BE9C-947325109B4F}"/>
              </a:ext>
            </a:extLst>
          </p:cNvPr>
          <p:cNvSpPr/>
          <p:nvPr/>
        </p:nvSpPr>
        <p:spPr>
          <a:xfrm>
            <a:off x="946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3" name="Oval 662">
            <a:extLst>
              <a:ext uri="{FF2B5EF4-FFF2-40B4-BE49-F238E27FC236}">
                <a16:creationId xmlns:a16="http://schemas.microsoft.com/office/drawing/2014/main" id="{FAD26621-C551-41BD-B024-93CFB2F0DA04}"/>
              </a:ext>
            </a:extLst>
          </p:cNvPr>
          <p:cNvSpPr/>
          <p:nvPr/>
        </p:nvSpPr>
        <p:spPr>
          <a:xfrm>
            <a:off x="982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4" name="Rectangle 663">
            <a:extLst>
              <a:ext uri="{FF2B5EF4-FFF2-40B4-BE49-F238E27FC236}">
                <a16:creationId xmlns:a16="http://schemas.microsoft.com/office/drawing/2014/main" id="{174ED28D-0B0D-4659-B5E6-9642F376EB6D}"/>
              </a:ext>
            </a:extLst>
          </p:cNvPr>
          <p:cNvSpPr/>
          <p:nvPr/>
        </p:nvSpPr>
        <p:spPr>
          <a:xfrm>
            <a:off x="1024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5" name="Rectangle 664">
            <a:extLst>
              <a:ext uri="{FF2B5EF4-FFF2-40B4-BE49-F238E27FC236}">
                <a16:creationId xmlns:a16="http://schemas.microsoft.com/office/drawing/2014/main" id="{99B8890A-6A1E-4556-BD8B-D04D9559AA34}"/>
              </a:ext>
            </a:extLst>
          </p:cNvPr>
          <p:cNvSpPr/>
          <p:nvPr/>
        </p:nvSpPr>
        <p:spPr>
          <a:xfrm>
            <a:off x="1060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6" name="Rectangle 665">
            <a:extLst>
              <a:ext uri="{FF2B5EF4-FFF2-40B4-BE49-F238E27FC236}">
                <a16:creationId xmlns:a16="http://schemas.microsoft.com/office/drawing/2014/main" id="{C9420F2B-BC94-4CB7-B984-291BA8E16670}"/>
              </a:ext>
            </a:extLst>
          </p:cNvPr>
          <p:cNvSpPr/>
          <p:nvPr/>
        </p:nvSpPr>
        <p:spPr>
          <a:xfrm>
            <a:off x="10969737" y="28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7" name="Oval 666">
            <a:extLst>
              <a:ext uri="{FF2B5EF4-FFF2-40B4-BE49-F238E27FC236}">
                <a16:creationId xmlns:a16="http://schemas.microsoft.com/office/drawing/2014/main" id="{9F2E08B8-A0DD-48E5-AB1B-F37A7D18B4B4}"/>
              </a:ext>
            </a:extLst>
          </p:cNvPr>
          <p:cNvSpPr/>
          <p:nvPr/>
        </p:nvSpPr>
        <p:spPr>
          <a:xfrm>
            <a:off x="1018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8" name="Oval 667">
            <a:extLst>
              <a:ext uri="{FF2B5EF4-FFF2-40B4-BE49-F238E27FC236}">
                <a16:creationId xmlns:a16="http://schemas.microsoft.com/office/drawing/2014/main" id="{9DCF10DA-8DFE-4C09-A572-DE3DA01E4453}"/>
              </a:ext>
            </a:extLst>
          </p:cNvPr>
          <p:cNvSpPr/>
          <p:nvPr/>
        </p:nvSpPr>
        <p:spPr>
          <a:xfrm>
            <a:off x="1054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9" name="Oval 668">
            <a:extLst>
              <a:ext uri="{FF2B5EF4-FFF2-40B4-BE49-F238E27FC236}">
                <a16:creationId xmlns:a16="http://schemas.microsoft.com/office/drawing/2014/main" id="{EA79C8F9-3E21-44F3-9750-70EDEF21D3E4}"/>
              </a:ext>
            </a:extLst>
          </p:cNvPr>
          <p:cNvSpPr/>
          <p:nvPr/>
        </p:nvSpPr>
        <p:spPr>
          <a:xfrm>
            <a:off x="1090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0" name="Oval 669">
            <a:extLst>
              <a:ext uri="{FF2B5EF4-FFF2-40B4-BE49-F238E27FC236}">
                <a16:creationId xmlns:a16="http://schemas.microsoft.com/office/drawing/2014/main" id="{70D15BF0-3371-4A9D-A257-45812995CBBE}"/>
              </a:ext>
            </a:extLst>
          </p:cNvPr>
          <p:cNvSpPr/>
          <p:nvPr/>
        </p:nvSpPr>
        <p:spPr>
          <a:xfrm>
            <a:off x="11261558" y="31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1" name="Rectangle 670">
            <a:extLst>
              <a:ext uri="{FF2B5EF4-FFF2-40B4-BE49-F238E27FC236}">
                <a16:creationId xmlns:a16="http://schemas.microsoft.com/office/drawing/2014/main" id="{D5263012-68E1-490F-9C77-7BC43535EC53}"/>
              </a:ext>
            </a:extLst>
          </p:cNvPr>
          <p:cNvSpPr/>
          <p:nvPr/>
        </p:nvSpPr>
        <p:spPr>
          <a:xfrm>
            <a:off x="880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2" name="Rectangle 671">
            <a:extLst>
              <a:ext uri="{FF2B5EF4-FFF2-40B4-BE49-F238E27FC236}">
                <a16:creationId xmlns:a16="http://schemas.microsoft.com/office/drawing/2014/main" id="{45DC0D44-686E-4939-92C0-C94FF959E66F}"/>
              </a:ext>
            </a:extLst>
          </p:cNvPr>
          <p:cNvSpPr/>
          <p:nvPr/>
        </p:nvSpPr>
        <p:spPr>
          <a:xfrm>
            <a:off x="916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3" name="Rectangle 672">
            <a:extLst>
              <a:ext uri="{FF2B5EF4-FFF2-40B4-BE49-F238E27FC236}">
                <a16:creationId xmlns:a16="http://schemas.microsoft.com/office/drawing/2014/main" id="{C60AC142-8994-434E-A450-2B9764B1FC56}"/>
              </a:ext>
            </a:extLst>
          </p:cNvPr>
          <p:cNvSpPr/>
          <p:nvPr/>
        </p:nvSpPr>
        <p:spPr>
          <a:xfrm>
            <a:off x="952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4" name="Rectangle 673">
            <a:extLst>
              <a:ext uri="{FF2B5EF4-FFF2-40B4-BE49-F238E27FC236}">
                <a16:creationId xmlns:a16="http://schemas.microsoft.com/office/drawing/2014/main" id="{B9155C83-9B8D-49A8-9C6A-34D30722D38D}"/>
              </a:ext>
            </a:extLst>
          </p:cNvPr>
          <p:cNvSpPr/>
          <p:nvPr/>
        </p:nvSpPr>
        <p:spPr>
          <a:xfrm>
            <a:off x="988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5" name="Oval 674">
            <a:extLst>
              <a:ext uri="{FF2B5EF4-FFF2-40B4-BE49-F238E27FC236}">
                <a16:creationId xmlns:a16="http://schemas.microsoft.com/office/drawing/2014/main" id="{0EDBF8E7-B600-47AB-BC89-FF2C3C0C56BE}"/>
              </a:ext>
            </a:extLst>
          </p:cNvPr>
          <p:cNvSpPr/>
          <p:nvPr/>
        </p:nvSpPr>
        <p:spPr>
          <a:xfrm>
            <a:off x="8741558" y="27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6" name="Oval 675">
            <a:extLst>
              <a:ext uri="{FF2B5EF4-FFF2-40B4-BE49-F238E27FC236}">
                <a16:creationId xmlns:a16="http://schemas.microsoft.com/office/drawing/2014/main" id="{61FF1405-D8E2-4DA0-ACCC-113D005F5540}"/>
              </a:ext>
            </a:extLst>
          </p:cNvPr>
          <p:cNvSpPr/>
          <p:nvPr/>
        </p:nvSpPr>
        <p:spPr>
          <a:xfrm>
            <a:off x="910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7" name="Oval 676">
            <a:extLst>
              <a:ext uri="{FF2B5EF4-FFF2-40B4-BE49-F238E27FC236}">
                <a16:creationId xmlns:a16="http://schemas.microsoft.com/office/drawing/2014/main" id="{30FC406E-D7E3-4682-86C9-D98839E91F1C}"/>
              </a:ext>
            </a:extLst>
          </p:cNvPr>
          <p:cNvSpPr/>
          <p:nvPr/>
        </p:nvSpPr>
        <p:spPr>
          <a:xfrm>
            <a:off x="946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8" name="Oval 677">
            <a:extLst>
              <a:ext uri="{FF2B5EF4-FFF2-40B4-BE49-F238E27FC236}">
                <a16:creationId xmlns:a16="http://schemas.microsoft.com/office/drawing/2014/main" id="{3CED9F75-3102-4913-939D-6CDAA63EAEFF}"/>
              </a:ext>
            </a:extLst>
          </p:cNvPr>
          <p:cNvSpPr/>
          <p:nvPr/>
        </p:nvSpPr>
        <p:spPr>
          <a:xfrm>
            <a:off x="982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79" name="Rectangle 678">
            <a:extLst>
              <a:ext uri="{FF2B5EF4-FFF2-40B4-BE49-F238E27FC236}">
                <a16:creationId xmlns:a16="http://schemas.microsoft.com/office/drawing/2014/main" id="{DB92EFD2-BF29-497E-B0D5-3FCBF1CFBC0E}"/>
              </a:ext>
            </a:extLst>
          </p:cNvPr>
          <p:cNvSpPr/>
          <p:nvPr/>
        </p:nvSpPr>
        <p:spPr>
          <a:xfrm>
            <a:off x="1024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0" name="Rectangle 679">
            <a:extLst>
              <a:ext uri="{FF2B5EF4-FFF2-40B4-BE49-F238E27FC236}">
                <a16:creationId xmlns:a16="http://schemas.microsoft.com/office/drawing/2014/main" id="{FB1771B3-738F-4DC8-8418-5A25015D19D7}"/>
              </a:ext>
            </a:extLst>
          </p:cNvPr>
          <p:cNvSpPr/>
          <p:nvPr/>
        </p:nvSpPr>
        <p:spPr>
          <a:xfrm>
            <a:off x="1060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1" name="Rectangle 680">
            <a:extLst>
              <a:ext uri="{FF2B5EF4-FFF2-40B4-BE49-F238E27FC236}">
                <a16:creationId xmlns:a16="http://schemas.microsoft.com/office/drawing/2014/main" id="{8F3BB0B5-6FAE-4D85-800A-093C26EBBE33}"/>
              </a:ext>
            </a:extLst>
          </p:cNvPr>
          <p:cNvSpPr/>
          <p:nvPr/>
        </p:nvSpPr>
        <p:spPr>
          <a:xfrm>
            <a:off x="10969737" y="24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2" name="Oval 681">
            <a:extLst>
              <a:ext uri="{FF2B5EF4-FFF2-40B4-BE49-F238E27FC236}">
                <a16:creationId xmlns:a16="http://schemas.microsoft.com/office/drawing/2014/main" id="{5511C1DA-C8C2-4381-8CC7-0138C6B19EA3}"/>
              </a:ext>
            </a:extLst>
          </p:cNvPr>
          <p:cNvSpPr/>
          <p:nvPr/>
        </p:nvSpPr>
        <p:spPr>
          <a:xfrm>
            <a:off x="1018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3" name="Oval 682">
            <a:extLst>
              <a:ext uri="{FF2B5EF4-FFF2-40B4-BE49-F238E27FC236}">
                <a16:creationId xmlns:a16="http://schemas.microsoft.com/office/drawing/2014/main" id="{922EDFF0-2D7A-4A36-BC7C-696CB642FFC5}"/>
              </a:ext>
            </a:extLst>
          </p:cNvPr>
          <p:cNvSpPr/>
          <p:nvPr/>
        </p:nvSpPr>
        <p:spPr>
          <a:xfrm>
            <a:off x="1054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4" name="Oval 683">
            <a:extLst>
              <a:ext uri="{FF2B5EF4-FFF2-40B4-BE49-F238E27FC236}">
                <a16:creationId xmlns:a16="http://schemas.microsoft.com/office/drawing/2014/main" id="{F43A31F1-DF2F-451C-BBE3-2B4C8FE0D46F}"/>
              </a:ext>
            </a:extLst>
          </p:cNvPr>
          <p:cNvSpPr/>
          <p:nvPr/>
        </p:nvSpPr>
        <p:spPr>
          <a:xfrm>
            <a:off x="1090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5" name="Oval 684">
            <a:extLst>
              <a:ext uri="{FF2B5EF4-FFF2-40B4-BE49-F238E27FC236}">
                <a16:creationId xmlns:a16="http://schemas.microsoft.com/office/drawing/2014/main" id="{F23E7971-11E8-4611-A5D2-C3525729ADDA}"/>
              </a:ext>
            </a:extLst>
          </p:cNvPr>
          <p:cNvSpPr/>
          <p:nvPr/>
        </p:nvSpPr>
        <p:spPr>
          <a:xfrm>
            <a:off x="11261558" y="27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6" name="Rectangle 685">
            <a:extLst>
              <a:ext uri="{FF2B5EF4-FFF2-40B4-BE49-F238E27FC236}">
                <a16:creationId xmlns:a16="http://schemas.microsoft.com/office/drawing/2014/main" id="{847FC98A-111E-4911-8509-D87D2DCC765A}"/>
              </a:ext>
            </a:extLst>
          </p:cNvPr>
          <p:cNvSpPr/>
          <p:nvPr/>
        </p:nvSpPr>
        <p:spPr>
          <a:xfrm>
            <a:off x="880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7" name="Rectangle 686">
            <a:extLst>
              <a:ext uri="{FF2B5EF4-FFF2-40B4-BE49-F238E27FC236}">
                <a16:creationId xmlns:a16="http://schemas.microsoft.com/office/drawing/2014/main" id="{EB762C06-9E24-49CB-BBB3-1DB4D2142876}"/>
              </a:ext>
            </a:extLst>
          </p:cNvPr>
          <p:cNvSpPr/>
          <p:nvPr/>
        </p:nvSpPr>
        <p:spPr>
          <a:xfrm>
            <a:off x="916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8" name="Rectangle 687">
            <a:extLst>
              <a:ext uri="{FF2B5EF4-FFF2-40B4-BE49-F238E27FC236}">
                <a16:creationId xmlns:a16="http://schemas.microsoft.com/office/drawing/2014/main" id="{74739B95-395C-43C9-A57B-2E49A32ABE46}"/>
              </a:ext>
            </a:extLst>
          </p:cNvPr>
          <p:cNvSpPr/>
          <p:nvPr/>
        </p:nvSpPr>
        <p:spPr>
          <a:xfrm>
            <a:off x="952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89" name="Rectangle 688">
            <a:extLst>
              <a:ext uri="{FF2B5EF4-FFF2-40B4-BE49-F238E27FC236}">
                <a16:creationId xmlns:a16="http://schemas.microsoft.com/office/drawing/2014/main" id="{1A8DC3FE-8669-4ABF-A06D-A2C3D8A136BD}"/>
              </a:ext>
            </a:extLst>
          </p:cNvPr>
          <p:cNvSpPr/>
          <p:nvPr/>
        </p:nvSpPr>
        <p:spPr>
          <a:xfrm>
            <a:off x="988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0" name="Oval 689">
            <a:extLst>
              <a:ext uri="{FF2B5EF4-FFF2-40B4-BE49-F238E27FC236}">
                <a16:creationId xmlns:a16="http://schemas.microsoft.com/office/drawing/2014/main" id="{1A1E9999-2FA3-47D2-BC30-CDB672F3DB19}"/>
              </a:ext>
            </a:extLst>
          </p:cNvPr>
          <p:cNvSpPr/>
          <p:nvPr/>
        </p:nvSpPr>
        <p:spPr>
          <a:xfrm>
            <a:off x="8741558" y="24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1" name="Oval 690">
            <a:extLst>
              <a:ext uri="{FF2B5EF4-FFF2-40B4-BE49-F238E27FC236}">
                <a16:creationId xmlns:a16="http://schemas.microsoft.com/office/drawing/2014/main" id="{CBB9A73A-849F-4E0F-9AEA-98E8236D05D1}"/>
              </a:ext>
            </a:extLst>
          </p:cNvPr>
          <p:cNvSpPr/>
          <p:nvPr/>
        </p:nvSpPr>
        <p:spPr>
          <a:xfrm>
            <a:off x="910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2" name="Oval 691">
            <a:extLst>
              <a:ext uri="{FF2B5EF4-FFF2-40B4-BE49-F238E27FC236}">
                <a16:creationId xmlns:a16="http://schemas.microsoft.com/office/drawing/2014/main" id="{4ABC04A5-6E69-4013-95C8-2C4FCCE9F68F}"/>
              </a:ext>
            </a:extLst>
          </p:cNvPr>
          <p:cNvSpPr/>
          <p:nvPr/>
        </p:nvSpPr>
        <p:spPr>
          <a:xfrm>
            <a:off x="946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3" name="Oval 692">
            <a:extLst>
              <a:ext uri="{FF2B5EF4-FFF2-40B4-BE49-F238E27FC236}">
                <a16:creationId xmlns:a16="http://schemas.microsoft.com/office/drawing/2014/main" id="{EA05199F-651F-41D3-B1CF-390189442575}"/>
              </a:ext>
            </a:extLst>
          </p:cNvPr>
          <p:cNvSpPr/>
          <p:nvPr/>
        </p:nvSpPr>
        <p:spPr>
          <a:xfrm>
            <a:off x="982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4" name="Rectangle 693">
            <a:extLst>
              <a:ext uri="{FF2B5EF4-FFF2-40B4-BE49-F238E27FC236}">
                <a16:creationId xmlns:a16="http://schemas.microsoft.com/office/drawing/2014/main" id="{7DB7D8B0-1DBC-4DFB-A09A-32A79CF09251}"/>
              </a:ext>
            </a:extLst>
          </p:cNvPr>
          <p:cNvSpPr/>
          <p:nvPr/>
        </p:nvSpPr>
        <p:spPr>
          <a:xfrm>
            <a:off x="1024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5" name="Rectangle 694">
            <a:extLst>
              <a:ext uri="{FF2B5EF4-FFF2-40B4-BE49-F238E27FC236}">
                <a16:creationId xmlns:a16="http://schemas.microsoft.com/office/drawing/2014/main" id="{F6BA2EB6-3AA2-4925-85CA-69E3AB45D3AF}"/>
              </a:ext>
            </a:extLst>
          </p:cNvPr>
          <p:cNvSpPr/>
          <p:nvPr/>
        </p:nvSpPr>
        <p:spPr>
          <a:xfrm>
            <a:off x="1060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6" name="Rectangle 695">
            <a:extLst>
              <a:ext uri="{FF2B5EF4-FFF2-40B4-BE49-F238E27FC236}">
                <a16:creationId xmlns:a16="http://schemas.microsoft.com/office/drawing/2014/main" id="{9374CD67-538E-4740-9348-6DBE063E79E7}"/>
              </a:ext>
            </a:extLst>
          </p:cNvPr>
          <p:cNvSpPr/>
          <p:nvPr/>
        </p:nvSpPr>
        <p:spPr>
          <a:xfrm>
            <a:off x="10969737" y="21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7" name="Oval 696">
            <a:extLst>
              <a:ext uri="{FF2B5EF4-FFF2-40B4-BE49-F238E27FC236}">
                <a16:creationId xmlns:a16="http://schemas.microsoft.com/office/drawing/2014/main" id="{B120A59A-D127-4A09-A239-6D94D5B45F67}"/>
              </a:ext>
            </a:extLst>
          </p:cNvPr>
          <p:cNvSpPr/>
          <p:nvPr/>
        </p:nvSpPr>
        <p:spPr>
          <a:xfrm>
            <a:off x="1018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8" name="Oval 697">
            <a:extLst>
              <a:ext uri="{FF2B5EF4-FFF2-40B4-BE49-F238E27FC236}">
                <a16:creationId xmlns:a16="http://schemas.microsoft.com/office/drawing/2014/main" id="{A237E1F4-EE5F-47D7-9D22-CCD720BD0A41}"/>
              </a:ext>
            </a:extLst>
          </p:cNvPr>
          <p:cNvSpPr/>
          <p:nvPr/>
        </p:nvSpPr>
        <p:spPr>
          <a:xfrm>
            <a:off x="1054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99" name="Oval 698">
            <a:extLst>
              <a:ext uri="{FF2B5EF4-FFF2-40B4-BE49-F238E27FC236}">
                <a16:creationId xmlns:a16="http://schemas.microsoft.com/office/drawing/2014/main" id="{3453FDCE-EE1B-4D15-9C0A-4C1D0CC10D5D}"/>
              </a:ext>
            </a:extLst>
          </p:cNvPr>
          <p:cNvSpPr/>
          <p:nvPr/>
        </p:nvSpPr>
        <p:spPr>
          <a:xfrm>
            <a:off x="1090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0" name="Oval 699">
            <a:extLst>
              <a:ext uri="{FF2B5EF4-FFF2-40B4-BE49-F238E27FC236}">
                <a16:creationId xmlns:a16="http://schemas.microsoft.com/office/drawing/2014/main" id="{77168307-9F76-4C37-8968-65A1D7898159}"/>
              </a:ext>
            </a:extLst>
          </p:cNvPr>
          <p:cNvSpPr/>
          <p:nvPr/>
        </p:nvSpPr>
        <p:spPr>
          <a:xfrm>
            <a:off x="11261558" y="242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1" name="Rectangle 700">
            <a:extLst>
              <a:ext uri="{FF2B5EF4-FFF2-40B4-BE49-F238E27FC236}">
                <a16:creationId xmlns:a16="http://schemas.microsoft.com/office/drawing/2014/main" id="{0F5770BB-A55E-4841-AC09-75A1C3C16315}"/>
              </a:ext>
            </a:extLst>
          </p:cNvPr>
          <p:cNvSpPr/>
          <p:nvPr/>
        </p:nvSpPr>
        <p:spPr>
          <a:xfrm>
            <a:off x="880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2" name="Rectangle 701">
            <a:extLst>
              <a:ext uri="{FF2B5EF4-FFF2-40B4-BE49-F238E27FC236}">
                <a16:creationId xmlns:a16="http://schemas.microsoft.com/office/drawing/2014/main" id="{6081E5B3-9FB2-4048-BA48-E80EDE76678A}"/>
              </a:ext>
            </a:extLst>
          </p:cNvPr>
          <p:cNvSpPr/>
          <p:nvPr/>
        </p:nvSpPr>
        <p:spPr>
          <a:xfrm>
            <a:off x="916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3" name="Rectangle 702">
            <a:extLst>
              <a:ext uri="{FF2B5EF4-FFF2-40B4-BE49-F238E27FC236}">
                <a16:creationId xmlns:a16="http://schemas.microsoft.com/office/drawing/2014/main" id="{855C79F5-9CD2-4DFF-932C-E0715C7E5508}"/>
              </a:ext>
            </a:extLst>
          </p:cNvPr>
          <p:cNvSpPr/>
          <p:nvPr/>
        </p:nvSpPr>
        <p:spPr>
          <a:xfrm>
            <a:off x="952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4" name="Rectangle 703">
            <a:extLst>
              <a:ext uri="{FF2B5EF4-FFF2-40B4-BE49-F238E27FC236}">
                <a16:creationId xmlns:a16="http://schemas.microsoft.com/office/drawing/2014/main" id="{C7B0179A-A9D5-4DC2-9ECB-88E5A17FF47D}"/>
              </a:ext>
            </a:extLst>
          </p:cNvPr>
          <p:cNvSpPr/>
          <p:nvPr/>
        </p:nvSpPr>
        <p:spPr>
          <a:xfrm>
            <a:off x="988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5" name="Oval 704">
            <a:extLst>
              <a:ext uri="{FF2B5EF4-FFF2-40B4-BE49-F238E27FC236}">
                <a16:creationId xmlns:a16="http://schemas.microsoft.com/office/drawing/2014/main" id="{AA4A2D15-D065-4054-A538-A158BA09ECB1}"/>
              </a:ext>
            </a:extLst>
          </p:cNvPr>
          <p:cNvSpPr/>
          <p:nvPr/>
        </p:nvSpPr>
        <p:spPr>
          <a:xfrm>
            <a:off x="8741558" y="20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6" name="Oval 705">
            <a:extLst>
              <a:ext uri="{FF2B5EF4-FFF2-40B4-BE49-F238E27FC236}">
                <a16:creationId xmlns:a16="http://schemas.microsoft.com/office/drawing/2014/main" id="{7DC15A32-F16B-445A-BDBC-1DA870E371D3}"/>
              </a:ext>
            </a:extLst>
          </p:cNvPr>
          <p:cNvSpPr/>
          <p:nvPr/>
        </p:nvSpPr>
        <p:spPr>
          <a:xfrm>
            <a:off x="910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7" name="Oval 706">
            <a:extLst>
              <a:ext uri="{FF2B5EF4-FFF2-40B4-BE49-F238E27FC236}">
                <a16:creationId xmlns:a16="http://schemas.microsoft.com/office/drawing/2014/main" id="{7A4EF4B5-F9A3-4782-9AD4-8B8EFE477B93}"/>
              </a:ext>
            </a:extLst>
          </p:cNvPr>
          <p:cNvSpPr/>
          <p:nvPr/>
        </p:nvSpPr>
        <p:spPr>
          <a:xfrm>
            <a:off x="946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8" name="Oval 707">
            <a:extLst>
              <a:ext uri="{FF2B5EF4-FFF2-40B4-BE49-F238E27FC236}">
                <a16:creationId xmlns:a16="http://schemas.microsoft.com/office/drawing/2014/main" id="{093F236B-C953-4AB7-B412-C153C913BA33}"/>
              </a:ext>
            </a:extLst>
          </p:cNvPr>
          <p:cNvSpPr/>
          <p:nvPr/>
        </p:nvSpPr>
        <p:spPr>
          <a:xfrm>
            <a:off x="982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09" name="Rectangle 708">
            <a:extLst>
              <a:ext uri="{FF2B5EF4-FFF2-40B4-BE49-F238E27FC236}">
                <a16:creationId xmlns:a16="http://schemas.microsoft.com/office/drawing/2014/main" id="{AA195FCC-F295-4FF3-9237-BD0B8431C0EC}"/>
              </a:ext>
            </a:extLst>
          </p:cNvPr>
          <p:cNvSpPr/>
          <p:nvPr/>
        </p:nvSpPr>
        <p:spPr>
          <a:xfrm>
            <a:off x="1024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0" name="Rectangle 709">
            <a:extLst>
              <a:ext uri="{FF2B5EF4-FFF2-40B4-BE49-F238E27FC236}">
                <a16:creationId xmlns:a16="http://schemas.microsoft.com/office/drawing/2014/main" id="{07E249BB-809C-4242-9259-C970F9D7AB0C}"/>
              </a:ext>
            </a:extLst>
          </p:cNvPr>
          <p:cNvSpPr/>
          <p:nvPr/>
        </p:nvSpPr>
        <p:spPr>
          <a:xfrm>
            <a:off x="1060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1" name="Rectangle 710">
            <a:extLst>
              <a:ext uri="{FF2B5EF4-FFF2-40B4-BE49-F238E27FC236}">
                <a16:creationId xmlns:a16="http://schemas.microsoft.com/office/drawing/2014/main" id="{3417A479-2777-4BCE-A0D7-5889FA5A5D00}"/>
              </a:ext>
            </a:extLst>
          </p:cNvPr>
          <p:cNvSpPr/>
          <p:nvPr/>
        </p:nvSpPr>
        <p:spPr>
          <a:xfrm>
            <a:off x="10969737" y="176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2" name="Oval 711">
            <a:extLst>
              <a:ext uri="{FF2B5EF4-FFF2-40B4-BE49-F238E27FC236}">
                <a16:creationId xmlns:a16="http://schemas.microsoft.com/office/drawing/2014/main" id="{A6292DF3-F9EA-4899-8E86-1769E5643E6B}"/>
              </a:ext>
            </a:extLst>
          </p:cNvPr>
          <p:cNvSpPr/>
          <p:nvPr/>
        </p:nvSpPr>
        <p:spPr>
          <a:xfrm>
            <a:off x="1018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3" name="Oval 712">
            <a:extLst>
              <a:ext uri="{FF2B5EF4-FFF2-40B4-BE49-F238E27FC236}">
                <a16:creationId xmlns:a16="http://schemas.microsoft.com/office/drawing/2014/main" id="{6D5ADB6C-16B1-4693-BA5B-EEBBFB11F818}"/>
              </a:ext>
            </a:extLst>
          </p:cNvPr>
          <p:cNvSpPr/>
          <p:nvPr/>
        </p:nvSpPr>
        <p:spPr>
          <a:xfrm>
            <a:off x="1054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4" name="Oval 713">
            <a:extLst>
              <a:ext uri="{FF2B5EF4-FFF2-40B4-BE49-F238E27FC236}">
                <a16:creationId xmlns:a16="http://schemas.microsoft.com/office/drawing/2014/main" id="{3144D7F3-0F9C-4178-A72B-8D5C63941B7F}"/>
              </a:ext>
            </a:extLst>
          </p:cNvPr>
          <p:cNvSpPr/>
          <p:nvPr/>
        </p:nvSpPr>
        <p:spPr>
          <a:xfrm>
            <a:off x="1090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5" name="Oval 714">
            <a:extLst>
              <a:ext uri="{FF2B5EF4-FFF2-40B4-BE49-F238E27FC236}">
                <a16:creationId xmlns:a16="http://schemas.microsoft.com/office/drawing/2014/main" id="{9F488371-E2DC-4F49-9300-75BA133726E0}"/>
              </a:ext>
            </a:extLst>
          </p:cNvPr>
          <p:cNvSpPr/>
          <p:nvPr/>
        </p:nvSpPr>
        <p:spPr>
          <a:xfrm>
            <a:off x="11261558" y="206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6" name="Rectangle 715">
            <a:extLst>
              <a:ext uri="{FF2B5EF4-FFF2-40B4-BE49-F238E27FC236}">
                <a16:creationId xmlns:a16="http://schemas.microsoft.com/office/drawing/2014/main" id="{63D01BEF-FB52-49FD-A254-6AE738581F4B}"/>
              </a:ext>
            </a:extLst>
          </p:cNvPr>
          <p:cNvSpPr/>
          <p:nvPr/>
        </p:nvSpPr>
        <p:spPr>
          <a:xfrm>
            <a:off x="880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7" name="Rectangle 716">
            <a:extLst>
              <a:ext uri="{FF2B5EF4-FFF2-40B4-BE49-F238E27FC236}">
                <a16:creationId xmlns:a16="http://schemas.microsoft.com/office/drawing/2014/main" id="{7D15E9A1-DC12-464E-AE5E-5BDBC72551E1}"/>
              </a:ext>
            </a:extLst>
          </p:cNvPr>
          <p:cNvSpPr/>
          <p:nvPr/>
        </p:nvSpPr>
        <p:spPr>
          <a:xfrm>
            <a:off x="916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8" name="Rectangle 717">
            <a:extLst>
              <a:ext uri="{FF2B5EF4-FFF2-40B4-BE49-F238E27FC236}">
                <a16:creationId xmlns:a16="http://schemas.microsoft.com/office/drawing/2014/main" id="{FE0BDE31-4A9B-4B08-9E35-439ACF2A4C07}"/>
              </a:ext>
            </a:extLst>
          </p:cNvPr>
          <p:cNvSpPr/>
          <p:nvPr/>
        </p:nvSpPr>
        <p:spPr>
          <a:xfrm>
            <a:off x="952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19" name="Rectangle 718">
            <a:extLst>
              <a:ext uri="{FF2B5EF4-FFF2-40B4-BE49-F238E27FC236}">
                <a16:creationId xmlns:a16="http://schemas.microsoft.com/office/drawing/2014/main" id="{E4029664-3836-425C-83EE-EF99272A5655}"/>
              </a:ext>
            </a:extLst>
          </p:cNvPr>
          <p:cNvSpPr/>
          <p:nvPr/>
        </p:nvSpPr>
        <p:spPr>
          <a:xfrm>
            <a:off x="988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0" name="Oval 719">
            <a:extLst>
              <a:ext uri="{FF2B5EF4-FFF2-40B4-BE49-F238E27FC236}">
                <a16:creationId xmlns:a16="http://schemas.microsoft.com/office/drawing/2014/main" id="{BB83EB70-1CFF-4AC7-85A3-5A48AA881418}"/>
              </a:ext>
            </a:extLst>
          </p:cNvPr>
          <p:cNvSpPr/>
          <p:nvPr/>
        </p:nvSpPr>
        <p:spPr>
          <a:xfrm>
            <a:off x="8741558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1" name="Oval 720">
            <a:extLst>
              <a:ext uri="{FF2B5EF4-FFF2-40B4-BE49-F238E27FC236}">
                <a16:creationId xmlns:a16="http://schemas.microsoft.com/office/drawing/2014/main" id="{1616E0D5-368B-40F2-AAA0-62F1E0CB6D84}"/>
              </a:ext>
            </a:extLst>
          </p:cNvPr>
          <p:cNvSpPr/>
          <p:nvPr/>
        </p:nvSpPr>
        <p:spPr>
          <a:xfrm>
            <a:off x="9101558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2" name="Oval 721">
            <a:extLst>
              <a:ext uri="{FF2B5EF4-FFF2-40B4-BE49-F238E27FC236}">
                <a16:creationId xmlns:a16="http://schemas.microsoft.com/office/drawing/2014/main" id="{576C05B5-2CC9-4FAB-AA95-F62CE41B2830}"/>
              </a:ext>
            </a:extLst>
          </p:cNvPr>
          <p:cNvSpPr/>
          <p:nvPr/>
        </p:nvSpPr>
        <p:spPr>
          <a:xfrm>
            <a:off x="9461558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3" name="Oval 722">
            <a:extLst>
              <a:ext uri="{FF2B5EF4-FFF2-40B4-BE49-F238E27FC236}">
                <a16:creationId xmlns:a16="http://schemas.microsoft.com/office/drawing/2014/main" id="{82AD0D0A-8C7C-4836-A834-39E6B5764B90}"/>
              </a:ext>
            </a:extLst>
          </p:cNvPr>
          <p:cNvSpPr/>
          <p:nvPr/>
        </p:nvSpPr>
        <p:spPr>
          <a:xfrm>
            <a:off x="9821558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4" name="Rectangle 723">
            <a:extLst>
              <a:ext uri="{FF2B5EF4-FFF2-40B4-BE49-F238E27FC236}">
                <a16:creationId xmlns:a16="http://schemas.microsoft.com/office/drawing/2014/main" id="{0F52122F-433E-40A8-90C2-457299C8139C}"/>
              </a:ext>
            </a:extLst>
          </p:cNvPr>
          <p:cNvSpPr/>
          <p:nvPr/>
        </p:nvSpPr>
        <p:spPr>
          <a:xfrm>
            <a:off x="1024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5" name="Rectangle 724">
            <a:extLst>
              <a:ext uri="{FF2B5EF4-FFF2-40B4-BE49-F238E27FC236}">
                <a16:creationId xmlns:a16="http://schemas.microsoft.com/office/drawing/2014/main" id="{41D7D36F-080C-4164-A349-C253FD8EDBBD}"/>
              </a:ext>
            </a:extLst>
          </p:cNvPr>
          <p:cNvSpPr/>
          <p:nvPr/>
        </p:nvSpPr>
        <p:spPr>
          <a:xfrm>
            <a:off x="1060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6" name="Rectangle 725">
            <a:extLst>
              <a:ext uri="{FF2B5EF4-FFF2-40B4-BE49-F238E27FC236}">
                <a16:creationId xmlns:a16="http://schemas.microsoft.com/office/drawing/2014/main" id="{934BA42A-E440-422A-BD2A-0352DE66359D}"/>
              </a:ext>
            </a:extLst>
          </p:cNvPr>
          <p:cNvSpPr/>
          <p:nvPr/>
        </p:nvSpPr>
        <p:spPr>
          <a:xfrm>
            <a:off x="10969737" y="140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7" name="Oval 726">
            <a:extLst>
              <a:ext uri="{FF2B5EF4-FFF2-40B4-BE49-F238E27FC236}">
                <a16:creationId xmlns:a16="http://schemas.microsoft.com/office/drawing/2014/main" id="{5C84DE6D-D2EA-4101-9AF0-6C34A3F05560}"/>
              </a:ext>
            </a:extLst>
          </p:cNvPr>
          <p:cNvSpPr/>
          <p:nvPr/>
        </p:nvSpPr>
        <p:spPr>
          <a:xfrm>
            <a:off x="10181558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8" name="Oval 727">
            <a:extLst>
              <a:ext uri="{FF2B5EF4-FFF2-40B4-BE49-F238E27FC236}">
                <a16:creationId xmlns:a16="http://schemas.microsoft.com/office/drawing/2014/main" id="{6085F36A-B2A2-43B8-B42C-87AA94A79D22}"/>
              </a:ext>
            </a:extLst>
          </p:cNvPr>
          <p:cNvSpPr/>
          <p:nvPr/>
        </p:nvSpPr>
        <p:spPr>
          <a:xfrm>
            <a:off x="10541558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29" name="Oval 728">
            <a:extLst>
              <a:ext uri="{FF2B5EF4-FFF2-40B4-BE49-F238E27FC236}">
                <a16:creationId xmlns:a16="http://schemas.microsoft.com/office/drawing/2014/main" id="{6CB38E52-BAA3-4B06-B93B-18D79B34A012}"/>
              </a:ext>
            </a:extLst>
          </p:cNvPr>
          <p:cNvSpPr/>
          <p:nvPr/>
        </p:nvSpPr>
        <p:spPr>
          <a:xfrm>
            <a:off x="10901558" y="170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0" name="Oval 729">
            <a:extLst>
              <a:ext uri="{FF2B5EF4-FFF2-40B4-BE49-F238E27FC236}">
                <a16:creationId xmlns:a16="http://schemas.microsoft.com/office/drawing/2014/main" id="{B3EB6B93-17A3-4832-93E4-EB95828DC173}"/>
              </a:ext>
            </a:extLst>
          </p:cNvPr>
          <p:cNvSpPr/>
          <p:nvPr/>
        </p:nvSpPr>
        <p:spPr>
          <a:xfrm>
            <a:off x="11261558" y="170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1" name="Rectangle 730">
            <a:extLst>
              <a:ext uri="{FF2B5EF4-FFF2-40B4-BE49-F238E27FC236}">
                <a16:creationId xmlns:a16="http://schemas.microsoft.com/office/drawing/2014/main" id="{28D23B6F-6D81-447D-8B5A-7624A827F974}"/>
              </a:ext>
            </a:extLst>
          </p:cNvPr>
          <p:cNvSpPr/>
          <p:nvPr/>
        </p:nvSpPr>
        <p:spPr>
          <a:xfrm>
            <a:off x="880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2" name="Rectangle 731">
            <a:extLst>
              <a:ext uri="{FF2B5EF4-FFF2-40B4-BE49-F238E27FC236}">
                <a16:creationId xmlns:a16="http://schemas.microsoft.com/office/drawing/2014/main" id="{10FD7796-96BD-44C5-8A51-F5381F542BD0}"/>
              </a:ext>
            </a:extLst>
          </p:cNvPr>
          <p:cNvSpPr/>
          <p:nvPr/>
        </p:nvSpPr>
        <p:spPr>
          <a:xfrm>
            <a:off x="916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3" name="Rectangle 732">
            <a:extLst>
              <a:ext uri="{FF2B5EF4-FFF2-40B4-BE49-F238E27FC236}">
                <a16:creationId xmlns:a16="http://schemas.microsoft.com/office/drawing/2014/main" id="{28B6DF7C-A14F-4D74-B828-DE7B89C2AF0C}"/>
              </a:ext>
            </a:extLst>
          </p:cNvPr>
          <p:cNvSpPr/>
          <p:nvPr/>
        </p:nvSpPr>
        <p:spPr>
          <a:xfrm>
            <a:off x="952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4" name="Rectangle 733">
            <a:extLst>
              <a:ext uri="{FF2B5EF4-FFF2-40B4-BE49-F238E27FC236}">
                <a16:creationId xmlns:a16="http://schemas.microsoft.com/office/drawing/2014/main" id="{DB47D5EC-49C8-485A-BBFB-30EEBC8799E5}"/>
              </a:ext>
            </a:extLst>
          </p:cNvPr>
          <p:cNvSpPr/>
          <p:nvPr/>
        </p:nvSpPr>
        <p:spPr>
          <a:xfrm>
            <a:off x="988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5" name="Oval 734">
            <a:extLst>
              <a:ext uri="{FF2B5EF4-FFF2-40B4-BE49-F238E27FC236}">
                <a16:creationId xmlns:a16="http://schemas.microsoft.com/office/drawing/2014/main" id="{0C933FA6-5FE4-4C70-ADB6-46F04EE25519}"/>
              </a:ext>
            </a:extLst>
          </p:cNvPr>
          <p:cNvSpPr/>
          <p:nvPr/>
        </p:nvSpPr>
        <p:spPr>
          <a:xfrm>
            <a:off x="8741558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6" name="Oval 735">
            <a:extLst>
              <a:ext uri="{FF2B5EF4-FFF2-40B4-BE49-F238E27FC236}">
                <a16:creationId xmlns:a16="http://schemas.microsoft.com/office/drawing/2014/main" id="{72590834-C4D3-4205-81E5-C7470D61840C}"/>
              </a:ext>
            </a:extLst>
          </p:cNvPr>
          <p:cNvSpPr/>
          <p:nvPr/>
        </p:nvSpPr>
        <p:spPr>
          <a:xfrm>
            <a:off x="9101558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7" name="Oval 736">
            <a:extLst>
              <a:ext uri="{FF2B5EF4-FFF2-40B4-BE49-F238E27FC236}">
                <a16:creationId xmlns:a16="http://schemas.microsoft.com/office/drawing/2014/main" id="{591440B0-6F72-4913-A746-F5F7789F3BC1}"/>
              </a:ext>
            </a:extLst>
          </p:cNvPr>
          <p:cNvSpPr/>
          <p:nvPr/>
        </p:nvSpPr>
        <p:spPr>
          <a:xfrm>
            <a:off x="9461558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8" name="Oval 737">
            <a:extLst>
              <a:ext uri="{FF2B5EF4-FFF2-40B4-BE49-F238E27FC236}">
                <a16:creationId xmlns:a16="http://schemas.microsoft.com/office/drawing/2014/main" id="{EDB8A4DA-BF01-4735-A1B9-54574EC4D417}"/>
              </a:ext>
            </a:extLst>
          </p:cNvPr>
          <p:cNvSpPr/>
          <p:nvPr/>
        </p:nvSpPr>
        <p:spPr>
          <a:xfrm>
            <a:off x="9821558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9" name="Rectangle 738">
            <a:extLst>
              <a:ext uri="{FF2B5EF4-FFF2-40B4-BE49-F238E27FC236}">
                <a16:creationId xmlns:a16="http://schemas.microsoft.com/office/drawing/2014/main" id="{44D3FA79-CD02-4C4C-8252-FA0BCB054D3D}"/>
              </a:ext>
            </a:extLst>
          </p:cNvPr>
          <p:cNvSpPr/>
          <p:nvPr/>
        </p:nvSpPr>
        <p:spPr>
          <a:xfrm>
            <a:off x="1024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0" name="Rectangle 739">
            <a:extLst>
              <a:ext uri="{FF2B5EF4-FFF2-40B4-BE49-F238E27FC236}">
                <a16:creationId xmlns:a16="http://schemas.microsoft.com/office/drawing/2014/main" id="{78E24FC0-C67A-4012-9900-954226B8C0BB}"/>
              </a:ext>
            </a:extLst>
          </p:cNvPr>
          <p:cNvSpPr/>
          <p:nvPr/>
        </p:nvSpPr>
        <p:spPr>
          <a:xfrm>
            <a:off x="1060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1" name="Rectangle 740">
            <a:extLst>
              <a:ext uri="{FF2B5EF4-FFF2-40B4-BE49-F238E27FC236}">
                <a16:creationId xmlns:a16="http://schemas.microsoft.com/office/drawing/2014/main" id="{6CE187BB-494D-4B28-80E9-12A5E9B7A7D9}"/>
              </a:ext>
            </a:extLst>
          </p:cNvPr>
          <p:cNvSpPr/>
          <p:nvPr/>
        </p:nvSpPr>
        <p:spPr>
          <a:xfrm>
            <a:off x="10969737" y="104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2" name="Oval 741">
            <a:extLst>
              <a:ext uri="{FF2B5EF4-FFF2-40B4-BE49-F238E27FC236}">
                <a16:creationId xmlns:a16="http://schemas.microsoft.com/office/drawing/2014/main" id="{6B069FAC-EC08-4196-A341-EEAE07103543}"/>
              </a:ext>
            </a:extLst>
          </p:cNvPr>
          <p:cNvSpPr/>
          <p:nvPr/>
        </p:nvSpPr>
        <p:spPr>
          <a:xfrm>
            <a:off x="10181558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3" name="Oval 742">
            <a:extLst>
              <a:ext uri="{FF2B5EF4-FFF2-40B4-BE49-F238E27FC236}">
                <a16:creationId xmlns:a16="http://schemas.microsoft.com/office/drawing/2014/main" id="{E99DEF9F-4725-48E9-8669-F9494D6A7B4B}"/>
              </a:ext>
            </a:extLst>
          </p:cNvPr>
          <p:cNvSpPr/>
          <p:nvPr/>
        </p:nvSpPr>
        <p:spPr>
          <a:xfrm>
            <a:off x="10541558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4" name="Oval 743">
            <a:extLst>
              <a:ext uri="{FF2B5EF4-FFF2-40B4-BE49-F238E27FC236}">
                <a16:creationId xmlns:a16="http://schemas.microsoft.com/office/drawing/2014/main" id="{1AC866F6-CA99-42EC-ADBE-2FC6B67F953E}"/>
              </a:ext>
            </a:extLst>
          </p:cNvPr>
          <p:cNvSpPr/>
          <p:nvPr/>
        </p:nvSpPr>
        <p:spPr>
          <a:xfrm>
            <a:off x="10901558" y="134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5" name="Oval 744">
            <a:extLst>
              <a:ext uri="{FF2B5EF4-FFF2-40B4-BE49-F238E27FC236}">
                <a16:creationId xmlns:a16="http://schemas.microsoft.com/office/drawing/2014/main" id="{B6B619AB-C92A-439A-B642-210C44421D4F}"/>
              </a:ext>
            </a:extLst>
          </p:cNvPr>
          <p:cNvSpPr/>
          <p:nvPr/>
        </p:nvSpPr>
        <p:spPr>
          <a:xfrm>
            <a:off x="11261558" y="134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6" name="Rectangle 745">
            <a:extLst>
              <a:ext uri="{FF2B5EF4-FFF2-40B4-BE49-F238E27FC236}">
                <a16:creationId xmlns:a16="http://schemas.microsoft.com/office/drawing/2014/main" id="{96029884-9B68-406F-AF68-096E9F6AAB27}"/>
              </a:ext>
            </a:extLst>
          </p:cNvPr>
          <p:cNvSpPr/>
          <p:nvPr/>
        </p:nvSpPr>
        <p:spPr>
          <a:xfrm>
            <a:off x="880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7" name="Rectangle 746">
            <a:extLst>
              <a:ext uri="{FF2B5EF4-FFF2-40B4-BE49-F238E27FC236}">
                <a16:creationId xmlns:a16="http://schemas.microsoft.com/office/drawing/2014/main" id="{692A9163-F80A-4807-9CE1-CCED70E6D84C}"/>
              </a:ext>
            </a:extLst>
          </p:cNvPr>
          <p:cNvSpPr/>
          <p:nvPr/>
        </p:nvSpPr>
        <p:spPr>
          <a:xfrm>
            <a:off x="916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8" name="Rectangle 747">
            <a:extLst>
              <a:ext uri="{FF2B5EF4-FFF2-40B4-BE49-F238E27FC236}">
                <a16:creationId xmlns:a16="http://schemas.microsoft.com/office/drawing/2014/main" id="{B0405222-9146-4FCA-9D0A-D9BF7F7A7950}"/>
              </a:ext>
            </a:extLst>
          </p:cNvPr>
          <p:cNvSpPr/>
          <p:nvPr/>
        </p:nvSpPr>
        <p:spPr>
          <a:xfrm>
            <a:off x="952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49" name="Rectangle 748">
            <a:extLst>
              <a:ext uri="{FF2B5EF4-FFF2-40B4-BE49-F238E27FC236}">
                <a16:creationId xmlns:a16="http://schemas.microsoft.com/office/drawing/2014/main" id="{239EC858-8715-4FA5-894E-EE2167F59F30}"/>
              </a:ext>
            </a:extLst>
          </p:cNvPr>
          <p:cNvSpPr/>
          <p:nvPr/>
        </p:nvSpPr>
        <p:spPr>
          <a:xfrm>
            <a:off x="988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0" name="Oval 749">
            <a:extLst>
              <a:ext uri="{FF2B5EF4-FFF2-40B4-BE49-F238E27FC236}">
                <a16:creationId xmlns:a16="http://schemas.microsoft.com/office/drawing/2014/main" id="{C37EC394-9BCC-4559-9A44-2A0733ABD9D3}"/>
              </a:ext>
            </a:extLst>
          </p:cNvPr>
          <p:cNvSpPr/>
          <p:nvPr/>
        </p:nvSpPr>
        <p:spPr>
          <a:xfrm>
            <a:off x="8741558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1" name="Oval 750">
            <a:extLst>
              <a:ext uri="{FF2B5EF4-FFF2-40B4-BE49-F238E27FC236}">
                <a16:creationId xmlns:a16="http://schemas.microsoft.com/office/drawing/2014/main" id="{FCAC36D7-9C33-40ED-B469-CB032AA49E87}"/>
              </a:ext>
            </a:extLst>
          </p:cNvPr>
          <p:cNvSpPr/>
          <p:nvPr/>
        </p:nvSpPr>
        <p:spPr>
          <a:xfrm>
            <a:off x="9101558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2" name="Oval 751">
            <a:extLst>
              <a:ext uri="{FF2B5EF4-FFF2-40B4-BE49-F238E27FC236}">
                <a16:creationId xmlns:a16="http://schemas.microsoft.com/office/drawing/2014/main" id="{7F50D254-6835-4560-90D0-F50DF7537CC8}"/>
              </a:ext>
            </a:extLst>
          </p:cNvPr>
          <p:cNvSpPr/>
          <p:nvPr/>
        </p:nvSpPr>
        <p:spPr>
          <a:xfrm>
            <a:off x="9461558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3" name="Oval 752">
            <a:extLst>
              <a:ext uri="{FF2B5EF4-FFF2-40B4-BE49-F238E27FC236}">
                <a16:creationId xmlns:a16="http://schemas.microsoft.com/office/drawing/2014/main" id="{8F2F9BEB-79F2-4626-9F73-D8152B440601}"/>
              </a:ext>
            </a:extLst>
          </p:cNvPr>
          <p:cNvSpPr/>
          <p:nvPr/>
        </p:nvSpPr>
        <p:spPr>
          <a:xfrm>
            <a:off x="9821558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4" name="Rectangle 753">
            <a:extLst>
              <a:ext uri="{FF2B5EF4-FFF2-40B4-BE49-F238E27FC236}">
                <a16:creationId xmlns:a16="http://schemas.microsoft.com/office/drawing/2014/main" id="{B710AB60-4F9B-4F35-BD73-217D29D33AE6}"/>
              </a:ext>
            </a:extLst>
          </p:cNvPr>
          <p:cNvSpPr/>
          <p:nvPr/>
        </p:nvSpPr>
        <p:spPr>
          <a:xfrm>
            <a:off x="1024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5" name="Rectangle 754">
            <a:extLst>
              <a:ext uri="{FF2B5EF4-FFF2-40B4-BE49-F238E27FC236}">
                <a16:creationId xmlns:a16="http://schemas.microsoft.com/office/drawing/2014/main" id="{8A95AE88-C5B1-45FF-9A0B-965B44530880}"/>
              </a:ext>
            </a:extLst>
          </p:cNvPr>
          <p:cNvSpPr/>
          <p:nvPr/>
        </p:nvSpPr>
        <p:spPr>
          <a:xfrm>
            <a:off x="1060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6" name="Rectangle 755">
            <a:extLst>
              <a:ext uri="{FF2B5EF4-FFF2-40B4-BE49-F238E27FC236}">
                <a16:creationId xmlns:a16="http://schemas.microsoft.com/office/drawing/2014/main" id="{E3EB2401-280B-456B-9FFC-7BD0A1708C43}"/>
              </a:ext>
            </a:extLst>
          </p:cNvPr>
          <p:cNvSpPr/>
          <p:nvPr/>
        </p:nvSpPr>
        <p:spPr>
          <a:xfrm>
            <a:off x="10969737" y="68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7" name="Oval 756">
            <a:extLst>
              <a:ext uri="{FF2B5EF4-FFF2-40B4-BE49-F238E27FC236}">
                <a16:creationId xmlns:a16="http://schemas.microsoft.com/office/drawing/2014/main" id="{369B498B-DF23-4408-9912-69A3E839CA98}"/>
              </a:ext>
            </a:extLst>
          </p:cNvPr>
          <p:cNvSpPr/>
          <p:nvPr/>
        </p:nvSpPr>
        <p:spPr>
          <a:xfrm>
            <a:off x="10181558" y="980684"/>
            <a:ext cx="136358" cy="13635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8" name="Oval 757">
            <a:extLst>
              <a:ext uri="{FF2B5EF4-FFF2-40B4-BE49-F238E27FC236}">
                <a16:creationId xmlns:a16="http://schemas.microsoft.com/office/drawing/2014/main" id="{204E5E86-F35C-4C23-9E24-CF7AEB6D6353}"/>
              </a:ext>
            </a:extLst>
          </p:cNvPr>
          <p:cNvSpPr/>
          <p:nvPr/>
        </p:nvSpPr>
        <p:spPr>
          <a:xfrm>
            <a:off x="10541558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59" name="Oval 758">
            <a:extLst>
              <a:ext uri="{FF2B5EF4-FFF2-40B4-BE49-F238E27FC236}">
                <a16:creationId xmlns:a16="http://schemas.microsoft.com/office/drawing/2014/main" id="{AC5C3B55-6814-4448-BBF4-D8E5580FA714}"/>
              </a:ext>
            </a:extLst>
          </p:cNvPr>
          <p:cNvSpPr/>
          <p:nvPr/>
        </p:nvSpPr>
        <p:spPr>
          <a:xfrm>
            <a:off x="10901558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0" name="Oval 759">
            <a:extLst>
              <a:ext uri="{FF2B5EF4-FFF2-40B4-BE49-F238E27FC236}">
                <a16:creationId xmlns:a16="http://schemas.microsoft.com/office/drawing/2014/main" id="{517D0C04-DEF7-4A39-9E4A-AF3EE8C8A3FC}"/>
              </a:ext>
            </a:extLst>
          </p:cNvPr>
          <p:cNvSpPr/>
          <p:nvPr/>
        </p:nvSpPr>
        <p:spPr>
          <a:xfrm>
            <a:off x="11261558" y="98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1" name="Rectangle 760">
            <a:extLst>
              <a:ext uri="{FF2B5EF4-FFF2-40B4-BE49-F238E27FC236}">
                <a16:creationId xmlns:a16="http://schemas.microsoft.com/office/drawing/2014/main" id="{35928537-4181-4555-9155-349790B95CC3}"/>
              </a:ext>
            </a:extLst>
          </p:cNvPr>
          <p:cNvSpPr/>
          <p:nvPr/>
        </p:nvSpPr>
        <p:spPr>
          <a:xfrm>
            <a:off x="880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2" name="Rectangle 761">
            <a:extLst>
              <a:ext uri="{FF2B5EF4-FFF2-40B4-BE49-F238E27FC236}">
                <a16:creationId xmlns:a16="http://schemas.microsoft.com/office/drawing/2014/main" id="{9D7CE079-2CD3-4DEB-B5E8-728447A1EC17}"/>
              </a:ext>
            </a:extLst>
          </p:cNvPr>
          <p:cNvSpPr/>
          <p:nvPr/>
        </p:nvSpPr>
        <p:spPr>
          <a:xfrm>
            <a:off x="916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3" name="Rectangle 762">
            <a:extLst>
              <a:ext uri="{FF2B5EF4-FFF2-40B4-BE49-F238E27FC236}">
                <a16:creationId xmlns:a16="http://schemas.microsoft.com/office/drawing/2014/main" id="{8FC673C8-3956-45C8-8F09-FCBEDE7D1276}"/>
              </a:ext>
            </a:extLst>
          </p:cNvPr>
          <p:cNvSpPr/>
          <p:nvPr/>
        </p:nvSpPr>
        <p:spPr>
          <a:xfrm>
            <a:off x="952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4" name="Rectangle 763">
            <a:extLst>
              <a:ext uri="{FF2B5EF4-FFF2-40B4-BE49-F238E27FC236}">
                <a16:creationId xmlns:a16="http://schemas.microsoft.com/office/drawing/2014/main" id="{951FAA95-E23B-4451-ABF6-F625A677605E}"/>
              </a:ext>
            </a:extLst>
          </p:cNvPr>
          <p:cNvSpPr/>
          <p:nvPr/>
        </p:nvSpPr>
        <p:spPr>
          <a:xfrm>
            <a:off x="988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5" name="Oval 764">
            <a:extLst>
              <a:ext uri="{FF2B5EF4-FFF2-40B4-BE49-F238E27FC236}">
                <a16:creationId xmlns:a16="http://schemas.microsoft.com/office/drawing/2014/main" id="{E77B13DD-2D6C-437D-983E-E0F9F5A29630}"/>
              </a:ext>
            </a:extLst>
          </p:cNvPr>
          <p:cNvSpPr/>
          <p:nvPr/>
        </p:nvSpPr>
        <p:spPr>
          <a:xfrm>
            <a:off x="874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766" name="Oval 765">
            <a:extLst>
              <a:ext uri="{FF2B5EF4-FFF2-40B4-BE49-F238E27FC236}">
                <a16:creationId xmlns:a16="http://schemas.microsoft.com/office/drawing/2014/main" id="{B47FAC78-3CB6-4E1D-AE85-E8C03D594784}"/>
              </a:ext>
            </a:extLst>
          </p:cNvPr>
          <p:cNvSpPr/>
          <p:nvPr/>
        </p:nvSpPr>
        <p:spPr>
          <a:xfrm>
            <a:off x="874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7" name="Oval 766">
            <a:extLst>
              <a:ext uri="{FF2B5EF4-FFF2-40B4-BE49-F238E27FC236}">
                <a16:creationId xmlns:a16="http://schemas.microsoft.com/office/drawing/2014/main" id="{BDF9EFA0-5C18-4379-93EA-5F3D0B31B8FC}"/>
              </a:ext>
            </a:extLst>
          </p:cNvPr>
          <p:cNvSpPr/>
          <p:nvPr/>
        </p:nvSpPr>
        <p:spPr>
          <a:xfrm>
            <a:off x="910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8" name="Oval 767">
            <a:extLst>
              <a:ext uri="{FF2B5EF4-FFF2-40B4-BE49-F238E27FC236}">
                <a16:creationId xmlns:a16="http://schemas.microsoft.com/office/drawing/2014/main" id="{6A1F4298-CB21-4928-8C5E-16BDA59DAF5A}"/>
              </a:ext>
            </a:extLst>
          </p:cNvPr>
          <p:cNvSpPr/>
          <p:nvPr/>
        </p:nvSpPr>
        <p:spPr>
          <a:xfrm>
            <a:off x="910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69" name="Oval 768">
            <a:extLst>
              <a:ext uri="{FF2B5EF4-FFF2-40B4-BE49-F238E27FC236}">
                <a16:creationId xmlns:a16="http://schemas.microsoft.com/office/drawing/2014/main" id="{B771A185-9FF2-4055-99B6-47FC6592AD78}"/>
              </a:ext>
            </a:extLst>
          </p:cNvPr>
          <p:cNvSpPr/>
          <p:nvPr/>
        </p:nvSpPr>
        <p:spPr>
          <a:xfrm>
            <a:off x="946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0" name="Oval 769">
            <a:extLst>
              <a:ext uri="{FF2B5EF4-FFF2-40B4-BE49-F238E27FC236}">
                <a16:creationId xmlns:a16="http://schemas.microsoft.com/office/drawing/2014/main" id="{2859B3A9-95CB-4D2C-9385-2341AFCD29BD}"/>
              </a:ext>
            </a:extLst>
          </p:cNvPr>
          <p:cNvSpPr/>
          <p:nvPr/>
        </p:nvSpPr>
        <p:spPr>
          <a:xfrm>
            <a:off x="946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1" name="Oval 770">
            <a:extLst>
              <a:ext uri="{FF2B5EF4-FFF2-40B4-BE49-F238E27FC236}">
                <a16:creationId xmlns:a16="http://schemas.microsoft.com/office/drawing/2014/main" id="{7B5075F4-164C-4852-8BED-D8C938389B11}"/>
              </a:ext>
            </a:extLst>
          </p:cNvPr>
          <p:cNvSpPr/>
          <p:nvPr/>
        </p:nvSpPr>
        <p:spPr>
          <a:xfrm>
            <a:off x="982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2" name="Oval 771">
            <a:extLst>
              <a:ext uri="{FF2B5EF4-FFF2-40B4-BE49-F238E27FC236}">
                <a16:creationId xmlns:a16="http://schemas.microsoft.com/office/drawing/2014/main" id="{1D88FC3B-5980-4350-90E9-A0A15F23014E}"/>
              </a:ext>
            </a:extLst>
          </p:cNvPr>
          <p:cNvSpPr/>
          <p:nvPr/>
        </p:nvSpPr>
        <p:spPr>
          <a:xfrm>
            <a:off x="982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3" name="Rectangle 772">
            <a:extLst>
              <a:ext uri="{FF2B5EF4-FFF2-40B4-BE49-F238E27FC236}">
                <a16:creationId xmlns:a16="http://schemas.microsoft.com/office/drawing/2014/main" id="{F44010ED-F236-4F00-88FD-D688D34FBBB1}"/>
              </a:ext>
            </a:extLst>
          </p:cNvPr>
          <p:cNvSpPr/>
          <p:nvPr/>
        </p:nvSpPr>
        <p:spPr>
          <a:xfrm>
            <a:off x="1024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4" name="Rectangle 773">
            <a:extLst>
              <a:ext uri="{FF2B5EF4-FFF2-40B4-BE49-F238E27FC236}">
                <a16:creationId xmlns:a16="http://schemas.microsoft.com/office/drawing/2014/main" id="{883A28CA-7D59-45D1-B74E-4F314D328E7B}"/>
              </a:ext>
            </a:extLst>
          </p:cNvPr>
          <p:cNvSpPr/>
          <p:nvPr/>
        </p:nvSpPr>
        <p:spPr>
          <a:xfrm>
            <a:off x="1060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5" name="Rectangle 774">
            <a:extLst>
              <a:ext uri="{FF2B5EF4-FFF2-40B4-BE49-F238E27FC236}">
                <a16:creationId xmlns:a16="http://schemas.microsoft.com/office/drawing/2014/main" id="{A657B454-C47F-4858-97DD-1E8B38EBFCB5}"/>
              </a:ext>
            </a:extLst>
          </p:cNvPr>
          <p:cNvSpPr/>
          <p:nvPr/>
        </p:nvSpPr>
        <p:spPr>
          <a:xfrm>
            <a:off x="10969737" y="328863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6" name="Oval 775">
            <a:extLst>
              <a:ext uri="{FF2B5EF4-FFF2-40B4-BE49-F238E27FC236}">
                <a16:creationId xmlns:a16="http://schemas.microsoft.com/office/drawing/2014/main" id="{691DF871-0803-4367-8ACD-16DBC3002245}"/>
              </a:ext>
            </a:extLst>
          </p:cNvPr>
          <p:cNvSpPr/>
          <p:nvPr/>
        </p:nvSpPr>
        <p:spPr>
          <a:xfrm>
            <a:off x="1018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7" name="Oval 776">
            <a:extLst>
              <a:ext uri="{FF2B5EF4-FFF2-40B4-BE49-F238E27FC236}">
                <a16:creationId xmlns:a16="http://schemas.microsoft.com/office/drawing/2014/main" id="{D995E44A-5D83-4C7A-BD46-384E14CA98D0}"/>
              </a:ext>
            </a:extLst>
          </p:cNvPr>
          <p:cNvSpPr/>
          <p:nvPr/>
        </p:nvSpPr>
        <p:spPr>
          <a:xfrm>
            <a:off x="1018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8" name="Oval 777">
            <a:extLst>
              <a:ext uri="{FF2B5EF4-FFF2-40B4-BE49-F238E27FC236}">
                <a16:creationId xmlns:a16="http://schemas.microsoft.com/office/drawing/2014/main" id="{A129C9E0-D97E-41B5-8E87-AE82C68D119E}"/>
              </a:ext>
            </a:extLst>
          </p:cNvPr>
          <p:cNvSpPr/>
          <p:nvPr/>
        </p:nvSpPr>
        <p:spPr>
          <a:xfrm>
            <a:off x="1054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79" name="Oval 778">
            <a:extLst>
              <a:ext uri="{FF2B5EF4-FFF2-40B4-BE49-F238E27FC236}">
                <a16:creationId xmlns:a16="http://schemas.microsoft.com/office/drawing/2014/main" id="{60C2C613-7BE4-4BD7-9AA9-44D3C33CD7CB}"/>
              </a:ext>
            </a:extLst>
          </p:cNvPr>
          <p:cNvSpPr/>
          <p:nvPr/>
        </p:nvSpPr>
        <p:spPr>
          <a:xfrm>
            <a:off x="1054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0" name="Oval 779">
            <a:extLst>
              <a:ext uri="{FF2B5EF4-FFF2-40B4-BE49-F238E27FC236}">
                <a16:creationId xmlns:a16="http://schemas.microsoft.com/office/drawing/2014/main" id="{40FBDC1C-1FBF-42C0-B93E-A0CE9D070984}"/>
              </a:ext>
            </a:extLst>
          </p:cNvPr>
          <p:cNvSpPr/>
          <p:nvPr/>
        </p:nvSpPr>
        <p:spPr>
          <a:xfrm>
            <a:off x="1090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1" name="Oval 780">
            <a:extLst>
              <a:ext uri="{FF2B5EF4-FFF2-40B4-BE49-F238E27FC236}">
                <a16:creationId xmlns:a16="http://schemas.microsoft.com/office/drawing/2014/main" id="{7088DF66-4FA4-44BE-943A-DB5ECD3C3D09}"/>
              </a:ext>
            </a:extLst>
          </p:cNvPr>
          <p:cNvSpPr/>
          <p:nvPr/>
        </p:nvSpPr>
        <p:spPr>
          <a:xfrm>
            <a:off x="1090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2" name="Oval 781">
            <a:extLst>
              <a:ext uri="{FF2B5EF4-FFF2-40B4-BE49-F238E27FC236}">
                <a16:creationId xmlns:a16="http://schemas.microsoft.com/office/drawing/2014/main" id="{5E7035FC-281E-42C4-824E-DB82CB91B68D}"/>
              </a:ext>
            </a:extLst>
          </p:cNvPr>
          <p:cNvSpPr/>
          <p:nvPr/>
        </p:nvSpPr>
        <p:spPr>
          <a:xfrm>
            <a:off x="11261558" y="26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3" name="Oval 782">
            <a:extLst>
              <a:ext uri="{FF2B5EF4-FFF2-40B4-BE49-F238E27FC236}">
                <a16:creationId xmlns:a16="http://schemas.microsoft.com/office/drawing/2014/main" id="{38FE2AB1-F20B-47E8-BCEF-3C699A13C2D7}"/>
              </a:ext>
            </a:extLst>
          </p:cNvPr>
          <p:cNvSpPr/>
          <p:nvPr/>
        </p:nvSpPr>
        <p:spPr>
          <a:xfrm>
            <a:off x="11261558" y="620684"/>
            <a:ext cx="136358" cy="13635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84" name="Arc 783">
            <a:extLst>
              <a:ext uri="{FF2B5EF4-FFF2-40B4-BE49-F238E27FC236}">
                <a16:creationId xmlns:a16="http://schemas.microsoft.com/office/drawing/2014/main" id="{0F2685C8-FED7-4463-833E-5601002283A8}"/>
              </a:ext>
            </a:extLst>
          </p:cNvPr>
          <p:cNvSpPr/>
          <p:nvPr/>
        </p:nvSpPr>
        <p:spPr>
          <a:xfrm>
            <a:off x="8809737" y="1048863"/>
            <a:ext cx="2520000" cy="4292758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786" name="Straight Arrow Connector 785">
            <a:extLst>
              <a:ext uri="{FF2B5EF4-FFF2-40B4-BE49-F238E27FC236}">
                <a16:creationId xmlns:a16="http://schemas.microsoft.com/office/drawing/2014/main" id="{D7A71060-152C-44CF-8D9A-51597C20E733}"/>
              </a:ext>
            </a:extLst>
          </p:cNvPr>
          <p:cNvCxnSpPr/>
          <p:nvPr/>
        </p:nvCxnSpPr>
        <p:spPr>
          <a:xfrm>
            <a:off x="2210688" y="3429000"/>
            <a:ext cx="126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7" name="Straight Arrow Connector 786">
            <a:extLst>
              <a:ext uri="{FF2B5EF4-FFF2-40B4-BE49-F238E27FC236}">
                <a16:creationId xmlns:a16="http://schemas.microsoft.com/office/drawing/2014/main" id="{AD81F0DE-DDBE-44FE-803B-008556F4B1A3}"/>
              </a:ext>
            </a:extLst>
          </p:cNvPr>
          <p:cNvCxnSpPr>
            <a:cxnSpLocks/>
          </p:cNvCxnSpPr>
          <p:nvPr/>
        </p:nvCxnSpPr>
        <p:spPr>
          <a:xfrm rot="16200000">
            <a:off x="-598879" y="1948863"/>
            <a:ext cx="252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/>
              <p:nvPr/>
            </p:nvSpPr>
            <p:spPr>
              <a:xfrm>
                <a:off x="2507534" y="3358525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534" y="3358525"/>
                <a:ext cx="360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/>
              <p:nvPr/>
            </p:nvSpPr>
            <p:spPr>
              <a:xfrm>
                <a:off x="137324" y="1713538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324" y="1713538"/>
                <a:ext cx="360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1" name="Straight Arrow Connector 790">
            <a:extLst>
              <a:ext uri="{FF2B5EF4-FFF2-40B4-BE49-F238E27FC236}">
                <a16:creationId xmlns:a16="http://schemas.microsoft.com/office/drawing/2014/main" id="{5182A686-D115-4DAE-B323-2885686740BB}"/>
              </a:ext>
            </a:extLst>
          </p:cNvPr>
          <p:cNvCxnSpPr>
            <a:endCxn id="41" idx="6"/>
          </p:cNvCxnSpPr>
          <p:nvPr/>
        </p:nvCxnSpPr>
        <p:spPr>
          <a:xfrm flipH="1" flipV="1">
            <a:off x="2778652" y="1097073"/>
            <a:ext cx="1726673" cy="4008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2" name="TextBox 791">
            <a:extLst>
              <a:ext uri="{FF2B5EF4-FFF2-40B4-BE49-F238E27FC236}">
                <a16:creationId xmlns:a16="http://schemas.microsoft.com/office/drawing/2014/main" id="{FC455B88-B94D-4C41-B471-4D4578247145}"/>
              </a:ext>
            </a:extLst>
          </p:cNvPr>
          <p:cNvSpPr txBox="1"/>
          <p:nvPr/>
        </p:nvSpPr>
        <p:spPr>
          <a:xfrm>
            <a:off x="4505325" y="4819650"/>
            <a:ext cx="266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NEITHER survived all turns NOR outside ellipse</a:t>
            </a:r>
            <a:endParaRPr lang="LID4096" dirty="0"/>
          </a:p>
        </p:txBody>
      </p:sp>
      <p:sp>
        <p:nvSpPr>
          <p:cNvPr id="793" name="Multiplication Sign 792">
            <a:extLst>
              <a:ext uri="{FF2B5EF4-FFF2-40B4-BE49-F238E27FC236}">
                <a16:creationId xmlns:a16="http://schemas.microsoft.com/office/drawing/2014/main" id="{FD2BD3BC-83AE-49F6-B76E-A5CDAB114F33}"/>
              </a:ext>
            </a:extLst>
          </p:cNvPr>
          <p:cNvSpPr/>
          <p:nvPr/>
        </p:nvSpPr>
        <p:spPr>
          <a:xfrm>
            <a:off x="7035463" y="4482948"/>
            <a:ext cx="1508788" cy="131973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6" name="TextBox 395">
                <a:extLst>
                  <a:ext uri="{FF2B5EF4-FFF2-40B4-BE49-F238E27FC236}">
                    <a16:creationId xmlns:a16="http://schemas.microsoft.com/office/drawing/2014/main" id="{5B011453-D13E-41F9-A39F-885F3FDB513C}"/>
                  </a:ext>
                </a:extLst>
              </p:cNvPr>
              <p:cNvSpPr txBox="1"/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2"/>
                <a:r>
                  <a:rPr lang="en-GB" b="1" dirty="0"/>
                  <a:t>survived all turns </a:t>
                </a:r>
                <a:r>
                  <a:rPr lang="en-GB" b="1" u="sng" dirty="0"/>
                  <a:t>OR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396" name="TextBox 395">
                <a:extLst>
                  <a:ext uri="{FF2B5EF4-FFF2-40B4-BE49-F238E27FC236}">
                    <a16:creationId xmlns:a16="http://schemas.microsoft.com/office/drawing/2014/main" id="{5B011453-D13E-41F9-A39F-885F3FDB5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42" y="6169137"/>
                <a:ext cx="6096000" cy="568617"/>
              </a:xfrm>
              <a:prstGeom prst="rect">
                <a:avLst/>
              </a:prstGeom>
              <a:blipFill>
                <a:blip r:embed="rId4"/>
                <a:stretch>
                  <a:fillRect b="-537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8006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422C4-A09E-4264-9118-20FACFEA1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Distant Perturbation and Beam-Beam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58D0C-724E-4DDC-B86F-4D6A18BD4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458074" cy="466725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Install </a:t>
            </a:r>
            <a:r>
              <a:rPr lang="en-GB" b="1" dirty="0"/>
              <a:t>multipole</a:t>
            </a:r>
            <a:r>
              <a:rPr lang="en-GB" dirty="0"/>
              <a:t> in “RF-insertions” of </a:t>
            </a:r>
            <a:r>
              <a:rPr lang="en-GB" dirty="0" err="1"/>
              <a:t>tt</a:t>
            </a:r>
            <a:r>
              <a:rPr lang="en-GB" dirty="0"/>
              <a:t> lattice</a:t>
            </a:r>
          </a:p>
          <a:p>
            <a:pPr lvl="1"/>
            <a:r>
              <a:rPr lang="en-GB" dirty="0"/>
              <a:t>Separate studies: In </a:t>
            </a:r>
            <a:r>
              <a:rPr lang="en-GB" b="1" dirty="0"/>
              <a:t>one insertion</a:t>
            </a:r>
            <a:r>
              <a:rPr lang="en-GB" dirty="0"/>
              <a:t>, in </a:t>
            </a:r>
            <a:r>
              <a:rPr lang="en-GB" b="1" dirty="0"/>
              <a:t>all insertions</a:t>
            </a:r>
          </a:p>
          <a:p>
            <a:r>
              <a:rPr lang="en-GB" dirty="0"/>
              <a:t>Separately </a:t>
            </a:r>
            <a:r>
              <a:rPr lang="en-GB" b="1" dirty="0"/>
              <a:t>excite</a:t>
            </a:r>
            <a:r>
              <a:rPr lang="en-GB" dirty="0"/>
              <a:t> dipole, quadrupole, </a:t>
            </a:r>
            <a:r>
              <a:rPr lang="en-GB" dirty="0" err="1"/>
              <a:t>sextupole</a:t>
            </a:r>
            <a:r>
              <a:rPr lang="en-GB" dirty="0"/>
              <a:t> and octupole fields</a:t>
            </a:r>
          </a:p>
          <a:p>
            <a:pPr lvl="1"/>
            <a:r>
              <a:rPr lang="en-GB" b="1" dirty="0"/>
              <a:t>Gradually increase</a:t>
            </a:r>
            <a:r>
              <a:rPr lang="en-GB" dirty="0"/>
              <a:t> multipole strengths (arbitrary units)</a:t>
            </a:r>
          </a:p>
          <a:p>
            <a:pPr lvl="1"/>
            <a:r>
              <a:rPr lang="en-GB" dirty="0"/>
              <a:t>And their </a:t>
            </a:r>
            <a:r>
              <a:rPr lang="en-GB" b="1" dirty="0"/>
              <a:t>skew</a:t>
            </a:r>
            <a:r>
              <a:rPr lang="en-GB" dirty="0"/>
              <a:t> equivalents</a:t>
            </a:r>
          </a:p>
          <a:p>
            <a:r>
              <a:rPr lang="en-GB" b="1" dirty="0"/>
              <a:t>Taper</a:t>
            </a:r>
            <a:r>
              <a:rPr lang="en-GB" dirty="0"/>
              <a:t> lattice and install </a:t>
            </a:r>
            <a:r>
              <a:rPr lang="en-GB" b="1" dirty="0"/>
              <a:t>beam-beam</a:t>
            </a:r>
            <a:r>
              <a:rPr lang="en-GB" dirty="0"/>
              <a:t> elements in Xsuite</a:t>
            </a:r>
          </a:p>
          <a:p>
            <a:pPr lvl="1"/>
            <a:r>
              <a:rPr lang="en-GB" dirty="0"/>
              <a:t>Separate studies: </a:t>
            </a:r>
            <a:r>
              <a:rPr lang="en-GB" b="1" dirty="0"/>
              <a:t>B2 same parameters </a:t>
            </a:r>
            <a:r>
              <a:rPr lang="en-GB" dirty="0"/>
              <a:t>as B1, </a:t>
            </a:r>
            <a:r>
              <a:rPr lang="en-GB" b="1" u="sng" dirty="0"/>
              <a:t>B2 unperturbed</a:t>
            </a:r>
          </a:p>
          <a:p>
            <a:r>
              <a:rPr lang="en-GB" dirty="0"/>
              <a:t>Initiate particles on grid and track for </a:t>
            </a:r>
            <a:r>
              <a:rPr lang="en-GB" b="1" dirty="0"/>
              <a:t>200 turns </a:t>
            </a:r>
            <a:r>
              <a:rPr lang="en-GB" dirty="0"/>
              <a:t>(</a:t>
            </a:r>
            <a:r>
              <a:rPr lang="en-GB" dirty="0" err="1"/>
              <a:t>tt</a:t>
            </a:r>
            <a:r>
              <a:rPr lang="en-GB" dirty="0"/>
              <a:t>) and establish </a:t>
            </a:r>
            <a:r>
              <a:rPr lang="en-GB" b="1" dirty="0"/>
              <a:t>ellipse DA</a:t>
            </a:r>
          </a:p>
          <a:p>
            <a:r>
              <a:rPr lang="en-GB" b="1" dirty="0"/>
              <a:t>Repeat without beam-beam</a:t>
            </a:r>
            <a:endParaRPr lang="en-GB" dirty="0"/>
          </a:p>
          <a:p>
            <a:endParaRPr lang="LID4096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D82D2F4-FB62-4FA2-BA70-AFCF1B3401DB}"/>
              </a:ext>
            </a:extLst>
          </p:cNvPr>
          <p:cNvSpPr/>
          <p:nvPr/>
        </p:nvSpPr>
        <p:spPr>
          <a:xfrm>
            <a:off x="9191625" y="862013"/>
            <a:ext cx="2520000" cy="25200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D512B0CD-6B43-4407-9BC9-D9DE0068C068}"/>
              </a:ext>
            </a:extLst>
          </p:cNvPr>
          <p:cNvSpPr/>
          <p:nvPr/>
        </p:nvSpPr>
        <p:spPr>
          <a:xfrm>
            <a:off x="10334625" y="733425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01608CE7-87A2-4844-A76B-A415A489A7AA}"/>
              </a:ext>
            </a:extLst>
          </p:cNvPr>
          <p:cNvSpPr/>
          <p:nvPr/>
        </p:nvSpPr>
        <p:spPr>
          <a:xfrm>
            <a:off x="10323037" y="3250250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C646F4E2-D7E8-44B9-8703-776A29C246C8}"/>
              </a:ext>
            </a:extLst>
          </p:cNvPr>
          <p:cNvSpPr/>
          <p:nvPr/>
        </p:nvSpPr>
        <p:spPr>
          <a:xfrm>
            <a:off x="11583037" y="1990250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745B7A67-CADB-47EE-99E4-4606FBAB3C29}"/>
              </a:ext>
            </a:extLst>
          </p:cNvPr>
          <p:cNvSpPr/>
          <p:nvPr/>
        </p:nvSpPr>
        <p:spPr>
          <a:xfrm>
            <a:off x="9063038" y="1990249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3163DB60-BB33-474E-B4EC-67EA5FE191DF}"/>
              </a:ext>
            </a:extLst>
          </p:cNvPr>
          <p:cNvSpPr/>
          <p:nvPr/>
        </p:nvSpPr>
        <p:spPr>
          <a:xfrm rot="2700000">
            <a:off x="11351419" y="1026525"/>
            <a:ext cx="133350" cy="4857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C2626F0-D067-466F-9854-BDF356B09F99}"/>
              </a:ext>
            </a:extLst>
          </p:cNvPr>
          <p:cNvSpPr/>
          <p:nvPr/>
        </p:nvSpPr>
        <p:spPr>
          <a:xfrm>
            <a:off x="9191625" y="3948113"/>
            <a:ext cx="2520000" cy="25200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Explosion: 8 Points 10">
            <a:extLst>
              <a:ext uri="{FF2B5EF4-FFF2-40B4-BE49-F238E27FC236}">
                <a16:creationId xmlns:a16="http://schemas.microsoft.com/office/drawing/2014/main" id="{C6D61718-CDC4-4F59-8EAD-E26049E12679}"/>
              </a:ext>
            </a:extLst>
          </p:cNvPr>
          <p:cNvSpPr/>
          <p:nvPr/>
        </p:nvSpPr>
        <p:spPr>
          <a:xfrm>
            <a:off x="10334625" y="3819525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Explosion: 8 Points 11">
            <a:extLst>
              <a:ext uri="{FF2B5EF4-FFF2-40B4-BE49-F238E27FC236}">
                <a16:creationId xmlns:a16="http://schemas.microsoft.com/office/drawing/2014/main" id="{B2433FBB-C78F-4A97-B5DF-29B698DD111D}"/>
              </a:ext>
            </a:extLst>
          </p:cNvPr>
          <p:cNvSpPr/>
          <p:nvPr/>
        </p:nvSpPr>
        <p:spPr>
          <a:xfrm>
            <a:off x="10323037" y="6336350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3" name="Explosion: 8 Points 12">
            <a:extLst>
              <a:ext uri="{FF2B5EF4-FFF2-40B4-BE49-F238E27FC236}">
                <a16:creationId xmlns:a16="http://schemas.microsoft.com/office/drawing/2014/main" id="{F742E76C-6EC5-448D-A29C-008A643B08BD}"/>
              </a:ext>
            </a:extLst>
          </p:cNvPr>
          <p:cNvSpPr/>
          <p:nvPr/>
        </p:nvSpPr>
        <p:spPr>
          <a:xfrm>
            <a:off x="11583037" y="5076350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Explosion: 8 Points 13">
            <a:extLst>
              <a:ext uri="{FF2B5EF4-FFF2-40B4-BE49-F238E27FC236}">
                <a16:creationId xmlns:a16="http://schemas.microsoft.com/office/drawing/2014/main" id="{211CB17A-FA6A-42AE-AF93-B21C47CFADD7}"/>
              </a:ext>
            </a:extLst>
          </p:cNvPr>
          <p:cNvSpPr/>
          <p:nvPr/>
        </p:nvSpPr>
        <p:spPr>
          <a:xfrm>
            <a:off x="9063038" y="5076349"/>
            <a:ext cx="257175" cy="26352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09B90A32-113E-440A-A71C-4F851AC1738C}"/>
              </a:ext>
            </a:extLst>
          </p:cNvPr>
          <p:cNvSpPr/>
          <p:nvPr/>
        </p:nvSpPr>
        <p:spPr>
          <a:xfrm rot="2700000">
            <a:off x="11297467" y="4170680"/>
            <a:ext cx="133350" cy="4857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8FC94111-66CC-4C01-AE4A-AA3DE0C3AC9F}"/>
              </a:ext>
            </a:extLst>
          </p:cNvPr>
          <p:cNvSpPr/>
          <p:nvPr/>
        </p:nvSpPr>
        <p:spPr>
          <a:xfrm rot="2700000">
            <a:off x="9472431" y="5738044"/>
            <a:ext cx="133350" cy="4857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1E8A5EE3-4D65-4B3B-BB95-A1C216604022}"/>
              </a:ext>
            </a:extLst>
          </p:cNvPr>
          <p:cNvSpPr/>
          <p:nvPr/>
        </p:nvSpPr>
        <p:spPr>
          <a:xfrm rot="-2700000">
            <a:off x="9472433" y="4112624"/>
            <a:ext cx="133350" cy="4857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BA641FDC-AE7D-4A6B-9B95-C3BBF32A02B3}"/>
              </a:ext>
            </a:extLst>
          </p:cNvPr>
          <p:cNvSpPr/>
          <p:nvPr/>
        </p:nvSpPr>
        <p:spPr>
          <a:xfrm rot="18900000">
            <a:off x="11351420" y="5783489"/>
            <a:ext cx="133350" cy="4857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58493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(Kicker)</a:t>
            </a:r>
            <a:endParaRPr lang="LID4096" dirty="0"/>
          </a:p>
        </p:txBody>
      </p:sp>
      <p:pic>
        <p:nvPicPr>
          <p:cNvPr id="8" name="Content Placeholder 7" descr="A graph of a single normal dipole&#10;&#10;Description automatically generated">
            <a:extLst>
              <a:ext uri="{FF2B5EF4-FFF2-40B4-BE49-F238E27FC236}">
                <a16:creationId xmlns:a16="http://schemas.microsoft.com/office/drawing/2014/main" id="{E6247EE7-A0B0-4EC8-AE02-E9CA21C533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6"/>
          <a:stretch/>
        </p:blipFill>
        <p:spPr>
          <a:xfrm>
            <a:off x="838200" y="2078435"/>
            <a:ext cx="5102013" cy="3845718"/>
          </a:xfrm>
        </p:spPr>
      </p:pic>
      <p:pic>
        <p:nvPicPr>
          <p:cNvPr id="14" name="Content Placeholder 13" descr="A graph of a normal dipole&#10;&#10;Description automatically generated">
            <a:extLst>
              <a:ext uri="{FF2B5EF4-FFF2-40B4-BE49-F238E27FC236}">
                <a16:creationId xmlns:a16="http://schemas.microsoft.com/office/drawing/2014/main" id="{29B47710-3C7F-41E5-BAE9-F133799056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66445"/>
            <a:ext cx="5181600" cy="3869698"/>
          </a:xfrm>
        </p:spPr>
      </p:pic>
    </p:spTree>
    <p:extLst>
      <p:ext uri="{BB962C8B-B14F-4D97-AF65-F5344CB8AC3E}">
        <p14:creationId xmlns:p14="http://schemas.microsoft.com/office/powerpoint/2010/main" val="3782006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5816</TotalTime>
  <Words>720</Words>
  <Application>Microsoft Office PowerPoint</Application>
  <PresentationFormat>Widescreen</PresentationFormat>
  <Paragraphs>103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Office Theme</vt:lpstr>
      <vt:lpstr>DA with beam-beam and imperfections</vt:lpstr>
      <vt:lpstr>Introduction</vt:lpstr>
      <vt:lpstr>Dynamic Aperture: Largest Ellipse</vt:lpstr>
      <vt:lpstr>PowerPoint Presentation</vt:lpstr>
      <vt:lpstr>PowerPoint Presentation</vt:lpstr>
      <vt:lpstr>PowerPoint Presentation</vt:lpstr>
      <vt:lpstr>PowerPoint Presentation</vt:lpstr>
      <vt:lpstr>Distant Perturbation and Beam-Beam</vt:lpstr>
      <vt:lpstr>Dipole (Kicker)</vt:lpstr>
      <vt:lpstr>Skew Dipole (Kicker)</vt:lpstr>
      <vt:lpstr>Quadrupole</vt:lpstr>
      <vt:lpstr>Skew Quadrupole</vt:lpstr>
      <vt:lpstr>Sextupole</vt:lpstr>
      <vt:lpstr>Skew Sextupole</vt:lpstr>
      <vt:lpstr>Octupole</vt:lpstr>
      <vt:lpstr>Skew Octupole</vt:lpstr>
      <vt:lpstr>Discussion on Distant Perturbations</vt:lpstr>
      <vt:lpstr>Lattice with IR Perturbations</vt:lpstr>
      <vt:lpstr>Waist Scan (B2 unperturbed)</vt:lpstr>
      <vt:lpstr>β_w Scan (B2 same as B1)</vt:lpstr>
      <vt:lpstr>Discussion on IR Perturbations</vt:lpstr>
      <vt:lpstr>Realistic Errors and Correction</vt:lpstr>
      <vt:lpstr>Conclusions and Next Step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 with beam-beam and imperfections</dc:title>
  <dc:creator>Léon Van Riesen-Haupt</dc:creator>
  <cp:lastModifiedBy>Léon Van Riesen-Haupt</cp:lastModifiedBy>
  <cp:revision>50</cp:revision>
  <dcterms:created xsi:type="dcterms:W3CDTF">2024-07-19T07:03:40Z</dcterms:created>
  <dcterms:modified xsi:type="dcterms:W3CDTF">2024-07-23T08:00:22Z</dcterms:modified>
</cp:coreProperties>
</file>