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5"/>
  </p:notesMasterIdLst>
  <p:handoutMasterIdLst>
    <p:handoutMasterId r:id="rId16"/>
  </p:handoutMasterIdLst>
  <p:sldIdLst>
    <p:sldId id="256" r:id="rId5"/>
    <p:sldId id="261" r:id="rId6"/>
    <p:sldId id="287" r:id="rId7"/>
    <p:sldId id="258" r:id="rId8"/>
    <p:sldId id="289" r:id="rId9"/>
    <p:sldId id="283" r:id="rId10"/>
    <p:sldId id="264" r:id="rId11"/>
    <p:sldId id="288" r:id="rId12"/>
    <p:sldId id="290" r:id="rId13"/>
    <p:sldId id="26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3350"/>
    <a:srgbClr val="0C4360"/>
    <a:srgbClr val="1B6872"/>
    <a:srgbClr val="63B7C6"/>
    <a:srgbClr val="002136"/>
    <a:srgbClr val="0C75AC"/>
    <a:srgbClr val="0024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3" d="100"/>
          <a:sy n="63" d="100"/>
        </p:scale>
        <p:origin x="54" y="48"/>
      </p:cViewPr>
      <p:guideLst>
        <p:guide orient="horz" pos="2160"/>
        <p:guide pos="3840"/>
      </p:guideLst>
    </p:cSldViewPr>
  </p:slid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ADE298-3350-452B-A869-847B2B74FDA0}" type="doc">
      <dgm:prSet loTypeId="urn:diagrams.loki3.com/BracketList" loCatId="list" qsTypeId="urn:microsoft.com/office/officeart/2005/8/quickstyle/simple1" qsCatId="simple" csTypeId="urn:microsoft.com/office/officeart/2005/8/colors/accent1_2" csCatId="accent1"/>
      <dgm:spPr/>
      <dgm:t>
        <a:bodyPr/>
        <a:lstStyle/>
        <a:p>
          <a:endParaRPr lang="en-PK"/>
        </a:p>
      </dgm:t>
    </dgm:pt>
    <dgm:pt modelId="{4189A476-32F7-4309-993E-B46AF008696F}">
      <dgm:prSet/>
      <dgm:spPr/>
      <dgm:t>
        <a:bodyPr/>
        <a:lstStyle/>
        <a:p>
          <a:r>
            <a:rPr lang="en-PK" b="1" i="0" baseline="0" dirty="0">
              <a:solidFill>
                <a:schemeClr val="bg1"/>
              </a:solidFill>
            </a:rPr>
            <a:t>Training Phase:</a:t>
          </a:r>
          <a:endParaRPr lang="en-PK" dirty="0">
            <a:solidFill>
              <a:schemeClr val="bg1"/>
            </a:solidFill>
          </a:endParaRPr>
        </a:p>
      </dgm:t>
    </dgm:pt>
    <dgm:pt modelId="{4418C2BD-1594-4B69-A431-81601D3343BE}" type="parTrans" cxnId="{B62DF642-B777-4E21-A505-B07AC10317B6}">
      <dgm:prSet/>
      <dgm:spPr/>
      <dgm:t>
        <a:bodyPr/>
        <a:lstStyle/>
        <a:p>
          <a:endParaRPr lang="en-PK"/>
        </a:p>
      </dgm:t>
    </dgm:pt>
    <dgm:pt modelId="{86E609C2-1302-4E1C-9E74-6FCCEC1DCA09}" type="sibTrans" cxnId="{B62DF642-B777-4E21-A505-B07AC10317B6}">
      <dgm:prSet/>
      <dgm:spPr/>
      <dgm:t>
        <a:bodyPr/>
        <a:lstStyle/>
        <a:p>
          <a:endParaRPr lang="en-PK"/>
        </a:p>
      </dgm:t>
    </dgm:pt>
    <dgm:pt modelId="{78774543-D810-40DB-9B77-8B12790D552A}">
      <dgm:prSet/>
      <dgm:spPr/>
      <dgm:t>
        <a:bodyPr/>
        <a:lstStyle/>
        <a:p>
          <a:r>
            <a:rPr lang="en-PK" b="0" i="0" baseline="0"/>
            <a:t>Trained on time series data representing normal operational behavior from CMSWEB services.</a:t>
          </a:r>
          <a:endParaRPr lang="en-PK"/>
        </a:p>
      </dgm:t>
    </dgm:pt>
    <dgm:pt modelId="{3B8F5CBF-1E58-4443-9E5C-53A51900748C}" type="parTrans" cxnId="{FD74DB0B-08B7-42EE-A427-FB27A5E91510}">
      <dgm:prSet/>
      <dgm:spPr/>
      <dgm:t>
        <a:bodyPr/>
        <a:lstStyle/>
        <a:p>
          <a:endParaRPr lang="en-PK"/>
        </a:p>
      </dgm:t>
    </dgm:pt>
    <dgm:pt modelId="{003E761F-08F9-4DBD-A33F-4FD3896D71E5}" type="sibTrans" cxnId="{FD74DB0B-08B7-42EE-A427-FB27A5E91510}">
      <dgm:prSet/>
      <dgm:spPr/>
      <dgm:t>
        <a:bodyPr/>
        <a:lstStyle/>
        <a:p>
          <a:endParaRPr lang="en-PK"/>
        </a:p>
      </dgm:t>
    </dgm:pt>
    <dgm:pt modelId="{D799532B-A057-4DC7-AA08-EE09CEBEDC98}">
      <dgm:prSet/>
      <dgm:spPr/>
      <dgm:t>
        <a:bodyPr/>
        <a:lstStyle/>
        <a:p>
          <a:r>
            <a:rPr lang="en-PK" b="0" i="0" baseline="0"/>
            <a:t>Learns to encode and decode sequences, minimizing reconstruction errors on normal data.</a:t>
          </a:r>
          <a:endParaRPr lang="en-PK"/>
        </a:p>
      </dgm:t>
    </dgm:pt>
    <dgm:pt modelId="{A4D397B4-FA0C-49E9-A7B8-6F351B3A3527}" type="parTrans" cxnId="{9DC7E884-681B-4D05-89DE-6E9019880ABB}">
      <dgm:prSet/>
      <dgm:spPr/>
      <dgm:t>
        <a:bodyPr/>
        <a:lstStyle/>
        <a:p>
          <a:endParaRPr lang="en-PK"/>
        </a:p>
      </dgm:t>
    </dgm:pt>
    <dgm:pt modelId="{BFB5837D-813E-466D-915F-28E11840DD10}" type="sibTrans" cxnId="{9DC7E884-681B-4D05-89DE-6E9019880ABB}">
      <dgm:prSet/>
      <dgm:spPr/>
      <dgm:t>
        <a:bodyPr/>
        <a:lstStyle/>
        <a:p>
          <a:endParaRPr lang="en-PK"/>
        </a:p>
      </dgm:t>
    </dgm:pt>
    <dgm:pt modelId="{E986A2D2-CE36-40BC-88DB-C419775404BA}">
      <dgm:prSet/>
      <dgm:spPr/>
      <dgm:t>
        <a:bodyPr/>
        <a:lstStyle/>
        <a:p>
          <a:r>
            <a:rPr lang="en-PK" b="1" i="0" baseline="0" dirty="0">
              <a:solidFill>
                <a:schemeClr val="bg1"/>
              </a:solidFill>
            </a:rPr>
            <a:t>Encoding:</a:t>
          </a:r>
          <a:endParaRPr lang="en-PK" dirty="0">
            <a:solidFill>
              <a:schemeClr val="bg1"/>
            </a:solidFill>
          </a:endParaRPr>
        </a:p>
      </dgm:t>
    </dgm:pt>
    <dgm:pt modelId="{36E16056-E416-487C-9BEA-A9CB3178D2C1}" type="parTrans" cxnId="{493CD605-3138-4A3C-9411-DE6B9E22F5E3}">
      <dgm:prSet/>
      <dgm:spPr/>
      <dgm:t>
        <a:bodyPr/>
        <a:lstStyle/>
        <a:p>
          <a:endParaRPr lang="en-PK"/>
        </a:p>
      </dgm:t>
    </dgm:pt>
    <dgm:pt modelId="{660BE030-C436-4169-9BFD-9E0A67A2231E}" type="sibTrans" cxnId="{493CD605-3138-4A3C-9411-DE6B9E22F5E3}">
      <dgm:prSet/>
      <dgm:spPr/>
      <dgm:t>
        <a:bodyPr/>
        <a:lstStyle/>
        <a:p>
          <a:endParaRPr lang="en-PK"/>
        </a:p>
      </dgm:t>
    </dgm:pt>
    <dgm:pt modelId="{88838DC7-8997-4838-ADE9-38F312BE9F99}">
      <dgm:prSet/>
      <dgm:spPr/>
      <dgm:t>
        <a:bodyPr/>
        <a:lstStyle/>
        <a:p>
          <a:r>
            <a:rPr lang="en-PK" b="0" i="0" baseline="0"/>
            <a:t>Time series data is encoded into a lower-dimensional representation, capturing essential features.</a:t>
          </a:r>
          <a:endParaRPr lang="en-PK"/>
        </a:p>
      </dgm:t>
    </dgm:pt>
    <dgm:pt modelId="{C5B17E94-EB6E-45FC-97DB-F1EFD7B76F88}" type="parTrans" cxnId="{3AB36625-C51B-42FC-9E98-D37137B07EA2}">
      <dgm:prSet/>
      <dgm:spPr/>
      <dgm:t>
        <a:bodyPr/>
        <a:lstStyle/>
        <a:p>
          <a:endParaRPr lang="en-PK"/>
        </a:p>
      </dgm:t>
    </dgm:pt>
    <dgm:pt modelId="{1B26286A-5EE7-4AAA-B8BA-2009188BA742}" type="sibTrans" cxnId="{3AB36625-C51B-42FC-9E98-D37137B07EA2}">
      <dgm:prSet/>
      <dgm:spPr/>
      <dgm:t>
        <a:bodyPr/>
        <a:lstStyle/>
        <a:p>
          <a:endParaRPr lang="en-PK"/>
        </a:p>
      </dgm:t>
    </dgm:pt>
    <dgm:pt modelId="{950D2A77-73F6-4EF8-9855-7F2CDD10E40B}">
      <dgm:prSet/>
      <dgm:spPr/>
      <dgm:t>
        <a:bodyPr/>
        <a:lstStyle/>
        <a:p>
          <a:r>
            <a:rPr lang="en-PK" b="1" i="0" baseline="0" dirty="0">
              <a:solidFill>
                <a:schemeClr val="bg1"/>
              </a:solidFill>
            </a:rPr>
            <a:t>Decoding:</a:t>
          </a:r>
          <a:endParaRPr lang="en-PK" dirty="0">
            <a:solidFill>
              <a:schemeClr val="bg1"/>
            </a:solidFill>
          </a:endParaRPr>
        </a:p>
      </dgm:t>
    </dgm:pt>
    <dgm:pt modelId="{06652707-1508-40FD-8195-FB1402C56045}" type="parTrans" cxnId="{2F7B26C8-9B4B-4245-A370-97EAC411F29F}">
      <dgm:prSet/>
      <dgm:spPr/>
      <dgm:t>
        <a:bodyPr/>
        <a:lstStyle/>
        <a:p>
          <a:endParaRPr lang="en-PK"/>
        </a:p>
      </dgm:t>
    </dgm:pt>
    <dgm:pt modelId="{C9C838C9-D1DF-43F8-93C2-53A4F874B766}" type="sibTrans" cxnId="{2F7B26C8-9B4B-4245-A370-97EAC411F29F}">
      <dgm:prSet/>
      <dgm:spPr/>
      <dgm:t>
        <a:bodyPr/>
        <a:lstStyle/>
        <a:p>
          <a:endParaRPr lang="en-PK"/>
        </a:p>
      </dgm:t>
    </dgm:pt>
    <dgm:pt modelId="{F2F105C7-BB3B-485B-BFBF-E687444F88B1}">
      <dgm:prSet/>
      <dgm:spPr/>
      <dgm:t>
        <a:bodyPr/>
        <a:lstStyle/>
        <a:p>
          <a:r>
            <a:rPr lang="en-PK" b="0" i="0" baseline="0"/>
            <a:t>Encoded data is decoded back to its original time series form.</a:t>
          </a:r>
          <a:endParaRPr lang="en-PK"/>
        </a:p>
      </dgm:t>
    </dgm:pt>
    <dgm:pt modelId="{A8337B75-D08D-4E49-8D78-DE9C0B4466EF}" type="parTrans" cxnId="{DB9B7B03-736A-4532-8ADC-89EAEDF7F365}">
      <dgm:prSet/>
      <dgm:spPr/>
      <dgm:t>
        <a:bodyPr/>
        <a:lstStyle/>
        <a:p>
          <a:endParaRPr lang="en-PK"/>
        </a:p>
      </dgm:t>
    </dgm:pt>
    <dgm:pt modelId="{54DDE12F-9B63-49E6-83AC-4D9EB5802A36}" type="sibTrans" cxnId="{DB9B7B03-736A-4532-8ADC-89EAEDF7F365}">
      <dgm:prSet/>
      <dgm:spPr/>
      <dgm:t>
        <a:bodyPr/>
        <a:lstStyle/>
        <a:p>
          <a:endParaRPr lang="en-PK"/>
        </a:p>
      </dgm:t>
    </dgm:pt>
    <dgm:pt modelId="{F141BA99-5EC5-4A7C-B676-541220C989CA}">
      <dgm:prSet/>
      <dgm:spPr/>
      <dgm:t>
        <a:bodyPr/>
        <a:lstStyle/>
        <a:p>
          <a:r>
            <a:rPr lang="en-PK" b="1" i="0" baseline="0" dirty="0">
              <a:solidFill>
                <a:schemeClr val="bg1"/>
              </a:solidFill>
            </a:rPr>
            <a:t>Reconstruction Error:</a:t>
          </a:r>
          <a:endParaRPr lang="en-PK" dirty="0">
            <a:solidFill>
              <a:schemeClr val="bg1"/>
            </a:solidFill>
          </a:endParaRPr>
        </a:p>
      </dgm:t>
    </dgm:pt>
    <dgm:pt modelId="{EE52422C-6710-45E0-93F1-FE48FEB29B0E}" type="parTrans" cxnId="{C56BFCCB-AFFC-4093-BE24-710596CCEE80}">
      <dgm:prSet/>
      <dgm:spPr/>
      <dgm:t>
        <a:bodyPr/>
        <a:lstStyle/>
        <a:p>
          <a:endParaRPr lang="en-PK"/>
        </a:p>
      </dgm:t>
    </dgm:pt>
    <dgm:pt modelId="{AFB8E699-F4B4-465B-95BA-75E1682CC84B}" type="sibTrans" cxnId="{C56BFCCB-AFFC-4093-BE24-710596CCEE80}">
      <dgm:prSet/>
      <dgm:spPr/>
      <dgm:t>
        <a:bodyPr/>
        <a:lstStyle/>
        <a:p>
          <a:endParaRPr lang="en-PK"/>
        </a:p>
      </dgm:t>
    </dgm:pt>
    <dgm:pt modelId="{B449BB16-9D66-4357-BD24-3D7821F382CC}">
      <dgm:prSet/>
      <dgm:spPr/>
      <dgm:t>
        <a:bodyPr/>
        <a:lstStyle/>
        <a:p>
          <a:r>
            <a:rPr lang="en-PK" b="0" i="0" baseline="0"/>
            <a:t>The difference between the original and reconstructed time series is calculated.</a:t>
          </a:r>
          <a:endParaRPr lang="en-PK"/>
        </a:p>
      </dgm:t>
    </dgm:pt>
    <dgm:pt modelId="{49500C35-397F-4B45-89DA-C8F8A3B2DAA5}" type="parTrans" cxnId="{9A23A209-A993-41F8-8D7B-16C0976B743F}">
      <dgm:prSet/>
      <dgm:spPr/>
      <dgm:t>
        <a:bodyPr/>
        <a:lstStyle/>
        <a:p>
          <a:endParaRPr lang="en-PK"/>
        </a:p>
      </dgm:t>
    </dgm:pt>
    <dgm:pt modelId="{D5BC9C15-CFC9-4102-8B0D-F0B2DBF91BA0}" type="sibTrans" cxnId="{9A23A209-A993-41F8-8D7B-16C0976B743F}">
      <dgm:prSet/>
      <dgm:spPr/>
      <dgm:t>
        <a:bodyPr/>
        <a:lstStyle/>
        <a:p>
          <a:endParaRPr lang="en-PK"/>
        </a:p>
      </dgm:t>
    </dgm:pt>
    <dgm:pt modelId="{74270B92-AB03-4DEB-891F-EAA67C6C1903}">
      <dgm:prSet/>
      <dgm:spPr/>
      <dgm:t>
        <a:bodyPr/>
        <a:lstStyle/>
        <a:p>
          <a:r>
            <a:rPr lang="en-PK" b="0" i="0" baseline="0"/>
            <a:t>Low error indicates normal behavior; high error suggests an anomaly.</a:t>
          </a:r>
          <a:endParaRPr lang="en-PK"/>
        </a:p>
      </dgm:t>
    </dgm:pt>
    <dgm:pt modelId="{6F88FC50-5EAB-4544-989E-E2AABFF0BE6E}" type="parTrans" cxnId="{9F129744-E0C9-4783-A0C5-0B28813BD594}">
      <dgm:prSet/>
      <dgm:spPr/>
      <dgm:t>
        <a:bodyPr/>
        <a:lstStyle/>
        <a:p>
          <a:endParaRPr lang="en-PK"/>
        </a:p>
      </dgm:t>
    </dgm:pt>
    <dgm:pt modelId="{16DD66EB-17CC-4758-B293-226527BECCF9}" type="sibTrans" cxnId="{9F129744-E0C9-4783-A0C5-0B28813BD594}">
      <dgm:prSet/>
      <dgm:spPr/>
      <dgm:t>
        <a:bodyPr/>
        <a:lstStyle/>
        <a:p>
          <a:endParaRPr lang="en-PK"/>
        </a:p>
      </dgm:t>
    </dgm:pt>
    <dgm:pt modelId="{D4E1926A-EFF4-4AE3-B01F-439E014AD705}">
      <dgm:prSet/>
      <dgm:spPr/>
      <dgm:t>
        <a:bodyPr/>
        <a:lstStyle/>
        <a:p>
          <a:r>
            <a:rPr lang="en-PK" b="1" i="0" baseline="0" dirty="0">
              <a:solidFill>
                <a:schemeClr val="bg1"/>
              </a:solidFill>
            </a:rPr>
            <a:t>Anomaly Detection:</a:t>
          </a:r>
          <a:endParaRPr lang="en-PK" dirty="0">
            <a:solidFill>
              <a:schemeClr val="bg1"/>
            </a:solidFill>
          </a:endParaRPr>
        </a:p>
      </dgm:t>
    </dgm:pt>
    <dgm:pt modelId="{FC2EE1CE-C068-44BF-BB32-0B1119446A85}" type="parTrans" cxnId="{BA64F4CD-1068-47A6-B7C8-D91350B1D848}">
      <dgm:prSet/>
      <dgm:spPr/>
      <dgm:t>
        <a:bodyPr/>
        <a:lstStyle/>
        <a:p>
          <a:endParaRPr lang="en-PK"/>
        </a:p>
      </dgm:t>
    </dgm:pt>
    <dgm:pt modelId="{57660078-5487-4704-9297-608573DA3A77}" type="sibTrans" cxnId="{BA64F4CD-1068-47A6-B7C8-D91350B1D848}">
      <dgm:prSet/>
      <dgm:spPr/>
      <dgm:t>
        <a:bodyPr/>
        <a:lstStyle/>
        <a:p>
          <a:endParaRPr lang="en-PK"/>
        </a:p>
      </dgm:t>
    </dgm:pt>
    <dgm:pt modelId="{5414C9E6-BABC-46ED-8D21-7DEFFC922D0E}">
      <dgm:prSet/>
      <dgm:spPr/>
      <dgm:t>
        <a:bodyPr/>
        <a:lstStyle/>
        <a:p>
          <a:r>
            <a:rPr lang="en-PK" b="0" i="0" baseline="0"/>
            <a:t>During operation, the system reconstructs new time series data.</a:t>
          </a:r>
          <a:endParaRPr lang="en-PK"/>
        </a:p>
      </dgm:t>
    </dgm:pt>
    <dgm:pt modelId="{159527DC-209B-438A-BA5C-7F455FA67BA2}" type="parTrans" cxnId="{054BFD2F-6556-4437-A663-2E09E21070C5}">
      <dgm:prSet/>
      <dgm:spPr/>
      <dgm:t>
        <a:bodyPr/>
        <a:lstStyle/>
        <a:p>
          <a:endParaRPr lang="en-PK"/>
        </a:p>
      </dgm:t>
    </dgm:pt>
    <dgm:pt modelId="{E414C0BE-2B81-4E24-B1EA-49D153E67B5B}" type="sibTrans" cxnId="{054BFD2F-6556-4437-A663-2E09E21070C5}">
      <dgm:prSet/>
      <dgm:spPr/>
      <dgm:t>
        <a:bodyPr/>
        <a:lstStyle/>
        <a:p>
          <a:endParaRPr lang="en-PK"/>
        </a:p>
      </dgm:t>
    </dgm:pt>
    <dgm:pt modelId="{BFED1DAD-0070-4CD6-8AEC-39ADDEEBEBA9}">
      <dgm:prSet/>
      <dgm:spPr/>
      <dgm:t>
        <a:bodyPr/>
        <a:lstStyle/>
        <a:p>
          <a:r>
            <a:rPr lang="en-PK" b="0" i="0" baseline="0"/>
            <a:t>Anomalies are detected when reconstruction errors exceed a predefined threshold.</a:t>
          </a:r>
          <a:endParaRPr lang="en-PK"/>
        </a:p>
      </dgm:t>
    </dgm:pt>
    <dgm:pt modelId="{0E058E36-6CDB-46A4-BFDF-758C9275B52A}" type="parTrans" cxnId="{68C3248D-F7E1-4BC9-A19E-314FB2D411B8}">
      <dgm:prSet/>
      <dgm:spPr/>
      <dgm:t>
        <a:bodyPr/>
        <a:lstStyle/>
        <a:p>
          <a:endParaRPr lang="en-PK"/>
        </a:p>
      </dgm:t>
    </dgm:pt>
    <dgm:pt modelId="{687E4EF9-13A7-4716-98E9-FE7D84EF86C8}" type="sibTrans" cxnId="{68C3248D-F7E1-4BC9-A19E-314FB2D411B8}">
      <dgm:prSet/>
      <dgm:spPr/>
      <dgm:t>
        <a:bodyPr/>
        <a:lstStyle/>
        <a:p>
          <a:endParaRPr lang="en-PK"/>
        </a:p>
      </dgm:t>
    </dgm:pt>
    <dgm:pt modelId="{51490E54-F18A-4974-B50C-FFCC36B7FF27}" type="pres">
      <dgm:prSet presAssocID="{F3ADE298-3350-452B-A869-847B2B74FDA0}" presName="Name0" presStyleCnt="0">
        <dgm:presLayoutVars>
          <dgm:dir/>
          <dgm:animLvl val="lvl"/>
          <dgm:resizeHandles val="exact"/>
        </dgm:presLayoutVars>
      </dgm:prSet>
      <dgm:spPr/>
    </dgm:pt>
    <dgm:pt modelId="{AAE8AB68-F3D3-49FF-8980-599A645239DD}" type="pres">
      <dgm:prSet presAssocID="{4189A476-32F7-4309-993E-B46AF008696F}" presName="linNode" presStyleCnt="0"/>
      <dgm:spPr/>
    </dgm:pt>
    <dgm:pt modelId="{DB643F43-AAA9-4C69-93EE-88259A815192}" type="pres">
      <dgm:prSet presAssocID="{4189A476-32F7-4309-993E-B46AF008696F}" presName="parTx" presStyleLbl="revTx" presStyleIdx="0" presStyleCnt="5">
        <dgm:presLayoutVars>
          <dgm:chMax val="1"/>
          <dgm:bulletEnabled val="1"/>
        </dgm:presLayoutVars>
      </dgm:prSet>
      <dgm:spPr/>
    </dgm:pt>
    <dgm:pt modelId="{FB831BA6-4E36-4F7A-8534-3BFA7A4E9BEF}" type="pres">
      <dgm:prSet presAssocID="{4189A476-32F7-4309-993E-B46AF008696F}" presName="bracket" presStyleLbl="parChTrans1D1" presStyleIdx="0" presStyleCnt="5"/>
      <dgm:spPr/>
    </dgm:pt>
    <dgm:pt modelId="{AC5D132D-4EA1-4D6F-B6DD-C2C1DBFF6826}" type="pres">
      <dgm:prSet presAssocID="{4189A476-32F7-4309-993E-B46AF008696F}" presName="spH" presStyleCnt="0"/>
      <dgm:spPr/>
    </dgm:pt>
    <dgm:pt modelId="{DA1F96F7-6D0E-469E-98A5-3A65B04E2BA4}" type="pres">
      <dgm:prSet presAssocID="{4189A476-32F7-4309-993E-B46AF008696F}" presName="desTx" presStyleLbl="node1" presStyleIdx="0" presStyleCnt="5">
        <dgm:presLayoutVars>
          <dgm:bulletEnabled val="1"/>
        </dgm:presLayoutVars>
      </dgm:prSet>
      <dgm:spPr/>
    </dgm:pt>
    <dgm:pt modelId="{914FB194-3098-4B64-B5B3-914A712347FF}" type="pres">
      <dgm:prSet presAssocID="{86E609C2-1302-4E1C-9E74-6FCCEC1DCA09}" presName="spV" presStyleCnt="0"/>
      <dgm:spPr/>
    </dgm:pt>
    <dgm:pt modelId="{E2BCADD8-D3B2-44A7-A73C-8ACBEF921714}" type="pres">
      <dgm:prSet presAssocID="{E986A2D2-CE36-40BC-88DB-C419775404BA}" presName="linNode" presStyleCnt="0"/>
      <dgm:spPr/>
    </dgm:pt>
    <dgm:pt modelId="{83F32E06-5B98-4203-9058-D2A9DF777C74}" type="pres">
      <dgm:prSet presAssocID="{E986A2D2-CE36-40BC-88DB-C419775404BA}" presName="parTx" presStyleLbl="revTx" presStyleIdx="1" presStyleCnt="5">
        <dgm:presLayoutVars>
          <dgm:chMax val="1"/>
          <dgm:bulletEnabled val="1"/>
        </dgm:presLayoutVars>
      </dgm:prSet>
      <dgm:spPr/>
    </dgm:pt>
    <dgm:pt modelId="{761AB917-7635-4831-AA6A-C00195FAB338}" type="pres">
      <dgm:prSet presAssocID="{E986A2D2-CE36-40BC-88DB-C419775404BA}" presName="bracket" presStyleLbl="parChTrans1D1" presStyleIdx="1" presStyleCnt="5"/>
      <dgm:spPr/>
    </dgm:pt>
    <dgm:pt modelId="{40886310-D203-4D49-8D64-A7A78B549615}" type="pres">
      <dgm:prSet presAssocID="{E986A2D2-CE36-40BC-88DB-C419775404BA}" presName="spH" presStyleCnt="0"/>
      <dgm:spPr/>
    </dgm:pt>
    <dgm:pt modelId="{CD1A516C-8034-4551-83D1-45C700F80AC8}" type="pres">
      <dgm:prSet presAssocID="{E986A2D2-CE36-40BC-88DB-C419775404BA}" presName="desTx" presStyleLbl="node1" presStyleIdx="1" presStyleCnt="5">
        <dgm:presLayoutVars>
          <dgm:bulletEnabled val="1"/>
        </dgm:presLayoutVars>
      </dgm:prSet>
      <dgm:spPr/>
    </dgm:pt>
    <dgm:pt modelId="{29B57508-3524-45A3-A0F6-7DFF1BDB2C91}" type="pres">
      <dgm:prSet presAssocID="{660BE030-C436-4169-9BFD-9E0A67A2231E}" presName="spV" presStyleCnt="0"/>
      <dgm:spPr/>
    </dgm:pt>
    <dgm:pt modelId="{A77AB25A-5DDE-4DF7-9A41-FDD5429C9586}" type="pres">
      <dgm:prSet presAssocID="{950D2A77-73F6-4EF8-9855-7F2CDD10E40B}" presName="linNode" presStyleCnt="0"/>
      <dgm:spPr/>
    </dgm:pt>
    <dgm:pt modelId="{94D8731D-80F3-407E-9CCD-F35F41DEF400}" type="pres">
      <dgm:prSet presAssocID="{950D2A77-73F6-4EF8-9855-7F2CDD10E40B}" presName="parTx" presStyleLbl="revTx" presStyleIdx="2" presStyleCnt="5">
        <dgm:presLayoutVars>
          <dgm:chMax val="1"/>
          <dgm:bulletEnabled val="1"/>
        </dgm:presLayoutVars>
      </dgm:prSet>
      <dgm:spPr/>
    </dgm:pt>
    <dgm:pt modelId="{C16350FD-29F1-4A37-9798-4BE68F4895D1}" type="pres">
      <dgm:prSet presAssocID="{950D2A77-73F6-4EF8-9855-7F2CDD10E40B}" presName="bracket" presStyleLbl="parChTrans1D1" presStyleIdx="2" presStyleCnt="5"/>
      <dgm:spPr/>
    </dgm:pt>
    <dgm:pt modelId="{D7431693-C20B-416D-B929-F1DFBEF00917}" type="pres">
      <dgm:prSet presAssocID="{950D2A77-73F6-4EF8-9855-7F2CDD10E40B}" presName="spH" presStyleCnt="0"/>
      <dgm:spPr/>
    </dgm:pt>
    <dgm:pt modelId="{FAD641EA-0C78-4B46-9C4B-756AF8F65F30}" type="pres">
      <dgm:prSet presAssocID="{950D2A77-73F6-4EF8-9855-7F2CDD10E40B}" presName="desTx" presStyleLbl="node1" presStyleIdx="2" presStyleCnt="5">
        <dgm:presLayoutVars>
          <dgm:bulletEnabled val="1"/>
        </dgm:presLayoutVars>
      </dgm:prSet>
      <dgm:spPr/>
    </dgm:pt>
    <dgm:pt modelId="{354A1DAC-8220-49F1-903F-E0E866BC934D}" type="pres">
      <dgm:prSet presAssocID="{C9C838C9-D1DF-43F8-93C2-53A4F874B766}" presName="spV" presStyleCnt="0"/>
      <dgm:spPr/>
    </dgm:pt>
    <dgm:pt modelId="{C13E6772-19A5-4EE9-888E-9F1EFC6082A3}" type="pres">
      <dgm:prSet presAssocID="{F141BA99-5EC5-4A7C-B676-541220C989CA}" presName="linNode" presStyleCnt="0"/>
      <dgm:spPr/>
    </dgm:pt>
    <dgm:pt modelId="{0FD12920-C88A-4999-A775-F489ADDD1D18}" type="pres">
      <dgm:prSet presAssocID="{F141BA99-5EC5-4A7C-B676-541220C989CA}" presName="parTx" presStyleLbl="revTx" presStyleIdx="3" presStyleCnt="5">
        <dgm:presLayoutVars>
          <dgm:chMax val="1"/>
          <dgm:bulletEnabled val="1"/>
        </dgm:presLayoutVars>
      </dgm:prSet>
      <dgm:spPr/>
    </dgm:pt>
    <dgm:pt modelId="{A4C82884-1872-44BD-B4DF-CA2618C9A71C}" type="pres">
      <dgm:prSet presAssocID="{F141BA99-5EC5-4A7C-B676-541220C989CA}" presName="bracket" presStyleLbl="parChTrans1D1" presStyleIdx="3" presStyleCnt="5"/>
      <dgm:spPr/>
    </dgm:pt>
    <dgm:pt modelId="{5F1B8DD7-53B8-46F6-9DE3-459B4CB2428D}" type="pres">
      <dgm:prSet presAssocID="{F141BA99-5EC5-4A7C-B676-541220C989CA}" presName="spH" presStyleCnt="0"/>
      <dgm:spPr/>
    </dgm:pt>
    <dgm:pt modelId="{D37A2D26-D696-4709-86D8-30E19640A94A}" type="pres">
      <dgm:prSet presAssocID="{F141BA99-5EC5-4A7C-B676-541220C989CA}" presName="desTx" presStyleLbl="node1" presStyleIdx="3" presStyleCnt="5">
        <dgm:presLayoutVars>
          <dgm:bulletEnabled val="1"/>
        </dgm:presLayoutVars>
      </dgm:prSet>
      <dgm:spPr/>
    </dgm:pt>
    <dgm:pt modelId="{F2FB81BE-95CC-4F01-AD98-2EECECD8EB87}" type="pres">
      <dgm:prSet presAssocID="{AFB8E699-F4B4-465B-95BA-75E1682CC84B}" presName="spV" presStyleCnt="0"/>
      <dgm:spPr/>
    </dgm:pt>
    <dgm:pt modelId="{000E6BD8-C450-444F-82A9-ABE205D4402F}" type="pres">
      <dgm:prSet presAssocID="{D4E1926A-EFF4-4AE3-B01F-439E014AD705}" presName="linNode" presStyleCnt="0"/>
      <dgm:spPr/>
    </dgm:pt>
    <dgm:pt modelId="{A33A9B65-A932-4E8D-803D-86F6EAC75330}" type="pres">
      <dgm:prSet presAssocID="{D4E1926A-EFF4-4AE3-B01F-439E014AD705}" presName="parTx" presStyleLbl="revTx" presStyleIdx="4" presStyleCnt="5">
        <dgm:presLayoutVars>
          <dgm:chMax val="1"/>
          <dgm:bulletEnabled val="1"/>
        </dgm:presLayoutVars>
      </dgm:prSet>
      <dgm:spPr/>
    </dgm:pt>
    <dgm:pt modelId="{CD35D470-86CC-4586-A884-696D87E083B5}" type="pres">
      <dgm:prSet presAssocID="{D4E1926A-EFF4-4AE3-B01F-439E014AD705}" presName="bracket" presStyleLbl="parChTrans1D1" presStyleIdx="4" presStyleCnt="5"/>
      <dgm:spPr/>
    </dgm:pt>
    <dgm:pt modelId="{10752984-EE63-4B19-A9E0-7EC7C7B3748F}" type="pres">
      <dgm:prSet presAssocID="{D4E1926A-EFF4-4AE3-B01F-439E014AD705}" presName="spH" presStyleCnt="0"/>
      <dgm:spPr/>
    </dgm:pt>
    <dgm:pt modelId="{A278BDE2-6AAC-4108-83D0-8802E7C39F8A}" type="pres">
      <dgm:prSet presAssocID="{D4E1926A-EFF4-4AE3-B01F-439E014AD705}" presName="desTx" presStyleLbl="node1" presStyleIdx="4" presStyleCnt="5">
        <dgm:presLayoutVars>
          <dgm:bulletEnabled val="1"/>
        </dgm:presLayoutVars>
      </dgm:prSet>
      <dgm:spPr/>
    </dgm:pt>
  </dgm:ptLst>
  <dgm:cxnLst>
    <dgm:cxn modelId="{DB9B7B03-736A-4532-8ADC-89EAEDF7F365}" srcId="{950D2A77-73F6-4EF8-9855-7F2CDD10E40B}" destId="{F2F105C7-BB3B-485B-BFBF-E687444F88B1}" srcOrd="0" destOrd="0" parTransId="{A8337B75-D08D-4E49-8D78-DE9C0B4466EF}" sibTransId="{54DDE12F-9B63-49E6-83AC-4D9EB5802A36}"/>
    <dgm:cxn modelId="{493CD605-3138-4A3C-9411-DE6B9E22F5E3}" srcId="{F3ADE298-3350-452B-A869-847B2B74FDA0}" destId="{E986A2D2-CE36-40BC-88DB-C419775404BA}" srcOrd="1" destOrd="0" parTransId="{36E16056-E416-487C-9BEA-A9CB3178D2C1}" sibTransId="{660BE030-C436-4169-9BFD-9E0A67A2231E}"/>
    <dgm:cxn modelId="{9A23A209-A993-41F8-8D7B-16C0976B743F}" srcId="{F141BA99-5EC5-4A7C-B676-541220C989CA}" destId="{B449BB16-9D66-4357-BD24-3D7821F382CC}" srcOrd="0" destOrd="0" parTransId="{49500C35-397F-4B45-89DA-C8F8A3B2DAA5}" sibTransId="{D5BC9C15-CFC9-4102-8B0D-F0B2DBF91BA0}"/>
    <dgm:cxn modelId="{FD74DB0B-08B7-42EE-A427-FB27A5E91510}" srcId="{4189A476-32F7-4309-993E-B46AF008696F}" destId="{78774543-D810-40DB-9B77-8B12790D552A}" srcOrd="0" destOrd="0" parTransId="{3B8F5CBF-1E58-4443-9E5C-53A51900748C}" sibTransId="{003E761F-08F9-4DBD-A33F-4FD3896D71E5}"/>
    <dgm:cxn modelId="{4D202C0F-8FB3-4DD4-96D2-9FC8337A67F6}" type="presOf" srcId="{D799532B-A057-4DC7-AA08-EE09CEBEDC98}" destId="{DA1F96F7-6D0E-469E-98A5-3A65B04E2BA4}" srcOrd="0" destOrd="1" presId="urn:diagrams.loki3.com/BracketList"/>
    <dgm:cxn modelId="{750E771C-1601-4933-B92E-8A7344218D24}" type="presOf" srcId="{B449BB16-9D66-4357-BD24-3D7821F382CC}" destId="{D37A2D26-D696-4709-86D8-30E19640A94A}" srcOrd="0" destOrd="0" presId="urn:diagrams.loki3.com/BracketList"/>
    <dgm:cxn modelId="{F019C524-7CE3-4A1D-90D4-9BBE59201D13}" type="presOf" srcId="{88838DC7-8997-4838-ADE9-38F312BE9F99}" destId="{CD1A516C-8034-4551-83D1-45C700F80AC8}" srcOrd="0" destOrd="0" presId="urn:diagrams.loki3.com/BracketList"/>
    <dgm:cxn modelId="{3AB36625-C51B-42FC-9E98-D37137B07EA2}" srcId="{E986A2D2-CE36-40BC-88DB-C419775404BA}" destId="{88838DC7-8997-4838-ADE9-38F312BE9F99}" srcOrd="0" destOrd="0" parTransId="{C5B17E94-EB6E-45FC-97DB-F1EFD7B76F88}" sibTransId="{1B26286A-5EE7-4AAA-B8BA-2009188BA742}"/>
    <dgm:cxn modelId="{629F1928-5A4B-4C92-AB39-264A2372C0A2}" type="presOf" srcId="{D4E1926A-EFF4-4AE3-B01F-439E014AD705}" destId="{A33A9B65-A932-4E8D-803D-86F6EAC75330}" srcOrd="0" destOrd="0" presId="urn:diagrams.loki3.com/BracketList"/>
    <dgm:cxn modelId="{0E04B12A-DAC5-45BA-AABA-9BB28200A6BB}" type="presOf" srcId="{E986A2D2-CE36-40BC-88DB-C419775404BA}" destId="{83F32E06-5B98-4203-9058-D2A9DF777C74}" srcOrd="0" destOrd="0" presId="urn:diagrams.loki3.com/BracketList"/>
    <dgm:cxn modelId="{395A0E2B-A236-462B-9F38-869C6039D0DF}" type="presOf" srcId="{78774543-D810-40DB-9B77-8B12790D552A}" destId="{DA1F96F7-6D0E-469E-98A5-3A65B04E2BA4}" srcOrd="0" destOrd="0" presId="urn:diagrams.loki3.com/BracketList"/>
    <dgm:cxn modelId="{054BFD2F-6556-4437-A663-2E09E21070C5}" srcId="{D4E1926A-EFF4-4AE3-B01F-439E014AD705}" destId="{5414C9E6-BABC-46ED-8D21-7DEFFC922D0E}" srcOrd="0" destOrd="0" parTransId="{159527DC-209B-438A-BA5C-7F455FA67BA2}" sibTransId="{E414C0BE-2B81-4E24-B1EA-49D153E67B5B}"/>
    <dgm:cxn modelId="{80DC0238-DB78-44E0-8415-8CD96C4F1786}" type="presOf" srcId="{74270B92-AB03-4DEB-891F-EAA67C6C1903}" destId="{D37A2D26-D696-4709-86D8-30E19640A94A}" srcOrd="0" destOrd="1" presId="urn:diagrams.loki3.com/BracketList"/>
    <dgm:cxn modelId="{3F640C3C-5391-4C40-92F8-0BD913E4D143}" type="presOf" srcId="{5414C9E6-BABC-46ED-8D21-7DEFFC922D0E}" destId="{A278BDE2-6AAC-4108-83D0-8802E7C39F8A}" srcOrd="0" destOrd="0" presId="urn:diagrams.loki3.com/BracketList"/>
    <dgm:cxn modelId="{B62DF642-B777-4E21-A505-B07AC10317B6}" srcId="{F3ADE298-3350-452B-A869-847B2B74FDA0}" destId="{4189A476-32F7-4309-993E-B46AF008696F}" srcOrd="0" destOrd="0" parTransId="{4418C2BD-1594-4B69-A431-81601D3343BE}" sibTransId="{86E609C2-1302-4E1C-9E74-6FCCEC1DCA09}"/>
    <dgm:cxn modelId="{9F129744-E0C9-4783-A0C5-0B28813BD594}" srcId="{F141BA99-5EC5-4A7C-B676-541220C989CA}" destId="{74270B92-AB03-4DEB-891F-EAA67C6C1903}" srcOrd="1" destOrd="0" parTransId="{6F88FC50-5EAB-4544-989E-E2AABFF0BE6E}" sibTransId="{16DD66EB-17CC-4758-B293-226527BECCF9}"/>
    <dgm:cxn modelId="{9DC7E884-681B-4D05-89DE-6E9019880ABB}" srcId="{4189A476-32F7-4309-993E-B46AF008696F}" destId="{D799532B-A057-4DC7-AA08-EE09CEBEDC98}" srcOrd="1" destOrd="0" parTransId="{A4D397B4-FA0C-49E9-A7B8-6F351B3A3527}" sibTransId="{BFB5837D-813E-466D-915F-28E11840DD10}"/>
    <dgm:cxn modelId="{68C3248D-F7E1-4BC9-A19E-314FB2D411B8}" srcId="{D4E1926A-EFF4-4AE3-B01F-439E014AD705}" destId="{BFED1DAD-0070-4CD6-8AEC-39ADDEEBEBA9}" srcOrd="1" destOrd="0" parTransId="{0E058E36-6CDB-46A4-BFDF-758C9275B52A}" sibTransId="{687E4EF9-13A7-4716-98E9-FE7D84EF86C8}"/>
    <dgm:cxn modelId="{A1ABE09E-452D-46DE-A6B5-BDD1524ADD19}" type="presOf" srcId="{F141BA99-5EC5-4A7C-B676-541220C989CA}" destId="{0FD12920-C88A-4999-A775-F489ADDD1D18}" srcOrd="0" destOrd="0" presId="urn:diagrams.loki3.com/BracketList"/>
    <dgm:cxn modelId="{8051D3C3-A66B-445C-91C5-7D395CA32AAC}" type="presOf" srcId="{950D2A77-73F6-4EF8-9855-7F2CDD10E40B}" destId="{94D8731D-80F3-407E-9CCD-F35F41DEF400}" srcOrd="0" destOrd="0" presId="urn:diagrams.loki3.com/BracketList"/>
    <dgm:cxn modelId="{2F7B26C8-9B4B-4245-A370-97EAC411F29F}" srcId="{F3ADE298-3350-452B-A869-847B2B74FDA0}" destId="{950D2A77-73F6-4EF8-9855-7F2CDD10E40B}" srcOrd="2" destOrd="0" parTransId="{06652707-1508-40FD-8195-FB1402C56045}" sibTransId="{C9C838C9-D1DF-43F8-93C2-53A4F874B766}"/>
    <dgm:cxn modelId="{C56BFCCB-AFFC-4093-BE24-710596CCEE80}" srcId="{F3ADE298-3350-452B-A869-847B2B74FDA0}" destId="{F141BA99-5EC5-4A7C-B676-541220C989CA}" srcOrd="3" destOrd="0" parTransId="{EE52422C-6710-45E0-93F1-FE48FEB29B0E}" sibTransId="{AFB8E699-F4B4-465B-95BA-75E1682CC84B}"/>
    <dgm:cxn modelId="{0CB3E8CD-AE0F-4300-9ADC-06C983831605}" type="presOf" srcId="{4189A476-32F7-4309-993E-B46AF008696F}" destId="{DB643F43-AAA9-4C69-93EE-88259A815192}" srcOrd="0" destOrd="0" presId="urn:diagrams.loki3.com/BracketList"/>
    <dgm:cxn modelId="{BA64F4CD-1068-47A6-B7C8-D91350B1D848}" srcId="{F3ADE298-3350-452B-A869-847B2B74FDA0}" destId="{D4E1926A-EFF4-4AE3-B01F-439E014AD705}" srcOrd="4" destOrd="0" parTransId="{FC2EE1CE-C068-44BF-BB32-0B1119446A85}" sibTransId="{57660078-5487-4704-9297-608573DA3A77}"/>
    <dgm:cxn modelId="{E21152D9-E1D0-4F40-BA65-5D0C27B33769}" type="presOf" srcId="{BFED1DAD-0070-4CD6-8AEC-39ADDEEBEBA9}" destId="{A278BDE2-6AAC-4108-83D0-8802E7C39F8A}" srcOrd="0" destOrd="1" presId="urn:diagrams.loki3.com/BracketList"/>
    <dgm:cxn modelId="{B51535EE-0307-4B25-B8BE-4A5183B55751}" type="presOf" srcId="{F3ADE298-3350-452B-A869-847B2B74FDA0}" destId="{51490E54-F18A-4974-B50C-FFCC36B7FF27}" srcOrd="0" destOrd="0" presId="urn:diagrams.loki3.com/BracketList"/>
    <dgm:cxn modelId="{5719A6FF-BE1F-4345-A67A-0955E814BDC0}" type="presOf" srcId="{F2F105C7-BB3B-485B-BFBF-E687444F88B1}" destId="{FAD641EA-0C78-4B46-9C4B-756AF8F65F30}" srcOrd="0" destOrd="0" presId="urn:diagrams.loki3.com/BracketList"/>
    <dgm:cxn modelId="{7D84DB5A-E804-4020-A8A1-054B505C38AC}" type="presParOf" srcId="{51490E54-F18A-4974-B50C-FFCC36B7FF27}" destId="{AAE8AB68-F3D3-49FF-8980-599A645239DD}" srcOrd="0" destOrd="0" presId="urn:diagrams.loki3.com/BracketList"/>
    <dgm:cxn modelId="{78400077-915C-4A06-AEB1-009C848BCAEC}" type="presParOf" srcId="{AAE8AB68-F3D3-49FF-8980-599A645239DD}" destId="{DB643F43-AAA9-4C69-93EE-88259A815192}" srcOrd="0" destOrd="0" presId="urn:diagrams.loki3.com/BracketList"/>
    <dgm:cxn modelId="{36F77F2E-011E-4CAF-B7B2-9763CDDBC61E}" type="presParOf" srcId="{AAE8AB68-F3D3-49FF-8980-599A645239DD}" destId="{FB831BA6-4E36-4F7A-8534-3BFA7A4E9BEF}" srcOrd="1" destOrd="0" presId="urn:diagrams.loki3.com/BracketList"/>
    <dgm:cxn modelId="{F04D673B-4F06-4DC8-AFB5-5BF1ED3875E4}" type="presParOf" srcId="{AAE8AB68-F3D3-49FF-8980-599A645239DD}" destId="{AC5D132D-4EA1-4D6F-B6DD-C2C1DBFF6826}" srcOrd="2" destOrd="0" presId="urn:diagrams.loki3.com/BracketList"/>
    <dgm:cxn modelId="{25A26E76-784B-4907-B8FA-DD60CE289917}" type="presParOf" srcId="{AAE8AB68-F3D3-49FF-8980-599A645239DD}" destId="{DA1F96F7-6D0E-469E-98A5-3A65B04E2BA4}" srcOrd="3" destOrd="0" presId="urn:diagrams.loki3.com/BracketList"/>
    <dgm:cxn modelId="{BF1B9C89-DBA1-4C74-A84A-C82F7EDC7B67}" type="presParOf" srcId="{51490E54-F18A-4974-B50C-FFCC36B7FF27}" destId="{914FB194-3098-4B64-B5B3-914A712347FF}" srcOrd="1" destOrd="0" presId="urn:diagrams.loki3.com/BracketList"/>
    <dgm:cxn modelId="{4592FB31-8575-468E-AD94-DA97EB6876FC}" type="presParOf" srcId="{51490E54-F18A-4974-B50C-FFCC36B7FF27}" destId="{E2BCADD8-D3B2-44A7-A73C-8ACBEF921714}" srcOrd="2" destOrd="0" presId="urn:diagrams.loki3.com/BracketList"/>
    <dgm:cxn modelId="{9DC94141-74C2-4503-B927-4AB2494ADA0F}" type="presParOf" srcId="{E2BCADD8-D3B2-44A7-A73C-8ACBEF921714}" destId="{83F32E06-5B98-4203-9058-D2A9DF777C74}" srcOrd="0" destOrd="0" presId="urn:diagrams.loki3.com/BracketList"/>
    <dgm:cxn modelId="{09FCABDE-4217-4A29-BD7C-66EF425DC747}" type="presParOf" srcId="{E2BCADD8-D3B2-44A7-A73C-8ACBEF921714}" destId="{761AB917-7635-4831-AA6A-C00195FAB338}" srcOrd="1" destOrd="0" presId="urn:diagrams.loki3.com/BracketList"/>
    <dgm:cxn modelId="{CCA25FA3-AD6E-41CB-85B0-8F3A38263DEF}" type="presParOf" srcId="{E2BCADD8-D3B2-44A7-A73C-8ACBEF921714}" destId="{40886310-D203-4D49-8D64-A7A78B549615}" srcOrd="2" destOrd="0" presId="urn:diagrams.loki3.com/BracketList"/>
    <dgm:cxn modelId="{BAB4F6C9-935C-45F3-9AF8-6CE2E3185FF8}" type="presParOf" srcId="{E2BCADD8-D3B2-44A7-A73C-8ACBEF921714}" destId="{CD1A516C-8034-4551-83D1-45C700F80AC8}" srcOrd="3" destOrd="0" presId="urn:diagrams.loki3.com/BracketList"/>
    <dgm:cxn modelId="{996B194D-8D4B-4608-8807-269D79D41F68}" type="presParOf" srcId="{51490E54-F18A-4974-B50C-FFCC36B7FF27}" destId="{29B57508-3524-45A3-A0F6-7DFF1BDB2C91}" srcOrd="3" destOrd="0" presId="urn:diagrams.loki3.com/BracketList"/>
    <dgm:cxn modelId="{93EAEAB0-D1F1-4573-A3E4-37C6C295B858}" type="presParOf" srcId="{51490E54-F18A-4974-B50C-FFCC36B7FF27}" destId="{A77AB25A-5DDE-4DF7-9A41-FDD5429C9586}" srcOrd="4" destOrd="0" presId="urn:diagrams.loki3.com/BracketList"/>
    <dgm:cxn modelId="{F39E8D1F-AAD6-4868-9E60-1FD8BEA802B3}" type="presParOf" srcId="{A77AB25A-5DDE-4DF7-9A41-FDD5429C9586}" destId="{94D8731D-80F3-407E-9CCD-F35F41DEF400}" srcOrd="0" destOrd="0" presId="urn:diagrams.loki3.com/BracketList"/>
    <dgm:cxn modelId="{E1B9DB4C-B803-4808-8C92-B66CF3146CD1}" type="presParOf" srcId="{A77AB25A-5DDE-4DF7-9A41-FDD5429C9586}" destId="{C16350FD-29F1-4A37-9798-4BE68F4895D1}" srcOrd="1" destOrd="0" presId="urn:diagrams.loki3.com/BracketList"/>
    <dgm:cxn modelId="{C5F733DB-1810-43BC-8546-7BBA4C0CBA9F}" type="presParOf" srcId="{A77AB25A-5DDE-4DF7-9A41-FDD5429C9586}" destId="{D7431693-C20B-416D-B929-F1DFBEF00917}" srcOrd="2" destOrd="0" presId="urn:diagrams.loki3.com/BracketList"/>
    <dgm:cxn modelId="{A8D2DA1D-4816-4809-A1BD-17AF5141A6A9}" type="presParOf" srcId="{A77AB25A-5DDE-4DF7-9A41-FDD5429C9586}" destId="{FAD641EA-0C78-4B46-9C4B-756AF8F65F30}" srcOrd="3" destOrd="0" presId="urn:diagrams.loki3.com/BracketList"/>
    <dgm:cxn modelId="{96D3AD57-E2CE-4428-9A4A-32244296E71A}" type="presParOf" srcId="{51490E54-F18A-4974-B50C-FFCC36B7FF27}" destId="{354A1DAC-8220-49F1-903F-E0E866BC934D}" srcOrd="5" destOrd="0" presId="urn:diagrams.loki3.com/BracketList"/>
    <dgm:cxn modelId="{754853A9-6B81-42B0-BB83-89EE344958B9}" type="presParOf" srcId="{51490E54-F18A-4974-B50C-FFCC36B7FF27}" destId="{C13E6772-19A5-4EE9-888E-9F1EFC6082A3}" srcOrd="6" destOrd="0" presId="urn:diagrams.loki3.com/BracketList"/>
    <dgm:cxn modelId="{B566C05B-7EC5-4647-812C-E6396944AE61}" type="presParOf" srcId="{C13E6772-19A5-4EE9-888E-9F1EFC6082A3}" destId="{0FD12920-C88A-4999-A775-F489ADDD1D18}" srcOrd="0" destOrd="0" presId="urn:diagrams.loki3.com/BracketList"/>
    <dgm:cxn modelId="{5ECD09C4-5D71-4FA7-A290-C788729A4802}" type="presParOf" srcId="{C13E6772-19A5-4EE9-888E-9F1EFC6082A3}" destId="{A4C82884-1872-44BD-B4DF-CA2618C9A71C}" srcOrd="1" destOrd="0" presId="urn:diagrams.loki3.com/BracketList"/>
    <dgm:cxn modelId="{A91CD0D1-9861-4629-82E7-69FDF61B7677}" type="presParOf" srcId="{C13E6772-19A5-4EE9-888E-9F1EFC6082A3}" destId="{5F1B8DD7-53B8-46F6-9DE3-459B4CB2428D}" srcOrd="2" destOrd="0" presId="urn:diagrams.loki3.com/BracketList"/>
    <dgm:cxn modelId="{061CD870-D3AB-400C-9BBD-7AF0F0BFCD56}" type="presParOf" srcId="{C13E6772-19A5-4EE9-888E-9F1EFC6082A3}" destId="{D37A2D26-D696-4709-86D8-30E19640A94A}" srcOrd="3" destOrd="0" presId="urn:diagrams.loki3.com/BracketList"/>
    <dgm:cxn modelId="{A4C63AB0-F5A0-4F50-9E2C-7A9E8AC7A7F6}" type="presParOf" srcId="{51490E54-F18A-4974-B50C-FFCC36B7FF27}" destId="{F2FB81BE-95CC-4F01-AD98-2EECECD8EB87}" srcOrd="7" destOrd="0" presId="urn:diagrams.loki3.com/BracketList"/>
    <dgm:cxn modelId="{B82AF121-32DE-4D8A-937B-9F1164C78832}" type="presParOf" srcId="{51490E54-F18A-4974-B50C-FFCC36B7FF27}" destId="{000E6BD8-C450-444F-82A9-ABE205D4402F}" srcOrd="8" destOrd="0" presId="urn:diagrams.loki3.com/BracketList"/>
    <dgm:cxn modelId="{0AF7BB2A-606E-455D-8E96-71C3CF039E1E}" type="presParOf" srcId="{000E6BD8-C450-444F-82A9-ABE205D4402F}" destId="{A33A9B65-A932-4E8D-803D-86F6EAC75330}" srcOrd="0" destOrd="0" presId="urn:diagrams.loki3.com/BracketList"/>
    <dgm:cxn modelId="{CBDF071C-CD4C-4EC6-A950-FC538803EAAA}" type="presParOf" srcId="{000E6BD8-C450-444F-82A9-ABE205D4402F}" destId="{CD35D470-86CC-4586-A884-696D87E083B5}" srcOrd="1" destOrd="0" presId="urn:diagrams.loki3.com/BracketList"/>
    <dgm:cxn modelId="{BDED78C0-51FA-462B-9962-686232C04AC8}" type="presParOf" srcId="{000E6BD8-C450-444F-82A9-ABE205D4402F}" destId="{10752984-EE63-4B19-A9E0-7EC7C7B3748F}" srcOrd="2" destOrd="0" presId="urn:diagrams.loki3.com/BracketList"/>
    <dgm:cxn modelId="{02E7AE9B-F322-4754-B331-2D09D3FF0C20}" type="presParOf" srcId="{000E6BD8-C450-444F-82A9-ABE205D4402F}" destId="{A278BDE2-6AAC-4108-83D0-8802E7C39F8A}" srcOrd="3" destOrd="0" presId="urn:diagrams.loki3.com/Bracke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643F43-AAA9-4C69-93EE-88259A815192}">
      <dsp:nvSpPr>
        <dsp:cNvPr id="0" name=""/>
        <dsp:cNvSpPr/>
      </dsp:nvSpPr>
      <dsp:spPr>
        <a:xfrm>
          <a:off x="5414" y="384874"/>
          <a:ext cx="2769622" cy="336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43180" rIns="120904" bIns="43180" numCol="1" spcCol="1270" anchor="ctr" anchorCtr="0">
          <a:noAutofit/>
        </a:bodyPr>
        <a:lstStyle/>
        <a:p>
          <a:pPr marL="0" lvl="0" indent="0" algn="r" defTabSz="755650">
            <a:lnSpc>
              <a:spcPct val="90000"/>
            </a:lnSpc>
            <a:spcBef>
              <a:spcPct val="0"/>
            </a:spcBef>
            <a:spcAft>
              <a:spcPct val="35000"/>
            </a:spcAft>
            <a:buNone/>
          </a:pPr>
          <a:r>
            <a:rPr lang="en-PK" sz="1700" b="1" i="0" kern="1200" baseline="0" dirty="0">
              <a:solidFill>
                <a:schemeClr val="bg1"/>
              </a:solidFill>
            </a:rPr>
            <a:t>Training Phase:</a:t>
          </a:r>
          <a:endParaRPr lang="en-PK" sz="1700" kern="1200" dirty="0">
            <a:solidFill>
              <a:schemeClr val="bg1"/>
            </a:solidFill>
          </a:endParaRPr>
        </a:p>
      </dsp:txBody>
      <dsp:txXfrm>
        <a:off x="5414" y="384874"/>
        <a:ext cx="2769622" cy="336600"/>
      </dsp:txXfrm>
    </dsp:sp>
    <dsp:sp modelId="{FB831BA6-4E36-4F7A-8534-3BFA7A4E9BEF}">
      <dsp:nvSpPr>
        <dsp:cNvPr id="0" name=""/>
        <dsp:cNvSpPr/>
      </dsp:nvSpPr>
      <dsp:spPr>
        <a:xfrm>
          <a:off x="2775036" y="16718"/>
          <a:ext cx="553924" cy="1072912"/>
        </a:xfrm>
        <a:prstGeom prst="leftBrace">
          <a:avLst>
            <a:gd name="adj1" fmla="val 35000"/>
            <a:gd name="adj2" fmla="val 5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1F96F7-6D0E-469E-98A5-3A65B04E2BA4}">
      <dsp:nvSpPr>
        <dsp:cNvPr id="0" name=""/>
        <dsp:cNvSpPr/>
      </dsp:nvSpPr>
      <dsp:spPr>
        <a:xfrm>
          <a:off x="3550531" y="16718"/>
          <a:ext cx="7533372" cy="107291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en-PK" sz="1700" b="0" i="0" kern="1200" baseline="0"/>
            <a:t>Trained on time series data representing normal operational behavior from CMSWEB services.</a:t>
          </a:r>
          <a:endParaRPr lang="en-PK" sz="1700" kern="1200"/>
        </a:p>
        <a:p>
          <a:pPr marL="171450" lvl="1" indent="-171450" algn="l" defTabSz="755650">
            <a:lnSpc>
              <a:spcPct val="90000"/>
            </a:lnSpc>
            <a:spcBef>
              <a:spcPct val="0"/>
            </a:spcBef>
            <a:spcAft>
              <a:spcPct val="15000"/>
            </a:spcAft>
            <a:buChar char="•"/>
          </a:pPr>
          <a:r>
            <a:rPr lang="en-PK" sz="1700" b="0" i="0" kern="1200" baseline="0"/>
            <a:t>Learns to encode and decode sequences, minimizing reconstruction errors on normal data.</a:t>
          </a:r>
          <a:endParaRPr lang="en-PK" sz="1700" kern="1200"/>
        </a:p>
      </dsp:txBody>
      <dsp:txXfrm>
        <a:off x="3550531" y="16718"/>
        <a:ext cx="7533372" cy="1072912"/>
      </dsp:txXfrm>
    </dsp:sp>
    <dsp:sp modelId="{83F32E06-5B98-4203-9058-D2A9DF777C74}">
      <dsp:nvSpPr>
        <dsp:cNvPr id="0" name=""/>
        <dsp:cNvSpPr/>
      </dsp:nvSpPr>
      <dsp:spPr>
        <a:xfrm>
          <a:off x="5414" y="1271796"/>
          <a:ext cx="2769622" cy="336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43180" rIns="120904" bIns="43180" numCol="1" spcCol="1270" anchor="ctr" anchorCtr="0">
          <a:noAutofit/>
        </a:bodyPr>
        <a:lstStyle/>
        <a:p>
          <a:pPr marL="0" lvl="0" indent="0" algn="r" defTabSz="755650">
            <a:lnSpc>
              <a:spcPct val="90000"/>
            </a:lnSpc>
            <a:spcBef>
              <a:spcPct val="0"/>
            </a:spcBef>
            <a:spcAft>
              <a:spcPct val="35000"/>
            </a:spcAft>
            <a:buNone/>
          </a:pPr>
          <a:r>
            <a:rPr lang="en-PK" sz="1700" b="1" i="0" kern="1200" baseline="0" dirty="0">
              <a:solidFill>
                <a:schemeClr val="bg1"/>
              </a:solidFill>
            </a:rPr>
            <a:t>Encoding:</a:t>
          </a:r>
          <a:endParaRPr lang="en-PK" sz="1700" kern="1200" dirty="0">
            <a:solidFill>
              <a:schemeClr val="bg1"/>
            </a:solidFill>
          </a:endParaRPr>
        </a:p>
      </dsp:txBody>
      <dsp:txXfrm>
        <a:off x="5414" y="1271796"/>
        <a:ext cx="2769622" cy="336600"/>
      </dsp:txXfrm>
    </dsp:sp>
    <dsp:sp modelId="{761AB917-7635-4831-AA6A-C00195FAB338}">
      <dsp:nvSpPr>
        <dsp:cNvPr id="0" name=""/>
        <dsp:cNvSpPr/>
      </dsp:nvSpPr>
      <dsp:spPr>
        <a:xfrm>
          <a:off x="2775036" y="1150830"/>
          <a:ext cx="553924" cy="578531"/>
        </a:xfrm>
        <a:prstGeom prst="leftBrace">
          <a:avLst>
            <a:gd name="adj1" fmla="val 35000"/>
            <a:gd name="adj2" fmla="val 5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D1A516C-8034-4551-83D1-45C700F80AC8}">
      <dsp:nvSpPr>
        <dsp:cNvPr id="0" name=""/>
        <dsp:cNvSpPr/>
      </dsp:nvSpPr>
      <dsp:spPr>
        <a:xfrm>
          <a:off x="3550531" y="1150830"/>
          <a:ext cx="7533372" cy="5785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en-PK" sz="1700" b="0" i="0" kern="1200" baseline="0"/>
            <a:t>Time series data is encoded into a lower-dimensional representation, capturing essential features.</a:t>
          </a:r>
          <a:endParaRPr lang="en-PK" sz="1700" kern="1200"/>
        </a:p>
      </dsp:txBody>
      <dsp:txXfrm>
        <a:off x="3550531" y="1150830"/>
        <a:ext cx="7533372" cy="578531"/>
      </dsp:txXfrm>
    </dsp:sp>
    <dsp:sp modelId="{94D8731D-80F3-407E-9CCD-F35F41DEF400}">
      <dsp:nvSpPr>
        <dsp:cNvPr id="0" name=""/>
        <dsp:cNvSpPr/>
      </dsp:nvSpPr>
      <dsp:spPr>
        <a:xfrm>
          <a:off x="5414" y="1801080"/>
          <a:ext cx="2769622" cy="336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43180" rIns="120904" bIns="43180" numCol="1" spcCol="1270" anchor="ctr" anchorCtr="0">
          <a:noAutofit/>
        </a:bodyPr>
        <a:lstStyle/>
        <a:p>
          <a:pPr marL="0" lvl="0" indent="0" algn="r" defTabSz="755650">
            <a:lnSpc>
              <a:spcPct val="90000"/>
            </a:lnSpc>
            <a:spcBef>
              <a:spcPct val="0"/>
            </a:spcBef>
            <a:spcAft>
              <a:spcPct val="35000"/>
            </a:spcAft>
            <a:buNone/>
          </a:pPr>
          <a:r>
            <a:rPr lang="en-PK" sz="1700" b="1" i="0" kern="1200" baseline="0" dirty="0">
              <a:solidFill>
                <a:schemeClr val="bg1"/>
              </a:solidFill>
            </a:rPr>
            <a:t>Decoding:</a:t>
          </a:r>
          <a:endParaRPr lang="en-PK" sz="1700" kern="1200" dirty="0">
            <a:solidFill>
              <a:schemeClr val="bg1"/>
            </a:solidFill>
          </a:endParaRPr>
        </a:p>
      </dsp:txBody>
      <dsp:txXfrm>
        <a:off x="5414" y="1801080"/>
        <a:ext cx="2769622" cy="336600"/>
      </dsp:txXfrm>
    </dsp:sp>
    <dsp:sp modelId="{C16350FD-29F1-4A37-9798-4BE68F4895D1}">
      <dsp:nvSpPr>
        <dsp:cNvPr id="0" name=""/>
        <dsp:cNvSpPr/>
      </dsp:nvSpPr>
      <dsp:spPr>
        <a:xfrm>
          <a:off x="2775036" y="1790562"/>
          <a:ext cx="553924" cy="357637"/>
        </a:xfrm>
        <a:prstGeom prst="leftBrace">
          <a:avLst>
            <a:gd name="adj1" fmla="val 35000"/>
            <a:gd name="adj2" fmla="val 5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AD641EA-0C78-4B46-9C4B-756AF8F65F30}">
      <dsp:nvSpPr>
        <dsp:cNvPr id="0" name=""/>
        <dsp:cNvSpPr/>
      </dsp:nvSpPr>
      <dsp:spPr>
        <a:xfrm>
          <a:off x="3550531" y="1790562"/>
          <a:ext cx="7533372" cy="35763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en-PK" sz="1700" b="0" i="0" kern="1200" baseline="0"/>
            <a:t>Encoded data is decoded back to its original time series form.</a:t>
          </a:r>
          <a:endParaRPr lang="en-PK" sz="1700" kern="1200"/>
        </a:p>
      </dsp:txBody>
      <dsp:txXfrm>
        <a:off x="3550531" y="1790562"/>
        <a:ext cx="7533372" cy="357637"/>
      </dsp:txXfrm>
    </dsp:sp>
    <dsp:sp modelId="{0FD12920-C88A-4999-A775-F489ADDD1D18}">
      <dsp:nvSpPr>
        <dsp:cNvPr id="0" name=""/>
        <dsp:cNvSpPr/>
      </dsp:nvSpPr>
      <dsp:spPr>
        <a:xfrm>
          <a:off x="5414" y="2461849"/>
          <a:ext cx="2769622" cy="336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43180" rIns="120904" bIns="43180" numCol="1" spcCol="1270" anchor="ctr" anchorCtr="0">
          <a:noAutofit/>
        </a:bodyPr>
        <a:lstStyle/>
        <a:p>
          <a:pPr marL="0" lvl="0" indent="0" algn="r" defTabSz="755650">
            <a:lnSpc>
              <a:spcPct val="90000"/>
            </a:lnSpc>
            <a:spcBef>
              <a:spcPct val="0"/>
            </a:spcBef>
            <a:spcAft>
              <a:spcPct val="35000"/>
            </a:spcAft>
            <a:buNone/>
          </a:pPr>
          <a:r>
            <a:rPr lang="en-PK" sz="1700" b="1" i="0" kern="1200" baseline="0" dirty="0">
              <a:solidFill>
                <a:schemeClr val="bg1"/>
              </a:solidFill>
            </a:rPr>
            <a:t>Reconstruction Error:</a:t>
          </a:r>
          <a:endParaRPr lang="en-PK" sz="1700" kern="1200" dirty="0">
            <a:solidFill>
              <a:schemeClr val="bg1"/>
            </a:solidFill>
          </a:endParaRPr>
        </a:p>
      </dsp:txBody>
      <dsp:txXfrm>
        <a:off x="5414" y="2461849"/>
        <a:ext cx="2769622" cy="336600"/>
      </dsp:txXfrm>
    </dsp:sp>
    <dsp:sp modelId="{A4C82884-1872-44BD-B4DF-CA2618C9A71C}">
      <dsp:nvSpPr>
        <dsp:cNvPr id="0" name=""/>
        <dsp:cNvSpPr/>
      </dsp:nvSpPr>
      <dsp:spPr>
        <a:xfrm>
          <a:off x="2775036" y="2209399"/>
          <a:ext cx="553924" cy="841500"/>
        </a:xfrm>
        <a:prstGeom prst="leftBrace">
          <a:avLst>
            <a:gd name="adj1" fmla="val 35000"/>
            <a:gd name="adj2" fmla="val 5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37A2D26-D696-4709-86D8-30E19640A94A}">
      <dsp:nvSpPr>
        <dsp:cNvPr id="0" name=""/>
        <dsp:cNvSpPr/>
      </dsp:nvSpPr>
      <dsp:spPr>
        <a:xfrm>
          <a:off x="3550531" y="2209399"/>
          <a:ext cx="7533372" cy="84150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en-PK" sz="1700" b="0" i="0" kern="1200" baseline="0"/>
            <a:t>The difference between the original and reconstructed time series is calculated.</a:t>
          </a:r>
          <a:endParaRPr lang="en-PK" sz="1700" kern="1200"/>
        </a:p>
        <a:p>
          <a:pPr marL="171450" lvl="1" indent="-171450" algn="l" defTabSz="755650">
            <a:lnSpc>
              <a:spcPct val="90000"/>
            </a:lnSpc>
            <a:spcBef>
              <a:spcPct val="0"/>
            </a:spcBef>
            <a:spcAft>
              <a:spcPct val="15000"/>
            </a:spcAft>
            <a:buChar char="•"/>
          </a:pPr>
          <a:r>
            <a:rPr lang="en-PK" sz="1700" b="0" i="0" kern="1200" baseline="0"/>
            <a:t>Low error indicates normal behavior; high error suggests an anomaly.</a:t>
          </a:r>
          <a:endParaRPr lang="en-PK" sz="1700" kern="1200"/>
        </a:p>
      </dsp:txBody>
      <dsp:txXfrm>
        <a:off x="3550531" y="2209399"/>
        <a:ext cx="7533372" cy="841500"/>
      </dsp:txXfrm>
    </dsp:sp>
    <dsp:sp modelId="{A33A9B65-A932-4E8D-803D-86F6EAC75330}">
      <dsp:nvSpPr>
        <dsp:cNvPr id="0" name=""/>
        <dsp:cNvSpPr/>
      </dsp:nvSpPr>
      <dsp:spPr>
        <a:xfrm>
          <a:off x="5414" y="3364549"/>
          <a:ext cx="2769622" cy="336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43180" rIns="120904" bIns="43180" numCol="1" spcCol="1270" anchor="ctr" anchorCtr="0">
          <a:noAutofit/>
        </a:bodyPr>
        <a:lstStyle/>
        <a:p>
          <a:pPr marL="0" lvl="0" indent="0" algn="r" defTabSz="755650">
            <a:lnSpc>
              <a:spcPct val="90000"/>
            </a:lnSpc>
            <a:spcBef>
              <a:spcPct val="0"/>
            </a:spcBef>
            <a:spcAft>
              <a:spcPct val="35000"/>
            </a:spcAft>
            <a:buNone/>
          </a:pPr>
          <a:r>
            <a:rPr lang="en-PK" sz="1700" b="1" i="0" kern="1200" baseline="0" dirty="0">
              <a:solidFill>
                <a:schemeClr val="bg1"/>
              </a:solidFill>
            </a:rPr>
            <a:t>Anomaly Detection:</a:t>
          </a:r>
          <a:endParaRPr lang="en-PK" sz="1700" kern="1200" dirty="0">
            <a:solidFill>
              <a:schemeClr val="bg1"/>
            </a:solidFill>
          </a:endParaRPr>
        </a:p>
      </dsp:txBody>
      <dsp:txXfrm>
        <a:off x="5414" y="3364549"/>
        <a:ext cx="2769622" cy="336600"/>
      </dsp:txXfrm>
    </dsp:sp>
    <dsp:sp modelId="{CD35D470-86CC-4586-A884-696D87E083B5}">
      <dsp:nvSpPr>
        <dsp:cNvPr id="0" name=""/>
        <dsp:cNvSpPr/>
      </dsp:nvSpPr>
      <dsp:spPr>
        <a:xfrm>
          <a:off x="2775036" y="3112099"/>
          <a:ext cx="553924" cy="841500"/>
        </a:xfrm>
        <a:prstGeom prst="leftBrace">
          <a:avLst>
            <a:gd name="adj1" fmla="val 35000"/>
            <a:gd name="adj2" fmla="val 5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278BDE2-6AAC-4108-83D0-8802E7C39F8A}">
      <dsp:nvSpPr>
        <dsp:cNvPr id="0" name=""/>
        <dsp:cNvSpPr/>
      </dsp:nvSpPr>
      <dsp:spPr>
        <a:xfrm>
          <a:off x="3550531" y="3112099"/>
          <a:ext cx="7533372" cy="84150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en-PK" sz="1700" b="0" i="0" kern="1200" baseline="0"/>
            <a:t>During operation, the system reconstructs new time series data.</a:t>
          </a:r>
          <a:endParaRPr lang="en-PK" sz="1700" kern="1200"/>
        </a:p>
        <a:p>
          <a:pPr marL="171450" lvl="1" indent="-171450" algn="l" defTabSz="755650">
            <a:lnSpc>
              <a:spcPct val="90000"/>
            </a:lnSpc>
            <a:spcBef>
              <a:spcPct val="0"/>
            </a:spcBef>
            <a:spcAft>
              <a:spcPct val="15000"/>
            </a:spcAft>
            <a:buChar char="•"/>
          </a:pPr>
          <a:r>
            <a:rPr lang="en-PK" sz="1700" b="0" i="0" kern="1200" baseline="0"/>
            <a:t>Anomalies are detected when reconstruction errors exceed a predefined threshold.</a:t>
          </a:r>
          <a:endParaRPr lang="en-PK" sz="1700" kern="1200"/>
        </a:p>
      </dsp:txBody>
      <dsp:txXfrm>
        <a:off x="3550531" y="3112099"/>
        <a:ext cx="7533372" cy="841500"/>
      </dsp:txXfrm>
    </dsp:sp>
  </dsp:spTree>
</dsp:drawing>
</file>

<file path=ppt/diagrams/layout1.xml><?xml version="1.0" encoding="utf-8"?>
<dgm:layoutDef xmlns:dgm="http://schemas.openxmlformats.org/drawingml/2006/diagram" xmlns:a="http://schemas.openxmlformats.org/drawingml/2006/main" uniqueId="urn:diagrams.loki3.com/BracketList">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62FF6B6-4F8A-40F7-B5F4-FC3996824D7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Anomaly Detection in CMSWEB Services</a:t>
            </a:r>
            <a:endParaRPr lang="en-US" dirty="0"/>
          </a:p>
        </p:txBody>
      </p:sp>
      <p:sp>
        <p:nvSpPr>
          <p:cNvPr id="3" name="Date Placeholder 2">
            <a:extLst>
              <a:ext uri="{FF2B5EF4-FFF2-40B4-BE49-F238E27FC236}">
                <a16:creationId xmlns:a16="http://schemas.microsoft.com/office/drawing/2014/main" id="{8910A999-F365-48DF-976A-0517FE04544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E39A35A-7361-446A-B669-69525E706BCC}" type="datetime1">
              <a:rPr lang="en-US" smtClean="0"/>
              <a:t>8/5/2024</a:t>
            </a:fld>
            <a:endParaRPr lang="en-US" dirty="0"/>
          </a:p>
        </p:txBody>
      </p:sp>
      <p:sp>
        <p:nvSpPr>
          <p:cNvPr id="4" name="Footer Placeholder 3">
            <a:extLst>
              <a:ext uri="{FF2B5EF4-FFF2-40B4-BE49-F238E27FC236}">
                <a16:creationId xmlns:a16="http://schemas.microsoft.com/office/drawing/2014/main" id="{F8735C90-ADBF-4B9E-BE88-E1C8F83EB4D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Nasir Hussain | CERN Summer Student 2024</a:t>
            </a:r>
            <a:endParaRPr lang="en-US" dirty="0"/>
          </a:p>
        </p:txBody>
      </p:sp>
      <p:sp>
        <p:nvSpPr>
          <p:cNvPr id="5" name="Slide Number Placeholder 4">
            <a:extLst>
              <a:ext uri="{FF2B5EF4-FFF2-40B4-BE49-F238E27FC236}">
                <a16:creationId xmlns:a16="http://schemas.microsoft.com/office/drawing/2014/main" id="{82506A01-6D0A-45EF-A584-05A3361D66F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831430A-4AA4-45C8-AC23-CD6B61C41A4C}" type="slidenum">
              <a:rPr lang="en-US" smtClean="0"/>
              <a:t>‹#›</a:t>
            </a:fld>
            <a:endParaRPr lang="en-US" dirty="0"/>
          </a:p>
        </p:txBody>
      </p:sp>
    </p:spTree>
    <p:extLst>
      <p:ext uri="{BB962C8B-B14F-4D97-AF65-F5344CB8AC3E}">
        <p14:creationId xmlns:p14="http://schemas.microsoft.com/office/powerpoint/2010/main" val="105990097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noProof="0"/>
              <a:t>Anomaly Detection in CMSWEB Services</a:t>
            </a:r>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D37680-D13F-4E4C-8155-301E2A37D548}" type="datetime1">
              <a:rPr lang="en-US" noProof="0" smtClean="0"/>
              <a:t>8/5/2024</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noProof="0"/>
              <a:t>Nasir Hussain | CERN Summer Student 2024</a:t>
            </a:r>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34D747-9380-41EE-9946-EC9EC0CA5D1E}" type="slidenum">
              <a:rPr lang="en-US" noProof="0" smtClean="0"/>
              <a:t>‹#›</a:t>
            </a:fld>
            <a:endParaRPr lang="en-US" noProof="0" dirty="0"/>
          </a:p>
        </p:txBody>
      </p:sp>
    </p:spTree>
    <p:extLst>
      <p:ext uri="{BB962C8B-B14F-4D97-AF65-F5344CB8AC3E}">
        <p14:creationId xmlns:p14="http://schemas.microsoft.com/office/powerpoint/2010/main" val="3827727106"/>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6E739168-A5E8-443A-B392-7AD4CF8977AD}"/>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7" name="Group 6">
            <a:extLst>
              <a:ext uri="{FF2B5EF4-FFF2-40B4-BE49-F238E27FC236}">
                <a16:creationId xmlns:a16="http://schemas.microsoft.com/office/drawing/2014/main" id="{4CA15AFD-4983-47DD-9ED0-D3B27E5A096F}"/>
              </a:ext>
            </a:extLst>
          </p:cNvPr>
          <p:cNvGrpSpPr/>
          <p:nvPr userDrawn="1"/>
        </p:nvGrpSpPr>
        <p:grpSpPr>
          <a:xfrm>
            <a:off x="-1604709" y="-3756"/>
            <a:ext cx="13796710" cy="6861756"/>
            <a:chOff x="-1604709" y="-3756"/>
            <a:chExt cx="13796710" cy="6861756"/>
          </a:xfrm>
        </p:grpSpPr>
        <p:grpSp>
          <p:nvGrpSpPr>
            <p:cNvPr id="8" name="Group 7">
              <a:extLst>
                <a:ext uri="{FF2B5EF4-FFF2-40B4-BE49-F238E27FC236}">
                  <a16:creationId xmlns:a16="http://schemas.microsoft.com/office/drawing/2014/main" id="{2222D5E2-E9B4-4180-98B8-4E514C9ADB28}"/>
                </a:ext>
              </a:extLst>
            </p:cNvPr>
            <p:cNvGrpSpPr/>
            <p:nvPr/>
          </p:nvGrpSpPr>
          <p:grpSpPr>
            <a:xfrm>
              <a:off x="-16298" y="0"/>
              <a:ext cx="12208299" cy="6858000"/>
              <a:chOff x="-16298" y="0"/>
              <a:chExt cx="12208299" cy="6858000"/>
            </a:xfrm>
          </p:grpSpPr>
          <p:sp>
            <p:nvSpPr>
              <p:cNvPr id="15" name="Freeform: Shape 14">
                <a:extLst>
                  <a:ext uri="{FF2B5EF4-FFF2-40B4-BE49-F238E27FC236}">
                    <a16:creationId xmlns:a16="http://schemas.microsoft.com/office/drawing/2014/main" id="{41E10E1E-5268-4F03-BA64-07E19DE26739}"/>
                  </a:ext>
                </a:extLst>
              </p:cNvPr>
              <p:cNvSpPr/>
              <p:nvPr/>
            </p:nvSpPr>
            <p:spPr>
              <a:xfrm flipH="1">
                <a:off x="-16297" y="0"/>
                <a:ext cx="12208298" cy="6858000"/>
              </a:xfrm>
              <a:custGeom>
                <a:avLst/>
                <a:gdLst>
                  <a:gd name="connsiteX0" fmla="*/ 8574289 w 12208298"/>
                  <a:gd name="connsiteY0" fmla="*/ 0 h 6858000"/>
                  <a:gd name="connsiteX1" fmla="*/ 0 w 12208298"/>
                  <a:gd name="connsiteY1" fmla="*/ 0 h 6858000"/>
                  <a:gd name="connsiteX2" fmla="*/ 0 w 12208298"/>
                  <a:gd name="connsiteY2" fmla="*/ 6858000 h 6858000"/>
                  <a:gd name="connsiteX3" fmla="*/ 532109 w 12208298"/>
                  <a:gd name="connsiteY3" fmla="*/ 6858000 h 6858000"/>
                  <a:gd name="connsiteX4" fmla="*/ 11495317 w 12208298"/>
                  <a:gd name="connsiteY4" fmla="*/ 6858000 h 6858000"/>
                  <a:gd name="connsiteX5" fmla="*/ 12208298 w 12208298"/>
                  <a:gd name="connsiteY5" fmla="*/ 6858000 h 6858000"/>
                  <a:gd name="connsiteX6" fmla="*/ 12208298 w 12208298"/>
                  <a:gd name="connsiteY6" fmla="*/ 3146781 h 6858000"/>
                  <a:gd name="connsiteX7" fmla="*/ 10353284 w 12208298"/>
                  <a:gd name="connsiteY7" fmla="*/ 1291767 h 6858000"/>
                  <a:gd name="connsiteX8" fmla="*/ 9866056 w 12208298"/>
                  <a:gd name="connsiteY8" fmla="*/ 129176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08298" h="6858000">
                    <a:moveTo>
                      <a:pt x="8574289" y="0"/>
                    </a:moveTo>
                    <a:lnTo>
                      <a:pt x="0" y="0"/>
                    </a:lnTo>
                    <a:lnTo>
                      <a:pt x="0" y="6858000"/>
                    </a:lnTo>
                    <a:lnTo>
                      <a:pt x="532109" y="6858000"/>
                    </a:lnTo>
                    <a:lnTo>
                      <a:pt x="11495317" y="6858000"/>
                    </a:lnTo>
                    <a:lnTo>
                      <a:pt x="12208298" y="6858000"/>
                    </a:lnTo>
                    <a:lnTo>
                      <a:pt x="12208298" y="3146781"/>
                    </a:lnTo>
                    <a:lnTo>
                      <a:pt x="10353284" y="1291767"/>
                    </a:lnTo>
                    <a:lnTo>
                      <a:pt x="9866056" y="1291767"/>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Freeform: Shape 15">
                <a:extLst>
                  <a:ext uri="{FF2B5EF4-FFF2-40B4-BE49-F238E27FC236}">
                    <a16:creationId xmlns:a16="http://schemas.microsoft.com/office/drawing/2014/main" id="{B989C45D-BDFF-418F-BE79-03FF70015770}"/>
                  </a:ext>
                </a:extLst>
              </p:cNvPr>
              <p:cNvSpPr/>
              <p:nvPr/>
            </p:nvSpPr>
            <p:spPr>
              <a:xfrm rot="5400000" flipH="1" flipV="1">
                <a:off x="2667000" y="-2667001"/>
                <a:ext cx="6858000" cy="12192002"/>
              </a:xfrm>
              <a:custGeom>
                <a:avLst/>
                <a:gdLst>
                  <a:gd name="connsiteX0" fmla="*/ 6858000 w 6858000"/>
                  <a:gd name="connsiteY0" fmla="*/ 3871658 h 12192002"/>
                  <a:gd name="connsiteX1" fmla="*/ 6858000 w 6858000"/>
                  <a:gd name="connsiteY1" fmla="*/ 12192002 h 12192002"/>
                  <a:gd name="connsiteX2" fmla="*/ 5363029 w 6858000"/>
                  <a:gd name="connsiteY2" fmla="*/ 12192002 h 12192002"/>
                  <a:gd name="connsiteX3" fmla="*/ 5363029 w 6858000"/>
                  <a:gd name="connsiteY3" fmla="*/ 12192000 h 12192002"/>
                  <a:gd name="connsiteX4" fmla="*/ 0 w 6858000"/>
                  <a:gd name="connsiteY4" fmla="*/ 12192000 h 12192002"/>
                  <a:gd name="connsiteX5" fmla="*/ 0 w 6858000"/>
                  <a:gd name="connsiteY5" fmla="*/ 0 h 12192002"/>
                  <a:gd name="connsiteX6" fmla="*/ 3539398 w 6858000"/>
                  <a:gd name="connsiteY6" fmla="*/ 0 h 12192002"/>
                  <a:gd name="connsiteX7" fmla="*/ 5566229 w 6858000"/>
                  <a:gd name="connsiteY7" fmla="*/ 2026831 h 12192002"/>
                  <a:gd name="connsiteX8" fmla="*/ 5566229 w 6858000"/>
                  <a:gd name="connsiteY8" fmla="*/ 2575538 h 12192002"/>
                  <a:gd name="connsiteX9" fmla="*/ 6858000 w 6858000"/>
                  <a:gd name="connsiteY9" fmla="*/ 3871657 h 12192002"/>
                  <a:gd name="connsiteX10" fmla="*/ 5566229 w 6858000"/>
                  <a:gd name="connsiteY10" fmla="*/ 3871657 h 12192002"/>
                  <a:gd name="connsiteX11" fmla="*/ 5566229 w 6858000"/>
                  <a:gd name="connsiteY11" fmla="*/ 3871658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58000" h="12192002">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pattFill prst="wdDnDiag">
                <a:fgClr>
                  <a:schemeClr val="accent1"/>
                </a:fgClr>
                <a:bgClr>
                  <a:schemeClr val="accent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Right Triangle 16">
                <a:extLst>
                  <a:ext uri="{FF2B5EF4-FFF2-40B4-BE49-F238E27FC236}">
                    <a16:creationId xmlns:a16="http://schemas.microsoft.com/office/drawing/2014/main" id="{8DCD5806-2A2F-4ABF-8057-245681C498E6}"/>
                  </a:ext>
                </a:extLst>
              </p:cNvPr>
              <p:cNvSpPr/>
              <p:nvPr/>
            </p:nvSpPr>
            <p:spPr>
              <a:xfrm rot="16200000" flipH="1" flipV="1">
                <a:off x="24625" y="-4746"/>
                <a:ext cx="2819399" cy="2828891"/>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Right Triangle 17">
                <a:extLst>
                  <a:ext uri="{FF2B5EF4-FFF2-40B4-BE49-F238E27FC236}">
                    <a16:creationId xmlns:a16="http://schemas.microsoft.com/office/drawing/2014/main" id="{3A93038F-E9E4-4FFD-B3DF-28DB7C2C1490}"/>
                  </a:ext>
                </a:extLst>
              </p:cNvPr>
              <p:cNvSpPr/>
              <p:nvPr/>
            </p:nvSpPr>
            <p:spPr>
              <a:xfrm rot="16200000" flipH="1" flipV="1">
                <a:off x="4418" y="-4422"/>
                <a:ext cx="2627088" cy="2635933"/>
              </a:xfrm>
              <a:prstGeom prst="rtTriangle">
                <a:avLst/>
              </a:prstGeom>
              <a:pattFill prst="dkHorz">
                <a:fgClr>
                  <a:schemeClr val="accent1"/>
                </a:fgClr>
                <a:bgClr>
                  <a:schemeClr val="accent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Right Triangle 18">
                <a:extLst>
                  <a:ext uri="{FF2B5EF4-FFF2-40B4-BE49-F238E27FC236}">
                    <a16:creationId xmlns:a16="http://schemas.microsoft.com/office/drawing/2014/main" id="{5DEA1E02-BBD0-4AE3-AF22-433B90272178}"/>
                  </a:ext>
                </a:extLst>
              </p:cNvPr>
              <p:cNvSpPr/>
              <p:nvPr/>
            </p:nvSpPr>
            <p:spPr>
              <a:xfrm rot="16200000" flipH="1" flipV="1">
                <a:off x="-12263" y="-4034"/>
                <a:ext cx="2397087" cy="2405158"/>
              </a:xfrm>
              <a:prstGeom prst="rtTriangle">
                <a:avLst/>
              </a:prstGeom>
              <a:solidFill>
                <a:schemeClr val="accent2">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Freeform: Shape 19">
                <a:extLst>
                  <a:ext uri="{FF2B5EF4-FFF2-40B4-BE49-F238E27FC236}">
                    <a16:creationId xmlns:a16="http://schemas.microsoft.com/office/drawing/2014/main" id="{0027A677-9ACB-4264-B148-4806678FB83F}"/>
                  </a:ext>
                </a:extLst>
              </p:cNvPr>
              <p:cNvSpPr/>
              <p:nvPr/>
            </p:nvSpPr>
            <p:spPr>
              <a:xfrm rot="5400000" flipH="1" flipV="1">
                <a:off x="2667000" y="-2667001"/>
                <a:ext cx="6858000" cy="12192002"/>
              </a:xfrm>
              <a:custGeom>
                <a:avLst/>
                <a:gdLst>
                  <a:gd name="connsiteX0" fmla="*/ 6858000 w 6858000"/>
                  <a:gd name="connsiteY0" fmla="*/ 3871658 h 12192002"/>
                  <a:gd name="connsiteX1" fmla="*/ 6858000 w 6858000"/>
                  <a:gd name="connsiteY1" fmla="*/ 12192002 h 12192002"/>
                  <a:gd name="connsiteX2" fmla="*/ 5363029 w 6858000"/>
                  <a:gd name="connsiteY2" fmla="*/ 12192002 h 12192002"/>
                  <a:gd name="connsiteX3" fmla="*/ 5363029 w 6858000"/>
                  <a:gd name="connsiteY3" fmla="*/ 12192000 h 12192002"/>
                  <a:gd name="connsiteX4" fmla="*/ 0 w 6858000"/>
                  <a:gd name="connsiteY4" fmla="*/ 12192000 h 12192002"/>
                  <a:gd name="connsiteX5" fmla="*/ 0 w 6858000"/>
                  <a:gd name="connsiteY5" fmla="*/ 0 h 12192002"/>
                  <a:gd name="connsiteX6" fmla="*/ 3539398 w 6858000"/>
                  <a:gd name="connsiteY6" fmla="*/ 0 h 12192002"/>
                  <a:gd name="connsiteX7" fmla="*/ 5566229 w 6858000"/>
                  <a:gd name="connsiteY7" fmla="*/ 2026831 h 12192002"/>
                  <a:gd name="connsiteX8" fmla="*/ 5566229 w 6858000"/>
                  <a:gd name="connsiteY8" fmla="*/ 2575538 h 12192002"/>
                  <a:gd name="connsiteX9" fmla="*/ 6858000 w 6858000"/>
                  <a:gd name="connsiteY9" fmla="*/ 3871657 h 12192002"/>
                  <a:gd name="connsiteX10" fmla="*/ 5566229 w 6858000"/>
                  <a:gd name="connsiteY10" fmla="*/ 3871657 h 12192002"/>
                  <a:gd name="connsiteX11" fmla="*/ 5566229 w 6858000"/>
                  <a:gd name="connsiteY11" fmla="*/ 3871658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58000" h="12192002">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9" name="Freeform: Shape 12">
              <a:extLst>
                <a:ext uri="{FF2B5EF4-FFF2-40B4-BE49-F238E27FC236}">
                  <a16:creationId xmlns:a16="http://schemas.microsoft.com/office/drawing/2014/main" id="{E3AAB79D-382D-4A95-965E-526B6A681DA7}"/>
                </a:ext>
              </a:extLst>
            </p:cNvPr>
            <p:cNvSpPr/>
            <p:nvPr/>
          </p:nvSpPr>
          <p:spPr>
            <a:xfrm rot="18900000" flipH="1">
              <a:off x="-1604709" y="1397837"/>
              <a:ext cx="3211378" cy="3211378"/>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C0A22127-2B4A-4B15-B0A9-F019A30347A1}"/>
                </a:ext>
              </a:extLst>
            </p:cNvPr>
            <p:cNvSpPr/>
            <p:nvPr/>
          </p:nvSpPr>
          <p:spPr>
            <a:xfrm rot="18900000">
              <a:off x="-861777" y="-3756"/>
              <a:ext cx="2676646" cy="1356876"/>
            </a:xfrm>
            <a:custGeom>
              <a:avLst/>
              <a:gdLst>
                <a:gd name="connsiteX0" fmla="*/ 1319770 w 2676646"/>
                <a:gd name="connsiteY0" fmla="*/ 0 h 1356876"/>
                <a:gd name="connsiteX1" fmla="*/ 2676646 w 2676646"/>
                <a:gd name="connsiteY1" fmla="*/ 1356876 h 1356876"/>
                <a:gd name="connsiteX2" fmla="*/ 0 w 2676646"/>
                <a:gd name="connsiteY2" fmla="*/ 1356876 h 1356876"/>
                <a:gd name="connsiteX3" fmla="*/ 0 w 2676646"/>
                <a:gd name="connsiteY3" fmla="*/ 1319770 h 1356876"/>
              </a:gdLst>
              <a:ahLst/>
              <a:cxnLst>
                <a:cxn ang="0">
                  <a:pos x="connsiteX0" y="connsiteY0"/>
                </a:cxn>
                <a:cxn ang="0">
                  <a:pos x="connsiteX1" y="connsiteY1"/>
                </a:cxn>
                <a:cxn ang="0">
                  <a:pos x="connsiteX2" y="connsiteY2"/>
                </a:cxn>
                <a:cxn ang="0">
                  <a:pos x="connsiteX3" y="connsiteY3"/>
                </a:cxn>
              </a:cxnLst>
              <a:rect l="l" t="t" r="r" b="b"/>
              <a:pathLst>
                <a:path w="2676646" h="1356876">
                  <a:moveTo>
                    <a:pt x="1319770" y="0"/>
                  </a:moveTo>
                  <a:lnTo>
                    <a:pt x="2676646" y="1356876"/>
                  </a:lnTo>
                  <a:lnTo>
                    <a:pt x="0" y="1356876"/>
                  </a:lnTo>
                  <a:lnTo>
                    <a:pt x="0" y="1319770"/>
                  </a:lnTo>
                  <a:close/>
                </a:path>
              </a:pathLst>
            </a:custGeom>
            <a:pattFill prst="wdUpDiag">
              <a:fgClr>
                <a:schemeClr val="accent2"/>
              </a:fgClr>
              <a:bgClr>
                <a:schemeClr val="accent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1" name="Freeform: Shape 12">
              <a:extLst>
                <a:ext uri="{FF2B5EF4-FFF2-40B4-BE49-F238E27FC236}">
                  <a16:creationId xmlns:a16="http://schemas.microsoft.com/office/drawing/2014/main" id="{F04D9FDC-1B67-4254-9535-CD32E81F0C3E}"/>
                </a:ext>
              </a:extLst>
            </p:cNvPr>
            <p:cNvSpPr/>
            <p:nvPr/>
          </p:nvSpPr>
          <p:spPr>
            <a:xfrm rot="13500000">
              <a:off x="-1226102" y="1737462"/>
              <a:ext cx="2416016" cy="2416016"/>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wdDnDiag">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12" name="Group 11">
              <a:extLst>
                <a:ext uri="{FF2B5EF4-FFF2-40B4-BE49-F238E27FC236}">
                  <a16:creationId xmlns:a16="http://schemas.microsoft.com/office/drawing/2014/main" id="{0A86C4EA-4CF8-4531-845D-4FCB1E2F7422}"/>
                </a:ext>
              </a:extLst>
            </p:cNvPr>
            <p:cNvGrpSpPr/>
            <p:nvPr/>
          </p:nvGrpSpPr>
          <p:grpSpPr>
            <a:xfrm>
              <a:off x="-760406" y="4672937"/>
              <a:ext cx="1520812" cy="1520812"/>
              <a:chOff x="-1604709" y="3012880"/>
              <a:chExt cx="3211378" cy="3211378"/>
            </a:xfrm>
          </p:grpSpPr>
          <p:sp>
            <p:nvSpPr>
              <p:cNvPr id="13" name="Freeform: Shape 12">
                <a:extLst>
                  <a:ext uri="{FF2B5EF4-FFF2-40B4-BE49-F238E27FC236}">
                    <a16:creationId xmlns:a16="http://schemas.microsoft.com/office/drawing/2014/main" id="{1101B195-C112-4D20-8D19-4D22479B150D}"/>
                  </a:ext>
                </a:extLst>
              </p:cNvPr>
              <p:cNvSpPr/>
              <p:nvPr/>
            </p:nvSpPr>
            <p:spPr>
              <a:xfrm rot="18900000" flipH="1">
                <a:off x="-1604709" y="3012880"/>
                <a:ext cx="3211378" cy="3211378"/>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Freeform: Shape 12">
                <a:extLst>
                  <a:ext uri="{FF2B5EF4-FFF2-40B4-BE49-F238E27FC236}">
                    <a16:creationId xmlns:a16="http://schemas.microsoft.com/office/drawing/2014/main" id="{CA755F1F-9955-4CBB-8F34-F7801CA44CE7}"/>
                  </a:ext>
                </a:extLst>
              </p:cNvPr>
              <p:cNvSpPr/>
              <p:nvPr/>
            </p:nvSpPr>
            <p:spPr>
              <a:xfrm rot="13500000">
                <a:off x="-1226102" y="3352505"/>
                <a:ext cx="2416016" cy="2416016"/>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wdDnDiag">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sp>
        <p:nvSpPr>
          <p:cNvPr id="2" name="Title 1">
            <a:extLst>
              <a:ext uri="{FF2B5EF4-FFF2-40B4-BE49-F238E27FC236}">
                <a16:creationId xmlns:a16="http://schemas.microsoft.com/office/drawing/2014/main" id="{9E597736-C478-4C26-9BAF-205FE31E977C}"/>
              </a:ext>
            </a:extLst>
          </p:cNvPr>
          <p:cNvSpPr>
            <a:spLocks noGrp="1"/>
          </p:cNvSpPr>
          <p:nvPr>
            <p:ph type="ctrTitle" hasCustomPrompt="1"/>
          </p:nvPr>
        </p:nvSpPr>
        <p:spPr>
          <a:xfrm>
            <a:off x="2761488" y="2395728"/>
            <a:ext cx="7077456" cy="1243584"/>
          </a:xfrm>
        </p:spPr>
        <p:txBody>
          <a:bodyPr vert="horz" lIns="91440" tIns="45720" rIns="91440" bIns="45720" rtlCol="0" anchor="b">
            <a:noAutofit/>
          </a:bodyPr>
          <a:lstStyle>
            <a:lvl1pPr>
              <a:defRPr lang="en-GB" sz="6600" b="1" dirty="0">
                <a:solidFill>
                  <a:schemeClr val="accent2"/>
                </a:solidFill>
                <a:latin typeface="+mj-lt"/>
                <a:ea typeface="Tahoma" panose="020B0604030504040204" pitchFamily="34" charset="0"/>
                <a:cs typeface="Tahoma" panose="020B0604030504040204" pitchFamily="34" charset="0"/>
              </a:defRPr>
            </a:lvl1pPr>
          </a:lstStyle>
          <a:p>
            <a:pPr lvl="0"/>
            <a:r>
              <a:rPr lang="en-US" noProof="0"/>
              <a:t>TITLE</a:t>
            </a:r>
          </a:p>
        </p:txBody>
      </p:sp>
      <p:sp>
        <p:nvSpPr>
          <p:cNvPr id="3" name="Subtitle 2">
            <a:extLst>
              <a:ext uri="{FF2B5EF4-FFF2-40B4-BE49-F238E27FC236}">
                <a16:creationId xmlns:a16="http://schemas.microsoft.com/office/drawing/2014/main" id="{C3D2DEF0-A0B0-4CFE-B67D-A9D75E2368DC}"/>
              </a:ext>
            </a:extLst>
          </p:cNvPr>
          <p:cNvSpPr>
            <a:spLocks noGrp="1"/>
          </p:cNvSpPr>
          <p:nvPr>
            <p:ph type="subTitle" idx="1"/>
          </p:nvPr>
        </p:nvSpPr>
        <p:spPr>
          <a:xfrm>
            <a:off x="2761488" y="3721608"/>
            <a:ext cx="7077456" cy="868680"/>
          </a:xfrm>
        </p:spPr>
        <p:txBody>
          <a:bodyPr vert="horz" lIns="91440" tIns="45720" rIns="91440" bIns="45720" rtlCol="0">
            <a:normAutofit/>
          </a:bodyPr>
          <a:lstStyle>
            <a:lvl1pPr marL="0" indent="0">
              <a:buNone/>
              <a:defRPr lang="en-GB" sz="1800" spc="300" dirty="0">
                <a:solidFill>
                  <a:schemeClr val="bg1"/>
                </a:solidFill>
                <a:latin typeface="+mn-lt"/>
                <a:cs typeface="Arial" panose="020B0604020202020204" pitchFamily="34" charset="0"/>
              </a:defRPr>
            </a:lvl1pPr>
          </a:lstStyle>
          <a:p>
            <a:pPr marL="228600" lvl="0" indent="-228600"/>
            <a:r>
              <a:rPr lang="en-US" noProof="0"/>
              <a:t>Click to edit Master subtitle style</a:t>
            </a:r>
          </a:p>
        </p:txBody>
      </p:sp>
    </p:spTree>
    <p:extLst>
      <p:ext uri="{BB962C8B-B14F-4D97-AF65-F5344CB8AC3E}">
        <p14:creationId xmlns:p14="http://schemas.microsoft.com/office/powerpoint/2010/main" val="436959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8" name="Freeform: Shape 17">
            <a:extLst>
              <a:ext uri="{FF2B5EF4-FFF2-40B4-BE49-F238E27FC236}">
                <a16:creationId xmlns:a16="http://schemas.microsoft.com/office/drawing/2014/main" id="{E37145E9-AC61-47D5-9288-8789940F81B6}"/>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2" name="Freeform: Shape 11">
            <a:extLst>
              <a:ext uri="{FF2B5EF4-FFF2-40B4-BE49-F238E27FC236}">
                <a16:creationId xmlns:a16="http://schemas.microsoft.com/office/drawing/2014/main" id="{A5E2B3ED-9A49-40A7-B8A3-62595FE513F9}"/>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6" name="Group 5">
            <a:extLst>
              <a:ext uri="{FF2B5EF4-FFF2-40B4-BE49-F238E27FC236}">
                <a16:creationId xmlns:a16="http://schemas.microsoft.com/office/drawing/2014/main" id="{D9EBF8BB-A805-4DDB-B459-082F99815B95}"/>
              </a:ext>
            </a:extLst>
          </p:cNvPr>
          <p:cNvGrpSpPr/>
          <p:nvPr userDrawn="1"/>
        </p:nvGrpSpPr>
        <p:grpSpPr>
          <a:xfrm>
            <a:off x="-1" y="1357409"/>
            <a:ext cx="12192001" cy="4846320"/>
            <a:chOff x="-1" y="1357409"/>
            <a:chExt cx="12192001" cy="4917518"/>
          </a:xfrm>
        </p:grpSpPr>
        <p:sp>
          <p:nvSpPr>
            <p:cNvPr id="19" name="Rectangle: Single Corner Snipped 18">
              <a:extLst>
                <a:ext uri="{FF2B5EF4-FFF2-40B4-BE49-F238E27FC236}">
                  <a16:creationId xmlns:a16="http://schemas.microsoft.com/office/drawing/2014/main" id="{5D638788-DD47-45E7-939A-FA108A818173}"/>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3" name="Rectangle: Single Corner Snipped 2">
              <a:extLst>
                <a:ext uri="{FF2B5EF4-FFF2-40B4-BE49-F238E27FC236}">
                  <a16:creationId xmlns:a16="http://schemas.microsoft.com/office/drawing/2014/main" id="{74BDECEF-EEFE-4332-B3B2-BDE4F82C10FC}"/>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4" name="Freeform: Shape 23">
            <a:extLst>
              <a:ext uri="{FF2B5EF4-FFF2-40B4-BE49-F238E27FC236}">
                <a16:creationId xmlns:a16="http://schemas.microsoft.com/office/drawing/2014/main" id="{18103E00-7E4A-44CD-81AC-06433CAE1110}"/>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
        <p:nvSpPr>
          <p:cNvPr id="20" name="Content Placeholder 2">
            <a:extLst>
              <a:ext uri="{FF2B5EF4-FFF2-40B4-BE49-F238E27FC236}">
                <a16:creationId xmlns:a16="http://schemas.microsoft.com/office/drawing/2014/main" id="{FE796BFF-6E5F-4DE7-B193-F501FC094D63}"/>
              </a:ext>
            </a:extLst>
          </p:cNvPr>
          <p:cNvSpPr>
            <a:spLocks noGrp="1"/>
          </p:cNvSpPr>
          <p:nvPr>
            <p:ph sz="half" idx="1"/>
          </p:nvPr>
        </p:nvSpPr>
        <p:spPr>
          <a:xfrm>
            <a:off x="443365" y="1517715"/>
            <a:ext cx="5184437" cy="4659248"/>
          </a:xfrm>
        </p:spPr>
        <p:txBody>
          <a:bodyPr>
            <a:normAutofit/>
          </a:bodyPr>
          <a:lstStyle>
            <a:lvl1pPr marL="457200" indent="-457200">
              <a:buFont typeface="Arial" panose="020B0604020202020204" pitchFamily="34" charset="0"/>
              <a:buChar char="•"/>
              <a:defRPr sz="2000">
                <a:solidFill>
                  <a:schemeClr val="bg1"/>
                </a:solidFill>
              </a:defRPr>
            </a:lvl1pPr>
            <a:lvl2pPr marL="800100" indent="-342900">
              <a:buFont typeface="Arial" panose="020B0604020202020204" pitchFamily="34" charset="0"/>
              <a:buChar char="•"/>
              <a:defRPr sz="1800">
                <a:solidFill>
                  <a:schemeClr val="bg1"/>
                </a:solidFill>
              </a:defRPr>
            </a:lvl2pPr>
            <a:lvl3pPr marL="1257300" indent="-342900">
              <a:buFont typeface="Arial" panose="020B0604020202020204" pitchFamily="34" charset="0"/>
              <a:buChar char="•"/>
              <a:defRPr sz="1600">
                <a:solidFill>
                  <a:schemeClr val="bg1"/>
                </a:solidFill>
              </a:defRPr>
            </a:lvl3pPr>
            <a:lvl4pPr marL="1657350" indent="-285750">
              <a:buFont typeface="Arial" panose="020B0604020202020204" pitchFamily="34" charset="0"/>
              <a:buChar char="•"/>
              <a:defRPr sz="1400">
                <a:solidFill>
                  <a:schemeClr val="bg1"/>
                </a:solidFill>
              </a:defRPr>
            </a:lvl4pPr>
            <a:lvl5pPr marL="2114550" indent="-285750">
              <a:buFont typeface="Arial" panose="020B0604020202020204" pitchFamily="34" charset="0"/>
              <a:buChar char="•"/>
              <a:defRPr sz="14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1" name="Content Placeholder 3">
            <a:extLst>
              <a:ext uri="{FF2B5EF4-FFF2-40B4-BE49-F238E27FC236}">
                <a16:creationId xmlns:a16="http://schemas.microsoft.com/office/drawing/2014/main" id="{78622754-CA4D-4C27-A37F-B26E7B4C9CA2}"/>
              </a:ext>
            </a:extLst>
          </p:cNvPr>
          <p:cNvSpPr>
            <a:spLocks noGrp="1"/>
          </p:cNvSpPr>
          <p:nvPr>
            <p:ph sz="half" idx="2"/>
          </p:nvPr>
        </p:nvSpPr>
        <p:spPr>
          <a:xfrm>
            <a:off x="6474163" y="1517715"/>
            <a:ext cx="5184437" cy="465924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999597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 Category">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8" name="Freeform: Shape 17">
            <a:extLst>
              <a:ext uri="{FF2B5EF4-FFF2-40B4-BE49-F238E27FC236}">
                <a16:creationId xmlns:a16="http://schemas.microsoft.com/office/drawing/2014/main" id="{E37145E9-AC61-47D5-9288-8789940F81B6}"/>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2" name="Freeform: Shape 11">
            <a:extLst>
              <a:ext uri="{FF2B5EF4-FFF2-40B4-BE49-F238E27FC236}">
                <a16:creationId xmlns:a16="http://schemas.microsoft.com/office/drawing/2014/main" id="{A5E2B3ED-9A49-40A7-B8A3-62595FE513F9}"/>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6" name="Group 5">
            <a:extLst>
              <a:ext uri="{FF2B5EF4-FFF2-40B4-BE49-F238E27FC236}">
                <a16:creationId xmlns:a16="http://schemas.microsoft.com/office/drawing/2014/main" id="{D9EBF8BB-A805-4DDB-B459-082F99815B95}"/>
              </a:ext>
            </a:extLst>
          </p:cNvPr>
          <p:cNvGrpSpPr/>
          <p:nvPr userDrawn="1"/>
        </p:nvGrpSpPr>
        <p:grpSpPr>
          <a:xfrm>
            <a:off x="-1" y="1357409"/>
            <a:ext cx="12192001" cy="4846320"/>
            <a:chOff x="-1" y="1357409"/>
            <a:chExt cx="12192001" cy="4917518"/>
          </a:xfrm>
        </p:grpSpPr>
        <p:sp>
          <p:nvSpPr>
            <p:cNvPr id="19" name="Rectangle: Single Corner Snipped 18">
              <a:extLst>
                <a:ext uri="{FF2B5EF4-FFF2-40B4-BE49-F238E27FC236}">
                  <a16:creationId xmlns:a16="http://schemas.microsoft.com/office/drawing/2014/main" id="{5D638788-DD47-45E7-939A-FA108A818173}"/>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Rectangle: Single Corner Snipped 2">
              <a:extLst>
                <a:ext uri="{FF2B5EF4-FFF2-40B4-BE49-F238E27FC236}">
                  <a16:creationId xmlns:a16="http://schemas.microsoft.com/office/drawing/2014/main" id="{74BDECEF-EEFE-4332-B3B2-BDE4F82C10FC}"/>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0" name="Picture Placeholder 8">
            <a:extLst>
              <a:ext uri="{FF2B5EF4-FFF2-40B4-BE49-F238E27FC236}">
                <a16:creationId xmlns:a16="http://schemas.microsoft.com/office/drawing/2014/main" id="{6D00E6B4-1CBE-404E-B943-5F1832320C1C}"/>
              </a:ext>
            </a:extLst>
          </p:cNvPr>
          <p:cNvSpPr>
            <a:spLocks noGrp="1"/>
          </p:cNvSpPr>
          <p:nvPr>
            <p:ph type="pic" sz="quarter" idx="13"/>
          </p:nvPr>
        </p:nvSpPr>
        <p:spPr>
          <a:xfrm>
            <a:off x="978212" y="2096716"/>
            <a:ext cx="1259505" cy="1259505"/>
          </a:xfrm>
          <a:prstGeom prst="ellipse">
            <a:avLst/>
          </a:prstGeom>
          <a:pattFill prst="wdUpDiag">
            <a:fgClr>
              <a:srgbClr val="0C4360"/>
            </a:fgClr>
            <a:bgClr>
              <a:schemeClr val="accent1">
                <a:lumMod val="50000"/>
              </a:schemeClr>
            </a:bgClr>
          </a:pattFill>
          <a:ln w="38100">
            <a:solidFill>
              <a:schemeClr val="accent2"/>
            </a:solidFill>
          </a:ln>
        </p:spPr>
        <p:txBody>
          <a:bodyPr/>
          <a:lstStyle>
            <a:lvl1pPr marL="0" indent="0">
              <a:buNone/>
              <a:defRPr>
                <a:solidFill>
                  <a:schemeClr val="tx1">
                    <a:alpha val="0"/>
                  </a:schemeClr>
                </a:solidFill>
              </a:defRPr>
            </a:lvl1pPr>
          </a:lstStyle>
          <a:p>
            <a:r>
              <a:rPr lang="en-US" noProof="0"/>
              <a:t>Click icon to add picture</a:t>
            </a:r>
            <a:endParaRPr lang="en-US" noProof="0" dirty="0"/>
          </a:p>
        </p:txBody>
      </p:sp>
      <p:sp>
        <p:nvSpPr>
          <p:cNvPr id="21" name="Picture Placeholder 8">
            <a:extLst>
              <a:ext uri="{FF2B5EF4-FFF2-40B4-BE49-F238E27FC236}">
                <a16:creationId xmlns:a16="http://schemas.microsoft.com/office/drawing/2014/main" id="{7CD59BFD-62BE-4E33-92A5-B84A2A9A8D3B}"/>
              </a:ext>
            </a:extLst>
          </p:cNvPr>
          <p:cNvSpPr>
            <a:spLocks noGrp="1"/>
          </p:cNvSpPr>
          <p:nvPr>
            <p:ph type="pic" sz="quarter" idx="14"/>
          </p:nvPr>
        </p:nvSpPr>
        <p:spPr>
          <a:xfrm>
            <a:off x="3222230" y="2096716"/>
            <a:ext cx="1259505" cy="1259505"/>
          </a:xfrm>
          <a:prstGeom prst="ellipse">
            <a:avLst/>
          </a:prstGeom>
          <a:pattFill prst="wdUpDiag">
            <a:fgClr>
              <a:srgbClr val="0C4360"/>
            </a:fgClr>
            <a:bgClr>
              <a:schemeClr val="accent1">
                <a:lumMod val="50000"/>
              </a:schemeClr>
            </a:bgClr>
          </a:pattFill>
          <a:ln w="38100">
            <a:solidFill>
              <a:schemeClr val="accent2"/>
            </a:solidFill>
          </a:ln>
        </p:spPr>
        <p:txBody>
          <a:bodyPr/>
          <a:lstStyle>
            <a:lvl1pPr marL="0" indent="0">
              <a:buNone/>
              <a:defRPr>
                <a:solidFill>
                  <a:schemeClr val="tx1">
                    <a:alpha val="0"/>
                  </a:schemeClr>
                </a:solidFill>
              </a:defRPr>
            </a:lvl1pPr>
          </a:lstStyle>
          <a:p>
            <a:r>
              <a:rPr lang="en-US" noProof="0"/>
              <a:t>Click icon to add picture</a:t>
            </a:r>
            <a:endParaRPr lang="en-US" noProof="0" dirty="0"/>
          </a:p>
        </p:txBody>
      </p:sp>
      <p:sp>
        <p:nvSpPr>
          <p:cNvPr id="22" name="Picture Placeholder 8">
            <a:extLst>
              <a:ext uri="{FF2B5EF4-FFF2-40B4-BE49-F238E27FC236}">
                <a16:creationId xmlns:a16="http://schemas.microsoft.com/office/drawing/2014/main" id="{60DC5978-55B8-421D-91B4-29F8210A7B2C}"/>
              </a:ext>
            </a:extLst>
          </p:cNvPr>
          <p:cNvSpPr>
            <a:spLocks noGrp="1"/>
          </p:cNvSpPr>
          <p:nvPr>
            <p:ph type="pic" sz="quarter" idx="15"/>
          </p:nvPr>
        </p:nvSpPr>
        <p:spPr>
          <a:xfrm>
            <a:off x="5466248" y="2096716"/>
            <a:ext cx="1259505" cy="1259505"/>
          </a:xfrm>
          <a:prstGeom prst="ellipse">
            <a:avLst/>
          </a:prstGeom>
          <a:pattFill prst="wdUpDiag">
            <a:fgClr>
              <a:srgbClr val="0C4360"/>
            </a:fgClr>
            <a:bgClr>
              <a:schemeClr val="accent1">
                <a:lumMod val="50000"/>
              </a:schemeClr>
            </a:bgClr>
          </a:pattFill>
          <a:ln w="38100">
            <a:solidFill>
              <a:schemeClr val="accent2"/>
            </a:solidFill>
          </a:ln>
        </p:spPr>
        <p:txBody>
          <a:bodyPr/>
          <a:lstStyle>
            <a:lvl1pPr marL="0" indent="0">
              <a:buNone/>
              <a:defRPr>
                <a:solidFill>
                  <a:schemeClr val="tx1">
                    <a:alpha val="0"/>
                  </a:schemeClr>
                </a:solidFill>
              </a:defRPr>
            </a:lvl1pPr>
          </a:lstStyle>
          <a:p>
            <a:r>
              <a:rPr lang="en-US" noProof="0"/>
              <a:t>Click icon to add picture</a:t>
            </a:r>
            <a:endParaRPr lang="en-US" noProof="0" dirty="0"/>
          </a:p>
        </p:txBody>
      </p:sp>
      <p:sp>
        <p:nvSpPr>
          <p:cNvPr id="23" name="Picture Placeholder 8">
            <a:extLst>
              <a:ext uri="{FF2B5EF4-FFF2-40B4-BE49-F238E27FC236}">
                <a16:creationId xmlns:a16="http://schemas.microsoft.com/office/drawing/2014/main" id="{BE3FB8C3-2C7E-4C59-8BD5-53FA2772DB56}"/>
              </a:ext>
            </a:extLst>
          </p:cNvPr>
          <p:cNvSpPr>
            <a:spLocks noGrp="1"/>
          </p:cNvSpPr>
          <p:nvPr>
            <p:ph type="pic" sz="quarter" idx="16"/>
          </p:nvPr>
        </p:nvSpPr>
        <p:spPr>
          <a:xfrm>
            <a:off x="7710266" y="2096716"/>
            <a:ext cx="1259505" cy="1259505"/>
          </a:xfrm>
          <a:prstGeom prst="ellipse">
            <a:avLst/>
          </a:prstGeom>
          <a:pattFill prst="wdUpDiag">
            <a:fgClr>
              <a:srgbClr val="0C4360"/>
            </a:fgClr>
            <a:bgClr>
              <a:schemeClr val="accent1">
                <a:lumMod val="50000"/>
              </a:schemeClr>
            </a:bgClr>
          </a:pattFill>
          <a:ln w="38100">
            <a:solidFill>
              <a:schemeClr val="accent2"/>
            </a:solidFill>
          </a:ln>
        </p:spPr>
        <p:txBody>
          <a:bodyPr/>
          <a:lstStyle>
            <a:lvl1pPr marL="0" indent="0">
              <a:buNone/>
              <a:defRPr>
                <a:solidFill>
                  <a:schemeClr val="tx1">
                    <a:alpha val="0"/>
                  </a:schemeClr>
                </a:solidFill>
              </a:defRPr>
            </a:lvl1pPr>
          </a:lstStyle>
          <a:p>
            <a:r>
              <a:rPr lang="en-US" noProof="0"/>
              <a:t>Click icon to add picture</a:t>
            </a:r>
            <a:endParaRPr lang="en-US" noProof="0" dirty="0"/>
          </a:p>
        </p:txBody>
      </p:sp>
      <p:sp>
        <p:nvSpPr>
          <p:cNvPr id="24" name="Picture Placeholder 8">
            <a:extLst>
              <a:ext uri="{FF2B5EF4-FFF2-40B4-BE49-F238E27FC236}">
                <a16:creationId xmlns:a16="http://schemas.microsoft.com/office/drawing/2014/main" id="{FD8FA9DA-C36B-4889-B88F-28B5829E53E2}"/>
              </a:ext>
            </a:extLst>
          </p:cNvPr>
          <p:cNvSpPr>
            <a:spLocks noGrp="1"/>
          </p:cNvSpPr>
          <p:nvPr>
            <p:ph type="pic" sz="quarter" idx="17"/>
          </p:nvPr>
        </p:nvSpPr>
        <p:spPr>
          <a:xfrm>
            <a:off x="9954283" y="2096716"/>
            <a:ext cx="1259505" cy="1259505"/>
          </a:xfrm>
          <a:prstGeom prst="ellipse">
            <a:avLst/>
          </a:prstGeom>
          <a:pattFill prst="wdUpDiag">
            <a:fgClr>
              <a:srgbClr val="0C4360"/>
            </a:fgClr>
            <a:bgClr>
              <a:schemeClr val="accent1">
                <a:lumMod val="50000"/>
              </a:schemeClr>
            </a:bgClr>
          </a:pattFill>
          <a:ln w="38100">
            <a:solidFill>
              <a:schemeClr val="accent2"/>
            </a:solidFill>
          </a:ln>
        </p:spPr>
        <p:txBody>
          <a:bodyPr/>
          <a:lstStyle>
            <a:lvl1pPr marL="0" indent="0">
              <a:buNone/>
              <a:defRPr>
                <a:solidFill>
                  <a:schemeClr val="tx1">
                    <a:alpha val="0"/>
                  </a:schemeClr>
                </a:solidFill>
              </a:defRPr>
            </a:lvl1pPr>
          </a:lstStyle>
          <a:p>
            <a:r>
              <a:rPr lang="en-US" noProof="0"/>
              <a:t>Click icon to add picture</a:t>
            </a:r>
            <a:endParaRPr lang="en-US" noProof="0" dirty="0"/>
          </a:p>
        </p:txBody>
      </p:sp>
      <p:sp>
        <p:nvSpPr>
          <p:cNvPr id="26" name="Text Placeholder 22">
            <a:extLst>
              <a:ext uri="{FF2B5EF4-FFF2-40B4-BE49-F238E27FC236}">
                <a16:creationId xmlns:a16="http://schemas.microsoft.com/office/drawing/2014/main" id="{2A19101D-7C37-42BF-8167-5391EA65EC3A}"/>
              </a:ext>
            </a:extLst>
          </p:cNvPr>
          <p:cNvSpPr>
            <a:spLocks noGrp="1"/>
          </p:cNvSpPr>
          <p:nvPr>
            <p:ph type="body" sz="quarter" idx="18"/>
          </p:nvPr>
        </p:nvSpPr>
        <p:spPr>
          <a:xfrm>
            <a:off x="719894" y="4240093"/>
            <a:ext cx="1776140" cy="1463040"/>
          </a:xfrm>
        </p:spPr>
        <p:txBody>
          <a:bodyPr lIns="0" tIns="0" rIns="0" bIns="0">
            <a:noAutofit/>
          </a:bodyPr>
          <a:lstStyle>
            <a:lvl1pPr marL="0" indent="0" algn="ctr">
              <a:lnSpc>
                <a:spcPct val="100000"/>
              </a:lnSpc>
              <a:spcBef>
                <a:spcPts val="600"/>
              </a:spcBef>
              <a:spcAft>
                <a:spcPts val="400"/>
              </a:spcAft>
              <a:buNone/>
              <a:defRPr sz="1400">
                <a:solidFill>
                  <a:schemeClr val="bg1"/>
                </a:solidFill>
                <a:latin typeface="+mn-lt"/>
                <a:cs typeface="Arial" panose="020B0604020202020204" pitchFamily="34" charset="0"/>
              </a:defRPr>
            </a:lvl1pPr>
            <a:lvl2pPr>
              <a:lnSpc>
                <a:spcPct val="100000"/>
              </a:lnSpc>
              <a:spcBef>
                <a:spcPts val="600"/>
              </a:spcBef>
              <a:spcAft>
                <a:spcPts val="400"/>
              </a:spcAft>
              <a:defRPr sz="1600">
                <a:solidFill>
                  <a:schemeClr val="bg1"/>
                </a:solidFill>
                <a:latin typeface="Arial" panose="020B0604020202020204" pitchFamily="34" charset="0"/>
                <a:cs typeface="Arial" panose="020B0604020202020204" pitchFamily="34" charset="0"/>
              </a:defRPr>
            </a:lvl2pPr>
            <a:lvl3pPr>
              <a:lnSpc>
                <a:spcPct val="100000"/>
              </a:lnSpc>
              <a:spcBef>
                <a:spcPts val="600"/>
              </a:spcBef>
              <a:spcAft>
                <a:spcPts val="400"/>
              </a:spcAft>
              <a:defRPr sz="1400">
                <a:solidFill>
                  <a:schemeClr val="bg1"/>
                </a:solidFill>
                <a:latin typeface="Arial" panose="020B0604020202020204" pitchFamily="34" charset="0"/>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p:txBody>
      </p:sp>
      <p:sp>
        <p:nvSpPr>
          <p:cNvPr id="27" name="Text Placeholder 22">
            <a:extLst>
              <a:ext uri="{FF2B5EF4-FFF2-40B4-BE49-F238E27FC236}">
                <a16:creationId xmlns:a16="http://schemas.microsoft.com/office/drawing/2014/main" id="{05F72315-51A9-431C-B80A-45E4FB1D6BD6}"/>
              </a:ext>
            </a:extLst>
          </p:cNvPr>
          <p:cNvSpPr>
            <a:spLocks noGrp="1"/>
          </p:cNvSpPr>
          <p:nvPr>
            <p:ph type="body" sz="quarter" idx="19"/>
          </p:nvPr>
        </p:nvSpPr>
        <p:spPr>
          <a:xfrm>
            <a:off x="2963912" y="4240093"/>
            <a:ext cx="1776140" cy="1463040"/>
          </a:xfrm>
        </p:spPr>
        <p:txBody>
          <a:bodyPr lIns="0" tIns="0" rIns="0" bIns="0">
            <a:noAutofit/>
          </a:bodyPr>
          <a:lstStyle>
            <a:lvl1pPr marL="0" indent="0" algn="ctr">
              <a:lnSpc>
                <a:spcPct val="100000"/>
              </a:lnSpc>
              <a:spcBef>
                <a:spcPts val="600"/>
              </a:spcBef>
              <a:spcAft>
                <a:spcPts val="400"/>
              </a:spcAft>
              <a:buNone/>
              <a:defRPr sz="1400">
                <a:solidFill>
                  <a:schemeClr val="bg1"/>
                </a:solidFill>
                <a:latin typeface="+mn-lt"/>
                <a:cs typeface="Arial" panose="020B0604020202020204" pitchFamily="34" charset="0"/>
              </a:defRPr>
            </a:lvl1pPr>
            <a:lvl2pPr>
              <a:lnSpc>
                <a:spcPct val="100000"/>
              </a:lnSpc>
              <a:spcBef>
                <a:spcPts val="600"/>
              </a:spcBef>
              <a:spcAft>
                <a:spcPts val="400"/>
              </a:spcAft>
              <a:defRPr sz="1600">
                <a:solidFill>
                  <a:schemeClr val="bg1"/>
                </a:solidFill>
                <a:latin typeface="Arial" panose="020B0604020202020204" pitchFamily="34" charset="0"/>
                <a:cs typeface="Arial" panose="020B0604020202020204" pitchFamily="34" charset="0"/>
              </a:defRPr>
            </a:lvl2pPr>
            <a:lvl3pPr>
              <a:lnSpc>
                <a:spcPct val="100000"/>
              </a:lnSpc>
              <a:spcBef>
                <a:spcPts val="600"/>
              </a:spcBef>
              <a:spcAft>
                <a:spcPts val="400"/>
              </a:spcAft>
              <a:defRPr sz="1400">
                <a:solidFill>
                  <a:schemeClr val="bg1"/>
                </a:solidFill>
                <a:latin typeface="Arial" panose="020B0604020202020204" pitchFamily="34" charset="0"/>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p:txBody>
      </p:sp>
      <p:sp>
        <p:nvSpPr>
          <p:cNvPr id="28" name="Text Placeholder 22">
            <a:extLst>
              <a:ext uri="{FF2B5EF4-FFF2-40B4-BE49-F238E27FC236}">
                <a16:creationId xmlns:a16="http://schemas.microsoft.com/office/drawing/2014/main" id="{883D1F0C-34F1-46E1-B178-E4AB82B14631}"/>
              </a:ext>
            </a:extLst>
          </p:cNvPr>
          <p:cNvSpPr>
            <a:spLocks noGrp="1"/>
          </p:cNvSpPr>
          <p:nvPr>
            <p:ph type="body" sz="quarter" idx="20"/>
          </p:nvPr>
        </p:nvSpPr>
        <p:spPr>
          <a:xfrm>
            <a:off x="5207930" y="4240093"/>
            <a:ext cx="1776140" cy="1463040"/>
          </a:xfrm>
        </p:spPr>
        <p:txBody>
          <a:bodyPr lIns="0" tIns="0" rIns="0" bIns="0">
            <a:noAutofit/>
          </a:bodyPr>
          <a:lstStyle>
            <a:lvl1pPr marL="0" indent="0" algn="ctr">
              <a:lnSpc>
                <a:spcPct val="100000"/>
              </a:lnSpc>
              <a:spcBef>
                <a:spcPts val="600"/>
              </a:spcBef>
              <a:spcAft>
                <a:spcPts val="400"/>
              </a:spcAft>
              <a:buNone/>
              <a:defRPr sz="1400">
                <a:solidFill>
                  <a:schemeClr val="bg1"/>
                </a:solidFill>
                <a:latin typeface="+mn-lt"/>
                <a:cs typeface="Arial" panose="020B0604020202020204" pitchFamily="34" charset="0"/>
              </a:defRPr>
            </a:lvl1pPr>
            <a:lvl2pPr>
              <a:lnSpc>
                <a:spcPct val="100000"/>
              </a:lnSpc>
              <a:spcBef>
                <a:spcPts val="600"/>
              </a:spcBef>
              <a:spcAft>
                <a:spcPts val="400"/>
              </a:spcAft>
              <a:defRPr sz="1600">
                <a:solidFill>
                  <a:schemeClr val="bg1"/>
                </a:solidFill>
                <a:latin typeface="Arial" panose="020B0604020202020204" pitchFamily="34" charset="0"/>
                <a:cs typeface="Arial" panose="020B0604020202020204" pitchFamily="34" charset="0"/>
              </a:defRPr>
            </a:lvl2pPr>
            <a:lvl3pPr>
              <a:lnSpc>
                <a:spcPct val="100000"/>
              </a:lnSpc>
              <a:spcBef>
                <a:spcPts val="600"/>
              </a:spcBef>
              <a:spcAft>
                <a:spcPts val="400"/>
              </a:spcAft>
              <a:defRPr sz="1400">
                <a:solidFill>
                  <a:schemeClr val="bg1"/>
                </a:solidFill>
                <a:latin typeface="Arial" panose="020B0604020202020204" pitchFamily="34" charset="0"/>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p:txBody>
      </p:sp>
      <p:sp>
        <p:nvSpPr>
          <p:cNvPr id="29" name="Text Placeholder 22">
            <a:extLst>
              <a:ext uri="{FF2B5EF4-FFF2-40B4-BE49-F238E27FC236}">
                <a16:creationId xmlns:a16="http://schemas.microsoft.com/office/drawing/2014/main" id="{7202A849-DF14-40E7-B38D-1185F72603EC}"/>
              </a:ext>
            </a:extLst>
          </p:cNvPr>
          <p:cNvSpPr>
            <a:spLocks noGrp="1"/>
          </p:cNvSpPr>
          <p:nvPr>
            <p:ph type="body" sz="quarter" idx="21"/>
          </p:nvPr>
        </p:nvSpPr>
        <p:spPr>
          <a:xfrm>
            <a:off x="7451948" y="4240093"/>
            <a:ext cx="1776140" cy="1463040"/>
          </a:xfrm>
        </p:spPr>
        <p:txBody>
          <a:bodyPr lIns="0" tIns="0" rIns="0" bIns="0">
            <a:noAutofit/>
          </a:bodyPr>
          <a:lstStyle>
            <a:lvl1pPr marL="0" indent="0" algn="ctr">
              <a:lnSpc>
                <a:spcPct val="100000"/>
              </a:lnSpc>
              <a:spcBef>
                <a:spcPts val="600"/>
              </a:spcBef>
              <a:spcAft>
                <a:spcPts val="400"/>
              </a:spcAft>
              <a:buNone/>
              <a:defRPr sz="1400">
                <a:solidFill>
                  <a:schemeClr val="bg1"/>
                </a:solidFill>
                <a:latin typeface="+mn-lt"/>
                <a:cs typeface="Arial" panose="020B0604020202020204" pitchFamily="34" charset="0"/>
              </a:defRPr>
            </a:lvl1pPr>
            <a:lvl2pPr>
              <a:lnSpc>
                <a:spcPct val="100000"/>
              </a:lnSpc>
              <a:spcBef>
                <a:spcPts val="600"/>
              </a:spcBef>
              <a:spcAft>
                <a:spcPts val="400"/>
              </a:spcAft>
              <a:defRPr sz="1600">
                <a:solidFill>
                  <a:schemeClr val="bg1"/>
                </a:solidFill>
                <a:latin typeface="Arial" panose="020B0604020202020204" pitchFamily="34" charset="0"/>
                <a:cs typeface="Arial" panose="020B0604020202020204" pitchFamily="34" charset="0"/>
              </a:defRPr>
            </a:lvl2pPr>
            <a:lvl3pPr>
              <a:lnSpc>
                <a:spcPct val="100000"/>
              </a:lnSpc>
              <a:spcBef>
                <a:spcPts val="600"/>
              </a:spcBef>
              <a:spcAft>
                <a:spcPts val="400"/>
              </a:spcAft>
              <a:defRPr sz="1400">
                <a:solidFill>
                  <a:schemeClr val="bg1"/>
                </a:solidFill>
                <a:latin typeface="Arial" panose="020B0604020202020204" pitchFamily="34" charset="0"/>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p:txBody>
      </p:sp>
      <p:sp>
        <p:nvSpPr>
          <p:cNvPr id="30" name="Text Placeholder 22">
            <a:extLst>
              <a:ext uri="{FF2B5EF4-FFF2-40B4-BE49-F238E27FC236}">
                <a16:creationId xmlns:a16="http://schemas.microsoft.com/office/drawing/2014/main" id="{CCFC1ADF-AC11-4CCD-AC2D-478B6FFEA5EA}"/>
              </a:ext>
            </a:extLst>
          </p:cNvPr>
          <p:cNvSpPr>
            <a:spLocks noGrp="1"/>
          </p:cNvSpPr>
          <p:nvPr>
            <p:ph type="body" sz="quarter" idx="22"/>
          </p:nvPr>
        </p:nvSpPr>
        <p:spPr>
          <a:xfrm>
            <a:off x="9695965" y="4240093"/>
            <a:ext cx="1776140" cy="1463040"/>
          </a:xfrm>
        </p:spPr>
        <p:txBody>
          <a:bodyPr lIns="0" tIns="0" rIns="0" bIns="0">
            <a:noAutofit/>
          </a:bodyPr>
          <a:lstStyle>
            <a:lvl1pPr marL="0" indent="0" algn="ctr">
              <a:lnSpc>
                <a:spcPct val="100000"/>
              </a:lnSpc>
              <a:spcBef>
                <a:spcPts val="600"/>
              </a:spcBef>
              <a:spcAft>
                <a:spcPts val="400"/>
              </a:spcAft>
              <a:buNone/>
              <a:defRPr sz="1400">
                <a:solidFill>
                  <a:schemeClr val="bg1"/>
                </a:solidFill>
                <a:latin typeface="+mn-lt"/>
                <a:cs typeface="Arial" panose="020B0604020202020204" pitchFamily="34" charset="0"/>
              </a:defRPr>
            </a:lvl1pPr>
            <a:lvl2pPr>
              <a:lnSpc>
                <a:spcPct val="100000"/>
              </a:lnSpc>
              <a:spcBef>
                <a:spcPts val="600"/>
              </a:spcBef>
              <a:spcAft>
                <a:spcPts val="400"/>
              </a:spcAft>
              <a:defRPr sz="1600">
                <a:solidFill>
                  <a:schemeClr val="bg1"/>
                </a:solidFill>
                <a:latin typeface="Arial" panose="020B0604020202020204" pitchFamily="34" charset="0"/>
                <a:cs typeface="Arial" panose="020B0604020202020204" pitchFamily="34" charset="0"/>
              </a:defRPr>
            </a:lvl2pPr>
            <a:lvl3pPr>
              <a:lnSpc>
                <a:spcPct val="100000"/>
              </a:lnSpc>
              <a:spcBef>
                <a:spcPts val="600"/>
              </a:spcBef>
              <a:spcAft>
                <a:spcPts val="400"/>
              </a:spcAft>
              <a:defRPr sz="1400">
                <a:solidFill>
                  <a:schemeClr val="bg1"/>
                </a:solidFill>
                <a:latin typeface="Arial" panose="020B0604020202020204" pitchFamily="34" charset="0"/>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p:txBody>
      </p:sp>
      <p:cxnSp>
        <p:nvCxnSpPr>
          <p:cNvPr id="7" name="Straight Connector 6">
            <a:extLst>
              <a:ext uri="{FF2B5EF4-FFF2-40B4-BE49-F238E27FC236}">
                <a16:creationId xmlns:a16="http://schemas.microsoft.com/office/drawing/2014/main" id="{2B4CB326-DA0E-488E-B236-7017E8438FBB}"/>
              </a:ext>
            </a:extLst>
          </p:cNvPr>
          <p:cNvCxnSpPr/>
          <p:nvPr userDrawn="1"/>
        </p:nvCxnSpPr>
        <p:spPr>
          <a:xfrm>
            <a:off x="1242354" y="3825022"/>
            <a:ext cx="731221" cy="0"/>
          </a:xfrm>
          <a:prstGeom prst="line">
            <a:avLst/>
          </a:prstGeom>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366B533-7212-4A36-9CE2-D6302E721F8F}"/>
              </a:ext>
            </a:extLst>
          </p:cNvPr>
          <p:cNvCxnSpPr/>
          <p:nvPr userDrawn="1"/>
        </p:nvCxnSpPr>
        <p:spPr>
          <a:xfrm>
            <a:off x="3486372" y="3825022"/>
            <a:ext cx="731221" cy="0"/>
          </a:xfrm>
          <a:prstGeom prst="line">
            <a:avLst/>
          </a:prstGeom>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AD7474CD-E230-4E14-8274-5E20F673F401}"/>
              </a:ext>
            </a:extLst>
          </p:cNvPr>
          <p:cNvCxnSpPr/>
          <p:nvPr userDrawn="1"/>
        </p:nvCxnSpPr>
        <p:spPr>
          <a:xfrm>
            <a:off x="5730390" y="3825022"/>
            <a:ext cx="731221" cy="0"/>
          </a:xfrm>
          <a:prstGeom prst="line">
            <a:avLst/>
          </a:prstGeom>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6BF71FCE-6F39-4D2F-82BE-7D9F1D2ED59F}"/>
              </a:ext>
            </a:extLst>
          </p:cNvPr>
          <p:cNvCxnSpPr/>
          <p:nvPr userDrawn="1"/>
        </p:nvCxnSpPr>
        <p:spPr>
          <a:xfrm>
            <a:off x="7974408" y="3825022"/>
            <a:ext cx="731221" cy="0"/>
          </a:xfrm>
          <a:prstGeom prst="line">
            <a:avLst/>
          </a:prstGeom>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7AC7A-17D9-4F42-9DD0-94FE4FC6BF19}"/>
              </a:ext>
            </a:extLst>
          </p:cNvPr>
          <p:cNvCxnSpPr/>
          <p:nvPr userDrawn="1"/>
        </p:nvCxnSpPr>
        <p:spPr>
          <a:xfrm>
            <a:off x="10218425" y="3825022"/>
            <a:ext cx="731221" cy="0"/>
          </a:xfrm>
          <a:prstGeom prst="line">
            <a:avLst/>
          </a:prstGeom>
          <a:ln w="3810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35" name="Freeform: Shape 34">
            <a:extLst>
              <a:ext uri="{FF2B5EF4-FFF2-40B4-BE49-F238E27FC236}">
                <a16:creationId xmlns:a16="http://schemas.microsoft.com/office/drawing/2014/main" id="{62EEBF51-DCAD-4335-85E9-52801031A1BF}"/>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Tree>
    <p:extLst>
      <p:ext uri="{BB962C8B-B14F-4D97-AF65-F5344CB8AC3E}">
        <p14:creationId xmlns:p14="http://schemas.microsoft.com/office/powerpoint/2010/main" val="4762663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hoto + 3 Section">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8" name="Freeform: Shape 17">
            <a:extLst>
              <a:ext uri="{FF2B5EF4-FFF2-40B4-BE49-F238E27FC236}">
                <a16:creationId xmlns:a16="http://schemas.microsoft.com/office/drawing/2014/main" id="{E37145E9-AC61-47D5-9288-8789940F81B6}"/>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2" name="Freeform: Shape 11">
            <a:extLst>
              <a:ext uri="{FF2B5EF4-FFF2-40B4-BE49-F238E27FC236}">
                <a16:creationId xmlns:a16="http://schemas.microsoft.com/office/drawing/2014/main" id="{A5E2B3ED-9A49-40A7-B8A3-62595FE513F9}"/>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6" name="Group 5">
            <a:extLst>
              <a:ext uri="{FF2B5EF4-FFF2-40B4-BE49-F238E27FC236}">
                <a16:creationId xmlns:a16="http://schemas.microsoft.com/office/drawing/2014/main" id="{D9EBF8BB-A805-4DDB-B459-082F99815B95}"/>
              </a:ext>
            </a:extLst>
          </p:cNvPr>
          <p:cNvGrpSpPr/>
          <p:nvPr userDrawn="1"/>
        </p:nvGrpSpPr>
        <p:grpSpPr>
          <a:xfrm>
            <a:off x="-1" y="1357409"/>
            <a:ext cx="12192001" cy="4846320"/>
            <a:chOff x="-1" y="1357409"/>
            <a:chExt cx="12192001" cy="4917518"/>
          </a:xfrm>
        </p:grpSpPr>
        <p:sp>
          <p:nvSpPr>
            <p:cNvPr id="19" name="Rectangle: Single Corner Snipped 18">
              <a:extLst>
                <a:ext uri="{FF2B5EF4-FFF2-40B4-BE49-F238E27FC236}">
                  <a16:creationId xmlns:a16="http://schemas.microsoft.com/office/drawing/2014/main" id="{5D638788-DD47-45E7-939A-FA108A818173}"/>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Rectangle: Single Corner Snipped 2">
              <a:extLst>
                <a:ext uri="{FF2B5EF4-FFF2-40B4-BE49-F238E27FC236}">
                  <a16:creationId xmlns:a16="http://schemas.microsoft.com/office/drawing/2014/main" id="{74BDECEF-EEFE-4332-B3B2-BDE4F82C10FC}"/>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6" name="Text Placeholder 22">
            <a:extLst>
              <a:ext uri="{FF2B5EF4-FFF2-40B4-BE49-F238E27FC236}">
                <a16:creationId xmlns:a16="http://schemas.microsoft.com/office/drawing/2014/main" id="{2A19101D-7C37-42BF-8167-5391EA65EC3A}"/>
              </a:ext>
            </a:extLst>
          </p:cNvPr>
          <p:cNvSpPr>
            <a:spLocks noGrp="1"/>
          </p:cNvSpPr>
          <p:nvPr>
            <p:ph type="body" sz="quarter" idx="18"/>
          </p:nvPr>
        </p:nvSpPr>
        <p:spPr>
          <a:xfrm>
            <a:off x="542094" y="4240093"/>
            <a:ext cx="3293306" cy="1463040"/>
          </a:xfrm>
        </p:spPr>
        <p:txBody>
          <a:bodyPr lIns="0" tIns="0" rIns="0" bIns="0">
            <a:noAutofit/>
          </a:bodyPr>
          <a:lstStyle>
            <a:lvl1pPr marL="0" indent="0" algn="l">
              <a:lnSpc>
                <a:spcPct val="100000"/>
              </a:lnSpc>
              <a:spcBef>
                <a:spcPts val="600"/>
              </a:spcBef>
              <a:spcAft>
                <a:spcPts val="400"/>
              </a:spcAft>
              <a:buNone/>
              <a:defRPr sz="1400">
                <a:solidFill>
                  <a:schemeClr val="bg1"/>
                </a:solidFill>
                <a:latin typeface="+mn-lt"/>
                <a:cs typeface="Arial" panose="020B0604020202020204" pitchFamily="34" charset="0"/>
              </a:defRPr>
            </a:lvl1pPr>
            <a:lvl2pPr>
              <a:lnSpc>
                <a:spcPct val="100000"/>
              </a:lnSpc>
              <a:spcBef>
                <a:spcPts val="600"/>
              </a:spcBef>
              <a:spcAft>
                <a:spcPts val="400"/>
              </a:spcAft>
              <a:defRPr sz="1600">
                <a:solidFill>
                  <a:schemeClr val="bg1"/>
                </a:solidFill>
                <a:latin typeface="Arial" panose="020B0604020202020204" pitchFamily="34" charset="0"/>
                <a:cs typeface="Arial" panose="020B0604020202020204" pitchFamily="34" charset="0"/>
              </a:defRPr>
            </a:lvl2pPr>
            <a:lvl3pPr>
              <a:lnSpc>
                <a:spcPct val="100000"/>
              </a:lnSpc>
              <a:spcBef>
                <a:spcPts val="600"/>
              </a:spcBef>
              <a:spcAft>
                <a:spcPts val="400"/>
              </a:spcAft>
              <a:defRPr sz="1400">
                <a:solidFill>
                  <a:schemeClr val="bg1"/>
                </a:solidFill>
                <a:latin typeface="Arial" panose="020B0604020202020204" pitchFamily="34" charset="0"/>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p:txBody>
      </p:sp>
      <p:sp>
        <p:nvSpPr>
          <p:cNvPr id="35" name="Freeform: Shape 34">
            <a:extLst>
              <a:ext uri="{FF2B5EF4-FFF2-40B4-BE49-F238E27FC236}">
                <a16:creationId xmlns:a16="http://schemas.microsoft.com/office/drawing/2014/main" id="{62EEBF51-DCAD-4335-85E9-52801031A1BF}"/>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
        <p:nvSpPr>
          <p:cNvPr id="13" name="Picture Placeholder 12">
            <a:extLst>
              <a:ext uri="{FF2B5EF4-FFF2-40B4-BE49-F238E27FC236}">
                <a16:creationId xmlns:a16="http://schemas.microsoft.com/office/drawing/2014/main" id="{231B97CF-FD24-4932-8459-893B1AC73D33}"/>
              </a:ext>
            </a:extLst>
          </p:cNvPr>
          <p:cNvSpPr>
            <a:spLocks noGrp="1"/>
          </p:cNvSpPr>
          <p:nvPr>
            <p:ph type="pic" sz="quarter" idx="19" hasCustomPrompt="1"/>
          </p:nvPr>
        </p:nvSpPr>
        <p:spPr>
          <a:xfrm>
            <a:off x="-2" y="1352575"/>
            <a:ext cx="12192002" cy="2289897"/>
          </a:xfrm>
        </p:spPr>
        <p:txBody>
          <a:bodyPr anchor="ctr">
            <a:normAutofit/>
          </a:bodyPr>
          <a:lstStyle>
            <a:lvl1pPr marL="0" indent="0" algn="ctr">
              <a:buNone/>
              <a:defRPr sz="1400">
                <a:solidFill>
                  <a:schemeClr val="accent2"/>
                </a:solidFill>
                <a:latin typeface="Trade Gothic LT Pro" panose="020B0503040303020004" pitchFamily="34" charset="0"/>
              </a:defRPr>
            </a:lvl1pPr>
          </a:lstStyle>
          <a:p>
            <a:r>
              <a:rPr lang="en-US" noProof="0" dirty="0"/>
              <a:t>Insert image</a:t>
            </a:r>
          </a:p>
        </p:txBody>
      </p:sp>
      <p:sp>
        <p:nvSpPr>
          <p:cNvPr id="36" name="Text Placeholder 22">
            <a:extLst>
              <a:ext uri="{FF2B5EF4-FFF2-40B4-BE49-F238E27FC236}">
                <a16:creationId xmlns:a16="http://schemas.microsoft.com/office/drawing/2014/main" id="{642D3CE0-C3B4-4F3F-A650-AB452B3AD4BA}"/>
              </a:ext>
            </a:extLst>
          </p:cNvPr>
          <p:cNvSpPr>
            <a:spLocks noGrp="1"/>
          </p:cNvSpPr>
          <p:nvPr>
            <p:ph type="body" sz="quarter" idx="20"/>
          </p:nvPr>
        </p:nvSpPr>
        <p:spPr>
          <a:xfrm>
            <a:off x="4444169" y="4240093"/>
            <a:ext cx="3293306" cy="1463040"/>
          </a:xfrm>
        </p:spPr>
        <p:txBody>
          <a:bodyPr lIns="0" tIns="0" rIns="0" bIns="0">
            <a:noAutofit/>
          </a:bodyPr>
          <a:lstStyle>
            <a:lvl1pPr marL="0" indent="0" algn="l">
              <a:lnSpc>
                <a:spcPct val="100000"/>
              </a:lnSpc>
              <a:spcBef>
                <a:spcPts val="600"/>
              </a:spcBef>
              <a:spcAft>
                <a:spcPts val="400"/>
              </a:spcAft>
              <a:buNone/>
              <a:defRPr sz="1400">
                <a:solidFill>
                  <a:schemeClr val="bg1"/>
                </a:solidFill>
                <a:latin typeface="+mn-lt"/>
                <a:cs typeface="Arial" panose="020B0604020202020204" pitchFamily="34" charset="0"/>
              </a:defRPr>
            </a:lvl1pPr>
            <a:lvl2pPr>
              <a:lnSpc>
                <a:spcPct val="100000"/>
              </a:lnSpc>
              <a:spcBef>
                <a:spcPts val="600"/>
              </a:spcBef>
              <a:spcAft>
                <a:spcPts val="400"/>
              </a:spcAft>
              <a:defRPr sz="1600">
                <a:solidFill>
                  <a:schemeClr val="bg1"/>
                </a:solidFill>
                <a:latin typeface="Arial" panose="020B0604020202020204" pitchFamily="34" charset="0"/>
                <a:cs typeface="Arial" panose="020B0604020202020204" pitchFamily="34" charset="0"/>
              </a:defRPr>
            </a:lvl2pPr>
            <a:lvl3pPr>
              <a:lnSpc>
                <a:spcPct val="100000"/>
              </a:lnSpc>
              <a:spcBef>
                <a:spcPts val="600"/>
              </a:spcBef>
              <a:spcAft>
                <a:spcPts val="400"/>
              </a:spcAft>
              <a:defRPr sz="1400">
                <a:solidFill>
                  <a:schemeClr val="bg1"/>
                </a:solidFill>
                <a:latin typeface="Arial" panose="020B0604020202020204" pitchFamily="34" charset="0"/>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p:txBody>
      </p:sp>
      <p:sp>
        <p:nvSpPr>
          <p:cNvPr id="37" name="Text Placeholder 22">
            <a:extLst>
              <a:ext uri="{FF2B5EF4-FFF2-40B4-BE49-F238E27FC236}">
                <a16:creationId xmlns:a16="http://schemas.microsoft.com/office/drawing/2014/main" id="{DBED2BB0-CDAD-40EE-8B35-C66DF45EE29D}"/>
              </a:ext>
            </a:extLst>
          </p:cNvPr>
          <p:cNvSpPr>
            <a:spLocks noGrp="1"/>
          </p:cNvSpPr>
          <p:nvPr>
            <p:ph type="body" sz="quarter" idx="21"/>
          </p:nvPr>
        </p:nvSpPr>
        <p:spPr>
          <a:xfrm>
            <a:off x="8346244" y="4240093"/>
            <a:ext cx="3293306" cy="1463040"/>
          </a:xfrm>
        </p:spPr>
        <p:txBody>
          <a:bodyPr lIns="0" tIns="0" rIns="0" bIns="0">
            <a:noAutofit/>
          </a:bodyPr>
          <a:lstStyle>
            <a:lvl1pPr marL="0" indent="0" algn="l">
              <a:lnSpc>
                <a:spcPct val="100000"/>
              </a:lnSpc>
              <a:spcBef>
                <a:spcPts val="600"/>
              </a:spcBef>
              <a:spcAft>
                <a:spcPts val="400"/>
              </a:spcAft>
              <a:buNone/>
              <a:defRPr sz="1400">
                <a:solidFill>
                  <a:schemeClr val="bg1"/>
                </a:solidFill>
                <a:latin typeface="+mn-lt"/>
                <a:cs typeface="Arial" panose="020B0604020202020204" pitchFamily="34" charset="0"/>
              </a:defRPr>
            </a:lvl1pPr>
            <a:lvl2pPr>
              <a:lnSpc>
                <a:spcPct val="100000"/>
              </a:lnSpc>
              <a:spcBef>
                <a:spcPts val="600"/>
              </a:spcBef>
              <a:spcAft>
                <a:spcPts val="400"/>
              </a:spcAft>
              <a:defRPr sz="1600">
                <a:solidFill>
                  <a:schemeClr val="bg1"/>
                </a:solidFill>
                <a:latin typeface="Arial" panose="020B0604020202020204" pitchFamily="34" charset="0"/>
                <a:cs typeface="Arial" panose="020B0604020202020204" pitchFamily="34" charset="0"/>
              </a:defRPr>
            </a:lvl2pPr>
            <a:lvl3pPr>
              <a:lnSpc>
                <a:spcPct val="100000"/>
              </a:lnSpc>
              <a:spcBef>
                <a:spcPts val="600"/>
              </a:spcBef>
              <a:spcAft>
                <a:spcPts val="400"/>
              </a:spcAft>
              <a:defRPr sz="1400">
                <a:solidFill>
                  <a:schemeClr val="bg1"/>
                </a:solidFill>
                <a:latin typeface="Arial" panose="020B0604020202020204" pitchFamily="34" charset="0"/>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p:txBody>
      </p:sp>
    </p:spTree>
    <p:extLst>
      <p:ext uri="{BB962C8B-B14F-4D97-AF65-F5344CB8AC3E}">
        <p14:creationId xmlns:p14="http://schemas.microsoft.com/office/powerpoint/2010/main" val="15447457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hoto + Text">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8" name="Freeform: Shape 17">
            <a:extLst>
              <a:ext uri="{FF2B5EF4-FFF2-40B4-BE49-F238E27FC236}">
                <a16:creationId xmlns:a16="http://schemas.microsoft.com/office/drawing/2014/main" id="{E37145E9-AC61-47D5-9288-8789940F81B6}"/>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2" name="Freeform: Shape 11">
            <a:extLst>
              <a:ext uri="{FF2B5EF4-FFF2-40B4-BE49-F238E27FC236}">
                <a16:creationId xmlns:a16="http://schemas.microsoft.com/office/drawing/2014/main" id="{A5E2B3ED-9A49-40A7-B8A3-62595FE513F9}"/>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6" name="Group 5">
            <a:extLst>
              <a:ext uri="{FF2B5EF4-FFF2-40B4-BE49-F238E27FC236}">
                <a16:creationId xmlns:a16="http://schemas.microsoft.com/office/drawing/2014/main" id="{D9EBF8BB-A805-4DDB-B459-082F99815B95}"/>
              </a:ext>
            </a:extLst>
          </p:cNvPr>
          <p:cNvGrpSpPr/>
          <p:nvPr userDrawn="1"/>
        </p:nvGrpSpPr>
        <p:grpSpPr>
          <a:xfrm>
            <a:off x="-1" y="1357409"/>
            <a:ext cx="12192001" cy="4846320"/>
            <a:chOff x="-1" y="1357409"/>
            <a:chExt cx="12192001" cy="4917518"/>
          </a:xfrm>
        </p:grpSpPr>
        <p:sp>
          <p:nvSpPr>
            <p:cNvPr id="19" name="Rectangle: Single Corner Snipped 18">
              <a:extLst>
                <a:ext uri="{FF2B5EF4-FFF2-40B4-BE49-F238E27FC236}">
                  <a16:creationId xmlns:a16="http://schemas.microsoft.com/office/drawing/2014/main" id="{5D638788-DD47-45E7-939A-FA108A818173}"/>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Rectangle: Single Corner Snipped 2">
              <a:extLst>
                <a:ext uri="{FF2B5EF4-FFF2-40B4-BE49-F238E27FC236}">
                  <a16:creationId xmlns:a16="http://schemas.microsoft.com/office/drawing/2014/main" id="{74BDECEF-EEFE-4332-B3B2-BDE4F82C10FC}"/>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6" name="Text Placeholder 22">
            <a:extLst>
              <a:ext uri="{FF2B5EF4-FFF2-40B4-BE49-F238E27FC236}">
                <a16:creationId xmlns:a16="http://schemas.microsoft.com/office/drawing/2014/main" id="{2A19101D-7C37-42BF-8167-5391EA65EC3A}"/>
              </a:ext>
            </a:extLst>
          </p:cNvPr>
          <p:cNvSpPr>
            <a:spLocks noGrp="1"/>
          </p:cNvSpPr>
          <p:nvPr>
            <p:ph type="body" sz="quarter" idx="18"/>
          </p:nvPr>
        </p:nvSpPr>
        <p:spPr>
          <a:xfrm>
            <a:off x="542094" y="4240093"/>
            <a:ext cx="9402006" cy="1463040"/>
          </a:xfrm>
        </p:spPr>
        <p:txBody>
          <a:bodyPr lIns="0" tIns="0" rIns="0" bIns="0">
            <a:noAutofit/>
          </a:bodyPr>
          <a:lstStyle>
            <a:lvl1pPr marL="0" indent="0" algn="l">
              <a:lnSpc>
                <a:spcPct val="100000"/>
              </a:lnSpc>
              <a:spcBef>
                <a:spcPts val="300"/>
              </a:spcBef>
              <a:spcAft>
                <a:spcPts val="300"/>
              </a:spcAft>
              <a:buNone/>
              <a:defRPr sz="1400">
                <a:solidFill>
                  <a:schemeClr val="bg1"/>
                </a:solidFill>
                <a:latin typeface="+mn-lt"/>
                <a:cs typeface="Arial" panose="020B0604020202020204" pitchFamily="34" charset="0"/>
              </a:defRPr>
            </a:lvl1pPr>
            <a:lvl2pPr>
              <a:lnSpc>
                <a:spcPct val="100000"/>
              </a:lnSpc>
              <a:spcBef>
                <a:spcPts val="600"/>
              </a:spcBef>
              <a:spcAft>
                <a:spcPts val="400"/>
              </a:spcAft>
              <a:defRPr sz="1600">
                <a:solidFill>
                  <a:schemeClr val="bg1"/>
                </a:solidFill>
                <a:latin typeface="Arial" panose="020B0604020202020204" pitchFamily="34" charset="0"/>
                <a:cs typeface="Arial" panose="020B0604020202020204" pitchFamily="34" charset="0"/>
              </a:defRPr>
            </a:lvl2pPr>
            <a:lvl3pPr>
              <a:lnSpc>
                <a:spcPct val="100000"/>
              </a:lnSpc>
              <a:spcBef>
                <a:spcPts val="600"/>
              </a:spcBef>
              <a:spcAft>
                <a:spcPts val="400"/>
              </a:spcAft>
              <a:defRPr sz="1400">
                <a:solidFill>
                  <a:schemeClr val="bg1"/>
                </a:solidFill>
                <a:latin typeface="Arial" panose="020B0604020202020204" pitchFamily="34" charset="0"/>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p:txBody>
      </p:sp>
      <p:sp>
        <p:nvSpPr>
          <p:cNvPr id="35" name="Freeform: Shape 34">
            <a:extLst>
              <a:ext uri="{FF2B5EF4-FFF2-40B4-BE49-F238E27FC236}">
                <a16:creationId xmlns:a16="http://schemas.microsoft.com/office/drawing/2014/main" id="{62EEBF51-DCAD-4335-85E9-52801031A1BF}"/>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
        <p:nvSpPr>
          <p:cNvPr id="13" name="Picture Placeholder 12">
            <a:extLst>
              <a:ext uri="{FF2B5EF4-FFF2-40B4-BE49-F238E27FC236}">
                <a16:creationId xmlns:a16="http://schemas.microsoft.com/office/drawing/2014/main" id="{231B97CF-FD24-4932-8459-893B1AC73D33}"/>
              </a:ext>
            </a:extLst>
          </p:cNvPr>
          <p:cNvSpPr>
            <a:spLocks noGrp="1"/>
          </p:cNvSpPr>
          <p:nvPr>
            <p:ph type="pic" sz="quarter" idx="19" hasCustomPrompt="1"/>
          </p:nvPr>
        </p:nvSpPr>
        <p:spPr>
          <a:xfrm>
            <a:off x="-2" y="1352575"/>
            <a:ext cx="12192002" cy="2289897"/>
          </a:xfrm>
        </p:spPr>
        <p:txBody>
          <a:bodyPr anchor="ctr">
            <a:normAutofit/>
          </a:bodyPr>
          <a:lstStyle>
            <a:lvl1pPr marL="0" indent="0" algn="ctr">
              <a:buNone/>
              <a:defRPr sz="1400">
                <a:solidFill>
                  <a:schemeClr val="accent2"/>
                </a:solidFill>
                <a:latin typeface="Trade Gothic LT Pro" panose="020B0503040303020004" pitchFamily="34" charset="0"/>
              </a:defRPr>
            </a:lvl1pPr>
          </a:lstStyle>
          <a:p>
            <a:r>
              <a:rPr lang="en-US" noProof="0" dirty="0"/>
              <a:t>Insert image</a:t>
            </a:r>
          </a:p>
        </p:txBody>
      </p:sp>
    </p:spTree>
    <p:extLst>
      <p:ext uri="{BB962C8B-B14F-4D97-AF65-F5344CB8AC3E}">
        <p14:creationId xmlns:p14="http://schemas.microsoft.com/office/powerpoint/2010/main" val="2486826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8" name="Freeform: Shape 17">
            <a:extLst>
              <a:ext uri="{FF2B5EF4-FFF2-40B4-BE49-F238E27FC236}">
                <a16:creationId xmlns:a16="http://schemas.microsoft.com/office/drawing/2014/main" id="{E37145E9-AC61-47D5-9288-8789940F81B6}"/>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2" name="Freeform: Shape 11">
            <a:extLst>
              <a:ext uri="{FF2B5EF4-FFF2-40B4-BE49-F238E27FC236}">
                <a16:creationId xmlns:a16="http://schemas.microsoft.com/office/drawing/2014/main" id="{A5E2B3ED-9A49-40A7-B8A3-62595FE513F9}"/>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6" name="Group 5">
            <a:extLst>
              <a:ext uri="{FF2B5EF4-FFF2-40B4-BE49-F238E27FC236}">
                <a16:creationId xmlns:a16="http://schemas.microsoft.com/office/drawing/2014/main" id="{D9EBF8BB-A805-4DDB-B459-082F99815B95}"/>
              </a:ext>
            </a:extLst>
          </p:cNvPr>
          <p:cNvGrpSpPr/>
          <p:nvPr userDrawn="1"/>
        </p:nvGrpSpPr>
        <p:grpSpPr>
          <a:xfrm>
            <a:off x="-1" y="1357409"/>
            <a:ext cx="12192001" cy="4846320"/>
            <a:chOff x="-1" y="1357409"/>
            <a:chExt cx="12192001" cy="4917518"/>
          </a:xfrm>
        </p:grpSpPr>
        <p:sp>
          <p:nvSpPr>
            <p:cNvPr id="19" name="Rectangle: Single Corner Snipped 18">
              <a:extLst>
                <a:ext uri="{FF2B5EF4-FFF2-40B4-BE49-F238E27FC236}">
                  <a16:creationId xmlns:a16="http://schemas.microsoft.com/office/drawing/2014/main" id="{5D638788-DD47-45E7-939A-FA108A818173}"/>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Rectangle: Single Corner Snipped 2">
              <a:extLst>
                <a:ext uri="{FF2B5EF4-FFF2-40B4-BE49-F238E27FC236}">
                  <a16:creationId xmlns:a16="http://schemas.microsoft.com/office/drawing/2014/main" id="{74BDECEF-EEFE-4332-B3B2-BDE4F82C10FC}"/>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5" name="Freeform: Shape 34">
            <a:extLst>
              <a:ext uri="{FF2B5EF4-FFF2-40B4-BE49-F238E27FC236}">
                <a16:creationId xmlns:a16="http://schemas.microsoft.com/office/drawing/2014/main" id="{62EEBF51-DCAD-4335-85E9-52801031A1BF}"/>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
        <p:nvSpPr>
          <p:cNvPr id="20" name="Picture Placeholder 2">
            <a:extLst>
              <a:ext uri="{FF2B5EF4-FFF2-40B4-BE49-F238E27FC236}">
                <a16:creationId xmlns:a16="http://schemas.microsoft.com/office/drawing/2014/main" id="{30B3A574-7940-4E35-857E-5CA35A5910E5}"/>
              </a:ext>
            </a:extLst>
          </p:cNvPr>
          <p:cNvSpPr>
            <a:spLocks noGrp="1"/>
          </p:cNvSpPr>
          <p:nvPr>
            <p:ph type="pic" idx="1"/>
          </p:nvPr>
        </p:nvSpPr>
        <p:spPr>
          <a:xfrm>
            <a:off x="4110087" y="1444649"/>
            <a:ext cx="7548513" cy="4579079"/>
          </a:xfrm>
        </p:spPr>
        <p:txBody>
          <a:bodyPr>
            <a:normAutofit/>
          </a:bodyPr>
          <a:lstStyle>
            <a:lvl1pPr marL="0" indent="0">
              <a:buNone/>
              <a:defRPr sz="24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
        <p:nvSpPr>
          <p:cNvPr id="21" name="Text Placeholder 3">
            <a:extLst>
              <a:ext uri="{FF2B5EF4-FFF2-40B4-BE49-F238E27FC236}">
                <a16:creationId xmlns:a16="http://schemas.microsoft.com/office/drawing/2014/main" id="{912B51EA-3E6F-4BF6-BE48-62128AF32B85}"/>
              </a:ext>
            </a:extLst>
          </p:cNvPr>
          <p:cNvSpPr>
            <a:spLocks noGrp="1"/>
          </p:cNvSpPr>
          <p:nvPr>
            <p:ph type="body" sz="half" idx="2"/>
          </p:nvPr>
        </p:nvSpPr>
        <p:spPr>
          <a:xfrm>
            <a:off x="443366" y="1444649"/>
            <a:ext cx="3365063" cy="4579079"/>
          </a:xfrm>
        </p:spPr>
        <p:txBody>
          <a:bodyPr/>
          <a:lstStyle>
            <a:lvl1pPr marL="0" indent="0">
              <a:buFont typeface="Arial" panose="020B0604020202020204" pitchFamily="34" charse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Tree>
    <p:extLst>
      <p:ext uri="{BB962C8B-B14F-4D97-AF65-F5344CB8AC3E}">
        <p14:creationId xmlns:p14="http://schemas.microsoft.com/office/powerpoint/2010/main" val="15406501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with Caption">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8" name="Freeform: Shape 17">
            <a:extLst>
              <a:ext uri="{FF2B5EF4-FFF2-40B4-BE49-F238E27FC236}">
                <a16:creationId xmlns:a16="http://schemas.microsoft.com/office/drawing/2014/main" id="{E37145E9-AC61-47D5-9288-8789940F81B6}"/>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2" name="Freeform: Shape 11">
            <a:extLst>
              <a:ext uri="{FF2B5EF4-FFF2-40B4-BE49-F238E27FC236}">
                <a16:creationId xmlns:a16="http://schemas.microsoft.com/office/drawing/2014/main" id="{A5E2B3ED-9A49-40A7-B8A3-62595FE513F9}"/>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6" name="Group 5">
            <a:extLst>
              <a:ext uri="{FF2B5EF4-FFF2-40B4-BE49-F238E27FC236}">
                <a16:creationId xmlns:a16="http://schemas.microsoft.com/office/drawing/2014/main" id="{D9EBF8BB-A805-4DDB-B459-082F99815B95}"/>
              </a:ext>
            </a:extLst>
          </p:cNvPr>
          <p:cNvGrpSpPr/>
          <p:nvPr userDrawn="1"/>
        </p:nvGrpSpPr>
        <p:grpSpPr>
          <a:xfrm>
            <a:off x="-1" y="1357409"/>
            <a:ext cx="12192001" cy="4846320"/>
            <a:chOff x="-1" y="1357409"/>
            <a:chExt cx="12192001" cy="4917518"/>
          </a:xfrm>
        </p:grpSpPr>
        <p:sp>
          <p:nvSpPr>
            <p:cNvPr id="19" name="Rectangle: Single Corner Snipped 18">
              <a:extLst>
                <a:ext uri="{FF2B5EF4-FFF2-40B4-BE49-F238E27FC236}">
                  <a16:creationId xmlns:a16="http://schemas.microsoft.com/office/drawing/2014/main" id="{5D638788-DD47-45E7-939A-FA108A818173}"/>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Rectangle: Single Corner Snipped 2">
              <a:extLst>
                <a:ext uri="{FF2B5EF4-FFF2-40B4-BE49-F238E27FC236}">
                  <a16:creationId xmlns:a16="http://schemas.microsoft.com/office/drawing/2014/main" id="{74BDECEF-EEFE-4332-B3B2-BDE4F82C10FC}"/>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5" name="Freeform: Shape 34">
            <a:extLst>
              <a:ext uri="{FF2B5EF4-FFF2-40B4-BE49-F238E27FC236}">
                <a16:creationId xmlns:a16="http://schemas.microsoft.com/office/drawing/2014/main" id="{62EEBF51-DCAD-4335-85E9-52801031A1BF}"/>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
        <p:nvSpPr>
          <p:cNvPr id="21" name="Text Placeholder 3">
            <a:extLst>
              <a:ext uri="{FF2B5EF4-FFF2-40B4-BE49-F238E27FC236}">
                <a16:creationId xmlns:a16="http://schemas.microsoft.com/office/drawing/2014/main" id="{912B51EA-3E6F-4BF6-BE48-62128AF32B85}"/>
              </a:ext>
            </a:extLst>
          </p:cNvPr>
          <p:cNvSpPr>
            <a:spLocks noGrp="1"/>
          </p:cNvSpPr>
          <p:nvPr>
            <p:ph type="body" sz="half" idx="2"/>
          </p:nvPr>
        </p:nvSpPr>
        <p:spPr>
          <a:xfrm>
            <a:off x="443366" y="1444649"/>
            <a:ext cx="3365063" cy="4579079"/>
          </a:xfrm>
        </p:spPr>
        <p:txBody>
          <a:bodyPr/>
          <a:lstStyle>
            <a:lvl1pPr marL="0" indent="0">
              <a:buFont typeface="Arial" panose="020B0604020202020204" pitchFamily="34" charse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22" name="Content Placeholder 2">
            <a:extLst>
              <a:ext uri="{FF2B5EF4-FFF2-40B4-BE49-F238E27FC236}">
                <a16:creationId xmlns:a16="http://schemas.microsoft.com/office/drawing/2014/main" id="{A015C605-1D30-48BC-A0D6-3B11AF56CC53}"/>
              </a:ext>
            </a:extLst>
          </p:cNvPr>
          <p:cNvSpPr>
            <a:spLocks noGrp="1"/>
          </p:cNvSpPr>
          <p:nvPr>
            <p:ph idx="1"/>
          </p:nvPr>
        </p:nvSpPr>
        <p:spPr>
          <a:xfrm>
            <a:off x="3964290" y="1444649"/>
            <a:ext cx="7694310" cy="4579079"/>
          </a:xfrm>
        </p:spPr>
        <p:txBody>
          <a:bodyPr>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2129895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D4494CD2-CCDD-0248-96F8-741002C44255}"/>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Freeform: Shape 9">
            <a:extLst>
              <a:ext uri="{FF2B5EF4-FFF2-40B4-BE49-F238E27FC236}">
                <a16:creationId xmlns:a16="http://schemas.microsoft.com/office/drawing/2014/main" id="{07077B00-C1EE-7241-B441-7814F92A7EDF}"/>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20" name="Freeform: Shape 17">
            <a:extLst>
              <a:ext uri="{FF2B5EF4-FFF2-40B4-BE49-F238E27FC236}">
                <a16:creationId xmlns:a16="http://schemas.microsoft.com/office/drawing/2014/main" id="{3A1AEBC4-637E-F64C-9192-69AC4BB26D0C}"/>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21" name="Freeform: Shape 11">
            <a:extLst>
              <a:ext uri="{FF2B5EF4-FFF2-40B4-BE49-F238E27FC236}">
                <a16:creationId xmlns:a16="http://schemas.microsoft.com/office/drawing/2014/main" id="{669A7039-C54C-8E46-9A8B-DDB2547D989C}"/>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2" name="Freeform: Shape 7">
            <a:extLst>
              <a:ext uri="{FF2B5EF4-FFF2-40B4-BE49-F238E27FC236}">
                <a16:creationId xmlns:a16="http://schemas.microsoft.com/office/drawing/2014/main" id="{4F173B32-87BB-9A40-8C91-4C1EED2B7ABF}"/>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24" name="Group 23">
            <a:extLst>
              <a:ext uri="{FF2B5EF4-FFF2-40B4-BE49-F238E27FC236}">
                <a16:creationId xmlns:a16="http://schemas.microsoft.com/office/drawing/2014/main" id="{4AC87F4E-12B5-1B42-AFD2-4DB39B7645C9}"/>
              </a:ext>
            </a:extLst>
          </p:cNvPr>
          <p:cNvGrpSpPr/>
          <p:nvPr userDrawn="1"/>
        </p:nvGrpSpPr>
        <p:grpSpPr>
          <a:xfrm rot="16200000">
            <a:off x="499388" y="-322655"/>
            <a:ext cx="535531" cy="645309"/>
            <a:chOff x="10945855" y="7317026"/>
            <a:chExt cx="2483924" cy="2993104"/>
          </a:xfrm>
        </p:grpSpPr>
        <p:sp>
          <p:nvSpPr>
            <p:cNvPr id="25" name="Freeform: Shape 15">
              <a:extLst>
                <a:ext uri="{FF2B5EF4-FFF2-40B4-BE49-F238E27FC236}">
                  <a16:creationId xmlns:a16="http://schemas.microsoft.com/office/drawing/2014/main" id="{03DD8765-59DF-A045-ADB5-E39FAEE153A0}"/>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6" name="Freeform: Shape 16">
              <a:extLst>
                <a:ext uri="{FF2B5EF4-FFF2-40B4-BE49-F238E27FC236}">
                  <a16:creationId xmlns:a16="http://schemas.microsoft.com/office/drawing/2014/main" id="{B34B796C-A407-7B4D-B4F0-E58A44FE8DB4}"/>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0" name="Freeform: Shape 23">
            <a:extLst>
              <a:ext uri="{FF2B5EF4-FFF2-40B4-BE49-F238E27FC236}">
                <a16:creationId xmlns:a16="http://schemas.microsoft.com/office/drawing/2014/main" id="{CBE3FDC9-67CB-FA42-B127-A36BFF4678BB}"/>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1" name="Slide Number Placeholder 4">
            <a:extLst>
              <a:ext uri="{FF2B5EF4-FFF2-40B4-BE49-F238E27FC236}">
                <a16:creationId xmlns:a16="http://schemas.microsoft.com/office/drawing/2014/main" id="{1E902BFF-CA8F-D745-A819-A7BB38B30ED9}"/>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Tree>
    <p:extLst>
      <p:ext uri="{BB962C8B-B14F-4D97-AF65-F5344CB8AC3E}">
        <p14:creationId xmlns:p14="http://schemas.microsoft.com/office/powerpoint/2010/main" val="26723047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hank You 1">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6E739168-A5E8-443A-B392-7AD4CF8977AD}"/>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5" name="Freeform: Shape 14">
            <a:extLst>
              <a:ext uri="{FF2B5EF4-FFF2-40B4-BE49-F238E27FC236}">
                <a16:creationId xmlns:a16="http://schemas.microsoft.com/office/drawing/2014/main" id="{41E10E1E-5268-4F03-BA64-07E19DE26739}"/>
              </a:ext>
            </a:extLst>
          </p:cNvPr>
          <p:cNvSpPr/>
          <p:nvPr/>
        </p:nvSpPr>
        <p:spPr>
          <a:xfrm flipH="1">
            <a:off x="-16297" y="0"/>
            <a:ext cx="12208298" cy="6858000"/>
          </a:xfrm>
          <a:custGeom>
            <a:avLst/>
            <a:gdLst>
              <a:gd name="connsiteX0" fmla="*/ 8574289 w 12208298"/>
              <a:gd name="connsiteY0" fmla="*/ 0 h 6858000"/>
              <a:gd name="connsiteX1" fmla="*/ 0 w 12208298"/>
              <a:gd name="connsiteY1" fmla="*/ 0 h 6858000"/>
              <a:gd name="connsiteX2" fmla="*/ 0 w 12208298"/>
              <a:gd name="connsiteY2" fmla="*/ 6858000 h 6858000"/>
              <a:gd name="connsiteX3" fmla="*/ 532109 w 12208298"/>
              <a:gd name="connsiteY3" fmla="*/ 6858000 h 6858000"/>
              <a:gd name="connsiteX4" fmla="*/ 11495317 w 12208298"/>
              <a:gd name="connsiteY4" fmla="*/ 6858000 h 6858000"/>
              <a:gd name="connsiteX5" fmla="*/ 12208298 w 12208298"/>
              <a:gd name="connsiteY5" fmla="*/ 6858000 h 6858000"/>
              <a:gd name="connsiteX6" fmla="*/ 12208298 w 12208298"/>
              <a:gd name="connsiteY6" fmla="*/ 3146781 h 6858000"/>
              <a:gd name="connsiteX7" fmla="*/ 10353284 w 12208298"/>
              <a:gd name="connsiteY7" fmla="*/ 1291767 h 6858000"/>
              <a:gd name="connsiteX8" fmla="*/ 9866056 w 12208298"/>
              <a:gd name="connsiteY8" fmla="*/ 129176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08298" h="6858000">
                <a:moveTo>
                  <a:pt x="8574289" y="0"/>
                </a:moveTo>
                <a:lnTo>
                  <a:pt x="0" y="0"/>
                </a:lnTo>
                <a:lnTo>
                  <a:pt x="0" y="6858000"/>
                </a:lnTo>
                <a:lnTo>
                  <a:pt x="532109" y="6858000"/>
                </a:lnTo>
                <a:lnTo>
                  <a:pt x="11495317" y="6858000"/>
                </a:lnTo>
                <a:lnTo>
                  <a:pt x="12208298" y="6858000"/>
                </a:lnTo>
                <a:lnTo>
                  <a:pt x="12208298" y="3146781"/>
                </a:lnTo>
                <a:lnTo>
                  <a:pt x="10353284" y="1291767"/>
                </a:lnTo>
                <a:lnTo>
                  <a:pt x="9866056" y="1291767"/>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Freeform: Shape 15">
            <a:extLst>
              <a:ext uri="{FF2B5EF4-FFF2-40B4-BE49-F238E27FC236}">
                <a16:creationId xmlns:a16="http://schemas.microsoft.com/office/drawing/2014/main" id="{B989C45D-BDFF-418F-BE79-03FF70015770}"/>
              </a:ext>
            </a:extLst>
          </p:cNvPr>
          <p:cNvSpPr/>
          <p:nvPr/>
        </p:nvSpPr>
        <p:spPr>
          <a:xfrm rot="5400000" flipH="1" flipV="1">
            <a:off x="2667000" y="-2667001"/>
            <a:ext cx="6858000" cy="12192002"/>
          </a:xfrm>
          <a:custGeom>
            <a:avLst/>
            <a:gdLst>
              <a:gd name="connsiteX0" fmla="*/ 6858000 w 6858000"/>
              <a:gd name="connsiteY0" fmla="*/ 3871658 h 12192002"/>
              <a:gd name="connsiteX1" fmla="*/ 6858000 w 6858000"/>
              <a:gd name="connsiteY1" fmla="*/ 12192002 h 12192002"/>
              <a:gd name="connsiteX2" fmla="*/ 5363029 w 6858000"/>
              <a:gd name="connsiteY2" fmla="*/ 12192002 h 12192002"/>
              <a:gd name="connsiteX3" fmla="*/ 5363029 w 6858000"/>
              <a:gd name="connsiteY3" fmla="*/ 12192000 h 12192002"/>
              <a:gd name="connsiteX4" fmla="*/ 0 w 6858000"/>
              <a:gd name="connsiteY4" fmla="*/ 12192000 h 12192002"/>
              <a:gd name="connsiteX5" fmla="*/ 0 w 6858000"/>
              <a:gd name="connsiteY5" fmla="*/ 0 h 12192002"/>
              <a:gd name="connsiteX6" fmla="*/ 3539398 w 6858000"/>
              <a:gd name="connsiteY6" fmla="*/ 0 h 12192002"/>
              <a:gd name="connsiteX7" fmla="*/ 5566229 w 6858000"/>
              <a:gd name="connsiteY7" fmla="*/ 2026831 h 12192002"/>
              <a:gd name="connsiteX8" fmla="*/ 5566229 w 6858000"/>
              <a:gd name="connsiteY8" fmla="*/ 2575538 h 12192002"/>
              <a:gd name="connsiteX9" fmla="*/ 6858000 w 6858000"/>
              <a:gd name="connsiteY9" fmla="*/ 3871657 h 12192002"/>
              <a:gd name="connsiteX10" fmla="*/ 5566229 w 6858000"/>
              <a:gd name="connsiteY10" fmla="*/ 3871657 h 12192002"/>
              <a:gd name="connsiteX11" fmla="*/ 5566229 w 6858000"/>
              <a:gd name="connsiteY11" fmla="*/ 3871658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58000" h="12192002">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pattFill prst="wdDnDiag">
            <a:fgClr>
              <a:schemeClr val="accent1"/>
            </a:fgClr>
            <a:bgClr>
              <a:schemeClr val="accent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Freeform: Shape 19">
            <a:extLst>
              <a:ext uri="{FF2B5EF4-FFF2-40B4-BE49-F238E27FC236}">
                <a16:creationId xmlns:a16="http://schemas.microsoft.com/office/drawing/2014/main" id="{0027A677-9ACB-4264-B148-4806678FB83F}"/>
              </a:ext>
            </a:extLst>
          </p:cNvPr>
          <p:cNvSpPr/>
          <p:nvPr/>
        </p:nvSpPr>
        <p:spPr>
          <a:xfrm rot="5400000" flipH="1" flipV="1">
            <a:off x="2667000" y="-2667001"/>
            <a:ext cx="6858000" cy="12192002"/>
          </a:xfrm>
          <a:custGeom>
            <a:avLst/>
            <a:gdLst>
              <a:gd name="connsiteX0" fmla="*/ 6858000 w 6858000"/>
              <a:gd name="connsiteY0" fmla="*/ 3871658 h 12192002"/>
              <a:gd name="connsiteX1" fmla="*/ 6858000 w 6858000"/>
              <a:gd name="connsiteY1" fmla="*/ 12192002 h 12192002"/>
              <a:gd name="connsiteX2" fmla="*/ 5363029 w 6858000"/>
              <a:gd name="connsiteY2" fmla="*/ 12192002 h 12192002"/>
              <a:gd name="connsiteX3" fmla="*/ 5363029 w 6858000"/>
              <a:gd name="connsiteY3" fmla="*/ 12192000 h 12192002"/>
              <a:gd name="connsiteX4" fmla="*/ 0 w 6858000"/>
              <a:gd name="connsiteY4" fmla="*/ 12192000 h 12192002"/>
              <a:gd name="connsiteX5" fmla="*/ 0 w 6858000"/>
              <a:gd name="connsiteY5" fmla="*/ 0 h 12192002"/>
              <a:gd name="connsiteX6" fmla="*/ 3539398 w 6858000"/>
              <a:gd name="connsiteY6" fmla="*/ 0 h 12192002"/>
              <a:gd name="connsiteX7" fmla="*/ 5566229 w 6858000"/>
              <a:gd name="connsiteY7" fmla="*/ 2026831 h 12192002"/>
              <a:gd name="connsiteX8" fmla="*/ 5566229 w 6858000"/>
              <a:gd name="connsiteY8" fmla="*/ 2575538 h 12192002"/>
              <a:gd name="connsiteX9" fmla="*/ 6858000 w 6858000"/>
              <a:gd name="connsiteY9" fmla="*/ 3871657 h 12192002"/>
              <a:gd name="connsiteX10" fmla="*/ 5566229 w 6858000"/>
              <a:gd name="connsiteY10" fmla="*/ 3871657 h 12192002"/>
              <a:gd name="connsiteX11" fmla="*/ 5566229 w 6858000"/>
              <a:gd name="connsiteY11" fmla="*/ 3871658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58000" h="12192002">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6" name="Group 5">
            <a:extLst>
              <a:ext uri="{FF2B5EF4-FFF2-40B4-BE49-F238E27FC236}">
                <a16:creationId xmlns:a16="http://schemas.microsoft.com/office/drawing/2014/main" id="{EA7FF9D7-8545-4547-AC77-A0421EEB9B99}"/>
              </a:ext>
            </a:extLst>
          </p:cNvPr>
          <p:cNvGrpSpPr/>
          <p:nvPr userDrawn="1"/>
        </p:nvGrpSpPr>
        <p:grpSpPr>
          <a:xfrm>
            <a:off x="0" y="0"/>
            <a:ext cx="6881966" cy="6858876"/>
            <a:chOff x="-5321" y="1096"/>
            <a:chExt cx="5924073" cy="5904197"/>
          </a:xfrm>
        </p:grpSpPr>
        <p:sp>
          <p:nvSpPr>
            <p:cNvPr id="17" name="Right Triangle 16">
              <a:extLst>
                <a:ext uri="{FF2B5EF4-FFF2-40B4-BE49-F238E27FC236}">
                  <a16:creationId xmlns:a16="http://schemas.microsoft.com/office/drawing/2014/main" id="{8DCD5806-2A2F-4ABF-8057-245681C498E6}"/>
                </a:ext>
              </a:extLst>
            </p:cNvPr>
            <p:cNvSpPr/>
            <p:nvPr userDrawn="1"/>
          </p:nvSpPr>
          <p:spPr>
            <a:xfrm rot="16200000" flipH="1" flipV="1">
              <a:off x="4618" y="-8842"/>
              <a:ext cx="5904196" cy="5924073"/>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Right Triangle 17">
              <a:extLst>
                <a:ext uri="{FF2B5EF4-FFF2-40B4-BE49-F238E27FC236}">
                  <a16:creationId xmlns:a16="http://schemas.microsoft.com/office/drawing/2014/main" id="{3A93038F-E9E4-4FFD-B3DF-28DB7C2C1490}"/>
                </a:ext>
              </a:extLst>
            </p:cNvPr>
            <p:cNvSpPr/>
            <p:nvPr userDrawn="1"/>
          </p:nvSpPr>
          <p:spPr>
            <a:xfrm rot="16200000" flipH="1" flipV="1">
              <a:off x="3941" y="-8164"/>
              <a:ext cx="5501471" cy="5519993"/>
            </a:xfrm>
            <a:prstGeom prst="rtTriangle">
              <a:avLst/>
            </a:prstGeom>
            <a:pattFill prst="dkHorz">
              <a:fgClr>
                <a:schemeClr val="accent1"/>
              </a:fgClr>
              <a:bgClr>
                <a:schemeClr val="accent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Right Triangle 18">
              <a:extLst>
                <a:ext uri="{FF2B5EF4-FFF2-40B4-BE49-F238E27FC236}">
                  <a16:creationId xmlns:a16="http://schemas.microsoft.com/office/drawing/2014/main" id="{5DEA1E02-BBD0-4AE3-AF22-433B90272178}"/>
                </a:ext>
              </a:extLst>
            </p:cNvPr>
            <p:cNvSpPr/>
            <p:nvPr userDrawn="1"/>
          </p:nvSpPr>
          <p:spPr>
            <a:xfrm rot="16200000" flipH="1" flipV="1">
              <a:off x="3131" y="-7355"/>
              <a:ext cx="5019818" cy="5036720"/>
            </a:xfrm>
            <a:prstGeom prst="rtTriangl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 name="Title 1">
            <a:extLst>
              <a:ext uri="{FF2B5EF4-FFF2-40B4-BE49-F238E27FC236}">
                <a16:creationId xmlns:a16="http://schemas.microsoft.com/office/drawing/2014/main" id="{9E597736-C478-4C26-9BAF-205FE31E977C}"/>
              </a:ext>
            </a:extLst>
          </p:cNvPr>
          <p:cNvSpPr>
            <a:spLocks noGrp="1"/>
          </p:cNvSpPr>
          <p:nvPr userDrawn="1">
            <p:ph type="ctrTitle" hasCustomPrompt="1"/>
          </p:nvPr>
        </p:nvSpPr>
        <p:spPr>
          <a:xfrm>
            <a:off x="5217242" y="2807208"/>
            <a:ext cx="4945598" cy="1243584"/>
          </a:xfrm>
        </p:spPr>
        <p:txBody>
          <a:bodyPr vert="horz" lIns="91440" tIns="45720" rIns="91440" bIns="45720" rtlCol="0" anchor="ctr">
            <a:noAutofit/>
          </a:bodyPr>
          <a:lstStyle>
            <a:lvl1pPr>
              <a:defRPr lang="en-GB" sz="5400" b="1" dirty="0">
                <a:solidFill>
                  <a:schemeClr val="bg1"/>
                </a:solidFill>
                <a:latin typeface="+mj-lt"/>
                <a:ea typeface="Tahoma" panose="020B0604030504040204" pitchFamily="34" charset="0"/>
                <a:cs typeface="Tahoma" panose="020B0604030504040204" pitchFamily="34" charset="0"/>
              </a:defRPr>
            </a:lvl1pPr>
          </a:lstStyle>
          <a:p>
            <a:pPr lvl="0"/>
            <a:r>
              <a:rPr lang="en-US" noProof="0"/>
              <a:t>Thank You</a:t>
            </a:r>
          </a:p>
        </p:txBody>
      </p:sp>
    </p:spTree>
    <p:extLst>
      <p:ext uri="{BB962C8B-B14F-4D97-AF65-F5344CB8AC3E}">
        <p14:creationId xmlns:p14="http://schemas.microsoft.com/office/powerpoint/2010/main" val="22363861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ank You 2">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6E739168-A5E8-443A-B392-7AD4CF8977AD}"/>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5" name="Freeform: Shape 14">
            <a:extLst>
              <a:ext uri="{FF2B5EF4-FFF2-40B4-BE49-F238E27FC236}">
                <a16:creationId xmlns:a16="http://schemas.microsoft.com/office/drawing/2014/main" id="{41E10E1E-5268-4F03-BA64-07E19DE26739}"/>
              </a:ext>
            </a:extLst>
          </p:cNvPr>
          <p:cNvSpPr/>
          <p:nvPr/>
        </p:nvSpPr>
        <p:spPr>
          <a:xfrm flipH="1">
            <a:off x="-16297" y="0"/>
            <a:ext cx="12208298" cy="6858000"/>
          </a:xfrm>
          <a:custGeom>
            <a:avLst/>
            <a:gdLst>
              <a:gd name="connsiteX0" fmla="*/ 8574289 w 12208298"/>
              <a:gd name="connsiteY0" fmla="*/ 0 h 6858000"/>
              <a:gd name="connsiteX1" fmla="*/ 0 w 12208298"/>
              <a:gd name="connsiteY1" fmla="*/ 0 h 6858000"/>
              <a:gd name="connsiteX2" fmla="*/ 0 w 12208298"/>
              <a:gd name="connsiteY2" fmla="*/ 6858000 h 6858000"/>
              <a:gd name="connsiteX3" fmla="*/ 532109 w 12208298"/>
              <a:gd name="connsiteY3" fmla="*/ 6858000 h 6858000"/>
              <a:gd name="connsiteX4" fmla="*/ 11495317 w 12208298"/>
              <a:gd name="connsiteY4" fmla="*/ 6858000 h 6858000"/>
              <a:gd name="connsiteX5" fmla="*/ 12208298 w 12208298"/>
              <a:gd name="connsiteY5" fmla="*/ 6858000 h 6858000"/>
              <a:gd name="connsiteX6" fmla="*/ 12208298 w 12208298"/>
              <a:gd name="connsiteY6" fmla="*/ 3146781 h 6858000"/>
              <a:gd name="connsiteX7" fmla="*/ 10353284 w 12208298"/>
              <a:gd name="connsiteY7" fmla="*/ 1291767 h 6858000"/>
              <a:gd name="connsiteX8" fmla="*/ 9866056 w 12208298"/>
              <a:gd name="connsiteY8" fmla="*/ 129176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08298" h="6858000">
                <a:moveTo>
                  <a:pt x="8574289" y="0"/>
                </a:moveTo>
                <a:lnTo>
                  <a:pt x="0" y="0"/>
                </a:lnTo>
                <a:lnTo>
                  <a:pt x="0" y="6858000"/>
                </a:lnTo>
                <a:lnTo>
                  <a:pt x="532109" y="6858000"/>
                </a:lnTo>
                <a:lnTo>
                  <a:pt x="11495317" y="6858000"/>
                </a:lnTo>
                <a:lnTo>
                  <a:pt x="12208298" y="6858000"/>
                </a:lnTo>
                <a:lnTo>
                  <a:pt x="12208298" y="3146781"/>
                </a:lnTo>
                <a:lnTo>
                  <a:pt x="10353284" y="1291767"/>
                </a:lnTo>
                <a:lnTo>
                  <a:pt x="9866056" y="1291767"/>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Freeform: Shape 15">
            <a:extLst>
              <a:ext uri="{FF2B5EF4-FFF2-40B4-BE49-F238E27FC236}">
                <a16:creationId xmlns:a16="http://schemas.microsoft.com/office/drawing/2014/main" id="{B989C45D-BDFF-418F-BE79-03FF70015770}"/>
              </a:ext>
            </a:extLst>
          </p:cNvPr>
          <p:cNvSpPr/>
          <p:nvPr/>
        </p:nvSpPr>
        <p:spPr>
          <a:xfrm rot="5400000" flipH="1" flipV="1">
            <a:off x="2667000" y="-2667001"/>
            <a:ext cx="6858000" cy="12192002"/>
          </a:xfrm>
          <a:custGeom>
            <a:avLst/>
            <a:gdLst>
              <a:gd name="connsiteX0" fmla="*/ 6858000 w 6858000"/>
              <a:gd name="connsiteY0" fmla="*/ 3871658 h 12192002"/>
              <a:gd name="connsiteX1" fmla="*/ 6858000 w 6858000"/>
              <a:gd name="connsiteY1" fmla="*/ 12192002 h 12192002"/>
              <a:gd name="connsiteX2" fmla="*/ 5363029 w 6858000"/>
              <a:gd name="connsiteY2" fmla="*/ 12192002 h 12192002"/>
              <a:gd name="connsiteX3" fmla="*/ 5363029 w 6858000"/>
              <a:gd name="connsiteY3" fmla="*/ 12192000 h 12192002"/>
              <a:gd name="connsiteX4" fmla="*/ 0 w 6858000"/>
              <a:gd name="connsiteY4" fmla="*/ 12192000 h 12192002"/>
              <a:gd name="connsiteX5" fmla="*/ 0 w 6858000"/>
              <a:gd name="connsiteY5" fmla="*/ 0 h 12192002"/>
              <a:gd name="connsiteX6" fmla="*/ 3539398 w 6858000"/>
              <a:gd name="connsiteY6" fmla="*/ 0 h 12192002"/>
              <a:gd name="connsiteX7" fmla="*/ 5566229 w 6858000"/>
              <a:gd name="connsiteY7" fmla="*/ 2026831 h 12192002"/>
              <a:gd name="connsiteX8" fmla="*/ 5566229 w 6858000"/>
              <a:gd name="connsiteY8" fmla="*/ 2575538 h 12192002"/>
              <a:gd name="connsiteX9" fmla="*/ 6858000 w 6858000"/>
              <a:gd name="connsiteY9" fmla="*/ 3871657 h 12192002"/>
              <a:gd name="connsiteX10" fmla="*/ 5566229 w 6858000"/>
              <a:gd name="connsiteY10" fmla="*/ 3871657 h 12192002"/>
              <a:gd name="connsiteX11" fmla="*/ 5566229 w 6858000"/>
              <a:gd name="connsiteY11" fmla="*/ 3871658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58000" h="12192002">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pattFill prst="wdDnDiag">
            <a:fgClr>
              <a:schemeClr val="accent1"/>
            </a:fgClr>
            <a:bgClr>
              <a:schemeClr val="accent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Freeform: Shape 19">
            <a:extLst>
              <a:ext uri="{FF2B5EF4-FFF2-40B4-BE49-F238E27FC236}">
                <a16:creationId xmlns:a16="http://schemas.microsoft.com/office/drawing/2014/main" id="{0027A677-9ACB-4264-B148-4806678FB83F}"/>
              </a:ext>
            </a:extLst>
          </p:cNvPr>
          <p:cNvSpPr/>
          <p:nvPr/>
        </p:nvSpPr>
        <p:spPr>
          <a:xfrm rot="5400000" flipH="1" flipV="1">
            <a:off x="2667000" y="-2667001"/>
            <a:ext cx="6858000" cy="12192002"/>
          </a:xfrm>
          <a:custGeom>
            <a:avLst/>
            <a:gdLst>
              <a:gd name="connsiteX0" fmla="*/ 6858000 w 6858000"/>
              <a:gd name="connsiteY0" fmla="*/ 3871658 h 12192002"/>
              <a:gd name="connsiteX1" fmla="*/ 6858000 w 6858000"/>
              <a:gd name="connsiteY1" fmla="*/ 12192002 h 12192002"/>
              <a:gd name="connsiteX2" fmla="*/ 5363029 w 6858000"/>
              <a:gd name="connsiteY2" fmla="*/ 12192002 h 12192002"/>
              <a:gd name="connsiteX3" fmla="*/ 5363029 w 6858000"/>
              <a:gd name="connsiteY3" fmla="*/ 12192000 h 12192002"/>
              <a:gd name="connsiteX4" fmla="*/ 0 w 6858000"/>
              <a:gd name="connsiteY4" fmla="*/ 12192000 h 12192002"/>
              <a:gd name="connsiteX5" fmla="*/ 0 w 6858000"/>
              <a:gd name="connsiteY5" fmla="*/ 0 h 12192002"/>
              <a:gd name="connsiteX6" fmla="*/ 3539398 w 6858000"/>
              <a:gd name="connsiteY6" fmla="*/ 0 h 12192002"/>
              <a:gd name="connsiteX7" fmla="*/ 5566229 w 6858000"/>
              <a:gd name="connsiteY7" fmla="*/ 2026831 h 12192002"/>
              <a:gd name="connsiteX8" fmla="*/ 5566229 w 6858000"/>
              <a:gd name="connsiteY8" fmla="*/ 2575538 h 12192002"/>
              <a:gd name="connsiteX9" fmla="*/ 6858000 w 6858000"/>
              <a:gd name="connsiteY9" fmla="*/ 3871657 h 12192002"/>
              <a:gd name="connsiteX10" fmla="*/ 5566229 w 6858000"/>
              <a:gd name="connsiteY10" fmla="*/ 3871657 h 12192002"/>
              <a:gd name="connsiteX11" fmla="*/ 5566229 w 6858000"/>
              <a:gd name="connsiteY11" fmla="*/ 3871658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58000" h="12192002">
                <a:moveTo>
                  <a:pt x="6858000" y="3871658"/>
                </a:moveTo>
                <a:lnTo>
                  <a:pt x="6858000" y="12192002"/>
                </a:lnTo>
                <a:lnTo>
                  <a:pt x="5363029" y="12192002"/>
                </a:lnTo>
                <a:lnTo>
                  <a:pt x="5363029" y="12192000"/>
                </a:lnTo>
                <a:lnTo>
                  <a:pt x="0" y="12192000"/>
                </a:lnTo>
                <a:lnTo>
                  <a:pt x="0" y="0"/>
                </a:lnTo>
                <a:lnTo>
                  <a:pt x="3539398" y="0"/>
                </a:lnTo>
                <a:lnTo>
                  <a:pt x="5566229" y="2026831"/>
                </a:lnTo>
                <a:lnTo>
                  <a:pt x="5566229" y="2575538"/>
                </a:lnTo>
                <a:lnTo>
                  <a:pt x="6858000" y="3871657"/>
                </a:lnTo>
                <a:lnTo>
                  <a:pt x="5566229" y="3871657"/>
                </a:lnTo>
                <a:lnTo>
                  <a:pt x="5566229" y="3871658"/>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9E597736-C478-4C26-9BAF-205FE31E977C}"/>
              </a:ext>
            </a:extLst>
          </p:cNvPr>
          <p:cNvSpPr>
            <a:spLocks noGrp="1"/>
          </p:cNvSpPr>
          <p:nvPr userDrawn="1">
            <p:ph type="ctrTitle" hasCustomPrompt="1"/>
          </p:nvPr>
        </p:nvSpPr>
        <p:spPr>
          <a:xfrm>
            <a:off x="6360242" y="3429000"/>
            <a:ext cx="4945598" cy="1243584"/>
          </a:xfrm>
        </p:spPr>
        <p:txBody>
          <a:bodyPr vert="horz" lIns="91440" tIns="45720" rIns="91440" bIns="45720" rtlCol="0" anchor="ctr">
            <a:noAutofit/>
          </a:bodyPr>
          <a:lstStyle>
            <a:lvl1pPr>
              <a:defRPr lang="en-GB" sz="5400" b="1" dirty="0">
                <a:solidFill>
                  <a:schemeClr val="bg1"/>
                </a:solidFill>
                <a:latin typeface="+mj-lt"/>
                <a:ea typeface="Tahoma" panose="020B0604030504040204" pitchFamily="34" charset="0"/>
                <a:cs typeface="Tahoma" panose="020B0604030504040204" pitchFamily="34" charset="0"/>
              </a:defRPr>
            </a:lvl1pPr>
          </a:lstStyle>
          <a:p>
            <a:pPr lvl="0"/>
            <a:r>
              <a:rPr lang="en-US" noProof="0"/>
              <a:t>Thank You</a:t>
            </a:r>
          </a:p>
        </p:txBody>
      </p:sp>
      <p:sp>
        <p:nvSpPr>
          <p:cNvPr id="35" name="Freeform: Shape 34">
            <a:extLst>
              <a:ext uri="{FF2B5EF4-FFF2-40B4-BE49-F238E27FC236}">
                <a16:creationId xmlns:a16="http://schemas.microsoft.com/office/drawing/2014/main" id="{C024DCDB-C6BF-455E-AAB8-EAF9DAB302A1}"/>
              </a:ext>
            </a:extLst>
          </p:cNvPr>
          <p:cNvSpPr/>
          <p:nvPr userDrawn="1"/>
        </p:nvSpPr>
        <p:spPr>
          <a:xfrm rot="13500000">
            <a:off x="-729899" y="-1215856"/>
            <a:ext cx="6043521" cy="8427077"/>
          </a:xfrm>
          <a:custGeom>
            <a:avLst/>
            <a:gdLst>
              <a:gd name="connsiteX0" fmla="*/ 6043521 w 6043521"/>
              <a:gd name="connsiteY0" fmla="*/ 4267535 h 8427077"/>
              <a:gd name="connsiteX1" fmla="*/ 1883979 w 6043521"/>
              <a:gd name="connsiteY1" fmla="*/ 8427077 h 8427077"/>
              <a:gd name="connsiteX2" fmla="*/ 0 w 6043521"/>
              <a:gd name="connsiteY2" fmla="*/ 8427077 h 8427077"/>
              <a:gd name="connsiteX3" fmla="*/ 0 w 6043521"/>
              <a:gd name="connsiteY3" fmla="*/ 1775986 h 8427077"/>
              <a:gd name="connsiteX4" fmla="*/ 1775985 w 6043521"/>
              <a:gd name="connsiteY4" fmla="*/ 0 h 8427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43521" h="8427077">
                <a:moveTo>
                  <a:pt x="6043521" y="4267535"/>
                </a:moveTo>
                <a:lnTo>
                  <a:pt x="1883979" y="8427077"/>
                </a:lnTo>
                <a:lnTo>
                  <a:pt x="0" y="8427077"/>
                </a:lnTo>
                <a:lnTo>
                  <a:pt x="0" y="1775986"/>
                </a:lnTo>
                <a:lnTo>
                  <a:pt x="1775985"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32" name="Freeform: Shape 31">
            <a:extLst>
              <a:ext uri="{FF2B5EF4-FFF2-40B4-BE49-F238E27FC236}">
                <a16:creationId xmlns:a16="http://schemas.microsoft.com/office/drawing/2014/main" id="{26AFB47A-5D51-4F9C-B01B-977CE5E3C093}"/>
              </a:ext>
            </a:extLst>
          </p:cNvPr>
          <p:cNvSpPr/>
          <p:nvPr userDrawn="1"/>
        </p:nvSpPr>
        <p:spPr>
          <a:xfrm rot="13500000">
            <a:off x="-1145231" y="-2123853"/>
            <a:ext cx="6043521" cy="9008880"/>
          </a:xfrm>
          <a:custGeom>
            <a:avLst/>
            <a:gdLst>
              <a:gd name="connsiteX0" fmla="*/ 6043521 w 6043521"/>
              <a:gd name="connsiteY0" fmla="*/ 4849338 h 9008880"/>
              <a:gd name="connsiteX1" fmla="*/ 1883979 w 6043521"/>
              <a:gd name="connsiteY1" fmla="*/ 9008880 h 9008880"/>
              <a:gd name="connsiteX2" fmla="*/ 0 w 6043521"/>
              <a:gd name="connsiteY2" fmla="*/ 9008880 h 9008880"/>
              <a:gd name="connsiteX3" fmla="*/ 0 w 6043521"/>
              <a:gd name="connsiteY3" fmla="*/ 1194182 h 9008880"/>
              <a:gd name="connsiteX4" fmla="*/ 1194182 w 6043521"/>
              <a:gd name="connsiteY4" fmla="*/ 0 h 90088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43521" h="9008880">
                <a:moveTo>
                  <a:pt x="6043521" y="4849338"/>
                </a:moveTo>
                <a:lnTo>
                  <a:pt x="1883979" y="9008880"/>
                </a:lnTo>
                <a:lnTo>
                  <a:pt x="0" y="9008880"/>
                </a:lnTo>
                <a:lnTo>
                  <a:pt x="0" y="1194182"/>
                </a:lnTo>
                <a:lnTo>
                  <a:pt x="1194182" y="0"/>
                </a:lnTo>
                <a:close/>
              </a:path>
            </a:pathLst>
          </a:custGeom>
          <a:pattFill prst="wdDnDiag">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30" name="Freeform: Shape 29">
            <a:extLst>
              <a:ext uri="{FF2B5EF4-FFF2-40B4-BE49-F238E27FC236}">
                <a16:creationId xmlns:a16="http://schemas.microsoft.com/office/drawing/2014/main" id="{6997A4FF-7390-4173-8ACD-6CF7145AACEC}"/>
              </a:ext>
            </a:extLst>
          </p:cNvPr>
          <p:cNvSpPr/>
          <p:nvPr userDrawn="1"/>
        </p:nvSpPr>
        <p:spPr>
          <a:xfrm rot="18900000" flipH="1">
            <a:off x="-2681153" y="-465959"/>
            <a:ext cx="8639119" cy="5739762"/>
          </a:xfrm>
          <a:custGeom>
            <a:avLst/>
            <a:gdLst>
              <a:gd name="connsiteX0" fmla="*/ 3789781 w 8639119"/>
              <a:gd name="connsiteY0" fmla="*/ 0 h 5739762"/>
              <a:gd name="connsiteX1" fmla="*/ 0 w 8639119"/>
              <a:gd name="connsiteY1" fmla="*/ 3789782 h 5739762"/>
              <a:gd name="connsiteX2" fmla="*/ 0 w 8639119"/>
              <a:gd name="connsiteY2" fmla="*/ 5739761 h 5739762"/>
              <a:gd name="connsiteX3" fmla="*/ 7748695 w 8639119"/>
              <a:gd name="connsiteY3" fmla="*/ 5739762 h 5739762"/>
              <a:gd name="connsiteX4" fmla="*/ 8639119 w 8639119"/>
              <a:gd name="connsiteY4" fmla="*/ 4849338 h 57397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39119" h="5739762">
                <a:moveTo>
                  <a:pt x="3789781" y="0"/>
                </a:moveTo>
                <a:lnTo>
                  <a:pt x="0" y="3789782"/>
                </a:lnTo>
                <a:lnTo>
                  <a:pt x="0" y="5739761"/>
                </a:lnTo>
                <a:lnTo>
                  <a:pt x="7748695" y="5739762"/>
                </a:lnTo>
                <a:lnTo>
                  <a:pt x="8639119" y="4849338"/>
                </a:lnTo>
                <a:close/>
              </a:path>
            </a:pathLst>
          </a:custGeom>
          <a:solidFill>
            <a:schemeClr val="accent1">
              <a:lumMod val="50000"/>
              <a:alpha val="51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Tree>
    <p:extLst>
      <p:ext uri="{BB962C8B-B14F-4D97-AF65-F5344CB8AC3E}">
        <p14:creationId xmlns:p14="http://schemas.microsoft.com/office/powerpoint/2010/main" val="121851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2838D16-809E-4EB1-8C0C-0E63D8139112}"/>
              </a:ext>
            </a:extLst>
          </p:cNvPr>
          <p:cNvSpPr/>
          <p:nvPr userDrawn="1"/>
        </p:nvSpPr>
        <p:spPr>
          <a:xfrm>
            <a:off x="0" y="0"/>
            <a:ext cx="12192000" cy="6858000"/>
          </a:xfrm>
          <a:prstGeom prst="rect">
            <a:avLst/>
          </a:prstGeom>
          <a:solidFill>
            <a:srgbClr val="0C43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01FEB333-94B4-4E53-9019-D584810903BB}"/>
              </a:ext>
            </a:extLst>
          </p:cNvPr>
          <p:cNvSpPr/>
          <p:nvPr userDrawn="1"/>
        </p:nvSpPr>
        <p:spPr>
          <a:xfrm>
            <a:off x="0" y="0"/>
            <a:ext cx="12192000" cy="6862745"/>
          </a:xfrm>
          <a:custGeom>
            <a:avLst/>
            <a:gdLst>
              <a:gd name="connsiteX0" fmla="*/ 0 w 12192000"/>
              <a:gd name="connsiteY0" fmla="*/ 0 h 6849743"/>
              <a:gd name="connsiteX1" fmla="*/ 7554712 w 12192000"/>
              <a:gd name="connsiteY1" fmla="*/ 0 h 6849743"/>
              <a:gd name="connsiteX2" fmla="*/ 10266645 w 12192000"/>
              <a:gd name="connsiteY2" fmla="*/ 2711934 h 6849743"/>
              <a:gd name="connsiteX3" fmla="*/ 11289529 w 12192000"/>
              <a:gd name="connsiteY3" fmla="*/ 2711934 h 6849743"/>
              <a:gd name="connsiteX4" fmla="*/ 12191999 w 12192000"/>
              <a:gd name="connsiteY4" fmla="*/ 3614404 h 6849743"/>
              <a:gd name="connsiteX5" fmla="*/ 12192000 w 12192000"/>
              <a:gd name="connsiteY5" fmla="*/ 6849743 h 6849743"/>
              <a:gd name="connsiteX6" fmla="*/ 0 w 12192000"/>
              <a:gd name="connsiteY6" fmla="*/ 6849743 h 684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6849743">
                <a:moveTo>
                  <a:pt x="0" y="0"/>
                </a:moveTo>
                <a:lnTo>
                  <a:pt x="7554712" y="0"/>
                </a:lnTo>
                <a:lnTo>
                  <a:pt x="10266645" y="2711934"/>
                </a:lnTo>
                <a:lnTo>
                  <a:pt x="11289529" y="2711934"/>
                </a:lnTo>
                <a:lnTo>
                  <a:pt x="12191999" y="3614404"/>
                </a:lnTo>
                <a:lnTo>
                  <a:pt x="12192000" y="6849743"/>
                </a:lnTo>
                <a:lnTo>
                  <a:pt x="0" y="6849743"/>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Freeform: Shape 8">
            <a:extLst>
              <a:ext uri="{FF2B5EF4-FFF2-40B4-BE49-F238E27FC236}">
                <a16:creationId xmlns:a16="http://schemas.microsoft.com/office/drawing/2014/main" id="{A59B9489-0CD9-4DB7-AC82-6E7867F91403}"/>
              </a:ext>
            </a:extLst>
          </p:cNvPr>
          <p:cNvSpPr/>
          <p:nvPr userDrawn="1"/>
        </p:nvSpPr>
        <p:spPr>
          <a:xfrm rot="16200000" flipV="1">
            <a:off x="2626805" y="-2626805"/>
            <a:ext cx="6862743" cy="12116353"/>
          </a:xfrm>
          <a:custGeom>
            <a:avLst/>
            <a:gdLst>
              <a:gd name="connsiteX0" fmla="*/ 6853871 w 6853871"/>
              <a:gd name="connsiteY0" fmla="*/ 12116353 h 12116353"/>
              <a:gd name="connsiteX1" fmla="*/ 6853871 w 6853871"/>
              <a:gd name="connsiteY1" fmla="*/ 8014954 h 12116353"/>
              <a:gd name="connsiteX2" fmla="*/ 4141930 w 6853871"/>
              <a:gd name="connsiteY2" fmla="*/ 8014954 h 12116353"/>
              <a:gd name="connsiteX3" fmla="*/ 4141930 w 6853871"/>
              <a:gd name="connsiteY3" fmla="*/ 8014952 h 12116353"/>
              <a:gd name="connsiteX4" fmla="*/ 6853871 w 6853871"/>
              <a:gd name="connsiteY4" fmla="*/ 8014952 h 12116353"/>
              <a:gd name="connsiteX5" fmla="*/ 4141930 w 6853871"/>
              <a:gd name="connsiteY5" fmla="*/ 5293882 h 12116353"/>
              <a:gd name="connsiteX6" fmla="*/ 4141930 w 6853871"/>
              <a:gd name="connsiteY6" fmla="*/ 4141928 h 12116353"/>
              <a:gd name="connsiteX7" fmla="*/ 0 w 6853871"/>
              <a:gd name="connsiteY7" fmla="*/ 0 h 12116353"/>
              <a:gd name="connsiteX8" fmla="*/ 0 w 6853871"/>
              <a:gd name="connsiteY8" fmla="*/ 12116353 h 1211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3871" h="12116353">
                <a:moveTo>
                  <a:pt x="6853871" y="12116353"/>
                </a:moveTo>
                <a:lnTo>
                  <a:pt x="6853871" y="8014954"/>
                </a:lnTo>
                <a:lnTo>
                  <a:pt x="4141930" y="8014954"/>
                </a:lnTo>
                <a:lnTo>
                  <a:pt x="4141930" y="8014952"/>
                </a:lnTo>
                <a:lnTo>
                  <a:pt x="6853871" y="8014952"/>
                </a:lnTo>
                <a:lnTo>
                  <a:pt x="4141930" y="5293882"/>
                </a:lnTo>
                <a:lnTo>
                  <a:pt x="4141930" y="4141928"/>
                </a:lnTo>
                <a:lnTo>
                  <a:pt x="0" y="0"/>
                </a:lnTo>
                <a:lnTo>
                  <a:pt x="0" y="12116353"/>
                </a:lnTo>
                <a:close/>
              </a:path>
            </a:pathLst>
          </a:custGeom>
          <a:pattFill prst="wdDnDiag">
            <a:fgClr>
              <a:schemeClr val="accent1"/>
            </a:fgClr>
            <a:bgClr>
              <a:schemeClr val="accent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Right Triangle 9">
            <a:extLst>
              <a:ext uri="{FF2B5EF4-FFF2-40B4-BE49-F238E27FC236}">
                <a16:creationId xmlns:a16="http://schemas.microsoft.com/office/drawing/2014/main" id="{A55D1C76-C591-4FA5-9780-87AB6B37C0FA}"/>
              </a:ext>
            </a:extLst>
          </p:cNvPr>
          <p:cNvSpPr/>
          <p:nvPr userDrawn="1"/>
        </p:nvSpPr>
        <p:spPr>
          <a:xfrm rot="5400000" flipV="1">
            <a:off x="5851010" y="-10649"/>
            <a:ext cx="6326154" cy="6347453"/>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Freeform: Shape 10">
            <a:extLst>
              <a:ext uri="{FF2B5EF4-FFF2-40B4-BE49-F238E27FC236}">
                <a16:creationId xmlns:a16="http://schemas.microsoft.com/office/drawing/2014/main" id="{A7DC1D12-670F-4235-8791-FA8C2B330871}"/>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Freeform: Shape 11">
            <a:extLst>
              <a:ext uri="{FF2B5EF4-FFF2-40B4-BE49-F238E27FC236}">
                <a16:creationId xmlns:a16="http://schemas.microsoft.com/office/drawing/2014/main" id="{859569CF-FDAC-47C4-A0F5-296F7117C398}"/>
              </a:ext>
            </a:extLst>
          </p:cNvPr>
          <p:cNvSpPr/>
          <p:nvPr userDrawn="1"/>
        </p:nvSpPr>
        <p:spPr>
          <a:xfrm rot="2700000">
            <a:off x="9668984" y="1404392"/>
            <a:ext cx="4406148" cy="5299239"/>
          </a:xfrm>
          <a:custGeom>
            <a:avLst/>
            <a:gdLst>
              <a:gd name="connsiteX0" fmla="*/ 0 w 4406148"/>
              <a:gd name="connsiteY0" fmla="*/ 0 h 5299239"/>
              <a:gd name="connsiteX1" fmla="*/ 4406148 w 4406148"/>
              <a:gd name="connsiteY1" fmla="*/ 4406147 h 5299239"/>
              <a:gd name="connsiteX2" fmla="*/ 3513056 w 4406148"/>
              <a:gd name="connsiteY2" fmla="*/ 5299239 h 5299239"/>
              <a:gd name="connsiteX3" fmla="*/ 1 w 4406148"/>
              <a:gd name="connsiteY3" fmla="*/ 5299239 h 5299239"/>
            </a:gdLst>
            <a:ahLst/>
            <a:cxnLst>
              <a:cxn ang="0">
                <a:pos x="connsiteX0" y="connsiteY0"/>
              </a:cxn>
              <a:cxn ang="0">
                <a:pos x="connsiteX1" y="connsiteY1"/>
              </a:cxn>
              <a:cxn ang="0">
                <a:pos x="connsiteX2" y="connsiteY2"/>
              </a:cxn>
              <a:cxn ang="0">
                <a:pos x="connsiteX3" y="connsiteY3"/>
              </a:cxn>
            </a:cxnLst>
            <a:rect l="l" t="t" r="r" b="b"/>
            <a:pathLst>
              <a:path w="4406148" h="5299239">
                <a:moveTo>
                  <a:pt x="0" y="0"/>
                </a:moveTo>
                <a:lnTo>
                  <a:pt x="4406148" y="4406147"/>
                </a:lnTo>
                <a:lnTo>
                  <a:pt x="3513056" y="5299239"/>
                </a:lnTo>
                <a:lnTo>
                  <a:pt x="1" y="5299239"/>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3" name="Freeform: Shape 12">
            <a:extLst>
              <a:ext uri="{FF2B5EF4-FFF2-40B4-BE49-F238E27FC236}">
                <a16:creationId xmlns:a16="http://schemas.microsoft.com/office/drawing/2014/main" id="{D68D0C72-2B2C-4C85-A091-157853C71784}"/>
              </a:ext>
            </a:extLst>
          </p:cNvPr>
          <p:cNvSpPr/>
          <p:nvPr userDrawn="1"/>
        </p:nvSpPr>
        <p:spPr>
          <a:xfrm rot="8100000" flipH="1">
            <a:off x="9583575" y="1088097"/>
            <a:ext cx="5072180" cy="4843502"/>
          </a:xfrm>
          <a:custGeom>
            <a:avLst/>
            <a:gdLst>
              <a:gd name="connsiteX0" fmla="*/ 5072180 w 5072180"/>
              <a:gd name="connsiteY0" fmla="*/ 4843501 h 4843502"/>
              <a:gd name="connsiteX1" fmla="*/ 228679 w 5072180"/>
              <a:gd name="connsiteY1" fmla="*/ 0 h 4843502"/>
              <a:gd name="connsiteX2" fmla="*/ 1 w 5072180"/>
              <a:gd name="connsiteY2" fmla="*/ 228678 h 4843502"/>
              <a:gd name="connsiteX3" fmla="*/ 0 w 5072180"/>
              <a:gd name="connsiteY3" fmla="*/ 4843502 h 4843502"/>
            </a:gdLst>
            <a:ahLst/>
            <a:cxnLst>
              <a:cxn ang="0">
                <a:pos x="connsiteX0" y="connsiteY0"/>
              </a:cxn>
              <a:cxn ang="0">
                <a:pos x="connsiteX1" y="connsiteY1"/>
              </a:cxn>
              <a:cxn ang="0">
                <a:pos x="connsiteX2" y="connsiteY2"/>
              </a:cxn>
              <a:cxn ang="0">
                <a:pos x="connsiteX3" y="connsiteY3"/>
              </a:cxn>
            </a:cxnLst>
            <a:rect l="l" t="t" r="r" b="b"/>
            <a:pathLst>
              <a:path w="5072180" h="4843502">
                <a:moveTo>
                  <a:pt x="5072180" y="4843501"/>
                </a:moveTo>
                <a:lnTo>
                  <a:pt x="228679" y="0"/>
                </a:lnTo>
                <a:lnTo>
                  <a:pt x="1" y="228678"/>
                </a:lnTo>
                <a:lnTo>
                  <a:pt x="0" y="4843502"/>
                </a:lnTo>
                <a:close/>
              </a:path>
            </a:pathLst>
          </a:custGeom>
          <a:pattFill prst="wdDnDiag">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4" name="Freeform: Shape 13">
            <a:extLst>
              <a:ext uri="{FF2B5EF4-FFF2-40B4-BE49-F238E27FC236}">
                <a16:creationId xmlns:a16="http://schemas.microsoft.com/office/drawing/2014/main" id="{8E25334A-5FE3-4DDA-8D32-4796CCFCAA74}"/>
              </a:ext>
            </a:extLst>
          </p:cNvPr>
          <p:cNvSpPr/>
          <p:nvPr userDrawn="1"/>
        </p:nvSpPr>
        <p:spPr>
          <a:xfrm rot="2700000">
            <a:off x="11438585" y="5665752"/>
            <a:ext cx="877778" cy="1755556"/>
          </a:xfrm>
          <a:custGeom>
            <a:avLst/>
            <a:gdLst>
              <a:gd name="connsiteX0" fmla="*/ 0 w 877778"/>
              <a:gd name="connsiteY0" fmla="*/ 0 h 1755556"/>
              <a:gd name="connsiteX1" fmla="*/ 877778 w 877778"/>
              <a:gd name="connsiteY1" fmla="*/ 877778 h 1755556"/>
              <a:gd name="connsiteX2" fmla="*/ 0 w 877778"/>
              <a:gd name="connsiteY2" fmla="*/ 1755556 h 1755556"/>
            </a:gdLst>
            <a:ahLst/>
            <a:cxnLst>
              <a:cxn ang="0">
                <a:pos x="connsiteX0" y="connsiteY0"/>
              </a:cxn>
              <a:cxn ang="0">
                <a:pos x="connsiteX1" y="connsiteY1"/>
              </a:cxn>
              <a:cxn ang="0">
                <a:pos x="connsiteX2" y="connsiteY2"/>
              </a:cxn>
            </a:cxnLst>
            <a:rect l="l" t="t" r="r" b="b"/>
            <a:pathLst>
              <a:path w="877778" h="1755556">
                <a:moveTo>
                  <a:pt x="0" y="0"/>
                </a:moveTo>
                <a:lnTo>
                  <a:pt x="877778" y="877778"/>
                </a:lnTo>
                <a:lnTo>
                  <a:pt x="0" y="1755556"/>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5" name="Freeform: Shape 14">
            <a:extLst>
              <a:ext uri="{FF2B5EF4-FFF2-40B4-BE49-F238E27FC236}">
                <a16:creationId xmlns:a16="http://schemas.microsoft.com/office/drawing/2014/main" id="{18818DF1-D7FD-4C0F-875D-7A07E8F75C06}"/>
              </a:ext>
            </a:extLst>
          </p:cNvPr>
          <p:cNvSpPr/>
          <p:nvPr userDrawn="1"/>
        </p:nvSpPr>
        <p:spPr>
          <a:xfrm rot="8100000" flipH="1">
            <a:off x="10582265" y="5841410"/>
            <a:ext cx="2372348" cy="1186174"/>
          </a:xfrm>
          <a:custGeom>
            <a:avLst/>
            <a:gdLst>
              <a:gd name="connsiteX0" fmla="*/ 2372348 w 2372348"/>
              <a:gd name="connsiteY0" fmla="*/ 1186174 h 1186174"/>
              <a:gd name="connsiteX1" fmla="*/ 1186174 w 2372348"/>
              <a:gd name="connsiteY1" fmla="*/ 0 h 1186174"/>
              <a:gd name="connsiteX2" fmla="*/ 0 w 2372348"/>
              <a:gd name="connsiteY2" fmla="*/ 1186174 h 1186174"/>
            </a:gdLst>
            <a:ahLst/>
            <a:cxnLst>
              <a:cxn ang="0">
                <a:pos x="connsiteX0" y="connsiteY0"/>
              </a:cxn>
              <a:cxn ang="0">
                <a:pos x="connsiteX1" y="connsiteY1"/>
              </a:cxn>
              <a:cxn ang="0">
                <a:pos x="connsiteX2" y="connsiteY2"/>
              </a:cxn>
            </a:cxnLst>
            <a:rect l="l" t="t" r="r" b="b"/>
            <a:pathLst>
              <a:path w="2372348" h="1186174">
                <a:moveTo>
                  <a:pt x="2372348" y="1186174"/>
                </a:moveTo>
                <a:lnTo>
                  <a:pt x="1186174" y="0"/>
                </a:lnTo>
                <a:lnTo>
                  <a:pt x="0" y="1186174"/>
                </a:lnTo>
                <a:close/>
              </a:path>
            </a:pathLst>
          </a:custGeom>
          <a:pattFill prst="wdUpDiag">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grpSp>
        <p:nvGrpSpPr>
          <p:cNvPr id="16" name="Group 15">
            <a:extLst>
              <a:ext uri="{FF2B5EF4-FFF2-40B4-BE49-F238E27FC236}">
                <a16:creationId xmlns:a16="http://schemas.microsoft.com/office/drawing/2014/main" id="{8F9BB384-9E14-4CEA-82C1-21837229D3EF}"/>
              </a:ext>
            </a:extLst>
          </p:cNvPr>
          <p:cNvGrpSpPr/>
          <p:nvPr userDrawn="1"/>
        </p:nvGrpSpPr>
        <p:grpSpPr>
          <a:xfrm rot="16200000">
            <a:off x="431651" y="-917359"/>
            <a:ext cx="1532001" cy="1826463"/>
            <a:chOff x="10800164" y="7142066"/>
            <a:chExt cx="2775293" cy="3308724"/>
          </a:xfrm>
        </p:grpSpPr>
        <p:sp>
          <p:nvSpPr>
            <p:cNvPr id="17" name="Freeform: Shape 16">
              <a:extLst>
                <a:ext uri="{FF2B5EF4-FFF2-40B4-BE49-F238E27FC236}">
                  <a16:creationId xmlns:a16="http://schemas.microsoft.com/office/drawing/2014/main" id="{0862A81A-959D-4EAB-90ED-DB20759BB397}"/>
                </a:ext>
              </a:extLst>
            </p:cNvPr>
            <p:cNvSpPr/>
            <p:nvPr/>
          </p:nvSpPr>
          <p:spPr>
            <a:xfrm rot="2700000">
              <a:off x="10800164" y="7675497"/>
              <a:ext cx="2775293" cy="277529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Freeform: Shape 17">
              <a:extLst>
                <a:ext uri="{FF2B5EF4-FFF2-40B4-BE49-F238E27FC236}">
                  <a16:creationId xmlns:a16="http://schemas.microsoft.com/office/drawing/2014/main" id="{AAB9E28C-9422-42BD-AECE-29B44B5D63E2}"/>
                </a:ext>
              </a:extLst>
            </p:cNvPr>
            <p:cNvSpPr/>
            <p:nvPr/>
          </p:nvSpPr>
          <p:spPr>
            <a:xfrm rot="8100000" flipH="1">
              <a:off x="10811837" y="7142066"/>
              <a:ext cx="2751954" cy="2751955"/>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wdDnDiag">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19" name="Group 18">
            <a:extLst>
              <a:ext uri="{FF2B5EF4-FFF2-40B4-BE49-F238E27FC236}">
                <a16:creationId xmlns:a16="http://schemas.microsoft.com/office/drawing/2014/main" id="{2772239B-C46D-4458-BB4B-DDB12FAB0172}"/>
              </a:ext>
            </a:extLst>
          </p:cNvPr>
          <p:cNvGrpSpPr/>
          <p:nvPr userDrawn="1"/>
        </p:nvGrpSpPr>
        <p:grpSpPr>
          <a:xfrm rot="16200000">
            <a:off x="1992859" y="-497210"/>
            <a:ext cx="818398" cy="986162"/>
            <a:chOff x="10945855" y="7317026"/>
            <a:chExt cx="2483924" cy="2993104"/>
          </a:xfrm>
        </p:grpSpPr>
        <p:sp>
          <p:nvSpPr>
            <p:cNvPr id="20" name="Freeform: Shape 19">
              <a:extLst>
                <a:ext uri="{FF2B5EF4-FFF2-40B4-BE49-F238E27FC236}">
                  <a16:creationId xmlns:a16="http://schemas.microsoft.com/office/drawing/2014/main" id="{3C8A2A1A-1FB9-4CA1-B74E-B293187E51AA}"/>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Freeform: Shape 20">
              <a:extLst>
                <a:ext uri="{FF2B5EF4-FFF2-40B4-BE49-F238E27FC236}">
                  <a16:creationId xmlns:a16="http://schemas.microsoft.com/office/drawing/2014/main" id="{DF2B18BA-6B43-40FA-A23B-D894D6AB468B}"/>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 name="Text Placeholder 2">
            <a:extLst>
              <a:ext uri="{FF2B5EF4-FFF2-40B4-BE49-F238E27FC236}">
                <a16:creationId xmlns:a16="http://schemas.microsoft.com/office/drawing/2014/main" id="{5E194264-A3F5-42E2-9A63-DCCED0457E1B}"/>
              </a:ext>
            </a:extLst>
          </p:cNvPr>
          <p:cNvSpPr>
            <a:spLocks noGrp="1"/>
          </p:cNvSpPr>
          <p:nvPr>
            <p:ph type="body" idx="1"/>
          </p:nvPr>
        </p:nvSpPr>
        <p:spPr>
          <a:xfrm>
            <a:off x="831850" y="4754880"/>
            <a:ext cx="6803136" cy="365760"/>
          </a:xfrm>
        </p:spPr>
        <p:txBody>
          <a:bodyPr vert="horz" lIns="91440" tIns="45720" rIns="91440" bIns="45720" rtlCol="0">
            <a:normAutofit/>
          </a:bodyPr>
          <a:lstStyle>
            <a:lvl1pPr marL="0" indent="0">
              <a:buNone/>
              <a:defRPr lang="en-US" sz="1600" spc="300">
                <a:solidFill>
                  <a:schemeClr val="accent1">
                    <a:lumMod val="20000"/>
                    <a:lumOff val="80000"/>
                  </a:schemeClr>
                </a:solidFill>
                <a:latin typeface="+mn-lt"/>
                <a:cs typeface="Arial" panose="020B0604020202020204" pitchFamily="34" charset="0"/>
              </a:defRPr>
            </a:lvl1pPr>
          </a:lstStyle>
          <a:p>
            <a:pPr marL="228600" lvl="0" indent="-228600"/>
            <a:r>
              <a:rPr lang="en-US" noProof="0"/>
              <a:t>Click to edit Master text styles</a:t>
            </a:r>
          </a:p>
        </p:txBody>
      </p:sp>
      <p:sp>
        <p:nvSpPr>
          <p:cNvPr id="22" name="Slide Number Placeholder 4">
            <a:extLst>
              <a:ext uri="{FF2B5EF4-FFF2-40B4-BE49-F238E27FC236}">
                <a16:creationId xmlns:a16="http://schemas.microsoft.com/office/drawing/2014/main" id="{0F332671-6296-47C8-BF26-B2D962F5D03D}"/>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
        <p:nvSpPr>
          <p:cNvPr id="23" name="Title 1">
            <a:extLst>
              <a:ext uri="{FF2B5EF4-FFF2-40B4-BE49-F238E27FC236}">
                <a16:creationId xmlns:a16="http://schemas.microsoft.com/office/drawing/2014/main" id="{7772A652-7229-2B42-B87B-298C31D6F0CB}"/>
              </a:ext>
            </a:extLst>
          </p:cNvPr>
          <p:cNvSpPr>
            <a:spLocks noGrp="1"/>
          </p:cNvSpPr>
          <p:nvPr>
            <p:ph type="title" hasCustomPrompt="1"/>
          </p:nvPr>
        </p:nvSpPr>
        <p:spPr>
          <a:xfrm>
            <a:off x="832104" y="3886200"/>
            <a:ext cx="7781544" cy="859055"/>
          </a:xfrm>
        </p:spPr>
        <p:txBody>
          <a:bodyPr vert="horz" lIns="91440" tIns="45720" rIns="91440" bIns="45720" rtlCol="0" anchor="b">
            <a:normAutofit/>
          </a:bodyPr>
          <a:lstStyle>
            <a:lvl1pPr>
              <a:defRPr lang="en-GB" sz="5400" b="1" dirty="0">
                <a:solidFill>
                  <a:schemeClr val="bg1"/>
                </a:solidFill>
                <a:latin typeface="+mj-lt"/>
              </a:defRPr>
            </a:lvl1pPr>
          </a:lstStyle>
          <a:p>
            <a:pPr lvl="0"/>
            <a:r>
              <a:rPr lang="en-US" noProof="0"/>
              <a:t>Section Title 01</a:t>
            </a:r>
          </a:p>
        </p:txBody>
      </p:sp>
    </p:spTree>
    <p:extLst>
      <p:ext uri="{BB962C8B-B14F-4D97-AF65-F5344CB8AC3E}">
        <p14:creationId xmlns:p14="http://schemas.microsoft.com/office/powerpoint/2010/main" val="1675197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lt Section Header">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2CDBB6E5-B91E-4946-9390-E8693855103A}"/>
              </a:ext>
            </a:extLst>
          </p:cNvPr>
          <p:cNvSpPr/>
          <p:nvPr userDrawn="1"/>
        </p:nvSpPr>
        <p:spPr>
          <a:xfrm>
            <a:off x="0" y="0"/>
            <a:ext cx="121920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4" name="Freeform: Shape 33">
            <a:extLst>
              <a:ext uri="{FF2B5EF4-FFF2-40B4-BE49-F238E27FC236}">
                <a16:creationId xmlns:a16="http://schemas.microsoft.com/office/drawing/2014/main" id="{0C3CC1C9-1FA0-4FE4-8984-4A8B3728D674}"/>
              </a:ext>
            </a:extLst>
          </p:cNvPr>
          <p:cNvSpPr/>
          <p:nvPr userDrawn="1"/>
        </p:nvSpPr>
        <p:spPr>
          <a:xfrm rot="16200000" flipV="1">
            <a:off x="2855762" y="-2473495"/>
            <a:ext cx="6862743" cy="11809733"/>
          </a:xfrm>
          <a:custGeom>
            <a:avLst/>
            <a:gdLst>
              <a:gd name="connsiteX0" fmla="*/ 6862743 w 6862743"/>
              <a:gd name="connsiteY0" fmla="*/ 11809733 h 11809733"/>
              <a:gd name="connsiteX1" fmla="*/ 6862743 w 6862743"/>
              <a:gd name="connsiteY1" fmla="*/ 7708334 h 11809733"/>
              <a:gd name="connsiteX2" fmla="*/ 4147292 w 6862743"/>
              <a:gd name="connsiteY2" fmla="*/ 7708334 h 11809733"/>
              <a:gd name="connsiteX3" fmla="*/ 4147292 w 6862743"/>
              <a:gd name="connsiteY3" fmla="*/ 7708332 h 11809733"/>
              <a:gd name="connsiteX4" fmla="*/ 6862743 w 6862743"/>
              <a:gd name="connsiteY4" fmla="*/ 7708332 h 11809733"/>
              <a:gd name="connsiteX5" fmla="*/ 4147291 w 6862743"/>
              <a:gd name="connsiteY5" fmla="*/ 4987262 h 11809733"/>
              <a:gd name="connsiteX6" fmla="*/ 4147291 w 6862743"/>
              <a:gd name="connsiteY6" fmla="*/ 3835308 h 11809733"/>
              <a:gd name="connsiteX7" fmla="*/ 307017 w 6862743"/>
              <a:gd name="connsiteY7" fmla="*/ 0 h 11809733"/>
              <a:gd name="connsiteX8" fmla="*/ 0 w 6862743"/>
              <a:gd name="connsiteY8" fmla="*/ 0 h 11809733"/>
              <a:gd name="connsiteX9" fmla="*/ 0 w 6862743"/>
              <a:gd name="connsiteY9" fmla="*/ 11809733 h 11809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3" h="11809733">
                <a:moveTo>
                  <a:pt x="6862743" y="11809733"/>
                </a:moveTo>
                <a:lnTo>
                  <a:pt x="6862743" y="7708334"/>
                </a:lnTo>
                <a:lnTo>
                  <a:pt x="4147292" y="7708334"/>
                </a:lnTo>
                <a:lnTo>
                  <a:pt x="4147292" y="7708332"/>
                </a:lnTo>
                <a:lnTo>
                  <a:pt x="6862743" y="7708332"/>
                </a:lnTo>
                <a:lnTo>
                  <a:pt x="4147291" y="4987262"/>
                </a:lnTo>
                <a:lnTo>
                  <a:pt x="4147291" y="3835308"/>
                </a:lnTo>
                <a:lnTo>
                  <a:pt x="307017" y="0"/>
                </a:lnTo>
                <a:lnTo>
                  <a:pt x="0" y="0"/>
                </a:lnTo>
                <a:lnTo>
                  <a:pt x="0" y="1180973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24" name="Freeform: Shape 23">
            <a:extLst>
              <a:ext uri="{FF2B5EF4-FFF2-40B4-BE49-F238E27FC236}">
                <a16:creationId xmlns:a16="http://schemas.microsoft.com/office/drawing/2014/main" id="{8E049265-431E-48DE-B7F7-4959930171DC}"/>
              </a:ext>
            </a:extLst>
          </p:cNvPr>
          <p:cNvSpPr/>
          <p:nvPr userDrawn="1"/>
        </p:nvSpPr>
        <p:spPr>
          <a:xfrm rot="16200000" flipV="1">
            <a:off x="2626806" y="-2626805"/>
            <a:ext cx="6862743" cy="12116353"/>
          </a:xfrm>
          <a:custGeom>
            <a:avLst/>
            <a:gdLst>
              <a:gd name="connsiteX0" fmla="*/ 6853871 w 6853871"/>
              <a:gd name="connsiteY0" fmla="*/ 12116353 h 12116353"/>
              <a:gd name="connsiteX1" fmla="*/ 6853871 w 6853871"/>
              <a:gd name="connsiteY1" fmla="*/ 8014954 h 12116353"/>
              <a:gd name="connsiteX2" fmla="*/ 4141930 w 6853871"/>
              <a:gd name="connsiteY2" fmla="*/ 8014954 h 12116353"/>
              <a:gd name="connsiteX3" fmla="*/ 4141930 w 6853871"/>
              <a:gd name="connsiteY3" fmla="*/ 8014952 h 12116353"/>
              <a:gd name="connsiteX4" fmla="*/ 6853871 w 6853871"/>
              <a:gd name="connsiteY4" fmla="*/ 8014952 h 12116353"/>
              <a:gd name="connsiteX5" fmla="*/ 4141930 w 6853871"/>
              <a:gd name="connsiteY5" fmla="*/ 5293882 h 12116353"/>
              <a:gd name="connsiteX6" fmla="*/ 4141930 w 6853871"/>
              <a:gd name="connsiteY6" fmla="*/ 4141928 h 12116353"/>
              <a:gd name="connsiteX7" fmla="*/ 0 w 6853871"/>
              <a:gd name="connsiteY7" fmla="*/ 0 h 12116353"/>
              <a:gd name="connsiteX8" fmla="*/ 0 w 6853871"/>
              <a:gd name="connsiteY8" fmla="*/ 12116353 h 1211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3871" h="12116353">
                <a:moveTo>
                  <a:pt x="6853871" y="12116353"/>
                </a:moveTo>
                <a:lnTo>
                  <a:pt x="6853871" y="8014954"/>
                </a:lnTo>
                <a:lnTo>
                  <a:pt x="4141930" y="8014954"/>
                </a:lnTo>
                <a:lnTo>
                  <a:pt x="4141930" y="8014952"/>
                </a:lnTo>
                <a:lnTo>
                  <a:pt x="6853871" y="8014952"/>
                </a:lnTo>
                <a:lnTo>
                  <a:pt x="4141930" y="5293882"/>
                </a:lnTo>
                <a:lnTo>
                  <a:pt x="4141930" y="4141928"/>
                </a:lnTo>
                <a:lnTo>
                  <a:pt x="0" y="0"/>
                </a:lnTo>
                <a:lnTo>
                  <a:pt x="0" y="12116353"/>
                </a:lnTo>
                <a:close/>
              </a:path>
            </a:pathLst>
          </a:custGeom>
          <a:pattFill prst="wdUpDiag">
            <a:fgClr>
              <a:schemeClr val="accent2"/>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Freeform: Shape 24">
            <a:extLst>
              <a:ext uri="{FF2B5EF4-FFF2-40B4-BE49-F238E27FC236}">
                <a16:creationId xmlns:a16="http://schemas.microsoft.com/office/drawing/2014/main" id="{173E5F2D-1F8E-4DCC-857F-932C6C6539BB}"/>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26" name="Group 25">
            <a:extLst>
              <a:ext uri="{FF2B5EF4-FFF2-40B4-BE49-F238E27FC236}">
                <a16:creationId xmlns:a16="http://schemas.microsoft.com/office/drawing/2014/main" id="{E9318B2B-E019-4078-9EF0-C9D6281AE31B}"/>
              </a:ext>
            </a:extLst>
          </p:cNvPr>
          <p:cNvGrpSpPr/>
          <p:nvPr userDrawn="1"/>
        </p:nvGrpSpPr>
        <p:grpSpPr>
          <a:xfrm>
            <a:off x="9776075" y="2057401"/>
            <a:ext cx="4413559" cy="3934444"/>
            <a:chOff x="9222437" y="1088097"/>
            <a:chExt cx="5433318" cy="4843502"/>
          </a:xfrm>
        </p:grpSpPr>
        <p:sp>
          <p:nvSpPr>
            <p:cNvPr id="27" name="Freeform: Shape 26">
              <a:extLst>
                <a:ext uri="{FF2B5EF4-FFF2-40B4-BE49-F238E27FC236}">
                  <a16:creationId xmlns:a16="http://schemas.microsoft.com/office/drawing/2014/main" id="{D3E625C0-9656-421F-861F-67C8F93362ED}"/>
                </a:ext>
              </a:extLst>
            </p:cNvPr>
            <p:cNvSpPr/>
            <p:nvPr/>
          </p:nvSpPr>
          <p:spPr>
            <a:xfrm rot="2700000">
              <a:off x="9668983" y="1078460"/>
              <a:ext cx="4406148" cy="5299239"/>
            </a:xfrm>
            <a:custGeom>
              <a:avLst/>
              <a:gdLst>
                <a:gd name="connsiteX0" fmla="*/ 0 w 4406148"/>
                <a:gd name="connsiteY0" fmla="*/ 0 h 5299239"/>
                <a:gd name="connsiteX1" fmla="*/ 4406148 w 4406148"/>
                <a:gd name="connsiteY1" fmla="*/ 4406147 h 5299239"/>
                <a:gd name="connsiteX2" fmla="*/ 3513056 w 4406148"/>
                <a:gd name="connsiteY2" fmla="*/ 5299239 h 5299239"/>
                <a:gd name="connsiteX3" fmla="*/ 1 w 4406148"/>
                <a:gd name="connsiteY3" fmla="*/ 5299239 h 5299239"/>
              </a:gdLst>
              <a:ahLst/>
              <a:cxnLst>
                <a:cxn ang="0">
                  <a:pos x="connsiteX0" y="connsiteY0"/>
                </a:cxn>
                <a:cxn ang="0">
                  <a:pos x="connsiteX1" y="connsiteY1"/>
                </a:cxn>
                <a:cxn ang="0">
                  <a:pos x="connsiteX2" y="connsiteY2"/>
                </a:cxn>
                <a:cxn ang="0">
                  <a:pos x="connsiteX3" y="connsiteY3"/>
                </a:cxn>
              </a:cxnLst>
              <a:rect l="l" t="t" r="r" b="b"/>
              <a:pathLst>
                <a:path w="4406148" h="5299239">
                  <a:moveTo>
                    <a:pt x="0" y="0"/>
                  </a:moveTo>
                  <a:lnTo>
                    <a:pt x="4406148" y="4406147"/>
                  </a:lnTo>
                  <a:lnTo>
                    <a:pt x="3513056" y="5299239"/>
                  </a:lnTo>
                  <a:lnTo>
                    <a:pt x="1" y="5299239"/>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28" name="Freeform: Shape 27">
              <a:extLst>
                <a:ext uri="{FF2B5EF4-FFF2-40B4-BE49-F238E27FC236}">
                  <a16:creationId xmlns:a16="http://schemas.microsoft.com/office/drawing/2014/main" id="{49F8E490-C6E3-4D00-866F-CD85DD88996E}"/>
                </a:ext>
              </a:extLst>
            </p:cNvPr>
            <p:cNvSpPr/>
            <p:nvPr/>
          </p:nvSpPr>
          <p:spPr>
            <a:xfrm rot="8100000" flipH="1">
              <a:off x="9583575" y="1088097"/>
              <a:ext cx="5072180" cy="4843502"/>
            </a:xfrm>
            <a:custGeom>
              <a:avLst/>
              <a:gdLst>
                <a:gd name="connsiteX0" fmla="*/ 5072180 w 5072180"/>
                <a:gd name="connsiteY0" fmla="*/ 4843501 h 4843502"/>
                <a:gd name="connsiteX1" fmla="*/ 228679 w 5072180"/>
                <a:gd name="connsiteY1" fmla="*/ 0 h 4843502"/>
                <a:gd name="connsiteX2" fmla="*/ 1 w 5072180"/>
                <a:gd name="connsiteY2" fmla="*/ 228678 h 4843502"/>
                <a:gd name="connsiteX3" fmla="*/ 0 w 5072180"/>
                <a:gd name="connsiteY3" fmla="*/ 4843502 h 4843502"/>
              </a:gdLst>
              <a:ahLst/>
              <a:cxnLst>
                <a:cxn ang="0">
                  <a:pos x="connsiteX0" y="connsiteY0"/>
                </a:cxn>
                <a:cxn ang="0">
                  <a:pos x="connsiteX1" y="connsiteY1"/>
                </a:cxn>
                <a:cxn ang="0">
                  <a:pos x="connsiteX2" y="connsiteY2"/>
                </a:cxn>
                <a:cxn ang="0">
                  <a:pos x="connsiteX3" y="connsiteY3"/>
                </a:cxn>
              </a:cxnLst>
              <a:rect l="l" t="t" r="r" b="b"/>
              <a:pathLst>
                <a:path w="5072180" h="4843502">
                  <a:moveTo>
                    <a:pt x="5072180" y="4843501"/>
                  </a:moveTo>
                  <a:lnTo>
                    <a:pt x="228679" y="0"/>
                  </a:lnTo>
                  <a:lnTo>
                    <a:pt x="1" y="228678"/>
                  </a:lnTo>
                  <a:lnTo>
                    <a:pt x="0" y="4843502"/>
                  </a:lnTo>
                  <a:close/>
                </a:path>
              </a:pathLst>
            </a:custGeom>
            <a:pattFill prst="wdDnDiag">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grpSp>
      <p:sp>
        <p:nvSpPr>
          <p:cNvPr id="29" name="Freeform: Shape 28">
            <a:extLst>
              <a:ext uri="{FF2B5EF4-FFF2-40B4-BE49-F238E27FC236}">
                <a16:creationId xmlns:a16="http://schemas.microsoft.com/office/drawing/2014/main" id="{EE8F5B31-1523-46AE-9455-C33DFC1BDDE0}"/>
              </a:ext>
            </a:extLst>
          </p:cNvPr>
          <p:cNvSpPr/>
          <p:nvPr userDrawn="1"/>
        </p:nvSpPr>
        <p:spPr>
          <a:xfrm rot="2700000">
            <a:off x="11438585" y="5665752"/>
            <a:ext cx="877778" cy="1755556"/>
          </a:xfrm>
          <a:custGeom>
            <a:avLst/>
            <a:gdLst>
              <a:gd name="connsiteX0" fmla="*/ 0 w 877778"/>
              <a:gd name="connsiteY0" fmla="*/ 0 h 1755556"/>
              <a:gd name="connsiteX1" fmla="*/ 877778 w 877778"/>
              <a:gd name="connsiteY1" fmla="*/ 877778 h 1755556"/>
              <a:gd name="connsiteX2" fmla="*/ 0 w 877778"/>
              <a:gd name="connsiteY2" fmla="*/ 1755556 h 1755556"/>
            </a:gdLst>
            <a:ahLst/>
            <a:cxnLst>
              <a:cxn ang="0">
                <a:pos x="connsiteX0" y="connsiteY0"/>
              </a:cxn>
              <a:cxn ang="0">
                <a:pos x="connsiteX1" y="connsiteY1"/>
              </a:cxn>
              <a:cxn ang="0">
                <a:pos x="connsiteX2" y="connsiteY2"/>
              </a:cxn>
            </a:cxnLst>
            <a:rect l="l" t="t" r="r" b="b"/>
            <a:pathLst>
              <a:path w="877778" h="1755556">
                <a:moveTo>
                  <a:pt x="0" y="0"/>
                </a:moveTo>
                <a:lnTo>
                  <a:pt x="877778" y="877778"/>
                </a:lnTo>
                <a:lnTo>
                  <a:pt x="0" y="1755556"/>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30" name="Freeform: Shape 29">
            <a:extLst>
              <a:ext uri="{FF2B5EF4-FFF2-40B4-BE49-F238E27FC236}">
                <a16:creationId xmlns:a16="http://schemas.microsoft.com/office/drawing/2014/main" id="{5D17048F-C2E1-4775-BC32-50BD6219F89D}"/>
              </a:ext>
            </a:extLst>
          </p:cNvPr>
          <p:cNvSpPr/>
          <p:nvPr userDrawn="1"/>
        </p:nvSpPr>
        <p:spPr>
          <a:xfrm rot="8100000" flipH="1">
            <a:off x="10582265" y="5841410"/>
            <a:ext cx="2372348" cy="1186174"/>
          </a:xfrm>
          <a:custGeom>
            <a:avLst/>
            <a:gdLst>
              <a:gd name="connsiteX0" fmla="*/ 2372348 w 2372348"/>
              <a:gd name="connsiteY0" fmla="*/ 1186174 h 1186174"/>
              <a:gd name="connsiteX1" fmla="*/ 1186174 w 2372348"/>
              <a:gd name="connsiteY1" fmla="*/ 0 h 1186174"/>
              <a:gd name="connsiteX2" fmla="*/ 0 w 2372348"/>
              <a:gd name="connsiteY2" fmla="*/ 1186174 h 1186174"/>
            </a:gdLst>
            <a:ahLst/>
            <a:cxnLst>
              <a:cxn ang="0">
                <a:pos x="connsiteX0" y="connsiteY0"/>
              </a:cxn>
              <a:cxn ang="0">
                <a:pos x="connsiteX1" y="connsiteY1"/>
              </a:cxn>
              <a:cxn ang="0">
                <a:pos x="connsiteX2" y="connsiteY2"/>
              </a:cxn>
            </a:cxnLst>
            <a:rect l="l" t="t" r="r" b="b"/>
            <a:pathLst>
              <a:path w="2372348" h="1186174">
                <a:moveTo>
                  <a:pt x="2372348" y="1186174"/>
                </a:moveTo>
                <a:lnTo>
                  <a:pt x="1186174" y="0"/>
                </a:lnTo>
                <a:lnTo>
                  <a:pt x="0" y="1186174"/>
                </a:lnTo>
                <a:close/>
              </a:path>
            </a:pathLst>
          </a:custGeom>
          <a:pattFill prst="wdUpDiag">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grpSp>
        <p:nvGrpSpPr>
          <p:cNvPr id="31" name="Group 30">
            <a:extLst>
              <a:ext uri="{FF2B5EF4-FFF2-40B4-BE49-F238E27FC236}">
                <a16:creationId xmlns:a16="http://schemas.microsoft.com/office/drawing/2014/main" id="{EAB002AA-4848-49C8-A834-036F860C79A3}"/>
              </a:ext>
            </a:extLst>
          </p:cNvPr>
          <p:cNvGrpSpPr/>
          <p:nvPr userDrawn="1"/>
        </p:nvGrpSpPr>
        <p:grpSpPr>
          <a:xfrm rot="16200000" flipH="1">
            <a:off x="9913705" y="6257994"/>
            <a:ext cx="1052473" cy="1209445"/>
            <a:chOff x="10800165" y="7142066"/>
            <a:chExt cx="2775293" cy="3189215"/>
          </a:xfrm>
        </p:grpSpPr>
        <p:sp>
          <p:nvSpPr>
            <p:cNvPr id="32" name="Freeform: Shape 31">
              <a:extLst>
                <a:ext uri="{FF2B5EF4-FFF2-40B4-BE49-F238E27FC236}">
                  <a16:creationId xmlns:a16="http://schemas.microsoft.com/office/drawing/2014/main" id="{14B187A8-7F8D-469D-A03B-4F835A5746DE}"/>
                </a:ext>
              </a:extLst>
            </p:cNvPr>
            <p:cNvSpPr/>
            <p:nvPr/>
          </p:nvSpPr>
          <p:spPr>
            <a:xfrm rot="2700000">
              <a:off x="10800166" y="7555988"/>
              <a:ext cx="2775292" cy="277529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3" name="Freeform: Shape 32">
              <a:extLst>
                <a:ext uri="{FF2B5EF4-FFF2-40B4-BE49-F238E27FC236}">
                  <a16:creationId xmlns:a16="http://schemas.microsoft.com/office/drawing/2014/main" id="{03D871D1-A11A-48FB-82A8-8D61AB5CB85C}"/>
                </a:ext>
              </a:extLst>
            </p:cNvPr>
            <p:cNvSpPr/>
            <p:nvPr/>
          </p:nvSpPr>
          <p:spPr>
            <a:xfrm rot="8100000" flipH="1">
              <a:off x="10811837" y="7142066"/>
              <a:ext cx="2751954" cy="2751955"/>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wdDnDiag">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 name="Title 1">
            <a:extLst>
              <a:ext uri="{FF2B5EF4-FFF2-40B4-BE49-F238E27FC236}">
                <a16:creationId xmlns:a16="http://schemas.microsoft.com/office/drawing/2014/main" id="{42374B20-3E42-44AF-BEF1-8AB33067395C}"/>
              </a:ext>
            </a:extLst>
          </p:cNvPr>
          <p:cNvSpPr>
            <a:spLocks noGrp="1"/>
          </p:cNvSpPr>
          <p:nvPr>
            <p:ph type="title" hasCustomPrompt="1"/>
          </p:nvPr>
        </p:nvSpPr>
        <p:spPr>
          <a:xfrm>
            <a:off x="832104" y="3886200"/>
            <a:ext cx="7781544" cy="859055"/>
          </a:xfrm>
        </p:spPr>
        <p:txBody>
          <a:bodyPr vert="horz" lIns="91440" tIns="45720" rIns="91440" bIns="45720" rtlCol="0" anchor="b">
            <a:normAutofit/>
          </a:bodyPr>
          <a:lstStyle>
            <a:lvl1pPr>
              <a:defRPr lang="en-GB" sz="5400" b="1" dirty="0">
                <a:solidFill>
                  <a:schemeClr val="bg1"/>
                </a:solidFill>
                <a:latin typeface="+mj-lt"/>
              </a:defRPr>
            </a:lvl1pPr>
          </a:lstStyle>
          <a:p>
            <a:pPr lvl="0"/>
            <a:r>
              <a:rPr lang="en-US" noProof="0"/>
              <a:t>Section Title 01</a:t>
            </a:r>
          </a:p>
        </p:txBody>
      </p:sp>
      <p:sp>
        <p:nvSpPr>
          <p:cNvPr id="3" name="Text Placeholder 2">
            <a:extLst>
              <a:ext uri="{FF2B5EF4-FFF2-40B4-BE49-F238E27FC236}">
                <a16:creationId xmlns:a16="http://schemas.microsoft.com/office/drawing/2014/main" id="{5E194264-A3F5-42E2-9A63-DCCED0457E1B}"/>
              </a:ext>
            </a:extLst>
          </p:cNvPr>
          <p:cNvSpPr>
            <a:spLocks noGrp="1"/>
          </p:cNvSpPr>
          <p:nvPr>
            <p:ph type="body" idx="1"/>
          </p:nvPr>
        </p:nvSpPr>
        <p:spPr>
          <a:xfrm>
            <a:off x="831850" y="4754880"/>
            <a:ext cx="6803136" cy="365760"/>
          </a:xfrm>
        </p:spPr>
        <p:txBody>
          <a:bodyPr vert="horz" lIns="91440" tIns="45720" rIns="91440" bIns="45720" rtlCol="0">
            <a:normAutofit/>
          </a:bodyPr>
          <a:lstStyle>
            <a:lvl1pPr marL="0" indent="0">
              <a:buNone/>
              <a:defRPr lang="en-US" sz="1600" spc="300">
                <a:solidFill>
                  <a:schemeClr val="accent1">
                    <a:lumMod val="20000"/>
                    <a:lumOff val="80000"/>
                  </a:schemeClr>
                </a:solidFill>
                <a:latin typeface="+mn-lt"/>
                <a:cs typeface="Arial" panose="020B0604020202020204" pitchFamily="34" charset="0"/>
              </a:defRPr>
            </a:lvl1pPr>
          </a:lstStyle>
          <a:p>
            <a:pPr marL="228600" lvl="0" indent="-228600"/>
            <a:r>
              <a:rPr lang="en-US" noProof="0"/>
              <a:t>Click to edit Master text styles</a:t>
            </a:r>
          </a:p>
        </p:txBody>
      </p:sp>
      <p:sp>
        <p:nvSpPr>
          <p:cNvPr id="35" name="Slide Number Placeholder 4">
            <a:extLst>
              <a:ext uri="{FF2B5EF4-FFF2-40B4-BE49-F238E27FC236}">
                <a16:creationId xmlns:a16="http://schemas.microsoft.com/office/drawing/2014/main" id="{6F73F836-940E-4B65-A29C-D0869263C935}"/>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Tree>
    <p:extLst>
      <p:ext uri="{BB962C8B-B14F-4D97-AF65-F5344CB8AC3E}">
        <p14:creationId xmlns:p14="http://schemas.microsoft.com/office/powerpoint/2010/main" val="3511478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2CDBB6E5-B91E-4946-9390-E8693855103A}"/>
              </a:ext>
            </a:extLst>
          </p:cNvPr>
          <p:cNvSpPr/>
          <p:nvPr userDrawn="1"/>
        </p:nvSpPr>
        <p:spPr>
          <a:xfrm>
            <a:off x="0" y="0"/>
            <a:ext cx="121920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4" name="Freeform: Shape 33">
            <a:extLst>
              <a:ext uri="{FF2B5EF4-FFF2-40B4-BE49-F238E27FC236}">
                <a16:creationId xmlns:a16="http://schemas.microsoft.com/office/drawing/2014/main" id="{0C3CC1C9-1FA0-4FE4-8984-4A8B3728D674}"/>
              </a:ext>
            </a:extLst>
          </p:cNvPr>
          <p:cNvSpPr/>
          <p:nvPr userDrawn="1"/>
        </p:nvSpPr>
        <p:spPr>
          <a:xfrm rot="16200000" flipV="1">
            <a:off x="2855762" y="-2473495"/>
            <a:ext cx="6862743" cy="11809733"/>
          </a:xfrm>
          <a:custGeom>
            <a:avLst/>
            <a:gdLst>
              <a:gd name="connsiteX0" fmla="*/ 6862743 w 6862743"/>
              <a:gd name="connsiteY0" fmla="*/ 11809733 h 11809733"/>
              <a:gd name="connsiteX1" fmla="*/ 6862743 w 6862743"/>
              <a:gd name="connsiteY1" fmla="*/ 7708334 h 11809733"/>
              <a:gd name="connsiteX2" fmla="*/ 4147292 w 6862743"/>
              <a:gd name="connsiteY2" fmla="*/ 7708334 h 11809733"/>
              <a:gd name="connsiteX3" fmla="*/ 4147292 w 6862743"/>
              <a:gd name="connsiteY3" fmla="*/ 7708332 h 11809733"/>
              <a:gd name="connsiteX4" fmla="*/ 6862743 w 6862743"/>
              <a:gd name="connsiteY4" fmla="*/ 7708332 h 11809733"/>
              <a:gd name="connsiteX5" fmla="*/ 4147291 w 6862743"/>
              <a:gd name="connsiteY5" fmla="*/ 4987262 h 11809733"/>
              <a:gd name="connsiteX6" fmla="*/ 4147291 w 6862743"/>
              <a:gd name="connsiteY6" fmla="*/ 3835308 h 11809733"/>
              <a:gd name="connsiteX7" fmla="*/ 307017 w 6862743"/>
              <a:gd name="connsiteY7" fmla="*/ 0 h 11809733"/>
              <a:gd name="connsiteX8" fmla="*/ 0 w 6862743"/>
              <a:gd name="connsiteY8" fmla="*/ 0 h 11809733"/>
              <a:gd name="connsiteX9" fmla="*/ 0 w 6862743"/>
              <a:gd name="connsiteY9" fmla="*/ 11809733 h 11809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3" h="11809733">
                <a:moveTo>
                  <a:pt x="6862743" y="11809733"/>
                </a:moveTo>
                <a:lnTo>
                  <a:pt x="6862743" y="7708334"/>
                </a:lnTo>
                <a:lnTo>
                  <a:pt x="4147292" y="7708334"/>
                </a:lnTo>
                <a:lnTo>
                  <a:pt x="4147292" y="7708332"/>
                </a:lnTo>
                <a:lnTo>
                  <a:pt x="6862743" y="7708332"/>
                </a:lnTo>
                <a:lnTo>
                  <a:pt x="4147291" y="4987262"/>
                </a:lnTo>
                <a:lnTo>
                  <a:pt x="4147291" y="3835308"/>
                </a:lnTo>
                <a:lnTo>
                  <a:pt x="307017" y="0"/>
                </a:lnTo>
                <a:lnTo>
                  <a:pt x="0" y="0"/>
                </a:lnTo>
                <a:lnTo>
                  <a:pt x="0" y="1180973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24" name="Freeform: Shape 23">
            <a:extLst>
              <a:ext uri="{FF2B5EF4-FFF2-40B4-BE49-F238E27FC236}">
                <a16:creationId xmlns:a16="http://schemas.microsoft.com/office/drawing/2014/main" id="{8E049265-431E-48DE-B7F7-4959930171DC}"/>
              </a:ext>
            </a:extLst>
          </p:cNvPr>
          <p:cNvSpPr/>
          <p:nvPr userDrawn="1"/>
        </p:nvSpPr>
        <p:spPr>
          <a:xfrm rot="16200000" flipV="1">
            <a:off x="2626806" y="-2626805"/>
            <a:ext cx="6862743" cy="12116353"/>
          </a:xfrm>
          <a:custGeom>
            <a:avLst/>
            <a:gdLst>
              <a:gd name="connsiteX0" fmla="*/ 6853871 w 6853871"/>
              <a:gd name="connsiteY0" fmla="*/ 12116353 h 12116353"/>
              <a:gd name="connsiteX1" fmla="*/ 6853871 w 6853871"/>
              <a:gd name="connsiteY1" fmla="*/ 8014954 h 12116353"/>
              <a:gd name="connsiteX2" fmla="*/ 4141930 w 6853871"/>
              <a:gd name="connsiteY2" fmla="*/ 8014954 h 12116353"/>
              <a:gd name="connsiteX3" fmla="*/ 4141930 w 6853871"/>
              <a:gd name="connsiteY3" fmla="*/ 8014952 h 12116353"/>
              <a:gd name="connsiteX4" fmla="*/ 6853871 w 6853871"/>
              <a:gd name="connsiteY4" fmla="*/ 8014952 h 12116353"/>
              <a:gd name="connsiteX5" fmla="*/ 4141930 w 6853871"/>
              <a:gd name="connsiteY5" fmla="*/ 5293882 h 12116353"/>
              <a:gd name="connsiteX6" fmla="*/ 4141930 w 6853871"/>
              <a:gd name="connsiteY6" fmla="*/ 4141928 h 12116353"/>
              <a:gd name="connsiteX7" fmla="*/ 0 w 6853871"/>
              <a:gd name="connsiteY7" fmla="*/ 0 h 12116353"/>
              <a:gd name="connsiteX8" fmla="*/ 0 w 6853871"/>
              <a:gd name="connsiteY8" fmla="*/ 12116353 h 1211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3871" h="12116353">
                <a:moveTo>
                  <a:pt x="6853871" y="12116353"/>
                </a:moveTo>
                <a:lnTo>
                  <a:pt x="6853871" y="8014954"/>
                </a:lnTo>
                <a:lnTo>
                  <a:pt x="4141930" y="8014954"/>
                </a:lnTo>
                <a:lnTo>
                  <a:pt x="4141930" y="8014952"/>
                </a:lnTo>
                <a:lnTo>
                  <a:pt x="6853871" y="8014952"/>
                </a:lnTo>
                <a:lnTo>
                  <a:pt x="4141930" y="5293882"/>
                </a:lnTo>
                <a:lnTo>
                  <a:pt x="4141930" y="4141928"/>
                </a:lnTo>
                <a:lnTo>
                  <a:pt x="0" y="0"/>
                </a:lnTo>
                <a:lnTo>
                  <a:pt x="0" y="12116353"/>
                </a:lnTo>
                <a:close/>
              </a:path>
            </a:pathLst>
          </a:custGeom>
          <a:pattFill prst="wdUpDiag">
            <a:fgClr>
              <a:schemeClr val="accent2"/>
            </a:fgClr>
            <a:bgClr>
              <a:schemeClr val="accen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Freeform: Shape 24">
            <a:extLst>
              <a:ext uri="{FF2B5EF4-FFF2-40B4-BE49-F238E27FC236}">
                <a16:creationId xmlns:a16="http://schemas.microsoft.com/office/drawing/2014/main" id="{173E5F2D-1F8E-4DCC-857F-932C6C6539BB}"/>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Oval 3">
            <a:extLst>
              <a:ext uri="{FF2B5EF4-FFF2-40B4-BE49-F238E27FC236}">
                <a16:creationId xmlns:a16="http://schemas.microsoft.com/office/drawing/2014/main" id="{ECB4C115-EFF9-405C-98BE-F4077B9730D0}"/>
              </a:ext>
            </a:extLst>
          </p:cNvPr>
          <p:cNvSpPr/>
          <p:nvPr userDrawn="1"/>
        </p:nvSpPr>
        <p:spPr>
          <a:xfrm>
            <a:off x="533399" y="914400"/>
            <a:ext cx="1944914" cy="1944914"/>
          </a:xfrm>
          <a:prstGeom prst="ellipse">
            <a:avLst/>
          </a:prstGeom>
          <a:solidFill>
            <a:schemeClr val="accent1">
              <a:lumMod val="50000"/>
            </a:schemeClr>
          </a:solidFill>
          <a:ln w="76200">
            <a:solidFill>
              <a:schemeClr val="accent1">
                <a:alpha val="5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Title 1">
            <a:extLst>
              <a:ext uri="{FF2B5EF4-FFF2-40B4-BE49-F238E27FC236}">
                <a16:creationId xmlns:a16="http://schemas.microsoft.com/office/drawing/2014/main" id="{C9A300DD-BB54-44ED-A7E4-01CD41EC930F}"/>
              </a:ext>
            </a:extLst>
          </p:cNvPr>
          <p:cNvSpPr txBox="1">
            <a:spLocks/>
          </p:cNvSpPr>
          <p:nvPr userDrawn="1"/>
        </p:nvSpPr>
        <p:spPr>
          <a:xfrm>
            <a:off x="956993" y="923305"/>
            <a:ext cx="1005115" cy="2859313"/>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lang="en-GB" sz="3600" b="0" i="0" kern="1200" dirty="0">
                <a:solidFill>
                  <a:schemeClr val="bg1"/>
                </a:solidFill>
                <a:latin typeface="Trebuchet MS" panose="020B0603020202020204" pitchFamily="34" charset="0"/>
                <a:ea typeface="+mj-ea"/>
                <a:cs typeface="+mj-cs"/>
              </a:defRPr>
            </a:lvl1pPr>
          </a:lstStyle>
          <a:p>
            <a:pPr algn="ctr"/>
            <a:r>
              <a:rPr lang="en-US" sz="18400" noProof="0" dirty="0">
                <a:solidFill>
                  <a:schemeClr val="accent1">
                    <a:lumMod val="60000"/>
                    <a:lumOff val="40000"/>
                  </a:schemeClr>
                </a:solidFill>
                <a:latin typeface="+mj-lt"/>
              </a:rPr>
              <a:t>“</a:t>
            </a:r>
          </a:p>
        </p:txBody>
      </p:sp>
      <p:sp>
        <p:nvSpPr>
          <p:cNvPr id="2" name="Title 1">
            <a:extLst>
              <a:ext uri="{FF2B5EF4-FFF2-40B4-BE49-F238E27FC236}">
                <a16:creationId xmlns:a16="http://schemas.microsoft.com/office/drawing/2014/main" id="{42374B20-3E42-44AF-BEF1-8AB33067395C}"/>
              </a:ext>
            </a:extLst>
          </p:cNvPr>
          <p:cNvSpPr>
            <a:spLocks noGrp="1"/>
          </p:cNvSpPr>
          <p:nvPr>
            <p:ph type="title" hasCustomPrompt="1"/>
          </p:nvPr>
        </p:nvSpPr>
        <p:spPr>
          <a:xfrm>
            <a:off x="533399" y="3200400"/>
            <a:ext cx="7551057" cy="2859313"/>
          </a:xfrm>
        </p:spPr>
        <p:txBody>
          <a:bodyPr vert="horz" lIns="91440" tIns="45720" rIns="91440" bIns="45720" rtlCol="0" anchor="t">
            <a:normAutofit/>
          </a:bodyPr>
          <a:lstStyle>
            <a:lvl1pPr>
              <a:lnSpc>
                <a:spcPct val="100000"/>
              </a:lnSpc>
              <a:defRPr lang="en-GB" sz="3200" b="0" i="0" dirty="0">
                <a:solidFill>
                  <a:schemeClr val="bg1"/>
                </a:solidFill>
                <a:latin typeface="+mj-lt"/>
              </a:defRPr>
            </a:lvl1pPr>
          </a:lstStyle>
          <a:p>
            <a:pPr lvl="0"/>
            <a:r>
              <a:rPr lang="en-US" noProof="0"/>
              <a:t>Quote</a:t>
            </a:r>
          </a:p>
        </p:txBody>
      </p:sp>
      <p:sp>
        <p:nvSpPr>
          <p:cNvPr id="19" name="Slide Number Placeholder 4">
            <a:extLst>
              <a:ext uri="{FF2B5EF4-FFF2-40B4-BE49-F238E27FC236}">
                <a16:creationId xmlns:a16="http://schemas.microsoft.com/office/drawing/2014/main" id="{A4E6C1FF-5925-42B3-B7F9-0A0031BDAD30}"/>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Tree>
    <p:extLst>
      <p:ext uri="{BB962C8B-B14F-4D97-AF65-F5344CB8AC3E}">
        <p14:creationId xmlns:p14="http://schemas.microsoft.com/office/powerpoint/2010/main" val="17531698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Text">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3" name="Text Placeholder 22">
            <a:extLst>
              <a:ext uri="{FF2B5EF4-FFF2-40B4-BE49-F238E27FC236}">
                <a16:creationId xmlns:a16="http://schemas.microsoft.com/office/drawing/2014/main" id="{03618670-D1E4-466C-BDB5-FC890AC31457}"/>
              </a:ext>
            </a:extLst>
          </p:cNvPr>
          <p:cNvSpPr>
            <a:spLocks noGrp="1"/>
          </p:cNvSpPr>
          <p:nvPr>
            <p:ph type="body" sz="quarter" idx="13"/>
          </p:nvPr>
        </p:nvSpPr>
        <p:spPr>
          <a:xfrm>
            <a:off x="444500" y="1625385"/>
            <a:ext cx="6718300" cy="4093243"/>
          </a:xfrm>
        </p:spPr>
        <p:txBody>
          <a:bodyPr>
            <a:noAutofit/>
          </a:bodyPr>
          <a:lstStyle>
            <a:lvl1pPr>
              <a:lnSpc>
                <a:spcPct val="100000"/>
              </a:lnSpc>
              <a:spcBef>
                <a:spcPts val="600"/>
              </a:spcBef>
              <a:spcAft>
                <a:spcPts val="400"/>
              </a:spcAft>
              <a:defRPr sz="1600">
                <a:solidFill>
                  <a:schemeClr val="bg1"/>
                </a:solidFill>
                <a:latin typeface="+mn-lt"/>
                <a:cs typeface="Arial" panose="020B0604020202020204" pitchFamily="34" charset="0"/>
              </a:defRPr>
            </a:lvl1pPr>
            <a:lvl2pPr>
              <a:lnSpc>
                <a:spcPct val="100000"/>
              </a:lnSpc>
              <a:spcBef>
                <a:spcPts val="600"/>
              </a:spcBef>
              <a:spcAft>
                <a:spcPts val="400"/>
              </a:spcAft>
              <a:defRPr sz="1400">
                <a:solidFill>
                  <a:schemeClr val="bg1"/>
                </a:solidFill>
                <a:latin typeface="+mn-lt"/>
                <a:cs typeface="Arial" panose="020B0604020202020204" pitchFamily="34" charset="0"/>
              </a:defRPr>
            </a:lvl2pPr>
            <a:lvl3pPr>
              <a:lnSpc>
                <a:spcPct val="100000"/>
              </a:lnSpc>
              <a:spcBef>
                <a:spcPts val="600"/>
              </a:spcBef>
              <a:spcAft>
                <a:spcPts val="400"/>
              </a:spcAft>
              <a:defRPr sz="1200">
                <a:solidFill>
                  <a:schemeClr val="bg1"/>
                </a:solidFill>
                <a:latin typeface="+mn-lt"/>
                <a:cs typeface="Arial" panose="020B0604020202020204" pitchFamily="34" charset="0"/>
              </a:defRPr>
            </a:lvl3pPr>
            <a:lvl4pPr>
              <a:defRPr sz="1400">
                <a:solidFill>
                  <a:schemeClr val="bg1"/>
                </a:solidFill>
                <a:latin typeface="Arial" panose="020B0604020202020204" pitchFamily="34" charset="0"/>
                <a:cs typeface="Arial" panose="020B0604020202020204" pitchFamily="34" charset="0"/>
              </a:defRPr>
            </a:lvl4pPr>
            <a:lvl5pPr>
              <a:defRPr sz="1400">
                <a:solidFill>
                  <a:schemeClr val="bg1"/>
                </a:solidFill>
                <a:latin typeface="Arial" panose="020B0604020202020204" pitchFamily="34" charset="0"/>
                <a:cs typeface="Arial" panose="020B0604020202020204" pitchFamily="34" charset="0"/>
              </a:defRPr>
            </a:lvl5pPr>
          </a:lstStyle>
          <a:p>
            <a:pPr lvl="0"/>
            <a:r>
              <a:rPr lang="en-US" noProof="0"/>
              <a:t>Click to edit Master text styles</a:t>
            </a:r>
          </a:p>
          <a:p>
            <a:pPr lvl="1"/>
            <a:r>
              <a:rPr lang="en-US" noProof="0"/>
              <a:t>Second level</a:t>
            </a:r>
          </a:p>
          <a:p>
            <a:pPr lvl="2"/>
            <a:r>
              <a:rPr lang="en-US" noProof="0"/>
              <a:t>Third level</a:t>
            </a:r>
          </a:p>
        </p:txBody>
      </p:sp>
    </p:spTree>
    <p:extLst>
      <p:ext uri="{BB962C8B-B14F-4D97-AF65-F5344CB8AC3E}">
        <p14:creationId xmlns:p14="http://schemas.microsoft.com/office/powerpoint/2010/main" val="274574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8" name="Freeform: Shape 17">
            <a:extLst>
              <a:ext uri="{FF2B5EF4-FFF2-40B4-BE49-F238E27FC236}">
                <a16:creationId xmlns:a16="http://schemas.microsoft.com/office/drawing/2014/main" id="{E37145E9-AC61-47D5-9288-8789940F81B6}"/>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2" name="Freeform: Shape 11">
            <a:extLst>
              <a:ext uri="{FF2B5EF4-FFF2-40B4-BE49-F238E27FC236}">
                <a16:creationId xmlns:a16="http://schemas.microsoft.com/office/drawing/2014/main" id="{A5E2B3ED-9A49-40A7-B8A3-62595FE513F9}"/>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6" name="Group 5">
            <a:extLst>
              <a:ext uri="{FF2B5EF4-FFF2-40B4-BE49-F238E27FC236}">
                <a16:creationId xmlns:a16="http://schemas.microsoft.com/office/drawing/2014/main" id="{D9EBF8BB-A805-4DDB-B459-082F99815B95}"/>
              </a:ext>
            </a:extLst>
          </p:cNvPr>
          <p:cNvGrpSpPr/>
          <p:nvPr userDrawn="1"/>
        </p:nvGrpSpPr>
        <p:grpSpPr>
          <a:xfrm>
            <a:off x="-1" y="1357409"/>
            <a:ext cx="12192001" cy="4846320"/>
            <a:chOff x="-1" y="1357409"/>
            <a:chExt cx="12192001" cy="4917518"/>
          </a:xfrm>
        </p:grpSpPr>
        <p:sp>
          <p:nvSpPr>
            <p:cNvPr id="19" name="Rectangle: Single Corner Snipped 18">
              <a:extLst>
                <a:ext uri="{FF2B5EF4-FFF2-40B4-BE49-F238E27FC236}">
                  <a16:creationId xmlns:a16="http://schemas.microsoft.com/office/drawing/2014/main" id="{5D638788-DD47-45E7-939A-FA108A818173}"/>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3" name="Rectangle: Single Corner Snipped 2">
              <a:extLst>
                <a:ext uri="{FF2B5EF4-FFF2-40B4-BE49-F238E27FC236}">
                  <a16:creationId xmlns:a16="http://schemas.microsoft.com/office/drawing/2014/main" id="{74BDECEF-EEFE-4332-B3B2-BDE4F82C10FC}"/>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4" name="Freeform: Shape 23">
            <a:extLst>
              <a:ext uri="{FF2B5EF4-FFF2-40B4-BE49-F238E27FC236}">
                <a16:creationId xmlns:a16="http://schemas.microsoft.com/office/drawing/2014/main" id="{18103E00-7E4A-44CD-81AC-06433CAE1110}"/>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Tree>
    <p:extLst>
      <p:ext uri="{BB962C8B-B14F-4D97-AF65-F5344CB8AC3E}">
        <p14:creationId xmlns:p14="http://schemas.microsoft.com/office/powerpoint/2010/main" val="4073704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Only">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8" name="Freeform: Shape 17">
            <a:extLst>
              <a:ext uri="{FF2B5EF4-FFF2-40B4-BE49-F238E27FC236}">
                <a16:creationId xmlns:a16="http://schemas.microsoft.com/office/drawing/2014/main" id="{E37145E9-AC61-47D5-9288-8789940F81B6}"/>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2" name="Freeform: Shape 11">
            <a:extLst>
              <a:ext uri="{FF2B5EF4-FFF2-40B4-BE49-F238E27FC236}">
                <a16:creationId xmlns:a16="http://schemas.microsoft.com/office/drawing/2014/main" id="{A5E2B3ED-9A49-40A7-B8A3-62595FE513F9}"/>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6" name="Group 5">
            <a:extLst>
              <a:ext uri="{FF2B5EF4-FFF2-40B4-BE49-F238E27FC236}">
                <a16:creationId xmlns:a16="http://schemas.microsoft.com/office/drawing/2014/main" id="{D9EBF8BB-A805-4DDB-B459-082F99815B95}"/>
              </a:ext>
            </a:extLst>
          </p:cNvPr>
          <p:cNvGrpSpPr/>
          <p:nvPr userDrawn="1"/>
        </p:nvGrpSpPr>
        <p:grpSpPr>
          <a:xfrm>
            <a:off x="-1" y="1357409"/>
            <a:ext cx="12192001" cy="4846320"/>
            <a:chOff x="-1" y="1357409"/>
            <a:chExt cx="12192001" cy="4917518"/>
          </a:xfrm>
        </p:grpSpPr>
        <p:sp>
          <p:nvSpPr>
            <p:cNvPr id="19" name="Rectangle: Single Corner Snipped 18">
              <a:extLst>
                <a:ext uri="{FF2B5EF4-FFF2-40B4-BE49-F238E27FC236}">
                  <a16:creationId xmlns:a16="http://schemas.microsoft.com/office/drawing/2014/main" id="{5D638788-DD47-45E7-939A-FA108A818173}"/>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3" name="Rectangle: Single Corner Snipped 2">
              <a:extLst>
                <a:ext uri="{FF2B5EF4-FFF2-40B4-BE49-F238E27FC236}">
                  <a16:creationId xmlns:a16="http://schemas.microsoft.com/office/drawing/2014/main" id="{74BDECEF-EEFE-4332-B3B2-BDE4F82C10FC}"/>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4" name="Freeform: Shape 23">
            <a:extLst>
              <a:ext uri="{FF2B5EF4-FFF2-40B4-BE49-F238E27FC236}">
                <a16:creationId xmlns:a16="http://schemas.microsoft.com/office/drawing/2014/main" id="{18103E00-7E4A-44CD-81AC-06433CAE1110}"/>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
        <p:nvSpPr>
          <p:cNvPr id="7" name="Text Placeholder 6">
            <a:extLst>
              <a:ext uri="{FF2B5EF4-FFF2-40B4-BE49-F238E27FC236}">
                <a16:creationId xmlns:a16="http://schemas.microsoft.com/office/drawing/2014/main" id="{7E0C167E-2626-40DB-AACF-D02543E29BB3}"/>
              </a:ext>
            </a:extLst>
          </p:cNvPr>
          <p:cNvSpPr>
            <a:spLocks noGrp="1"/>
          </p:cNvSpPr>
          <p:nvPr>
            <p:ph type="body" sz="quarter" idx="13"/>
          </p:nvPr>
        </p:nvSpPr>
        <p:spPr>
          <a:xfrm>
            <a:off x="1409700" y="1749570"/>
            <a:ext cx="9372600" cy="3358860"/>
          </a:xfrm>
        </p:spPr>
        <p:txBody>
          <a:bodyPr anchor="ctr">
            <a:normAutofit/>
          </a:bodyPr>
          <a:lstStyle>
            <a:lvl1pPr marL="0" indent="0" algn="ctr">
              <a:buNone/>
              <a:defRPr sz="6000">
                <a:solidFill>
                  <a:schemeClr val="bg1"/>
                </a:solidFill>
              </a:defRPr>
            </a:lvl1pPr>
          </a:lstStyle>
          <a:p>
            <a:pPr lvl="0"/>
            <a:r>
              <a:rPr lang="en-US" noProof="0"/>
              <a:t>Click to edit Master text styles</a:t>
            </a:r>
          </a:p>
        </p:txBody>
      </p:sp>
    </p:spTree>
    <p:extLst>
      <p:ext uri="{BB962C8B-B14F-4D97-AF65-F5344CB8AC3E}">
        <p14:creationId xmlns:p14="http://schemas.microsoft.com/office/powerpoint/2010/main" val="2904744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8" name="Freeform: Shape 17">
            <a:extLst>
              <a:ext uri="{FF2B5EF4-FFF2-40B4-BE49-F238E27FC236}">
                <a16:creationId xmlns:a16="http://schemas.microsoft.com/office/drawing/2014/main" id="{E37145E9-AC61-47D5-9288-8789940F81B6}"/>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2" name="Freeform: Shape 11">
            <a:extLst>
              <a:ext uri="{FF2B5EF4-FFF2-40B4-BE49-F238E27FC236}">
                <a16:creationId xmlns:a16="http://schemas.microsoft.com/office/drawing/2014/main" id="{A5E2B3ED-9A49-40A7-B8A3-62595FE513F9}"/>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6" name="Group 5">
            <a:extLst>
              <a:ext uri="{FF2B5EF4-FFF2-40B4-BE49-F238E27FC236}">
                <a16:creationId xmlns:a16="http://schemas.microsoft.com/office/drawing/2014/main" id="{D9EBF8BB-A805-4DDB-B459-082F99815B95}"/>
              </a:ext>
            </a:extLst>
          </p:cNvPr>
          <p:cNvGrpSpPr/>
          <p:nvPr userDrawn="1"/>
        </p:nvGrpSpPr>
        <p:grpSpPr>
          <a:xfrm>
            <a:off x="-1" y="1357409"/>
            <a:ext cx="12192001" cy="4846320"/>
            <a:chOff x="-1" y="1357409"/>
            <a:chExt cx="12192001" cy="4917518"/>
          </a:xfrm>
        </p:grpSpPr>
        <p:sp>
          <p:nvSpPr>
            <p:cNvPr id="19" name="Rectangle: Single Corner Snipped 18">
              <a:extLst>
                <a:ext uri="{FF2B5EF4-FFF2-40B4-BE49-F238E27FC236}">
                  <a16:creationId xmlns:a16="http://schemas.microsoft.com/office/drawing/2014/main" id="{5D638788-DD47-45E7-939A-FA108A818173}"/>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3" name="Rectangle: Single Corner Snipped 2">
              <a:extLst>
                <a:ext uri="{FF2B5EF4-FFF2-40B4-BE49-F238E27FC236}">
                  <a16:creationId xmlns:a16="http://schemas.microsoft.com/office/drawing/2014/main" id="{74BDECEF-EEFE-4332-B3B2-BDE4F82C10FC}"/>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4" name="Freeform: Shape 23">
            <a:extLst>
              <a:ext uri="{FF2B5EF4-FFF2-40B4-BE49-F238E27FC236}">
                <a16:creationId xmlns:a16="http://schemas.microsoft.com/office/drawing/2014/main" id="{18103E00-7E4A-44CD-81AC-06433CAE1110}"/>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
        <p:nvSpPr>
          <p:cNvPr id="20" name="Content Placeholder 2">
            <a:extLst>
              <a:ext uri="{FF2B5EF4-FFF2-40B4-BE49-F238E27FC236}">
                <a16:creationId xmlns:a16="http://schemas.microsoft.com/office/drawing/2014/main" id="{0103A49C-32FF-49E6-86F3-FC2E19517BD5}"/>
              </a:ext>
            </a:extLst>
          </p:cNvPr>
          <p:cNvSpPr>
            <a:spLocks noGrp="1"/>
          </p:cNvSpPr>
          <p:nvPr>
            <p:ph idx="1"/>
          </p:nvPr>
        </p:nvSpPr>
        <p:spPr>
          <a:xfrm>
            <a:off x="443365" y="1825625"/>
            <a:ext cx="11215235"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636708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bg>
      <p:bgPr>
        <a:solidFill>
          <a:schemeClr val="accent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3E033F-4449-40FA-BC85-BD2712D313DD}"/>
              </a:ext>
            </a:extLst>
          </p:cNvPr>
          <p:cNvSpPr/>
          <p:nvPr userDrawn="1"/>
        </p:nvSpPr>
        <p:spPr>
          <a:xfrm>
            <a:off x="0" y="0"/>
            <a:ext cx="12192000" cy="688419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9">
            <a:extLst>
              <a:ext uri="{FF2B5EF4-FFF2-40B4-BE49-F238E27FC236}">
                <a16:creationId xmlns:a16="http://schemas.microsoft.com/office/drawing/2014/main" id="{63D26743-0505-444C-80B3-E88EE87DF72B}"/>
              </a:ext>
            </a:extLst>
          </p:cNvPr>
          <p:cNvSpPr/>
          <p:nvPr userDrawn="1"/>
        </p:nvSpPr>
        <p:spPr>
          <a:xfrm>
            <a:off x="0" y="0"/>
            <a:ext cx="12192001" cy="6884191"/>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8" name="Freeform: Shape 17">
            <a:extLst>
              <a:ext uri="{FF2B5EF4-FFF2-40B4-BE49-F238E27FC236}">
                <a16:creationId xmlns:a16="http://schemas.microsoft.com/office/drawing/2014/main" id="{E37145E9-AC61-47D5-9288-8789940F81B6}"/>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2" name="Freeform: Shape 11">
            <a:extLst>
              <a:ext uri="{FF2B5EF4-FFF2-40B4-BE49-F238E27FC236}">
                <a16:creationId xmlns:a16="http://schemas.microsoft.com/office/drawing/2014/main" id="{A5E2B3ED-9A49-40A7-B8A3-62595FE513F9}"/>
              </a:ext>
            </a:extLst>
          </p:cNvPr>
          <p:cNvSpPr/>
          <p:nvPr userDrawn="1"/>
        </p:nvSpPr>
        <p:spPr>
          <a:xfrm rot="16200000" flipV="1">
            <a:off x="2664629"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Freeform: Shape 7">
            <a:extLst>
              <a:ext uri="{FF2B5EF4-FFF2-40B4-BE49-F238E27FC236}">
                <a16:creationId xmlns:a16="http://schemas.microsoft.com/office/drawing/2014/main" id="{1599AF7E-3E34-4597-AA72-9373A7FDB020}"/>
              </a:ext>
            </a:extLst>
          </p:cNvPr>
          <p:cNvSpPr/>
          <p:nvPr userDrawn="1"/>
        </p:nvSpPr>
        <p:spPr>
          <a:xfrm rot="16200000" flipV="1">
            <a:off x="2664628" y="-2664627"/>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A2DF563-7FAC-46B3-B24C-7E45CD89DA2B}"/>
              </a:ext>
            </a:extLst>
          </p:cNvPr>
          <p:cNvSpPr>
            <a:spLocks noGrp="1"/>
          </p:cNvSpPr>
          <p:nvPr>
            <p:ph type="title"/>
          </p:nvPr>
        </p:nvSpPr>
        <p:spPr>
          <a:xfrm>
            <a:off x="444500" y="542925"/>
            <a:ext cx="11214100" cy="535531"/>
          </a:xfrm>
        </p:spPr>
        <p:txBody>
          <a:bodyPr vert="horz" wrap="square" lIns="91440" tIns="45720" rIns="91440" bIns="45720" rtlCol="0" anchor="t">
            <a:spAutoFit/>
          </a:bodyPr>
          <a:lstStyle>
            <a:lvl1pPr>
              <a:defRPr lang="en-GB" sz="3200" b="1" spc="-70" baseline="0" dirty="0">
                <a:solidFill>
                  <a:schemeClr val="bg1"/>
                </a:solidFill>
                <a:latin typeface="+mj-lt"/>
              </a:defRPr>
            </a:lvl1pPr>
          </a:lstStyle>
          <a:p>
            <a:pPr lvl="0"/>
            <a:r>
              <a:rPr lang="en-US" noProof="0"/>
              <a:t>Click to edit Master title style</a:t>
            </a:r>
          </a:p>
        </p:txBody>
      </p:sp>
      <p:grpSp>
        <p:nvGrpSpPr>
          <p:cNvPr id="15" name="Group 14">
            <a:extLst>
              <a:ext uri="{FF2B5EF4-FFF2-40B4-BE49-F238E27FC236}">
                <a16:creationId xmlns:a16="http://schemas.microsoft.com/office/drawing/2014/main" id="{7732E1E7-45E3-4264-8F26-66758696DD1E}"/>
              </a:ext>
            </a:extLst>
          </p:cNvPr>
          <p:cNvGrpSpPr/>
          <p:nvPr userDrawn="1"/>
        </p:nvGrpSpPr>
        <p:grpSpPr>
          <a:xfrm rot="16200000">
            <a:off x="499388" y="-322655"/>
            <a:ext cx="535531" cy="645309"/>
            <a:chOff x="10945855" y="7317026"/>
            <a:chExt cx="2483924" cy="2993104"/>
          </a:xfrm>
        </p:grpSpPr>
        <p:sp>
          <p:nvSpPr>
            <p:cNvPr id="16" name="Freeform: Shape 15">
              <a:extLst>
                <a:ext uri="{FF2B5EF4-FFF2-40B4-BE49-F238E27FC236}">
                  <a16:creationId xmlns:a16="http://schemas.microsoft.com/office/drawing/2014/main" id="{2E3DF883-8093-49FA-81E1-E5D77F086A25}"/>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18944C90-37E5-4BBE-89FF-060627168050}"/>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6" name="Group 5">
            <a:extLst>
              <a:ext uri="{FF2B5EF4-FFF2-40B4-BE49-F238E27FC236}">
                <a16:creationId xmlns:a16="http://schemas.microsoft.com/office/drawing/2014/main" id="{D9EBF8BB-A805-4DDB-B459-082F99815B95}"/>
              </a:ext>
            </a:extLst>
          </p:cNvPr>
          <p:cNvGrpSpPr/>
          <p:nvPr userDrawn="1"/>
        </p:nvGrpSpPr>
        <p:grpSpPr>
          <a:xfrm>
            <a:off x="-1" y="1357409"/>
            <a:ext cx="12192001" cy="4846320"/>
            <a:chOff x="-1" y="1357409"/>
            <a:chExt cx="12192001" cy="4917518"/>
          </a:xfrm>
        </p:grpSpPr>
        <p:sp>
          <p:nvSpPr>
            <p:cNvPr id="19" name="Rectangle: Single Corner Snipped 18">
              <a:extLst>
                <a:ext uri="{FF2B5EF4-FFF2-40B4-BE49-F238E27FC236}">
                  <a16:creationId xmlns:a16="http://schemas.microsoft.com/office/drawing/2014/main" id="{5D638788-DD47-45E7-939A-FA108A818173}"/>
                </a:ext>
              </a:extLst>
            </p:cNvPr>
            <p:cNvSpPr/>
            <p:nvPr userDrawn="1"/>
          </p:nvSpPr>
          <p:spPr>
            <a:xfrm flipV="1">
              <a:off x="-1" y="1357409"/>
              <a:ext cx="12192000" cy="4917518"/>
            </a:xfrm>
            <a:prstGeom prst="snip1Rect">
              <a:avLst>
                <a:gd name="adj" fmla="val 0"/>
              </a:avLst>
            </a:prstGeom>
            <a:pattFill prst="dkVert">
              <a:fgClr>
                <a:srgbClr val="0C4360"/>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3" name="Rectangle: Single Corner Snipped 2">
              <a:extLst>
                <a:ext uri="{FF2B5EF4-FFF2-40B4-BE49-F238E27FC236}">
                  <a16:creationId xmlns:a16="http://schemas.microsoft.com/office/drawing/2014/main" id="{74BDECEF-EEFE-4332-B3B2-BDE4F82C10FC}"/>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4" name="Freeform: Shape 23">
            <a:extLst>
              <a:ext uri="{FF2B5EF4-FFF2-40B4-BE49-F238E27FC236}">
                <a16:creationId xmlns:a16="http://schemas.microsoft.com/office/drawing/2014/main" id="{18103E00-7E4A-44CD-81AC-06433CAE1110}"/>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Slide Number Placeholder 4">
            <a:extLst>
              <a:ext uri="{FF2B5EF4-FFF2-40B4-BE49-F238E27FC236}">
                <a16:creationId xmlns:a16="http://schemas.microsoft.com/office/drawing/2014/main" id="{87B51822-97FF-47A7-8E4E-A0F79B4EB237}"/>
              </a:ext>
            </a:extLst>
          </p:cNvPr>
          <p:cNvSpPr>
            <a:spLocks noGrp="1"/>
          </p:cNvSpPr>
          <p:nvPr>
            <p:ph type="sldNum" sz="quarter" idx="12"/>
          </p:nvPr>
        </p:nvSpPr>
        <p:spPr>
          <a:xfrm>
            <a:off x="11252200" y="6315075"/>
            <a:ext cx="406400" cy="365125"/>
          </a:xfrm>
        </p:spPr>
        <p:txBody>
          <a:bodyPr/>
          <a:lstStyle>
            <a:lvl1pPr>
              <a:defRPr sz="1000">
                <a:solidFill>
                  <a:schemeClr val="bg1"/>
                </a:solidFill>
                <a:latin typeface="Trade Gothic LT Pro" panose="020B0503040303020004" pitchFamily="34" charset="0"/>
              </a:defRPr>
            </a:lvl1pPr>
          </a:lstStyle>
          <a:p>
            <a:fld id="{C263D6C4-4840-40CC-AC84-17E24B3B7BDE}" type="slidenum">
              <a:rPr lang="en-US" noProof="0" smtClean="0"/>
              <a:pPr/>
              <a:t>‹#›</a:t>
            </a:fld>
            <a:endParaRPr lang="en-US" noProof="0" dirty="0"/>
          </a:p>
        </p:txBody>
      </p:sp>
      <p:sp>
        <p:nvSpPr>
          <p:cNvPr id="25" name="Text Placeholder 2">
            <a:extLst>
              <a:ext uri="{FF2B5EF4-FFF2-40B4-BE49-F238E27FC236}">
                <a16:creationId xmlns:a16="http://schemas.microsoft.com/office/drawing/2014/main" id="{7FA80A70-18DE-4DB9-9982-BA75BE54CF93}"/>
              </a:ext>
            </a:extLst>
          </p:cNvPr>
          <p:cNvSpPr>
            <a:spLocks noGrp="1"/>
          </p:cNvSpPr>
          <p:nvPr>
            <p:ph type="body" idx="1"/>
          </p:nvPr>
        </p:nvSpPr>
        <p:spPr>
          <a:xfrm>
            <a:off x="444500" y="1681163"/>
            <a:ext cx="5157787" cy="823912"/>
          </a:xfrm>
        </p:spPr>
        <p:txBody>
          <a:bodyPr anchor="t">
            <a:normAutofit/>
          </a:bodyPr>
          <a:lstStyle>
            <a:lvl1pPr marL="0" indent="0" algn="ctr">
              <a:buFont typeface="Arial" panose="020B0604020202020204" pitchFamily="34" charse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6" name="Text Placeholder 4">
            <a:extLst>
              <a:ext uri="{FF2B5EF4-FFF2-40B4-BE49-F238E27FC236}">
                <a16:creationId xmlns:a16="http://schemas.microsoft.com/office/drawing/2014/main" id="{2801C0EF-C078-44B0-AD01-4850E9A65EE0}"/>
              </a:ext>
            </a:extLst>
          </p:cNvPr>
          <p:cNvSpPr>
            <a:spLocks noGrp="1"/>
          </p:cNvSpPr>
          <p:nvPr>
            <p:ph type="body" sz="quarter" idx="3"/>
          </p:nvPr>
        </p:nvSpPr>
        <p:spPr>
          <a:xfrm>
            <a:off x="6500812" y="1681163"/>
            <a:ext cx="5157788" cy="823912"/>
          </a:xfrm>
        </p:spPr>
        <p:txBody>
          <a:bodyPr anchor="t">
            <a:normAutofit/>
          </a:bodyPr>
          <a:lstStyle>
            <a:lvl1pPr marL="0" indent="0" algn="ctr">
              <a:buFont typeface="Arial" panose="020B0604020202020204" pitchFamily="34" charse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7" name="Content Placeholder 3">
            <a:extLst>
              <a:ext uri="{FF2B5EF4-FFF2-40B4-BE49-F238E27FC236}">
                <a16:creationId xmlns:a16="http://schemas.microsoft.com/office/drawing/2014/main" id="{7C9DED91-45F6-4308-A085-1EFACA6468CF}"/>
              </a:ext>
            </a:extLst>
          </p:cNvPr>
          <p:cNvSpPr>
            <a:spLocks noGrp="1"/>
          </p:cNvSpPr>
          <p:nvPr>
            <p:ph sz="half" idx="2"/>
          </p:nvPr>
        </p:nvSpPr>
        <p:spPr>
          <a:xfrm>
            <a:off x="444500" y="2505075"/>
            <a:ext cx="5157787" cy="3684588"/>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8" name="Content Placeholder 5">
            <a:extLst>
              <a:ext uri="{FF2B5EF4-FFF2-40B4-BE49-F238E27FC236}">
                <a16:creationId xmlns:a16="http://schemas.microsoft.com/office/drawing/2014/main" id="{0574B5E7-B666-439B-9278-67BE1EA6EBC5}"/>
              </a:ext>
            </a:extLst>
          </p:cNvPr>
          <p:cNvSpPr>
            <a:spLocks noGrp="1"/>
          </p:cNvSpPr>
          <p:nvPr>
            <p:ph sz="quarter" idx="4"/>
          </p:nvPr>
        </p:nvSpPr>
        <p:spPr>
          <a:xfrm>
            <a:off x="6475412" y="2505075"/>
            <a:ext cx="5183188" cy="3684588"/>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219167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61B0E15-6FC5-434E-8780-B186D9DB0CD0}"/>
              </a:ext>
            </a:extLst>
          </p:cNvPr>
          <p:cNvSpPr>
            <a:spLocks noGrp="1"/>
          </p:cNvSpPr>
          <p:nvPr>
            <p:ph type="title"/>
          </p:nvPr>
        </p:nvSpPr>
        <p:spPr>
          <a:xfrm>
            <a:off x="838200" y="365125"/>
            <a:ext cx="10820400" cy="1325563"/>
          </a:xfrm>
          <a:prstGeom prst="rect">
            <a:avLst/>
          </a:prstGeom>
        </p:spPr>
        <p:txBody>
          <a:bodyPr vert="horz" lIns="91440" tIns="45720" rIns="91440" bIns="45720" rtlCol="0" anchor="ctr">
            <a:normAutofit/>
          </a:bodyPr>
          <a:lstStyle/>
          <a:p>
            <a:r>
              <a:rPr lang="en-US" noProof="0"/>
              <a:t>Click to edit Master title style</a:t>
            </a:r>
          </a:p>
        </p:txBody>
      </p:sp>
      <p:sp>
        <p:nvSpPr>
          <p:cNvPr id="3" name="Text Placeholder 2">
            <a:extLst>
              <a:ext uri="{FF2B5EF4-FFF2-40B4-BE49-F238E27FC236}">
                <a16:creationId xmlns:a16="http://schemas.microsoft.com/office/drawing/2014/main" id="{A9C7B128-34F3-405C-B601-8BAFDB43499C}"/>
              </a:ext>
            </a:extLst>
          </p:cNvPr>
          <p:cNvSpPr>
            <a:spLocks noGrp="1"/>
          </p:cNvSpPr>
          <p:nvPr>
            <p:ph type="body" idx="1"/>
          </p:nvPr>
        </p:nvSpPr>
        <p:spPr>
          <a:xfrm>
            <a:off x="838200" y="1825625"/>
            <a:ext cx="10820400" cy="4351338"/>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Slide Number Placeholder 5">
            <a:extLst>
              <a:ext uri="{FF2B5EF4-FFF2-40B4-BE49-F238E27FC236}">
                <a16:creationId xmlns:a16="http://schemas.microsoft.com/office/drawing/2014/main" id="{9F5A7754-E8C7-438B-922D-9027C6CF58E2}"/>
              </a:ext>
            </a:extLst>
          </p:cNvPr>
          <p:cNvSpPr>
            <a:spLocks noGrp="1"/>
          </p:cNvSpPr>
          <p:nvPr>
            <p:ph type="sldNum" sz="quarter" idx="4"/>
          </p:nvPr>
        </p:nvSpPr>
        <p:spPr>
          <a:xfrm>
            <a:off x="11112500" y="6356350"/>
            <a:ext cx="660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63D6C4-4840-40CC-AC84-17E24B3B7BDE}" type="slidenum">
              <a:rPr lang="en-US" noProof="0" smtClean="0"/>
              <a:t>‹#›</a:t>
            </a:fld>
            <a:endParaRPr lang="en-US" noProof="0" dirty="0"/>
          </a:p>
        </p:txBody>
      </p:sp>
      <p:sp>
        <p:nvSpPr>
          <p:cNvPr id="5" name="Rectangle 4">
            <a:extLst>
              <a:ext uri="{FF2B5EF4-FFF2-40B4-BE49-F238E27FC236}">
                <a16:creationId xmlns:a16="http://schemas.microsoft.com/office/drawing/2014/main" id="{7CDDDB7D-9189-9548-A2B9-81DC62C3C1A3}"/>
              </a:ext>
            </a:extLst>
          </p:cNvPr>
          <p:cNvSpPr/>
          <p:nvPr userDrawn="1"/>
        </p:nvSpPr>
        <p:spPr>
          <a:xfrm>
            <a:off x="0" y="1"/>
            <a:ext cx="12192000" cy="685799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7" name="Freeform: Shape 9">
            <a:extLst>
              <a:ext uri="{FF2B5EF4-FFF2-40B4-BE49-F238E27FC236}">
                <a16:creationId xmlns:a16="http://schemas.microsoft.com/office/drawing/2014/main" id="{096D8877-6B4A-4540-8927-767DD7401718}"/>
              </a:ext>
            </a:extLst>
          </p:cNvPr>
          <p:cNvSpPr/>
          <p:nvPr userDrawn="1"/>
        </p:nvSpPr>
        <p:spPr>
          <a:xfrm>
            <a:off x="0" y="1"/>
            <a:ext cx="12192001" cy="6857999"/>
          </a:xfrm>
          <a:custGeom>
            <a:avLst/>
            <a:gdLst>
              <a:gd name="connsiteX0" fmla="*/ 0 w 12192001"/>
              <a:gd name="connsiteY0" fmla="*/ 0 h 6884191"/>
              <a:gd name="connsiteX1" fmla="*/ 7540222 w 12192001"/>
              <a:gd name="connsiteY1" fmla="*/ 0 h 6884191"/>
              <a:gd name="connsiteX2" fmla="*/ 10260629 w 12192001"/>
              <a:gd name="connsiteY2" fmla="*/ 2725573 h 6884191"/>
              <a:gd name="connsiteX3" fmla="*/ 11286710 w 12192001"/>
              <a:gd name="connsiteY3" fmla="*/ 2725573 h 6884191"/>
              <a:gd name="connsiteX4" fmla="*/ 12192000 w 12192001"/>
              <a:gd name="connsiteY4" fmla="*/ 3632581 h 6884191"/>
              <a:gd name="connsiteX5" fmla="*/ 12192001 w 12192001"/>
              <a:gd name="connsiteY5" fmla="*/ 6884191 h 6884191"/>
              <a:gd name="connsiteX6" fmla="*/ 0 w 12192001"/>
              <a:gd name="connsiteY6" fmla="*/ 6884191 h 688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6884191">
                <a:moveTo>
                  <a:pt x="0" y="0"/>
                </a:moveTo>
                <a:lnTo>
                  <a:pt x="7540222" y="0"/>
                </a:lnTo>
                <a:lnTo>
                  <a:pt x="10260629" y="2725573"/>
                </a:lnTo>
                <a:lnTo>
                  <a:pt x="11286710" y="2725573"/>
                </a:lnTo>
                <a:lnTo>
                  <a:pt x="12192000" y="3632581"/>
                </a:lnTo>
                <a:lnTo>
                  <a:pt x="12192001" y="6884191"/>
                </a:lnTo>
                <a:lnTo>
                  <a:pt x="0" y="6884191"/>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8" name="Freeform: Shape 17">
            <a:extLst>
              <a:ext uri="{FF2B5EF4-FFF2-40B4-BE49-F238E27FC236}">
                <a16:creationId xmlns:a16="http://schemas.microsoft.com/office/drawing/2014/main" id="{5AF2E123-FE0F-8541-8E36-5030C450AA7E}"/>
              </a:ext>
            </a:extLst>
          </p:cNvPr>
          <p:cNvSpPr/>
          <p:nvPr userDrawn="1"/>
        </p:nvSpPr>
        <p:spPr>
          <a:xfrm rot="16200000" flipV="1">
            <a:off x="2964809" y="-2364446"/>
            <a:ext cx="6862744" cy="11591639"/>
          </a:xfrm>
          <a:custGeom>
            <a:avLst/>
            <a:gdLst>
              <a:gd name="connsiteX0" fmla="*/ 6862744 w 6862744"/>
              <a:gd name="connsiteY0" fmla="*/ 11591639 h 11591639"/>
              <a:gd name="connsiteX1" fmla="*/ 6862744 w 6862744"/>
              <a:gd name="connsiteY1" fmla="*/ 5240223 h 11591639"/>
              <a:gd name="connsiteX2" fmla="*/ 4145656 w 6862744"/>
              <a:gd name="connsiteY2" fmla="*/ 5240223 h 11591639"/>
              <a:gd name="connsiteX3" fmla="*/ 4145656 w 6862744"/>
              <a:gd name="connsiteY3" fmla="*/ 5240222 h 11591639"/>
              <a:gd name="connsiteX4" fmla="*/ 6862744 w 6862744"/>
              <a:gd name="connsiteY4" fmla="*/ 5240222 h 11591639"/>
              <a:gd name="connsiteX5" fmla="*/ 4145656 w 6862744"/>
              <a:gd name="connsiteY5" fmla="*/ 2519152 h 11591639"/>
              <a:gd name="connsiteX6" fmla="*/ 4145656 w 6862744"/>
              <a:gd name="connsiteY6" fmla="*/ 1367198 h 11591639"/>
              <a:gd name="connsiteX7" fmla="*/ 2775863 w 6862744"/>
              <a:gd name="connsiteY7" fmla="*/ 0 h 11591639"/>
              <a:gd name="connsiteX8" fmla="*/ 0 w 6862744"/>
              <a:gd name="connsiteY8" fmla="*/ 0 h 11591639"/>
              <a:gd name="connsiteX9" fmla="*/ 0 w 6862744"/>
              <a:gd name="connsiteY9" fmla="*/ 11591639 h 1159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2744" h="11591639">
                <a:moveTo>
                  <a:pt x="6862744" y="11591639"/>
                </a:moveTo>
                <a:lnTo>
                  <a:pt x="6862744" y="5240223"/>
                </a:lnTo>
                <a:lnTo>
                  <a:pt x="4145656" y="5240223"/>
                </a:lnTo>
                <a:lnTo>
                  <a:pt x="4145656" y="5240222"/>
                </a:lnTo>
                <a:lnTo>
                  <a:pt x="6862744" y="5240222"/>
                </a:lnTo>
                <a:lnTo>
                  <a:pt x="4145656" y="2519152"/>
                </a:lnTo>
                <a:lnTo>
                  <a:pt x="4145656" y="1367198"/>
                </a:lnTo>
                <a:lnTo>
                  <a:pt x="2775863" y="0"/>
                </a:lnTo>
                <a:lnTo>
                  <a:pt x="0" y="0"/>
                </a:lnTo>
                <a:lnTo>
                  <a:pt x="0" y="11591639"/>
                </a:lnTo>
                <a:close/>
              </a:path>
            </a:pathLst>
          </a:custGeom>
          <a:pattFill prst="wdDnDiag">
            <a:fgClr>
              <a:schemeClr val="accent2"/>
            </a:fgClr>
            <a:bgClr>
              <a:schemeClr val="accent2">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9" name="Freeform: Shape 11">
            <a:extLst>
              <a:ext uri="{FF2B5EF4-FFF2-40B4-BE49-F238E27FC236}">
                <a16:creationId xmlns:a16="http://schemas.microsoft.com/office/drawing/2014/main" id="{E5519D99-3B68-924A-9CD0-14B911711CA8}"/>
              </a:ext>
            </a:extLst>
          </p:cNvPr>
          <p:cNvSpPr/>
          <p:nvPr userDrawn="1"/>
        </p:nvSpPr>
        <p:spPr>
          <a:xfrm rot="16200000" flipV="1">
            <a:off x="2664629" y="-2669372"/>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pattFill prst="wdUpDiag">
            <a:fgClr>
              <a:schemeClr val="accent2"/>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Freeform: Shape 7">
            <a:extLst>
              <a:ext uri="{FF2B5EF4-FFF2-40B4-BE49-F238E27FC236}">
                <a16:creationId xmlns:a16="http://schemas.microsoft.com/office/drawing/2014/main" id="{A09E21A9-FBEF-144C-A152-FE484F3C55C1}"/>
              </a:ext>
            </a:extLst>
          </p:cNvPr>
          <p:cNvSpPr/>
          <p:nvPr userDrawn="1"/>
        </p:nvSpPr>
        <p:spPr>
          <a:xfrm rot="16200000" flipV="1">
            <a:off x="2664629" y="-2669372"/>
            <a:ext cx="6862744" cy="12192000"/>
          </a:xfrm>
          <a:custGeom>
            <a:avLst/>
            <a:gdLst>
              <a:gd name="connsiteX0" fmla="*/ 6849744 w 6849744"/>
              <a:gd name="connsiteY0" fmla="*/ 12192000 h 12192000"/>
              <a:gd name="connsiteX1" fmla="*/ 6849744 w 6849744"/>
              <a:gd name="connsiteY1" fmla="*/ 5840584 h 12192000"/>
              <a:gd name="connsiteX2" fmla="*/ 4137803 w 6849744"/>
              <a:gd name="connsiteY2" fmla="*/ 5840584 h 12192000"/>
              <a:gd name="connsiteX3" fmla="*/ 4137803 w 6849744"/>
              <a:gd name="connsiteY3" fmla="*/ 5840583 h 12192000"/>
              <a:gd name="connsiteX4" fmla="*/ 6849744 w 6849744"/>
              <a:gd name="connsiteY4" fmla="*/ 5840583 h 12192000"/>
              <a:gd name="connsiteX5" fmla="*/ 4137803 w 6849744"/>
              <a:gd name="connsiteY5" fmla="*/ 3119513 h 12192000"/>
              <a:gd name="connsiteX6" fmla="*/ 4137803 w 6849744"/>
              <a:gd name="connsiteY6" fmla="*/ 1967559 h 12192000"/>
              <a:gd name="connsiteX7" fmla="*/ 2170243 w 6849744"/>
              <a:gd name="connsiteY7" fmla="*/ 0 h 12192000"/>
              <a:gd name="connsiteX8" fmla="*/ 0 w 6849744"/>
              <a:gd name="connsiteY8" fmla="*/ 0 h 12192000"/>
              <a:gd name="connsiteX9" fmla="*/ 0 w 6849744"/>
              <a:gd name="connsiteY9" fmla="*/ 12192000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9744" h="12192000">
                <a:moveTo>
                  <a:pt x="6849744" y="12192000"/>
                </a:moveTo>
                <a:lnTo>
                  <a:pt x="6849744" y="5840584"/>
                </a:lnTo>
                <a:lnTo>
                  <a:pt x="4137803" y="5840584"/>
                </a:lnTo>
                <a:lnTo>
                  <a:pt x="4137803" y="5840583"/>
                </a:lnTo>
                <a:lnTo>
                  <a:pt x="6849744" y="5840583"/>
                </a:lnTo>
                <a:lnTo>
                  <a:pt x="4137803" y="3119513"/>
                </a:lnTo>
                <a:lnTo>
                  <a:pt x="4137803" y="1967559"/>
                </a:lnTo>
                <a:lnTo>
                  <a:pt x="2170243" y="0"/>
                </a:lnTo>
                <a:lnTo>
                  <a:pt x="0" y="0"/>
                </a:lnTo>
                <a:lnTo>
                  <a:pt x="0" y="12192000"/>
                </a:lnTo>
                <a:close/>
              </a:path>
            </a:pathLst>
          </a:cu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Title 1">
            <a:extLst>
              <a:ext uri="{FF2B5EF4-FFF2-40B4-BE49-F238E27FC236}">
                <a16:creationId xmlns:a16="http://schemas.microsoft.com/office/drawing/2014/main" id="{70C7F2CB-A8CE-1545-A08D-93592C4BAEEA}"/>
              </a:ext>
            </a:extLst>
          </p:cNvPr>
          <p:cNvSpPr txBox="1">
            <a:spLocks/>
          </p:cNvSpPr>
          <p:nvPr userDrawn="1"/>
        </p:nvSpPr>
        <p:spPr>
          <a:xfrm>
            <a:off x="444500" y="542925"/>
            <a:ext cx="11214100" cy="535531"/>
          </a:xfrm>
          <a:prstGeom prst="rect">
            <a:avLst/>
          </a:prstGeom>
        </p:spPr>
        <p:txBody>
          <a:bodyPr vert="horz" wrap="square" lIns="91440" tIns="45720" rIns="91440" bIns="45720" rtlCol="0" anchor="t">
            <a:spAutoFit/>
          </a:bodyPr>
          <a:lstStyle>
            <a:lvl1pPr algn="l" defTabSz="914400" rtl="0" eaLnBrk="1" latinLnBrk="0" hangingPunct="1">
              <a:lnSpc>
                <a:spcPct val="90000"/>
              </a:lnSpc>
              <a:spcBef>
                <a:spcPct val="0"/>
              </a:spcBef>
              <a:buNone/>
              <a:defRPr lang="en-GB" sz="3200" b="1" kern="1200" spc="-70" baseline="0" dirty="0">
                <a:solidFill>
                  <a:schemeClr val="bg1"/>
                </a:solidFill>
                <a:latin typeface="Trebuchet MS" panose="020B0603020202020204" pitchFamily="34" charset="0"/>
                <a:ea typeface="+mj-ea"/>
                <a:cs typeface="+mj-cs"/>
              </a:defRPr>
            </a:lvl1pPr>
          </a:lstStyle>
          <a:p>
            <a:r>
              <a:rPr lang="en-US" noProof="0" dirty="0">
                <a:latin typeface="+mj-lt"/>
              </a:rPr>
              <a:t>Click to edit Master title style</a:t>
            </a:r>
          </a:p>
        </p:txBody>
      </p:sp>
      <p:grpSp>
        <p:nvGrpSpPr>
          <p:cNvPr id="12" name="Group 11">
            <a:extLst>
              <a:ext uri="{FF2B5EF4-FFF2-40B4-BE49-F238E27FC236}">
                <a16:creationId xmlns:a16="http://schemas.microsoft.com/office/drawing/2014/main" id="{7068FCE4-1B47-3C4B-B091-013120A97D09}"/>
              </a:ext>
            </a:extLst>
          </p:cNvPr>
          <p:cNvGrpSpPr/>
          <p:nvPr userDrawn="1"/>
        </p:nvGrpSpPr>
        <p:grpSpPr>
          <a:xfrm rot="16200000">
            <a:off x="499388" y="-322655"/>
            <a:ext cx="535531" cy="645309"/>
            <a:chOff x="10945855" y="7317026"/>
            <a:chExt cx="2483924" cy="2993104"/>
          </a:xfrm>
        </p:grpSpPr>
        <p:sp>
          <p:nvSpPr>
            <p:cNvPr id="13" name="Freeform: Shape 15">
              <a:extLst>
                <a:ext uri="{FF2B5EF4-FFF2-40B4-BE49-F238E27FC236}">
                  <a16:creationId xmlns:a16="http://schemas.microsoft.com/office/drawing/2014/main" id="{FEC3FDE7-F27E-5E4E-8752-287CAB7792D4}"/>
                </a:ext>
              </a:extLst>
            </p:cNvPr>
            <p:cNvSpPr/>
            <p:nvPr/>
          </p:nvSpPr>
          <p:spPr>
            <a:xfrm rot="2700000">
              <a:off x="10945855" y="7826207"/>
              <a:ext cx="2483923" cy="2483924"/>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Freeform: Shape 16">
              <a:extLst>
                <a:ext uri="{FF2B5EF4-FFF2-40B4-BE49-F238E27FC236}">
                  <a16:creationId xmlns:a16="http://schemas.microsoft.com/office/drawing/2014/main" id="{81C902DB-0D21-5044-82B6-9E7A70A1BF62}"/>
                </a:ext>
              </a:extLst>
            </p:cNvPr>
            <p:cNvSpPr/>
            <p:nvPr/>
          </p:nvSpPr>
          <p:spPr>
            <a:xfrm rot="8100000" flipH="1">
              <a:off x="10986797" y="7317026"/>
              <a:ext cx="2402031" cy="2402032"/>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1">
                  <a:lumMod val="60000"/>
                  <a:lumOff val="40000"/>
                </a:schemeClr>
              </a:fgClr>
              <a:bgClr>
                <a:schemeClr val="accent2">
                  <a:lumMod val="50000"/>
                </a:schemeClr>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15" name="Group 14">
            <a:extLst>
              <a:ext uri="{FF2B5EF4-FFF2-40B4-BE49-F238E27FC236}">
                <a16:creationId xmlns:a16="http://schemas.microsoft.com/office/drawing/2014/main" id="{BE1E08A0-195D-694F-947B-986A76FBB93E}"/>
              </a:ext>
            </a:extLst>
          </p:cNvPr>
          <p:cNvGrpSpPr/>
          <p:nvPr userDrawn="1"/>
        </p:nvGrpSpPr>
        <p:grpSpPr>
          <a:xfrm>
            <a:off x="-1" y="1357409"/>
            <a:ext cx="12192001" cy="4846320"/>
            <a:chOff x="-1" y="1357409"/>
            <a:chExt cx="12192001" cy="4917518"/>
          </a:xfrm>
        </p:grpSpPr>
        <p:sp>
          <p:nvSpPr>
            <p:cNvPr id="16" name="Rectangle: Single Corner Snipped 18">
              <a:extLst>
                <a:ext uri="{FF2B5EF4-FFF2-40B4-BE49-F238E27FC236}">
                  <a16:creationId xmlns:a16="http://schemas.microsoft.com/office/drawing/2014/main" id="{ED5DFFCD-1EE3-E64E-B51F-BD7D72413E0B}"/>
                </a:ext>
              </a:extLst>
            </p:cNvPr>
            <p:cNvSpPr/>
            <p:nvPr userDrawn="1"/>
          </p:nvSpPr>
          <p:spPr>
            <a:xfrm flipV="1">
              <a:off x="-1" y="1357409"/>
              <a:ext cx="12192000" cy="4917518"/>
            </a:xfrm>
            <a:prstGeom prst="snip1Rect">
              <a:avLst>
                <a:gd name="adj" fmla="val 0"/>
              </a:avLst>
            </a:prstGeom>
            <a:pattFill prst="dkVert">
              <a:fgClr>
                <a:schemeClr val="accent5"/>
              </a:fgClr>
              <a:bgClr>
                <a:schemeClr val="accent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17" name="Rectangle: Single Corner Snipped 2">
              <a:extLst>
                <a:ext uri="{FF2B5EF4-FFF2-40B4-BE49-F238E27FC236}">
                  <a16:creationId xmlns:a16="http://schemas.microsoft.com/office/drawing/2014/main" id="{C12DB3CA-8E64-AA43-BFBE-A2CA9A816DBE}"/>
                </a:ext>
              </a:extLst>
            </p:cNvPr>
            <p:cNvSpPr/>
            <p:nvPr userDrawn="1"/>
          </p:nvSpPr>
          <p:spPr>
            <a:xfrm flipV="1">
              <a:off x="-1" y="1357409"/>
              <a:ext cx="12192001" cy="4917518"/>
            </a:xfrm>
            <a:prstGeom prst="snip1Rect">
              <a:avLst>
                <a:gd name="adj" fmla="val 1967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18" name="Freeform: Shape 23">
            <a:extLst>
              <a:ext uri="{FF2B5EF4-FFF2-40B4-BE49-F238E27FC236}">
                <a16:creationId xmlns:a16="http://schemas.microsoft.com/office/drawing/2014/main" id="{A587DEFD-D470-4142-8E0D-A71DDB147C92}"/>
              </a:ext>
            </a:extLst>
          </p:cNvPr>
          <p:cNvSpPr/>
          <p:nvPr userDrawn="1"/>
        </p:nvSpPr>
        <p:spPr>
          <a:xfrm flipH="1">
            <a:off x="10782300" y="5448297"/>
            <a:ext cx="1409700" cy="1409703"/>
          </a:xfrm>
          <a:custGeom>
            <a:avLst/>
            <a:gdLst>
              <a:gd name="connsiteX0" fmla="*/ 754341 w 754341"/>
              <a:gd name="connsiteY0" fmla="*/ 754341 h 754341"/>
              <a:gd name="connsiteX1" fmla="*/ 0 w 754341"/>
              <a:gd name="connsiteY1" fmla="*/ 754341 h 754341"/>
              <a:gd name="connsiteX2" fmla="*/ 0 w 754341"/>
              <a:gd name="connsiteY2" fmla="*/ 0 h 754341"/>
            </a:gdLst>
            <a:ahLst/>
            <a:cxnLst>
              <a:cxn ang="0">
                <a:pos x="connsiteX0" y="connsiteY0"/>
              </a:cxn>
              <a:cxn ang="0">
                <a:pos x="connsiteX1" y="connsiteY1"/>
              </a:cxn>
              <a:cxn ang="0">
                <a:pos x="connsiteX2" y="connsiteY2"/>
              </a:cxn>
            </a:cxnLst>
            <a:rect l="l" t="t" r="r" b="b"/>
            <a:pathLst>
              <a:path w="754341" h="754341">
                <a:moveTo>
                  <a:pt x="754341" y="754341"/>
                </a:moveTo>
                <a:lnTo>
                  <a:pt x="0" y="754341"/>
                </a:lnTo>
                <a:lnTo>
                  <a:pt x="0" y="0"/>
                </a:lnTo>
                <a:close/>
              </a:path>
            </a:pathLst>
          </a:custGeom>
          <a:pattFill prst="dkHorz">
            <a:fgClr>
              <a:schemeClr val="accent2">
                <a:lumMod val="50000"/>
              </a:schemeClr>
            </a:fgClr>
            <a:bgClr>
              <a:schemeClr val="accent2"/>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Slide Number Placeholder 4">
            <a:extLst>
              <a:ext uri="{FF2B5EF4-FFF2-40B4-BE49-F238E27FC236}">
                <a16:creationId xmlns:a16="http://schemas.microsoft.com/office/drawing/2014/main" id="{7D9BF857-7910-734D-A217-5E3344220AA2}"/>
              </a:ext>
            </a:extLst>
          </p:cNvPr>
          <p:cNvSpPr txBox="1">
            <a:spLocks/>
          </p:cNvSpPr>
          <p:nvPr userDrawn="1"/>
        </p:nvSpPr>
        <p:spPr>
          <a:xfrm>
            <a:off x="11252200" y="6315075"/>
            <a:ext cx="406400" cy="365125"/>
          </a:xfrm>
          <a:prstGeom prst="rect">
            <a:avLst/>
          </a:prstGeom>
        </p:spPr>
        <p:txBody>
          <a:bodyPr/>
          <a:lstStyle>
            <a:defPPr>
              <a:defRPr lang="en-US"/>
            </a:defPPr>
            <a:lvl1pPr marL="0" algn="l" defTabSz="914400" rtl="0" eaLnBrk="1" latinLnBrk="0" hangingPunct="1">
              <a:defRPr sz="1000" kern="1200">
                <a:solidFill>
                  <a:schemeClr val="bg1"/>
                </a:solidFill>
                <a:latin typeface="Trade Gothic LT Pro" panose="020B05030403030200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263D6C4-4840-40CC-AC84-17E24B3B7BDE}" type="slidenum">
              <a:rPr lang="en-US" noProof="0" smtClean="0"/>
              <a:pPr/>
              <a:t>‹#›</a:t>
            </a:fld>
            <a:endParaRPr lang="en-US" noProof="0" dirty="0"/>
          </a:p>
        </p:txBody>
      </p:sp>
    </p:spTree>
    <p:extLst>
      <p:ext uri="{BB962C8B-B14F-4D97-AF65-F5344CB8AC3E}">
        <p14:creationId xmlns:p14="http://schemas.microsoft.com/office/powerpoint/2010/main" val="666093331"/>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60" r:id="rId3"/>
    <p:sldLayoutId id="2147483666" r:id="rId4"/>
    <p:sldLayoutId id="2147483654" r:id="rId5"/>
    <p:sldLayoutId id="2147483661" r:id="rId6"/>
    <p:sldLayoutId id="2147483677" r:id="rId7"/>
    <p:sldLayoutId id="2147483674" r:id="rId8"/>
    <p:sldLayoutId id="2147483665" r:id="rId9"/>
    <p:sldLayoutId id="2147483673" r:id="rId10"/>
    <p:sldLayoutId id="2147483662" r:id="rId11"/>
    <p:sldLayoutId id="2147483663" r:id="rId12"/>
    <p:sldLayoutId id="2147483664" r:id="rId13"/>
    <p:sldLayoutId id="2147483675" r:id="rId14"/>
    <p:sldLayoutId id="2147483676" r:id="rId15"/>
    <p:sldLayoutId id="2147483672" r:id="rId16"/>
    <p:sldLayoutId id="2147483667" r:id="rId17"/>
    <p:sldLayoutId id="2147483668" r:id="rId18"/>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336" userDrawn="1">
          <p15:clr>
            <a:srgbClr val="F26B43"/>
          </p15:clr>
        </p15:guide>
        <p15:guide id="4" orient="horz" pos="336" userDrawn="1">
          <p15:clr>
            <a:srgbClr val="F26B43"/>
          </p15:clr>
        </p15:guide>
        <p15:guide id="5" pos="7344" userDrawn="1">
          <p15:clr>
            <a:srgbClr val="F26B43"/>
          </p15:clr>
        </p15:guide>
        <p15:guide id="6" orient="horz" pos="398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BE5BF-9922-45FB-8F3F-4446D40A051B}"/>
              </a:ext>
            </a:extLst>
          </p:cNvPr>
          <p:cNvSpPr>
            <a:spLocks noGrp="1"/>
          </p:cNvSpPr>
          <p:nvPr>
            <p:ph type="ctrTitle"/>
          </p:nvPr>
        </p:nvSpPr>
        <p:spPr/>
        <p:txBody>
          <a:bodyPr/>
          <a:lstStyle/>
          <a:p>
            <a:r>
              <a:rPr lang="en-US" sz="4000" dirty="0"/>
              <a:t>Anomaly Detection in the CMSWEB Services</a:t>
            </a:r>
          </a:p>
        </p:txBody>
      </p:sp>
      <p:sp>
        <p:nvSpPr>
          <p:cNvPr id="3" name="Subtitle 2">
            <a:extLst>
              <a:ext uri="{FF2B5EF4-FFF2-40B4-BE49-F238E27FC236}">
                <a16:creationId xmlns:a16="http://schemas.microsoft.com/office/drawing/2014/main" id="{0D537F64-4C96-4AA8-BB21-E8053A3186DD}"/>
              </a:ext>
            </a:extLst>
          </p:cNvPr>
          <p:cNvSpPr>
            <a:spLocks noGrp="1"/>
          </p:cNvSpPr>
          <p:nvPr>
            <p:ph type="subTitle" idx="1"/>
          </p:nvPr>
        </p:nvSpPr>
        <p:spPr>
          <a:xfrm>
            <a:off x="2761488" y="3721608"/>
            <a:ext cx="7077456" cy="1055108"/>
          </a:xfrm>
        </p:spPr>
        <p:txBody>
          <a:bodyPr>
            <a:normAutofit lnSpcReduction="10000"/>
          </a:bodyPr>
          <a:lstStyle/>
          <a:p>
            <a:pPr marL="0" indent="0">
              <a:buNone/>
            </a:pPr>
            <a:r>
              <a:rPr lang="en-US" dirty="0"/>
              <a:t>CERN SUMMER STUDENT 2024</a:t>
            </a:r>
          </a:p>
          <a:p>
            <a:pPr marL="0" indent="0">
              <a:buNone/>
            </a:pPr>
            <a:r>
              <a:rPr lang="en-US" dirty="0"/>
              <a:t>QUAID-I-AZAM UNIVERSITY</a:t>
            </a:r>
          </a:p>
          <a:p>
            <a:pPr marL="0" indent="0">
              <a:buNone/>
            </a:pPr>
            <a:r>
              <a:rPr lang="en-US" dirty="0"/>
              <a:t>DEPARTMENT OF COMPUTER SCIENCE</a:t>
            </a:r>
          </a:p>
        </p:txBody>
      </p:sp>
      <p:sp>
        <p:nvSpPr>
          <p:cNvPr id="4" name="Subtitle 2">
            <a:extLst>
              <a:ext uri="{FF2B5EF4-FFF2-40B4-BE49-F238E27FC236}">
                <a16:creationId xmlns:a16="http://schemas.microsoft.com/office/drawing/2014/main" id="{1B4B0DD6-9AC2-B186-1E4A-D4DB2D2E99D3}"/>
              </a:ext>
            </a:extLst>
          </p:cNvPr>
          <p:cNvSpPr txBox="1">
            <a:spLocks/>
          </p:cNvSpPr>
          <p:nvPr/>
        </p:nvSpPr>
        <p:spPr>
          <a:xfrm>
            <a:off x="6300216" y="5197841"/>
            <a:ext cx="7077456" cy="8686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lang="en-GB" sz="1800" kern="1200" spc="300" dirty="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NASIR HUSSAIN</a:t>
            </a:r>
          </a:p>
          <a:p>
            <a:r>
              <a:rPr lang="en-US" dirty="0"/>
              <a:t>SUPERVISOR: DR. MUHAMMAD IMRAN</a:t>
            </a:r>
          </a:p>
        </p:txBody>
      </p:sp>
      <p:pic>
        <p:nvPicPr>
          <p:cNvPr id="6" name="Picture 5" descr="A logo with black lines&#10;&#10;Description automatically generated">
            <a:extLst>
              <a:ext uri="{FF2B5EF4-FFF2-40B4-BE49-F238E27FC236}">
                <a16:creationId xmlns:a16="http://schemas.microsoft.com/office/drawing/2014/main" id="{8BEF34E6-BB88-1843-296E-C1ADFAD23685}"/>
              </a:ext>
            </a:extLst>
          </p:cNvPr>
          <p:cNvPicPr>
            <a:picLocks noChangeAspect="1"/>
          </p:cNvPicPr>
          <p:nvPr/>
        </p:nvPicPr>
        <p:blipFill>
          <a:blip r:embed="rId2"/>
          <a:stretch>
            <a:fillRect/>
          </a:stretch>
        </p:blipFill>
        <p:spPr>
          <a:xfrm>
            <a:off x="7814882" y="235600"/>
            <a:ext cx="1552575" cy="1552575"/>
          </a:xfrm>
          <a:prstGeom prst="rect">
            <a:avLst/>
          </a:prstGeom>
        </p:spPr>
      </p:pic>
      <p:pic>
        <p:nvPicPr>
          <p:cNvPr id="8" name="Picture 7">
            <a:extLst>
              <a:ext uri="{FF2B5EF4-FFF2-40B4-BE49-F238E27FC236}">
                <a16:creationId xmlns:a16="http://schemas.microsoft.com/office/drawing/2014/main" id="{1586AE67-7F02-165D-8EAC-82232FFE19B4}"/>
              </a:ext>
            </a:extLst>
          </p:cNvPr>
          <p:cNvPicPr>
            <a:picLocks noChangeAspect="1"/>
          </p:cNvPicPr>
          <p:nvPr/>
        </p:nvPicPr>
        <p:blipFill>
          <a:blip r:embed="rId3"/>
          <a:stretch>
            <a:fillRect/>
          </a:stretch>
        </p:blipFill>
        <p:spPr>
          <a:xfrm>
            <a:off x="9729787" y="235600"/>
            <a:ext cx="1552575" cy="1552575"/>
          </a:xfrm>
          <a:prstGeom prst="rect">
            <a:avLst/>
          </a:prstGeom>
        </p:spPr>
      </p:pic>
      <p:pic>
        <p:nvPicPr>
          <p:cNvPr id="7" name="Picture 6" descr="A green and white logo&#10;&#10;Description automatically generated">
            <a:extLst>
              <a:ext uri="{FF2B5EF4-FFF2-40B4-BE49-F238E27FC236}">
                <a16:creationId xmlns:a16="http://schemas.microsoft.com/office/drawing/2014/main" id="{60D715FF-E2AE-F059-6677-54922BFB2C21}"/>
              </a:ext>
            </a:extLst>
          </p:cNvPr>
          <p:cNvPicPr>
            <a:picLocks noChangeAspect="1"/>
          </p:cNvPicPr>
          <p:nvPr/>
        </p:nvPicPr>
        <p:blipFill>
          <a:blip r:embed="rId4"/>
          <a:stretch>
            <a:fillRect/>
          </a:stretch>
        </p:blipFill>
        <p:spPr>
          <a:xfrm>
            <a:off x="5899977" y="235600"/>
            <a:ext cx="1552575" cy="1552575"/>
          </a:xfrm>
          <a:prstGeom prst="rect">
            <a:avLst/>
          </a:prstGeom>
        </p:spPr>
      </p:pic>
    </p:spTree>
    <p:extLst>
      <p:ext uri="{BB962C8B-B14F-4D97-AF65-F5344CB8AC3E}">
        <p14:creationId xmlns:p14="http://schemas.microsoft.com/office/powerpoint/2010/main" val="3946934594"/>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BE5BF-9922-45FB-8F3F-4446D40A051B}"/>
              </a:ext>
            </a:extLst>
          </p:cNvPr>
          <p:cNvSpPr>
            <a:spLocks noGrp="1"/>
          </p:cNvSpPr>
          <p:nvPr>
            <p:ph type="ctrTitle"/>
          </p:nvPr>
        </p:nvSpPr>
        <p:spPr/>
        <p:txBody>
          <a:bodyPr/>
          <a:lstStyle/>
          <a:p>
            <a:r>
              <a:rPr lang="en-US" dirty="0"/>
              <a:t>Thank You!</a:t>
            </a:r>
            <a:br>
              <a:rPr lang="en-US" dirty="0"/>
            </a:br>
            <a:r>
              <a:rPr lang="en-US" dirty="0"/>
              <a:t>Q/A</a:t>
            </a:r>
            <a:br>
              <a:rPr lang="en-US" dirty="0"/>
            </a:br>
            <a:r>
              <a:rPr lang="en-US" sz="2800" dirty="0"/>
              <a:t>nasir.hussain@cern.ch</a:t>
            </a:r>
            <a:endParaRPr lang="en-GB" sz="2800" dirty="0"/>
          </a:p>
        </p:txBody>
      </p:sp>
      <p:grpSp>
        <p:nvGrpSpPr>
          <p:cNvPr id="3" name="Group 2">
            <a:extLst>
              <a:ext uri="{FF2B5EF4-FFF2-40B4-BE49-F238E27FC236}">
                <a16:creationId xmlns:a16="http://schemas.microsoft.com/office/drawing/2014/main" id="{EA2D8B07-9535-2F96-329C-C0B30095FE5C}"/>
              </a:ext>
            </a:extLst>
          </p:cNvPr>
          <p:cNvGrpSpPr/>
          <p:nvPr/>
        </p:nvGrpSpPr>
        <p:grpSpPr>
          <a:xfrm>
            <a:off x="0" y="6487646"/>
            <a:ext cx="17451147" cy="942797"/>
            <a:chOff x="0" y="6487646"/>
            <a:chExt cx="17451147" cy="942797"/>
          </a:xfrm>
        </p:grpSpPr>
        <p:sp>
          <p:nvSpPr>
            <p:cNvPr id="4" name="Rectangle 3">
              <a:extLst>
                <a:ext uri="{FF2B5EF4-FFF2-40B4-BE49-F238E27FC236}">
                  <a16:creationId xmlns:a16="http://schemas.microsoft.com/office/drawing/2014/main" id="{B3A192CE-20FF-B5A5-43AA-02997080BD6D}"/>
                </a:ext>
              </a:extLst>
            </p:cNvPr>
            <p:cNvSpPr/>
            <p:nvPr/>
          </p:nvSpPr>
          <p:spPr>
            <a:xfrm>
              <a:off x="0" y="6487646"/>
              <a:ext cx="12192000" cy="37035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K" dirty="0"/>
            </a:p>
          </p:txBody>
        </p:sp>
        <p:sp>
          <p:nvSpPr>
            <p:cNvPr id="5" name="Subtitle 2">
              <a:extLst>
                <a:ext uri="{FF2B5EF4-FFF2-40B4-BE49-F238E27FC236}">
                  <a16:creationId xmlns:a16="http://schemas.microsoft.com/office/drawing/2014/main" id="{1A2FD96B-09CD-EBC9-9677-B78A1CAA9EDB}"/>
                </a:ext>
              </a:extLst>
            </p:cNvPr>
            <p:cNvSpPr txBox="1">
              <a:spLocks/>
            </p:cNvSpPr>
            <p:nvPr/>
          </p:nvSpPr>
          <p:spPr>
            <a:xfrm>
              <a:off x="0" y="6561763"/>
              <a:ext cx="7077456" cy="8686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lang="en-GB" sz="1800" kern="1200" spc="300" dirty="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spc="0" dirty="0"/>
                <a:t>Nasir Hussain | Anomaly Detection in CMSWEB Services | CMS CERN</a:t>
              </a:r>
            </a:p>
          </p:txBody>
        </p:sp>
        <p:sp>
          <p:nvSpPr>
            <p:cNvPr id="6" name="Subtitle 2">
              <a:extLst>
                <a:ext uri="{FF2B5EF4-FFF2-40B4-BE49-F238E27FC236}">
                  <a16:creationId xmlns:a16="http://schemas.microsoft.com/office/drawing/2014/main" id="{D5F864F4-6360-EAF2-2EB7-3DFA4132E37F}"/>
                </a:ext>
              </a:extLst>
            </p:cNvPr>
            <p:cNvSpPr txBox="1">
              <a:spLocks/>
            </p:cNvSpPr>
            <p:nvPr/>
          </p:nvSpPr>
          <p:spPr>
            <a:xfrm>
              <a:off x="10373691" y="6561763"/>
              <a:ext cx="7077456" cy="8686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lang="en-GB" sz="1800" kern="1200" spc="300" dirty="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spc="0" dirty="0"/>
                <a:t>August 08, 2024</a:t>
              </a:r>
            </a:p>
          </p:txBody>
        </p:sp>
      </p:grpSp>
    </p:spTree>
    <p:extLst>
      <p:ext uri="{BB962C8B-B14F-4D97-AF65-F5344CB8AC3E}">
        <p14:creationId xmlns:p14="http://schemas.microsoft.com/office/powerpoint/2010/main" val="429771863"/>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5E3981-F0D7-482C-A8E0-6A57700BECA7}"/>
              </a:ext>
            </a:extLst>
          </p:cNvPr>
          <p:cNvSpPr>
            <a:spLocks noGrp="1"/>
          </p:cNvSpPr>
          <p:nvPr>
            <p:ph type="title"/>
          </p:nvPr>
        </p:nvSpPr>
        <p:spPr/>
        <p:txBody>
          <a:bodyPr/>
          <a:lstStyle/>
          <a:p>
            <a:r>
              <a:rPr lang="en-US" dirty="0"/>
              <a:t>Project Overview</a:t>
            </a:r>
          </a:p>
        </p:txBody>
      </p:sp>
      <p:sp>
        <p:nvSpPr>
          <p:cNvPr id="8" name="Text Placeholder 7">
            <a:extLst>
              <a:ext uri="{FF2B5EF4-FFF2-40B4-BE49-F238E27FC236}">
                <a16:creationId xmlns:a16="http://schemas.microsoft.com/office/drawing/2014/main" id="{47DC4E62-1A34-4F98-A451-214F1808519C}"/>
              </a:ext>
            </a:extLst>
          </p:cNvPr>
          <p:cNvSpPr>
            <a:spLocks noGrp="1"/>
          </p:cNvSpPr>
          <p:nvPr>
            <p:ph type="body" sz="quarter" idx="2"/>
          </p:nvPr>
        </p:nvSpPr>
        <p:spPr>
          <a:xfrm>
            <a:off x="444500" y="1586706"/>
            <a:ext cx="5157787" cy="4445604"/>
          </a:xfrm>
        </p:spPr>
        <p:txBody>
          <a:bodyPr>
            <a:normAutofit lnSpcReduction="10000"/>
          </a:bodyPr>
          <a:lstStyle/>
          <a:p>
            <a:r>
              <a:rPr lang="en-US" b="1" dirty="0"/>
              <a:t>Objective:</a:t>
            </a:r>
            <a:br>
              <a:rPr lang="en-US" dirty="0"/>
            </a:br>
            <a:r>
              <a:rPr lang="en-US" dirty="0"/>
              <a:t>Develop a robust application for anomaly detection within the CMSWEB cluster, leveraging machine/deep learning to ensure the reliability and security of critical web services.</a:t>
            </a:r>
          </a:p>
          <a:p>
            <a:r>
              <a:rPr lang="en-US" b="1" dirty="0"/>
              <a:t>Key Components:</a:t>
            </a:r>
            <a:endParaRPr lang="en-US" dirty="0"/>
          </a:p>
          <a:p>
            <a:pPr>
              <a:buFont typeface="Arial" panose="020B0604020202020204" pitchFamily="34" charset="0"/>
              <a:buChar char="•"/>
            </a:pPr>
            <a:r>
              <a:rPr lang="en-US" b="1" dirty="0"/>
              <a:t>Infrastructure:</a:t>
            </a:r>
            <a:endParaRPr lang="en-US" dirty="0"/>
          </a:p>
          <a:p>
            <a:pPr marL="742950" lvl="1" indent="-285750">
              <a:buFont typeface="Arial" panose="020B0604020202020204" pitchFamily="34" charset="0"/>
              <a:buChar char="•"/>
            </a:pPr>
            <a:r>
              <a:rPr lang="en-US" dirty="0"/>
              <a:t>Built on Kubernetes (k8s) technology.</a:t>
            </a:r>
          </a:p>
          <a:p>
            <a:pPr marL="742950" lvl="1" indent="-285750">
              <a:buFont typeface="Arial" panose="020B0604020202020204" pitchFamily="34" charset="0"/>
              <a:buChar char="•"/>
            </a:pPr>
            <a:r>
              <a:rPr lang="en-US" dirty="0"/>
              <a:t>Hosts over 24 critical web services (e.g., DBS, DAS, CRAB, </a:t>
            </a:r>
            <a:r>
              <a:rPr lang="en-US" dirty="0" err="1"/>
              <a:t>WMarchive</a:t>
            </a:r>
            <a:r>
              <a:rPr lang="en-US" dirty="0"/>
              <a:t>, </a:t>
            </a:r>
            <a:r>
              <a:rPr lang="en-US" dirty="0" err="1"/>
              <a:t>WMCore</a:t>
            </a:r>
            <a:r>
              <a:rPr lang="en-US" dirty="0"/>
              <a:t>).</a:t>
            </a:r>
          </a:p>
          <a:p>
            <a:pPr>
              <a:buFont typeface="Arial" panose="020B0604020202020204" pitchFamily="34" charset="0"/>
              <a:buChar char="•"/>
            </a:pPr>
            <a:r>
              <a:rPr lang="en-US" b="1" dirty="0"/>
              <a:t>Approach:</a:t>
            </a:r>
            <a:endParaRPr lang="en-US" dirty="0"/>
          </a:p>
          <a:p>
            <a:pPr marL="742950" lvl="1" indent="-285750">
              <a:buFont typeface="Arial" panose="020B0604020202020204" pitchFamily="34" charset="0"/>
              <a:buChar char="•"/>
            </a:pPr>
            <a:r>
              <a:rPr lang="en-US" dirty="0"/>
              <a:t>Utilize machine/deep learning techniques to analyze service parameters.</a:t>
            </a:r>
          </a:p>
          <a:p>
            <a:pPr marL="742950" lvl="1" indent="-285750">
              <a:buFont typeface="Arial" panose="020B0604020202020204" pitchFamily="34" charset="0"/>
              <a:buChar char="•"/>
            </a:pPr>
            <a:r>
              <a:rPr lang="en-US" dirty="0"/>
              <a:t>Continuously monitor for deviations from expected behavior.</a:t>
            </a:r>
          </a:p>
          <a:p>
            <a:endParaRPr lang="en-US" dirty="0"/>
          </a:p>
        </p:txBody>
      </p:sp>
      <p:sp>
        <p:nvSpPr>
          <p:cNvPr id="6" name="Text Placeholder 5">
            <a:extLst>
              <a:ext uri="{FF2B5EF4-FFF2-40B4-BE49-F238E27FC236}">
                <a16:creationId xmlns:a16="http://schemas.microsoft.com/office/drawing/2014/main" id="{000A9570-5EF6-4AFB-9FCA-7C8998E3FEB1}"/>
              </a:ext>
            </a:extLst>
          </p:cNvPr>
          <p:cNvSpPr>
            <a:spLocks noGrp="1"/>
          </p:cNvSpPr>
          <p:nvPr>
            <p:ph type="body" sz="quarter" idx="4"/>
          </p:nvPr>
        </p:nvSpPr>
        <p:spPr>
          <a:xfrm>
            <a:off x="6475412" y="1586705"/>
            <a:ext cx="5183188" cy="4445603"/>
          </a:xfrm>
        </p:spPr>
        <p:txBody>
          <a:bodyPr>
            <a:normAutofit/>
          </a:bodyPr>
          <a:lstStyle/>
          <a:p>
            <a:pPr>
              <a:buFont typeface="Arial" panose="020B0604020202020204" pitchFamily="34" charset="0"/>
              <a:buChar char="•"/>
            </a:pPr>
            <a:r>
              <a:rPr lang="en-US" b="1" dirty="0"/>
              <a:t>Functionality:</a:t>
            </a:r>
            <a:endParaRPr lang="en-US" dirty="0"/>
          </a:p>
          <a:p>
            <a:pPr marL="742950" lvl="1" indent="-285750">
              <a:buFont typeface="Arial" panose="020B0604020202020204" pitchFamily="34" charset="0"/>
              <a:buChar char="•"/>
            </a:pPr>
            <a:r>
              <a:rPr lang="en-US" dirty="0"/>
              <a:t>Identify and discern anomalies indicative of security breaches or performance issues.</a:t>
            </a:r>
          </a:p>
          <a:p>
            <a:pPr marL="742950" lvl="1" indent="-285750">
              <a:buFont typeface="Arial" panose="020B0604020202020204" pitchFamily="34" charset="0"/>
              <a:buChar char="•"/>
            </a:pPr>
            <a:r>
              <a:rPr lang="en-US" dirty="0"/>
              <a:t>Record detected anomalies and generate alerts.</a:t>
            </a:r>
          </a:p>
          <a:p>
            <a:pPr>
              <a:buFont typeface="Arial" panose="020B0604020202020204" pitchFamily="34" charset="0"/>
              <a:buChar char="•"/>
            </a:pPr>
            <a:r>
              <a:rPr lang="en-US" b="1" dirty="0"/>
              <a:t>Alerting Mechanism:</a:t>
            </a:r>
            <a:endParaRPr lang="en-US" dirty="0"/>
          </a:p>
          <a:p>
            <a:pPr marL="742950" lvl="1" indent="-285750">
              <a:buFont typeface="Arial" panose="020B0604020202020204" pitchFamily="34" charset="0"/>
              <a:buChar char="•"/>
            </a:pPr>
            <a:r>
              <a:rPr lang="en-US" dirty="0"/>
              <a:t>Intelligent routing of alerts to relevant service developers or administrators.</a:t>
            </a:r>
          </a:p>
          <a:p>
            <a:pPr marL="742950" lvl="1" indent="-285750">
              <a:buFont typeface="Arial" panose="020B0604020202020204" pitchFamily="34" charset="0"/>
              <a:buChar char="•"/>
            </a:pPr>
            <a:r>
              <a:rPr lang="en-US" dirty="0"/>
              <a:t>Proactive issue resolution to minimize disruptions.</a:t>
            </a:r>
          </a:p>
          <a:p>
            <a:r>
              <a:rPr lang="en-US" b="1" dirty="0"/>
              <a:t>Outcome:</a:t>
            </a:r>
            <a:br>
              <a:rPr lang="en-US" dirty="0"/>
            </a:br>
            <a:r>
              <a:rPr lang="en-US" dirty="0"/>
              <a:t>Enhance the reliability and security of the CMSWEB cluster, ensuring seamless operation of critical services through timely anomaly detection and response.</a:t>
            </a:r>
          </a:p>
        </p:txBody>
      </p:sp>
      <p:sp>
        <p:nvSpPr>
          <p:cNvPr id="3" name="Slide Number Placeholder 2">
            <a:extLst>
              <a:ext uri="{FF2B5EF4-FFF2-40B4-BE49-F238E27FC236}">
                <a16:creationId xmlns:a16="http://schemas.microsoft.com/office/drawing/2014/main" id="{1EF990D4-6C20-B78D-0913-0DCE050E647E}"/>
              </a:ext>
            </a:extLst>
          </p:cNvPr>
          <p:cNvSpPr>
            <a:spLocks noGrp="1"/>
          </p:cNvSpPr>
          <p:nvPr>
            <p:ph type="sldNum" sz="quarter" idx="12"/>
          </p:nvPr>
        </p:nvSpPr>
        <p:spPr/>
        <p:txBody>
          <a:bodyPr/>
          <a:lstStyle/>
          <a:p>
            <a:fld id="{C263D6C4-4840-40CC-AC84-17E24B3B7BDE}" type="slidenum">
              <a:rPr lang="en-US" noProof="0" smtClean="0"/>
              <a:pPr/>
              <a:t>2</a:t>
            </a:fld>
            <a:endParaRPr lang="en-US" noProof="0" dirty="0"/>
          </a:p>
        </p:txBody>
      </p:sp>
      <p:grpSp>
        <p:nvGrpSpPr>
          <p:cNvPr id="5" name="Group 4">
            <a:extLst>
              <a:ext uri="{FF2B5EF4-FFF2-40B4-BE49-F238E27FC236}">
                <a16:creationId xmlns:a16="http://schemas.microsoft.com/office/drawing/2014/main" id="{371AA2B2-7B46-B04E-C950-F92BABA7B9C6}"/>
              </a:ext>
            </a:extLst>
          </p:cNvPr>
          <p:cNvGrpSpPr/>
          <p:nvPr/>
        </p:nvGrpSpPr>
        <p:grpSpPr>
          <a:xfrm>
            <a:off x="0" y="6487646"/>
            <a:ext cx="17451147" cy="942797"/>
            <a:chOff x="0" y="6487646"/>
            <a:chExt cx="17451147" cy="942797"/>
          </a:xfrm>
        </p:grpSpPr>
        <p:sp>
          <p:nvSpPr>
            <p:cNvPr id="7" name="Rectangle 6">
              <a:extLst>
                <a:ext uri="{FF2B5EF4-FFF2-40B4-BE49-F238E27FC236}">
                  <a16:creationId xmlns:a16="http://schemas.microsoft.com/office/drawing/2014/main" id="{900995EC-9355-31DC-29BB-FEDAD62853F6}"/>
                </a:ext>
              </a:extLst>
            </p:cNvPr>
            <p:cNvSpPr/>
            <p:nvPr/>
          </p:nvSpPr>
          <p:spPr>
            <a:xfrm>
              <a:off x="0" y="6487646"/>
              <a:ext cx="12192000" cy="37035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K" dirty="0"/>
            </a:p>
          </p:txBody>
        </p:sp>
        <p:sp>
          <p:nvSpPr>
            <p:cNvPr id="9" name="Subtitle 2">
              <a:extLst>
                <a:ext uri="{FF2B5EF4-FFF2-40B4-BE49-F238E27FC236}">
                  <a16:creationId xmlns:a16="http://schemas.microsoft.com/office/drawing/2014/main" id="{B762D07B-89B1-E192-183A-C05D1967403B}"/>
                </a:ext>
              </a:extLst>
            </p:cNvPr>
            <p:cNvSpPr txBox="1">
              <a:spLocks/>
            </p:cNvSpPr>
            <p:nvPr/>
          </p:nvSpPr>
          <p:spPr>
            <a:xfrm>
              <a:off x="0" y="6561763"/>
              <a:ext cx="7077456" cy="8686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lang="en-GB" sz="1800" kern="1200" spc="300" dirty="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spc="0" dirty="0"/>
                <a:t>Nasir Hussain | Anomaly Detection in CMSWEB Services | CMS CERN</a:t>
              </a:r>
            </a:p>
          </p:txBody>
        </p:sp>
        <p:sp>
          <p:nvSpPr>
            <p:cNvPr id="10" name="Subtitle 2">
              <a:extLst>
                <a:ext uri="{FF2B5EF4-FFF2-40B4-BE49-F238E27FC236}">
                  <a16:creationId xmlns:a16="http://schemas.microsoft.com/office/drawing/2014/main" id="{93DD9B34-5102-E13D-7A2C-BCF2EB181BC9}"/>
                </a:ext>
              </a:extLst>
            </p:cNvPr>
            <p:cNvSpPr txBox="1">
              <a:spLocks/>
            </p:cNvSpPr>
            <p:nvPr/>
          </p:nvSpPr>
          <p:spPr>
            <a:xfrm>
              <a:off x="10373691" y="6561763"/>
              <a:ext cx="7077456" cy="8686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lang="en-GB" sz="1800" kern="1200" spc="300" dirty="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spc="0" dirty="0"/>
                <a:t>August 08, 2024</a:t>
              </a:r>
            </a:p>
          </p:txBody>
        </p:sp>
      </p:grpSp>
    </p:spTree>
    <p:extLst>
      <p:ext uri="{BB962C8B-B14F-4D97-AF65-F5344CB8AC3E}">
        <p14:creationId xmlns:p14="http://schemas.microsoft.com/office/powerpoint/2010/main" val="3607270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ECDB5-EBC9-B305-339B-FE76B0C17C2F}"/>
              </a:ext>
            </a:extLst>
          </p:cNvPr>
          <p:cNvSpPr>
            <a:spLocks noGrp="1"/>
          </p:cNvSpPr>
          <p:nvPr>
            <p:ph type="title"/>
          </p:nvPr>
        </p:nvSpPr>
        <p:spPr/>
        <p:txBody>
          <a:bodyPr/>
          <a:lstStyle/>
          <a:p>
            <a:r>
              <a:rPr lang="en-US" dirty="0"/>
              <a:t>Understanding Anomalies</a:t>
            </a:r>
            <a:endParaRPr lang="en-PK" dirty="0"/>
          </a:p>
        </p:txBody>
      </p:sp>
      <p:sp>
        <p:nvSpPr>
          <p:cNvPr id="3" name="Text Placeholder 2">
            <a:extLst>
              <a:ext uri="{FF2B5EF4-FFF2-40B4-BE49-F238E27FC236}">
                <a16:creationId xmlns:a16="http://schemas.microsoft.com/office/drawing/2014/main" id="{FD13520D-9876-5E97-9E57-45ED88347769}"/>
              </a:ext>
            </a:extLst>
          </p:cNvPr>
          <p:cNvSpPr>
            <a:spLocks noGrp="1"/>
          </p:cNvSpPr>
          <p:nvPr>
            <p:ph type="body" sz="quarter" idx="18"/>
          </p:nvPr>
        </p:nvSpPr>
        <p:spPr>
          <a:xfrm>
            <a:off x="542094" y="5034597"/>
            <a:ext cx="3293306" cy="1463040"/>
          </a:xfrm>
        </p:spPr>
        <p:txBody>
          <a:bodyPr/>
          <a:lstStyle/>
          <a:p>
            <a:r>
              <a:rPr lang="en-US" b="1" dirty="0"/>
              <a:t>Point Anomalies</a:t>
            </a:r>
          </a:p>
          <a:p>
            <a:r>
              <a:rPr lang="en-US" dirty="0"/>
              <a:t>A point anomaly is where a single datapoint stands out from the expected pattern, range, or norm. In other words, the datapoint is unexpected.</a:t>
            </a:r>
            <a:endParaRPr lang="en-PK" dirty="0"/>
          </a:p>
        </p:txBody>
      </p:sp>
      <p:pic>
        <p:nvPicPr>
          <p:cNvPr id="9" name="Picture Placeholder 8" descr="A diagram of a graph&#10;&#10;Description automatically generated">
            <a:extLst>
              <a:ext uri="{FF2B5EF4-FFF2-40B4-BE49-F238E27FC236}">
                <a16:creationId xmlns:a16="http://schemas.microsoft.com/office/drawing/2014/main" id="{A6BFF4C6-57CB-7E82-B13E-6A1420C51E4E}"/>
              </a:ext>
            </a:extLst>
          </p:cNvPr>
          <p:cNvPicPr>
            <a:picLocks noGrp="1" noChangeAspect="1"/>
          </p:cNvPicPr>
          <p:nvPr>
            <p:ph type="pic" sz="quarter" idx="19"/>
          </p:nvPr>
        </p:nvPicPr>
        <p:blipFill>
          <a:blip r:embed="rId2"/>
          <a:srcRect t="13565" b="13565"/>
          <a:stretch>
            <a:fillRect/>
          </a:stretch>
        </p:blipFill>
        <p:spPr>
          <a:xfrm>
            <a:off x="541338" y="2284412"/>
            <a:ext cx="3294062" cy="2289175"/>
          </a:xfrm>
        </p:spPr>
      </p:pic>
      <p:sp>
        <p:nvSpPr>
          <p:cNvPr id="6" name="Text Placeholder 5">
            <a:extLst>
              <a:ext uri="{FF2B5EF4-FFF2-40B4-BE49-F238E27FC236}">
                <a16:creationId xmlns:a16="http://schemas.microsoft.com/office/drawing/2014/main" id="{B66EF823-2EB8-119F-F574-20E282A60053}"/>
              </a:ext>
            </a:extLst>
          </p:cNvPr>
          <p:cNvSpPr>
            <a:spLocks noGrp="1"/>
          </p:cNvSpPr>
          <p:nvPr>
            <p:ph type="body" sz="quarter" idx="20"/>
          </p:nvPr>
        </p:nvSpPr>
        <p:spPr>
          <a:xfrm>
            <a:off x="4444169" y="5034597"/>
            <a:ext cx="3293306" cy="1463040"/>
          </a:xfrm>
        </p:spPr>
        <p:txBody>
          <a:bodyPr/>
          <a:lstStyle/>
          <a:p>
            <a:r>
              <a:rPr lang="en-US" b="1" dirty="0"/>
              <a:t>Contextual Anomalies</a:t>
            </a:r>
          </a:p>
          <a:p>
            <a:r>
              <a:rPr lang="en-US" dirty="0"/>
              <a:t>Instead of looking at specific datapoints or groups of data, an algorithm looking for contextual anomalies will be interested in unexpected results that come from what appears to be normal activity.</a:t>
            </a:r>
            <a:endParaRPr lang="en-PK" dirty="0"/>
          </a:p>
        </p:txBody>
      </p:sp>
      <p:sp>
        <p:nvSpPr>
          <p:cNvPr id="7" name="Text Placeholder 6">
            <a:extLst>
              <a:ext uri="{FF2B5EF4-FFF2-40B4-BE49-F238E27FC236}">
                <a16:creationId xmlns:a16="http://schemas.microsoft.com/office/drawing/2014/main" id="{F4C555DE-F207-269F-55E1-E16825B224FE}"/>
              </a:ext>
            </a:extLst>
          </p:cNvPr>
          <p:cNvSpPr>
            <a:spLocks noGrp="1"/>
          </p:cNvSpPr>
          <p:nvPr>
            <p:ph type="body" sz="quarter" idx="21"/>
          </p:nvPr>
        </p:nvSpPr>
        <p:spPr>
          <a:xfrm>
            <a:off x="8345488" y="5034597"/>
            <a:ext cx="3293306" cy="1463040"/>
          </a:xfrm>
        </p:spPr>
        <p:txBody>
          <a:bodyPr/>
          <a:lstStyle/>
          <a:p>
            <a:r>
              <a:rPr lang="en-US" b="1" dirty="0"/>
              <a:t>Collective Anomalies</a:t>
            </a:r>
          </a:p>
          <a:p>
            <a:r>
              <a:rPr lang="en-US" dirty="0"/>
              <a:t>A collective anomaly occurs where single datapoints looked at in isolation appear normal. When you look at a group of these datapoints, however, unexpected patterns, behaviors, or results become clear.</a:t>
            </a:r>
            <a:endParaRPr lang="en-PK" dirty="0"/>
          </a:p>
        </p:txBody>
      </p:sp>
      <p:pic>
        <p:nvPicPr>
          <p:cNvPr id="10" name="Picture Placeholder 8">
            <a:extLst>
              <a:ext uri="{FF2B5EF4-FFF2-40B4-BE49-F238E27FC236}">
                <a16:creationId xmlns:a16="http://schemas.microsoft.com/office/drawing/2014/main" id="{C38B9C37-4D3C-06C2-4775-195F50880A9B}"/>
              </a:ext>
            </a:extLst>
          </p:cNvPr>
          <p:cNvPicPr>
            <a:picLocks noChangeAspect="1"/>
          </p:cNvPicPr>
          <p:nvPr/>
        </p:nvPicPr>
        <p:blipFill>
          <a:blip r:embed="rId3"/>
          <a:srcRect l="4189" r="4189"/>
          <a:stretch/>
        </p:blipFill>
        <p:spPr>
          <a:xfrm>
            <a:off x="4443791" y="2284411"/>
            <a:ext cx="3294062" cy="2289175"/>
          </a:xfrm>
          <a:prstGeom prst="rect">
            <a:avLst/>
          </a:prstGeom>
        </p:spPr>
      </p:pic>
      <p:pic>
        <p:nvPicPr>
          <p:cNvPr id="11" name="Picture Placeholder 8">
            <a:extLst>
              <a:ext uri="{FF2B5EF4-FFF2-40B4-BE49-F238E27FC236}">
                <a16:creationId xmlns:a16="http://schemas.microsoft.com/office/drawing/2014/main" id="{2DC069C0-8303-AE00-5FA1-7468EA9CE86B}"/>
              </a:ext>
            </a:extLst>
          </p:cNvPr>
          <p:cNvPicPr>
            <a:picLocks noChangeAspect="1"/>
          </p:cNvPicPr>
          <p:nvPr/>
        </p:nvPicPr>
        <p:blipFill>
          <a:blip r:embed="rId4"/>
          <a:srcRect l="1006" r="1006"/>
          <a:stretch/>
        </p:blipFill>
        <p:spPr>
          <a:xfrm>
            <a:off x="8344732" y="2284411"/>
            <a:ext cx="3294062" cy="2289175"/>
          </a:xfrm>
          <a:prstGeom prst="rect">
            <a:avLst/>
          </a:prstGeom>
        </p:spPr>
      </p:pic>
      <p:sp>
        <p:nvSpPr>
          <p:cNvPr id="14" name="Text Placeholder 2">
            <a:extLst>
              <a:ext uri="{FF2B5EF4-FFF2-40B4-BE49-F238E27FC236}">
                <a16:creationId xmlns:a16="http://schemas.microsoft.com/office/drawing/2014/main" id="{991B9D51-0D75-9B47-4AAC-1C4F90E6E462}"/>
              </a:ext>
            </a:extLst>
          </p:cNvPr>
          <p:cNvSpPr txBox="1">
            <a:spLocks/>
          </p:cNvSpPr>
          <p:nvPr/>
        </p:nvSpPr>
        <p:spPr>
          <a:xfrm>
            <a:off x="541338" y="1534104"/>
            <a:ext cx="11104637" cy="1463040"/>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spcAft>
                <a:spcPts val="400"/>
              </a:spcAft>
              <a:buClr>
                <a:schemeClr val="accent2"/>
              </a:buClr>
              <a:buFont typeface="Arial" panose="020B0604020202020204" pitchFamily="34" charset="0"/>
              <a:buNone/>
              <a:defRPr sz="1400" kern="1200">
                <a:solidFill>
                  <a:schemeClr val="bg1"/>
                </a:solidFill>
                <a:latin typeface="+mn-lt"/>
                <a:ea typeface="+mn-ea"/>
                <a:cs typeface="Arial" panose="020B0604020202020204" pitchFamily="34" charset="0"/>
              </a:defRPr>
            </a:lvl1pPr>
            <a:lvl2pPr marL="685800" indent="-228600" algn="l" defTabSz="914400" rtl="0" eaLnBrk="1" latinLnBrk="0" hangingPunct="1">
              <a:lnSpc>
                <a:spcPct val="100000"/>
              </a:lnSpc>
              <a:spcBef>
                <a:spcPts val="600"/>
              </a:spcBef>
              <a:spcAft>
                <a:spcPts val="400"/>
              </a:spcAft>
              <a:buClr>
                <a:schemeClr val="accent2"/>
              </a:buClr>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600"/>
              </a:spcBef>
              <a:spcAft>
                <a:spcPts val="400"/>
              </a:spcAft>
              <a:buClr>
                <a:schemeClr val="accent2"/>
              </a:buClr>
              <a:buFont typeface="Arial" panose="020B0604020202020204" pitchFamily="34" charset="0"/>
              <a:buChar char="•"/>
              <a:defRPr sz="14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4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4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An anomaly is an irregularity or deviation from the expected behavior in a system, which may indicate potential issues such as performance degradation, security breaches, or operational failures.</a:t>
            </a:r>
            <a:endParaRPr lang="en-PK" dirty="0"/>
          </a:p>
        </p:txBody>
      </p:sp>
      <p:sp>
        <p:nvSpPr>
          <p:cNvPr id="5" name="Slide Number Placeholder 4">
            <a:extLst>
              <a:ext uri="{FF2B5EF4-FFF2-40B4-BE49-F238E27FC236}">
                <a16:creationId xmlns:a16="http://schemas.microsoft.com/office/drawing/2014/main" id="{921C3CB0-8CE7-6BF3-77E2-D0D434DD4E7C}"/>
              </a:ext>
            </a:extLst>
          </p:cNvPr>
          <p:cNvSpPr>
            <a:spLocks noGrp="1"/>
          </p:cNvSpPr>
          <p:nvPr>
            <p:ph type="sldNum" sz="quarter" idx="12"/>
          </p:nvPr>
        </p:nvSpPr>
        <p:spPr/>
        <p:txBody>
          <a:bodyPr/>
          <a:lstStyle/>
          <a:p>
            <a:fld id="{C263D6C4-4840-40CC-AC84-17E24B3B7BDE}" type="slidenum">
              <a:rPr lang="en-US" noProof="0" smtClean="0"/>
              <a:pPr/>
              <a:t>3</a:t>
            </a:fld>
            <a:endParaRPr lang="en-US" noProof="0" dirty="0"/>
          </a:p>
        </p:txBody>
      </p:sp>
      <p:grpSp>
        <p:nvGrpSpPr>
          <p:cNvPr id="8" name="Group 7">
            <a:extLst>
              <a:ext uri="{FF2B5EF4-FFF2-40B4-BE49-F238E27FC236}">
                <a16:creationId xmlns:a16="http://schemas.microsoft.com/office/drawing/2014/main" id="{90306619-6306-596F-744D-9208E555BF80}"/>
              </a:ext>
            </a:extLst>
          </p:cNvPr>
          <p:cNvGrpSpPr/>
          <p:nvPr/>
        </p:nvGrpSpPr>
        <p:grpSpPr>
          <a:xfrm>
            <a:off x="0" y="6487646"/>
            <a:ext cx="17451147" cy="942797"/>
            <a:chOff x="0" y="6487646"/>
            <a:chExt cx="17451147" cy="942797"/>
          </a:xfrm>
        </p:grpSpPr>
        <p:sp>
          <p:nvSpPr>
            <p:cNvPr id="12" name="Rectangle 11">
              <a:extLst>
                <a:ext uri="{FF2B5EF4-FFF2-40B4-BE49-F238E27FC236}">
                  <a16:creationId xmlns:a16="http://schemas.microsoft.com/office/drawing/2014/main" id="{C0CDAB69-54E9-7D1A-ABF2-B5571ED965E4}"/>
                </a:ext>
              </a:extLst>
            </p:cNvPr>
            <p:cNvSpPr/>
            <p:nvPr/>
          </p:nvSpPr>
          <p:spPr>
            <a:xfrm>
              <a:off x="0" y="6487646"/>
              <a:ext cx="12192000" cy="37035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K" dirty="0"/>
            </a:p>
          </p:txBody>
        </p:sp>
        <p:sp>
          <p:nvSpPr>
            <p:cNvPr id="13" name="Subtitle 2">
              <a:extLst>
                <a:ext uri="{FF2B5EF4-FFF2-40B4-BE49-F238E27FC236}">
                  <a16:creationId xmlns:a16="http://schemas.microsoft.com/office/drawing/2014/main" id="{8EAADF7E-5829-93D0-5204-0FD82D5D6FD6}"/>
                </a:ext>
              </a:extLst>
            </p:cNvPr>
            <p:cNvSpPr txBox="1">
              <a:spLocks/>
            </p:cNvSpPr>
            <p:nvPr/>
          </p:nvSpPr>
          <p:spPr>
            <a:xfrm>
              <a:off x="0" y="6561763"/>
              <a:ext cx="7077456" cy="8686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lang="en-GB" sz="1800" kern="1200" spc="300" dirty="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spc="0" dirty="0"/>
                <a:t>Nasir Hussain | Anomaly Detection in CMSWEB Services | CMS CERN</a:t>
              </a:r>
            </a:p>
          </p:txBody>
        </p:sp>
        <p:sp>
          <p:nvSpPr>
            <p:cNvPr id="15" name="Subtitle 2">
              <a:extLst>
                <a:ext uri="{FF2B5EF4-FFF2-40B4-BE49-F238E27FC236}">
                  <a16:creationId xmlns:a16="http://schemas.microsoft.com/office/drawing/2014/main" id="{ECA57537-54F5-225A-018E-EF485DCB0C0F}"/>
                </a:ext>
              </a:extLst>
            </p:cNvPr>
            <p:cNvSpPr txBox="1">
              <a:spLocks/>
            </p:cNvSpPr>
            <p:nvPr/>
          </p:nvSpPr>
          <p:spPr>
            <a:xfrm>
              <a:off x="10373691" y="6561763"/>
              <a:ext cx="7077456" cy="8686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lang="en-GB" sz="1800" kern="1200" spc="300" dirty="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spc="0" dirty="0"/>
                <a:t>August 08, 2024</a:t>
              </a:r>
            </a:p>
          </p:txBody>
        </p:sp>
      </p:grpSp>
    </p:spTree>
    <p:extLst>
      <p:ext uri="{BB962C8B-B14F-4D97-AF65-F5344CB8AC3E}">
        <p14:creationId xmlns:p14="http://schemas.microsoft.com/office/powerpoint/2010/main" val="2008269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875C19A-1AAE-476A-A316-A2CF92D763D3}"/>
              </a:ext>
            </a:extLst>
          </p:cNvPr>
          <p:cNvSpPr>
            <a:spLocks noGrp="1"/>
          </p:cNvSpPr>
          <p:nvPr>
            <p:ph type="title"/>
          </p:nvPr>
        </p:nvSpPr>
        <p:spPr>
          <a:xfrm>
            <a:off x="444500" y="542925"/>
            <a:ext cx="11214100" cy="535531"/>
          </a:xfrm>
        </p:spPr>
        <p:txBody>
          <a:bodyPr wrap="square" anchor="t">
            <a:normAutofit/>
          </a:bodyPr>
          <a:lstStyle/>
          <a:p>
            <a:r>
              <a:rPr lang="en-US" dirty="0"/>
              <a:t>Overview of Kubernetes (k8s)</a:t>
            </a:r>
          </a:p>
        </p:txBody>
      </p:sp>
      <p:sp>
        <p:nvSpPr>
          <p:cNvPr id="10" name="Text Placeholder 9">
            <a:extLst>
              <a:ext uri="{FF2B5EF4-FFF2-40B4-BE49-F238E27FC236}">
                <a16:creationId xmlns:a16="http://schemas.microsoft.com/office/drawing/2014/main" id="{EF2BC084-E6DB-4DE7-B309-042A85EBA700}"/>
              </a:ext>
            </a:extLst>
          </p:cNvPr>
          <p:cNvSpPr>
            <a:spLocks noGrp="1"/>
          </p:cNvSpPr>
          <p:nvPr>
            <p:ph sz="half" idx="1"/>
          </p:nvPr>
        </p:nvSpPr>
        <p:spPr>
          <a:xfrm>
            <a:off x="443365" y="1517715"/>
            <a:ext cx="5184437" cy="4659248"/>
          </a:xfrm>
        </p:spPr>
        <p:txBody>
          <a:bodyPr>
            <a:normAutofit/>
          </a:bodyPr>
          <a:lstStyle/>
          <a:p>
            <a:r>
              <a:rPr lang="en-US" sz="1400" b="1" dirty="0"/>
              <a:t>Master Node</a:t>
            </a:r>
          </a:p>
          <a:p>
            <a:r>
              <a:rPr lang="en-US" sz="1400" dirty="0"/>
              <a:t>The master node is the control plane of a Kubernetes cluster, responsible for managing the worker nodes and orchestrating the deployment and scaling of applications.</a:t>
            </a:r>
          </a:p>
          <a:p>
            <a:r>
              <a:rPr lang="en-US" sz="1400" b="1" dirty="0"/>
              <a:t>Worker Node</a:t>
            </a:r>
          </a:p>
          <a:p>
            <a:r>
              <a:rPr lang="en-US" sz="1400" dirty="0"/>
              <a:t>Worker nodes listen to the API Server for new work assignments; they execute the work assignments and then report the results to the Kubernetes Master node.</a:t>
            </a:r>
          </a:p>
          <a:p>
            <a:r>
              <a:rPr lang="en-US" sz="1400" b="1" dirty="0"/>
              <a:t>Pods</a:t>
            </a:r>
          </a:p>
          <a:p>
            <a:r>
              <a:rPr lang="en-US" sz="1400" dirty="0"/>
              <a:t>Pods are the smallest deployable units in Kubernetes, encapsulating one or more containers that share storage and network resources. They ensure that the containers within them operate together and can communicate easily.</a:t>
            </a:r>
          </a:p>
          <a:p>
            <a:r>
              <a:rPr lang="en-US" sz="1400" b="1" dirty="0"/>
              <a:t>Namespace</a:t>
            </a:r>
          </a:p>
          <a:p>
            <a:r>
              <a:rPr lang="en-US" sz="1400" dirty="0"/>
              <a:t>Namespaces provide a way to divide cluster resources between multiple users or applications, creating virtual clusters within a physical cluster. This helps in organizing resources and managing access control effectively.</a:t>
            </a:r>
          </a:p>
          <a:p>
            <a:endParaRPr lang="en-US" sz="1400" dirty="0"/>
          </a:p>
        </p:txBody>
      </p:sp>
      <p:pic>
        <p:nvPicPr>
          <p:cNvPr id="4" name="Picture 3" descr="A diagram of a computer network&#10;&#10;Description automatically generated">
            <a:extLst>
              <a:ext uri="{FF2B5EF4-FFF2-40B4-BE49-F238E27FC236}">
                <a16:creationId xmlns:a16="http://schemas.microsoft.com/office/drawing/2014/main" id="{FCF9EBFA-3B71-B99B-7557-34F83E463A0D}"/>
              </a:ext>
            </a:extLst>
          </p:cNvPr>
          <p:cNvPicPr>
            <a:picLocks noChangeAspect="1"/>
          </p:cNvPicPr>
          <p:nvPr/>
        </p:nvPicPr>
        <p:blipFill>
          <a:blip r:embed="rId2"/>
          <a:srcRect r="1693" b="-1"/>
          <a:stretch/>
        </p:blipFill>
        <p:spPr>
          <a:xfrm>
            <a:off x="6270963" y="2274843"/>
            <a:ext cx="5184437" cy="3144991"/>
          </a:xfrm>
          <a:prstGeom prst="rect">
            <a:avLst/>
          </a:prstGeom>
          <a:noFill/>
        </p:spPr>
      </p:pic>
      <p:sp>
        <p:nvSpPr>
          <p:cNvPr id="3" name="Slide Number Placeholder 2">
            <a:extLst>
              <a:ext uri="{FF2B5EF4-FFF2-40B4-BE49-F238E27FC236}">
                <a16:creationId xmlns:a16="http://schemas.microsoft.com/office/drawing/2014/main" id="{A406182B-1216-3DEB-70A7-1A4ADD947778}"/>
              </a:ext>
            </a:extLst>
          </p:cNvPr>
          <p:cNvSpPr>
            <a:spLocks noGrp="1"/>
          </p:cNvSpPr>
          <p:nvPr>
            <p:ph type="sldNum" sz="quarter" idx="12"/>
          </p:nvPr>
        </p:nvSpPr>
        <p:spPr/>
        <p:txBody>
          <a:bodyPr/>
          <a:lstStyle/>
          <a:p>
            <a:fld id="{C263D6C4-4840-40CC-AC84-17E24B3B7BDE}" type="slidenum">
              <a:rPr lang="en-US" noProof="0" smtClean="0"/>
              <a:pPr/>
              <a:t>4</a:t>
            </a:fld>
            <a:endParaRPr lang="en-US" noProof="0" dirty="0"/>
          </a:p>
        </p:txBody>
      </p:sp>
      <p:grpSp>
        <p:nvGrpSpPr>
          <p:cNvPr id="5" name="Group 4">
            <a:extLst>
              <a:ext uri="{FF2B5EF4-FFF2-40B4-BE49-F238E27FC236}">
                <a16:creationId xmlns:a16="http://schemas.microsoft.com/office/drawing/2014/main" id="{6432C006-6E7E-E8D0-B392-CC6E731C4204}"/>
              </a:ext>
            </a:extLst>
          </p:cNvPr>
          <p:cNvGrpSpPr/>
          <p:nvPr/>
        </p:nvGrpSpPr>
        <p:grpSpPr>
          <a:xfrm>
            <a:off x="0" y="6487646"/>
            <a:ext cx="17451147" cy="942797"/>
            <a:chOff x="0" y="6487646"/>
            <a:chExt cx="17451147" cy="942797"/>
          </a:xfrm>
        </p:grpSpPr>
        <p:sp>
          <p:nvSpPr>
            <p:cNvPr id="6" name="Rectangle 5">
              <a:extLst>
                <a:ext uri="{FF2B5EF4-FFF2-40B4-BE49-F238E27FC236}">
                  <a16:creationId xmlns:a16="http://schemas.microsoft.com/office/drawing/2014/main" id="{A61A5528-BA89-D407-AEA4-A95FEE253CD5}"/>
                </a:ext>
              </a:extLst>
            </p:cNvPr>
            <p:cNvSpPr/>
            <p:nvPr/>
          </p:nvSpPr>
          <p:spPr>
            <a:xfrm>
              <a:off x="0" y="6487646"/>
              <a:ext cx="12192000" cy="37035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K" dirty="0"/>
            </a:p>
          </p:txBody>
        </p:sp>
        <p:sp>
          <p:nvSpPr>
            <p:cNvPr id="8" name="Subtitle 2">
              <a:extLst>
                <a:ext uri="{FF2B5EF4-FFF2-40B4-BE49-F238E27FC236}">
                  <a16:creationId xmlns:a16="http://schemas.microsoft.com/office/drawing/2014/main" id="{A332D9D7-845D-8D23-D6B1-7A3C9A887FD3}"/>
                </a:ext>
              </a:extLst>
            </p:cNvPr>
            <p:cNvSpPr txBox="1">
              <a:spLocks/>
            </p:cNvSpPr>
            <p:nvPr/>
          </p:nvSpPr>
          <p:spPr>
            <a:xfrm>
              <a:off x="0" y="6561763"/>
              <a:ext cx="7077456" cy="8686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lang="en-GB" sz="1800" kern="1200" spc="300" dirty="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spc="0" dirty="0"/>
                <a:t>Nasir Hussain | Anomaly Detection in CMSWEB Services | CMS CERN</a:t>
              </a:r>
            </a:p>
          </p:txBody>
        </p:sp>
        <p:sp>
          <p:nvSpPr>
            <p:cNvPr id="9" name="Subtitle 2">
              <a:extLst>
                <a:ext uri="{FF2B5EF4-FFF2-40B4-BE49-F238E27FC236}">
                  <a16:creationId xmlns:a16="http://schemas.microsoft.com/office/drawing/2014/main" id="{99F7E8B9-C848-8659-18D8-9D6436CB0ED2}"/>
                </a:ext>
              </a:extLst>
            </p:cNvPr>
            <p:cNvSpPr txBox="1">
              <a:spLocks/>
            </p:cNvSpPr>
            <p:nvPr/>
          </p:nvSpPr>
          <p:spPr>
            <a:xfrm>
              <a:off x="10373691" y="6561763"/>
              <a:ext cx="7077456" cy="8686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lang="en-GB" sz="1800" kern="1200" spc="300" dirty="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spc="0" dirty="0"/>
                <a:t>August 08, 2024</a:t>
              </a:r>
            </a:p>
          </p:txBody>
        </p:sp>
      </p:grpSp>
    </p:spTree>
    <p:extLst>
      <p:ext uri="{BB962C8B-B14F-4D97-AF65-F5344CB8AC3E}">
        <p14:creationId xmlns:p14="http://schemas.microsoft.com/office/powerpoint/2010/main" val="3733486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538E8-0288-9522-C19A-D64B9722E13E}"/>
              </a:ext>
            </a:extLst>
          </p:cNvPr>
          <p:cNvSpPr>
            <a:spLocks noGrp="1"/>
          </p:cNvSpPr>
          <p:nvPr>
            <p:ph type="title"/>
          </p:nvPr>
        </p:nvSpPr>
        <p:spPr/>
        <p:txBody>
          <a:bodyPr/>
          <a:lstStyle/>
          <a:p>
            <a:r>
              <a:rPr lang="en-US" dirty="0"/>
              <a:t>Data Collection</a:t>
            </a:r>
            <a:endParaRPr lang="en-PK" dirty="0"/>
          </a:p>
        </p:txBody>
      </p:sp>
      <p:sp>
        <p:nvSpPr>
          <p:cNvPr id="6" name="Rectangle 5">
            <a:extLst>
              <a:ext uri="{FF2B5EF4-FFF2-40B4-BE49-F238E27FC236}">
                <a16:creationId xmlns:a16="http://schemas.microsoft.com/office/drawing/2014/main" id="{3AB8DA53-E371-48B7-E0DD-ECC45635D301}"/>
              </a:ext>
            </a:extLst>
          </p:cNvPr>
          <p:cNvSpPr/>
          <p:nvPr/>
        </p:nvSpPr>
        <p:spPr>
          <a:xfrm>
            <a:off x="3283233" y="1869742"/>
            <a:ext cx="1507130" cy="79157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Load </a:t>
            </a:r>
            <a:r>
              <a:rPr lang="en-US" dirty="0" err="1"/>
              <a:t>config.json</a:t>
            </a:r>
            <a:endParaRPr lang="en-PK" dirty="0"/>
          </a:p>
        </p:txBody>
      </p:sp>
      <p:sp>
        <p:nvSpPr>
          <p:cNvPr id="7" name="Oval 6">
            <a:extLst>
              <a:ext uri="{FF2B5EF4-FFF2-40B4-BE49-F238E27FC236}">
                <a16:creationId xmlns:a16="http://schemas.microsoft.com/office/drawing/2014/main" id="{989153EC-9C46-5377-D84A-C70924C134EF}"/>
              </a:ext>
            </a:extLst>
          </p:cNvPr>
          <p:cNvSpPr/>
          <p:nvPr/>
        </p:nvSpPr>
        <p:spPr>
          <a:xfrm>
            <a:off x="444500" y="1869742"/>
            <a:ext cx="1746914" cy="79157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command</a:t>
            </a:r>
            <a:endParaRPr lang="en-PK" dirty="0"/>
          </a:p>
        </p:txBody>
      </p:sp>
      <p:sp>
        <p:nvSpPr>
          <p:cNvPr id="8" name="Rectangle 7">
            <a:extLst>
              <a:ext uri="{FF2B5EF4-FFF2-40B4-BE49-F238E27FC236}">
                <a16:creationId xmlns:a16="http://schemas.microsoft.com/office/drawing/2014/main" id="{9D836B69-DEF5-8745-525D-D97171BA70C9}"/>
              </a:ext>
            </a:extLst>
          </p:cNvPr>
          <p:cNvSpPr/>
          <p:nvPr/>
        </p:nvSpPr>
        <p:spPr>
          <a:xfrm>
            <a:off x="6537278" y="1869741"/>
            <a:ext cx="1507130" cy="79157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Generate Query</a:t>
            </a:r>
            <a:endParaRPr lang="en-PK" dirty="0"/>
          </a:p>
        </p:txBody>
      </p:sp>
      <p:cxnSp>
        <p:nvCxnSpPr>
          <p:cNvPr id="12" name="Straight Arrow Connector 11">
            <a:extLst>
              <a:ext uri="{FF2B5EF4-FFF2-40B4-BE49-F238E27FC236}">
                <a16:creationId xmlns:a16="http://schemas.microsoft.com/office/drawing/2014/main" id="{737A0075-CCBD-7E5A-FA6E-22CECC77AFDC}"/>
              </a:ext>
            </a:extLst>
          </p:cNvPr>
          <p:cNvCxnSpPr>
            <a:stCxn id="7" idx="6"/>
            <a:endCxn id="6" idx="1"/>
          </p:cNvCxnSpPr>
          <p:nvPr/>
        </p:nvCxnSpPr>
        <p:spPr>
          <a:xfrm>
            <a:off x="2191414" y="2265528"/>
            <a:ext cx="1091819" cy="0"/>
          </a:xfrm>
          <a:prstGeom prst="straightConnector1">
            <a:avLst/>
          </a:prstGeom>
          <a:ln>
            <a:solidFill>
              <a:schemeClr val="bg1"/>
            </a:solidFill>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C193DB11-F269-B2ED-3C21-3774B8C9FAFF}"/>
              </a:ext>
            </a:extLst>
          </p:cNvPr>
          <p:cNvCxnSpPr>
            <a:stCxn id="6" idx="3"/>
            <a:endCxn id="8" idx="1"/>
          </p:cNvCxnSpPr>
          <p:nvPr/>
        </p:nvCxnSpPr>
        <p:spPr>
          <a:xfrm flipV="1">
            <a:off x="4790363" y="2265527"/>
            <a:ext cx="1746915" cy="1"/>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C27C374A-0980-9286-8EAC-2C5DE97AF09C}"/>
              </a:ext>
            </a:extLst>
          </p:cNvPr>
          <p:cNvSpPr/>
          <p:nvPr/>
        </p:nvSpPr>
        <p:spPr>
          <a:xfrm>
            <a:off x="9682136" y="3429000"/>
            <a:ext cx="1976463" cy="80521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Prometheus</a:t>
            </a:r>
          </a:p>
          <a:p>
            <a:pPr algn="ctr"/>
            <a:r>
              <a:rPr lang="en-US" dirty="0"/>
              <a:t>(</a:t>
            </a:r>
            <a:r>
              <a:rPr lang="en-US" dirty="0" err="1"/>
              <a:t>cms</a:t>
            </a:r>
            <a:r>
              <a:rPr lang="en-US" dirty="0"/>
              <a:t>-monitoring)</a:t>
            </a:r>
            <a:endParaRPr lang="en-PK" dirty="0"/>
          </a:p>
        </p:txBody>
      </p:sp>
      <p:sp>
        <p:nvSpPr>
          <p:cNvPr id="5" name="Flowchart: Preparation 4">
            <a:extLst>
              <a:ext uri="{FF2B5EF4-FFF2-40B4-BE49-F238E27FC236}">
                <a16:creationId xmlns:a16="http://schemas.microsoft.com/office/drawing/2014/main" id="{031FAEF2-3A08-792F-8D33-0DB765667555}"/>
              </a:ext>
            </a:extLst>
          </p:cNvPr>
          <p:cNvSpPr/>
          <p:nvPr/>
        </p:nvSpPr>
        <p:spPr>
          <a:xfrm>
            <a:off x="9136227" y="2067633"/>
            <a:ext cx="770153" cy="395785"/>
          </a:xfrm>
          <a:prstGeom prst="flowChartPreparati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call</a:t>
            </a:r>
            <a:endParaRPr lang="en-PK" sz="1400" dirty="0"/>
          </a:p>
        </p:txBody>
      </p:sp>
      <p:cxnSp>
        <p:nvCxnSpPr>
          <p:cNvPr id="13" name="Straight Arrow Connector 12">
            <a:extLst>
              <a:ext uri="{FF2B5EF4-FFF2-40B4-BE49-F238E27FC236}">
                <a16:creationId xmlns:a16="http://schemas.microsoft.com/office/drawing/2014/main" id="{09148AAB-8E1A-A159-895A-F9B66E60F0F4}"/>
              </a:ext>
            </a:extLst>
          </p:cNvPr>
          <p:cNvCxnSpPr>
            <a:cxnSpLocks/>
            <a:stCxn id="8" idx="3"/>
          </p:cNvCxnSpPr>
          <p:nvPr/>
        </p:nvCxnSpPr>
        <p:spPr>
          <a:xfrm>
            <a:off x="8044408" y="2265527"/>
            <a:ext cx="1091819"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53D5699D-C3C6-CF62-AF61-655E72760E67}"/>
              </a:ext>
            </a:extLst>
          </p:cNvPr>
          <p:cNvCxnSpPr>
            <a:cxnSpLocks/>
            <a:stCxn id="5" idx="3"/>
            <a:endCxn id="22" idx="0"/>
          </p:cNvCxnSpPr>
          <p:nvPr/>
        </p:nvCxnSpPr>
        <p:spPr>
          <a:xfrm>
            <a:off x="9906380" y="2265526"/>
            <a:ext cx="763988" cy="1163474"/>
          </a:xfrm>
          <a:prstGeom prst="bentConnector2">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2CF2FB23-D38D-2C03-2A22-A8D48D7C5D30}"/>
              </a:ext>
            </a:extLst>
          </p:cNvPr>
          <p:cNvSpPr/>
          <p:nvPr/>
        </p:nvSpPr>
        <p:spPr>
          <a:xfrm>
            <a:off x="6537278" y="4933662"/>
            <a:ext cx="1733266" cy="79157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t>Result.json</a:t>
            </a:r>
            <a:endParaRPr lang="en-PK" dirty="0"/>
          </a:p>
        </p:txBody>
      </p:sp>
      <p:sp>
        <p:nvSpPr>
          <p:cNvPr id="23" name="Flowchart: Preparation 22">
            <a:extLst>
              <a:ext uri="{FF2B5EF4-FFF2-40B4-BE49-F238E27FC236}">
                <a16:creationId xmlns:a16="http://schemas.microsoft.com/office/drawing/2014/main" id="{56EA421E-0B97-E0F7-BD72-D551ABD6DC72}"/>
              </a:ext>
            </a:extLst>
          </p:cNvPr>
          <p:cNvSpPr/>
          <p:nvPr/>
        </p:nvSpPr>
        <p:spPr>
          <a:xfrm>
            <a:off x="9136226" y="5131556"/>
            <a:ext cx="1091819" cy="395785"/>
          </a:xfrm>
          <a:prstGeom prst="flowChartPreparati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return</a:t>
            </a:r>
            <a:endParaRPr lang="en-PK" sz="1400" dirty="0"/>
          </a:p>
        </p:txBody>
      </p:sp>
      <p:cxnSp>
        <p:nvCxnSpPr>
          <p:cNvPr id="25" name="Connector: Elbow 24">
            <a:extLst>
              <a:ext uri="{FF2B5EF4-FFF2-40B4-BE49-F238E27FC236}">
                <a16:creationId xmlns:a16="http://schemas.microsoft.com/office/drawing/2014/main" id="{8B29BEF1-5091-6057-AA40-AFADFCB89C41}"/>
              </a:ext>
            </a:extLst>
          </p:cNvPr>
          <p:cNvCxnSpPr>
            <a:stCxn id="22" idx="2"/>
            <a:endCxn id="23" idx="3"/>
          </p:cNvCxnSpPr>
          <p:nvPr/>
        </p:nvCxnSpPr>
        <p:spPr>
          <a:xfrm rot="5400000">
            <a:off x="9901592" y="4560673"/>
            <a:ext cx="1095230" cy="442323"/>
          </a:xfrm>
          <a:prstGeom prst="bentConnector2">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CB06B4AD-8F40-A8EF-F5AB-C2EEBD671DEE}"/>
              </a:ext>
            </a:extLst>
          </p:cNvPr>
          <p:cNvCxnSpPr>
            <a:stCxn id="23" idx="1"/>
            <a:endCxn id="21" idx="3"/>
          </p:cNvCxnSpPr>
          <p:nvPr/>
        </p:nvCxnSpPr>
        <p:spPr>
          <a:xfrm flipH="1" flipV="1">
            <a:off x="8270544" y="5329448"/>
            <a:ext cx="865682" cy="1"/>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B2159FD4-B53A-EDAF-9F40-0053313CFEBD}"/>
              </a:ext>
            </a:extLst>
          </p:cNvPr>
          <p:cNvSpPr/>
          <p:nvPr/>
        </p:nvSpPr>
        <p:spPr>
          <a:xfrm>
            <a:off x="564392" y="4933660"/>
            <a:ext cx="1507130" cy="79157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Result.csv</a:t>
            </a:r>
            <a:endParaRPr lang="en-PK" dirty="0"/>
          </a:p>
        </p:txBody>
      </p:sp>
      <p:sp>
        <p:nvSpPr>
          <p:cNvPr id="31" name="Rectangle: Rounded Corners 30">
            <a:extLst>
              <a:ext uri="{FF2B5EF4-FFF2-40B4-BE49-F238E27FC236}">
                <a16:creationId xmlns:a16="http://schemas.microsoft.com/office/drawing/2014/main" id="{F6E4C303-7DD8-BA26-D53E-448CB0D62A81}"/>
              </a:ext>
            </a:extLst>
          </p:cNvPr>
          <p:cNvSpPr/>
          <p:nvPr/>
        </p:nvSpPr>
        <p:spPr>
          <a:xfrm>
            <a:off x="3402177" y="5131556"/>
            <a:ext cx="1269242" cy="39578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Data</a:t>
            </a:r>
          </a:p>
          <a:p>
            <a:pPr algn="ctr"/>
            <a:r>
              <a:rPr lang="en-US" sz="1200" dirty="0"/>
              <a:t>Preprocessing</a:t>
            </a:r>
            <a:endParaRPr lang="en-PK" sz="1200" dirty="0"/>
          </a:p>
        </p:txBody>
      </p:sp>
      <p:cxnSp>
        <p:nvCxnSpPr>
          <p:cNvPr id="33" name="Straight Arrow Connector 32">
            <a:extLst>
              <a:ext uri="{FF2B5EF4-FFF2-40B4-BE49-F238E27FC236}">
                <a16:creationId xmlns:a16="http://schemas.microsoft.com/office/drawing/2014/main" id="{38BBC98C-2888-1CF6-B8DD-72DA5B1E4492}"/>
              </a:ext>
            </a:extLst>
          </p:cNvPr>
          <p:cNvCxnSpPr>
            <a:stCxn id="21" idx="1"/>
            <a:endCxn id="31" idx="3"/>
          </p:cNvCxnSpPr>
          <p:nvPr/>
        </p:nvCxnSpPr>
        <p:spPr>
          <a:xfrm flipH="1">
            <a:off x="4671419" y="5329448"/>
            <a:ext cx="1865859" cy="1"/>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710CF352-147B-3428-5D8A-8C51011C7D1E}"/>
              </a:ext>
            </a:extLst>
          </p:cNvPr>
          <p:cNvCxnSpPr>
            <a:stCxn id="31" idx="1"/>
            <a:endCxn id="30" idx="3"/>
          </p:cNvCxnSpPr>
          <p:nvPr/>
        </p:nvCxnSpPr>
        <p:spPr>
          <a:xfrm flipH="1" flipV="1">
            <a:off x="2071522" y="5329446"/>
            <a:ext cx="1330655" cy="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6" name="Slide Number Placeholder 35">
            <a:extLst>
              <a:ext uri="{FF2B5EF4-FFF2-40B4-BE49-F238E27FC236}">
                <a16:creationId xmlns:a16="http://schemas.microsoft.com/office/drawing/2014/main" id="{4D8990BF-1475-2BBD-5949-384668763E59}"/>
              </a:ext>
            </a:extLst>
          </p:cNvPr>
          <p:cNvSpPr>
            <a:spLocks noGrp="1"/>
          </p:cNvSpPr>
          <p:nvPr>
            <p:ph type="sldNum" sz="quarter" idx="12"/>
          </p:nvPr>
        </p:nvSpPr>
        <p:spPr/>
        <p:txBody>
          <a:bodyPr/>
          <a:lstStyle/>
          <a:p>
            <a:fld id="{C263D6C4-4840-40CC-AC84-17E24B3B7BDE}" type="slidenum">
              <a:rPr lang="en-US" noProof="0" smtClean="0"/>
              <a:pPr/>
              <a:t>5</a:t>
            </a:fld>
            <a:endParaRPr lang="en-US" noProof="0" dirty="0"/>
          </a:p>
        </p:txBody>
      </p:sp>
      <p:grpSp>
        <p:nvGrpSpPr>
          <p:cNvPr id="37" name="Group 36">
            <a:extLst>
              <a:ext uri="{FF2B5EF4-FFF2-40B4-BE49-F238E27FC236}">
                <a16:creationId xmlns:a16="http://schemas.microsoft.com/office/drawing/2014/main" id="{58607FF9-33F7-496A-6C58-53FA29C47ED1}"/>
              </a:ext>
            </a:extLst>
          </p:cNvPr>
          <p:cNvGrpSpPr/>
          <p:nvPr/>
        </p:nvGrpSpPr>
        <p:grpSpPr>
          <a:xfrm>
            <a:off x="0" y="6487646"/>
            <a:ext cx="17451147" cy="942797"/>
            <a:chOff x="0" y="6487646"/>
            <a:chExt cx="17451147" cy="942797"/>
          </a:xfrm>
        </p:grpSpPr>
        <p:sp>
          <p:nvSpPr>
            <p:cNvPr id="38" name="Rectangle 37">
              <a:extLst>
                <a:ext uri="{FF2B5EF4-FFF2-40B4-BE49-F238E27FC236}">
                  <a16:creationId xmlns:a16="http://schemas.microsoft.com/office/drawing/2014/main" id="{7AF89975-B688-7DE5-B388-798E871E7542}"/>
                </a:ext>
              </a:extLst>
            </p:cNvPr>
            <p:cNvSpPr/>
            <p:nvPr/>
          </p:nvSpPr>
          <p:spPr>
            <a:xfrm>
              <a:off x="0" y="6487646"/>
              <a:ext cx="12192000" cy="37035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K" dirty="0"/>
            </a:p>
          </p:txBody>
        </p:sp>
        <p:sp>
          <p:nvSpPr>
            <p:cNvPr id="39" name="Subtitle 2">
              <a:extLst>
                <a:ext uri="{FF2B5EF4-FFF2-40B4-BE49-F238E27FC236}">
                  <a16:creationId xmlns:a16="http://schemas.microsoft.com/office/drawing/2014/main" id="{E518F8B8-8269-A9A9-D3A1-79419A4E3E4E}"/>
                </a:ext>
              </a:extLst>
            </p:cNvPr>
            <p:cNvSpPr txBox="1">
              <a:spLocks/>
            </p:cNvSpPr>
            <p:nvPr/>
          </p:nvSpPr>
          <p:spPr>
            <a:xfrm>
              <a:off x="0" y="6561763"/>
              <a:ext cx="7077456" cy="8686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lang="en-GB" sz="1800" kern="1200" spc="300" dirty="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spc="0" dirty="0"/>
                <a:t>Nasir Hussain | Anomaly Detection in CMSWEB Services | CMS CERN</a:t>
              </a:r>
            </a:p>
          </p:txBody>
        </p:sp>
        <p:sp>
          <p:nvSpPr>
            <p:cNvPr id="40" name="Subtitle 2">
              <a:extLst>
                <a:ext uri="{FF2B5EF4-FFF2-40B4-BE49-F238E27FC236}">
                  <a16:creationId xmlns:a16="http://schemas.microsoft.com/office/drawing/2014/main" id="{85D7ECA8-EDCB-4B77-6EBA-F3EBA8224D73}"/>
                </a:ext>
              </a:extLst>
            </p:cNvPr>
            <p:cNvSpPr txBox="1">
              <a:spLocks/>
            </p:cNvSpPr>
            <p:nvPr/>
          </p:nvSpPr>
          <p:spPr>
            <a:xfrm>
              <a:off x="10373691" y="6561763"/>
              <a:ext cx="7077456" cy="8686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lang="en-GB" sz="1800" kern="1200" spc="300" dirty="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spc="0" dirty="0"/>
                <a:t>August 08, 2024</a:t>
              </a:r>
            </a:p>
          </p:txBody>
        </p:sp>
      </p:grpSp>
    </p:spTree>
    <p:extLst>
      <p:ext uri="{BB962C8B-B14F-4D97-AF65-F5344CB8AC3E}">
        <p14:creationId xmlns:p14="http://schemas.microsoft.com/office/powerpoint/2010/main" val="1820929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5E3981-F0D7-482C-A8E0-6A57700BECA7}"/>
              </a:ext>
            </a:extLst>
          </p:cNvPr>
          <p:cNvSpPr>
            <a:spLocks noGrp="1"/>
          </p:cNvSpPr>
          <p:nvPr>
            <p:ph type="title"/>
          </p:nvPr>
        </p:nvSpPr>
        <p:spPr/>
        <p:txBody>
          <a:bodyPr/>
          <a:lstStyle/>
          <a:p>
            <a:r>
              <a:rPr lang="en-US" dirty="0"/>
              <a:t>Data Collection – Parameters</a:t>
            </a:r>
          </a:p>
        </p:txBody>
      </p:sp>
      <p:pic>
        <p:nvPicPr>
          <p:cNvPr id="20" name="Picture Placeholder 19">
            <a:extLst>
              <a:ext uri="{FF2B5EF4-FFF2-40B4-BE49-F238E27FC236}">
                <a16:creationId xmlns:a16="http://schemas.microsoft.com/office/drawing/2014/main" id="{3DCA2B8E-64D3-7645-8DEB-688ED5756F52}"/>
              </a:ext>
            </a:extLst>
          </p:cNvPr>
          <p:cNvPicPr>
            <a:picLocks noGrp="1" noChangeAspect="1"/>
          </p:cNvPicPr>
          <p:nvPr>
            <p:ph type="pic" sz="quarter" idx="19"/>
          </p:nvPr>
        </p:nvPicPr>
        <p:blipFill>
          <a:blip r:embed="rId2"/>
          <a:srcRect/>
          <a:stretch/>
        </p:blipFill>
        <p:spPr/>
      </p:pic>
      <p:sp>
        <p:nvSpPr>
          <p:cNvPr id="19" name="Text Placeholder 18">
            <a:extLst>
              <a:ext uri="{FF2B5EF4-FFF2-40B4-BE49-F238E27FC236}">
                <a16:creationId xmlns:a16="http://schemas.microsoft.com/office/drawing/2014/main" id="{782206B1-586F-4254-9B36-D06C4E294ACF}"/>
              </a:ext>
            </a:extLst>
          </p:cNvPr>
          <p:cNvSpPr>
            <a:spLocks noGrp="1"/>
          </p:cNvSpPr>
          <p:nvPr>
            <p:ph type="body" sz="quarter" idx="18"/>
          </p:nvPr>
        </p:nvSpPr>
        <p:spPr>
          <a:xfrm>
            <a:off x="542094" y="4240093"/>
            <a:ext cx="3293306" cy="1463040"/>
          </a:xfrm>
        </p:spPr>
        <p:txBody>
          <a:bodyPr/>
          <a:lstStyle/>
          <a:p>
            <a:r>
              <a:rPr lang="en-US" b="1" dirty="0"/>
              <a:t>Filtration</a:t>
            </a:r>
          </a:p>
          <a:p>
            <a:pPr marL="285750" indent="-285750">
              <a:buFontTx/>
              <a:buChar char="-"/>
            </a:pPr>
            <a:r>
              <a:rPr lang="en-US" dirty="0"/>
              <a:t>Env = k8s-prod</a:t>
            </a:r>
          </a:p>
          <a:p>
            <a:pPr marL="285750" indent="-285750">
              <a:buFontTx/>
              <a:buChar char="-"/>
            </a:pPr>
            <a:r>
              <a:rPr lang="en-US" dirty="0"/>
              <a:t>App = </a:t>
            </a:r>
            <a:r>
              <a:rPr lang="en-US" dirty="0" err="1"/>
              <a:t>kube</a:t>
            </a:r>
            <a:r>
              <a:rPr lang="en-US" dirty="0"/>
              <a:t>-eagle</a:t>
            </a:r>
          </a:p>
          <a:p>
            <a:pPr marL="285750" indent="-285750">
              <a:buFontTx/>
              <a:buChar char="-"/>
            </a:pPr>
            <a:r>
              <a:rPr lang="en-US" dirty="0"/>
              <a:t>Namespace &amp; Container</a:t>
            </a:r>
          </a:p>
        </p:txBody>
      </p:sp>
      <p:sp>
        <p:nvSpPr>
          <p:cNvPr id="21" name="Text Placeholder 20">
            <a:extLst>
              <a:ext uri="{FF2B5EF4-FFF2-40B4-BE49-F238E27FC236}">
                <a16:creationId xmlns:a16="http://schemas.microsoft.com/office/drawing/2014/main" id="{1B8F0371-4F69-4131-91BF-9AB99E6EE89B}"/>
              </a:ext>
            </a:extLst>
          </p:cNvPr>
          <p:cNvSpPr>
            <a:spLocks noGrp="1"/>
          </p:cNvSpPr>
          <p:nvPr>
            <p:ph type="body" sz="quarter" idx="20"/>
          </p:nvPr>
        </p:nvSpPr>
        <p:spPr/>
        <p:txBody>
          <a:bodyPr/>
          <a:lstStyle/>
          <a:p>
            <a:r>
              <a:rPr lang="en-US" dirty="0"/>
              <a:t>Metrics</a:t>
            </a:r>
          </a:p>
          <a:p>
            <a:pPr marL="285750" indent="-285750">
              <a:buFontTx/>
              <a:buChar char="-"/>
            </a:pPr>
            <a:r>
              <a:rPr lang="en-US" dirty="0"/>
              <a:t>CPU Usage</a:t>
            </a:r>
          </a:p>
          <a:p>
            <a:pPr marL="285750" indent="-285750">
              <a:buFontTx/>
              <a:buChar char="-"/>
            </a:pPr>
            <a:r>
              <a:rPr lang="en-US" dirty="0"/>
              <a:t>Memory Usage</a:t>
            </a:r>
          </a:p>
          <a:p>
            <a:pPr marL="285750" indent="-285750">
              <a:buFontTx/>
              <a:buChar char="-"/>
            </a:pPr>
            <a:r>
              <a:rPr lang="en-US" dirty="0"/>
              <a:t>Requests</a:t>
            </a:r>
          </a:p>
        </p:txBody>
      </p:sp>
      <p:sp>
        <p:nvSpPr>
          <p:cNvPr id="22" name="Text Placeholder 21">
            <a:extLst>
              <a:ext uri="{FF2B5EF4-FFF2-40B4-BE49-F238E27FC236}">
                <a16:creationId xmlns:a16="http://schemas.microsoft.com/office/drawing/2014/main" id="{78CACAF1-61EA-4605-A8FE-2EEE752B49FF}"/>
              </a:ext>
            </a:extLst>
          </p:cNvPr>
          <p:cNvSpPr>
            <a:spLocks noGrp="1"/>
          </p:cNvSpPr>
          <p:nvPr>
            <p:ph type="body" sz="quarter" idx="21"/>
          </p:nvPr>
        </p:nvSpPr>
        <p:spPr/>
        <p:txBody>
          <a:bodyPr/>
          <a:lstStyle/>
          <a:p>
            <a:r>
              <a:rPr lang="en-US" b="1" dirty="0"/>
              <a:t>Time</a:t>
            </a:r>
          </a:p>
          <a:p>
            <a:pPr marL="285750" indent="-285750">
              <a:buFontTx/>
              <a:buChar char="-"/>
            </a:pPr>
            <a:r>
              <a:rPr lang="en-US" b="1" dirty="0"/>
              <a:t>Start = 1718398800</a:t>
            </a:r>
          </a:p>
          <a:p>
            <a:pPr marL="285750" indent="-285750">
              <a:buFontTx/>
              <a:buChar char="-"/>
            </a:pPr>
            <a:r>
              <a:rPr lang="en-US" b="1" dirty="0"/>
              <a:t>End = 1720990800</a:t>
            </a:r>
          </a:p>
          <a:p>
            <a:pPr marL="285750" indent="-285750">
              <a:buFontTx/>
              <a:buChar char="-"/>
            </a:pPr>
            <a:r>
              <a:rPr lang="en-US" b="1" dirty="0"/>
              <a:t>Step = 15s</a:t>
            </a:r>
          </a:p>
        </p:txBody>
      </p:sp>
      <p:sp>
        <p:nvSpPr>
          <p:cNvPr id="3" name="Slide Number Placeholder 2">
            <a:extLst>
              <a:ext uri="{FF2B5EF4-FFF2-40B4-BE49-F238E27FC236}">
                <a16:creationId xmlns:a16="http://schemas.microsoft.com/office/drawing/2014/main" id="{02A9942F-7D7D-04CA-FEF8-818D9473D7D2}"/>
              </a:ext>
            </a:extLst>
          </p:cNvPr>
          <p:cNvSpPr>
            <a:spLocks noGrp="1"/>
          </p:cNvSpPr>
          <p:nvPr>
            <p:ph type="sldNum" sz="quarter" idx="12"/>
          </p:nvPr>
        </p:nvSpPr>
        <p:spPr/>
        <p:txBody>
          <a:bodyPr/>
          <a:lstStyle/>
          <a:p>
            <a:fld id="{C263D6C4-4840-40CC-AC84-17E24B3B7BDE}" type="slidenum">
              <a:rPr lang="en-US" noProof="0" smtClean="0"/>
              <a:pPr/>
              <a:t>6</a:t>
            </a:fld>
            <a:endParaRPr lang="en-US" noProof="0" dirty="0"/>
          </a:p>
        </p:txBody>
      </p:sp>
      <p:grpSp>
        <p:nvGrpSpPr>
          <p:cNvPr id="5" name="Group 4">
            <a:extLst>
              <a:ext uri="{FF2B5EF4-FFF2-40B4-BE49-F238E27FC236}">
                <a16:creationId xmlns:a16="http://schemas.microsoft.com/office/drawing/2014/main" id="{5C3709B2-CAD0-2496-773F-22BC8CD520D6}"/>
              </a:ext>
            </a:extLst>
          </p:cNvPr>
          <p:cNvGrpSpPr/>
          <p:nvPr/>
        </p:nvGrpSpPr>
        <p:grpSpPr>
          <a:xfrm>
            <a:off x="0" y="6487646"/>
            <a:ext cx="17451147" cy="942797"/>
            <a:chOff x="0" y="6487646"/>
            <a:chExt cx="17451147" cy="942797"/>
          </a:xfrm>
        </p:grpSpPr>
        <p:sp>
          <p:nvSpPr>
            <p:cNvPr id="6" name="Rectangle 5">
              <a:extLst>
                <a:ext uri="{FF2B5EF4-FFF2-40B4-BE49-F238E27FC236}">
                  <a16:creationId xmlns:a16="http://schemas.microsoft.com/office/drawing/2014/main" id="{6E5D9706-6413-02B5-B031-9081AC05238A}"/>
                </a:ext>
              </a:extLst>
            </p:cNvPr>
            <p:cNvSpPr/>
            <p:nvPr/>
          </p:nvSpPr>
          <p:spPr>
            <a:xfrm>
              <a:off x="0" y="6487646"/>
              <a:ext cx="12192000" cy="37035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K" dirty="0"/>
            </a:p>
          </p:txBody>
        </p:sp>
        <p:sp>
          <p:nvSpPr>
            <p:cNvPr id="7" name="Subtitle 2">
              <a:extLst>
                <a:ext uri="{FF2B5EF4-FFF2-40B4-BE49-F238E27FC236}">
                  <a16:creationId xmlns:a16="http://schemas.microsoft.com/office/drawing/2014/main" id="{1AC27107-0F33-EC39-BDCF-7CE7457ACCDA}"/>
                </a:ext>
              </a:extLst>
            </p:cNvPr>
            <p:cNvSpPr txBox="1">
              <a:spLocks/>
            </p:cNvSpPr>
            <p:nvPr/>
          </p:nvSpPr>
          <p:spPr>
            <a:xfrm>
              <a:off x="0" y="6561763"/>
              <a:ext cx="7077456" cy="8686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lang="en-GB" sz="1800" kern="1200" spc="300" dirty="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spc="0" dirty="0"/>
                <a:t>Nasir Hussain | Anomaly Detection in CMSWEB Services | CMS CERN</a:t>
              </a:r>
            </a:p>
          </p:txBody>
        </p:sp>
        <p:sp>
          <p:nvSpPr>
            <p:cNvPr id="8" name="Subtitle 2">
              <a:extLst>
                <a:ext uri="{FF2B5EF4-FFF2-40B4-BE49-F238E27FC236}">
                  <a16:creationId xmlns:a16="http://schemas.microsoft.com/office/drawing/2014/main" id="{51F715C3-6444-E671-F0AC-7ABD8C3BA2AF}"/>
                </a:ext>
              </a:extLst>
            </p:cNvPr>
            <p:cNvSpPr txBox="1">
              <a:spLocks/>
            </p:cNvSpPr>
            <p:nvPr/>
          </p:nvSpPr>
          <p:spPr>
            <a:xfrm>
              <a:off x="10373691" y="6561763"/>
              <a:ext cx="7077456" cy="8686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lang="en-GB" sz="1800" kern="1200" spc="300" dirty="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spc="0" dirty="0"/>
                <a:t>August 08, 2024</a:t>
              </a:r>
            </a:p>
          </p:txBody>
        </p:sp>
      </p:grpSp>
    </p:spTree>
    <p:extLst>
      <p:ext uri="{BB962C8B-B14F-4D97-AF65-F5344CB8AC3E}">
        <p14:creationId xmlns:p14="http://schemas.microsoft.com/office/powerpoint/2010/main" val="451187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5E3981-F0D7-482C-A8E0-6A57700BECA7}"/>
              </a:ext>
            </a:extLst>
          </p:cNvPr>
          <p:cNvSpPr>
            <a:spLocks noGrp="1"/>
          </p:cNvSpPr>
          <p:nvPr>
            <p:ph type="title"/>
          </p:nvPr>
        </p:nvSpPr>
        <p:spPr/>
        <p:txBody>
          <a:bodyPr/>
          <a:lstStyle/>
          <a:p>
            <a:r>
              <a:rPr lang="en-US" dirty="0"/>
              <a:t>Data Collection – Insight &amp; Optimize Code</a:t>
            </a:r>
          </a:p>
        </p:txBody>
      </p:sp>
      <p:pic>
        <p:nvPicPr>
          <p:cNvPr id="8" name="Picture Placeholder 7">
            <a:extLst>
              <a:ext uri="{FF2B5EF4-FFF2-40B4-BE49-F238E27FC236}">
                <a16:creationId xmlns:a16="http://schemas.microsoft.com/office/drawing/2014/main" id="{2301248D-7370-7643-9BE6-F8CDCFF4D460}"/>
              </a:ext>
            </a:extLst>
          </p:cNvPr>
          <p:cNvPicPr>
            <a:picLocks noGrp="1" noChangeAspect="1"/>
          </p:cNvPicPr>
          <p:nvPr>
            <p:ph type="pic" sz="quarter" idx="19"/>
          </p:nvPr>
        </p:nvPicPr>
        <p:blipFill>
          <a:blip r:embed="rId2"/>
          <a:srcRect/>
          <a:stretch/>
        </p:blipFill>
        <p:spPr>
          <a:xfrm>
            <a:off x="-2" y="1352575"/>
            <a:ext cx="12192002" cy="2289897"/>
          </a:xfrm>
        </p:spPr>
      </p:pic>
      <p:sp>
        <p:nvSpPr>
          <p:cNvPr id="19" name="Text Placeholder 18">
            <a:extLst>
              <a:ext uri="{FF2B5EF4-FFF2-40B4-BE49-F238E27FC236}">
                <a16:creationId xmlns:a16="http://schemas.microsoft.com/office/drawing/2014/main" id="{782206B1-586F-4254-9B36-D06C4E294ACF}"/>
              </a:ext>
            </a:extLst>
          </p:cNvPr>
          <p:cNvSpPr>
            <a:spLocks noGrp="1"/>
          </p:cNvSpPr>
          <p:nvPr>
            <p:ph type="body" sz="quarter" idx="18"/>
          </p:nvPr>
        </p:nvSpPr>
        <p:spPr>
          <a:xfrm>
            <a:off x="542093" y="3833825"/>
            <a:ext cx="5553906" cy="2289896"/>
          </a:xfrm>
        </p:spPr>
        <p:txBody>
          <a:bodyPr/>
          <a:lstStyle/>
          <a:p>
            <a:pPr marL="285750" indent="-285750">
              <a:buFont typeface="Wingdings" panose="05000000000000000000" pitchFamily="2" charset="2"/>
              <a:buChar char="v"/>
            </a:pPr>
            <a:r>
              <a:rPr lang="en-US" dirty="0"/>
              <a:t>python3 dataCollectorCurl.py --config config.json --start 2024-06-15T00:00:00Z --end 2024-07-15T00:00:00Z --step 15s --output_dir outputCSV</a:t>
            </a:r>
          </a:p>
          <a:p>
            <a:pPr marL="285750" indent="-285750">
              <a:buFont typeface="Wingdings" panose="05000000000000000000" pitchFamily="2" charset="2"/>
              <a:buChar char="v"/>
            </a:pPr>
            <a:r>
              <a:rPr lang="en-US" dirty="0"/>
              <a:t>config.json</a:t>
            </a:r>
          </a:p>
          <a:p>
            <a:r>
              <a:rPr lang="en-US" dirty="0"/>
              <a:t>	 "prometheus_url": "http://cms-monitoring-ha1.cern.ch:30428/prometheus/api/v1/query_range",</a:t>
            </a:r>
          </a:p>
          <a:p>
            <a:r>
              <a:rPr lang="en-US" dirty="0"/>
              <a:t>	 "metrices": [</a:t>
            </a:r>
          </a:p>
          <a:p>
            <a:r>
              <a:rPr lang="en-US" dirty="0"/>
              <a:t>        "eagle_pod_container_resource_usage_memory_bytes",</a:t>
            </a:r>
          </a:p>
          <a:p>
            <a:r>
              <a:rPr lang="en-US" dirty="0"/>
              <a:t>        "eagle_pod_container_resource_usage_cpu_cores"</a:t>
            </a:r>
          </a:p>
          <a:p>
            <a:r>
              <a:rPr lang="en-US" dirty="0"/>
              <a:t>    ],</a:t>
            </a:r>
          </a:p>
        </p:txBody>
      </p:sp>
      <p:pic>
        <p:nvPicPr>
          <p:cNvPr id="5" name="Picture 4">
            <a:extLst>
              <a:ext uri="{FF2B5EF4-FFF2-40B4-BE49-F238E27FC236}">
                <a16:creationId xmlns:a16="http://schemas.microsoft.com/office/drawing/2014/main" id="{67687DF2-9F6C-8CFF-95EF-AAB8C9BB054C}"/>
              </a:ext>
            </a:extLst>
          </p:cNvPr>
          <p:cNvPicPr>
            <a:picLocks noChangeAspect="1"/>
          </p:cNvPicPr>
          <p:nvPr/>
        </p:nvPicPr>
        <p:blipFill>
          <a:blip r:embed="rId3"/>
          <a:srcRect/>
          <a:stretch/>
        </p:blipFill>
        <p:spPr>
          <a:xfrm>
            <a:off x="6668474" y="4025178"/>
            <a:ext cx="4981433" cy="2289897"/>
          </a:xfrm>
          <a:prstGeom prst="rect">
            <a:avLst/>
          </a:prstGeom>
        </p:spPr>
      </p:pic>
      <p:sp>
        <p:nvSpPr>
          <p:cNvPr id="3" name="Slide Number Placeholder 2">
            <a:extLst>
              <a:ext uri="{FF2B5EF4-FFF2-40B4-BE49-F238E27FC236}">
                <a16:creationId xmlns:a16="http://schemas.microsoft.com/office/drawing/2014/main" id="{FDFF43F5-6736-C747-D143-EBF33A4619FC}"/>
              </a:ext>
            </a:extLst>
          </p:cNvPr>
          <p:cNvSpPr>
            <a:spLocks noGrp="1"/>
          </p:cNvSpPr>
          <p:nvPr>
            <p:ph type="sldNum" sz="quarter" idx="12"/>
          </p:nvPr>
        </p:nvSpPr>
        <p:spPr/>
        <p:txBody>
          <a:bodyPr/>
          <a:lstStyle/>
          <a:p>
            <a:fld id="{C263D6C4-4840-40CC-AC84-17E24B3B7BDE}" type="slidenum">
              <a:rPr lang="en-US" noProof="0" smtClean="0"/>
              <a:pPr/>
              <a:t>7</a:t>
            </a:fld>
            <a:endParaRPr lang="en-US" noProof="0" dirty="0"/>
          </a:p>
        </p:txBody>
      </p:sp>
      <p:grpSp>
        <p:nvGrpSpPr>
          <p:cNvPr id="6" name="Group 5">
            <a:extLst>
              <a:ext uri="{FF2B5EF4-FFF2-40B4-BE49-F238E27FC236}">
                <a16:creationId xmlns:a16="http://schemas.microsoft.com/office/drawing/2014/main" id="{E7F0427C-A783-D387-2045-1984CB493917}"/>
              </a:ext>
            </a:extLst>
          </p:cNvPr>
          <p:cNvGrpSpPr/>
          <p:nvPr/>
        </p:nvGrpSpPr>
        <p:grpSpPr>
          <a:xfrm>
            <a:off x="0" y="6487646"/>
            <a:ext cx="17451147" cy="942797"/>
            <a:chOff x="0" y="6487646"/>
            <a:chExt cx="17451147" cy="942797"/>
          </a:xfrm>
        </p:grpSpPr>
        <p:sp>
          <p:nvSpPr>
            <p:cNvPr id="7" name="Rectangle 6">
              <a:extLst>
                <a:ext uri="{FF2B5EF4-FFF2-40B4-BE49-F238E27FC236}">
                  <a16:creationId xmlns:a16="http://schemas.microsoft.com/office/drawing/2014/main" id="{31EA0839-1142-A0FE-4599-EF68572B3DF3}"/>
                </a:ext>
              </a:extLst>
            </p:cNvPr>
            <p:cNvSpPr/>
            <p:nvPr/>
          </p:nvSpPr>
          <p:spPr>
            <a:xfrm>
              <a:off x="0" y="6487646"/>
              <a:ext cx="12192000" cy="37035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K" dirty="0"/>
            </a:p>
          </p:txBody>
        </p:sp>
        <p:sp>
          <p:nvSpPr>
            <p:cNvPr id="9" name="Subtitle 2">
              <a:extLst>
                <a:ext uri="{FF2B5EF4-FFF2-40B4-BE49-F238E27FC236}">
                  <a16:creationId xmlns:a16="http://schemas.microsoft.com/office/drawing/2014/main" id="{1BC4FA47-C4AF-3139-389E-93A25F314013}"/>
                </a:ext>
              </a:extLst>
            </p:cNvPr>
            <p:cNvSpPr txBox="1">
              <a:spLocks/>
            </p:cNvSpPr>
            <p:nvPr/>
          </p:nvSpPr>
          <p:spPr>
            <a:xfrm>
              <a:off x="0" y="6561763"/>
              <a:ext cx="7077456" cy="8686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lang="en-GB" sz="1800" kern="1200" spc="300" dirty="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spc="0" dirty="0"/>
                <a:t>Nasir Hussain | Anomaly Detection in CMSWEB Services | CMS CERN</a:t>
              </a:r>
            </a:p>
          </p:txBody>
        </p:sp>
        <p:sp>
          <p:nvSpPr>
            <p:cNvPr id="10" name="Subtitle 2">
              <a:extLst>
                <a:ext uri="{FF2B5EF4-FFF2-40B4-BE49-F238E27FC236}">
                  <a16:creationId xmlns:a16="http://schemas.microsoft.com/office/drawing/2014/main" id="{5E4025FD-3403-4455-8E7A-156717CAE733}"/>
                </a:ext>
              </a:extLst>
            </p:cNvPr>
            <p:cNvSpPr txBox="1">
              <a:spLocks/>
            </p:cNvSpPr>
            <p:nvPr/>
          </p:nvSpPr>
          <p:spPr>
            <a:xfrm>
              <a:off x="10373691" y="6561763"/>
              <a:ext cx="7077456" cy="8686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lang="en-GB" sz="1800" kern="1200" spc="300" dirty="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spc="0" dirty="0"/>
                <a:t>August 08, 2024</a:t>
              </a:r>
            </a:p>
          </p:txBody>
        </p:sp>
      </p:grpSp>
    </p:spTree>
    <p:extLst>
      <p:ext uri="{BB962C8B-B14F-4D97-AF65-F5344CB8AC3E}">
        <p14:creationId xmlns:p14="http://schemas.microsoft.com/office/powerpoint/2010/main" val="663103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7DB65-AE57-1F34-DBB3-2230AEB47E97}"/>
              </a:ext>
            </a:extLst>
          </p:cNvPr>
          <p:cNvSpPr>
            <a:spLocks noGrp="1"/>
          </p:cNvSpPr>
          <p:nvPr>
            <p:ph type="title"/>
          </p:nvPr>
        </p:nvSpPr>
        <p:spPr/>
        <p:txBody>
          <a:bodyPr/>
          <a:lstStyle/>
          <a:p>
            <a:r>
              <a:rPr lang="en-US" dirty="0"/>
              <a:t>LSTM Autoencoder</a:t>
            </a:r>
            <a:endParaRPr lang="en-PK" dirty="0"/>
          </a:p>
        </p:txBody>
      </p:sp>
      <p:graphicFrame>
        <p:nvGraphicFramePr>
          <p:cNvPr id="16" name="Content Placeholder 15">
            <a:extLst>
              <a:ext uri="{FF2B5EF4-FFF2-40B4-BE49-F238E27FC236}">
                <a16:creationId xmlns:a16="http://schemas.microsoft.com/office/drawing/2014/main" id="{C838EADF-BA1D-FFC0-2046-8F85F7B5FBC8}"/>
              </a:ext>
            </a:extLst>
          </p:cNvPr>
          <p:cNvGraphicFramePr>
            <a:graphicFrameLocks noGrp="1"/>
          </p:cNvGraphicFramePr>
          <p:nvPr>
            <p:ph idx="1"/>
            <p:extLst>
              <p:ext uri="{D42A27DB-BD31-4B8C-83A1-F6EECF244321}">
                <p14:modId xmlns:p14="http://schemas.microsoft.com/office/powerpoint/2010/main" val="3948217294"/>
              </p:ext>
            </p:extLst>
          </p:nvPr>
        </p:nvGraphicFramePr>
        <p:xfrm>
          <a:off x="443365" y="2016135"/>
          <a:ext cx="11089318" cy="39703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FDB04C26-B5EA-B851-FCDE-460C9FBCD4FA}"/>
              </a:ext>
            </a:extLst>
          </p:cNvPr>
          <p:cNvSpPr>
            <a:spLocks noGrp="1"/>
          </p:cNvSpPr>
          <p:nvPr>
            <p:ph type="sldNum" sz="quarter" idx="12"/>
          </p:nvPr>
        </p:nvSpPr>
        <p:spPr/>
        <p:txBody>
          <a:bodyPr/>
          <a:lstStyle/>
          <a:p>
            <a:fld id="{C263D6C4-4840-40CC-AC84-17E24B3B7BDE}" type="slidenum">
              <a:rPr lang="en-US" noProof="0" smtClean="0"/>
              <a:pPr/>
              <a:t>8</a:t>
            </a:fld>
            <a:endParaRPr lang="en-US" noProof="0" dirty="0"/>
          </a:p>
        </p:txBody>
      </p:sp>
      <p:grpSp>
        <p:nvGrpSpPr>
          <p:cNvPr id="5" name="Group 4">
            <a:extLst>
              <a:ext uri="{FF2B5EF4-FFF2-40B4-BE49-F238E27FC236}">
                <a16:creationId xmlns:a16="http://schemas.microsoft.com/office/drawing/2014/main" id="{B6A56713-A1E4-8971-C1C0-F316EC630441}"/>
              </a:ext>
            </a:extLst>
          </p:cNvPr>
          <p:cNvGrpSpPr/>
          <p:nvPr/>
        </p:nvGrpSpPr>
        <p:grpSpPr>
          <a:xfrm>
            <a:off x="0" y="6487646"/>
            <a:ext cx="17451147" cy="942797"/>
            <a:chOff x="0" y="6487646"/>
            <a:chExt cx="17451147" cy="942797"/>
          </a:xfrm>
        </p:grpSpPr>
        <p:sp>
          <p:nvSpPr>
            <p:cNvPr id="6" name="Rectangle 5">
              <a:extLst>
                <a:ext uri="{FF2B5EF4-FFF2-40B4-BE49-F238E27FC236}">
                  <a16:creationId xmlns:a16="http://schemas.microsoft.com/office/drawing/2014/main" id="{C2B048E9-2635-3A45-5BC7-785A39F73718}"/>
                </a:ext>
              </a:extLst>
            </p:cNvPr>
            <p:cNvSpPr/>
            <p:nvPr/>
          </p:nvSpPr>
          <p:spPr>
            <a:xfrm>
              <a:off x="0" y="6487646"/>
              <a:ext cx="12192000" cy="37035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K" dirty="0"/>
            </a:p>
          </p:txBody>
        </p:sp>
        <p:sp>
          <p:nvSpPr>
            <p:cNvPr id="7" name="Subtitle 2">
              <a:extLst>
                <a:ext uri="{FF2B5EF4-FFF2-40B4-BE49-F238E27FC236}">
                  <a16:creationId xmlns:a16="http://schemas.microsoft.com/office/drawing/2014/main" id="{5781F13F-89A6-DEDB-4CFA-82B10CA87194}"/>
                </a:ext>
              </a:extLst>
            </p:cNvPr>
            <p:cNvSpPr txBox="1">
              <a:spLocks/>
            </p:cNvSpPr>
            <p:nvPr/>
          </p:nvSpPr>
          <p:spPr>
            <a:xfrm>
              <a:off x="0" y="6561763"/>
              <a:ext cx="7077456" cy="8686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lang="en-GB" sz="1800" kern="1200" spc="300" dirty="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spc="0" dirty="0"/>
                <a:t>Nasir Hussain | Anomaly Detection in CMSWEB Services | CMS CERN</a:t>
              </a:r>
            </a:p>
          </p:txBody>
        </p:sp>
        <p:sp>
          <p:nvSpPr>
            <p:cNvPr id="8" name="Subtitle 2">
              <a:extLst>
                <a:ext uri="{FF2B5EF4-FFF2-40B4-BE49-F238E27FC236}">
                  <a16:creationId xmlns:a16="http://schemas.microsoft.com/office/drawing/2014/main" id="{8389FE29-35AF-8C1B-CC1B-86A72E64F953}"/>
                </a:ext>
              </a:extLst>
            </p:cNvPr>
            <p:cNvSpPr txBox="1">
              <a:spLocks/>
            </p:cNvSpPr>
            <p:nvPr/>
          </p:nvSpPr>
          <p:spPr>
            <a:xfrm>
              <a:off x="10373691" y="6561763"/>
              <a:ext cx="7077456" cy="8686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lang="en-GB" sz="1800" kern="1200" spc="300" dirty="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spc="0" dirty="0"/>
                <a:t>August 08, 2024</a:t>
              </a:r>
            </a:p>
          </p:txBody>
        </p:sp>
      </p:grpSp>
    </p:spTree>
    <p:extLst>
      <p:ext uri="{BB962C8B-B14F-4D97-AF65-F5344CB8AC3E}">
        <p14:creationId xmlns:p14="http://schemas.microsoft.com/office/powerpoint/2010/main" val="3403606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8E6F1-B665-EEDC-8E24-4E50098B9295}"/>
              </a:ext>
            </a:extLst>
          </p:cNvPr>
          <p:cNvSpPr>
            <a:spLocks noGrp="1"/>
          </p:cNvSpPr>
          <p:nvPr>
            <p:ph type="title"/>
          </p:nvPr>
        </p:nvSpPr>
        <p:spPr/>
        <p:txBody>
          <a:bodyPr/>
          <a:lstStyle/>
          <a:p>
            <a:r>
              <a:rPr lang="en-US" dirty="0"/>
              <a:t>Goal</a:t>
            </a:r>
            <a:endParaRPr lang="en-PK" dirty="0"/>
          </a:p>
        </p:txBody>
      </p:sp>
      <p:sp>
        <p:nvSpPr>
          <p:cNvPr id="3" name="Content Placeholder 2">
            <a:extLst>
              <a:ext uri="{FF2B5EF4-FFF2-40B4-BE49-F238E27FC236}">
                <a16:creationId xmlns:a16="http://schemas.microsoft.com/office/drawing/2014/main" id="{3AF2DFC5-DE0C-B714-DE56-951B1B9945FD}"/>
              </a:ext>
            </a:extLst>
          </p:cNvPr>
          <p:cNvSpPr>
            <a:spLocks noGrp="1"/>
          </p:cNvSpPr>
          <p:nvPr>
            <p:ph idx="1"/>
          </p:nvPr>
        </p:nvSpPr>
        <p:spPr/>
        <p:txBody>
          <a:bodyPr/>
          <a:lstStyle/>
          <a:p>
            <a:pPr>
              <a:buFontTx/>
              <a:buChar char="-"/>
            </a:pPr>
            <a:r>
              <a:rPr lang="en-US" dirty="0"/>
              <a:t>AELSTM</a:t>
            </a:r>
          </a:p>
          <a:p>
            <a:pPr>
              <a:buFontTx/>
              <a:buChar char="-"/>
            </a:pPr>
            <a:r>
              <a:rPr lang="en-US" dirty="0"/>
              <a:t>AEFC</a:t>
            </a:r>
          </a:p>
          <a:p>
            <a:pPr>
              <a:buFontTx/>
              <a:buChar char="-"/>
            </a:pPr>
            <a:r>
              <a:rPr lang="en-US" dirty="0"/>
              <a:t>AECNN</a:t>
            </a:r>
          </a:p>
          <a:p>
            <a:pPr>
              <a:buFontTx/>
              <a:buChar char="-"/>
            </a:pPr>
            <a:r>
              <a:rPr lang="en-US" dirty="0"/>
              <a:t>FORCNN</a:t>
            </a:r>
          </a:p>
          <a:p>
            <a:pPr>
              <a:buFont typeface="Wingdings" panose="05000000000000000000" pitchFamily="2" charset="2"/>
              <a:buChar char="q"/>
            </a:pPr>
            <a:r>
              <a:rPr lang="en-US" dirty="0"/>
              <a:t>Performance Evaluation and Computational Efficiency</a:t>
            </a:r>
          </a:p>
          <a:p>
            <a:pPr>
              <a:buFont typeface="Wingdings" panose="05000000000000000000" pitchFamily="2" charset="2"/>
              <a:buChar char="q"/>
            </a:pPr>
            <a:r>
              <a:rPr lang="en-US" dirty="0"/>
              <a:t>Detecting anomalies on live data</a:t>
            </a:r>
          </a:p>
          <a:p>
            <a:pPr>
              <a:buFont typeface="Wingdings" panose="05000000000000000000" pitchFamily="2" charset="2"/>
              <a:buChar char="q"/>
            </a:pPr>
            <a:r>
              <a:rPr lang="en-US" dirty="0"/>
              <a:t>Alert Mechanism</a:t>
            </a:r>
          </a:p>
          <a:p>
            <a:pPr>
              <a:buFont typeface="Wingdings" panose="05000000000000000000" pitchFamily="2" charset="2"/>
              <a:buChar char="q"/>
            </a:pPr>
            <a:r>
              <a:rPr lang="en-US" dirty="0"/>
              <a:t>Deployment</a:t>
            </a:r>
            <a:endParaRPr lang="en-PK" dirty="0"/>
          </a:p>
        </p:txBody>
      </p:sp>
      <p:sp>
        <p:nvSpPr>
          <p:cNvPr id="4" name="Slide Number Placeholder 3">
            <a:extLst>
              <a:ext uri="{FF2B5EF4-FFF2-40B4-BE49-F238E27FC236}">
                <a16:creationId xmlns:a16="http://schemas.microsoft.com/office/drawing/2014/main" id="{87199A4B-7106-DC0B-2A8F-392B2E05BABC}"/>
              </a:ext>
            </a:extLst>
          </p:cNvPr>
          <p:cNvSpPr>
            <a:spLocks noGrp="1"/>
          </p:cNvSpPr>
          <p:nvPr>
            <p:ph type="sldNum" sz="quarter" idx="12"/>
          </p:nvPr>
        </p:nvSpPr>
        <p:spPr/>
        <p:txBody>
          <a:bodyPr/>
          <a:lstStyle/>
          <a:p>
            <a:fld id="{C263D6C4-4840-40CC-AC84-17E24B3B7BDE}" type="slidenum">
              <a:rPr lang="en-US" noProof="0" smtClean="0"/>
              <a:pPr/>
              <a:t>9</a:t>
            </a:fld>
            <a:endParaRPr lang="en-US" noProof="0" dirty="0"/>
          </a:p>
        </p:txBody>
      </p:sp>
      <p:grpSp>
        <p:nvGrpSpPr>
          <p:cNvPr id="5" name="Group 4">
            <a:extLst>
              <a:ext uri="{FF2B5EF4-FFF2-40B4-BE49-F238E27FC236}">
                <a16:creationId xmlns:a16="http://schemas.microsoft.com/office/drawing/2014/main" id="{CF6E68E1-D81B-F718-A994-D5D84B560D1F}"/>
              </a:ext>
            </a:extLst>
          </p:cNvPr>
          <p:cNvGrpSpPr/>
          <p:nvPr/>
        </p:nvGrpSpPr>
        <p:grpSpPr>
          <a:xfrm>
            <a:off x="0" y="6487646"/>
            <a:ext cx="17451147" cy="942797"/>
            <a:chOff x="0" y="6487646"/>
            <a:chExt cx="17451147" cy="942797"/>
          </a:xfrm>
        </p:grpSpPr>
        <p:sp>
          <p:nvSpPr>
            <p:cNvPr id="6" name="Rectangle 5">
              <a:extLst>
                <a:ext uri="{FF2B5EF4-FFF2-40B4-BE49-F238E27FC236}">
                  <a16:creationId xmlns:a16="http://schemas.microsoft.com/office/drawing/2014/main" id="{4B29CE02-AA7A-431D-F464-6DD1A7485DCC}"/>
                </a:ext>
              </a:extLst>
            </p:cNvPr>
            <p:cNvSpPr/>
            <p:nvPr/>
          </p:nvSpPr>
          <p:spPr>
            <a:xfrm>
              <a:off x="0" y="6487646"/>
              <a:ext cx="12192000" cy="37035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PK" dirty="0"/>
            </a:p>
          </p:txBody>
        </p:sp>
        <p:sp>
          <p:nvSpPr>
            <p:cNvPr id="7" name="Subtitle 2">
              <a:extLst>
                <a:ext uri="{FF2B5EF4-FFF2-40B4-BE49-F238E27FC236}">
                  <a16:creationId xmlns:a16="http://schemas.microsoft.com/office/drawing/2014/main" id="{8CA7180F-068F-6C3E-78FC-1419F6DC1CAE}"/>
                </a:ext>
              </a:extLst>
            </p:cNvPr>
            <p:cNvSpPr txBox="1">
              <a:spLocks/>
            </p:cNvSpPr>
            <p:nvPr/>
          </p:nvSpPr>
          <p:spPr>
            <a:xfrm>
              <a:off x="0" y="6561763"/>
              <a:ext cx="7077456" cy="8686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lang="en-GB" sz="1800" kern="1200" spc="300" dirty="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spc="0" dirty="0"/>
                <a:t>Nasir Hussain | Anomaly Detection in CMSWEB Services | CMS CERN</a:t>
              </a:r>
            </a:p>
          </p:txBody>
        </p:sp>
        <p:sp>
          <p:nvSpPr>
            <p:cNvPr id="8" name="Subtitle 2">
              <a:extLst>
                <a:ext uri="{FF2B5EF4-FFF2-40B4-BE49-F238E27FC236}">
                  <a16:creationId xmlns:a16="http://schemas.microsoft.com/office/drawing/2014/main" id="{0075561F-8443-F617-A798-720454ABC9FB}"/>
                </a:ext>
              </a:extLst>
            </p:cNvPr>
            <p:cNvSpPr txBox="1">
              <a:spLocks/>
            </p:cNvSpPr>
            <p:nvPr/>
          </p:nvSpPr>
          <p:spPr>
            <a:xfrm>
              <a:off x="10373691" y="6561763"/>
              <a:ext cx="7077456" cy="8686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lang="en-GB" sz="1800" kern="1200" spc="300" dirty="0">
                  <a:solidFill>
                    <a:schemeClr val="bg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spc="0" dirty="0"/>
                <a:t>August 08, 2024</a:t>
              </a:r>
            </a:p>
          </p:txBody>
        </p:sp>
      </p:grpSp>
    </p:spTree>
    <p:extLst>
      <p:ext uri="{BB962C8B-B14F-4D97-AF65-F5344CB8AC3E}">
        <p14:creationId xmlns:p14="http://schemas.microsoft.com/office/powerpoint/2010/main" val="839547501"/>
      </p:ext>
    </p:extLst>
  </p:cSld>
  <p:clrMapOvr>
    <a:masterClrMapping/>
  </p:clrMapOvr>
</p:sld>
</file>

<file path=ppt/theme/theme1.xml><?xml version="1.0" encoding="utf-8"?>
<a:theme xmlns:a="http://schemas.openxmlformats.org/drawingml/2006/main" name="Office Theme">
  <a:themeElements>
    <a:clrScheme name="Custom 12">
      <a:dk1>
        <a:srgbClr val="000000"/>
      </a:dk1>
      <a:lt1>
        <a:srgbClr val="FFFFFF"/>
      </a:lt1>
      <a:dk2>
        <a:srgbClr val="6D6E71"/>
      </a:dk2>
      <a:lt2>
        <a:srgbClr val="58595B"/>
      </a:lt2>
      <a:accent1>
        <a:srgbClr val="0065A4"/>
      </a:accent1>
      <a:accent2>
        <a:srgbClr val="47C3D3"/>
      </a:accent2>
      <a:accent3>
        <a:srgbClr val="8F2D63"/>
      </a:accent3>
      <a:accent4>
        <a:srgbClr val="1A6871"/>
      </a:accent4>
      <a:accent5>
        <a:srgbClr val="0C4360"/>
      </a:accent5>
      <a:accent6>
        <a:srgbClr val="F47735"/>
      </a:accent6>
      <a:hlink>
        <a:srgbClr val="00559A"/>
      </a:hlink>
      <a:folHlink>
        <a:srgbClr val="595851"/>
      </a:folHlink>
    </a:clrScheme>
    <a:fontScheme name="Custom 3">
      <a:majorFont>
        <a:latin typeface="Trebuchet MS"/>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66687569_Modern blue presentation_AAS_v5" id="{C7B59113-CD15-4341-96CA-86E715D5BE98}" vid="{5A8FDAEB-3DF3-4B3C-A708-49813F8D6F8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5757914-1161-4661-9696-421FD6935CDD}">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5B26E0C9-B2AA-42E6-97B6-E1B7D9EAF129}">
  <ds:schemaRefs>
    <ds:schemaRef ds:uri="http://schemas.microsoft.com/sharepoint/v3/contenttype/forms"/>
  </ds:schemaRefs>
</ds:datastoreItem>
</file>

<file path=customXml/itemProps3.xml><?xml version="1.0" encoding="utf-8"?>
<ds:datastoreItem xmlns:ds="http://schemas.openxmlformats.org/officeDocument/2006/customXml" ds:itemID="{4C103400-4A22-4E35-B588-4C4D4263895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Modern blue presentation</Template>
  <TotalTime>0</TotalTime>
  <Words>897</Words>
  <Application>Microsoft Office PowerPoint</Application>
  <PresentationFormat>Widescreen</PresentationFormat>
  <Paragraphs>122</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Trade Gothic LT Pro</vt:lpstr>
      <vt:lpstr>Arial</vt:lpstr>
      <vt:lpstr>Calibri</vt:lpstr>
      <vt:lpstr>Trebuchet MS</vt:lpstr>
      <vt:lpstr>Wingdings</vt:lpstr>
      <vt:lpstr>Office Theme</vt:lpstr>
      <vt:lpstr>Anomaly Detection in the CMSWEB Services</vt:lpstr>
      <vt:lpstr>Project Overview</vt:lpstr>
      <vt:lpstr>Understanding Anomalies</vt:lpstr>
      <vt:lpstr>Overview of Kubernetes (k8s)</vt:lpstr>
      <vt:lpstr>Data Collection</vt:lpstr>
      <vt:lpstr>Data Collection – Parameters</vt:lpstr>
      <vt:lpstr>Data Collection – Insight &amp; Optimize Code</vt:lpstr>
      <vt:lpstr>LSTM Autoencoder</vt:lpstr>
      <vt:lpstr>Goal</vt:lpstr>
      <vt:lpstr>Thank You! Q/A nasir.hussain@cern.ch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NASIR HUSSAIN</dc:creator>
  <cp:lastModifiedBy>NASIR HUSSAIN</cp:lastModifiedBy>
  <cp:revision>4</cp:revision>
  <dcterms:created xsi:type="dcterms:W3CDTF">2024-07-30T11:12:25Z</dcterms:created>
  <dcterms:modified xsi:type="dcterms:W3CDTF">2024-08-05T09:05:48Z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