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0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0D6A39-5F60-4A70-897E-F85B628BD4C5}" v="177" dt="2024-07-18T12:58:18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26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g, J Scott" userId="2d29f135-e2d1-44ae-bfc1-43f5189a003a" providerId="ADAL" clId="{DF56A50A-1FE7-4890-B2B7-AA4F4F7B7BBD}"/>
    <pc:docChg chg="undo redo custSel addSld delSld modSld sldOrd">
      <pc:chgData name="Berg, J Scott" userId="2d29f135-e2d1-44ae-bfc1-43f5189a003a" providerId="ADAL" clId="{DF56A50A-1FE7-4890-B2B7-AA4F4F7B7BBD}" dt="2024-05-15T01:17:05.595" v="6910" actId="6549"/>
      <pc:docMkLst>
        <pc:docMk/>
      </pc:docMkLst>
      <pc:sldChg chg="modSp mod">
        <pc:chgData name="Berg, J Scott" userId="2d29f135-e2d1-44ae-bfc1-43f5189a003a" providerId="ADAL" clId="{DF56A50A-1FE7-4890-B2B7-AA4F4F7B7BBD}" dt="2024-05-11T13:53:30.227" v="4319" actId="20577"/>
        <pc:sldMkLst>
          <pc:docMk/>
          <pc:sldMk cId="2246755923" sldId="256"/>
        </pc:sldMkLst>
        <pc:spChg chg="mod">
          <ac:chgData name="Berg, J Scott" userId="2d29f135-e2d1-44ae-bfc1-43f5189a003a" providerId="ADAL" clId="{DF56A50A-1FE7-4890-B2B7-AA4F4F7B7BBD}" dt="2024-05-11T13:51:23.258" v="4307" actId="255"/>
          <ac:spMkLst>
            <pc:docMk/>
            <pc:sldMk cId="2246755923" sldId="256"/>
            <ac:spMk id="2" creationId="{1C156CBC-DA70-7741-BB3F-BCDBBE052F88}"/>
          </ac:spMkLst>
        </pc:spChg>
        <pc:spChg chg="mod">
          <ac:chgData name="Berg, J Scott" userId="2d29f135-e2d1-44ae-bfc1-43f5189a003a" providerId="ADAL" clId="{DF56A50A-1FE7-4890-B2B7-AA4F4F7B7BBD}" dt="2024-05-11T13:53:30.227" v="4319" actId="20577"/>
          <ac:spMkLst>
            <pc:docMk/>
            <pc:sldMk cId="2246755923" sldId="256"/>
            <ac:spMk id="3" creationId="{FDB0E14B-6889-F849-8A8C-D01D7C36038D}"/>
          </ac:spMkLst>
        </pc:spChg>
        <pc:spChg chg="mod">
          <ac:chgData name="Berg, J Scott" userId="2d29f135-e2d1-44ae-bfc1-43f5189a003a" providerId="ADAL" clId="{DF56A50A-1FE7-4890-B2B7-AA4F4F7B7BBD}" dt="2024-05-11T13:51:06.411" v="4305" actId="20577"/>
          <ac:spMkLst>
            <pc:docMk/>
            <pc:sldMk cId="2246755923" sldId="256"/>
            <ac:spMk id="4" creationId="{BD0F4563-AB5E-1F4E-B28C-08AC1323034C}"/>
          </ac:spMkLst>
        </pc:spChg>
      </pc:sldChg>
      <pc:sldChg chg="modSp new mod">
        <pc:chgData name="Berg, J Scott" userId="2d29f135-e2d1-44ae-bfc1-43f5189a003a" providerId="ADAL" clId="{DF56A50A-1FE7-4890-B2B7-AA4F4F7B7BBD}" dt="2024-05-10T22:34:28.023" v="19" actId="20577"/>
        <pc:sldMkLst>
          <pc:docMk/>
          <pc:sldMk cId="3417263781" sldId="257"/>
        </pc:sldMkLst>
        <pc:spChg chg="mod">
          <ac:chgData name="Berg, J Scott" userId="2d29f135-e2d1-44ae-bfc1-43f5189a003a" providerId="ADAL" clId="{DF56A50A-1FE7-4890-B2B7-AA4F4F7B7BBD}" dt="2024-05-10T22:34:28.023" v="19" actId="20577"/>
          <ac:spMkLst>
            <pc:docMk/>
            <pc:sldMk cId="3417263781" sldId="257"/>
            <ac:spMk id="2" creationId="{78117954-F811-278C-7B3D-84032A418BB8}"/>
          </ac:spMkLst>
        </pc:spChg>
        <pc:spChg chg="mod">
          <ac:chgData name="Berg, J Scott" userId="2d29f135-e2d1-44ae-bfc1-43f5189a003a" providerId="ADAL" clId="{DF56A50A-1FE7-4890-B2B7-AA4F4F7B7BBD}" dt="2024-05-10T22:34:16.009" v="2"/>
          <ac:spMkLst>
            <pc:docMk/>
            <pc:sldMk cId="3417263781" sldId="257"/>
            <ac:spMk id="3" creationId="{0CA575E0-9310-836F-DC35-CDDA442F878C}"/>
          </ac:spMkLst>
        </pc:spChg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3681362828" sldId="257"/>
        </pc:sldMkLst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1215709844" sldId="258"/>
        </pc:sldMkLst>
      </pc:sldChg>
      <pc:sldChg chg="modSp new mod">
        <pc:chgData name="Berg, J Scott" userId="2d29f135-e2d1-44ae-bfc1-43f5189a003a" providerId="ADAL" clId="{DF56A50A-1FE7-4890-B2B7-AA4F4F7B7BBD}" dt="2024-05-10T22:35:53.322" v="24"/>
        <pc:sldMkLst>
          <pc:docMk/>
          <pc:sldMk cId="4290231083" sldId="258"/>
        </pc:sldMkLst>
        <pc:spChg chg="mod">
          <ac:chgData name="Berg, J Scott" userId="2d29f135-e2d1-44ae-bfc1-43f5189a003a" providerId="ADAL" clId="{DF56A50A-1FE7-4890-B2B7-AA4F4F7B7BBD}" dt="2024-05-10T22:35:53.322" v="24"/>
          <ac:spMkLst>
            <pc:docMk/>
            <pc:sldMk cId="4290231083" sldId="258"/>
            <ac:spMk id="2" creationId="{DBB660E1-284B-48B9-7B17-DA6B12A8BCFE}"/>
          </ac:spMkLst>
        </pc:spChg>
        <pc:spChg chg="mod">
          <ac:chgData name="Berg, J Scott" userId="2d29f135-e2d1-44ae-bfc1-43f5189a003a" providerId="ADAL" clId="{DF56A50A-1FE7-4890-B2B7-AA4F4F7B7BBD}" dt="2024-05-10T22:35:40.174" v="21"/>
          <ac:spMkLst>
            <pc:docMk/>
            <pc:sldMk cId="4290231083" sldId="258"/>
            <ac:spMk id="3" creationId="{30B503B3-E3FD-2411-7FCE-D7C768B09503}"/>
          </ac:spMkLst>
        </pc:spChg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1387988044" sldId="259"/>
        </pc:sldMkLst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491121958" sldId="260"/>
        </pc:sldMkLst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4189160374" sldId="261"/>
        </pc:sldMkLst>
      </pc:sldChg>
      <pc:sldChg chg="modSp mod">
        <pc:chgData name="Berg, J Scott" userId="2d29f135-e2d1-44ae-bfc1-43f5189a003a" providerId="ADAL" clId="{DF56A50A-1FE7-4890-B2B7-AA4F4F7B7BBD}" dt="2024-05-11T13:41:37.400" v="4153" actId="20577"/>
        <pc:sldMkLst>
          <pc:docMk/>
          <pc:sldMk cId="78726673" sldId="263"/>
        </pc:sldMkLst>
        <pc:spChg chg="mod">
          <ac:chgData name="Berg, J Scott" userId="2d29f135-e2d1-44ae-bfc1-43f5189a003a" providerId="ADAL" clId="{DF56A50A-1FE7-4890-B2B7-AA4F4F7B7BBD}" dt="2024-05-11T13:41:37.400" v="4153" actId="20577"/>
          <ac:spMkLst>
            <pc:docMk/>
            <pc:sldMk cId="78726673" sldId="263"/>
            <ac:spMk id="2" creationId="{A387FD8E-4C7D-9B47-253C-DE1FC98C8C28}"/>
          </ac:spMkLst>
        </pc:spChg>
        <pc:spChg chg="mod">
          <ac:chgData name="Berg, J Scott" userId="2d29f135-e2d1-44ae-bfc1-43f5189a003a" providerId="ADAL" clId="{DF56A50A-1FE7-4890-B2B7-AA4F4F7B7BBD}" dt="2024-05-11T13:41:10.002" v="4148" actId="27636"/>
          <ac:spMkLst>
            <pc:docMk/>
            <pc:sldMk cId="78726673" sldId="263"/>
            <ac:spMk id="3" creationId="{9217FD67-2655-FD69-77ED-338BC645475B}"/>
          </ac:spMkLst>
        </pc:spChg>
      </pc:sldChg>
      <pc:sldChg chg="modSp add mod">
        <pc:chgData name="Berg, J Scott" userId="2d29f135-e2d1-44ae-bfc1-43f5189a003a" providerId="ADAL" clId="{DF56A50A-1FE7-4890-B2B7-AA4F4F7B7BBD}" dt="2024-05-11T14:42:55.288" v="5413" actId="20577"/>
        <pc:sldMkLst>
          <pc:docMk/>
          <pc:sldMk cId="524634269" sldId="282"/>
        </pc:sldMkLst>
        <pc:spChg chg="mod">
          <ac:chgData name="Berg, J Scott" userId="2d29f135-e2d1-44ae-bfc1-43f5189a003a" providerId="ADAL" clId="{DF56A50A-1FE7-4890-B2B7-AA4F4F7B7BBD}" dt="2024-05-11T14:42:55.288" v="5413" actId="20577"/>
          <ac:spMkLst>
            <pc:docMk/>
            <pc:sldMk cId="524634269" sldId="282"/>
            <ac:spMk id="3" creationId="{CBB5CEC0-8A89-4F32-C534-431CA7E6DE2A}"/>
          </ac:spMkLst>
        </pc:spChg>
      </pc:sldChg>
      <pc:sldChg chg="add">
        <pc:chgData name="Berg, J Scott" userId="2d29f135-e2d1-44ae-bfc1-43f5189a003a" providerId="ADAL" clId="{DF56A50A-1FE7-4890-B2B7-AA4F4F7B7BBD}" dt="2024-05-10T22:37:56.880" v="25"/>
        <pc:sldMkLst>
          <pc:docMk/>
          <pc:sldMk cId="3529988307" sldId="283"/>
        </pc:sldMkLst>
      </pc:sldChg>
      <pc:sldChg chg="modSp new mod">
        <pc:chgData name="Berg, J Scott" userId="2d29f135-e2d1-44ae-bfc1-43f5189a003a" providerId="ADAL" clId="{DF56A50A-1FE7-4890-B2B7-AA4F4F7B7BBD}" dt="2024-05-11T15:01:21.985" v="5455" actId="20577"/>
        <pc:sldMkLst>
          <pc:docMk/>
          <pc:sldMk cId="2503963566" sldId="284"/>
        </pc:sldMkLst>
        <pc:spChg chg="mod">
          <ac:chgData name="Berg, J Scott" userId="2d29f135-e2d1-44ae-bfc1-43f5189a003a" providerId="ADAL" clId="{DF56A50A-1FE7-4890-B2B7-AA4F4F7B7BBD}" dt="2024-05-10T22:48:27.449" v="737" actId="20577"/>
          <ac:spMkLst>
            <pc:docMk/>
            <pc:sldMk cId="2503963566" sldId="284"/>
            <ac:spMk id="2" creationId="{B6B5A1D2-15C6-3202-7016-EE19864D8271}"/>
          </ac:spMkLst>
        </pc:spChg>
        <pc:spChg chg="mod">
          <ac:chgData name="Berg, J Scott" userId="2d29f135-e2d1-44ae-bfc1-43f5189a003a" providerId="ADAL" clId="{DF56A50A-1FE7-4890-B2B7-AA4F4F7B7BBD}" dt="2024-05-11T15:01:21.985" v="5455" actId="20577"/>
          <ac:spMkLst>
            <pc:docMk/>
            <pc:sldMk cId="2503963566" sldId="284"/>
            <ac:spMk id="3" creationId="{089B71DA-9998-DD25-5B50-74DE492AC239}"/>
          </ac:spMkLst>
        </pc:spChg>
      </pc:sldChg>
      <pc:sldChg chg="modSp mod">
        <pc:chgData name="Berg, J Scott" userId="2d29f135-e2d1-44ae-bfc1-43f5189a003a" providerId="ADAL" clId="{DF56A50A-1FE7-4890-B2B7-AA4F4F7B7BBD}" dt="2024-05-11T15:04:32.272" v="5573" actId="20577"/>
        <pc:sldMkLst>
          <pc:docMk/>
          <pc:sldMk cId="3435678097" sldId="291"/>
        </pc:sldMkLst>
        <pc:spChg chg="mod">
          <ac:chgData name="Berg, J Scott" userId="2d29f135-e2d1-44ae-bfc1-43f5189a003a" providerId="ADAL" clId="{DF56A50A-1FE7-4890-B2B7-AA4F4F7B7BBD}" dt="2024-05-11T15:04:00.117" v="5485" actId="20577"/>
          <ac:spMkLst>
            <pc:docMk/>
            <pc:sldMk cId="3435678097" sldId="291"/>
            <ac:spMk id="2" creationId="{B7B9CCEC-1ECF-19F1-8DCB-A2212D547851}"/>
          </ac:spMkLst>
        </pc:spChg>
        <pc:spChg chg="mod">
          <ac:chgData name="Berg, J Scott" userId="2d29f135-e2d1-44ae-bfc1-43f5189a003a" providerId="ADAL" clId="{DF56A50A-1FE7-4890-B2B7-AA4F4F7B7BBD}" dt="2024-05-11T15:04:32.272" v="5573" actId="20577"/>
          <ac:spMkLst>
            <pc:docMk/>
            <pc:sldMk cId="3435678097" sldId="291"/>
            <ac:spMk id="3" creationId="{0211EB5E-BC01-1DFE-77E9-14C1A8C6F4C8}"/>
          </ac:spMkLst>
        </pc:spChg>
      </pc:sldChg>
      <pc:sldChg chg="modSp add mod ord">
        <pc:chgData name="Berg, J Scott" userId="2d29f135-e2d1-44ae-bfc1-43f5189a003a" providerId="ADAL" clId="{DF56A50A-1FE7-4890-B2B7-AA4F4F7B7BBD}" dt="2024-05-11T13:36:53.383" v="4147" actId="20577"/>
        <pc:sldMkLst>
          <pc:docMk/>
          <pc:sldMk cId="4193492493" sldId="292"/>
        </pc:sldMkLst>
        <pc:spChg chg="mod">
          <ac:chgData name="Berg, J Scott" userId="2d29f135-e2d1-44ae-bfc1-43f5189a003a" providerId="ADAL" clId="{DF56A50A-1FE7-4890-B2B7-AA4F4F7B7BBD}" dt="2024-05-11T13:36:53.383" v="4147" actId="20577"/>
          <ac:spMkLst>
            <pc:docMk/>
            <pc:sldMk cId="4193492493" sldId="292"/>
            <ac:spMk id="3" creationId="{D527505B-0CA8-BDB1-DAF7-20ED15EE5807}"/>
          </ac:spMkLst>
        </pc:spChg>
      </pc:sldChg>
      <pc:sldChg chg="modSp add mod">
        <pc:chgData name="Berg, J Scott" userId="2d29f135-e2d1-44ae-bfc1-43f5189a003a" providerId="ADAL" clId="{DF56A50A-1FE7-4890-B2B7-AA4F4F7B7BBD}" dt="2024-05-11T15:28:05.900" v="6126" actId="20577"/>
        <pc:sldMkLst>
          <pc:docMk/>
          <pc:sldMk cId="3664672881" sldId="294"/>
        </pc:sldMkLst>
        <pc:spChg chg="mod">
          <ac:chgData name="Berg, J Scott" userId="2d29f135-e2d1-44ae-bfc1-43f5189a003a" providerId="ADAL" clId="{DF56A50A-1FE7-4890-B2B7-AA4F4F7B7BBD}" dt="2024-05-11T15:28:05.900" v="6126" actId="20577"/>
          <ac:spMkLst>
            <pc:docMk/>
            <pc:sldMk cId="3664672881" sldId="294"/>
            <ac:spMk id="3" creationId="{80BC7A37-E2DC-F62D-B1F0-BC83C34044EB}"/>
          </ac:spMkLst>
        </pc:spChg>
      </pc:sldChg>
      <pc:sldChg chg="modSp new mod">
        <pc:chgData name="Berg, J Scott" userId="2d29f135-e2d1-44ae-bfc1-43f5189a003a" providerId="ADAL" clId="{DF56A50A-1FE7-4890-B2B7-AA4F4F7B7BBD}" dt="2024-05-11T15:29:52.354" v="6233" actId="20577"/>
        <pc:sldMkLst>
          <pc:docMk/>
          <pc:sldMk cId="4124933712" sldId="295"/>
        </pc:sldMkLst>
        <pc:spChg chg="mod">
          <ac:chgData name="Berg, J Scott" userId="2d29f135-e2d1-44ae-bfc1-43f5189a003a" providerId="ADAL" clId="{DF56A50A-1FE7-4890-B2B7-AA4F4F7B7BBD}" dt="2024-05-11T01:43:59.735" v="1345" actId="20577"/>
          <ac:spMkLst>
            <pc:docMk/>
            <pc:sldMk cId="4124933712" sldId="295"/>
            <ac:spMk id="2" creationId="{600F5A08-B2CF-CB94-B289-03087518497F}"/>
          </ac:spMkLst>
        </pc:spChg>
        <pc:spChg chg="mod">
          <ac:chgData name="Berg, J Scott" userId="2d29f135-e2d1-44ae-bfc1-43f5189a003a" providerId="ADAL" clId="{DF56A50A-1FE7-4890-B2B7-AA4F4F7B7BBD}" dt="2024-05-11T15:29:52.354" v="6233" actId="20577"/>
          <ac:spMkLst>
            <pc:docMk/>
            <pc:sldMk cId="4124933712" sldId="295"/>
            <ac:spMk id="3" creationId="{DE269857-CC1B-F85D-C492-3C5C56D1BD00}"/>
          </ac:spMkLst>
        </pc:spChg>
      </pc:sldChg>
      <pc:sldChg chg="modSp add mod">
        <pc:chgData name="Berg, J Scott" userId="2d29f135-e2d1-44ae-bfc1-43f5189a003a" providerId="ADAL" clId="{DF56A50A-1FE7-4890-B2B7-AA4F4F7B7BBD}" dt="2024-05-11T02:58:20.900" v="2292" actId="20577"/>
        <pc:sldMkLst>
          <pc:docMk/>
          <pc:sldMk cId="155911714" sldId="296"/>
        </pc:sldMkLst>
        <pc:spChg chg="mod">
          <ac:chgData name="Berg, J Scott" userId="2d29f135-e2d1-44ae-bfc1-43f5189a003a" providerId="ADAL" clId="{DF56A50A-1FE7-4890-B2B7-AA4F4F7B7BBD}" dt="2024-05-11T02:58:20.900" v="2292" actId="20577"/>
          <ac:spMkLst>
            <pc:docMk/>
            <pc:sldMk cId="155911714" sldId="296"/>
            <ac:spMk id="3" creationId="{DE269857-CC1B-F85D-C492-3C5C56D1BD00}"/>
          </ac:spMkLst>
        </pc:spChg>
      </pc:sldChg>
      <pc:sldChg chg="modSp new mod">
        <pc:chgData name="Berg, J Scott" userId="2d29f135-e2d1-44ae-bfc1-43f5189a003a" providerId="ADAL" clId="{DF56A50A-1FE7-4890-B2B7-AA4F4F7B7BBD}" dt="2024-05-11T11:49:32.399" v="3041" actId="20577"/>
        <pc:sldMkLst>
          <pc:docMk/>
          <pc:sldMk cId="3734148841" sldId="297"/>
        </pc:sldMkLst>
        <pc:spChg chg="mod">
          <ac:chgData name="Berg, J Scott" userId="2d29f135-e2d1-44ae-bfc1-43f5189a003a" providerId="ADAL" clId="{DF56A50A-1FE7-4890-B2B7-AA4F4F7B7BBD}" dt="2024-05-11T11:37:33.312" v="2311" actId="20577"/>
          <ac:spMkLst>
            <pc:docMk/>
            <pc:sldMk cId="3734148841" sldId="297"/>
            <ac:spMk id="2" creationId="{C04FC380-E6B6-E186-490A-A1D880C75C27}"/>
          </ac:spMkLst>
        </pc:spChg>
        <pc:spChg chg="mod">
          <ac:chgData name="Berg, J Scott" userId="2d29f135-e2d1-44ae-bfc1-43f5189a003a" providerId="ADAL" clId="{DF56A50A-1FE7-4890-B2B7-AA4F4F7B7BBD}" dt="2024-05-11T11:49:32.399" v="3041" actId="20577"/>
          <ac:spMkLst>
            <pc:docMk/>
            <pc:sldMk cId="3734148841" sldId="297"/>
            <ac:spMk id="3" creationId="{A2F6DC87-51E5-723B-2E92-E63A611A34FF}"/>
          </ac:spMkLst>
        </pc:spChg>
      </pc:sldChg>
      <pc:sldChg chg="modSp new mod">
        <pc:chgData name="Berg, J Scott" userId="2d29f135-e2d1-44ae-bfc1-43f5189a003a" providerId="ADAL" clId="{DF56A50A-1FE7-4890-B2B7-AA4F4F7B7BBD}" dt="2024-05-11T12:23:04.376" v="3616" actId="20577"/>
        <pc:sldMkLst>
          <pc:docMk/>
          <pc:sldMk cId="2530057648" sldId="298"/>
        </pc:sldMkLst>
        <pc:spChg chg="mod">
          <ac:chgData name="Berg, J Scott" userId="2d29f135-e2d1-44ae-bfc1-43f5189a003a" providerId="ADAL" clId="{DF56A50A-1FE7-4890-B2B7-AA4F4F7B7BBD}" dt="2024-05-11T12:01:36.316" v="3070" actId="20577"/>
          <ac:spMkLst>
            <pc:docMk/>
            <pc:sldMk cId="2530057648" sldId="298"/>
            <ac:spMk id="2" creationId="{9EB25602-4C60-B052-D78D-22C4FD62F3DD}"/>
          </ac:spMkLst>
        </pc:spChg>
        <pc:spChg chg="mod">
          <ac:chgData name="Berg, J Scott" userId="2d29f135-e2d1-44ae-bfc1-43f5189a003a" providerId="ADAL" clId="{DF56A50A-1FE7-4890-B2B7-AA4F4F7B7BBD}" dt="2024-05-11T12:23:04.376" v="3616" actId="20577"/>
          <ac:spMkLst>
            <pc:docMk/>
            <pc:sldMk cId="2530057648" sldId="298"/>
            <ac:spMk id="3" creationId="{49596FF3-EFEF-78D4-EB30-E109F5D40B20}"/>
          </ac:spMkLst>
        </pc:spChg>
      </pc:sldChg>
      <pc:sldChg chg="addSp modSp new mod modAnim">
        <pc:chgData name="Berg, J Scott" userId="2d29f135-e2d1-44ae-bfc1-43f5189a003a" providerId="ADAL" clId="{DF56A50A-1FE7-4890-B2B7-AA4F4F7B7BBD}" dt="2024-05-11T13:23:46.886" v="4113"/>
        <pc:sldMkLst>
          <pc:docMk/>
          <pc:sldMk cId="1961949226" sldId="299"/>
        </pc:sldMkLst>
        <pc:spChg chg="mod">
          <ac:chgData name="Berg, J Scott" userId="2d29f135-e2d1-44ae-bfc1-43f5189a003a" providerId="ADAL" clId="{DF56A50A-1FE7-4890-B2B7-AA4F4F7B7BBD}" dt="2024-05-11T12:43:58.338" v="3647" actId="20577"/>
          <ac:spMkLst>
            <pc:docMk/>
            <pc:sldMk cId="1961949226" sldId="299"/>
            <ac:spMk id="2" creationId="{FCD42CA1-10DD-FAA2-BF23-2651D858D9FE}"/>
          </ac:spMkLst>
        </pc:spChg>
        <pc:spChg chg="mod">
          <ac:chgData name="Berg, J Scott" userId="2d29f135-e2d1-44ae-bfc1-43f5189a003a" providerId="ADAL" clId="{DF56A50A-1FE7-4890-B2B7-AA4F4F7B7BBD}" dt="2024-05-11T13:22:08.913" v="4108" actId="20577"/>
          <ac:spMkLst>
            <pc:docMk/>
            <pc:sldMk cId="1961949226" sldId="299"/>
            <ac:spMk id="3" creationId="{EFAE924C-F5D3-2431-3486-0295D3256021}"/>
          </ac:spMkLst>
        </pc:spChg>
        <pc:picChg chg="add mod">
          <ac:chgData name="Berg, J Scott" userId="2d29f135-e2d1-44ae-bfc1-43f5189a003a" providerId="ADAL" clId="{DF56A50A-1FE7-4890-B2B7-AA4F4F7B7BBD}" dt="2024-05-11T13:13:08.955" v="4070"/>
          <ac:picMkLst>
            <pc:docMk/>
            <pc:sldMk cId="1961949226" sldId="299"/>
            <ac:picMk id="5" creationId="{FFB125EF-F26F-A7EF-FE80-C95110AE6EEB}"/>
          </ac:picMkLst>
        </pc:picChg>
        <pc:picChg chg="add mod">
          <ac:chgData name="Berg, J Scott" userId="2d29f135-e2d1-44ae-bfc1-43f5189a003a" providerId="ADAL" clId="{DF56A50A-1FE7-4890-B2B7-AA4F4F7B7BBD}" dt="2024-05-11T13:17:29.191" v="4085" actId="1076"/>
          <ac:picMkLst>
            <pc:docMk/>
            <pc:sldMk cId="1961949226" sldId="299"/>
            <ac:picMk id="7" creationId="{B8745ECA-9EE9-F582-0233-CFE5C13AC888}"/>
          </ac:picMkLst>
        </pc:picChg>
        <pc:picChg chg="add mod">
          <ac:chgData name="Berg, J Scott" userId="2d29f135-e2d1-44ae-bfc1-43f5189a003a" providerId="ADAL" clId="{DF56A50A-1FE7-4890-B2B7-AA4F4F7B7BBD}" dt="2024-05-11T13:18:50.364" v="4091" actId="14100"/>
          <ac:picMkLst>
            <pc:docMk/>
            <pc:sldMk cId="1961949226" sldId="299"/>
            <ac:picMk id="9" creationId="{2F56A040-162B-61E5-EEB5-007C8253DEA6}"/>
          </ac:picMkLst>
        </pc:picChg>
        <pc:picChg chg="add mod">
          <ac:chgData name="Berg, J Scott" userId="2d29f135-e2d1-44ae-bfc1-43f5189a003a" providerId="ADAL" clId="{DF56A50A-1FE7-4890-B2B7-AA4F4F7B7BBD}" dt="2024-05-11T13:21:49.674" v="4103" actId="14100"/>
          <ac:picMkLst>
            <pc:docMk/>
            <pc:sldMk cId="1961949226" sldId="299"/>
            <ac:picMk id="11" creationId="{5E202C05-5FCB-1EB0-79F8-06576A7090F1}"/>
          </ac:picMkLst>
        </pc:picChg>
      </pc:sldChg>
      <pc:sldChg chg="modSp mod">
        <pc:chgData name="Berg, J Scott" userId="2d29f135-e2d1-44ae-bfc1-43f5189a003a" providerId="ADAL" clId="{DF56A50A-1FE7-4890-B2B7-AA4F4F7B7BBD}" dt="2024-05-15T01:17:05.595" v="6910" actId="6549"/>
        <pc:sldMkLst>
          <pc:docMk/>
          <pc:sldMk cId="1839669557" sldId="300"/>
        </pc:sldMkLst>
        <pc:spChg chg="mod">
          <ac:chgData name="Berg, J Scott" userId="2d29f135-e2d1-44ae-bfc1-43f5189a003a" providerId="ADAL" clId="{DF56A50A-1FE7-4890-B2B7-AA4F4F7B7BBD}" dt="2024-05-11T13:42:31.513" v="4158" actId="20577"/>
          <ac:spMkLst>
            <pc:docMk/>
            <pc:sldMk cId="1839669557" sldId="300"/>
            <ac:spMk id="2" creationId="{E54C0BE5-B148-9CFD-AAC3-B5074B7ED02B}"/>
          </ac:spMkLst>
        </pc:spChg>
        <pc:spChg chg="mod">
          <ac:chgData name="Berg, J Scott" userId="2d29f135-e2d1-44ae-bfc1-43f5189a003a" providerId="ADAL" clId="{DF56A50A-1FE7-4890-B2B7-AA4F4F7B7BBD}" dt="2024-05-15T01:17:05.595" v="6910" actId="6549"/>
          <ac:spMkLst>
            <pc:docMk/>
            <pc:sldMk cId="1839669557" sldId="300"/>
            <ac:spMk id="3" creationId="{5556FB0C-D973-F53B-70D7-05B2E5C6BF94}"/>
          </ac:spMkLst>
        </pc:spChg>
      </pc:sldChg>
      <pc:sldChg chg="new del">
        <pc:chgData name="Berg, J Scott" userId="2d29f135-e2d1-44ae-bfc1-43f5189a003a" providerId="ADAL" clId="{DF56A50A-1FE7-4890-B2B7-AA4F4F7B7BBD}" dt="2024-05-11T13:53:57.562" v="4321" actId="680"/>
        <pc:sldMkLst>
          <pc:docMk/>
          <pc:sldMk cId="529909580" sldId="301"/>
        </pc:sldMkLst>
      </pc:sldChg>
      <pc:sldChg chg="modSp new mod">
        <pc:chgData name="Berg, J Scott" userId="2d29f135-e2d1-44ae-bfc1-43f5189a003a" providerId="ADAL" clId="{DF56A50A-1FE7-4890-B2B7-AA4F4F7B7BBD}" dt="2024-05-11T13:57:04.961" v="4917" actId="20577"/>
        <pc:sldMkLst>
          <pc:docMk/>
          <pc:sldMk cId="3023597877" sldId="301"/>
        </pc:sldMkLst>
        <pc:spChg chg="mod">
          <ac:chgData name="Berg, J Scott" userId="2d29f135-e2d1-44ae-bfc1-43f5189a003a" providerId="ADAL" clId="{DF56A50A-1FE7-4890-B2B7-AA4F4F7B7BBD}" dt="2024-05-11T13:54:06.196" v="4330" actId="20577"/>
          <ac:spMkLst>
            <pc:docMk/>
            <pc:sldMk cId="3023597877" sldId="301"/>
            <ac:spMk id="2" creationId="{B6281FB3-194C-1AD5-1DBE-39A727268D05}"/>
          </ac:spMkLst>
        </pc:spChg>
        <pc:spChg chg="mod">
          <ac:chgData name="Berg, J Scott" userId="2d29f135-e2d1-44ae-bfc1-43f5189a003a" providerId="ADAL" clId="{DF56A50A-1FE7-4890-B2B7-AA4F4F7B7BBD}" dt="2024-05-11T13:57:04.961" v="4917" actId="20577"/>
          <ac:spMkLst>
            <pc:docMk/>
            <pc:sldMk cId="3023597877" sldId="301"/>
            <ac:spMk id="3" creationId="{01EC2321-EDDF-9A41-727C-AFB926031E14}"/>
          </ac:spMkLst>
        </pc:spChg>
      </pc:sldChg>
      <pc:sldChg chg="addSp modSp new mod modAnim">
        <pc:chgData name="Berg, J Scott" userId="2d29f135-e2d1-44ae-bfc1-43f5189a003a" providerId="ADAL" clId="{DF56A50A-1FE7-4890-B2B7-AA4F4F7B7BBD}" dt="2024-05-11T14:40:48.474" v="5351" actId="14100"/>
        <pc:sldMkLst>
          <pc:docMk/>
          <pc:sldMk cId="2297596978" sldId="302"/>
        </pc:sldMkLst>
        <pc:spChg chg="mod">
          <ac:chgData name="Berg, J Scott" userId="2d29f135-e2d1-44ae-bfc1-43f5189a003a" providerId="ADAL" clId="{DF56A50A-1FE7-4890-B2B7-AA4F4F7B7BBD}" dt="2024-05-11T14:09:06.861" v="4950" actId="20577"/>
          <ac:spMkLst>
            <pc:docMk/>
            <pc:sldMk cId="2297596978" sldId="302"/>
            <ac:spMk id="2" creationId="{755B0B58-081E-8B52-52E8-CE19886B712B}"/>
          </ac:spMkLst>
        </pc:spChg>
        <pc:spChg chg="mod">
          <ac:chgData name="Berg, J Scott" userId="2d29f135-e2d1-44ae-bfc1-43f5189a003a" providerId="ADAL" clId="{DF56A50A-1FE7-4890-B2B7-AA4F4F7B7BBD}" dt="2024-05-11T14:14:35.128" v="5292" actId="20577"/>
          <ac:spMkLst>
            <pc:docMk/>
            <pc:sldMk cId="2297596978" sldId="302"/>
            <ac:spMk id="3" creationId="{3DED90ED-3023-0E50-3191-B93DB34660AB}"/>
          </ac:spMkLst>
        </pc:spChg>
        <pc:picChg chg="add mod">
          <ac:chgData name="Berg, J Scott" userId="2d29f135-e2d1-44ae-bfc1-43f5189a003a" providerId="ADAL" clId="{DF56A50A-1FE7-4890-B2B7-AA4F4F7B7BBD}" dt="2024-05-11T14:40:48.474" v="5351" actId="14100"/>
          <ac:picMkLst>
            <pc:docMk/>
            <pc:sldMk cId="2297596978" sldId="302"/>
            <ac:picMk id="5" creationId="{AEA74F20-5B28-6008-A159-0D442F60A8B9}"/>
          </ac:picMkLst>
        </pc:picChg>
        <pc:picChg chg="add mod">
          <ac:chgData name="Berg, J Scott" userId="2d29f135-e2d1-44ae-bfc1-43f5189a003a" providerId="ADAL" clId="{DF56A50A-1FE7-4890-B2B7-AA4F4F7B7BBD}" dt="2024-05-11T14:26:05.830" v="5319" actId="14100"/>
          <ac:picMkLst>
            <pc:docMk/>
            <pc:sldMk cId="2297596978" sldId="302"/>
            <ac:picMk id="6" creationId="{CB8EC362-C5DF-0C5B-D8AC-9B9E00898D3D}"/>
          </ac:picMkLst>
        </pc:picChg>
        <pc:picChg chg="add mod">
          <ac:chgData name="Berg, J Scott" userId="2d29f135-e2d1-44ae-bfc1-43f5189a003a" providerId="ADAL" clId="{DF56A50A-1FE7-4890-B2B7-AA4F4F7B7BBD}" dt="2024-05-11T14:37:12.581" v="5328" actId="14100"/>
          <ac:picMkLst>
            <pc:docMk/>
            <pc:sldMk cId="2297596978" sldId="302"/>
            <ac:picMk id="7" creationId="{44FA49C6-E92F-C827-8B56-486FB21C419D}"/>
          </ac:picMkLst>
        </pc:picChg>
        <pc:picChg chg="add mod">
          <ac:chgData name="Berg, J Scott" userId="2d29f135-e2d1-44ae-bfc1-43f5189a003a" providerId="ADAL" clId="{DF56A50A-1FE7-4890-B2B7-AA4F4F7B7BBD}" dt="2024-05-11T14:20:45.644" v="5299" actId="14100"/>
          <ac:picMkLst>
            <pc:docMk/>
            <pc:sldMk cId="2297596978" sldId="302"/>
            <ac:picMk id="1026" creationId="{D7DEFBA8-EC69-3C34-C015-4337EE78C4C6}"/>
          </ac:picMkLst>
        </pc:picChg>
      </pc:sldChg>
      <pc:sldChg chg="addSp modSp new mod modAnim">
        <pc:chgData name="Berg, J Scott" userId="2d29f135-e2d1-44ae-bfc1-43f5189a003a" providerId="ADAL" clId="{DF56A50A-1FE7-4890-B2B7-AA4F4F7B7BBD}" dt="2024-05-11T15:26:58.993" v="5992"/>
        <pc:sldMkLst>
          <pc:docMk/>
          <pc:sldMk cId="2141165255" sldId="303"/>
        </pc:sldMkLst>
        <pc:spChg chg="mod">
          <ac:chgData name="Berg, J Scott" userId="2d29f135-e2d1-44ae-bfc1-43f5189a003a" providerId="ADAL" clId="{DF56A50A-1FE7-4890-B2B7-AA4F4F7B7BBD}" dt="2024-05-11T15:10:33.973" v="5628" actId="20577"/>
          <ac:spMkLst>
            <pc:docMk/>
            <pc:sldMk cId="2141165255" sldId="303"/>
            <ac:spMk id="2" creationId="{D49B823F-48FC-5906-C291-0EC69730CF35}"/>
          </ac:spMkLst>
        </pc:spChg>
        <pc:spChg chg="mod">
          <ac:chgData name="Berg, J Scott" userId="2d29f135-e2d1-44ae-bfc1-43f5189a003a" providerId="ADAL" clId="{DF56A50A-1FE7-4890-B2B7-AA4F4F7B7BBD}" dt="2024-05-11T15:18:44.238" v="5991" actId="20577"/>
          <ac:spMkLst>
            <pc:docMk/>
            <pc:sldMk cId="2141165255" sldId="303"/>
            <ac:spMk id="3" creationId="{156FD005-515A-473A-FB5E-79D742B819FC}"/>
          </ac:spMkLst>
        </pc:spChg>
        <pc:picChg chg="add mod">
          <ac:chgData name="Berg, J Scott" userId="2d29f135-e2d1-44ae-bfc1-43f5189a003a" providerId="ADAL" clId="{DF56A50A-1FE7-4890-B2B7-AA4F4F7B7BBD}" dt="2024-05-11T15:17:56.823" v="5982"/>
          <ac:picMkLst>
            <pc:docMk/>
            <pc:sldMk cId="2141165255" sldId="303"/>
            <ac:picMk id="5" creationId="{CB3240FB-4F9F-1E5D-AE8A-14F73C05D69A}"/>
          </ac:picMkLst>
        </pc:picChg>
      </pc:sldChg>
      <pc:sldChg chg="modSp new mod">
        <pc:chgData name="Berg, J Scott" userId="2d29f135-e2d1-44ae-bfc1-43f5189a003a" providerId="ADAL" clId="{DF56A50A-1FE7-4890-B2B7-AA4F4F7B7BBD}" dt="2024-05-11T15:40:11.824" v="6906" actId="20577"/>
        <pc:sldMkLst>
          <pc:docMk/>
          <pc:sldMk cId="2531286590" sldId="304"/>
        </pc:sldMkLst>
        <pc:spChg chg="mod">
          <ac:chgData name="Berg, J Scott" userId="2d29f135-e2d1-44ae-bfc1-43f5189a003a" providerId="ADAL" clId="{DF56A50A-1FE7-4890-B2B7-AA4F4F7B7BBD}" dt="2024-05-11T15:33:07.814" v="6245" actId="20577"/>
          <ac:spMkLst>
            <pc:docMk/>
            <pc:sldMk cId="2531286590" sldId="304"/>
            <ac:spMk id="2" creationId="{BE751C17-E340-0308-BB78-C34316C0F0B0}"/>
          </ac:spMkLst>
        </pc:spChg>
        <pc:spChg chg="mod">
          <ac:chgData name="Berg, J Scott" userId="2d29f135-e2d1-44ae-bfc1-43f5189a003a" providerId="ADAL" clId="{DF56A50A-1FE7-4890-B2B7-AA4F4F7B7BBD}" dt="2024-05-11T15:40:11.824" v="6906" actId="20577"/>
          <ac:spMkLst>
            <pc:docMk/>
            <pc:sldMk cId="2531286590" sldId="304"/>
            <ac:spMk id="3" creationId="{407C7F2B-D3AF-D4C4-AD21-EB842CC8BD4E}"/>
          </ac:spMkLst>
        </pc:spChg>
      </pc:sldChg>
    </pc:docChg>
  </pc:docChgLst>
  <pc:docChgLst>
    <pc:chgData name="Berg, J Scott" userId="2d29f135-e2d1-44ae-bfc1-43f5189a003a" providerId="ADAL" clId="{6C99DDA9-E818-4D91-842A-20EE2417EACA}"/>
    <pc:docChg chg="undo custSel modMainMaster">
      <pc:chgData name="Berg, J Scott" userId="2d29f135-e2d1-44ae-bfc1-43f5189a003a" providerId="ADAL" clId="{6C99DDA9-E818-4D91-842A-20EE2417EACA}" dt="2024-05-09T13:29:50.551" v="12" actId="14100"/>
      <pc:docMkLst>
        <pc:docMk/>
      </pc:docMkLst>
      <pc:sldMasterChg chg="modSp mod modSldLayout">
        <pc:chgData name="Berg, J Scott" userId="2d29f135-e2d1-44ae-bfc1-43f5189a003a" providerId="ADAL" clId="{6C99DDA9-E818-4D91-842A-20EE2417EACA}" dt="2024-05-09T13:29:50.551" v="12" actId="14100"/>
        <pc:sldMasterMkLst>
          <pc:docMk/>
          <pc:sldMasterMk cId="544521178" sldId="2147483660"/>
        </pc:sldMasterMkLst>
        <pc:spChg chg="mod">
          <ac:chgData name="Berg, J Scott" userId="2d29f135-e2d1-44ae-bfc1-43f5189a003a" providerId="ADAL" clId="{6C99DDA9-E818-4D91-842A-20EE2417EACA}" dt="2024-05-09T13:26:37.753" v="6" actId="14100"/>
          <ac:spMkLst>
            <pc:docMk/>
            <pc:sldMasterMk cId="544521178" sldId="2147483660"/>
            <ac:spMk id="2" creationId="{AD7DAAA2-8718-2247-8539-9A0DC22C048C}"/>
          </ac:spMkLst>
        </pc:spChg>
        <pc:sldLayoutChg chg="modSp mod">
          <pc:chgData name="Berg, J Scott" userId="2d29f135-e2d1-44ae-bfc1-43f5189a003a" providerId="ADAL" clId="{6C99DDA9-E818-4D91-842A-20EE2417EACA}" dt="2024-05-09T13:24:08.509" v="1" actId="14100"/>
          <pc:sldLayoutMkLst>
            <pc:docMk/>
            <pc:sldMasterMk cId="544521178" sldId="2147483660"/>
            <pc:sldLayoutMk cId="2794568956" sldId="2147483662"/>
          </pc:sldLayoutMkLst>
          <pc:spChg chg="mod">
            <ac:chgData name="Berg, J Scott" userId="2d29f135-e2d1-44ae-bfc1-43f5189a003a" providerId="ADAL" clId="{6C99DDA9-E818-4D91-842A-20EE2417EACA}" dt="2024-05-09T13:24:08.509" v="1" actId="14100"/>
            <ac:spMkLst>
              <pc:docMk/>
              <pc:sldMasterMk cId="544521178" sldId="2147483660"/>
              <pc:sldLayoutMk cId="2794568956" sldId="2147483662"/>
              <ac:spMk id="2" creationId="{115F96C7-1801-CD4F-9F28-C99CEA00AEF8}"/>
            </ac:spMkLst>
          </pc:spChg>
          <pc:spChg chg="mod">
            <ac:chgData name="Berg, J Scott" userId="2d29f135-e2d1-44ae-bfc1-43f5189a003a" providerId="ADAL" clId="{6C99DDA9-E818-4D91-842A-20EE2417EACA}" dt="2024-05-09T13:18:47.370" v="0" actId="12"/>
            <ac:spMkLst>
              <pc:docMk/>
              <pc:sldMasterMk cId="544521178" sldId="2147483660"/>
              <pc:sldLayoutMk cId="2794568956" sldId="2147483662"/>
              <ac:spMk id="3" creationId="{081FB783-2389-2044-9FEC-A01C09265EC1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4:39.056" v="2" actId="14100"/>
          <pc:sldLayoutMkLst>
            <pc:docMk/>
            <pc:sldMasterMk cId="544521178" sldId="2147483660"/>
            <pc:sldLayoutMk cId="3630614248" sldId="2147483664"/>
          </pc:sldLayoutMkLst>
          <pc:spChg chg="mod">
            <ac:chgData name="Berg, J Scott" userId="2d29f135-e2d1-44ae-bfc1-43f5189a003a" providerId="ADAL" clId="{6C99DDA9-E818-4D91-842A-20EE2417EACA}" dt="2024-05-09T13:24:39.056" v="2" actId="14100"/>
            <ac:spMkLst>
              <pc:docMk/>
              <pc:sldMasterMk cId="544521178" sldId="2147483660"/>
              <pc:sldLayoutMk cId="3630614248" sldId="2147483664"/>
              <ac:spMk id="2" creationId="{0EFB965E-00C4-6F4C-8817-84A69C14D228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5:16.247" v="3" actId="14100"/>
          <pc:sldLayoutMkLst>
            <pc:docMk/>
            <pc:sldMasterMk cId="544521178" sldId="2147483660"/>
            <pc:sldLayoutMk cId="3573931282" sldId="2147483665"/>
          </pc:sldLayoutMkLst>
          <pc:spChg chg="mod">
            <ac:chgData name="Berg, J Scott" userId="2d29f135-e2d1-44ae-bfc1-43f5189a003a" providerId="ADAL" clId="{6C99DDA9-E818-4D91-842A-20EE2417EACA}" dt="2024-05-09T13:25:16.247" v="3" actId="14100"/>
            <ac:spMkLst>
              <pc:docMk/>
              <pc:sldMasterMk cId="544521178" sldId="2147483660"/>
              <pc:sldLayoutMk cId="3573931282" sldId="2147483665"/>
              <ac:spMk id="2" creationId="{939ACFC5-D97A-B448-B815-E68D1A9731E8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5:32.282" v="4" actId="14100"/>
          <pc:sldLayoutMkLst>
            <pc:docMk/>
            <pc:sldMasterMk cId="544521178" sldId="2147483660"/>
            <pc:sldLayoutMk cId="4133593448" sldId="2147483666"/>
          </pc:sldLayoutMkLst>
          <pc:spChg chg="mod">
            <ac:chgData name="Berg, J Scott" userId="2d29f135-e2d1-44ae-bfc1-43f5189a003a" providerId="ADAL" clId="{6C99DDA9-E818-4D91-842A-20EE2417EACA}" dt="2024-05-09T13:25:32.282" v="4" actId="14100"/>
            <ac:spMkLst>
              <pc:docMk/>
              <pc:sldMasterMk cId="544521178" sldId="2147483660"/>
              <pc:sldLayoutMk cId="4133593448" sldId="2147483666"/>
              <ac:spMk id="2" creationId="{894B70F5-09AC-CD48-85DB-1752A5E862CB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9:27.206" v="10" actId="14100"/>
          <pc:sldLayoutMkLst>
            <pc:docMk/>
            <pc:sldMasterMk cId="544521178" sldId="2147483660"/>
            <pc:sldLayoutMk cId="4160339325" sldId="2147483668"/>
          </pc:sldLayoutMkLst>
          <pc:spChg chg="mod">
            <ac:chgData name="Berg, J Scott" userId="2d29f135-e2d1-44ae-bfc1-43f5189a003a" providerId="ADAL" clId="{6C99DDA9-E818-4D91-842A-20EE2417EACA}" dt="2024-05-09T13:29:27.206" v="10" actId="14100"/>
            <ac:spMkLst>
              <pc:docMk/>
              <pc:sldMasterMk cId="544521178" sldId="2147483660"/>
              <pc:sldLayoutMk cId="4160339325" sldId="2147483668"/>
              <ac:spMk id="3" creationId="{1FF97B18-F1D3-C845-98E1-FCEEFD596FE2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9:50.551" v="12" actId="14100"/>
          <pc:sldLayoutMkLst>
            <pc:docMk/>
            <pc:sldMasterMk cId="544521178" sldId="2147483660"/>
            <pc:sldLayoutMk cId="1811919937" sldId="2147483669"/>
          </pc:sldLayoutMkLst>
          <pc:spChg chg="mod">
            <ac:chgData name="Berg, J Scott" userId="2d29f135-e2d1-44ae-bfc1-43f5189a003a" providerId="ADAL" clId="{6C99DDA9-E818-4D91-842A-20EE2417EACA}" dt="2024-05-09T13:29:50.551" v="12" actId="14100"/>
            <ac:spMkLst>
              <pc:docMk/>
              <pc:sldMasterMk cId="544521178" sldId="2147483660"/>
              <pc:sldLayoutMk cId="1811919937" sldId="2147483669"/>
              <ac:spMk id="3" creationId="{6BA4A0F9-2FD7-DE46-AE52-AD7C0C073AC7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5:59.140" v="5" actId="14100"/>
          <pc:sldLayoutMkLst>
            <pc:docMk/>
            <pc:sldMasterMk cId="544521178" sldId="2147483660"/>
            <pc:sldLayoutMk cId="2381660598" sldId="2147483670"/>
          </pc:sldLayoutMkLst>
          <pc:spChg chg="mod">
            <ac:chgData name="Berg, J Scott" userId="2d29f135-e2d1-44ae-bfc1-43f5189a003a" providerId="ADAL" clId="{6C99DDA9-E818-4D91-842A-20EE2417EACA}" dt="2024-05-09T13:25:59.140" v="5" actId="14100"/>
            <ac:spMkLst>
              <pc:docMk/>
              <pc:sldMasterMk cId="544521178" sldId="2147483660"/>
              <pc:sldLayoutMk cId="2381660598" sldId="2147483670"/>
              <ac:spMk id="2" creationId="{2680FA0D-AA3C-664A-87D2-78DEA605DFEB}"/>
            </ac:spMkLst>
          </pc:spChg>
        </pc:sldLayoutChg>
      </pc:sldMasterChg>
    </pc:docChg>
  </pc:docChgLst>
  <pc:docChgLst>
    <pc:chgData name="Berg, J Scott" userId="2d29f135-e2d1-44ae-bfc1-43f5189a003a" providerId="ADAL" clId="{48A34083-0A42-4DB9-8C6F-9580473B2CD9}"/>
    <pc:docChg chg="undo custSel addSld delSld modSld sldOrd">
      <pc:chgData name="Berg, J Scott" userId="2d29f135-e2d1-44ae-bfc1-43f5189a003a" providerId="ADAL" clId="{48A34083-0A42-4DB9-8C6F-9580473B2CD9}" dt="2024-07-16T09:45:17.013" v="23442" actId="20577"/>
      <pc:docMkLst>
        <pc:docMk/>
      </pc:docMkLst>
      <pc:sldChg chg="modSp mod">
        <pc:chgData name="Berg, J Scott" userId="2d29f135-e2d1-44ae-bfc1-43f5189a003a" providerId="ADAL" clId="{48A34083-0A42-4DB9-8C6F-9580473B2CD9}" dt="2024-07-09T14:31:27.664" v="84" actId="20577"/>
        <pc:sldMkLst>
          <pc:docMk/>
          <pc:sldMk cId="2246755923" sldId="256"/>
        </pc:sldMkLst>
        <pc:spChg chg="mod">
          <ac:chgData name="Berg, J Scott" userId="2d29f135-e2d1-44ae-bfc1-43f5189a003a" providerId="ADAL" clId="{48A34083-0A42-4DB9-8C6F-9580473B2CD9}" dt="2024-07-09T14:25:47.293" v="53" actId="20577"/>
          <ac:spMkLst>
            <pc:docMk/>
            <pc:sldMk cId="2246755923" sldId="256"/>
            <ac:spMk id="2" creationId="{1C156CBC-DA70-7741-BB3F-BCDBBE052F88}"/>
          </ac:spMkLst>
        </pc:spChg>
        <pc:spChg chg="mod">
          <ac:chgData name="Berg, J Scott" userId="2d29f135-e2d1-44ae-bfc1-43f5189a003a" providerId="ADAL" clId="{48A34083-0A42-4DB9-8C6F-9580473B2CD9}" dt="2024-07-09T14:31:27.664" v="84" actId="20577"/>
          <ac:spMkLst>
            <pc:docMk/>
            <pc:sldMk cId="2246755923" sldId="256"/>
            <ac:spMk id="4" creationId="{BD0F4563-AB5E-1F4E-B28C-08AC1323034C}"/>
          </ac:spMkLst>
        </pc:sp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417263781" sldId="257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4290231083" sldId="258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75818242" sldId="261"/>
        </pc:sldMkLst>
      </pc:sldChg>
      <pc:sldChg chg="modSp mod">
        <pc:chgData name="Berg, J Scott" userId="2d29f135-e2d1-44ae-bfc1-43f5189a003a" providerId="ADAL" clId="{48A34083-0A42-4DB9-8C6F-9580473B2CD9}" dt="2024-07-16T08:55:22.622" v="20715" actId="20577"/>
        <pc:sldMkLst>
          <pc:docMk/>
          <pc:sldMk cId="78726673" sldId="263"/>
        </pc:sldMkLst>
        <pc:spChg chg="mod">
          <ac:chgData name="Berg, J Scott" userId="2d29f135-e2d1-44ae-bfc1-43f5189a003a" providerId="ADAL" clId="{48A34083-0A42-4DB9-8C6F-9580473B2CD9}" dt="2024-07-16T08:54:05.961" v="20639" actId="20577"/>
          <ac:spMkLst>
            <pc:docMk/>
            <pc:sldMk cId="78726673" sldId="263"/>
            <ac:spMk id="2" creationId="{A387FD8E-4C7D-9B47-253C-DE1FC98C8C28}"/>
          </ac:spMkLst>
        </pc:spChg>
        <pc:spChg chg="mod">
          <ac:chgData name="Berg, J Scott" userId="2d29f135-e2d1-44ae-bfc1-43f5189a003a" providerId="ADAL" clId="{48A34083-0A42-4DB9-8C6F-9580473B2CD9}" dt="2024-07-16T08:55:22.622" v="20715" actId="20577"/>
          <ac:spMkLst>
            <pc:docMk/>
            <pc:sldMk cId="78726673" sldId="263"/>
            <ac:spMk id="3" creationId="{9217FD67-2655-FD69-77ED-338BC645475B}"/>
          </ac:spMkLst>
        </pc:sp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524634269" sldId="282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529988307" sldId="283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2503963566" sldId="284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435678097" sldId="291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4193492493" sldId="292"/>
        </pc:sldMkLst>
      </pc:sldChg>
      <pc:sldChg chg="addSp delSp modSp mod">
        <pc:chgData name="Berg, J Scott" userId="2d29f135-e2d1-44ae-bfc1-43f5189a003a" providerId="ADAL" clId="{48A34083-0A42-4DB9-8C6F-9580473B2CD9}" dt="2024-07-10T13:19:48.939" v="1039" actId="20577"/>
        <pc:sldMkLst>
          <pc:docMk/>
          <pc:sldMk cId="3664672881" sldId="294"/>
        </pc:sldMkLst>
        <pc:spChg chg="mod">
          <ac:chgData name="Berg, J Scott" userId="2d29f135-e2d1-44ae-bfc1-43f5189a003a" providerId="ADAL" clId="{48A34083-0A42-4DB9-8C6F-9580473B2CD9}" dt="2024-07-10T13:19:48.939" v="1039" actId="20577"/>
          <ac:spMkLst>
            <pc:docMk/>
            <pc:sldMk cId="3664672881" sldId="294"/>
            <ac:spMk id="2" creationId="{B706DC6C-110C-3097-A439-630C4F87A5BB}"/>
          </ac:spMkLst>
        </pc:spChg>
        <pc:spChg chg="mod">
          <ac:chgData name="Berg, J Scott" userId="2d29f135-e2d1-44ae-bfc1-43f5189a003a" providerId="ADAL" clId="{48A34083-0A42-4DB9-8C6F-9580473B2CD9}" dt="2024-07-10T13:19:17.684" v="1004" actId="20577"/>
          <ac:spMkLst>
            <pc:docMk/>
            <pc:sldMk cId="3664672881" sldId="294"/>
            <ac:spMk id="3" creationId="{80BC7A37-E2DC-F62D-B1F0-BC83C34044EB}"/>
          </ac:spMkLst>
        </pc:spChg>
        <pc:spChg chg="add">
          <ac:chgData name="Berg, J Scott" userId="2d29f135-e2d1-44ae-bfc1-43f5189a003a" providerId="ADAL" clId="{48A34083-0A42-4DB9-8C6F-9580473B2CD9}" dt="2024-07-09T14:57:49.963" v="491"/>
          <ac:spMkLst>
            <pc:docMk/>
            <pc:sldMk cId="3664672881" sldId="294"/>
            <ac:spMk id="5" creationId="{BCE66C12-ABD1-1A42-9CDE-E637408DE213}"/>
          </ac:spMkLst>
        </pc:spChg>
        <pc:spChg chg="add">
          <ac:chgData name="Berg, J Scott" userId="2d29f135-e2d1-44ae-bfc1-43f5189a003a" providerId="ADAL" clId="{48A34083-0A42-4DB9-8C6F-9580473B2CD9}" dt="2024-07-09T15:00:05.327" v="492"/>
          <ac:spMkLst>
            <pc:docMk/>
            <pc:sldMk cId="3664672881" sldId="294"/>
            <ac:spMk id="7" creationId="{842186E3-A1F0-984F-347C-7BE5E0CE23AF}"/>
          </ac:spMkLst>
        </pc:spChg>
        <pc:picChg chg="add del mod">
          <ac:chgData name="Berg, J Scott" userId="2d29f135-e2d1-44ae-bfc1-43f5189a003a" providerId="ADAL" clId="{48A34083-0A42-4DB9-8C6F-9580473B2CD9}" dt="2024-07-10T13:15:04.922" v="744" actId="478"/>
          <ac:picMkLst>
            <pc:docMk/>
            <pc:sldMk cId="3664672881" sldId="294"/>
            <ac:picMk id="6" creationId="{0A672689-5D13-7F9A-3ECC-2A7869B284CB}"/>
          </ac:picMkLst>
        </pc:picChg>
        <pc:picChg chg="del mod">
          <ac:chgData name="Berg, J Scott" userId="2d29f135-e2d1-44ae-bfc1-43f5189a003a" providerId="ADAL" clId="{48A34083-0A42-4DB9-8C6F-9580473B2CD9}" dt="2024-07-09T15:03:09.511" v="499" actId="478"/>
          <ac:picMkLst>
            <pc:docMk/>
            <pc:sldMk cId="3664672881" sldId="294"/>
            <ac:picMk id="6" creationId="{9181E662-9621-AA20-F119-ACEE3CFA45A7}"/>
          </ac:picMkLst>
        </pc:picChg>
        <pc:picChg chg="add mod">
          <ac:chgData name="Berg, J Scott" userId="2d29f135-e2d1-44ae-bfc1-43f5189a003a" providerId="ADAL" clId="{48A34083-0A42-4DB9-8C6F-9580473B2CD9}" dt="2024-07-10T13:17:17.307" v="991" actId="962"/>
          <ac:picMkLst>
            <pc:docMk/>
            <pc:sldMk cId="3664672881" sldId="294"/>
            <ac:picMk id="8" creationId="{0EEE4FA0-0DFA-5917-C37A-A9A2B596B897}"/>
          </ac:picMkLst>
        </pc:picChg>
        <pc:picChg chg="add mod">
          <ac:chgData name="Berg, J Scott" userId="2d29f135-e2d1-44ae-bfc1-43f5189a003a" providerId="ADAL" clId="{48A34083-0A42-4DB9-8C6F-9580473B2CD9}" dt="2024-07-10T13:16:30.403" v="805" actId="962"/>
          <ac:picMkLst>
            <pc:docMk/>
            <pc:sldMk cId="3664672881" sldId="294"/>
            <ac:picMk id="9" creationId="{0EC19BF7-E0AE-B5EE-729D-5D8EC8AA2741}"/>
          </ac:picMkLst>
        </pc:picChg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4124933712" sldId="295"/>
        </pc:sldMkLst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155911714" sldId="296"/>
        </pc:sldMkLst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3734148841" sldId="297"/>
        </pc:sldMkLst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2530057648" sldId="298"/>
        </pc:sldMkLst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1961949226" sldId="299"/>
        </pc:sldMkLst>
      </pc:sldChg>
      <pc:sldChg chg="modSp mod">
        <pc:chgData name="Berg, J Scott" userId="2d29f135-e2d1-44ae-bfc1-43f5189a003a" providerId="ADAL" clId="{48A34083-0A42-4DB9-8C6F-9580473B2CD9}" dt="2024-07-16T09:08:45.926" v="21220" actId="20577"/>
        <pc:sldMkLst>
          <pc:docMk/>
          <pc:sldMk cId="1839669557" sldId="300"/>
        </pc:sldMkLst>
        <pc:spChg chg="mod">
          <ac:chgData name="Berg, J Scott" userId="2d29f135-e2d1-44ae-bfc1-43f5189a003a" providerId="ADAL" clId="{48A34083-0A42-4DB9-8C6F-9580473B2CD9}" dt="2024-07-16T09:08:45.926" v="21220" actId="20577"/>
          <ac:spMkLst>
            <pc:docMk/>
            <pc:sldMk cId="1839669557" sldId="300"/>
            <ac:spMk id="2" creationId="{E54C0BE5-B148-9CFD-AAC3-B5074B7ED02B}"/>
          </ac:spMkLst>
        </pc:spChg>
        <pc:spChg chg="mod">
          <ac:chgData name="Berg, J Scott" userId="2d29f135-e2d1-44ae-bfc1-43f5189a003a" providerId="ADAL" clId="{48A34083-0A42-4DB9-8C6F-9580473B2CD9}" dt="2024-07-16T09:08:08.004" v="21215" actId="20577"/>
          <ac:spMkLst>
            <pc:docMk/>
            <pc:sldMk cId="1839669557" sldId="300"/>
            <ac:spMk id="3" creationId="{5556FB0C-D973-F53B-70D7-05B2E5C6BF94}"/>
          </ac:spMkLst>
        </pc:spChg>
      </pc:sldChg>
      <pc:sldChg chg="modSp mod">
        <pc:chgData name="Berg, J Scott" userId="2d29f135-e2d1-44ae-bfc1-43f5189a003a" providerId="ADAL" clId="{48A34083-0A42-4DB9-8C6F-9580473B2CD9}" dt="2024-07-10T13:17:44.814" v="992" actId="20577"/>
        <pc:sldMkLst>
          <pc:docMk/>
          <pc:sldMk cId="2182957020" sldId="301"/>
        </pc:sldMkLst>
        <pc:spChg chg="mod">
          <ac:chgData name="Berg, J Scott" userId="2d29f135-e2d1-44ae-bfc1-43f5189a003a" providerId="ADAL" clId="{48A34083-0A42-4DB9-8C6F-9580473B2CD9}" dt="2024-07-10T13:17:44.814" v="992" actId="20577"/>
          <ac:spMkLst>
            <pc:docMk/>
            <pc:sldMk cId="2182957020" sldId="301"/>
            <ac:spMk id="2" creationId="{B706DC6C-110C-3097-A439-630C4F87A5BB}"/>
          </ac:spMkLst>
        </pc:spChg>
        <pc:spChg chg="mod">
          <ac:chgData name="Berg, J Scott" userId="2d29f135-e2d1-44ae-bfc1-43f5189a003a" providerId="ADAL" clId="{48A34083-0A42-4DB9-8C6F-9580473B2CD9}" dt="2024-07-10T12:59:23.809" v="507" actId="20577"/>
          <ac:spMkLst>
            <pc:docMk/>
            <pc:sldMk cId="2182957020" sldId="301"/>
            <ac:spMk id="3" creationId="{80BC7A37-E2DC-F62D-B1F0-BC83C34044EB}"/>
          </ac:spMkLst>
        </pc:spChg>
        <pc:picChg chg="mod">
          <ac:chgData name="Berg, J Scott" userId="2d29f135-e2d1-44ae-bfc1-43f5189a003a" providerId="ADAL" clId="{48A34083-0A42-4DB9-8C6F-9580473B2CD9}" dt="2024-07-10T13:00:42.122" v="509" actId="14100"/>
          <ac:picMkLst>
            <pc:docMk/>
            <pc:sldMk cId="2182957020" sldId="301"/>
            <ac:picMk id="6" creationId="{9181E662-9621-AA20-F119-ACEE3CFA45A7}"/>
          </ac:picMkLst>
        </pc:pic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023597877" sldId="301"/>
        </pc:sldMkLst>
      </pc:sldChg>
      <pc:sldChg chg="addSp delSp modSp add mod">
        <pc:chgData name="Berg, J Scott" userId="2d29f135-e2d1-44ae-bfc1-43f5189a003a" providerId="ADAL" clId="{48A34083-0A42-4DB9-8C6F-9580473B2CD9}" dt="2024-07-10T13:43:39.690" v="1433" actId="20577"/>
        <pc:sldMkLst>
          <pc:docMk/>
          <pc:sldMk cId="983814628" sldId="302"/>
        </pc:sldMkLst>
        <pc:spChg chg="mod">
          <ac:chgData name="Berg, J Scott" userId="2d29f135-e2d1-44ae-bfc1-43f5189a003a" providerId="ADAL" clId="{48A34083-0A42-4DB9-8C6F-9580473B2CD9}" dt="2024-07-10T13:43:39.690" v="1433" actId="20577"/>
          <ac:spMkLst>
            <pc:docMk/>
            <pc:sldMk cId="983814628" sldId="302"/>
            <ac:spMk id="3" creationId="{80BC7A37-E2DC-F62D-B1F0-BC83C34044EB}"/>
          </ac:spMkLst>
        </pc:spChg>
        <pc:picChg chg="add mod">
          <ac:chgData name="Berg, J Scott" userId="2d29f135-e2d1-44ae-bfc1-43f5189a003a" providerId="ADAL" clId="{48A34083-0A42-4DB9-8C6F-9580473B2CD9}" dt="2024-07-10T13:42:29.403" v="1378" actId="14100"/>
          <ac:picMkLst>
            <pc:docMk/>
            <pc:sldMk cId="983814628" sldId="302"/>
            <ac:picMk id="6" creationId="{0A251A78-C906-AF96-774D-27AC94A4822D}"/>
          </ac:picMkLst>
        </pc:picChg>
        <pc:picChg chg="del">
          <ac:chgData name="Berg, J Scott" userId="2d29f135-e2d1-44ae-bfc1-43f5189a003a" providerId="ADAL" clId="{48A34083-0A42-4DB9-8C6F-9580473B2CD9}" dt="2024-07-10T13:31:03.672" v="1043" actId="478"/>
          <ac:picMkLst>
            <pc:docMk/>
            <pc:sldMk cId="983814628" sldId="302"/>
            <ac:picMk id="8" creationId="{0EEE4FA0-0DFA-5917-C37A-A9A2B596B897}"/>
          </ac:picMkLst>
        </pc:picChg>
        <pc:picChg chg="del">
          <ac:chgData name="Berg, J Scott" userId="2d29f135-e2d1-44ae-bfc1-43f5189a003a" providerId="ADAL" clId="{48A34083-0A42-4DB9-8C6F-9580473B2CD9}" dt="2024-07-10T13:31:01.278" v="1042" actId="478"/>
          <ac:picMkLst>
            <pc:docMk/>
            <pc:sldMk cId="983814628" sldId="302"/>
            <ac:picMk id="9" creationId="{0EC19BF7-E0AE-B5EE-729D-5D8EC8AA2741}"/>
          </ac:picMkLst>
        </pc:pic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2297596978" sldId="302"/>
        </pc:sldMkLst>
      </pc:sldChg>
      <pc:sldChg chg="addSp modSp new mod">
        <pc:chgData name="Berg, J Scott" userId="2d29f135-e2d1-44ae-bfc1-43f5189a003a" providerId="ADAL" clId="{48A34083-0A42-4DB9-8C6F-9580473B2CD9}" dt="2024-07-13T14:57:38.938" v="3382" actId="20577"/>
        <pc:sldMkLst>
          <pc:docMk/>
          <pc:sldMk cId="1633070729" sldId="303"/>
        </pc:sldMkLst>
        <pc:spChg chg="mod">
          <ac:chgData name="Berg, J Scott" userId="2d29f135-e2d1-44ae-bfc1-43f5189a003a" providerId="ADAL" clId="{48A34083-0A42-4DB9-8C6F-9580473B2CD9}" dt="2024-07-13T14:57:38.938" v="3382" actId="20577"/>
          <ac:spMkLst>
            <pc:docMk/>
            <pc:sldMk cId="1633070729" sldId="303"/>
            <ac:spMk id="2" creationId="{92CB41E6-1C40-91D4-3C75-82680494C96A}"/>
          </ac:spMkLst>
        </pc:spChg>
        <pc:spChg chg="mod">
          <ac:chgData name="Berg, J Scott" userId="2d29f135-e2d1-44ae-bfc1-43f5189a003a" providerId="ADAL" clId="{48A34083-0A42-4DB9-8C6F-9580473B2CD9}" dt="2024-07-10T14:22:03.104" v="1841" actId="6549"/>
          <ac:spMkLst>
            <pc:docMk/>
            <pc:sldMk cId="1633070729" sldId="303"/>
            <ac:spMk id="3" creationId="{66A2F6E2-4E75-3FEB-A994-FBE0E5A78F3C}"/>
          </ac:spMkLst>
        </pc:spChg>
        <pc:picChg chg="add mod">
          <ac:chgData name="Berg, J Scott" userId="2d29f135-e2d1-44ae-bfc1-43f5189a003a" providerId="ADAL" clId="{48A34083-0A42-4DB9-8C6F-9580473B2CD9}" dt="2024-07-10T14:22:49.288" v="1846" actId="1076"/>
          <ac:picMkLst>
            <pc:docMk/>
            <pc:sldMk cId="1633070729" sldId="303"/>
            <ac:picMk id="6" creationId="{90642DA1-038B-4E05-4418-4AD2BEDC8EE1}"/>
          </ac:picMkLst>
        </pc:picChg>
        <pc:picChg chg="add mod">
          <ac:chgData name="Berg, J Scott" userId="2d29f135-e2d1-44ae-bfc1-43f5189a003a" providerId="ADAL" clId="{48A34083-0A42-4DB9-8C6F-9580473B2CD9}" dt="2024-07-10T14:23:54.443" v="1852" actId="408"/>
          <ac:picMkLst>
            <pc:docMk/>
            <pc:sldMk cId="1633070729" sldId="303"/>
            <ac:picMk id="8" creationId="{105503CA-108E-AB91-63EB-593980948089}"/>
          </ac:picMkLst>
        </pc:picChg>
        <pc:picChg chg="add mod">
          <ac:chgData name="Berg, J Scott" userId="2d29f135-e2d1-44ae-bfc1-43f5189a003a" providerId="ADAL" clId="{48A34083-0A42-4DB9-8C6F-9580473B2CD9}" dt="2024-07-10T14:23:17.885" v="1851" actId="1076"/>
          <ac:picMkLst>
            <pc:docMk/>
            <pc:sldMk cId="1633070729" sldId="303"/>
            <ac:picMk id="10" creationId="{25CDB87A-571D-5291-E5B5-B0F77EAA4F08}"/>
          </ac:picMkLst>
        </pc:pic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2141165255" sldId="303"/>
        </pc:sldMkLst>
      </pc:sldChg>
      <pc:sldChg chg="addSp delSp modSp add mod">
        <pc:chgData name="Berg, J Scott" userId="2d29f135-e2d1-44ae-bfc1-43f5189a003a" providerId="ADAL" clId="{48A34083-0A42-4DB9-8C6F-9580473B2CD9}" dt="2024-07-15T18:02:46.076" v="8862" actId="20577"/>
        <pc:sldMkLst>
          <pc:docMk/>
          <pc:sldMk cId="2397868864" sldId="304"/>
        </pc:sldMkLst>
        <pc:spChg chg="mod">
          <ac:chgData name="Berg, J Scott" userId="2d29f135-e2d1-44ae-bfc1-43f5189a003a" providerId="ADAL" clId="{48A34083-0A42-4DB9-8C6F-9580473B2CD9}" dt="2024-07-15T18:02:46.076" v="8862" actId="20577"/>
          <ac:spMkLst>
            <pc:docMk/>
            <pc:sldMk cId="2397868864" sldId="304"/>
            <ac:spMk id="2" creationId="{92CB41E6-1C40-91D4-3C75-82680494C96A}"/>
          </ac:spMkLst>
        </pc:spChg>
        <pc:spChg chg="mod">
          <ac:chgData name="Berg, J Scott" userId="2d29f135-e2d1-44ae-bfc1-43f5189a003a" providerId="ADAL" clId="{48A34083-0A42-4DB9-8C6F-9580473B2CD9}" dt="2024-07-13T15:00:49.118" v="3393" actId="20577"/>
          <ac:spMkLst>
            <pc:docMk/>
            <pc:sldMk cId="2397868864" sldId="304"/>
            <ac:spMk id="3" creationId="{66A2F6E2-4E75-3FEB-A994-FBE0E5A78F3C}"/>
          </ac:spMkLst>
        </pc:spChg>
        <pc:picChg chg="del">
          <ac:chgData name="Berg, J Scott" userId="2d29f135-e2d1-44ae-bfc1-43f5189a003a" providerId="ADAL" clId="{48A34083-0A42-4DB9-8C6F-9580473B2CD9}" dt="2024-07-10T14:39:23.872" v="1926" actId="478"/>
          <ac:picMkLst>
            <pc:docMk/>
            <pc:sldMk cId="2397868864" sldId="304"/>
            <ac:picMk id="6" creationId="{90642DA1-038B-4E05-4418-4AD2BEDC8EE1}"/>
          </ac:picMkLst>
        </pc:picChg>
        <pc:picChg chg="add mod">
          <ac:chgData name="Berg, J Scott" userId="2d29f135-e2d1-44ae-bfc1-43f5189a003a" providerId="ADAL" clId="{48A34083-0A42-4DB9-8C6F-9580473B2CD9}" dt="2024-07-13T15:03:37.782" v="3407" actId="408"/>
          <ac:picMkLst>
            <pc:docMk/>
            <pc:sldMk cId="2397868864" sldId="304"/>
            <ac:picMk id="7" creationId="{E41DFD3F-41CB-D9D4-26B3-60BD94585645}"/>
          </ac:picMkLst>
        </pc:picChg>
        <pc:picChg chg="del">
          <ac:chgData name="Berg, J Scott" userId="2d29f135-e2d1-44ae-bfc1-43f5189a003a" providerId="ADAL" clId="{48A34083-0A42-4DB9-8C6F-9580473B2CD9}" dt="2024-07-10T14:39:23.872" v="1926" actId="478"/>
          <ac:picMkLst>
            <pc:docMk/>
            <pc:sldMk cId="2397868864" sldId="304"/>
            <ac:picMk id="8" creationId="{105503CA-108E-AB91-63EB-593980948089}"/>
          </ac:picMkLst>
        </pc:picChg>
        <pc:picChg chg="del">
          <ac:chgData name="Berg, J Scott" userId="2d29f135-e2d1-44ae-bfc1-43f5189a003a" providerId="ADAL" clId="{48A34083-0A42-4DB9-8C6F-9580473B2CD9}" dt="2024-07-10T14:39:23.872" v="1926" actId="478"/>
          <ac:picMkLst>
            <pc:docMk/>
            <pc:sldMk cId="2397868864" sldId="304"/>
            <ac:picMk id="10" creationId="{25CDB87A-571D-5291-E5B5-B0F77EAA4F08}"/>
          </ac:picMkLst>
        </pc:picChg>
        <pc:picChg chg="add mod">
          <ac:chgData name="Berg, J Scott" userId="2d29f135-e2d1-44ae-bfc1-43f5189a003a" providerId="ADAL" clId="{48A34083-0A42-4DB9-8C6F-9580473B2CD9}" dt="2024-07-13T15:03:37.782" v="3407" actId="408"/>
          <ac:picMkLst>
            <pc:docMk/>
            <pc:sldMk cId="2397868864" sldId="304"/>
            <ac:picMk id="11" creationId="{031048BC-041C-DBED-929F-9AD8EB6B8F82}"/>
          </ac:picMkLst>
        </pc:picChg>
        <pc:picChg chg="add del">
          <ac:chgData name="Berg, J Scott" userId="2d29f135-e2d1-44ae-bfc1-43f5189a003a" providerId="ADAL" clId="{48A34083-0A42-4DB9-8C6F-9580473B2CD9}" dt="2024-07-10T14:40:59.562" v="1964" actId="22"/>
          <ac:picMkLst>
            <pc:docMk/>
            <pc:sldMk cId="2397868864" sldId="304"/>
            <ac:picMk id="13" creationId="{A9445BDC-31D1-ED9F-0D1A-27E74D14DA67}"/>
          </ac:picMkLst>
        </pc:picChg>
        <pc:picChg chg="add mod">
          <ac:chgData name="Berg, J Scott" userId="2d29f135-e2d1-44ae-bfc1-43f5189a003a" providerId="ADAL" clId="{48A34083-0A42-4DB9-8C6F-9580473B2CD9}" dt="2024-07-13T15:03:37.782" v="3407" actId="408"/>
          <ac:picMkLst>
            <pc:docMk/>
            <pc:sldMk cId="2397868864" sldId="304"/>
            <ac:picMk id="15" creationId="{74684EF9-5B13-A493-7376-F913C50A01F5}"/>
          </ac:picMkLst>
        </pc:picChg>
        <pc:picChg chg="add mod">
          <ac:chgData name="Berg, J Scott" userId="2d29f135-e2d1-44ae-bfc1-43f5189a003a" providerId="ADAL" clId="{48A34083-0A42-4DB9-8C6F-9580473B2CD9}" dt="2024-07-13T15:03:37.782" v="3407" actId="408"/>
          <ac:picMkLst>
            <pc:docMk/>
            <pc:sldMk cId="2397868864" sldId="304"/>
            <ac:picMk id="1026" creationId="{1DF9E8AE-F68E-AEE9-14B2-F5E538DB637D}"/>
          </ac:picMkLst>
        </pc:picChg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2531286590" sldId="304"/>
        </pc:sldMkLst>
      </pc:sldChg>
      <pc:sldChg chg="modSp new mod">
        <pc:chgData name="Berg, J Scott" userId="2d29f135-e2d1-44ae-bfc1-43f5189a003a" providerId="ADAL" clId="{48A34083-0A42-4DB9-8C6F-9580473B2CD9}" dt="2024-07-16T09:41:38.368" v="23308" actId="20577"/>
        <pc:sldMkLst>
          <pc:docMk/>
          <pc:sldMk cId="359191313" sldId="305"/>
        </pc:sldMkLst>
        <pc:spChg chg="mod">
          <ac:chgData name="Berg, J Scott" userId="2d29f135-e2d1-44ae-bfc1-43f5189a003a" providerId="ADAL" clId="{48A34083-0A42-4DB9-8C6F-9580473B2CD9}" dt="2024-07-13T14:55:02.863" v="3183" actId="20577"/>
          <ac:spMkLst>
            <pc:docMk/>
            <pc:sldMk cId="359191313" sldId="305"/>
            <ac:spMk id="2" creationId="{FB9E1A10-415E-585C-CB10-7D01A06BF1FA}"/>
          </ac:spMkLst>
        </pc:spChg>
        <pc:spChg chg="mod">
          <ac:chgData name="Berg, J Scott" userId="2d29f135-e2d1-44ae-bfc1-43f5189a003a" providerId="ADAL" clId="{48A34083-0A42-4DB9-8C6F-9580473B2CD9}" dt="2024-07-16T09:41:38.368" v="23308" actId="20577"/>
          <ac:spMkLst>
            <pc:docMk/>
            <pc:sldMk cId="359191313" sldId="305"/>
            <ac:spMk id="3" creationId="{FECF7DCB-3861-7EF7-D4C5-E1B50E4D402B}"/>
          </ac:spMkLst>
        </pc:spChg>
      </pc:sldChg>
      <pc:sldChg chg="modSp new mod">
        <pc:chgData name="Berg, J Scott" userId="2d29f135-e2d1-44ae-bfc1-43f5189a003a" providerId="ADAL" clId="{48A34083-0A42-4DB9-8C6F-9580473B2CD9}" dt="2024-07-13T15:17:45.006" v="4297" actId="20577"/>
        <pc:sldMkLst>
          <pc:docMk/>
          <pc:sldMk cId="4083063661" sldId="306"/>
        </pc:sldMkLst>
        <pc:spChg chg="mod">
          <ac:chgData name="Berg, J Scott" userId="2d29f135-e2d1-44ae-bfc1-43f5189a003a" providerId="ADAL" clId="{48A34083-0A42-4DB9-8C6F-9580473B2CD9}" dt="2024-07-13T15:04:41.905" v="3484" actId="20577"/>
          <ac:spMkLst>
            <pc:docMk/>
            <pc:sldMk cId="4083063661" sldId="306"/>
            <ac:spMk id="2" creationId="{435376A7-7625-CBCF-BC14-384476441CC8}"/>
          </ac:spMkLst>
        </pc:spChg>
        <pc:spChg chg="mod">
          <ac:chgData name="Berg, J Scott" userId="2d29f135-e2d1-44ae-bfc1-43f5189a003a" providerId="ADAL" clId="{48A34083-0A42-4DB9-8C6F-9580473B2CD9}" dt="2024-07-13T15:17:45.006" v="4297" actId="20577"/>
          <ac:spMkLst>
            <pc:docMk/>
            <pc:sldMk cId="4083063661" sldId="306"/>
            <ac:spMk id="3" creationId="{7B04712A-C079-AB60-8582-9BF19CE9F7FE}"/>
          </ac:spMkLst>
        </pc:spChg>
      </pc:sldChg>
      <pc:sldChg chg="modSp new del mod">
        <pc:chgData name="Berg, J Scott" userId="2d29f135-e2d1-44ae-bfc1-43f5189a003a" providerId="ADAL" clId="{48A34083-0A42-4DB9-8C6F-9580473B2CD9}" dt="2024-07-13T19:42:16.347" v="5676" actId="2696"/>
        <pc:sldMkLst>
          <pc:docMk/>
          <pc:sldMk cId="1487361948" sldId="307"/>
        </pc:sldMkLst>
        <pc:spChg chg="mod">
          <ac:chgData name="Berg, J Scott" userId="2d29f135-e2d1-44ae-bfc1-43f5189a003a" providerId="ADAL" clId="{48A34083-0A42-4DB9-8C6F-9580473B2CD9}" dt="2024-07-13T14:57:24.054" v="3350" actId="20577"/>
          <ac:spMkLst>
            <pc:docMk/>
            <pc:sldMk cId="1487361948" sldId="307"/>
            <ac:spMk id="3" creationId="{BDD98E72-8C79-C56C-22E5-F92C2296CDC5}"/>
          </ac:spMkLst>
        </pc:spChg>
      </pc:sldChg>
      <pc:sldChg chg="addSp modSp new mod">
        <pc:chgData name="Berg, J Scott" userId="2d29f135-e2d1-44ae-bfc1-43f5189a003a" providerId="ADAL" clId="{48A34083-0A42-4DB9-8C6F-9580473B2CD9}" dt="2024-07-15T12:51:33.583" v="8227" actId="20577"/>
        <pc:sldMkLst>
          <pc:docMk/>
          <pc:sldMk cId="2669862180" sldId="308"/>
        </pc:sldMkLst>
        <pc:spChg chg="mod">
          <ac:chgData name="Berg, J Scott" userId="2d29f135-e2d1-44ae-bfc1-43f5189a003a" providerId="ADAL" clId="{48A34083-0A42-4DB9-8C6F-9580473B2CD9}" dt="2024-07-13T15:12:13.831" v="3972" actId="20577"/>
          <ac:spMkLst>
            <pc:docMk/>
            <pc:sldMk cId="2669862180" sldId="308"/>
            <ac:spMk id="2" creationId="{DBF5E949-01AE-97EA-FAC5-FB8BC78035A2}"/>
          </ac:spMkLst>
        </pc:spChg>
        <pc:spChg chg="mod">
          <ac:chgData name="Berg, J Scott" userId="2d29f135-e2d1-44ae-bfc1-43f5189a003a" providerId="ADAL" clId="{48A34083-0A42-4DB9-8C6F-9580473B2CD9}" dt="2024-07-15T12:51:33.583" v="8227" actId="20577"/>
          <ac:spMkLst>
            <pc:docMk/>
            <pc:sldMk cId="2669862180" sldId="308"/>
            <ac:spMk id="3" creationId="{478E4A52-FE71-F628-E3AA-8275910533B1}"/>
          </ac:spMkLst>
        </pc:spChg>
        <pc:picChg chg="add mod">
          <ac:chgData name="Berg, J Scott" userId="2d29f135-e2d1-44ae-bfc1-43f5189a003a" providerId="ADAL" clId="{48A34083-0A42-4DB9-8C6F-9580473B2CD9}" dt="2024-07-13T15:40:03.717" v="4997" actId="1076"/>
          <ac:picMkLst>
            <pc:docMk/>
            <pc:sldMk cId="2669862180" sldId="308"/>
            <ac:picMk id="6" creationId="{71CEFBAE-36B5-E62E-17A2-3701D8D4E67B}"/>
          </ac:picMkLst>
        </pc:picChg>
        <pc:picChg chg="add mod">
          <ac:chgData name="Berg, J Scott" userId="2d29f135-e2d1-44ae-bfc1-43f5189a003a" providerId="ADAL" clId="{48A34083-0A42-4DB9-8C6F-9580473B2CD9}" dt="2024-07-13T15:41:07.945" v="5005" actId="1076"/>
          <ac:picMkLst>
            <pc:docMk/>
            <pc:sldMk cId="2669862180" sldId="308"/>
            <ac:picMk id="8" creationId="{B44EC80C-7D0F-BAD8-0BB7-8A4550ABD12E}"/>
          </ac:picMkLst>
        </pc:picChg>
      </pc:sldChg>
      <pc:sldChg chg="modSp new mod">
        <pc:chgData name="Berg, J Scott" userId="2d29f135-e2d1-44ae-bfc1-43f5189a003a" providerId="ADAL" clId="{48A34083-0A42-4DB9-8C6F-9580473B2CD9}" dt="2024-07-13T19:04:28.484" v="5639" actId="6549"/>
        <pc:sldMkLst>
          <pc:docMk/>
          <pc:sldMk cId="227935121" sldId="309"/>
        </pc:sldMkLst>
        <pc:spChg chg="mod">
          <ac:chgData name="Berg, J Scott" userId="2d29f135-e2d1-44ae-bfc1-43f5189a003a" providerId="ADAL" clId="{48A34083-0A42-4DB9-8C6F-9580473B2CD9}" dt="2024-07-13T18:57:50.104" v="5022" actId="20577"/>
          <ac:spMkLst>
            <pc:docMk/>
            <pc:sldMk cId="227935121" sldId="309"/>
            <ac:spMk id="2" creationId="{D4756C9D-65DE-9D0C-D276-C1433FB2C290}"/>
          </ac:spMkLst>
        </pc:spChg>
        <pc:spChg chg="mod">
          <ac:chgData name="Berg, J Scott" userId="2d29f135-e2d1-44ae-bfc1-43f5189a003a" providerId="ADAL" clId="{48A34083-0A42-4DB9-8C6F-9580473B2CD9}" dt="2024-07-13T19:04:28.484" v="5639" actId="6549"/>
          <ac:spMkLst>
            <pc:docMk/>
            <pc:sldMk cId="227935121" sldId="309"/>
            <ac:spMk id="3" creationId="{1E129B33-A932-1148-1D30-5F0D44838AD5}"/>
          </ac:spMkLst>
        </pc:spChg>
      </pc:sldChg>
      <pc:sldChg chg="modSp new mod">
        <pc:chgData name="Berg, J Scott" userId="2d29f135-e2d1-44ae-bfc1-43f5189a003a" providerId="ADAL" clId="{48A34083-0A42-4DB9-8C6F-9580473B2CD9}" dt="2024-07-13T19:42:12.184" v="5675" actId="20577"/>
        <pc:sldMkLst>
          <pc:docMk/>
          <pc:sldMk cId="2800610218" sldId="310"/>
        </pc:sldMkLst>
        <pc:spChg chg="mod">
          <ac:chgData name="Berg, J Scott" userId="2d29f135-e2d1-44ae-bfc1-43f5189a003a" providerId="ADAL" clId="{48A34083-0A42-4DB9-8C6F-9580473B2CD9}" dt="2024-07-13T19:42:12.184" v="5675" actId="20577"/>
          <ac:spMkLst>
            <pc:docMk/>
            <pc:sldMk cId="2800610218" sldId="310"/>
            <ac:spMk id="3" creationId="{FDA008B6-CFCA-451D-400E-E11E1B800CC3}"/>
          </ac:spMkLst>
        </pc:spChg>
      </pc:sldChg>
      <pc:sldChg chg="modSp new mod">
        <pc:chgData name="Berg, J Scott" userId="2d29f135-e2d1-44ae-bfc1-43f5189a003a" providerId="ADAL" clId="{48A34083-0A42-4DB9-8C6F-9580473B2CD9}" dt="2024-07-13T19:48:59.034" v="5714" actId="20577"/>
        <pc:sldMkLst>
          <pc:docMk/>
          <pc:sldMk cId="3149044139" sldId="311"/>
        </pc:sldMkLst>
        <pc:spChg chg="mod">
          <ac:chgData name="Berg, J Scott" userId="2d29f135-e2d1-44ae-bfc1-43f5189a003a" providerId="ADAL" clId="{48A34083-0A42-4DB9-8C6F-9580473B2CD9}" dt="2024-07-13T19:48:59.034" v="5714" actId="20577"/>
          <ac:spMkLst>
            <pc:docMk/>
            <pc:sldMk cId="3149044139" sldId="311"/>
            <ac:spMk id="3" creationId="{168273C8-2422-D916-E431-45B4957D0E05}"/>
          </ac:spMkLst>
        </pc:spChg>
      </pc:sldChg>
      <pc:sldChg chg="modSp new mod">
        <pc:chgData name="Berg, J Scott" userId="2d29f135-e2d1-44ae-bfc1-43f5189a003a" providerId="ADAL" clId="{48A34083-0A42-4DB9-8C6F-9580473B2CD9}" dt="2024-07-14T23:56:49.186" v="7703" actId="20577"/>
        <pc:sldMkLst>
          <pc:docMk/>
          <pc:sldMk cId="3581048711" sldId="312"/>
        </pc:sldMkLst>
        <pc:spChg chg="mod">
          <ac:chgData name="Berg, J Scott" userId="2d29f135-e2d1-44ae-bfc1-43f5189a003a" providerId="ADAL" clId="{48A34083-0A42-4DB9-8C6F-9580473B2CD9}" dt="2024-07-13T19:59:49.729" v="5742" actId="20577"/>
          <ac:spMkLst>
            <pc:docMk/>
            <pc:sldMk cId="3581048711" sldId="312"/>
            <ac:spMk id="2" creationId="{4111F30C-F4F5-4D62-AAD9-D8FF78271784}"/>
          </ac:spMkLst>
        </pc:spChg>
        <pc:spChg chg="mod">
          <ac:chgData name="Berg, J Scott" userId="2d29f135-e2d1-44ae-bfc1-43f5189a003a" providerId="ADAL" clId="{48A34083-0A42-4DB9-8C6F-9580473B2CD9}" dt="2024-07-14T23:56:49.186" v="7703" actId="20577"/>
          <ac:spMkLst>
            <pc:docMk/>
            <pc:sldMk cId="3581048711" sldId="312"/>
            <ac:spMk id="3" creationId="{57E30316-A44C-19D5-65AF-5524603FE8EE}"/>
          </ac:spMkLst>
        </pc:spChg>
      </pc:sldChg>
      <pc:sldChg chg="modSp new mod">
        <pc:chgData name="Berg, J Scott" userId="2d29f135-e2d1-44ae-bfc1-43f5189a003a" providerId="ADAL" clId="{48A34083-0A42-4DB9-8C6F-9580473B2CD9}" dt="2024-07-15T12:54:44.518" v="8367" actId="20577"/>
        <pc:sldMkLst>
          <pc:docMk/>
          <pc:sldMk cId="4142948879" sldId="313"/>
        </pc:sldMkLst>
        <pc:spChg chg="mod">
          <ac:chgData name="Berg, J Scott" userId="2d29f135-e2d1-44ae-bfc1-43f5189a003a" providerId="ADAL" clId="{48A34083-0A42-4DB9-8C6F-9580473B2CD9}" dt="2024-07-13T20:15:34.264" v="6198" actId="20577"/>
          <ac:spMkLst>
            <pc:docMk/>
            <pc:sldMk cId="4142948879" sldId="313"/>
            <ac:spMk id="2" creationId="{E62EAD76-07F6-C17F-2756-0627E39C1653}"/>
          </ac:spMkLst>
        </pc:spChg>
        <pc:spChg chg="mod">
          <ac:chgData name="Berg, J Scott" userId="2d29f135-e2d1-44ae-bfc1-43f5189a003a" providerId="ADAL" clId="{48A34083-0A42-4DB9-8C6F-9580473B2CD9}" dt="2024-07-15T12:54:44.518" v="8367" actId="20577"/>
          <ac:spMkLst>
            <pc:docMk/>
            <pc:sldMk cId="4142948879" sldId="313"/>
            <ac:spMk id="3" creationId="{641A080F-2464-3D8E-5130-D54A917ADB5A}"/>
          </ac:spMkLst>
        </pc:spChg>
      </pc:sldChg>
      <pc:sldChg chg="addSp modSp new mod">
        <pc:chgData name="Berg, J Scott" userId="2d29f135-e2d1-44ae-bfc1-43f5189a003a" providerId="ADAL" clId="{48A34083-0A42-4DB9-8C6F-9580473B2CD9}" dt="2024-07-14T23:55:04.194" v="7539" actId="20577"/>
        <pc:sldMkLst>
          <pc:docMk/>
          <pc:sldMk cId="3951916914" sldId="314"/>
        </pc:sldMkLst>
        <pc:spChg chg="mod">
          <ac:chgData name="Berg, J Scott" userId="2d29f135-e2d1-44ae-bfc1-43f5189a003a" providerId="ADAL" clId="{48A34083-0A42-4DB9-8C6F-9580473B2CD9}" dt="2024-07-13T20:24:52.868" v="6832" actId="20577"/>
          <ac:spMkLst>
            <pc:docMk/>
            <pc:sldMk cId="3951916914" sldId="314"/>
            <ac:spMk id="2" creationId="{0BC4E470-5BF5-AD9E-6FAC-3CBD6C4EE087}"/>
          </ac:spMkLst>
        </pc:spChg>
        <pc:spChg chg="mod">
          <ac:chgData name="Berg, J Scott" userId="2d29f135-e2d1-44ae-bfc1-43f5189a003a" providerId="ADAL" clId="{48A34083-0A42-4DB9-8C6F-9580473B2CD9}" dt="2024-07-14T23:55:04.194" v="7539" actId="20577"/>
          <ac:spMkLst>
            <pc:docMk/>
            <pc:sldMk cId="3951916914" sldId="314"/>
            <ac:spMk id="3" creationId="{8D64B36A-160A-87AB-6CC4-0E14D97A1233}"/>
          </ac:spMkLst>
        </pc:spChg>
        <pc:picChg chg="add mod ord">
          <ac:chgData name="Berg, J Scott" userId="2d29f135-e2d1-44ae-bfc1-43f5189a003a" providerId="ADAL" clId="{48A34083-0A42-4DB9-8C6F-9580473B2CD9}" dt="2024-07-13T20:49:13.340" v="7517" actId="167"/>
          <ac:picMkLst>
            <pc:docMk/>
            <pc:sldMk cId="3951916914" sldId="314"/>
            <ac:picMk id="5" creationId="{C003843A-D809-4E51-F69F-8702F7B691BA}"/>
          </ac:picMkLst>
        </pc:picChg>
        <pc:picChg chg="add mod">
          <ac:chgData name="Berg, J Scott" userId="2d29f135-e2d1-44ae-bfc1-43f5189a003a" providerId="ADAL" clId="{48A34083-0A42-4DB9-8C6F-9580473B2CD9}" dt="2024-07-13T20:48:10.053" v="7511" actId="1076"/>
          <ac:picMkLst>
            <pc:docMk/>
            <pc:sldMk cId="3951916914" sldId="314"/>
            <ac:picMk id="7" creationId="{40F02811-536E-F6BE-2261-DC811A5AF005}"/>
          </ac:picMkLst>
        </pc:picChg>
      </pc:sldChg>
      <pc:sldChg chg="modSp new mod">
        <pc:chgData name="Berg, J Scott" userId="2d29f135-e2d1-44ae-bfc1-43f5189a003a" providerId="ADAL" clId="{48A34083-0A42-4DB9-8C6F-9580473B2CD9}" dt="2024-07-15T18:49:46.190" v="10544" actId="20577"/>
        <pc:sldMkLst>
          <pc:docMk/>
          <pc:sldMk cId="647761712" sldId="315"/>
        </pc:sldMkLst>
        <pc:spChg chg="mod">
          <ac:chgData name="Berg, J Scott" userId="2d29f135-e2d1-44ae-bfc1-43f5189a003a" providerId="ADAL" clId="{48A34083-0A42-4DB9-8C6F-9580473B2CD9}" dt="2024-07-15T12:55:17.952" v="8387" actId="20577"/>
          <ac:spMkLst>
            <pc:docMk/>
            <pc:sldMk cId="647761712" sldId="315"/>
            <ac:spMk id="2" creationId="{E330CF3B-AD42-5E49-4FDD-811224DC5148}"/>
          </ac:spMkLst>
        </pc:spChg>
        <pc:spChg chg="mod">
          <ac:chgData name="Berg, J Scott" userId="2d29f135-e2d1-44ae-bfc1-43f5189a003a" providerId="ADAL" clId="{48A34083-0A42-4DB9-8C6F-9580473B2CD9}" dt="2024-07-15T18:49:46.190" v="10544" actId="20577"/>
          <ac:spMkLst>
            <pc:docMk/>
            <pc:sldMk cId="647761712" sldId="315"/>
            <ac:spMk id="3" creationId="{3C433E4D-C7AE-83F2-19F2-52E37B969E2B}"/>
          </ac:spMkLst>
        </pc:spChg>
      </pc:sldChg>
      <pc:sldChg chg="modSp new mod">
        <pc:chgData name="Berg, J Scott" userId="2d29f135-e2d1-44ae-bfc1-43f5189a003a" providerId="ADAL" clId="{48A34083-0A42-4DB9-8C6F-9580473B2CD9}" dt="2024-07-15T18:09:35.491" v="8887" actId="20577"/>
        <pc:sldMkLst>
          <pc:docMk/>
          <pc:sldMk cId="4084026454" sldId="316"/>
        </pc:sldMkLst>
        <pc:spChg chg="mod">
          <ac:chgData name="Berg, J Scott" userId="2d29f135-e2d1-44ae-bfc1-43f5189a003a" providerId="ADAL" clId="{48A34083-0A42-4DB9-8C6F-9580473B2CD9}" dt="2024-07-15T18:09:35.491" v="8887" actId="20577"/>
          <ac:spMkLst>
            <pc:docMk/>
            <pc:sldMk cId="4084026454" sldId="316"/>
            <ac:spMk id="3" creationId="{6B140D2D-CB83-7D5C-1340-1D2605811ACD}"/>
          </ac:spMkLst>
        </pc:spChg>
      </pc:sldChg>
      <pc:sldChg chg="modSp new mod">
        <pc:chgData name="Berg, J Scott" userId="2d29f135-e2d1-44ae-bfc1-43f5189a003a" providerId="ADAL" clId="{48A34083-0A42-4DB9-8C6F-9580473B2CD9}" dt="2024-07-15T18:18:28.708" v="9752" actId="20577"/>
        <pc:sldMkLst>
          <pc:docMk/>
          <pc:sldMk cId="1573473313" sldId="317"/>
        </pc:sldMkLst>
        <pc:spChg chg="mod">
          <ac:chgData name="Berg, J Scott" userId="2d29f135-e2d1-44ae-bfc1-43f5189a003a" providerId="ADAL" clId="{48A34083-0A42-4DB9-8C6F-9580473B2CD9}" dt="2024-07-15T18:10:55.835" v="8915" actId="20577"/>
          <ac:spMkLst>
            <pc:docMk/>
            <pc:sldMk cId="1573473313" sldId="317"/>
            <ac:spMk id="2" creationId="{85B37A12-DD7B-1252-C2C1-8307867FD562}"/>
          </ac:spMkLst>
        </pc:spChg>
        <pc:spChg chg="mod">
          <ac:chgData name="Berg, J Scott" userId="2d29f135-e2d1-44ae-bfc1-43f5189a003a" providerId="ADAL" clId="{48A34083-0A42-4DB9-8C6F-9580473B2CD9}" dt="2024-07-15T18:18:28.708" v="9752" actId="20577"/>
          <ac:spMkLst>
            <pc:docMk/>
            <pc:sldMk cId="1573473313" sldId="317"/>
            <ac:spMk id="3" creationId="{ABB19F21-C363-71D8-0290-AAE97AC96276}"/>
          </ac:spMkLst>
        </pc:spChg>
      </pc:sldChg>
      <pc:sldChg chg="new del">
        <pc:chgData name="Berg, J Scott" userId="2d29f135-e2d1-44ae-bfc1-43f5189a003a" providerId="ADAL" clId="{48A34083-0A42-4DB9-8C6F-9580473B2CD9}" dt="2024-07-15T18:09:55.995" v="8889" actId="680"/>
        <pc:sldMkLst>
          <pc:docMk/>
          <pc:sldMk cId="3691696797" sldId="317"/>
        </pc:sldMkLst>
      </pc:sldChg>
      <pc:sldChg chg="modSp new mod">
        <pc:chgData name="Berg, J Scott" userId="2d29f135-e2d1-44ae-bfc1-43f5189a003a" providerId="ADAL" clId="{48A34083-0A42-4DB9-8C6F-9580473B2CD9}" dt="2024-07-15T18:48:17.813" v="10385" actId="20577"/>
        <pc:sldMkLst>
          <pc:docMk/>
          <pc:sldMk cId="3208272130" sldId="318"/>
        </pc:sldMkLst>
        <pc:spChg chg="mod">
          <ac:chgData name="Berg, J Scott" userId="2d29f135-e2d1-44ae-bfc1-43f5189a003a" providerId="ADAL" clId="{48A34083-0A42-4DB9-8C6F-9580473B2CD9}" dt="2024-07-15T18:43:17.358" v="9769" actId="20577"/>
          <ac:spMkLst>
            <pc:docMk/>
            <pc:sldMk cId="3208272130" sldId="318"/>
            <ac:spMk id="2" creationId="{E99033DD-ED01-5AF7-7241-EA2505B3B9A9}"/>
          </ac:spMkLst>
        </pc:spChg>
        <pc:spChg chg="mod">
          <ac:chgData name="Berg, J Scott" userId="2d29f135-e2d1-44ae-bfc1-43f5189a003a" providerId="ADAL" clId="{48A34083-0A42-4DB9-8C6F-9580473B2CD9}" dt="2024-07-15T18:48:17.813" v="10385" actId="20577"/>
          <ac:spMkLst>
            <pc:docMk/>
            <pc:sldMk cId="3208272130" sldId="318"/>
            <ac:spMk id="3" creationId="{940206A8-3F82-FFC7-CB3C-E5369E68D392}"/>
          </ac:spMkLst>
        </pc:spChg>
      </pc:sldChg>
      <pc:sldChg chg="addSp modSp new mod">
        <pc:chgData name="Berg, J Scott" userId="2d29f135-e2d1-44ae-bfc1-43f5189a003a" providerId="ADAL" clId="{48A34083-0A42-4DB9-8C6F-9580473B2CD9}" dt="2024-07-15T19:40:23.877" v="11246" actId="14100"/>
        <pc:sldMkLst>
          <pc:docMk/>
          <pc:sldMk cId="1338280079" sldId="319"/>
        </pc:sldMkLst>
        <pc:spChg chg="mod">
          <ac:chgData name="Berg, J Scott" userId="2d29f135-e2d1-44ae-bfc1-43f5189a003a" providerId="ADAL" clId="{48A34083-0A42-4DB9-8C6F-9580473B2CD9}" dt="2024-07-15T18:50:45.745" v="10575" actId="20577"/>
          <ac:spMkLst>
            <pc:docMk/>
            <pc:sldMk cId="1338280079" sldId="319"/>
            <ac:spMk id="2" creationId="{09F831A2-B2C2-B2EA-23BE-5737E7D4AFC4}"/>
          </ac:spMkLst>
        </pc:spChg>
        <pc:spChg chg="mod">
          <ac:chgData name="Berg, J Scott" userId="2d29f135-e2d1-44ae-bfc1-43f5189a003a" providerId="ADAL" clId="{48A34083-0A42-4DB9-8C6F-9580473B2CD9}" dt="2024-07-15T19:39:54.346" v="11245" actId="20577"/>
          <ac:spMkLst>
            <pc:docMk/>
            <pc:sldMk cId="1338280079" sldId="319"/>
            <ac:spMk id="3" creationId="{CA077447-B79E-0F94-76B2-B5BF8EA18C7E}"/>
          </ac:spMkLst>
        </pc:spChg>
        <pc:picChg chg="add mod">
          <ac:chgData name="Berg, J Scott" userId="2d29f135-e2d1-44ae-bfc1-43f5189a003a" providerId="ADAL" clId="{48A34083-0A42-4DB9-8C6F-9580473B2CD9}" dt="2024-07-15T19:40:23.877" v="11246" actId="14100"/>
          <ac:picMkLst>
            <pc:docMk/>
            <pc:sldMk cId="1338280079" sldId="319"/>
            <ac:picMk id="5" creationId="{0A5123C6-6D2A-A417-AFD7-6C401D932573}"/>
          </ac:picMkLst>
        </pc:picChg>
      </pc:sldChg>
      <pc:sldChg chg="modSp new mod">
        <pc:chgData name="Berg, J Scott" userId="2d29f135-e2d1-44ae-bfc1-43f5189a003a" providerId="ADAL" clId="{48A34083-0A42-4DB9-8C6F-9580473B2CD9}" dt="2024-07-15T19:47:02.122" v="11692" actId="20577"/>
        <pc:sldMkLst>
          <pc:docMk/>
          <pc:sldMk cId="1431975079" sldId="320"/>
        </pc:sldMkLst>
        <pc:spChg chg="mod">
          <ac:chgData name="Berg, J Scott" userId="2d29f135-e2d1-44ae-bfc1-43f5189a003a" providerId="ADAL" clId="{48A34083-0A42-4DB9-8C6F-9580473B2CD9}" dt="2024-07-15T19:41:53.119" v="11270" actId="20577"/>
          <ac:spMkLst>
            <pc:docMk/>
            <pc:sldMk cId="1431975079" sldId="320"/>
            <ac:spMk id="2" creationId="{6AECEDF2-32FB-81C7-C245-9E113B46C848}"/>
          </ac:spMkLst>
        </pc:spChg>
        <pc:spChg chg="mod">
          <ac:chgData name="Berg, J Scott" userId="2d29f135-e2d1-44ae-bfc1-43f5189a003a" providerId="ADAL" clId="{48A34083-0A42-4DB9-8C6F-9580473B2CD9}" dt="2024-07-15T19:47:02.122" v="11692" actId="20577"/>
          <ac:spMkLst>
            <pc:docMk/>
            <pc:sldMk cId="1431975079" sldId="320"/>
            <ac:spMk id="3" creationId="{85E11E29-348C-D842-BCE9-C44184D0DB60}"/>
          </ac:spMkLst>
        </pc:spChg>
      </pc:sldChg>
      <pc:sldChg chg="modSp new mod">
        <pc:chgData name="Berg, J Scott" userId="2d29f135-e2d1-44ae-bfc1-43f5189a003a" providerId="ADAL" clId="{48A34083-0A42-4DB9-8C6F-9580473B2CD9}" dt="2024-07-15T19:49:02.042" v="11750" actId="20577"/>
        <pc:sldMkLst>
          <pc:docMk/>
          <pc:sldMk cId="2224196717" sldId="321"/>
        </pc:sldMkLst>
        <pc:spChg chg="mod">
          <ac:chgData name="Berg, J Scott" userId="2d29f135-e2d1-44ae-bfc1-43f5189a003a" providerId="ADAL" clId="{48A34083-0A42-4DB9-8C6F-9580473B2CD9}" dt="2024-07-15T19:49:02.042" v="11750" actId="20577"/>
          <ac:spMkLst>
            <pc:docMk/>
            <pc:sldMk cId="2224196717" sldId="321"/>
            <ac:spMk id="3" creationId="{983AF8F6-EB05-731E-D02B-612D1C78F0A8}"/>
          </ac:spMkLst>
        </pc:spChg>
      </pc:sldChg>
      <pc:sldChg chg="modSp new mod">
        <pc:chgData name="Berg, J Scott" userId="2d29f135-e2d1-44ae-bfc1-43f5189a003a" providerId="ADAL" clId="{48A34083-0A42-4DB9-8C6F-9580473B2CD9}" dt="2024-07-15T20:04:40.424" v="12384" actId="20577"/>
        <pc:sldMkLst>
          <pc:docMk/>
          <pc:sldMk cId="1887910795" sldId="322"/>
        </pc:sldMkLst>
        <pc:spChg chg="mod">
          <ac:chgData name="Berg, J Scott" userId="2d29f135-e2d1-44ae-bfc1-43f5189a003a" providerId="ADAL" clId="{48A34083-0A42-4DB9-8C6F-9580473B2CD9}" dt="2024-07-15T19:50:03.664" v="11819" actId="20577"/>
          <ac:spMkLst>
            <pc:docMk/>
            <pc:sldMk cId="1887910795" sldId="322"/>
            <ac:spMk id="2" creationId="{00F038D7-84A3-DE31-B7BA-C461836217EB}"/>
          </ac:spMkLst>
        </pc:spChg>
        <pc:spChg chg="mod">
          <ac:chgData name="Berg, J Scott" userId="2d29f135-e2d1-44ae-bfc1-43f5189a003a" providerId="ADAL" clId="{48A34083-0A42-4DB9-8C6F-9580473B2CD9}" dt="2024-07-15T20:04:40.424" v="12384" actId="20577"/>
          <ac:spMkLst>
            <pc:docMk/>
            <pc:sldMk cId="1887910795" sldId="322"/>
            <ac:spMk id="3" creationId="{7E4EA4C6-66B2-336E-7C83-19A0ADE46BE4}"/>
          </ac:spMkLst>
        </pc:spChg>
      </pc:sldChg>
      <pc:sldChg chg="addSp modSp new mod">
        <pc:chgData name="Berg, J Scott" userId="2d29f135-e2d1-44ae-bfc1-43f5189a003a" providerId="ADAL" clId="{48A34083-0A42-4DB9-8C6F-9580473B2CD9}" dt="2024-07-16T07:24:26.101" v="17662" actId="20577"/>
        <pc:sldMkLst>
          <pc:docMk/>
          <pc:sldMk cId="2848873496" sldId="323"/>
        </pc:sldMkLst>
        <pc:spChg chg="mod">
          <ac:chgData name="Berg, J Scott" userId="2d29f135-e2d1-44ae-bfc1-43f5189a003a" providerId="ADAL" clId="{48A34083-0A42-4DB9-8C6F-9580473B2CD9}" dt="2024-07-15T20:06:22.968" v="12540" actId="20577"/>
          <ac:spMkLst>
            <pc:docMk/>
            <pc:sldMk cId="2848873496" sldId="323"/>
            <ac:spMk id="2" creationId="{F1904D39-D871-95A5-4148-3C6B0310F544}"/>
          </ac:spMkLst>
        </pc:spChg>
        <pc:spChg chg="mod">
          <ac:chgData name="Berg, J Scott" userId="2d29f135-e2d1-44ae-bfc1-43f5189a003a" providerId="ADAL" clId="{48A34083-0A42-4DB9-8C6F-9580473B2CD9}" dt="2024-07-16T07:24:26.101" v="17662" actId="20577"/>
          <ac:spMkLst>
            <pc:docMk/>
            <pc:sldMk cId="2848873496" sldId="323"/>
            <ac:spMk id="3" creationId="{71C56FAC-19B3-232A-10DD-2A78C35D92C1}"/>
          </ac:spMkLst>
        </pc:spChg>
        <pc:picChg chg="add mod">
          <ac:chgData name="Berg, J Scott" userId="2d29f135-e2d1-44ae-bfc1-43f5189a003a" providerId="ADAL" clId="{48A34083-0A42-4DB9-8C6F-9580473B2CD9}" dt="2024-07-15T20:24:48.142" v="12785" actId="1076"/>
          <ac:picMkLst>
            <pc:docMk/>
            <pc:sldMk cId="2848873496" sldId="323"/>
            <ac:picMk id="6" creationId="{ED02AE87-CAF5-9CEB-FB9D-85BC41D4784D}"/>
          </ac:picMkLst>
        </pc:picChg>
      </pc:sldChg>
      <pc:sldChg chg="modSp new mod">
        <pc:chgData name="Berg, J Scott" userId="2d29f135-e2d1-44ae-bfc1-43f5189a003a" providerId="ADAL" clId="{48A34083-0A42-4DB9-8C6F-9580473B2CD9}" dt="2024-07-16T02:27:03.074" v="13874" actId="20577"/>
        <pc:sldMkLst>
          <pc:docMk/>
          <pc:sldMk cId="892319806" sldId="324"/>
        </pc:sldMkLst>
        <pc:spChg chg="mod">
          <ac:chgData name="Berg, J Scott" userId="2d29f135-e2d1-44ae-bfc1-43f5189a003a" providerId="ADAL" clId="{48A34083-0A42-4DB9-8C6F-9580473B2CD9}" dt="2024-07-16T02:21:38.382" v="13534" actId="20577"/>
          <ac:spMkLst>
            <pc:docMk/>
            <pc:sldMk cId="892319806" sldId="324"/>
            <ac:spMk id="2" creationId="{91E1A500-9440-89C0-B342-E3ED4093095A}"/>
          </ac:spMkLst>
        </pc:spChg>
        <pc:spChg chg="mod">
          <ac:chgData name="Berg, J Scott" userId="2d29f135-e2d1-44ae-bfc1-43f5189a003a" providerId="ADAL" clId="{48A34083-0A42-4DB9-8C6F-9580473B2CD9}" dt="2024-07-16T02:27:03.074" v="13874" actId="20577"/>
          <ac:spMkLst>
            <pc:docMk/>
            <pc:sldMk cId="892319806" sldId="324"/>
            <ac:spMk id="3" creationId="{08B94326-3B0F-2FBF-99E2-8D4A2247942D}"/>
          </ac:spMkLst>
        </pc:spChg>
      </pc:sldChg>
      <pc:sldChg chg="modSp new mod">
        <pc:chgData name="Berg, J Scott" userId="2d29f135-e2d1-44ae-bfc1-43f5189a003a" providerId="ADAL" clId="{48A34083-0A42-4DB9-8C6F-9580473B2CD9}" dt="2024-07-16T02:39:10.941" v="14658" actId="20577"/>
        <pc:sldMkLst>
          <pc:docMk/>
          <pc:sldMk cId="727500596" sldId="325"/>
        </pc:sldMkLst>
        <pc:spChg chg="mod">
          <ac:chgData name="Berg, J Scott" userId="2d29f135-e2d1-44ae-bfc1-43f5189a003a" providerId="ADAL" clId="{48A34083-0A42-4DB9-8C6F-9580473B2CD9}" dt="2024-07-16T02:30:48.584" v="13944" actId="20577"/>
          <ac:spMkLst>
            <pc:docMk/>
            <pc:sldMk cId="727500596" sldId="325"/>
            <ac:spMk id="2" creationId="{95249C45-902B-ED89-8470-09B7D633EAEE}"/>
          </ac:spMkLst>
        </pc:spChg>
        <pc:spChg chg="mod">
          <ac:chgData name="Berg, J Scott" userId="2d29f135-e2d1-44ae-bfc1-43f5189a003a" providerId="ADAL" clId="{48A34083-0A42-4DB9-8C6F-9580473B2CD9}" dt="2024-07-16T02:39:10.941" v="14658" actId="20577"/>
          <ac:spMkLst>
            <pc:docMk/>
            <pc:sldMk cId="727500596" sldId="325"/>
            <ac:spMk id="3" creationId="{7487FB2B-9B31-9B2C-DB24-A2A9CB317FEF}"/>
          </ac:spMkLst>
        </pc:spChg>
      </pc:sldChg>
      <pc:sldChg chg="modSp new mod">
        <pc:chgData name="Berg, J Scott" userId="2d29f135-e2d1-44ae-bfc1-43f5189a003a" providerId="ADAL" clId="{48A34083-0A42-4DB9-8C6F-9580473B2CD9}" dt="2024-07-16T02:55:37.024" v="15238" actId="20577"/>
        <pc:sldMkLst>
          <pc:docMk/>
          <pc:sldMk cId="443249756" sldId="326"/>
        </pc:sldMkLst>
        <pc:spChg chg="mod">
          <ac:chgData name="Berg, J Scott" userId="2d29f135-e2d1-44ae-bfc1-43f5189a003a" providerId="ADAL" clId="{48A34083-0A42-4DB9-8C6F-9580473B2CD9}" dt="2024-07-16T02:48:46.980" v="14674" actId="20577"/>
          <ac:spMkLst>
            <pc:docMk/>
            <pc:sldMk cId="443249756" sldId="326"/>
            <ac:spMk id="2" creationId="{597A5122-4DCC-E9CD-C50D-C490152A0B77}"/>
          </ac:spMkLst>
        </pc:spChg>
        <pc:spChg chg="mod">
          <ac:chgData name="Berg, J Scott" userId="2d29f135-e2d1-44ae-bfc1-43f5189a003a" providerId="ADAL" clId="{48A34083-0A42-4DB9-8C6F-9580473B2CD9}" dt="2024-07-16T02:55:37.024" v="15238" actId="20577"/>
          <ac:spMkLst>
            <pc:docMk/>
            <pc:sldMk cId="443249756" sldId="326"/>
            <ac:spMk id="3" creationId="{6DDFF5CA-592E-F6E9-F579-F708850D4288}"/>
          </ac:spMkLst>
        </pc:spChg>
      </pc:sldChg>
      <pc:sldChg chg="addSp delSp modSp new mod">
        <pc:chgData name="Berg, J Scott" userId="2d29f135-e2d1-44ae-bfc1-43f5189a003a" providerId="ADAL" clId="{48A34083-0A42-4DB9-8C6F-9580473B2CD9}" dt="2024-07-16T03:54:32.943" v="15831" actId="20577"/>
        <pc:sldMkLst>
          <pc:docMk/>
          <pc:sldMk cId="492531102" sldId="327"/>
        </pc:sldMkLst>
        <pc:spChg chg="mod">
          <ac:chgData name="Berg, J Scott" userId="2d29f135-e2d1-44ae-bfc1-43f5189a003a" providerId="ADAL" clId="{48A34083-0A42-4DB9-8C6F-9580473B2CD9}" dt="2024-07-16T02:56:20.922" v="15262" actId="20577"/>
          <ac:spMkLst>
            <pc:docMk/>
            <pc:sldMk cId="492531102" sldId="327"/>
            <ac:spMk id="2" creationId="{053A9003-A99D-0B0A-2C91-616BDC24E967}"/>
          </ac:spMkLst>
        </pc:spChg>
        <pc:spChg chg="mod">
          <ac:chgData name="Berg, J Scott" userId="2d29f135-e2d1-44ae-bfc1-43f5189a003a" providerId="ADAL" clId="{48A34083-0A42-4DB9-8C6F-9580473B2CD9}" dt="2024-07-16T03:54:32.943" v="15831" actId="20577"/>
          <ac:spMkLst>
            <pc:docMk/>
            <pc:sldMk cId="492531102" sldId="327"/>
            <ac:spMk id="3" creationId="{66936FDE-8D46-4EF9-BA07-FB787D5A5C38}"/>
          </ac:spMkLst>
        </pc:spChg>
        <pc:picChg chg="add mod">
          <ac:chgData name="Berg, J Scott" userId="2d29f135-e2d1-44ae-bfc1-43f5189a003a" providerId="ADAL" clId="{48A34083-0A42-4DB9-8C6F-9580473B2CD9}" dt="2024-07-16T03:02:44.610" v="15358" actId="1076"/>
          <ac:picMkLst>
            <pc:docMk/>
            <pc:sldMk cId="492531102" sldId="327"/>
            <ac:picMk id="6" creationId="{FF0096A3-80E5-BA37-8ACB-8735E9064EA2}"/>
          </ac:picMkLst>
        </pc:picChg>
        <pc:picChg chg="add del mod">
          <ac:chgData name="Berg, J Scott" userId="2d29f135-e2d1-44ae-bfc1-43f5189a003a" providerId="ADAL" clId="{48A34083-0A42-4DB9-8C6F-9580473B2CD9}" dt="2024-07-16T03:43:41.816" v="15362" actId="478"/>
          <ac:picMkLst>
            <pc:docMk/>
            <pc:sldMk cId="492531102" sldId="327"/>
            <ac:picMk id="8" creationId="{F8584AEA-8B66-C71C-D453-9154F4CD22C0}"/>
          </ac:picMkLst>
        </pc:picChg>
        <pc:picChg chg="add mod">
          <ac:chgData name="Berg, J Scott" userId="2d29f135-e2d1-44ae-bfc1-43f5189a003a" providerId="ADAL" clId="{48A34083-0A42-4DB9-8C6F-9580473B2CD9}" dt="2024-07-16T03:44:40.626" v="15366" actId="1076"/>
          <ac:picMkLst>
            <pc:docMk/>
            <pc:sldMk cId="492531102" sldId="327"/>
            <ac:picMk id="10" creationId="{4AF1B644-2767-1CAD-FADD-90B1ACE24145}"/>
          </ac:picMkLst>
        </pc:picChg>
      </pc:sldChg>
      <pc:sldChg chg="modSp add mod">
        <pc:chgData name="Berg, J Scott" userId="2d29f135-e2d1-44ae-bfc1-43f5189a003a" providerId="ADAL" clId="{48A34083-0A42-4DB9-8C6F-9580473B2CD9}" dt="2024-07-16T07:08:14.208" v="16394" actId="20577"/>
        <pc:sldMkLst>
          <pc:docMk/>
          <pc:sldMk cId="3382935648" sldId="328"/>
        </pc:sldMkLst>
        <pc:spChg chg="mod">
          <ac:chgData name="Berg, J Scott" userId="2d29f135-e2d1-44ae-bfc1-43f5189a003a" providerId="ADAL" clId="{48A34083-0A42-4DB9-8C6F-9580473B2CD9}" dt="2024-07-16T07:08:14.208" v="16394" actId="20577"/>
          <ac:spMkLst>
            <pc:docMk/>
            <pc:sldMk cId="3382935648" sldId="328"/>
            <ac:spMk id="3" creationId="{66936FDE-8D46-4EF9-BA07-FB787D5A5C38}"/>
          </ac:spMkLst>
        </pc:spChg>
      </pc:sldChg>
      <pc:sldChg chg="modSp new del mod">
        <pc:chgData name="Berg, J Scott" userId="2d29f135-e2d1-44ae-bfc1-43f5189a003a" providerId="ADAL" clId="{48A34083-0A42-4DB9-8C6F-9580473B2CD9}" dt="2024-07-16T07:12:41.871" v="16559" actId="2696"/>
        <pc:sldMkLst>
          <pc:docMk/>
          <pc:sldMk cId="1506211600" sldId="329"/>
        </pc:sldMkLst>
        <pc:spChg chg="mod">
          <ac:chgData name="Berg, J Scott" userId="2d29f135-e2d1-44ae-bfc1-43f5189a003a" providerId="ADAL" clId="{48A34083-0A42-4DB9-8C6F-9580473B2CD9}" dt="2024-07-16T07:10:32.256" v="16432" actId="20577"/>
          <ac:spMkLst>
            <pc:docMk/>
            <pc:sldMk cId="1506211600" sldId="329"/>
            <ac:spMk id="2" creationId="{0B4DEC54-E2BD-DEA6-9ED5-300858D5DEBF}"/>
          </ac:spMkLst>
        </pc:spChg>
        <pc:spChg chg="mod">
          <ac:chgData name="Berg, J Scott" userId="2d29f135-e2d1-44ae-bfc1-43f5189a003a" providerId="ADAL" clId="{48A34083-0A42-4DB9-8C6F-9580473B2CD9}" dt="2024-07-16T07:11:10.358" v="16558" actId="20577"/>
          <ac:spMkLst>
            <pc:docMk/>
            <pc:sldMk cId="1506211600" sldId="329"/>
            <ac:spMk id="3" creationId="{184E14CC-6B9F-35F1-3A75-C4AD1B95CD23}"/>
          </ac:spMkLst>
        </pc:spChg>
      </pc:sldChg>
      <pc:sldChg chg="modSp mod">
        <pc:chgData name="Berg, J Scott" userId="2d29f135-e2d1-44ae-bfc1-43f5189a003a" providerId="ADAL" clId="{48A34083-0A42-4DB9-8C6F-9580473B2CD9}" dt="2024-07-16T07:15:51.219" v="16890" actId="20577"/>
        <pc:sldMkLst>
          <pc:docMk/>
          <pc:sldMk cId="3775355877" sldId="330"/>
        </pc:sldMkLst>
        <pc:spChg chg="mod">
          <ac:chgData name="Berg, J Scott" userId="2d29f135-e2d1-44ae-bfc1-43f5189a003a" providerId="ADAL" clId="{48A34083-0A42-4DB9-8C6F-9580473B2CD9}" dt="2024-07-16T07:12:57.873" v="16606" actId="20577"/>
          <ac:spMkLst>
            <pc:docMk/>
            <pc:sldMk cId="3775355877" sldId="330"/>
            <ac:spMk id="2" creationId="{0BC4E470-5BF5-AD9E-6FAC-3CBD6C4EE087}"/>
          </ac:spMkLst>
        </pc:spChg>
        <pc:spChg chg="mod">
          <ac:chgData name="Berg, J Scott" userId="2d29f135-e2d1-44ae-bfc1-43f5189a003a" providerId="ADAL" clId="{48A34083-0A42-4DB9-8C6F-9580473B2CD9}" dt="2024-07-16T07:15:51.219" v="16890" actId="20577"/>
          <ac:spMkLst>
            <pc:docMk/>
            <pc:sldMk cId="3775355877" sldId="330"/>
            <ac:spMk id="3" creationId="{8D64B36A-160A-87AB-6CC4-0E14D97A1233}"/>
          </ac:spMkLst>
        </pc:spChg>
      </pc:sldChg>
      <pc:sldChg chg="modSp new mod">
        <pc:chgData name="Berg, J Scott" userId="2d29f135-e2d1-44ae-bfc1-43f5189a003a" providerId="ADAL" clId="{48A34083-0A42-4DB9-8C6F-9580473B2CD9}" dt="2024-07-16T07:22:54.383" v="17564" actId="20577"/>
        <pc:sldMkLst>
          <pc:docMk/>
          <pc:sldMk cId="3191614017" sldId="331"/>
        </pc:sldMkLst>
        <pc:spChg chg="mod">
          <ac:chgData name="Berg, J Scott" userId="2d29f135-e2d1-44ae-bfc1-43f5189a003a" providerId="ADAL" clId="{48A34083-0A42-4DB9-8C6F-9580473B2CD9}" dt="2024-07-16T07:17:14.035" v="16929" actId="20577"/>
          <ac:spMkLst>
            <pc:docMk/>
            <pc:sldMk cId="3191614017" sldId="331"/>
            <ac:spMk id="2" creationId="{AAAA8C9E-B276-3BB0-059F-D1A8A482FFE3}"/>
          </ac:spMkLst>
        </pc:spChg>
        <pc:spChg chg="mod">
          <ac:chgData name="Berg, J Scott" userId="2d29f135-e2d1-44ae-bfc1-43f5189a003a" providerId="ADAL" clId="{48A34083-0A42-4DB9-8C6F-9580473B2CD9}" dt="2024-07-16T07:22:54.383" v="17564" actId="20577"/>
          <ac:spMkLst>
            <pc:docMk/>
            <pc:sldMk cId="3191614017" sldId="331"/>
            <ac:spMk id="3" creationId="{3E4372B5-6C20-91A2-F0CE-1FEAF6855672}"/>
          </ac:spMkLst>
        </pc:spChg>
      </pc:sldChg>
      <pc:sldChg chg="modSp new mod ord">
        <pc:chgData name="Berg, J Scott" userId="2d29f135-e2d1-44ae-bfc1-43f5189a003a" providerId="ADAL" clId="{48A34083-0A42-4DB9-8C6F-9580473B2CD9}" dt="2024-07-16T08:01:18.619" v="18839" actId="20577"/>
        <pc:sldMkLst>
          <pc:docMk/>
          <pc:sldMk cId="1819445609" sldId="332"/>
        </pc:sldMkLst>
        <pc:spChg chg="mod">
          <ac:chgData name="Berg, J Scott" userId="2d29f135-e2d1-44ae-bfc1-43f5189a003a" providerId="ADAL" clId="{48A34083-0A42-4DB9-8C6F-9580473B2CD9}" dt="2024-07-16T07:26:31.318" v="17716" actId="20577"/>
          <ac:spMkLst>
            <pc:docMk/>
            <pc:sldMk cId="1819445609" sldId="332"/>
            <ac:spMk id="2" creationId="{97F099AA-88C1-25B1-5FEC-9DE3CAF8BB26}"/>
          </ac:spMkLst>
        </pc:spChg>
        <pc:spChg chg="mod">
          <ac:chgData name="Berg, J Scott" userId="2d29f135-e2d1-44ae-bfc1-43f5189a003a" providerId="ADAL" clId="{48A34083-0A42-4DB9-8C6F-9580473B2CD9}" dt="2024-07-16T08:01:18.619" v="18839" actId="20577"/>
          <ac:spMkLst>
            <pc:docMk/>
            <pc:sldMk cId="1819445609" sldId="332"/>
            <ac:spMk id="3" creationId="{FF1A99B3-9091-0629-8603-9FE1F85CF048}"/>
          </ac:spMkLst>
        </pc:spChg>
      </pc:sldChg>
      <pc:sldChg chg="addSp modSp add mod">
        <pc:chgData name="Berg, J Scott" userId="2d29f135-e2d1-44ae-bfc1-43f5189a003a" providerId="ADAL" clId="{48A34083-0A42-4DB9-8C6F-9580473B2CD9}" dt="2024-07-16T07:51:36.302" v="18651" actId="1076"/>
        <pc:sldMkLst>
          <pc:docMk/>
          <pc:sldMk cId="2015537307" sldId="333"/>
        </pc:sldMkLst>
        <pc:spChg chg="mod">
          <ac:chgData name="Berg, J Scott" userId="2d29f135-e2d1-44ae-bfc1-43f5189a003a" providerId="ADAL" clId="{48A34083-0A42-4DB9-8C6F-9580473B2CD9}" dt="2024-07-16T07:48:53.645" v="18593" actId="20577"/>
          <ac:spMkLst>
            <pc:docMk/>
            <pc:sldMk cId="2015537307" sldId="333"/>
            <ac:spMk id="3" creationId="{FF1A99B3-9091-0629-8603-9FE1F85CF048}"/>
          </ac:spMkLst>
        </pc:spChg>
        <pc:spChg chg="add mod">
          <ac:chgData name="Berg, J Scott" userId="2d29f135-e2d1-44ae-bfc1-43f5189a003a" providerId="ADAL" clId="{48A34083-0A42-4DB9-8C6F-9580473B2CD9}" dt="2024-07-16T07:51:36.302" v="18651" actId="1076"/>
          <ac:spMkLst>
            <pc:docMk/>
            <pc:sldMk cId="2015537307" sldId="333"/>
            <ac:spMk id="6" creationId="{BA8E779E-73F5-63B8-B317-2C663186BCAC}"/>
          </ac:spMkLst>
        </pc:spChg>
        <pc:picChg chg="add mod ord">
          <ac:chgData name="Berg, J Scott" userId="2d29f135-e2d1-44ae-bfc1-43f5189a003a" providerId="ADAL" clId="{48A34083-0A42-4DB9-8C6F-9580473B2CD9}" dt="2024-07-16T07:48:49.653" v="18592" actId="14100"/>
          <ac:picMkLst>
            <pc:docMk/>
            <pc:sldMk cId="2015537307" sldId="333"/>
            <ac:picMk id="5" creationId="{C4F4337C-F579-39CB-0E92-9B7CB2986BE0}"/>
          </ac:picMkLst>
        </pc:picChg>
      </pc:sldChg>
      <pc:sldChg chg="modSp new mod">
        <pc:chgData name="Berg, J Scott" userId="2d29f135-e2d1-44ae-bfc1-43f5189a003a" providerId="ADAL" clId="{48A34083-0A42-4DB9-8C6F-9580473B2CD9}" dt="2024-07-16T08:06:42.063" v="19470" actId="20577"/>
        <pc:sldMkLst>
          <pc:docMk/>
          <pc:sldMk cId="2893041777" sldId="334"/>
        </pc:sldMkLst>
        <pc:spChg chg="mod">
          <ac:chgData name="Berg, J Scott" userId="2d29f135-e2d1-44ae-bfc1-43f5189a003a" providerId="ADAL" clId="{48A34083-0A42-4DB9-8C6F-9580473B2CD9}" dt="2024-07-16T08:02:00.970" v="18886" actId="20577"/>
          <ac:spMkLst>
            <pc:docMk/>
            <pc:sldMk cId="2893041777" sldId="334"/>
            <ac:spMk id="2" creationId="{8C4987F9-4EDA-6608-39FA-FCFEA5E65656}"/>
          </ac:spMkLst>
        </pc:spChg>
        <pc:spChg chg="mod">
          <ac:chgData name="Berg, J Scott" userId="2d29f135-e2d1-44ae-bfc1-43f5189a003a" providerId="ADAL" clId="{48A34083-0A42-4DB9-8C6F-9580473B2CD9}" dt="2024-07-16T08:06:42.063" v="19470" actId="20577"/>
          <ac:spMkLst>
            <pc:docMk/>
            <pc:sldMk cId="2893041777" sldId="334"/>
            <ac:spMk id="3" creationId="{95F66F42-EDB0-6A9F-12F9-A34AFD29188C}"/>
          </ac:spMkLst>
        </pc:spChg>
      </pc:sldChg>
      <pc:sldChg chg="modSp new mod">
        <pc:chgData name="Berg, J Scott" userId="2d29f135-e2d1-44ae-bfc1-43f5189a003a" providerId="ADAL" clId="{48A34083-0A42-4DB9-8C6F-9580473B2CD9}" dt="2024-07-16T08:22:05.561" v="20152" actId="20577"/>
        <pc:sldMkLst>
          <pc:docMk/>
          <pc:sldMk cId="2125603176" sldId="335"/>
        </pc:sldMkLst>
        <pc:spChg chg="mod">
          <ac:chgData name="Berg, J Scott" userId="2d29f135-e2d1-44ae-bfc1-43f5189a003a" providerId="ADAL" clId="{48A34083-0A42-4DB9-8C6F-9580473B2CD9}" dt="2024-07-16T08:14:36.639" v="19519" actId="20577"/>
          <ac:spMkLst>
            <pc:docMk/>
            <pc:sldMk cId="2125603176" sldId="335"/>
            <ac:spMk id="2" creationId="{2F8CCD90-6866-2CAD-B848-A3CF6D2191D8}"/>
          </ac:spMkLst>
        </pc:spChg>
        <pc:spChg chg="mod">
          <ac:chgData name="Berg, J Scott" userId="2d29f135-e2d1-44ae-bfc1-43f5189a003a" providerId="ADAL" clId="{48A34083-0A42-4DB9-8C6F-9580473B2CD9}" dt="2024-07-16T08:22:05.561" v="20152" actId="20577"/>
          <ac:spMkLst>
            <pc:docMk/>
            <pc:sldMk cId="2125603176" sldId="335"/>
            <ac:spMk id="3" creationId="{FF03FAE7-475F-42D8-36AB-A00F6A015934}"/>
          </ac:spMkLst>
        </pc:spChg>
      </pc:sldChg>
      <pc:sldChg chg="addSp delSp modSp new mod">
        <pc:chgData name="Berg, J Scott" userId="2d29f135-e2d1-44ae-bfc1-43f5189a003a" providerId="ADAL" clId="{48A34083-0A42-4DB9-8C6F-9580473B2CD9}" dt="2024-07-16T08:52:44.075" v="20634" actId="20577"/>
        <pc:sldMkLst>
          <pc:docMk/>
          <pc:sldMk cId="127954583" sldId="336"/>
        </pc:sldMkLst>
        <pc:spChg chg="mod">
          <ac:chgData name="Berg, J Scott" userId="2d29f135-e2d1-44ae-bfc1-43f5189a003a" providerId="ADAL" clId="{48A34083-0A42-4DB9-8C6F-9580473B2CD9}" dt="2024-07-16T08:27:59.004" v="20202" actId="20577"/>
          <ac:spMkLst>
            <pc:docMk/>
            <pc:sldMk cId="127954583" sldId="336"/>
            <ac:spMk id="2" creationId="{AE46D213-4898-2EC2-684B-B0250D70DFEB}"/>
          </ac:spMkLst>
        </pc:spChg>
        <pc:spChg chg="mod">
          <ac:chgData name="Berg, J Scott" userId="2d29f135-e2d1-44ae-bfc1-43f5189a003a" providerId="ADAL" clId="{48A34083-0A42-4DB9-8C6F-9580473B2CD9}" dt="2024-07-16T08:52:44.075" v="20634" actId="20577"/>
          <ac:spMkLst>
            <pc:docMk/>
            <pc:sldMk cId="127954583" sldId="336"/>
            <ac:spMk id="3" creationId="{B07835B4-6685-5326-1549-BFA738C7CDF7}"/>
          </ac:spMkLst>
        </pc:spChg>
        <pc:picChg chg="add del mod">
          <ac:chgData name="Berg, J Scott" userId="2d29f135-e2d1-44ae-bfc1-43f5189a003a" providerId="ADAL" clId="{48A34083-0A42-4DB9-8C6F-9580473B2CD9}" dt="2024-07-16T08:42:05.552" v="20403" actId="478"/>
          <ac:picMkLst>
            <pc:docMk/>
            <pc:sldMk cId="127954583" sldId="336"/>
            <ac:picMk id="6" creationId="{17E0E687-8BB1-8DD2-D98B-DDE1C85AC3D9}"/>
          </ac:picMkLst>
        </pc:picChg>
        <pc:picChg chg="add del mod">
          <ac:chgData name="Berg, J Scott" userId="2d29f135-e2d1-44ae-bfc1-43f5189a003a" providerId="ADAL" clId="{48A34083-0A42-4DB9-8C6F-9580473B2CD9}" dt="2024-07-16T08:47:57.647" v="20407" actId="478"/>
          <ac:picMkLst>
            <pc:docMk/>
            <pc:sldMk cId="127954583" sldId="336"/>
            <ac:picMk id="8" creationId="{C0187097-7C65-CCCA-B989-43F4CA64F7A6}"/>
          </ac:picMkLst>
        </pc:picChg>
        <pc:picChg chg="add mod">
          <ac:chgData name="Berg, J Scott" userId="2d29f135-e2d1-44ae-bfc1-43f5189a003a" providerId="ADAL" clId="{48A34083-0A42-4DB9-8C6F-9580473B2CD9}" dt="2024-07-16T08:48:33.244" v="20410" actId="1076"/>
          <ac:picMkLst>
            <pc:docMk/>
            <pc:sldMk cId="127954583" sldId="336"/>
            <ac:picMk id="10" creationId="{1500EF3D-7825-9962-6E34-ED0AD7A9D73C}"/>
          </ac:picMkLst>
        </pc:picChg>
      </pc:sldChg>
      <pc:sldChg chg="addSp modSp new mod">
        <pc:chgData name="Berg, J Scott" userId="2d29f135-e2d1-44ae-bfc1-43f5189a003a" providerId="ADAL" clId="{48A34083-0A42-4DB9-8C6F-9580473B2CD9}" dt="2024-07-16T09:03:00.792" v="20989" actId="20577"/>
        <pc:sldMkLst>
          <pc:docMk/>
          <pc:sldMk cId="372908944" sldId="337"/>
        </pc:sldMkLst>
        <pc:spChg chg="mod">
          <ac:chgData name="Berg, J Scott" userId="2d29f135-e2d1-44ae-bfc1-43f5189a003a" providerId="ADAL" clId="{48A34083-0A42-4DB9-8C6F-9580473B2CD9}" dt="2024-07-16T09:01:20.599" v="20927" actId="20577"/>
          <ac:spMkLst>
            <pc:docMk/>
            <pc:sldMk cId="372908944" sldId="337"/>
            <ac:spMk id="2" creationId="{5652C5B5-EDD3-A4D5-13D0-E99BEB1B5D8D}"/>
          </ac:spMkLst>
        </pc:spChg>
        <pc:spChg chg="mod">
          <ac:chgData name="Berg, J Scott" userId="2d29f135-e2d1-44ae-bfc1-43f5189a003a" providerId="ADAL" clId="{48A34083-0A42-4DB9-8C6F-9580473B2CD9}" dt="2024-07-16T09:03:00.792" v="20989" actId="20577"/>
          <ac:spMkLst>
            <pc:docMk/>
            <pc:sldMk cId="372908944" sldId="337"/>
            <ac:spMk id="3" creationId="{1EDF9A1F-0E60-84FB-B173-C40E739F01E8}"/>
          </ac:spMkLst>
        </pc:spChg>
        <pc:picChg chg="add mod ord">
          <ac:chgData name="Berg, J Scott" userId="2d29f135-e2d1-44ae-bfc1-43f5189a003a" providerId="ADAL" clId="{48A34083-0A42-4DB9-8C6F-9580473B2CD9}" dt="2024-07-16T09:02:45.954" v="20986" actId="167"/>
          <ac:picMkLst>
            <pc:docMk/>
            <pc:sldMk cId="372908944" sldId="337"/>
            <ac:picMk id="6" creationId="{BEC9D727-BB7C-5C9F-FDC7-AE626B403399}"/>
          </ac:picMkLst>
        </pc:picChg>
      </pc:sldChg>
      <pc:sldChg chg="new del">
        <pc:chgData name="Berg, J Scott" userId="2d29f135-e2d1-44ae-bfc1-43f5189a003a" providerId="ADAL" clId="{48A34083-0A42-4DB9-8C6F-9580473B2CD9}" dt="2024-07-16T09:11:50.264" v="21223" actId="2696"/>
        <pc:sldMkLst>
          <pc:docMk/>
          <pc:sldMk cId="1657238740" sldId="338"/>
        </pc:sldMkLst>
      </pc:sldChg>
      <pc:sldChg chg="modSp add mod">
        <pc:chgData name="Berg, J Scott" userId="2d29f135-e2d1-44ae-bfc1-43f5189a003a" providerId="ADAL" clId="{48A34083-0A42-4DB9-8C6F-9580473B2CD9}" dt="2024-07-16T09:15:35.549" v="21646" actId="20577"/>
        <pc:sldMkLst>
          <pc:docMk/>
          <pc:sldMk cId="2185333562" sldId="339"/>
        </pc:sldMkLst>
        <pc:spChg chg="mod">
          <ac:chgData name="Berg, J Scott" userId="2d29f135-e2d1-44ae-bfc1-43f5189a003a" providerId="ADAL" clId="{48A34083-0A42-4DB9-8C6F-9580473B2CD9}" dt="2024-07-16T09:12:02.134" v="21248" actId="20577"/>
          <ac:spMkLst>
            <pc:docMk/>
            <pc:sldMk cId="2185333562" sldId="339"/>
            <ac:spMk id="2" creationId="{F1904D39-D871-95A5-4148-3C6B0310F544}"/>
          </ac:spMkLst>
        </pc:spChg>
        <pc:spChg chg="mod">
          <ac:chgData name="Berg, J Scott" userId="2d29f135-e2d1-44ae-bfc1-43f5189a003a" providerId="ADAL" clId="{48A34083-0A42-4DB9-8C6F-9580473B2CD9}" dt="2024-07-16T09:15:35.549" v="21646" actId="20577"/>
          <ac:spMkLst>
            <pc:docMk/>
            <pc:sldMk cId="2185333562" sldId="339"/>
            <ac:spMk id="3" creationId="{71C56FAC-19B3-232A-10DD-2A78C35D92C1}"/>
          </ac:spMkLst>
        </pc:spChg>
      </pc:sldChg>
      <pc:sldChg chg="modSp new mod">
        <pc:chgData name="Berg, J Scott" userId="2d29f135-e2d1-44ae-bfc1-43f5189a003a" providerId="ADAL" clId="{48A34083-0A42-4DB9-8C6F-9580473B2CD9}" dt="2024-07-16T09:22:56.372" v="22508" actId="20577"/>
        <pc:sldMkLst>
          <pc:docMk/>
          <pc:sldMk cId="246386291" sldId="340"/>
        </pc:sldMkLst>
        <pc:spChg chg="mod">
          <ac:chgData name="Berg, J Scott" userId="2d29f135-e2d1-44ae-bfc1-43f5189a003a" providerId="ADAL" clId="{48A34083-0A42-4DB9-8C6F-9580473B2CD9}" dt="2024-07-16T09:16:56.060" v="21658" actId="20577"/>
          <ac:spMkLst>
            <pc:docMk/>
            <pc:sldMk cId="246386291" sldId="340"/>
            <ac:spMk id="2" creationId="{96DF6F84-5AC9-CF53-4E2D-F54DE8E96D87}"/>
          </ac:spMkLst>
        </pc:spChg>
        <pc:spChg chg="mod">
          <ac:chgData name="Berg, J Scott" userId="2d29f135-e2d1-44ae-bfc1-43f5189a003a" providerId="ADAL" clId="{48A34083-0A42-4DB9-8C6F-9580473B2CD9}" dt="2024-07-16T09:22:56.372" v="22508" actId="20577"/>
          <ac:spMkLst>
            <pc:docMk/>
            <pc:sldMk cId="246386291" sldId="340"/>
            <ac:spMk id="3" creationId="{8DCDF236-CC22-E770-84BC-B9DDDF37497A}"/>
          </ac:spMkLst>
        </pc:spChg>
      </pc:sldChg>
      <pc:sldChg chg="modSp new mod">
        <pc:chgData name="Berg, J Scott" userId="2d29f135-e2d1-44ae-bfc1-43f5189a003a" providerId="ADAL" clId="{48A34083-0A42-4DB9-8C6F-9580473B2CD9}" dt="2024-07-16T09:44:54.678" v="23408" actId="20577"/>
        <pc:sldMkLst>
          <pc:docMk/>
          <pc:sldMk cId="759117443" sldId="341"/>
        </pc:sldMkLst>
        <pc:spChg chg="mod">
          <ac:chgData name="Berg, J Scott" userId="2d29f135-e2d1-44ae-bfc1-43f5189a003a" providerId="ADAL" clId="{48A34083-0A42-4DB9-8C6F-9580473B2CD9}" dt="2024-07-16T09:23:10.579" v="22526" actId="20577"/>
          <ac:spMkLst>
            <pc:docMk/>
            <pc:sldMk cId="759117443" sldId="341"/>
            <ac:spMk id="2" creationId="{6298AFEB-873D-8222-5F8D-D207BA8EDC9B}"/>
          </ac:spMkLst>
        </pc:spChg>
        <pc:spChg chg="mod">
          <ac:chgData name="Berg, J Scott" userId="2d29f135-e2d1-44ae-bfc1-43f5189a003a" providerId="ADAL" clId="{48A34083-0A42-4DB9-8C6F-9580473B2CD9}" dt="2024-07-16T09:44:54.678" v="23408" actId="20577"/>
          <ac:spMkLst>
            <pc:docMk/>
            <pc:sldMk cId="759117443" sldId="341"/>
            <ac:spMk id="3" creationId="{27EA4CAF-BE79-D994-E409-2DA9F6AB90AC}"/>
          </ac:spMkLst>
        </pc:spChg>
      </pc:sldChg>
      <pc:sldChg chg="modSp new mod">
        <pc:chgData name="Berg, J Scott" userId="2d29f135-e2d1-44ae-bfc1-43f5189a003a" providerId="ADAL" clId="{48A34083-0A42-4DB9-8C6F-9580473B2CD9}" dt="2024-07-16T09:45:17.013" v="23442" actId="20577"/>
        <pc:sldMkLst>
          <pc:docMk/>
          <pc:sldMk cId="4281140084" sldId="342"/>
        </pc:sldMkLst>
        <pc:spChg chg="mod">
          <ac:chgData name="Berg, J Scott" userId="2d29f135-e2d1-44ae-bfc1-43f5189a003a" providerId="ADAL" clId="{48A34083-0A42-4DB9-8C6F-9580473B2CD9}" dt="2024-07-16T09:45:17.013" v="23442" actId="20577"/>
          <ac:spMkLst>
            <pc:docMk/>
            <pc:sldMk cId="4281140084" sldId="342"/>
            <ac:spMk id="3" creationId="{38079455-27E5-2154-0F25-F776C4D696E1}"/>
          </ac:spMkLst>
        </pc:spChg>
      </pc:sldChg>
    </pc:docChg>
  </pc:docChgLst>
  <pc:docChgLst>
    <pc:chgData name="Berg, J Scott" userId="2d29f135-e2d1-44ae-bfc1-43f5189a003a" providerId="ADAL" clId="{690D6A39-5F60-4A70-897E-F85B628BD4C5}"/>
    <pc:docChg chg="undo custSel addSld delSld modSld sldOrd">
      <pc:chgData name="Berg, J Scott" userId="2d29f135-e2d1-44ae-bfc1-43f5189a003a" providerId="ADAL" clId="{690D6A39-5F60-4A70-897E-F85B628BD4C5}" dt="2024-07-18T13:00:04.093" v="6077" actId="167"/>
      <pc:docMkLst>
        <pc:docMk/>
      </pc:docMkLst>
      <pc:sldChg chg="modSp mod">
        <pc:chgData name="Berg, J Scott" userId="2d29f135-e2d1-44ae-bfc1-43f5189a003a" providerId="ADAL" clId="{690D6A39-5F60-4A70-897E-F85B628BD4C5}" dt="2024-07-16T12:51:36.278" v="62" actId="20577"/>
        <pc:sldMkLst>
          <pc:docMk/>
          <pc:sldMk cId="2246755923" sldId="256"/>
        </pc:sldMkLst>
        <pc:spChg chg="mod">
          <ac:chgData name="Berg, J Scott" userId="2d29f135-e2d1-44ae-bfc1-43f5189a003a" providerId="ADAL" clId="{690D6A39-5F60-4A70-897E-F85B628BD4C5}" dt="2024-07-16T12:51:20.255" v="30" actId="20577"/>
          <ac:spMkLst>
            <pc:docMk/>
            <pc:sldMk cId="2246755923" sldId="256"/>
            <ac:spMk id="2" creationId="{1C156CBC-DA70-7741-BB3F-BCDBBE052F88}"/>
          </ac:spMkLst>
        </pc:spChg>
        <pc:spChg chg="mod">
          <ac:chgData name="Berg, J Scott" userId="2d29f135-e2d1-44ae-bfc1-43f5189a003a" providerId="ADAL" clId="{690D6A39-5F60-4A70-897E-F85B628BD4C5}" dt="2024-07-16T12:51:36.278" v="62" actId="20577"/>
          <ac:spMkLst>
            <pc:docMk/>
            <pc:sldMk cId="2246755923" sldId="256"/>
            <ac:spMk id="3" creationId="{FDB0E14B-6889-F849-8A8C-D01D7C36038D}"/>
          </ac:spMkLst>
        </pc:spChg>
        <pc:spChg chg="mod">
          <ac:chgData name="Berg, J Scott" userId="2d29f135-e2d1-44ae-bfc1-43f5189a003a" providerId="ADAL" clId="{690D6A39-5F60-4A70-897E-F85B628BD4C5}" dt="2024-07-16T12:51:30.284" v="49" actId="20577"/>
          <ac:spMkLst>
            <pc:docMk/>
            <pc:sldMk cId="2246755923" sldId="256"/>
            <ac:spMk id="4" creationId="{BD0F4563-AB5E-1F4E-B28C-08AC1323034C}"/>
          </ac:spMkLst>
        </pc:spChg>
      </pc:sldChg>
      <pc:sldChg chg="addSp modSp new mod">
        <pc:chgData name="Berg, J Scott" userId="2d29f135-e2d1-44ae-bfc1-43f5189a003a" providerId="ADAL" clId="{690D6A39-5F60-4A70-897E-F85B628BD4C5}" dt="2024-07-17T21:51:14.840" v="939" actId="20577"/>
        <pc:sldMkLst>
          <pc:docMk/>
          <pc:sldMk cId="2308454632" sldId="257"/>
        </pc:sldMkLst>
        <pc:spChg chg="mod">
          <ac:chgData name="Berg, J Scott" userId="2d29f135-e2d1-44ae-bfc1-43f5189a003a" providerId="ADAL" clId="{690D6A39-5F60-4A70-897E-F85B628BD4C5}" dt="2024-07-16T13:16:49.830" v="83" actId="20577"/>
          <ac:spMkLst>
            <pc:docMk/>
            <pc:sldMk cId="2308454632" sldId="257"/>
            <ac:spMk id="2" creationId="{FCF57892-1FAF-4051-6696-56D763EFD133}"/>
          </ac:spMkLst>
        </pc:spChg>
        <pc:spChg chg="mod">
          <ac:chgData name="Berg, J Scott" userId="2d29f135-e2d1-44ae-bfc1-43f5189a003a" providerId="ADAL" clId="{690D6A39-5F60-4A70-897E-F85B628BD4C5}" dt="2024-07-17T21:51:14.840" v="939" actId="20577"/>
          <ac:spMkLst>
            <pc:docMk/>
            <pc:sldMk cId="2308454632" sldId="257"/>
            <ac:spMk id="3" creationId="{7D63589D-DC72-820D-E54B-582F21A83530}"/>
          </ac:spMkLst>
        </pc:spChg>
        <pc:spChg chg="add mod">
          <ac:chgData name="Berg, J Scott" userId="2d29f135-e2d1-44ae-bfc1-43f5189a003a" providerId="ADAL" clId="{690D6A39-5F60-4A70-897E-F85B628BD4C5}" dt="2024-07-16T13:25:40.617" v="226" actId="14100"/>
          <ac:spMkLst>
            <pc:docMk/>
            <pc:sldMk cId="2308454632" sldId="257"/>
            <ac:spMk id="7" creationId="{769F3481-8427-6F47-D13A-03953185B26B}"/>
          </ac:spMkLst>
        </pc:spChg>
        <pc:picChg chg="add mod">
          <ac:chgData name="Berg, J Scott" userId="2d29f135-e2d1-44ae-bfc1-43f5189a003a" providerId="ADAL" clId="{690D6A39-5F60-4A70-897E-F85B628BD4C5}" dt="2024-07-16T13:25:27.990" v="225" actId="14100"/>
          <ac:picMkLst>
            <pc:docMk/>
            <pc:sldMk cId="2308454632" sldId="257"/>
            <ac:picMk id="6" creationId="{769EF2F3-F9E8-59E9-ED16-59363AA65CA3}"/>
          </ac:picMkLst>
        </pc:picChg>
      </pc:sldChg>
      <pc:sldChg chg="modSp new mod">
        <pc:chgData name="Berg, J Scott" userId="2d29f135-e2d1-44ae-bfc1-43f5189a003a" providerId="ADAL" clId="{690D6A39-5F60-4A70-897E-F85B628BD4C5}" dt="2024-07-17T22:30:20.800" v="1699" actId="6549"/>
        <pc:sldMkLst>
          <pc:docMk/>
          <pc:sldMk cId="2066059114" sldId="258"/>
        </pc:sldMkLst>
        <pc:spChg chg="mod">
          <ac:chgData name="Berg, J Scott" userId="2d29f135-e2d1-44ae-bfc1-43f5189a003a" providerId="ADAL" clId="{690D6A39-5F60-4A70-897E-F85B628BD4C5}" dt="2024-07-17T21:59:24.283" v="972" actId="20577"/>
          <ac:spMkLst>
            <pc:docMk/>
            <pc:sldMk cId="2066059114" sldId="258"/>
            <ac:spMk id="2" creationId="{E9BC0205-3BFE-709A-830B-4CA74738FEED}"/>
          </ac:spMkLst>
        </pc:spChg>
        <pc:spChg chg="mod">
          <ac:chgData name="Berg, J Scott" userId="2d29f135-e2d1-44ae-bfc1-43f5189a003a" providerId="ADAL" clId="{690D6A39-5F60-4A70-897E-F85B628BD4C5}" dt="2024-07-17T22:30:20.800" v="1699" actId="6549"/>
          <ac:spMkLst>
            <pc:docMk/>
            <pc:sldMk cId="2066059114" sldId="258"/>
            <ac:spMk id="3" creationId="{8E318820-A768-5FC5-DE65-AE97F71606E1}"/>
          </ac:spMkLst>
        </pc:spChg>
      </pc:sldChg>
      <pc:sldChg chg="modSp add mod ord">
        <pc:chgData name="Berg, J Scott" userId="2d29f135-e2d1-44ae-bfc1-43f5189a003a" providerId="ADAL" clId="{690D6A39-5F60-4A70-897E-F85B628BD4C5}" dt="2024-07-18T00:30:39.672" v="4153" actId="20577"/>
        <pc:sldMkLst>
          <pc:docMk/>
          <pc:sldMk cId="2443061490" sldId="259"/>
        </pc:sldMkLst>
        <pc:spChg chg="mod">
          <ac:chgData name="Berg, J Scott" userId="2d29f135-e2d1-44ae-bfc1-43f5189a003a" providerId="ADAL" clId="{690D6A39-5F60-4A70-897E-F85B628BD4C5}" dt="2024-07-18T00:30:39.672" v="4153" actId="20577"/>
          <ac:spMkLst>
            <pc:docMk/>
            <pc:sldMk cId="2443061490" sldId="259"/>
            <ac:spMk id="3" creationId="{7D63589D-DC72-820D-E54B-582F21A83530}"/>
          </ac:spMkLst>
        </pc:spChg>
      </pc:sldChg>
      <pc:sldChg chg="addSp modSp new mod">
        <pc:chgData name="Berg, J Scott" userId="2d29f135-e2d1-44ae-bfc1-43f5189a003a" providerId="ADAL" clId="{690D6A39-5F60-4A70-897E-F85B628BD4C5}" dt="2024-07-18T00:08:29.200" v="3004" actId="20577"/>
        <pc:sldMkLst>
          <pc:docMk/>
          <pc:sldMk cId="3048512896" sldId="260"/>
        </pc:sldMkLst>
        <pc:spChg chg="mod">
          <ac:chgData name="Berg, J Scott" userId="2d29f135-e2d1-44ae-bfc1-43f5189a003a" providerId="ADAL" clId="{690D6A39-5F60-4A70-897E-F85B628BD4C5}" dt="2024-07-17T23:49:40.925" v="2438" actId="20577"/>
          <ac:spMkLst>
            <pc:docMk/>
            <pc:sldMk cId="3048512896" sldId="260"/>
            <ac:spMk id="2" creationId="{322C7FC8-7E74-187B-4A98-4B3D968885C7}"/>
          </ac:spMkLst>
        </pc:spChg>
        <pc:spChg chg="mod">
          <ac:chgData name="Berg, J Scott" userId="2d29f135-e2d1-44ae-bfc1-43f5189a003a" providerId="ADAL" clId="{690D6A39-5F60-4A70-897E-F85B628BD4C5}" dt="2024-07-18T00:08:29.200" v="3004" actId="20577"/>
          <ac:spMkLst>
            <pc:docMk/>
            <pc:sldMk cId="3048512896" sldId="260"/>
            <ac:spMk id="3" creationId="{11111543-72C1-755A-81CF-3648D7B0286E}"/>
          </ac:spMkLst>
        </pc:spChg>
        <pc:picChg chg="add mod">
          <ac:chgData name="Berg, J Scott" userId="2d29f135-e2d1-44ae-bfc1-43f5189a003a" providerId="ADAL" clId="{690D6A39-5F60-4A70-897E-F85B628BD4C5}" dt="2024-07-18T00:00:32.375" v="2742" actId="1076"/>
          <ac:picMkLst>
            <pc:docMk/>
            <pc:sldMk cId="3048512896" sldId="260"/>
            <ac:picMk id="6" creationId="{09F9A69B-C02C-4BC8-1238-54FAB95FED9F}"/>
          </ac:picMkLst>
        </pc:picChg>
      </pc:sldChg>
      <pc:sldChg chg="addSp delSp modSp new mod">
        <pc:chgData name="Berg, J Scott" userId="2d29f135-e2d1-44ae-bfc1-43f5189a003a" providerId="ADAL" clId="{690D6A39-5F60-4A70-897E-F85B628BD4C5}" dt="2024-07-18T13:00:04.093" v="6077" actId="167"/>
        <pc:sldMkLst>
          <pc:docMk/>
          <pc:sldMk cId="3685760334" sldId="261"/>
        </pc:sldMkLst>
        <pc:spChg chg="mod">
          <ac:chgData name="Berg, J Scott" userId="2d29f135-e2d1-44ae-bfc1-43f5189a003a" providerId="ADAL" clId="{690D6A39-5F60-4A70-897E-F85B628BD4C5}" dt="2024-07-18T00:10:05.005" v="3030" actId="20577"/>
          <ac:spMkLst>
            <pc:docMk/>
            <pc:sldMk cId="3685760334" sldId="261"/>
            <ac:spMk id="2" creationId="{04CB10AF-6F7E-ED8A-C9B1-10A3E430E5DB}"/>
          </ac:spMkLst>
        </pc:spChg>
        <pc:spChg chg="mod">
          <ac:chgData name="Berg, J Scott" userId="2d29f135-e2d1-44ae-bfc1-43f5189a003a" providerId="ADAL" clId="{690D6A39-5F60-4A70-897E-F85B628BD4C5}" dt="2024-07-18T00:22:32.034" v="3784" actId="20577"/>
          <ac:spMkLst>
            <pc:docMk/>
            <pc:sldMk cId="3685760334" sldId="261"/>
            <ac:spMk id="3" creationId="{1DA1610D-4C56-CDC7-C7C8-685C3BFA92FE}"/>
          </ac:spMkLst>
        </pc:spChg>
        <pc:picChg chg="add del mod">
          <ac:chgData name="Berg, J Scott" userId="2d29f135-e2d1-44ae-bfc1-43f5189a003a" providerId="ADAL" clId="{690D6A39-5F60-4A70-897E-F85B628BD4C5}" dt="2024-07-18T12:57:52.007" v="5590" actId="478"/>
          <ac:picMkLst>
            <pc:docMk/>
            <pc:sldMk cId="3685760334" sldId="261"/>
            <ac:picMk id="5" creationId="{9391CC82-6070-C929-FA8F-CAC62E22B44F}"/>
          </ac:picMkLst>
        </pc:picChg>
        <pc:picChg chg="add mod ord">
          <ac:chgData name="Berg, J Scott" userId="2d29f135-e2d1-44ae-bfc1-43f5189a003a" providerId="ADAL" clId="{690D6A39-5F60-4A70-897E-F85B628BD4C5}" dt="2024-07-18T13:00:04.093" v="6077" actId="167"/>
          <ac:picMkLst>
            <pc:docMk/>
            <pc:sldMk cId="3685760334" sldId="261"/>
            <ac:picMk id="7" creationId="{69970D09-6BEC-C0F5-DD91-F388B0CA485A}"/>
          </ac:picMkLst>
        </pc:picChg>
      </pc:sldChg>
      <pc:sldChg chg="modSp new mod">
        <pc:chgData name="Berg, J Scott" userId="2d29f135-e2d1-44ae-bfc1-43f5189a003a" providerId="ADAL" clId="{690D6A39-5F60-4A70-897E-F85B628BD4C5}" dt="2024-07-18T00:46:29.475" v="5027" actId="20577"/>
        <pc:sldMkLst>
          <pc:docMk/>
          <pc:sldMk cId="1225229126" sldId="262"/>
        </pc:sldMkLst>
        <pc:spChg chg="mod">
          <ac:chgData name="Berg, J Scott" userId="2d29f135-e2d1-44ae-bfc1-43f5189a003a" providerId="ADAL" clId="{690D6A39-5F60-4A70-897E-F85B628BD4C5}" dt="2024-07-18T00:16:06.592" v="3281"/>
          <ac:spMkLst>
            <pc:docMk/>
            <pc:sldMk cId="1225229126" sldId="262"/>
            <ac:spMk id="2" creationId="{27580FC5-D8E9-ED06-4B4F-51F5571279DC}"/>
          </ac:spMkLst>
        </pc:spChg>
        <pc:spChg chg="mod">
          <ac:chgData name="Berg, J Scott" userId="2d29f135-e2d1-44ae-bfc1-43f5189a003a" providerId="ADAL" clId="{690D6A39-5F60-4A70-897E-F85B628BD4C5}" dt="2024-07-18T00:46:29.475" v="5027" actId="20577"/>
          <ac:spMkLst>
            <pc:docMk/>
            <pc:sldMk cId="1225229126" sldId="262"/>
            <ac:spMk id="3" creationId="{5354718A-8B33-633F-9506-4EF3DA69252A}"/>
          </ac:spMkLst>
        </pc:spChg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78726673" sldId="263"/>
        </pc:sldMkLst>
      </pc:sldChg>
      <pc:sldChg chg="modSp new mod">
        <pc:chgData name="Berg, J Scott" userId="2d29f135-e2d1-44ae-bfc1-43f5189a003a" providerId="ADAL" clId="{690D6A39-5F60-4A70-897E-F85B628BD4C5}" dt="2024-07-18T01:40:44.352" v="5589" actId="5793"/>
        <pc:sldMkLst>
          <pc:docMk/>
          <pc:sldMk cId="82865726" sldId="263"/>
        </pc:sldMkLst>
        <pc:spChg chg="mod">
          <ac:chgData name="Berg, J Scott" userId="2d29f135-e2d1-44ae-bfc1-43f5189a003a" providerId="ADAL" clId="{690D6A39-5F60-4A70-897E-F85B628BD4C5}" dt="2024-07-18T00:31:48.324" v="4181" actId="20577"/>
          <ac:spMkLst>
            <pc:docMk/>
            <pc:sldMk cId="82865726" sldId="263"/>
            <ac:spMk id="2" creationId="{0DE4DD60-C01E-D0A3-897B-03029945F305}"/>
          </ac:spMkLst>
        </pc:spChg>
        <pc:spChg chg="mod">
          <ac:chgData name="Berg, J Scott" userId="2d29f135-e2d1-44ae-bfc1-43f5189a003a" providerId="ADAL" clId="{690D6A39-5F60-4A70-897E-F85B628BD4C5}" dt="2024-07-18T01:40:44.352" v="5589" actId="5793"/>
          <ac:spMkLst>
            <pc:docMk/>
            <pc:sldMk cId="82865726" sldId="263"/>
            <ac:spMk id="3" creationId="{FCD40EBB-BF79-6E75-3725-14E5B06634C8}"/>
          </ac:spMkLst>
        </pc:spChg>
      </pc:sldChg>
      <pc:sldChg chg="addSp delSp modSp new mod">
        <pc:chgData name="Berg, J Scott" userId="2d29f135-e2d1-44ae-bfc1-43f5189a003a" providerId="ADAL" clId="{690D6A39-5F60-4A70-897E-F85B628BD4C5}" dt="2024-07-18T01:38:03.634" v="5443" actId="20577"/>
        <pc:sldMkLst>
          <pc:docMk/>
          <pc:sldMk cId="767544187" sldId="264"/>
        </pc:sldMkLst>
        <pc:spChg chg="mod">
          <ac:chgData name="Berg, J Scott" userId="2d29f135-e2d1-44ae-bfc1-43f5189a003a" providerId="ADAL" clId="{690D6A39-5F60-4A70-897E-F85B628BD4C5}" dt="2024-07-18T01:26:24.961" v="5053" actId="20577"/>
          <ac:spMkLst>
            <pc:docMk/>
            <pc:sldMk cId="767544187" sldId="264"/>
            <ac:spMk id="2" creationId="{D05ED7D0-025F-023C-082D-179880F4C82B}"/>
          </ac:spMkLst>
        </pc:spChg>
        <pc:spChg chg="mod">
          <ac:chgData name="Berg, J Scott" userId="2d29f135-e2d1-44ae-bfc1-43f5189a003a" providerId="ADAL" clId="{690D6A39-5F60-4A70-897E-F85B628BD4C5}" dt="2024-07-18T01:38:03.634" v="5443" actId="20577"/>
          <ac:spMkLst>
            <pc:docMk/>
            <pc:sldMk cId="767544187" sldId="264"/>
            <ac:spMk id="3" creationId="{ACFF48AA-8335-7CB0-949C-14702CE8C54D}"/>
          </ac:spMkLst>
        </pc:spChg>
        <pc:picChg chg="add del mod">
          <ac:chgData name="Berg, J Scott" userId="2d29f135-e2d1-44ae-bfc1-43f5189a003a" providerId="ADAL" clId="{690D6A39-5F60-4A70-897E-F85B628BD4C5}" dt="2024-07-18T01:28:12.710" v="5112" actId="478"/>
          <ac:picMkLst>
            <pc:docMk/>
            <pc:sldMk cId="767544187" sldId="264"/>
            <ac:picMk id="6" creationId="{B441C7F2-C676-401A-5894-0F1AA0B63B3E}"/>
          </ac:picMkLst>
        </pc:picChg>
        <pc:picChg chg="add mod">
          <ac:chgData name="Berg, J Scott" userId="2d29f135-e2d1-44ae-bfc1-43f5189a003a" providerId="ADAL" clId="{690D6A39-5F60-4A70-897E-F85B628BD4C5}" dt="2024-07-18T01:30:44.578" v="5117" actId="14100"/>
          <ac:picMkLst>
            <pc:docMk/>
            <pc:sldMk cId="767544187" sldId="264"/>
            <ac:picMk id="8" creationId="{C80A3B57-82FE-4CDD-DD45-9A80A4C39F31}"/>
          </ac:picMkLst>
        </pc:picChg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664672881" sldId="294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1839669557" sldId="300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182957020" sldId="301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983814628" sldId="302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1633070729" sldId="303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397868864" sldId="304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59191313" sldId="305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4083063661" sldId="306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669862180" sldId="308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27935121" sldId="309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800610218" sldId="310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149044139" sldId="311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581048711" sldId="312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4142948879" sldId="313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951916914" sldId="314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647761712" sldId="315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4084026454" sldId="316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1573473313" sldId="317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208272130" sldId="318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1338280079" sldId="319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1431975079" sldId="320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224196717" sldId="321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1887910795" sldId="322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848873496" sldId="323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892319806" sldId="324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727500596" sldId="325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443249756" sldId="326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492531102" sldId="327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382935648" sldId="328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775355877" sldId="330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191614017" sldId="331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1819445609" sldId="332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015537307" sldId="333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893041777" sldId="334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125603176" sldId="335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127954583" sldId="336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372908944" sldId="337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185333562" sldId="339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246386291" sldId="340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759117443" sldId="341"/>
        </pc:sldMkLst>
      </pc:sldChg>
      <pc:sldChg chg="del">
        <pc:chgData name="Berg, J Scott" userId="2d29f135-e2d1-44ae-bfc1-43f5189a003a" providerId="ADAL" clId="{690D6A39-5F60-4A70-897E-F85B628BD4C5}" dt="2024-07-16T12:51:46.803" v="63" actId="47"/>
        <pc:sldMkLst>
          <pc:docMk/>
          <pc:sldMk cId="4281140084" sldId="34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60000"/>
          </a:blip>
          <a:srcRect/>
          <a:stretch/>
        </p:blipFill>
        <p:spPr>
          <a:xfrm>
            <a:off x="8418740" y="5755088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188720"/>
            <a:ext cx="6172200" cy="46725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188720"/>
            <a:ext cx="6172200" cy="46725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18740" y="5742910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spcBef>
                <a:spcPts val="500"/>
              </a:spcBef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/>
              <a:t>Cuts for Target Yield Estimates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July 16, 2024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J. Scott Berg, Brookhaven National Laboratory</a:t>
            </a:r>
            <a:br>
              <a:rPr lang="en-US" dirty="0"/>
            </a:br>
            <a:r>
              <a:rPr lang="en-US" dirty="0"/>
              <a:t>IMCC Target Meeting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7892-1FAF-4051-6696-56D763EFD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of </a:t>
            </a:r>
            <a:r>
              <a:rPr lang="en-US" dirty="0" err="1"/>
              <a:t>Pions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63589D-DC72-820D-E54B-582F21A835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1500" y="1825625"/>
                <a:ext cx="7749110" cy="420718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Examine pion production spectrum at target</a:t>
                </a:r>
              </a:p>
              <a:p>
                <a:r>
                  <a:rPr lang="en-US" dirty="0"/>
                  <a:t>Forward particles peak around 400 MeV/c</a:t>
                </a:r>
              </a:p>
              <a:p>
                <a:r>
                  <a:rPr lang="en-US" dirty="0"/>
                  <a:t>Last bin before 90° peaks around 180 MeV/c</a:t>
                </a:r>
              </a:p>
              <a:p>
                <a:r>
                  <a:rPr lang="en-US" dirty="0"/>
                  <a:t>Bin sizes are proportional to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e>
                    </m:func>
                  </m:oMath>
                </a14:m>
                <a:endParaRPr lang="en-US" b="0" dirty="0"/>
              </a:p>
              <a:p>
                <a:r>
                  <a:rPr lang="en-US" dirty="0"/>
                  <a:t>Muon momenta will be lower</a:t>
                </a:r>
              </a:p>
              <a:p>
                <a:pPr lvl="1"/>
                <a:r>
                  <a:rPr lang="en-US" b="0" dirty="0"/>
                  <a:t>Except for v</a:t>
                </a:r>
                <a:r>
                  <a:rPr lang="en-US" dirty="0"/>
                  <a:t>ery forward decays, muon momentum is lower than pion momentum</a:t>
                </a:r>
              </a:p>
              <a:p>
                <a:pPr lvl="1"/>
                <a:r>
                  <a:rPr lang="en-US" b="0" dirty="0"/>
                  <a:t>That difference grows with increasing momentum:</a:t>
                </a:r>
              </a:p>
              <a:p>
                <a:pPr lvl="2"/>
                <a:r>
                  <a:rPr lang="en-US" dirty="0"/>
                  <a:t>200 MeV/c pion, muon average is 159 MeV/c</a:t>
                </a:r>
              </a:p>
              <a:p>
                <a:pPr lvl="2"/>
                <a:r>
                  <a:rPr lang="en-US" b="0" dirty="0"/>
                  <a:t>400 MeV/c pion, muon average is </a:t>
                </a:r>
                <a:r>
                  <a:rPr lang="en-US" dirty="0"/>
                  <a:t>316 MeV/c</a:t>
                </a:r>
                <a:endParaRPr lang="en-US" b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63589D-DC72-820D-E54B-582F21A835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1500" y="1825625"/>
                <a:ext cx="7749110" cy="4207185"/>
              </a:xfrm>
              <a:blipFill>
                <a:blip r:embed="rId2"/>
                <a:stretch>
                  <a:fillRect l="-1416" t="-2460" r="-3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8638B-BEDD-6350-F7AA-9F9C7C882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69EF2F3-F9E8-59E9-ED16-59363AA65C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90571" y="1825625"/>
            <a:ext cx="3229930" cy="39301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9F3481-8427-6F47-D13A-03953185B26B}"/>
              </a:ext>
            </a:extLst>
          </p:cNvPr>
          <p:cNvSpPr txBox="1"/>
          <p:nvPr/>
        </p:nvSpPr>
        <p:spPr>
          <a:xfrm>
            <a:off x="8320610" y="5755811"/>
            <a:ext cx="3299890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err="1"/>
              <a:t>Catanesi</a:t>
            </a:r>
            <a:r>
              <a:rPr lang="en-US" sz="1200" dirty="0"/>
              <a:t> </a:t>
            </a:r>
            <a:r>
              <a:rPr lang="en-US" sz="1200" i="1" dirty="0"/>
              <a:t>et al.</a:t>
            </a:r>
            <a:r>
              <a:rPr lang="en-US" sz="1200" dirty="0"/>
              <a:t>, Eur. Phys. J. C </a:t>
            </a:r>
            <a:r>
              <a:rPr lang="en-US" sz="1200" b="1" dirty="0"/>
              <a:t>51</a:t>
            </a:r>
            <a:r>
              <a:rPr lang="en-US" sz="1200" dirty="0"/>
              <a:t>, 787 (2007) </a:t>
            </a:r>
          </a:p>
        </p:txBody>
      </p:sp>
    </p:spTree>
    <p:extLst>
      <p:ext uri="{BB962C8B-B14F-4D97-AF65-F5344CB8AC3E}">
        <p14:creationId xmlns:p14="http://schemas.microsoft.com/office/powerpoint/2010/main" val="2308454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C0205-3BFE-709A-830B-4CA74738F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Momentum Captured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318820-A768-5FC5-DE65-AE97F71606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Target is in a solenoid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b="0" dirty="0"/>
              </a:p>
              <a:p>
                <a:r>
                  <a:rPr lang="en-US" dirty="0"/>
                  <a:t>Solenoid field eventually tapers down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dirty="0"/>
                  <a:t>, where there is an aperture cut at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Assume a perfect adiabatic taper. Then you will capture transverse pion momentum at the target up to</a:t>
                </a:r>
                <a:br>
                  <a:rPr lang="en-US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</m:e>
                    </m:rad>
                  </m:oMath>
                </a14:m>
                <a:endParaRPr lang="en-US" dirty="0"/>
              </a:p>
              <a:p>
                <a:r>
                  <a:rPr lang="en-US" dirty="0"/>
                  <a:t>Example: taper from 20 T to 2 T, aperture radius of 15 cm, capture transverse pion momentum up to 142 MeV/c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318820-A768-5FC5-DE65-AE97F71606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93" t="-24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393CFC-8E57-7AF6-1B4C-CD0FA80F68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6605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7892-1FAF-4051-6696-56D763EFD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of </a:t>
            </a:r>
            <a:r>
              <a:rPr lang="en-US" dirty="0" err="1"/>
              <a:t>Pions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3589D-DC72-820D-E54B-582F21A83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5"/>
            <a:ext cx="7749110" cy="420718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Assume that 142 MeV transverse cutoff, look at the first 3 bins:</a:t>
            </a:r>
          </a:p>
          <a:p>
            <a:pPr lvl="1"/>
            <a:r>
              <a:rPr lang="en-US" b="0" dirty="0"/>
              <a:t>4</a:t>
            </a:r>
            <a:r>
              <a:rPr lang="en-US" dirty="0"/>
              <a:t>50 </a:t>
            </a:r>
            <a:r>
              <a:rPr lang="en-US" dirty="0" err="1"/>
              <a:t>mrad</a:t>
            </a:r>
            <a:r>
              <a:rPr lang="en-US" dirty="0"/>
              <a:t>, capture momenta below 327 MeV/c</a:t>
            </a:r>
          </a:p>
          <a:p>
            <a:pPr lvl="1"/>
            <a:r>
              <a:rPr lang="en-US" b="0" dirty="0"/>
              <a:t>650 </a:t>
            </a:r>
            <a:r>
              <a:rPr lang="en-US" b="0" dirty="0" err="1"/>
              <a:t>mrad</a:t>
            </a:r>
            <a:r>
              <a:rPr lang="en-US" b="0" dirty="0"/>
              <a:t>, capture momenta below 235 MeV/c</a:t>
            </a:r>
          </a:p>
          <a:p>
            <a:pPr lvl="1"/>
            <a:r>
              <a:rPr lang="en-US" dirty="0"/>
              <a:t>850 </a:t>
            </a:r>
            <a:r>
              <a:rPr lang="en-US" dirty="0" err="1"/>
              <a:t>mrad</a:t>
            </a:r>
            <a:r>
              <a:rPr lang="en-US" dirty="0"/>
              <a:t>, capture momenta below 189 MeV/c</a:t>
            </a:r>
          </a:p>
          <a:p>
            <a:pPr lvl="1"/>
            <a:r>
              <a:rPr lang="en-US" dirty="0"/>
              <a:t>Larger radius downstream would capture higher transverse momenta</a:t>
            </a:r>
          </a:p>
          <a:p>
            <a:r>
              <a:rPr lang="en-US" b="0" dirty="0"/>
              <a:t>Distributions at low</a:t>
            </a:r>
            <a:r>
              <a:rPr lang="en-US" dirty="0"/>
              <a:t>er angles peak at higher momenta, and we capture higher up to higher momenta as well, but there is less solid angle there.</a:t>
            </a:r>
          </a:p>
          <a:p>
            <a:r>
              <a:rPr lang="en-US" dirty="0"/>
              <a:t>Higher energy protons, more particles at higher momenta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8638B-BEDD-6350-F7AA-9F9C7C882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69EF2F3-F9E8-59E9-ED16-59363AA65C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90571" y="1825625"/>
            <a:ext cx="3229930" cy="39301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9F3481-8427-6F47-D13A-03953185B26B}"/>
              </a:ext>
            </a:extLst>
          </p:cNvPr>
          <p:cNvSpPr txBox="1"/>
          <p:nvPr/>
        </p:nvSpPr>
        <p:spPr>
          <a:xfrm>
            <a:off x="8320610" y="5755811"/>
            <a:ext cx="3299890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1200" dirty="0" err="1"/>
              <a:t>Catanesi</a:t>
            </a:r>
            <a:r>
              <a:rPr lang="en-US" sz="1200" dirty="0"/>
              <a:t> </a:t>
            </a:r>
            <a:r>
              <a:rPr lang="en-US" sz="1200" i="1" dirty="0"/>
              <a:t>et al.</a:t>
            </a:r>
            <a:r>
              <a:rPr lang="en-US" sz="1200" dirty="0"/>
              <a:t>, Eur. Phys. J. C </a:t>
            </a:r>
            <a:r>
              <a:rPr lang="en-US" sz="1200" b="1" dirty="0"/>
              <a:t>51</a:t>
            </a:r>
            <a:r>
              <a:rPr lang="en-US" sz="1200" dirty="0"/>
              <a:t>, 787 (2007) </a:t>
            </a:r>
          </a:p>
        </p:txBody>
      </p:sp>
    </p:spTree>
    <p:extLst>
      <p:ext uri="{BB962C8B-B14F-4D97-AF65-F5344CB8AC3E}">
        <p14:creationId xmlns:p14="http://schemas.microsoft.com/office/powerpoint/2010/main" val="2443061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ED7D0-025F-023C-082D-179880F4C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of </a:t>
            </a:r>
            <a:r>
              <a:rPr lang="en-US" dirty="0" err="1"/>
              <a:t>Pions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F48AA-8335-7CB0-949C-14702CE8C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5"/>
            <a:ext cx="6938691" cy="4207185"/>
          </a:xfrm>
        </p:spPr>
        <p:txBody>
          <a:bodyPr/>
          <a:lstStyle/>
          <a:p>
            <a:r>
              <a:rPr lang="en-US" dirty="0"/>
              <a:t>Total production found in MARS simulation (1999)</a:t>
            </a:r>
          </a:p>
          <a:p>
            <a:pPr lvl="1"/>
            <a:r>
              <a:rPr lang="en-US" dirty="0"/>
              <a:t>Note 16 GeV proton energy; above data was for maximum 12 GeV, and different material</a:t>
            </a:r>
          </a:p>
          <a:p>
            <a:r>
              <a:rPr lang="en-US" dirty="0"/>
              <a:t>Still significant </a:t>
            </a:r>
            <a:r>
              <a:rPr lang="en-US" dirty="0" err="1"/>
              <a:t>pions</a:t>
            </a:r>
            <a:r>
              <a:rPr lang="en-US" dirty="0"/>
              <a:t> available at higher energies</a:t>
            </a:r>
          </a:p>
          <a:p>
            <a:r>
              <a:rPr lang="en-US" dirty="0"/>
              <a:t>Peak here is at 175 MeV kinetic energy, corresponds to about 280 MeV/c momentum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51009-387C-8277-9886-C10F127A4B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sz="10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0A3B57-82FE-4CDD-DD45-9A80A4C39F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10191" y="1825625"/>
            <a:ext cx="4110309" cy="420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44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e beam distribution after the target at four points: after a long drift, after the buncher, after the phase rotator, then after cooling.">
            <a:extLst>
              <a:ext uri="{FF2B5EF4-FFF2-40B4-BE49-F238E27FC236}">
                <a16:creationId xmlns:a16="http://schemas.microsoft.com/office/drawing/2014/main" id="{69970D09-6BEC-C0F5-DD91-F388B0CA4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795" y="3243321"/>
            <a:ext cx="7371706" cy="27894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CB10AF-6F7E-ED8A-C9B1-10A3E430E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Neuffer’s</a:t>
            </a:r>
            <a:r>
              <a:rPr lang="en-US" dirty="0"/>
              <a:t> Capture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1610D-4C56-CDC7-C7C8-685C3BFA92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 distribution to drift. Low energy particles are later than high energy particles</a:t>
            </a:r>
          </a:p>
          <a:p>
            <a:r>
              <a:rPr lang="en-US" dirty="0"/>
              <a:t>Slowly apply RF, varying frequency down the channel, to create bunches</a:t>
            </a:r>
          </a:p>
          <a:p>
            <a:r>
              <a:rPr lang="en-US" dirty="0"/>
              <a:t>Shift the RF phase to</a:t>
            </a:r>
            <a:br>
              <a:rPr lang="en-US" dirty="0"/>
            </a:br>
            <a:r>
              <a:rPr lang="en-US" dirty="0"/>
              <a:t>reduce the energy </a:t>
            </a:r>
            <a:br>
              <a:rPr lang="en-US" dirty="0"/>
            </a:br>
            <a:r>
              <a:rPr lang="en-US" dirty="0"/>
              <a:t>spread</a:t>
            </a:r>
          </a:p>
          <a:p>
            <a:r>
              <a:rPr lang="en-US" dirty="0"/>
              <a:t>Chicane not shown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753C27-8A41-488A-B45F-CDD5464D8E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85760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80FC5-D8E9-ED06-4B4F-51F557127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Neuffer’s</a:t>
            </a:r>
            <a:r>
              <a:rPr lang="en-US" dirty="0"/>
              <a:t> Capture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4718A-8B33-633F-9506-4EF3DA692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capture system can be tuned to get any range you want</a:t>
            </a:r>
          </a:p>
          <a:p>
            <a:r>
              <a:rPr lang="en-US" dirty="0"/>
              <a:t>Capture will work best if the average of your incoming distribution is close to what you want for your downstream cooling channel</a:t>
            </a:r>
          </a:p>
          <a:p>
            <a:pPr lvl="1"/>
            <a:r>
              <a:rPr lang="en-US" dirty="0"/>
              <a:t>The cooling channel wants a central momentum very near 200 MeV/c</a:t>
            </a:r>
          </a:p>
          <a:p>
            <a:r>
              <a:rPr lang="en-US" dirty="0"/>
              <a:t>The system works better for lower energies</a:t>
            </a:r>
          </a:p>
          <a:p>
            <a:r>
              <a:rPr lang="en-US" dirty="0"/>
              <a:t>Capturing higher energies will require a longer system</a:t>
            </a:r>
          </a:p>
          <a:p>
            <a:r>
              <a:rPr lang="en-US" dirty="0"/>
              <a:t>Proton absorber near chicane will shift energies down slightly, and chicane will clip off the high energy tail</a:t>
            </a:r>
          </a:p>
          <a:p>
            <a:pPr lvl="1"/>
            <a:r>
              <a:rPr lang="en-US" dirty="0"/>
              <a:t>Chicane should also be a part of the tuning process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2226C-029E-70FE-F789-31CADF401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25229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C7FC8-7E74-187B-4A98-4B3D96888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Optimization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11543-72C1-755A-81CF-3648D7B02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US target optimization studies from 2009 to 2015 used the following:</a:t>
            </a:r>
          </a:p>
          <a:p>
            <a:pPr lvl="1"/>
            <a:r>
              <a:rPr lang="en-US" dirty="0"/>
              <a:t>Transport particles to 50 m from the target</a:t>
            </a:r>
          </a:p>
          <a:p>
            <a:pPr lvl="2"/>
            <a:r>
              <a:rPr lang="en-US" dirty="0"/>
              <a:t>Have mostly muons at this point</a:t>
            </a:r>
          </a:p>
          <a:p>
            <a:pPr lvl="1"/>
            <a:r>
              <a:rPr lang="en-US" dirty="0"/>
              <a:t>Aperture at 50 m was 30 cm radius</a:t>
            </a:r>
          </a:p>
          <a:p>
            <a:pPr lvl="1"/>
            <a:r>
              <a:rPr lang="en-US" dirty="0"/>
              <a:t>Take kinetic energy cuts from 40 to 180 MeV</a:t>
            </a:r>
          </a:p>
          <a:p>
            <a:pPr lvl="2"/>
            <a:r>
              <a:rPr lang="en-US" dirty="0"/>
              <a:t>Muon momenta from 100 to 265 MeV/c</a:t>
            </a:r>
          </a:p>
          <a:p>
            <a:r>
              <a:rPr lang="en-US" dirty="0"/>
              <a:t>Run the particles through a neutrino </a:t>
            </a:r>
            <a:br>
              <a:rPr lang="en-US" dirty="0"/>
            </a:br>
            <a:r>
              <a:rPr lang="en-US" dirty="0"/>
              <a:t>factory cooling channel</a:t>
            </a:r>
          </a:p>
          <a:p>
            <a:pPr lvl="1"/>
            <a:r>
              <a:rPr lang="en-US" dirty="0"/>
              <a:t>Relative production same with both methods</a:t>
            </a:r>
          </a:p>
          <a:p>
            <a:pPr lvl="1"/>
            <a:r>
              <a:rPr lang="en-US" dirty="0"/>
              <a:t>Always used the same </a:t>
            </a:r>
            <a:r>
              <a:rPr lang="en-US" dirty="0" err="1"/>
              <a:t>Neuffer</a:t>
            </a:r>
            <a:r>
              <a:rPr lang="en-US" dirty="0"/>
              <a:t> 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88EB83-7828-F006-FB22-2FCEA34A1E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F9A69B-C02C-4BC8-1238-54FAB95FE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145" y="3006427"/>
            <a:ext cx="4188957" cy="302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512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4DD60-C01E-D0A3-897B-03029945F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40EBB-BF79-6E75-3725-14E5B0663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bulk of the available </a:t>
            </a:r>
            <a:r>
              <a:rPr lang="en-US" dirty="0" err="1"/>
              <a:t>pions</a:t>
            </a:r>
            <a:r>
              <a:rPr lang="en-US" dirty="0"/>
              <a:t> that we can capture have momenta from about 180 to 300 MeV/c</a:t>
            </a:r>
          </a:p>
          <a:p>
            <a:r>
              <a:rPr lang="en-US" dirty="0"/>
              <a:t>There are particles at higher momenta as well, more for higher energy proton beams, but we do not capture them very effectively</a:t>
            </a:r>
          </a:p>
          <a:p>
            <a:r>
              <a:rPr lang="en-US" dirty="0"/>
              <a:t>We can tune our capture system somewhat to capture different energy ranges, and ideally we would do that for different proton energies and target materials</a:t>
            </a:r>
          </a:p>
          <a:p>
            <a:r>
              <a:rPr lang="en-US" dirty="0"/>
              <a:t>We found that muon kinetic energy cuts from 40 to 180 MeV at 50 m from the target gave a good reflection of what went through the cooling channel</a:t>
            </a:r>
          </a:p>
          <a:p>
            <a:pPr lvl="1"/>
            <a:r>
              <a:rPr lang="en-US" dirty="0"/>
              <a:t>But maybe our capture system was designed to </a:t>
            </a:r>
            <a:r>
              <a:rPr lang="en-US"/>
              <a:t>capture that range…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D6ED1B-2714-247C-80FD-3FA443908F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2865726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EA740E63-8231-234F-9059-7F6E415520C6}" vid="{315AC291-A142-F24B-B412-7E021522D55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5002</TotalTime>
  <Words>704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 Math</vt:lpstr>
      <vt:lpstr>BNL</vt:lpstr>
      <vt:lpstr>Cuts for Target Yield Estimates</vt:lpstr>
      <vt:lpstr>Production of Pions</vt:lpstr>
      <vt:lpstr>Transverse Momentum Captured</vt:lpstr>
      <vt:lpstr>Production of Pions</vt:lpstr>
      <vt:lpstr>Production of Pions</vt:lpstr>
      <vt:lpstr>Neuffer’s Capture System</vt:lpstr>
      <vt:lpstr>Neuffer’s Capture System</vt:lpstr>
      <vt:lpstr>Target Optimization Studies</vt:lpstr>
      <vt:lpstr>Putting it all Together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Abramowitz, Jennifer</dc:creator>
  <cp:keywords/>
  <dc:description/>
  <cp:lastModifiedBy>Berg, J Scott</cp:lastModifiedBy>
  <cp:revision>1</cp:revision>
  <dcterms:created xsi:type="dcterms:W3CDTF">2024-02-06T22:48:22Z</dcterms:created>
  <dcterms:modified xsi:type="dcterms:W3CDTF">2024-07-18T13:00:06Z</dcterms:modified>
  <cp:category/>
</cp:coreProperties>
</file>