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29"/>
  </p:notesMasterIdLst>
  <p:handoutMasterIdLst>
    <p:handoutMasterId r:id="rId30"/>
  </p:handoutMasterIdLst>
  <p:sldIdLst>
    <p:sldId id="344" r:id="rId5"/>
    <p:sldId id="355" r:id="rId6"/>
    <p:sldId id="456" r:id="rId7"/>
    <p:sldId id="474" r:id="rId8"/>
    <p:sldId id="461" r:id="rId9"/>
    <p:sldId id="475" r:id="rId10"/>
    <p:sldId id="462" r:id="rId11"/>
    <p:sldId id="463" r:id="rId12"/>
    <p:sldId id="481" r:id="rId13"/>
    <p:sldId id="378" r:id="rId14"/>
    <p:sldId id="399" r:id="rId15"/>
    <p:sldId id="460" r:id="rId16"/>
    <p:sldId id="424" r:id="rId17"/>
    <p:sldId id="477" r:id="rId18"/>
    <p:sldId id="480" r:id="rId19"/>
    <p:sldId id="479" r:id="rId20"/>
    <p:sldId id="430" r:id="rId21"/>
    <p:sldId id="476" r:id="rId22"/>
    <p:sldId id="348" r:id="rId23"/>
    <p:sldId id="465" r:id="rId24"/>
    <p:sldId id="484" r:id="rId25"/>
    <p:sldId id="347" r:id="rId26"/>
    <p:sldId id="483" r:id="rId27"/>
    <p:sldId id="482" r:id="rId2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esco Fransesini" initials="FF" lastIdx="1" clrIdx="0">
    <p:extLst>
      <p:ext uri="{19B8F6BF-5375-455C-9EA6-DF929625EA0E}">
        <p15:presenceInfo xmlns:p15="http://schemas.microsoft.com/office/powerpoint/2012/main" userId="Francesco Fransesin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5E29"/>
    <a:srgbClr val="B4C2D5"/>
    <a:srgbClr val="C7D3E5"/>
    <a:srgbClr val="CDDAEB"/>
    <a:srgbClr val="CFDBED"/>
    <a:srgbClr val="C3D0E2"/>
    <a:srgbClr val="D6E3F4"/>
    <a:srgbClr val="ADBBCE"/>
    <a:srgbClr val="B8C6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A59EC4-3428-49B0-B83E-65742A0CAA63}" v="379" dt="2025-01-14T15:08:04.8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0" d="100"/>
          <a:sy n="150" d="100"/>
        </p:scale>
        <p:origin x="654" y="132"/>
      </p:cViewPr>
      <p:guideLst/>
    </p:cSldViewPr>
  </p:slideViewPr>
  <p:notesTextViewPr>
    <p:cViewPr>
      <p:scale>
        <a:sx n="3" d="2"/>
        <a:sy n="3" d="2"/>
      </p:scale>
      <p:origin x="0" y="0"/>
    </p:cViewPr>
  </p:notesTextViewPr>
  <p:notesViewPr>
    <p:cSldViewPr snapToGrid="0">
      <p:cViewPr varScale="1">
        <p:scale>
          <a:sx n="92" d="100"/>
          <a:sy n="92" d="100"/>
        </p:scale>
        <p:origin x="4114"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esco Fransesini" userId="f4b06c69-b125-4814-a67d-adf8dc91bd7e" providerId="ADAL" clId="{0F7B4A5B-9FA0-4C8F-B3B0-7A370DD5930E}"/>
    <pc:docChg chg="undo custSel addSld delSld modSld">
      <pc:chgData name="Francesco Fransesini" userId="f4b06c69-b125-4814-a67d-adf8dc91bd7e" providerId="ADAL" clId="{0F7B4A5B-9FA0-4C8F-B3B0-7A370DD5930E}" dt="2022-08-26T14:48:10.961" v="1662" actId="1076"/>
      <pc:docMkLst>
        <pc:docMk/>
      </pc:docMkLst>
      <pc:sldChg chg="del">
        <pc:chgData name="Francesco Fransesini" userId="f4b06c69-b125-4814-a67d-adf8dc91bd7e" providerId="ADAL" clId="{0F7B4A5B-9FA0-4C8F-B3B0-7A370DD5930E}" dt="2022-08-26T09:32:23.533" v="81" actId="47"/>
        <pc:sldMkLst>
          <pc:docMk/>
          <pc:sldMk cId="2228359365" sldId="284"/>
        </pc:sldMkLst>
      </pc:sldChg>
      <pc:sldChg chg="del">
        <pc:chgData name="Francesco Fransesini" userId="f4b06c69-b125-4814-a67d-adf8dc91bd7e" providerId="ADAL" clId="{0F7B4A5B-9FA0-4C8F-B3B0-7A370DD5930E}" dt="2022-08-26T09:32:19.398" v="80" actId="47"/>
        <pc:sldMkLst>
          <pc:docMk/>
          <pc:sldMk cId="3097175895" sldId="285"/>
        </pc:sldMkLst>
      </pc:sldChg>
      <pc:sldChg chg="modSp mod">
        <pc:chgData name="Francesco Fransesini" userId="f4b06c69-b125-4814-a67d-adf8dc91bd7e" providerId="ADAL" clId="{0F7B4A5B-9FA0-4C8F-B3B0-7A370DD5930E}" dt="2022-08-26T09:30:12.708" v="0"/>
        <pc:sldMkLst>
          <pc:docMk/>
          <pc:sldMk cId="3660757301" sldId="289"/>
        </pc:sldMkLst>
      </pc:sldChg>
      <pc:sldChg chg="modSp mod">
        <pc:chgData name="Francesco Fransesini" userId="f4b06c69-b125-4814-a67d-adf8dc91bd7e" providerId="ADAL" clId="{0F7B4A5B-9FA0-4C8F-B3B0-7A370DD5930E}" dt="2022-08-26T09:30:47.871" v="9"/>
        <pc:sldMkLst>
          <pc:docMk/>
          <pc:sldMk cId="2300865899" sldId="291"/>
        </pc:sldMkLst>
      </pc:sldChg>
      <pc:sldChg chg="modSp del mod">
        <pc:chgData name="Francesco Fransesini" userId="f4b06c69-b125-4814-a67d-adf8dc91bd7e" providerId="ADAL" clId="{0F7B4A5B-9FA0-4C8F-B3B0-7A370DD5930E}" dt="2022-08-26T09:32:33.679" v="84" actId="47"/>
        <pc:sldMkLst>
          <pc:docMk/>
          <pc:sldMk cId="1794152004" sldId="320"/>
        </pc:sldMkLst>
      </pc:sldChg>
      <pc:sldChg chg="modSp del mod">
        <pc:chgData name="Francesco Fransesini" userId="f4b06c69-b125-4814-a67d-adf8dc91bd7e" providerId="ADAL" clId="{0F7B4A5B-9FA0-4C8F-B3B0-7A370DD5930E}" dt="2022-08-26T09:32:31.648" v="83" actId="47"/>
        <pc:sldMkLst>
          <pc:docMk/>
          <pc:sldMk cId="4162778142" sldId="321"/>
        </pc:sldMkLst>
      </pc:sldChg>
      <pc:sldChg chg="del">
        <pc:chgData name="Francesco Fransesini" userId="f4b06c69-b125-4814-a67d-adf8dc91bd7e" providerId="ADAL" clId="{0F7B4A5B-9FA0-4C8F-B3B0-7A370DD5930E}" dt="2022-08-26T09:32:40.268" v="87" actId="47"/>
        <pc:sldMkLst>
          <pc:docMk/>
          <pc:sldMk cId="3443271767" sldId="322"/>
        </pc:sldMkLst>
      </pc:sldChg>
      <pc:sldChg chg="del">
        <pc:chgData name="Francesco Fransesini" userId="f4b06c69-b125-4814-a67d-adf8dc91bd7e" providerId="ADAL" clId="{0F7B4A5B-9FA0-4C8F-B3B0-7A370DD5930E}" dt="2022-08-26T09:32:25.704" v="82" actId="47"/>
        <pc:sldMkLst>
          <pc:docMk/>
          <pc:sldMk cId="4018901915" sldId="323"/>
        </pc:sldMkLst>
      </pc:sldChg>
      <pc:sldChg chg="delSp modSp mod">
        <pc:chgData name="Francesco Fransesini" userId="f4b06c69-b125-4814-a67d-adf8dc91bd7e" providerId="ADAL" clId="{0F7B4A5B-9FA0-4C8F-B3B0-7A370DD5930E}" dt="2022-08-26T09:32:50.417" v="88"/>
        <pc:sldMkLst>
          <pc:docMk/>
          <pc:sldMk cId="1645952745" sldId="324"/>
        </pc:sldMkLst>
      </pc:sldChg>
      <pc:sldChg chg="addSp delSp modSp add mod">
        <pc:chgData name="Francesco Fransesini" userId="f4b06c69-b125-4814-a67d-adf8dc91bd7e" providerId="ADAL" clId="{0F7B4A5B-9FA0-4C8F-B3B0-7A370DD5930E}" dt="2022-08-26T12:23:22.816" v="1020" actId="1076"/>
        <pc:sldMkLst>
          <pc:docMk/>
          <pc:sldMk cId="3322540196" sldId="325"/>
        </pc:sldMkLst>
      </pc:sldChg>
      <pc:sldChg chg="modSp del mod">
        <pc:chgData name="Francesco Fransesini" userId="f4b06c69-b125-4814-a67d-adf8dc91bd7e" providerId="ADAL" clId="{0F7B4A5B-9FA0-4C8F-B3B0-7A370DD5930E}" dt="2022-08-26T09:32:35.198" v="85" actId="47"/>
        <pc:sldMkLst>
          <pc:docMk/>
          <pc:sldMk cId="4131138683" sldId="325"/>
        </pc:sldMkLst>
      </pc:sldChg>
      <pc:sldChg chg="del">
        <pc:chgData name="Francesco Fransesini" userId="f4b06c69-b125-4814-a67d-adf8dc91bd7e" providerId="ADAL" clId="{0F7B4A5B-9FA0-4C8F-B3B0-7A370DD5930E}" dt="2022-08-26T09:32:36.897" v="86" actId="47"/>
        <pc:sldMkLst>
          <pc:docMk/>
          <pc:sldMk cId="611459877" sldId="326"/>
        </pc:sldMkLst>
      </pc:sldChg>
      <pc:sldChg chg="new del">
        <pc:chgData name="Francesco Fransesini" userId="f4b06c69-b125-4814-a67d-adf8dc91bd7e" providerId="ADAL" clId="{0F7B4A5B-9FA0-4C8F-B3B0-7A370DD5930E}" dt="2022-08-26T12:29:11.176" v="1022" actId="680"/>
        <pc:sldMkLst>
          <pc:docMk/>
          <pc:sldMk cId="1909033785" sldId="326"/>
        </pc:sldMkLst>
      </pc:sldChg>
      <pc:sldChg chg="addSp delSp modSp add mod">
        <pc:chgData name="Francesco Fransesini" userId="f4b06c69-b125-4814-a67d-adf8dc91bd7e" providerId="ADAL" clId="{0F7B4A5B-9FA0-4C8F-B3B0-7A370DD5930E}" dt="2022-08-26T13:14:47.921" v="1639"/>
        <pc:sldMkLst>
          <pc:docMk/>
          <pc:sldMk cId="4209555991" sldId="326"/>
        </pc:sldMkLst>
      </pc:sldChg>
      <pc:sldChg chg="del">
        <pc:chgData name="Francesco Fransesini" userId="f4b06c69-b125-4814-a67d-adf8dc91bd7e" providerId="ADAL" clId="{0F7B4A5B-9FA0-4C8F-B3B0-7A370DD5930E}" dt="2022-08-26T09:31:10.843" v="10" actId="47"/>
        <pc:sldMkLst>
          <pc:docMk/>
          <pc:sldMk cId="601455540" sldId="327"/>
        </pc:sldMkLst>
      </pc:sldChg>
      <pc:sldChg chg="addSp delSp add del mod">
        <pc:chgData name="Francesco Fransesini" userId="f4b06c69-b125-4814-a67d-adf8dc91bd7e" providerId="ADAL" clId="{0F7B4A5B-9FA0-4C8F-B3B0-7A370DD5930E}" dt="2022-08-26T13:30:41.926" v="1649" actId="47"/>
        <pc:sldMkLst>
          <pc:docMk/>
          <pc:sldMk cId="621171893" sldId="327"/>
        </pc:sldMkLst>
      </pc:sldChg>
      <pc:sldChg chg="addSp delSp modSp add mod">
        <pc:chgData name="Francesco Fransesini" userId="f4b06c69-b125-4814-a67d-adf8dc91bd7e" providerId="ADAL" clId="{0F7B4A5B-9FA0-4C8F-B3B0-7A370DD5930E}" dt="2022-08-26T14:48:10.961" v="1662" actId="1076"/>
        <pc:sldMkLst>
          <pc:docMk/>
          <pc:sldMk cId="637572437" sldId="327"/>
        </pc:sldMkLst>
      </pc:sldChg>
      <pc:sldChg chg="del">
        <pc:chgData name="Francesco Fransesini" userId="f4b06c69-b125-4814-a67d-adf8dc91bd7e" providerId="ADAL" clId="{0F7B4A5B-9FA0-4C8F-B3B0-7A370DD5930E}" dt="2022-08-26T09:31:37.502" v="13" actId="47"/>
        <pc:sldMkLst>
          <pc:docMk/>
          <pc:sldMk cId="340539807" sldId="328"/>
        </pc:sldMkLst>
      </pc:sldChg>
      <pc:sldChg chg="del">
        <pc:chgData name="Francesco Fransesini" userId="f4b06c69-b125-4814-a67d-adf8dc91bd7e" providerId="ADAL" clId="{0F7B4A5B-9FA0-4C8F-B3B0-7A370DD5930E}" dt="2022-08-26T09:31:29.161" v="11" actId="47"/>
        <pc:sldMkLst>
          <pc:docMk/>
          <pc:sldMk cId="3702044487" sldId="329"/>
        </pc:sldMkLst>
      </pc:sldChg>
      <pc:sldMasterChg chg="delSldLayout">
        <pc:chgData name="Francesco Fransesini" userId="f4b06c69-b125-4814-a67d-adf8dc91bd7e" providerId="ADAL" clId="{0F7B4A5B-9FA0-4C8F-B3B0-7A370DD5930E}" dt="2022-08-26T09:32:23.533" v="81" actId="47"/>
        <pc:sldMasterMkLst>
          <pc:docMk/>
          <pc:sldMasterMk cId="3684260606" sldId="2147483650"/>
        </pc:sldMasterMkLst>
        <pc:sldLayoutChg chg="del">
          <pc:chgData name="Francesco Fransesini" userId="f4b06c69-b125-4814-a67d-adf8dc91bd7e" providerId="ADAL" clId="{0F7B4A5B-9FA0-4C8F-B3B0-7A370DD5930E}" dt="2022-08-26T09:32:23.533" v="81" actId="47"/>
          <pc:sldLayoutMkLst>
            <pc:docMk/>
            <pc:sldMasterMk cId="3684260606" sldId="2147483650"/>
            <pc:sldLayoutMk cId="2892020236" sldId="2147483666"/>
          </pc:sldLayoutMkLst>
        </pc:sldLayoutChg>
      </pc:sldMasterChg>
    </pc:docChg>
  </pc:docChgLst>
  <pc:docChgLst>
    <pc:chgData name="Francesco Fransesini" userId="f4b06c69-b125-4814-a67d-adf8dc91bd7e" providerId="ADAL" clId="{505D5A4D-092E-4047-ACF8-C7D3FAA6EEA5}"/>
    <pc:docChg chg="undo custSel addSld delSld modSld sldOrd">
      <pc:chgData name="Francesco Fransesini" userId="f4b06c69-b125-4814-a67d-adf8dc91bd7e" providerId="ADAL" clId="{505D5A4D-092E-4047-ACF8-C7D3FAA6EEA5}" dt="2022-05-09T14:08:51.454" v="217" actId="1076"/>
      <pc:docMkLst>
        <pc:docMk/>
      </pc:docMkLst>
      <pc:sldChg chg="addSp delSp modSp add mod ord">
        <pc:chgData name="Francesco Fransesini" userId="f4b06c69-b125-4814-a67d-adf8dc91bd7e" providerId="ADAL" clId="{505D5A4D-092E-4047-ACF8-C7D3FAA6EEA5}" dt="2022-05-09T14:08:51.454" v="217" actId="1076"/>
        <pc:sldMkLst>
          <pc:docMk/>
          <pc:sldMk cId="1794152004" sldId="320"/>
        </pc:sldMkLst>
      </pc:sldChg>
      <pc:sldChg chg="add del">
        <pc:chgData name="Francesco Fransesini" userId="f4b06c69-b125-4814-a67d-adf8dc91bd7e" providerId="ADAL" clId="{505D5A4D-092E-4047-ACF8-C7D3FAA6EEA5}" dt="2022-05-09T13:41:38.214" v="1" actId="47"/>
        <pc:sldMkLst>
          <pc:docMk/>
          <pc:sldMk cId="1938699902" sldId="320"/>
        </pc:sldMkLst>
      </pc:sldChg>
      <pc:sldMasterChg chg="delSldLayout">
        <pc:chgData name="Francesco Fransesini" userId="f4b06c69-b125-4814-a67d-adf8dc91bd7e" providerId="ADAL" clId="{505D5A4D-092E-4047-ACF8-C7D3FAA6EEA5}" dt="2022-05-09T13:41:38.214" v="1" actId="47"/>
        <pc:sldMasterMkLst>
          <pc:docMk/>
          <pc:sldMasterMk cId="2319903011" sldId="2147483665"/>
        </pc:sldMasterMkLst>
        <pc:sldLayoutChg chg="del">
          <pc:chgData name="Francesco Fransesini" userId="f4b06c69-b125-4814-a67d-adf8dc91bd7e" providerId="ADAL" clId="{505D5A4D-092E-4047-ACF8-C7D3FAA6EEA5}" dt="2022-05-09T13:41:38.214" v="1" actId="47"/>
          <pc:sldLayoutMkLst>
            <pc:docMk/>
            <pc:sldMasterMk cId="2319903011" sldId="2147483665"/>
            <pc:sldLayoutMk cId="59564976" sldId="2147483666"/>
          </pc:sldLayoutMkLst>
        </pc:sldLayoutChg>
      </pc:sldMasterChg>
    </pc:docChg>
  </pc:docChgLst>
  <pc:docChgLst>
    <pc:chgData name="Francesco Fransesini" userId="f4b06c69-b125-4814-a67d-adf8dc91bd7e" providerId="ADAL" clId="{449DA8AD-082E-4174-AFA4-03BE0BFD18AB}"/>
    <pc:docChg chg="undo custSel addSld delSld modSld">
      <pc:chgData name="Francesco Fransesini" userId="f4b06c69-b125-4814-a67d-adf8dc91bd7e" providerId="ADAL" clId="{449DA8AD-082E-4174-AFA4-03BE0BFD18AB}" dt="2022-09-05T13:05:03.761" v="690" actId="404"/>
      <pc:docMkLst>
        <pc:docMk/>
      </pc:docMkLst>
      <pc:sldChg chg="addSp delSp modSp mod">
        <pc:chgData name="Francesco Fransesini" userId="f4b06c69-b125-4814-a67d-adf8dc91bd7e" providerId="ADAL" clId="{449DA8AD-082E-4174-AFA4-03BE0BFD18AB}" dt="2022-09-05T12:44:26.366" v="590" actId="313"/>
        <pc:sldMkLst>
          <pc:docMk/>
          <pc:sldMk cId="3110927197" sldId="283"/>
        </pc:sldMkLst>
      </pc:sldChg>
      <pc:sldChg chg="addSp delSp modSp add mod">
        <pc:chgData name="Francesco Fransesini" userId="f4b06c69-b125-4814-a67d-adf8dc91bd7e" providerId="ADAL" clId="{449DA8AD-082E-4174-AFA4-03BE0BFD18AB}" dt="2022-09-05T12:46:51.514" v="614" actId="1076"/>
        <pc:sldMkLst>
          <pc:docMk/>
          <pc:sldMk cId="1794152004" sldId="320"/>
        </pc:sldMkLst>
      </pc:sldChg>
      <pc:sldChg chg="modSp mod">
        <pc:chgData name="Francesco Fransesini" userId="f4b06c69-b125-4814-a67d-adf8dc91bd7e" providerId="ADAL" clId="{449DA8AD-082E-4174-AFA4-03BE0BFD18AB}" dt="2022-09-05T13:04:44.861" v="686" actId="14100"/>
        <pc:sldMkLst>
          <pc:docMk/>
          <pc:sldMk cId="1645952745" sldId="324"/>
        </pc:sldMkLst>
      </pc:sldChg>
      <pc:sldChg chg="addSp delSp modSp mod">
        <pc:chgData name="Francesco Fransesini" userId="f4b06c69-b125-4814-a67d-adf8dc91bd7e" providerId="ADAL" clId="{449DA8AD-082E-4174-AFA4-03BE0BFD18AB}" dt="2022-09-05T08:04:23.463" v="361" actId="1076"/>
        <pc:sldMkLst>
          <pc:docMk/>
          <pc:sldMk cId="3322540196" sldId="325"/>
        </pc:sldMkLst>
      </pc:sldChg>
      <pc:sldChg chg="addSp modSp mod">
        <pc:chgData name="Francesco Fransesini" userId="f4b06c69-b125-4814-a67d-adf8dc91bd7e" providerId="ADAL" clId="{449DA8AD-082E-4174-AFA4-03BE0BFD18AB}" dt="2022-09-05T12:47:17.659" v="615" actId="14734"/>
        <pc:sldMkLst>
          <pc:docMk/>
          <pc:sldMk cId="4209555991" sldId="326"/>
        </pc:sldMkLst>
      </pc:sldChg>
      <pc:sldChg chg="addSp delSp modSp add mod">
        <pc:chgData name="Francesco Fransesini" userId="f4b06c69-b125-4814-a67d-adf8dc91bd7e" providerId="ADAL" clId="{449DA8AD-082E-4174-AFA4-03BE0BFD18AB}" dt="2022-09-01T14:59:05.870" v="283" actId="14100"/>
        <pc:sldMkLst>
          <pc:docMk/>
          <pc:sldMk cId="1915174116" sldId="328"/>
        </pc:sldMkLst>
      </pc:sldChg>
      <pc:sldChg chg="modSp mod">
        <pc:chgData name="Francesco Fransesini" userId="f4b06c69-b125-4814-a67d-adf8dc91bd7e" providerId="ADAL" clId="{449DA8AD-082E-4174-AFA4-03BE0BFD18AB}" dt="2022-09-05T13:04:51.645" v="688" actId="14100"/>
        <pc:sldMkLst>
          <pc:docMk/>
          <pc:sldMk cId="1609017417" sldId="329"/>
        </pc:sldMkLst>
      </pc:sldChg>
      <pc:sldChg chg="add del">
        <pc:chgData name="Francesco Fransesini" userId="f4b06c69-b125-4814-a67d-adf8dc91bd7e" providerId="ADAL" clId="{449DA8AD-082E-4174-AFA4-03BE0BFD18AB}" dt="2022-09-01T14:59:38.151" v="284" actId="47"/>
        <pc:sldMkLst>
          <pc:docMk/>
          <pc:sldMk cId="4131138683" sldId="329"/>
        </pc:sldMkLst>
      </pc:sldChg>
      <pc:sldChg chg="modSp mod">
        <pc:chgData name="Francesco Fransesini" userId="f4b06c69-b125-4814-a67d-adf8dc91bd7e" providerId="ADAL" clId="{449DA8AD-082E-4174-AFA4-03BE0BFD18AB}" dt="2022-09-05T12:53:30.826" v="638" actId="1076"/>
        <pc:sldMkLst>
          <pc:docMk/>
          <pc:sldMk cId="1099312648" sldId="330"/>
        </pc:sldMkLst>
      </pc:sldChg>
      <pc:sldChg chg="modSp mod">
        <pc:chgData name="Francesco Fransesini" userId="f4b06c69-b125-4814-a67d-adf8dc91bd7e" providerId="ADAL" clId="{449DA8AD-082E-4174-AFA4-03BE0BFD18AB}" dt="2022-09-05T11:57:54.725" v="421" actId="313"/>
        <pc:sldMkLst>
          <pc:docMk/>
          <pc:sldMk cId="2235018171" sldId="330"/>
        </pc:sldMkLst>
      </pc:sldChg>
      <pc:sldChg chg="addSp delSp modSp mod">
        <pc:chgData name="Francesco Fransesini" userId="f4b06c69-b125-4814-a67d-adf8dc91bd7e" providerId="ADAL" clId="{449DA8AD-082E-4174-AFA4-03BE0BFD18AB}" dt="2022-09-05T12:53:53.762" v="640" actId="14734"/>
        <pc:sldMkLst>
          <pc:docMk/>
          <pc:sldMk cId="2546905976" sldId="331"/>
        </pc:sldMkLst>
      </pc:sldChg>
      <pc:sldChg chg="modSp mod">
        <pc:chgData name="Francesco Fransesini" userId="f4b06c69-b125-4814-a67d-adf8dc91bd7e" providerId="ADAL" clId="{449DA8AD-082E-4174-AFA4-03BE0BFD18AB}" dt="2022-09-05T13:05:03.761" v="690" actId="404"/>
        <pc:sldMkLst>
          <pc:docMk/>
          <pc:sldMk cId="1891713485" sldId="332"/>
        </pc:sldMkLst>
      </pc:sldChg>
    </pc:docChg>
  </pc:docChgLst>
  <pc:docChgLst>
    <pc:chgData name="Stefano Lauciani" userId="cd68949f-4422-4a83-8146-f63e62069e37" providerId="ADAL" clId="{53CC8687-3C19-4E78-B64B-F6FC8F15B277}"/>
    <pc:docChg chg="undo custSel addSld delSld modSld sldOrd">
      <pc:chgData name="Stefano Lauciani" userId="cd68949f-4422-4a83-8146-f63e62069e37" providerId="ADAL" clId="{53CC8687-3C19-4E78-B64B-F6FC8F15B277}" dt="2022-09-05T13:03:00.273" v="1916" actId="5793"/>
      <pc:docMkLst>
        <pc:docMk/>
      </pc:docMkLst>
      <pc:sldChg chg="addSp delSp modSp mod">
        <pc:chgData name="Stefano Lauciani" userId="cd68949f-4422-4a83-8146-f63e62069e37" providerId="ADAL" clId="{53CC8687-3C19-4E78-B64B-F6FC8F15B277}" dt="2022-09-05T12:43:50.813" v="1794" actId="20577"/>
        <pc:sldMkLst>
          <pc:docMk/>
          <pc:sldMk cId="1645952745" sldId="324"/>
        </pc:sldMkLst>
      </pc:sldChg>
      <pc:sldChg chg="addSp delSp modSp add mod">
        <pc:chgData name="Stefano Lauciani" userId="cd68949f-4422-4a83-8146-f63e62069e37" providerId="ADAL" clId="{53CC8687-3C19-4E78-B64B-F6FC8F15B277}" dt="2022-09-05T12:26:00.756" v="1047" actId="1076"/>
        <pc:sldMkLst>
          <pc:docMk/>
          <pc:sldMk cId="1609017417" sldId="329"/>
        </pc:sldMkLst>
      </pc:sldChg>
      <pc:sldChg chg="addSp delSp modSp add mod">
        <pc:chgData name="Stefano Lauciani" userId="cd68949f-4422-4a83-8146-f63e62069e37" providerId="ADAL" clId="{53CC8687-3C19-4E78-B64B-F6FC8F15B277}" dt="2022-09-05T12:27:58.822" v="1162" actId="14100"/>
        <pc:sldMkLst>
          <pc:docMk/>
          <pc:sldMk cId="1099312648" sldId="330"/>
        </pc:sldMkLst>
      </pc:sldChg>
      <pc:sldChg chg="addSp delSp modSp add del mod">
        <pc:chgData name="Stefano Lauciani" userId="cd68949f-4422-4a83-8146-f63e62069e37" providerId="ADAL" clId="{53CC8687-3C19-4E78-B64B-F6FC8F15B277}" dt="2022-09-05T12:04:54.118" v="599" actId="47"/>
        <pc:sldMkLst>
          <pc:docMk/>
          <pc:sldMk cId="2235018171" sldId="330"/>
        </pc:sldMkLst>
      </pc:sldChg>
      <pc:sldChg chg="addSp delSp modSp add mod">
        <pc:chgData name="Stefano Lauciani" userId="cd68949f-4422-4a83-8146-f63e62069e37" providerId="ADAL" clId="{53CC8687-3C19-4E78-B64B-F6FC8F15B277}" dt="2022-09-05T13:03:00.273" v="1916" actId="5793"/>
        <pc:sldMkLst>
          <pc:docMk/>
          <pc:sldMk cId="2546905976" sldId="331"/>
        </pc:sldMkLst>
      </pc:sldChg>
      <pc:sldChg chg="add del ord">
        <pc:chgData name="Stefano Lauciani" userId="cd68949f-4422-4a83-8146-f63e62069e37" providerId="ADAL" clId="{53CC8687-3C19-4E78-B64B-F6FC8F15B277}" dt="2022-09-05T12:35:43.180" v="1238" actId="47"/>
        <pc:sldMkLst>
          <pc:docMk/>
          <pc:sldMk cId="1825109511" sldId="332"/>
        </pc:sldMkLst>
      </pc:sldChg>
      <pc:sldChg chg="addSp delSp modSp add mod">
        <pc:chgData name="Stefano Lauciani" userId="cd68949f-4422-4a83-8146-f63e62069e37" providerId="ADAL" clId="{53CC8687-3C19-4E78-B64B-F6FC8F15B277}" dt="2022-09-05T12:48:22.364" v="1875" actId="207"/>
        <pc:sldMkLst>
          <pc:docMk/>
          <pc:sldMk cId="1891713485" sldId="332"/>
        </pc:sldMkLst>
      </pc:sldChg>
    </pc:docChg>
  </pc:docChgLst>
  <pc:docChgLst>
    <pc:chgData name="Francesco Fransesini" userId="f4b06c69-b125-4814-a67d-adf8dc91bd7e" providerId="ADAL" clId="{1B43ACEB-673C-4355-A29C-9366E64DA0D5}"/>
    <pc:docChg chg="undo custSel addSld delSld modSld sldOrd">
      <pc:chgData name="Francesco Fransesini" userId="f4b06c69-b125-4814-a67d-adf8dc91bd7e" providerId="ADAL" clId="{1B43ACEB-673C-4355-A29C-9366E64DA0D5}" dt="2021-10-11T13:34:53.202" v="21" actId="6549"/>
      <pc:docMkLst>
        <pc:docMk/>
      </pc:docMkLst>
      <pc:sldChg chg="addSp modSp mod">
        <pc:chgData name="Francesco Fransesini" userId="f4b06c69-b125-4814-a67d-adf8dc91bd7e" providerId="ADAL" clId="{1B43ACEB-673C-4355-A29C-9366E64DA0D5}" dt="2021-10-11T13:33:20.461" v="20" actId="20577"/>
        <pc:sldMkLst>
          <pc:docMk/>
          <pc:sldMk cId="344444313" sldId="279"/>
        </pc:sldMkLst>
      </pc:sldChg>
      <pc:sldChg chg="addSp delSp modSp mod">
        <pc:chgData name="Francesco Fransesini" userId="f4b06c69-b125-4814-a67d-adf8dc91bd7e" providerId="ADAL" clId="{1B43ACEB-673C-4355-A29C-9366E64DA0D5}" dt="2021-10-11T12:41:57.718" v="19" actId="478"/>
        <pc:sldMkLst>
          <pc:docMk/>
          <pc:sldMk cId="3200062148" sldId="282"/>
        </pc:sldMkLst>
      </pc:sldChg>
      <pc:sldChg chg="modSp mod">
        <pc:chgData name="Francesco Fransesini" userId="f4b06c69-b125-4814-a67d-adf8dc91bd7e" providerId="ADAL" clId="{1B43ACEB-673C-4355-A29C-9366E64DA0D5}" dt="2021-10-08T17:33:20.424" v="15" actId="790"/>
        <pc:sldMkLst>
          <pc:docMk/>
          <pc:sldMk cId="3209613870" sldId="285"/>
        </pc:sldMkLst>
      </pc:sldChg>
      <pc:sldChg chg="modSp mod">
        <pc:chgData name="Francesco Fransesini" userId="f4b06c69-b125-4814-a67d-adf8dc91bd7e" providerId="ADAL" clId="{1B43ACEB-673C-4355-A29C-9366E64DA0D5}" dt="2021-10-08T16:08:04.390" v="0" actId="6549"/>
        <pc:sldMkLst>
          <pc:docMk/>
          <pc:sldMk cId="1380210980" sldId="292"/>
        </pc:sldMkLst>
      </pc:sldChg>
      <pc:sldChg chg="modSp mod">
        <pc:chgData name="Francesco Fransesini" userId="f4b06c69-b125-4814-a67d-adf8dc91bd7e" providerId="ADAL" clId="{1B43ACEB-673C-4355-A29C-9366E64DA0D5}" dt="2021-10-11T13:34:53.202" v="21" actId="6549"/>
        <pc:sldMkLst>
          <pc:docMk/>
          <pc:sldMk cId="739578750" sldId="296"/>
        </pc:sldMkLst>
      </pc:sldChg>
      <pc:sldChg chg="ord">
        <pc:chgData name="Francesco Fransesini" userId="f4b06c69-b125-4814-a67d-adf8dc91bd7e" providerId="ADAL" clId="{1B43ACEB-673C-4355-A29C-9366E64DA0D5}" dt="2021-10-08T16:59:50.547" v="14"/>
        <pc:sldMkLst>
          <pc:docMk/>
          <pc:sldMk cId="14856939" sldId="301"/>
        </pc:sldMkLst>
      </pc:sldChg>
      <pc:sldChg chg="add del">
        <pc:chgData name="Francesco Fransesini" userId="f4b06c69-b125-4814-a67d-adf8dc91bd7e" providerId="ADAL" clId="{1B43ACEB-673C-4355-A29C-9366E64DA0D5}" dt="2021-10-11T12:41:38.578" v="16" actId="47"/>
        <pc:sldMkLst>
          <pc:docMk/>
          <pc:sldMk cId="3092064251" sldId="302"/>
        </pc:sldMkLst>
      </pc:sldChg>
    </pc:docChg>
  </pc:docChgLst>
  <pc:docChgLst>
    <pc:chgData name="Francesco" userId="f4b06c69-b125-4814-a67d-adf8dc91bd7e" providerId="ADAL" clId="{1A638FE9-6BBE-4D67-871B-26FA44E22A0D}"/>
    <pc:docChg chg="undo custSel addSld delSld modSld">
      <pc:chgData name="Francesco" userId="f4b06c69-b125-4814-a67d-adf8dc91bd7e" providerId="ADAL" clId="{1A638FE9-6BBE-4D67-871B-26FA44E22A0D}" dt="2022-03-11T18:44:13.880" v="2546" actId="113"/>
      <pc:docMkLst>
        <pc:docMk/>
      </pc:docMkLst>
      <pc:sldChg chg="add del">
        <pc:chgData name="Francesco" userId="f4b06c69-b125-4814-a67d-adf8dc91bd7e" providerId="ADAL" clId="{1A638FE9-6BBE-4D67-871B-26FA44E22A0D}" dt="2022-03-11T11:15:55.053" v="80"/>
        <pc:sldMkLst>
          <pc:docMk/>
          <pc:sldMk cId="49816643" sldId="283"/>
        </pc:sldMkLst>
      </pc:sldChg>
      <pc:sldChg chg="addSp delSp modSp add del mod">
        <pc:chgData name="Francesco" userId="f4b06c69-b125-4814-a67d-adf8dc91bd7e" providerId="ADAL" clId="{1A638FE9-6BBE-4D67-871B-26FA44E22A0D}" dt="2022-03-11T15:41:35.111" v="2344" actId="20577"/>
        <pc:sldMkLst>
          <pc:docMk/>
          <pc:sldMk cId="3110927197" sldId="283"/>
        </pc:sldMkLst>
      </pc:sldChg>
      <pc:sldChg chg="del">
        <pc:chgData name="Francesco" userId="f4b06c69-b125-4814-a67d-adf8dc91bd7e" providerId="ADAL" clId="{1A638FE9-6BBE-4D67-871B-26FA44E22A0D}" dt="2022-03-11T13:54:13.698" v="114" actId="47"/>
        <pc:sldMkLst>
          <pc:docMk/>
          <pc:sldMk cId="2981217424" sldId="286"/>
        </pc:sldMkLst>
      </pc:sldChg>
      <pc:sldChg chg="addSp delSp modSp mod">
        <pc:chgData name="Francesco" userId="f4b06c69-b125-4814-a67d-adf8dc91bd7e" providerId="ADAL" clId="{1A638FE9-6BBE-4D67-871B-26FA44E22A0D}" dt="2022-03-11T11:19:48.310" v="86" actId="1076"/>
        <pc:sldMkLst>
          <pc:docMk/>
          <pc:sldMk cId="3660757301" sldId="289"/>
        </pc:sldMkLst>
      </pc:sldChg>
      <pc:sldChg chg="addSp delSp modSp mod">
        <pc:chgData name="Francesco" userId="f4b06c69-b125-4814-a67d-adf8dc91bd7e" providerId="ADAL" clId="{1A638FE9-6BBE-4D67-871B-26FA44E22A0D}" dt="2022-03-11T13:54:31.401" v="117" actId="1076"/>
        <pc:sldMkLst>
          <pc:docMk/>
          <pc:sldMk cId="2300865899" sldId="291"/>
        </pc:sldMkLst>
      </pc:sldChg>
      <pc:sldChg chg="del">
        <pc:chgData name="Francesco" userId="f4b06c69-b125-4814-a67d-adf8dc91bd7e" providerId="ADAL" clId="{1A638FE9-6BBE-4D67-871B-26FA44E22A0D}" dt="2022-03-11T13:53:11.982" v="98" actId="47"/>
        <pc:sldMkLst>
          <pc:docMk/>
          <pc:sldMk cId="3193927938" sldId="294"/>
        </pc:sldMkLst>
      </pc:sldChg>
      <pc:sldChg chg="addSp delSp modSp mod">
        <pc:chgData name="Francesco" userId="f4b06c69-b125-4814-a67d-adf8dc91bd7e" providerId="ADAL" clId="{1A638FE9-6BBE-4D67-871B-26FA44E22A0D}" dt="2022-03-11T15:26:58.716" v="2155" actId="1076"/>
        <pc:sldMkLst>
          <pc:docMk/>
          <pc:sldMk cId="2026972222" sldId="295"/>
        </pc:sldMkLst>
      </pc:sldChg>
      <pc:sldChg chg="addSp delSp modSp mod">
        <pc:chgData name="Francesco" userId="f4b06c69-b125-4814-a67d-adf8dc91bd7e" providerId="ADAL" clId="{1A638FE9-6BBE-4D67-871B-26FA44E22A0D}" dt="2022-03-11T15:27:03.570" v="2157"/>
        <pc:sldMkLst>
          <pc:docMk/>
          <pc:sldMk cId="397483623" sldId="297"/>
        </pc:sldMkLst>
      </pc:sldChg>
      <pc:sldChg chg="del">
        <pc:chgData name="Francesco" userId="f4b06c69-b125-4814-a67d-adf8dc91bd7e" providerId="ADAL" clId="{1A638FE9-6BBE-4D67-871B-26FA44E22A0D}" dt="2022-03-11T13:53:35.945" v="110" actId="47"/>
        <pc:sldMkLst>
          <pc:docMk/>
          <pc:sldMk cId="4145894092" sldId="298"/>
        </pc:sldMkLst>
      </pc:sldChg>
      <pc:sldChg chg="del">
        <pc:chgData name="Francesco" userId="f4b06c69-b125-4814-a67d-adf8dc91bd7e" providerId="ADAL" clId="{1A638FE9-6BBE-4D67-871B-26FA44E22A0D}" dt="2022-03-11T13:53:05.477" v="97" actId="47"/>
        <pc:sldMkLst>
          <pc:docMk/>
          <pc:sldMk cId="1993491934" sldId="299"/>
        </pc:sldMkLst>
      </pc:sldChg>
      <pc:sldChg chg="del">
        <pc:chgData name="Francesco" userId="f4b06c69-b125-4814-a67d-adf8dc91bd7e" providerId="ADAL" clId="{1A638FE9-6BBE-4D67-871B-26FA44E22A0D}" dt="2022-03-11T13:54:11.189" v="113" actId="47"/>
        <pc:sldMkLst>
          <pc:docMk/>
          <pc:sldMk cId="3003243823" sldId="300"/>
        </pc:sldMkLst>
      </pc:sldChg>
      <pc:sldChg chg="del">
        <pc:chgData name="Francesco" userId="f4b06c69-b125-4814-a67d-adf8dc91bd7e" providerId="ADAL" clId="{1A638FE9-6BBE-4D67-871B-26FA44E22A0D}" dt="2022-03-11T13:53:01.143" v="96" actId="47"/>
        <pc:sldMkLst>
          <pc:docMk/>
          <pc:sldMk cId="2602642373" sldId="303"/>
        </pc:sldMkLst>
      </pc:sldChg>
      <pc:sldChg chg="del">
        <pc:chgData name="Francesco" userId="f4b06c69-b125-4814-a67d-adf8dc91bd7e" providerId="ADAL" clId="{1A638FE9-6BBE-4D67-871B-26FA44E22A0D}" dt="2022-03-11T15:22:56.656" v="1722" actId="47"/>
        <pc:sldMkLst>
          <pc:docMk/>
          <pc:sldMk cId="3662986856" sldId="305"/>
        </pc:sldMkLst>
      </pc:sldChg>
      <pc:sldChg chg="del">
        <pc:chgData name="Francesco" userId="f4b06c69-b125-4814-a67d-adf8dc91bd7e" providerId="ADAL" clId="{1A638FE9-6BBE-4D67-871B-26FA44E22A0D}" dt="2022-03-11T13:54:07.051" v="112" actId="47"/>
        <pc:sldMkLst>
          <pc:docMk/>
          <pc:sldMk cId="1321837203" sldId="306"/>
        </pc:sldMkLst>
      </pc:sldChg>
      <pc:sldChg chg="addSp delSp modSp mod">
        <pc:chgData name="Francesco" userId="f4b06c69-b125-4814-a67d-adf8dc91bd7e" providerId="ADAL" clId="{1A638FE9-6BBE-4D67-871B-26FA44E22A0D}" dt="2022-03-11T15:27:19.842" v="2167"/>
        <pc:sldMkLst>
          <pc:docMk/>
          <pc:sldMk cId="2056906155" sldId="307"/>
        </pc:sldMkLst>
      </pc:sldChg>
      <pc:sldChg chg="addSp delSp modSp add mod">
        <pc:chgData name="Francesco" userId="f4b06c69-b125-4814-a67d-adf8dc91bd7e" providerId="ADAL" clId="{1A638FE9-6BBE-4D67-871B-26FA44E22A0D}" dt="2022-03-11T15:46:58.323" v="2369" actId="1076"/>
        <pc:sldMkLst>
          <pc:docMk/>
          <pc:sldMk cId="3783807114" sldId="308"/>
        </pc:sldMkLst>
      </pc:sldChg>
      <pc:sldChg chg="del">
        <pc:chgData name="Francesco" userId="f4b06c69-b125-4814-a67d-adf8dc91bd7e" providerId="ADAL" clId="{1A638FE9-6BBE-4D67-871B-26FA44E22A0D}" dt="2022-03-11T13:54:04.291" v="111" actId="47"/>
        <pc:sldMkLst>
          <pc:docMk/>
          <pc:sldMk cId="3817098424" sldId="308"/>
        </pc:sldMkLst>
      </pc:sldChg>
      <pc:sldChg chg="new del">
        <pc:chgData name="Francesco" userId="f4b06c69-b125-4814-a67d-adf8dc91bd7e" providerId="ADAL" clId="{1A638FE9-6BBE-4D67-871B-26FA44E22A0D}" dt="2022-03-11T11:15:48.901" v="77" actId="47"/>
        <pc:sldMkLst>
          <pc:docMk/>
          <pc:sldMk cId="928048184" sldId="309"/>
        </pc:sldMkLst>
      </pc:sldChg>
      <pc:sldChg chg="addSp delSp modSp add mod">
        <pc:chgData name="Francesco" userId="f4b06c69-b125-4814-a67d-adf8dc91bd7e" providerId="ADAL" clId="{1A638FE9-6BBE-4D67-871B-26FA44E22A0D}" dt="2022-03-11T15:42:21.844" v="2351" actId="14100"/>
        <pc:sldMkLst>
          <pc:docMk/>
          <pc:sldMk cId="1408661603" sldId="309"/>
        </pc:sldMkLst>
      </pc:sldChg>
      <pc:sldChg chg="addSp delSp modSp add del mod">
        <pc:chgData name="Francesco" userId="f4b06c69-b125-4814-a67d-adf8dc91bd7e" providerId="ADAL" clId="{1A638FE9-6BBE-4D67-871B-26FA44E22A0D}" dt="2022-03-11T13:52:34.950" v="92" actId="47"/>
        <pc:sldMkLst>
          <pc:docMk/>
          <pc:sldMk cId="2688544092" sldId="309"/>
        </pc:sldMkLst>
      </pc:sldChg>
      <pc:sldChg chg="addSp delSp modSp add mod">
        <pc:chgData name="Francesco" userId="f4b06c69-b125-4814-a67d-adf8dc91bd7e" providerId="ADAL" clId="{1A638FE9-6BBE-4D67-871B-26FA44E22A0D}" dt="2022-03-11T15:42:36.597" v="2352" actId="20577"/>
        <pc:sldMkLst>
          <pc:docMk/>
          <pc:sldMk cId="2088072660" sldId="310"/>
        </pc:sldMkLst>
      </pc:sldChg>
      <pc:sldChg chg="addSp delSp modSp add mod">
        <pc:chgData name="Francesco" userId="f4b06c69-b125-4814-a67d-adf8dc91bd7e" providerId="ADAL" clId="{1A638FE9-6BBE-4D67-871B-26FA44E22A0D}" dt="2022-03-11T15:27:16.873" v="2165"/>
        <pc:sldMkLst>
          <pc:docMk/>
          <pc:sldMk cId="3481906723" sldId="311"/>
        </pc:sldMkLst>
      </pc:sldChg>
      <pc:sldChg chg="addSp delSp modSp add mod">
        <pc:chgData name="Francesco" userId="f4b06c69-b125-4814-a67d-adf8dc91bd7e" providerId="ADAL" clId="{1A638FE9-6BBE-4D67-871B-26FA44E22A0D}" dt="2022-03-11T18:37:18.634" v="2481" actId="208"/>
        <pc:sldMkLst>
          <pc:docMk/>
          <pc:sldMk cId="168333168" sldId="312"/>
        </pc:sldMkLst>
      </pc:sldChg>
      <pc:sldChg chg="addSp delSp modSp add mod">
        <pc:chgData name="Francesco" userId="f4b06c69-b125-4814-a67d-adf8dc91bd7e" providerId="ADAL" clId="{1A638FE9-6BBE-4D67-871B-26FA44E22A0D}" dt="2022-03-11T18:44:13.880" v="2546" actId="113"/>
        <pc:sldMkLst>
          <pc:docMk/>
          <pc:sldMk cId="1905134188" sldId="313"/>
        </pc:sldMkLst>
      </pc:sldChg>
    </pc:docChg>
  </pc:docChgLst>
  <pc:docChgLst>
    <pc:chgData name="Francesco Fransesini" userId="f4b06c69-b125-4814-a67d-adf8dc91bd7e" providerId="ADAL" clId="{8C2BAE42-1C16-4845-96E0-99B680FE4868}"/>
    <pc:docChg chg="undo custSel addSld modSld">
      <pc:chgData name="Francesco Fransesini" userId="f4b06c69-b125-4814-a67d-adf8dc91bd7e" providerId="ADAL" clId="{8C2BAE42-1C16-4845-96E0-99B680FE4868}" dt="2022-09-14T14:52:22.486" v="497" actId="20577"/>
      <pc:docMkLst>
        <pc:docMk/>
      </pc:docMkLst>
      <pc:sldChg chg="modSp mod">
        <pc:chgData name="Francesco Fransesini" userId="f4b06c69-b125-4814-a67d-adf8dc91bd7e" providerId="ADAL" clId="{8C2BAE42-1C16-4845-96E0-99B680FE4868}" dt="2022-09-14T14:50:33.790" v="494" actId="20577"/>
        <pc:sldMkLst>
          <pc:docMk/>
          <pc:sldMk cId="1645952745" sldId="324"/>
        </pc:sldMkLst>
      </pc:sldChg>
      <pc:sldChg chg="addSp delSp mod">
        <pc:chgData name="Francesco Fransesini" userId="f4b06c69-b125-4814-a67d-adf8dc91bd7e" providerId="ADAL" clId="{8C2BAE42-1C16-4845-96E0-99B680FE4868}" dt="2022-09-14T14:37:03.956" v="1" actId="22"/>
        <pc:sldMkLst>
          <pc:docMk/>
          <pc:sldMk cId="1609017417" sldId="329"/>
        </pc:sldMkLst>
      </pc:sldChg>
      <pc:sldChg chg="addSp delSp modSp add mod">
        <pc:chgData name="Francesco Fransesini" userId="f4b06c69-b125-4814-a67d-adf8dc91bd7e" providerId="ADAL" clId="{8C2BAE42-1C16-4845-96E0-99B680FE4868}" dt="2022-09-14T14:52:22.486" v="497" actId="20577"/>
        <pc:sldMkLst>
          <pc:docMk/>
          <pc:sldMk cId="965824492" sldId="330"/>
        </pc:sldMkLst>
      </pc:sldChg>
    </pc:docChg>
  </pc:docChgLst>
  <pc:docChgLst>
    <pc:chgData name="Francesco Fransesini" userId="f4b06c69-b125-4814-a67d-adf8dc91bd7e" providerId="ADAL" clId="{61C8CED4-AC64-4961-9132-52218DF548E9}"/>
    <pc:docChg chg="undo custSel addSld delSld modSld sldOrd">
      <pc:chgData name="Francesco Fransesini" userId="f4b06c69-b125-4814-a67d-adf8dc91bd7e" providerId="ADAL" clId="{61C8CED4-AC64-4961-9132-52218DF548E9}" dt="2021-11-25T16:46:01.290" v="4355" actId="1076"/>
      <pc:docMkLst>
        <pc:docMk/>
      </pc:docMkLst>
      <pc:sldChg chg="addSp delSp modSp mod setBg">
        <pc:chgData name="Francesco Fransesini" userId="f4b06c69-b125-4814-a67d-adf8dc91bd7e" providerId="ADAL" clId="{61C8CED4-AC64-4961-9132-52218DF548E9}" dt="2021-11-25T16:29:46.591" v="4262"/>
        <pc:sldMkLst>
          <pc:docMk/>
          <pc:sldMk cId="344444313" sldId="279"/>
        </pc:sldMkLst>
      </pc:sldChg>
      <pc:sldChg chg="del">
        <pc:chgData name="Francesco Fransesini" userId="f4b06c69-b125-4814-a67d-adf8dc91bd7e" providerId="ADAL" clId="{61C8CED4-AC64-4961-9132-52218DF548E9}" dt="2021-11-22T12:51:37.477" v="77" actId="47"/>
        <pc:sldMkLst>
          <pc:docMk/>
          <pc:sldMk cId="2404336689" sldId="280"/>
        </pc:sldMkLst>
      </pc:sldChg>
      <pc:sldChg chg="modSp del mod">
        <pc:chgData name="Francesco Fransesini" userId="f4b06c69-b125-4814-a67d-adf8dc91bd7e" providerId="ADAL" clId="{61C8CED4-AC64-4961-9132-52218DF548E9}" dt="2021-11-22T12:55:02.969" v="118" actId="47"/>
        <pc:sldMkLst>
          <pc:docMk/>
          <pc:sldMk cId="3764038175" sldId="281"/>
        </pc:sldMkLst>
      </pc:sldChg>
      <pc:sldChg chg="modSp del mod">
        <pc:chgData name="Francesco Fransesini" userId="f4b06c69-b125-4814-a67d-adf8dc91bd7e" providerId="ADAL" clId="{61C8CED4-AC64-4961-9132-52218DF548E9}" dt="2021-11-22T12:55:04.057" v="119" actId="47"/>
        <pc:sldMkLst>
          <pc:docMk/>
          <pc:sldMk cId="3200062148" sldId="282"/>
        </pc:sldMkLst>
      </pc:sldChg>
      <pc:sldChg chg="modSp mod">
        <pc:chgData name="Francesco Fransesini" userId="f4b06c69-b125-4814-a67d-adf8dc91bd7e" providerId="ADAL" clId="{61C8CED4-AC64-4961-9132-52218DF548E9}" dt="2021-11-25T16:46:01.290" v="4355" actId="1076"/>
        <pc:sldMkLst>
          <pc:docMk/>
          <pc:sldMk cId="3110927197" sldId="283"/>
        </pc:sldMkLst>
      </pc:sldChg>
      <pc:sldChg chg="del">
        <pc:chgData name="Francesco Fransesini" userId="f4b06c69-b125-4814-a67d-adf8dc91bd7e" providerId="ADAL" clId="{61C8CED4-AC64-4961-9132-52218DF548E9}" dt="2021-11-22T12:54:47.849" v="116" actId="47"/>
        <pc:sldMkLst>
          <pc:docMk/>
          <pc:sldMk cId="2728386151" sldId="284"/>
        </pc:sldMkLst>
      </pc:sldChg>
      <pc:sldChg chg="del">
        <pc:chgData name="Francesco Fransesini" userId="f4b06c69-b125-4814-a67d-adf8dc91bd7e" providerId="ADAL" clId="{61C8CED4-AC64-4961-9132-52218DF548E9}" dt="2021-11-22T12:52:21.426" v="90" actId="47"/>
        <pc:sldMkLst>
          <pc:docMk/>
          <pc:sldMk cId="3209613870" sldId="285"/>
        </pc:sldMkLst>
      </pc:sldChg>
      <pc:sldChg chg="addSp delSp modSp mod ord">
        <pc:chgData name="Francesco Fransesini" userId="f4b06c69-b125-4814-a67d-adf8dc91bd7e" providerId="ADAL" clId="{61C8CED4-AC64-4961-9132-52218DF548E9}" dt="2021-11-25T13:59:49.375" v="3539" actId="1076"/>
        <pc:sldMkLst>
          <pc:docMk/>
          <pc:sldMk cId="2981217424" sldId="286"/>
        </pc:sldMkLst>
      </pc:sldChg>
      <pc:sldChg chg="modSp mod">
        <pc:chgData name="Francesco Fransesini" userId="f4b06c69-b125-4814-a67d-adf8dc91bd7e" providerId="ADAL" clId="{61C8CED4-AC64-4961-9132-52218DF548E9}" dt="2021-11-22T12:49:14.790" v="68" actId="20577"/>
        <pc:sldMkLst>
          <pc:docMk/>
          <pc:sldMk cId="3660757301" sldId="289"/>
        </pc:sldMkLst>
      </pc:sldChg>
      <pc:sldChg chg="addSp delSp modSp mod">
        <pc:chgData name="Francesco Fransesini" userId="f4b06c69-b125-4814-a67d-adf8dc91bd7e" providerId="ADAL" clId="{61C8CED4-AC64-4961-9132-52218DF548E9}" dt="2021-11-25T13:59:57.919" v="3542" actId="1076"/>
        <pc:sldMkLst>
          <pc:docMk/>
          <pc:sldMk cId="2016408543" sldId="290"/>
        </pc:sldMkLst>
      </pc:sldChg>
      <pc:sldChg chg="modSp mod">
        <pc:chgData name="Francesco Fransesini" userId="f4b06c69-b125-4814-a67d-adf8dc91bd7e" providerId="ADAL" clId="{61C8CED4-AC64-4961-9132-52218DF548E9}" dt="2021-11-22T12:51:42.684" v="78"/>
        <pc:sldMkLst>
          <pc:docMk/>
          <pc:sldMk cId="2300865899" sldId="291"/>
        </pc:sldMkLst>
      </pc:sldChg>
      <pc:sldChg chg="del">
        <pc:chgData name="Francesco Fransesini" userId="f4b06c69-b125-4814-a67d-adf8dc91bd7e" providerId="ADAL" clId="{61C8CED4-AC64-4961-9132-52218DF548E9}" dt="2021-11-22T12:52:42.361" v="92" actId="47"/>
        <pc:sldMkLst>
          <pc:docMk/>
          <pc:sldMk cId="1380210980" sldId="292"/>
        </pc:sldMkLst>
      </pc:sldChg>
      <pc:sldChg chg="del">
        <pc:chgData name="Francesco Fransesini" userId="f4b06c69-b125-4814-a67d-adf8dc91bd7e" providerId="ADAL" clId="{61C8CED4-AC64-4961-9132-52218DF548E9}" dt="2021-11-22T12:52:04.052" v="88" actId="47"/>
        <pc:sldMkLst>
          <pc:docMk/>
          <pc:sldMk cId="622357378" sldId="293"/>
        </pc:sldMkLst>
      </pc:sldChg>
      <pc:sldChg chg="addSp delSp modSp mod">
        <pc:chgData name="Francesco Fransesini" userId="f4b06c69-b125-4814-a67d-adf8dc91bd7e" providerId="ADAL" clId="{61C8CED4-AC64-4961-9132-52218DF548E9}" dt="2021-11-25T14:01:39.936" v="3549" actId="20577"/>
        <pc:sldMkLst>
          <pc:docMk/>
          <pc:sldMk cId="3193927938" sldId="294"/>
        </pc:sldMkLst>
      </pc:sldChg>
      <pc:sldChg chg="addSp delSp modSp add mod ord setBg">
        <pc:chgData name="Francesco Fransesini" userId="f4b06c69-b125-4814-a67d-adf8dc91bd7e" providerId="ADAL" clId="{61C8CED4-AC64-4961-9132-52218DF548E9}" dt="2021-11-25T16:29:57.479" v="4264" actId="403"/>
        <pc:sldMkLst>
          <pc:docMk/>
          <pc:sldMk cId="2026972222" sldId="295"/>
        </pc:sldMkLst>
      </pc:sldChg>
      <pc:sldChg chg="del">
        <pc:chgData name="Francesco Fransesini" userId="f4b06c69-b125-4814-a67d-adf8dc91bd7e" providerId="ADAL" clId="{61C8CED4-AC64-4961-9132-52218DF548E9}" dt="2021-11-22T12:54:29.237" v="114" actId="47"/>
        <pc:sldMkLst>
          <pc:docMk/>
          <pc:sldMk cId="3437182509" sldId="295"/>
        </pc:sldMkLst>
      </pc:sldChg>
      <pc:sldChg chg="add del">
        <pc:chgData name="Francesco Fransesini" userId="f4b06c69-b125-4814-a67d-adf8dc91bd7e" providerId="ADAL" clId="{61C8CED4-AC64-4961-9132-52218DF548E9}" dt="2021-11-22T15:09:39.950" v="2145" actId="47"/>
        <pc:sldMkLst>
          <pc:docMk/>
          <pc:sldMk cId="69643475" sldId="296"/>
        </pc:sldMkLst>
      </pc:sldChg>
      <pc:sldChg chg="del">
        <pc:chgData name="Francesco Fransesini" userId="f4b06c69-b125-4814-a67d-adf8dc91bd7e" providerId="ADAL" clId="{61C8CED4-AC64-4961-9132-52218DF548E9}" dt="2021-11-22T12:54:44.794" v="115" actId="47"/>
        <pc:sldMkLst>
          <pc:docMk/>
          <pc:sldMk cId="739578750" sldId="296"/>
        </pc:sldMkLst>
      </pc:sldChg>
      <pc:sldChg chg="new del">
        <pc:chgData name="Francesco Fransesini" userId="f4b06c69-b125-4814-a67d-adf8dc91bd7e" providerId="ADAL" clId="{61C8CED4-AC64-4961-9132-52218DF548E9}" dt="2021-11-22T13:26:47.868" v="344" actId="47"/>
        <pc:sldMkLst>
          <pc:docMk/>
          <pc:sldMk cId="1669531860" sldId="296"/>
        </pc:sldMkLst>
      </pc:sldChg>
      <pc:sldChg chg="addSp delSp modSp add mod">
        <pc:chgData name="Francesco Fransesini" userId="f4b06c69-b125-4814-a67d-adf8dc91bd7e" providerId="ADAL" clId="{61C8CED4-AC64-4961-9132-52218DF548E9}" dt="2021-11-25T16:30:04.862" v="4265" actId="108"/>
        <pc:sldMkLst>
          <pc:docMk/>
          <pc:sldMk cId="397483623" sldId="297"/>
        </pc:sldMkLst>
      </pc:sldChg>
      <pc:sldChg chg="add del">
        <pc:chgData name="Francesco Fransesini" userId="f4b06c69-b125-4814-a67d-adf8dc91bd7e" providerId="ADAL" clId="{61C8CED4-AC64-4961-9132-52218DF548E9}" dt="2021-11-22T13:41:47.817" v="663" actId="47"/>
        <pc:sldMkLst>
          <pc:docMk/>
          <pc:sldMk cId="522315084" sldId="297"/>
        </pc:sldMkLst>
      </pc:sldChg>
      <pc:sldChg chg="del">
        <pc:chgData name="Francesco Fransesini" userId="f4b06c69-b125-4814-a67d-adf8dc91bd7e" providerId="ADAL" clId="{61C8CED4-AC64-4961-9132-52218DF548E9}" dt="2021-11-22T12:54:51.061" v="117" actId="47"/>
        <pc:sldMkLst>
          <pc:docMk/>
          <pc:sldMk cId="2165082014" sldId="297"/>
        </pc:sldMkLst>
      </pc:sldChg>
      <pc:sldChg chg="add del replId">
        <pc:chgData name="Francesco Fransesini" userId="f4b06c69-b125-4814-a67d-adf8dc91bd7e" providerId="ADAL" clId="{61C8CED4-AC64-4961-9132-52218DF548E9}" dt="2021-11-22T13:41:47.817" v="663" actId="47"/>
        <pc:sldMkLst>
          <pc:docMk/>
          <pc:sldMk cId="677914847" sldId="298"/>
        </pc:sldMkLst>
      </pc:sldChg>
      <pc:sldChg chg="del">
        <pc:chgData name="Francesco Fransesini" userId="f4b06c69-b125-4814-a67d-adf8dc91bd7e" providerId="ADAL" clId="{61C8CED4-AC64-4961-9132-52218DF548E9}" dt="2021-11-22T12:52:09.023" v="89" actId="47"/>
        <pc:sldMkLst>
          <pc:docMk/>
          <pc:sldMk cId="870428124" sldId="298"/>
        </pc:sldMkLst>
      </pc:sldChg>
      <pc:sldChg chg="addSp delSp modSp add mod">
        <pc:chgData name="Francesco Fransesini" userId="f4b06c69-b125-4814-a67d-adf8dc91bd7e" providerId="ADAL" clId="{61C8CED4-AC64-4961-9132-52218DF548E9}" dt="2021-11-25T16:30:23.805" v="4267" actId="1076"/>
        <pc:sldMkLst>
          <pc:docMk/>
          <pc:sldMk cId="4145894092" sldId="298"/>
        </pc:sldMkLst>
      </pc:sldChg>
      <pc:sldChg chg="add del">
        <pc:chgData name="Francesco Fransesini" userId="f4b06c69-b125-4814-a67d-adf8dc91bd7e" providerId="ADAL" clId="{61C8CED4-AC64-4961-9132-52218DF548E9}" dt="2021-11-22T13:41:47.817" v="663" actId="47"/>
        <pc:sldMkLst>
          <pc:docMk/>
          <pc:sldMk cId="34795076" sldId="299"/>
        </pc:sldMkLst>
      </pc:sldChg>
      <pc:sldChg chg="addSp delSp modSp add mod ord replId">
        <pc:chgData name="Francesco Fransesini" userId="f4b06c69-b125-4814-a67d-adf8dc91bd7e" providerId="ADAL" clId="{61C8CED4-AC64-4961-9132-52218DF548E9}" dt="2021-11-25T12:57:23.256" v="2732" actId="208"/>
        <pc:sldMkLst>
          <pc:docMk/>
          <pc:sldMk cId="1993491934" sldId="299"/>
        </pc:sldMkLst>
      </pc:sldChg>
      <pc:sldChg chg="del">
        <pc:chgData name="Francesco Fransesini" userId="f4b06c69-b125-4814-a67d-adf8dc91bd7e" providerId="ADAL" clId="{61C8CED4-AC64-4961-9132-52218DF548E9}" dt="2021-11-22T12:52:35.705" v="91" actId="47"/>
        <pc:sldMkLst>
          <pc:docMk/>
          <pc:sldMk cId="3905888809" sldId="299"/>
        </pc:sldMkLst>
      </pc:sldChg>
      <pc:sldChg chg="addSp delSp modSp add mod">
        <pc:chgData name="Francesco Fransesini" userId="f4b06c69-b125-4814-a67d-adf8dc91bd7e" providerId="ADAL" clId="{61C8CED4-AC64-4961-9132-52218DF548E9}" dt="2021-11-25T16:43:08.321" v="4316" actId="1076"/>
        <pc:sldMkLst>
          <pc:docMk/>
          <pc:sldMk cId="3003243823" sldId="300"/>
        </pc:sldMkLst>
      </pc:sldChg>
      <pc:sldChg chg="add del replId">
        <pc:chgData name="Francesco Fransesini" userId="f4b06c69-b125-4814-a67d-adf8dc91bd7e" providerId="ADAL" clId="{61C8CED4-AC64-4961-9132-52218DF548E9}" dt="2021-11-22T13:41:47.817" v="663" actId="47"/>
        <pc:sldMkLst>
          <pc:docMk/>
          <pc:sldMk cId="3148580092" sldId="300"/>
        </pc:sldMkLst>
      </pc:sldChg>
      <pc:sldChg chg="add del replId">
        <pc:chgData name="Francesco Fransesini" userId="f4b06c69-b125-4814-a67d-adf8dc91bd7e" providerId="ADAL" clId="{61C8CED4-AC64-4961-9132-52218DF548E9}" dt="2021-11-22T15:09:41.526" v="2146" actId="47"/>
        <pc:sldMkLst>
          <pc:docMk/>
          <pc:sldMk cId="3349351158" sldId="301"/>
        </pc:sldMkLst>
      </pc:sldChg>
      <pc:sldChg chg="add del replId">
        <pc:chgData name="Francesco Fransesini" userId="f4b06c69-b125-4814-a67d-adf8dc91bd7e" providerId="ADAL" clId="{61C8CED4-AC64-4961-9132-52218DF548E9}" dt="2021-11-22T13:41:47.817" v="663" actId="47"/>
        <pc:sldMkLst>
          <pc:docMk/>
          <pc:sldMk cId="3534785457" sldId="301"/>
        </pc:sldMkLst>
      </pc:sldChg>
      <pc:sldChg chg="addSp modSp add del mod ord replId">
        <pc:chgData name="Francesco Fransesini" userId="f4b06c69-b125-4814-a67d-adf8dc91bd7e" providerId="ADAL" clId="{61C8CED4-AC64-4961-9132-52218DF548E9}" dt="2021-11-25T13:24:19.213" v="2990" actId="47"/>
        <pc:sldMkLst>
          <pc:docMk/>
          <pc:sldMk cId="1244087186" sldId="302"/>
        </pc:sldMkLst>
      </pc:sldChg>
      <pc:sldChg chg="add del replId">
        <pc:chgData name="Francesco Fransesini" userId="f4b06c69-b125-4814-a67d-adf8dc91bd7e" providerId="ADAL" clId="{61C8CED4-AC64-4961-9132-52218DF548E9}" dt="2021-11-22T13:41:47.817" v="663" actId="47"/>
        <pc:sldMkLst>
          <pc:docMk/>
          <pc:sldMk cId="2092627617" sldId="302"/>
        </pc:sldMkLst>
      </pc:sldChg>
      <pc:sldChg chg="addSp delSp modSp add mod ord replId">
        <pc:chgData name="Francesco Fransesini" userId="f4b06c69-b125-4814-a67d-adf8dc91bd7e" providerId="ADAL" clId="{61C8CED4-AC64-4961-9132-52218DF548E9}" dt="2021-11-25T12:38:28.808" v="2636" actId="1076"/>
        <pc:sldMkLst>
          <pc:docMk/>
          <pc:sldMk cId="2602642373" sldId="303"/>
        </pc:sldMkLst>
      </pc:sldChg>
      <pc:sldChg chg="addSp delSp modSp add del mod">
        <pc:chgData name="Francesco Fransesini" userId="f4b06c69-b125-4814-a67d-adf8dc91bd7e" providerId="ADAL" clId="{61C8CED4-AC64-4961-9132-52218DF548E9}" dt="2021-11-25T16:14:55.482" v="4250" actId="47"/>
        <pc:sldMkLst>
          <pc:docMk/>
          <pc:sldMk cId="3131663807" sldId="304"/>
        </pc:sldMkLst>
      </pc:sldChg>
      <pc:sldChg chg="addSp delSp modSp new mod">
        <pc:chgData name="Francesco Fransesini" userId="f4b06c69-b125-4814-a67d-adf8dc91bd7e" providerId="ADAL" clId="{61C8CED4-AC64-4961-9132-52218DF548E9}" dt="2021-11-25T15:50:20.900" v="3864" actId="14100"/>
        <pc:sldMkLst>
          <pc:docMk/>
          <pc:sldMk cId="3662986856" sldId="305"/>
        </pc:sldMkLst>
      </pc:sldChg>
    </pc:docChg>
  </pc:docChgLst>
  <pc:docChgLst>
    <pc:chgData name="Francesco Fransesini" userId="f4b06c69-b125-4814-a67d-adf8dc91bd7e" providerId="ADAL" clId="{2D414CEC-CEC5-44AC-B1C2-7A79C12DB2B1}"/>
    <pc:docChg chg="undo custSel addSld delSld modSld">
      <pc:chgData name="Francesco Fransesini" userId="f4b06c69-b125-4814-a67d-adf8dc91bd7e" providerId="ADAL" clId="{2D414CEC-CEC5-44AC-B1C2-7A79C12DB2B1}" dt="2022-07-11T13:49:29.776" v="2678"/>
      <pc:docMkLst>
        <pc:docMk/>
      </pc:docMkLst>
      <pc:sldChg chg="modSp mod">
        <pc:chgData name="Francesco Fransesini" userId="f4b06c69-b125-4814-a67d-adf8dc91bd7e" providerId="ADAL" clId="{2D414CEC-CEC5-44AC-B1C2-7A79C12DB2B1}" dt="2022-07-11T12:18:19.644" v="2275"/>
        <pc:sldMkLst>
          <pc:docMk/>
          <pc:sldMk cId="3110927197" sldId="283"/>
        </pc:sldMkLst>
      </pc:sldChg>
      <pc:sldChg chg="addSp delSp modSp add mod">
        <pc:chgData name="Francesco Fransesini" userId="f4b06c69-b125-4814-a67d-adf8dc91bd7e" providerId="ADAL" clId="{2D414CEC-CEC5-44AC-B1C2-7A79C12DB2B1}" dt="2022-07-11T12:29:09.030" v="2393" actId="6549"/>
        <pc:sldMkLst>
          <pc:docMk/>
          <pc:sldMk cId="2228359365" sldId="284"/>
        </pc:sldMkLst>
      </pc:sldChg>
      <pc:sldChg chg="addSp delSp modSp add mod">
        <pc:chgData name="Francesco Fransesini" userId="f4b06c69-b125-4814-a67d-adf8dc91bd7e" providerId="ADAL" clId="{2D414CEC-CEC5-44AC-B1C2-7A79C12DB2B1}" dt="2022-07-11T13:26:39.305" v="2668" actId="14100"/>
        <pc:sldMkLst>
          <pc:docMk/>
          <pc:sldMk cId="3097175895" sldId="285"/>
        </pc:sldMkLst>
      </pc:sldChg>
      <pc:sldChg chg="modSp mod">
        <pc:chgData name="Francesco Fransesini" userId="f4b06c69-b125-4814-a67d-adf8dc91bd7e" providerId="ADAL" clId="{2D414CEC-CEC5-44AC-B1C2-7A79C12DB2B1}" dt="2022-07-11T09:32:29.674" v="2262" actId="20577"/>
        <pc:sldMkLst>
          <pc:docMk/>
          <pc:sldMk cId="3660757301" sldId="289"/>
        </pc:sldMkLst>
      </pc:sldChg>
      <pc:sldChg chg="modSp mod">
        <pc:chgData name="Francesco Fransesini" userId="f4b06c69-b125-4814-a67d-adf8dc91bd7e" providerId="ADAL" clId="{2D414CEC-CEC5-44AC-B1C2-7A79C12DB2B1}" dt="2022-07-11T13:49:29.776" v="2678"/>
        <pc:sldMkLst>
          <pc:docMk/>
          <pc:sldMk cId="2300865899" sldId="291"/>
        </pc:sldMkLst>
      </pc:sldChg>
      <pc:sldChg chg="modSp mod">
        <pc:chgData name="Francesco Fransesini" userId="f4b06c69-b125-4814-a67d-adf8dc91bd7e" providerId="ADAL" clId="{2D414CEC-CEC5-44AC-B1C2-7A79C12DB2B1}" dt="2022-07-11T13:48:50.607" v="2675" actId="20577"/>
        <pc:sldMkLst>
          <pc:docMk/>
          <pc:sldMk cId="4162778142" sldId="321"/>
        </pc:sldMkLst>
      </pc:sldChg>
      <pc:sldChg chg="addSp delSp modSp mod modAnim">
        <pc:chgData name="Francesco Fransesini" userId="f4b06c69-b125-4814-a67d-adf8dc91bd7e" providerId="ADAL" clId="{2D414CEC-CEC5-44AC-B1C2-7A79C12DB2B1}" dt="2022-07-11T07:10:13.388" v="2248"/>
        <pc:sldMkLst>
          <pc:docMk/>
          <pc:sldMk cId="3443271767" sldId="322"/>
        </pc:sldMkLst>
      </pc:sldChg>
      <pc:sldChg chg="addSp modSp mod">
        <pc:chgData name="Francesco Fransesini" userId="f4b06c69-b125-4814-a67d-adf8dc91bd7e" providerId="ADAL" clId="{2D414CEC-CEC5-44AC-B1C2-7A79C12DB2B1}" dt="2022-07-09T10:15:05.277" v="966" actId="1076"/>
        <pc:sldMkLst>
          <pc:docMk/>
          <pc:sldMk cId="4018901915" sldId="323"/>
        </pc:sldMkLst>
      </pc:sldChg>
      <pc:sldChg chg="modSp mod">
        <pc:chgData name="Francesco Fransesini" userId="f4b06c69-b125-4814-a67d-adf8dc91bd7e" providerId="ADAL" clId="{2D414CEC-CEC5-44AC-B1C2-7A79C12DB2B1}" dt="2022-07-11T12:34:47.991" v="2405" actId="20577"/>
        <pc:sldMkLst>
          <pc:docMk/>
          <pc:sldMk cId="1645952745" sldId="324"/>
        </pc:sldMkLst>
      </pc:sldChg>
      <pc:sldChg chg="addSp delSp modSp mod">
        <pc:chgData name="Francesco Fransesini" userId="f4b06c69-b125-4814-a67d-adf8dc91bd7e" providerId="ADAL" clId="{2D414CEC-CEC5-44AC-B1C2-7A79C12DB2B1}" dt="2022-07-11T13:40:15.348" v="2674" actId="1076"/>
        <pc:sldMkLst>
          <pc:docMk/>
          <pc:sldMk cId="4131138683" sldId="325"/>
        </pc:sldMkLst>
      </pc:sldChg>
      <pc:sldChg chg="addSp delSp modSp add mod modAnim">
        <pc:chgData name="Francesco Fransesini" userId="f4b06c69-b125-4814-a67d-adf8dc91bd7e" providerId="ADAL" clId="{2D414CEC-CEC5-44AC-B1C2-7A79C12DB2B1}" dt="2022-07-11T12:24:55.826" v="2376" actId="20577"/>
        <pc:sldMkLst>
          <pc:docMk/>
          <pc:sldMk cId="611459877" sldId="326"/>
        </pc:sldMkLst>
      </pc:sldChg>
      <pc:sldChg chg="modSp mod">
        <pc:chgData name="Francesco Fransesini" userId="f4b06c69-b125-4814-a67d-adf8dc91bd7e" providerId="ADAL" clId="{2D414CEC-CEC5-44AC-B1C2-7A79C12DB2B1}" dt="2022-07-11T12:36:26.750" v="2421" actId="20577"/>
        <pc:sldMkLst>
          <pc:docMk/>
          <pc:sldMk cId="601455540" sldId="327"/>
        </pc:sldMkLst>
      </pc:sldChg>
      <pc:sldChg chg="add del">
        <pc:chgData name="Francesco Fransesini" userId="f4b06c69-b125-4814-a67d-adf8dc91bd7e" providerId="ADAL" clId="{2D414CEC-CEC5-44AC-B1C2-7A79C12DB2B1}" dt="2022-07-09T10:15:15.608" v="967" actId="47"/>
        <pc:sldMkLst>
          <pc:docMk/>
          <pc:sldMk cId="2081426746" sldId="327"/>
        </pc:sldMkLst>
      </pc:sldChg>
      <pc:sldChg chg="modSp mod">
        <pc:chgData name="Francesco Fransesini" userId="f4b06c69-b125-4814-a67d-adf8dc91bd7e" providerId="ADAL" clId="{2D414CEC-CEC5-44AC-B1C2-7A79C12DB2B1}" dt="2022-07-11T12:49:25.105" v="2652" actId="14100"/>
        <pc:sldMkLst>
          <pc:docMk/>
          <pc:sldMk cId="340539807" sldId="328"/>
        </pc:sldMkLst>
      </pc:sldChg>
      <pc:sldChg chg="modSp mod">
        <pc:chgData name="Francesco Fransesini" userId="f4b06c69-b125-4814-a67d-adf8dc91bd7e" providerId="ADAL" clId="{2D414CEC-CEC5-44AC-B1C2-7A79C12DB2B1}" dt="2022-07-11T12:44:55.258" v="2651" actId="20577"/>
        <pc:sldMkLst>
          <pc:docMk/>
          <pc:sldMk cId="3702044487" sldId="329"/>
        </pc:sldMkLst>
      </pc:sldChg>
    </pc:docChg>
  </pc:docChgLst>
  <pc:docChgLst>
    <pc:chgData name="Francesco" userId="f4b06c69-b125-4814-a67d-adf8dc91bd7e" providerId="ADAL" clId="{0161092C-F134-475C-A7C9-516DCBA973BB}"/>
    <pc:docChg chg="undo custSel modSld">
      <pc:chgData name="Francesco" userId="f4b06c69-b125-4814-a67d-adf8dc91bd7e" providerId="ADAL" clId="{0161092C-F134-475C-A7C9-516DCBA973BB}" dt="2022-08-31T13:28:25.066" v="589" actId="20577"/>
      <pc:docMkLst>
        <pc:docMk/>
      </pc:docMkLst>
      <pc:sldChg chg="modSp mod">
        <pc:chgData name="Francesco" userId="f4b06c69-b125-4814-a67d-adf8dc91bd7e" providerId="ADAL" clId="{0161092C-F134-475C-A7C9-516DCBA973BB}" dt="2022-08-31T13:26:09.259" v="565" actId="1076"/>
        <pc:sldMkLst>
          <pc:docMk/>
          <pc:sldMk cId="3110927197" sldId="283"/>
        </pc:sldMkLst>
      </pc:sldChg>
      <pc:sldChg chg="modSp mod">
        <pc:chgData name="Francesco" userId="f4b06c69-b125-4814-a67d-adf8dc91bd7e" providerId="ADAL" clId="{0161092C-F134-475C-A7C9-516DCBA973BB}" dt="2022-08-31T13:28:25.066" v="589" actId="20577"/>
        <pc:sldMkLst>
          <pc:docMk/>
          <pc:sldMk cId="4209555991" sldId="326"/>
        </pc:sldMkLst>
      </pc:sldChg>
      <pc:sldChg chg="addSp modSp mod">
        <pc:chgData name="Francesco" userId="f4b06c69-b125-4814-a67d-adf8dc91bd7e" providerId="ADAL" clId="{0161092C-F134-475C-A7C9-516DCBA973BB}" dt="2022-08-31T13:05:06.201" v="564" actId="20577"/>
        <pc:sldMkLst>
          <pc:docMk/>
          <pc:sldMk cId="637572437" sldId="327"/>
        </pc:sldMkLst>
      </pc:sldChg>
    </pc:docChg>
  </pc:docChgLst>
  <pc:docChgLst>
    <pc:chgData name="Francesco" userId="f4b06c69-b125-4814-a67d-adf8dc91bd7e" providerId="ADAL" clId="{0F2DADEC-2ED7-42BE-8FF6-E0C0AD14E04E}"/>
    <pc:docChg chg="undo redo custSel delSld modSld">
      <pc:chgData name="Francesco" userId="f4b06c69-b125-4814-a67d-adf8dc91bd7e" providerId="ADAL" clId="{0F2DADEC-2ED7-42BE-8FF6-E0C0AD14E04E}" dt="2022-10-26T10:24:01.145" v="695" actId="20577"/>
      <pc:docMkLst>
        <pc:docMk/>
      </pc:docMkLst>
      <pc:sldChg chg="addSp delSp modSp mod">
        <pc:chgData name="Francesco" userId="f4b06c69-b125-4814-a67d-adf8dc91bd7e" providerId="ADAL" clId="{0F2DADEC-2ED7-42BE-8FF6-E0C0AD14E04E}" dt="2022-10-17T09:31:44.273" v="78"/>
        <pc:sldMkLst>
          <pc:docMk/>
          <pc:sldMk cId="2231268605" sldId="280"/>
        </pc:sldMkLst>
      </pc:sldChg>
      <pc:sldChg chg="modSp mod">
        <pc:chgData name="Francesco" userId="f4b06c69-b125-4814-a67d-adf8dc91bd7e" providerId="ADAL" clId="{0F2DADEC-2ED7-42BE-8FF6-E0C0AD14E04E}" dt="2022-10-25T12:51:31.672" v="127" actId="20577"/>
        <pc:sldMkLst>
          <pc:docMk/>
          <pc:sldMk cId="3097175895" sldId="285"/>
        </pc:sldMkLst>
      </pc:sldChg>
      <pc:sldChg chg="addSp delSp modSp mod">
        <pc:chgData name="Francesco" userId="f4b06c69-b125-4814-a67d-adf8dc91bd7e" providerId="ADAL" clId="{0F2DADEC-2ED7-42BE-8FF6-E0C0AD14E04E}" dt="2022-10-17T09:29:35.499" v="62" actId="1076"/>
        <pc:sldMkLst>
          <pc:docMk/>
          <pc:sldMk cId="2300865899" sldId="291"/>
        </pc:sldMkLst>
      </pc:sldChg>
      <pc:sldChg chg="addSp delSp modSp mod">
        <pc:chgData name="Francesco" userId="f4b06c69-b125-4814-a67d-adf8dc91bd7e" providerId="ADAL" clId="{0F2DADEC-2ED7-42BE-8FF6-E0C0AD14E04E}" dt="2022-10-17T09:31:54.848" v="83"/>
        <pc:sldMkLst>
          <pc:docMk/>
          <pc:sldMk cId="1794152004" sldId="320"/>
        </pc:sldMkLst>
      </pc:sldChg>
      <pc:sldChg chg="modSp mod">
        <pc:chgData name="Francesco" userId="f4b06c69-b125-4814-a67d-adf8dc91bd7e" providerId="ADAL" clId="{0F2DADEC-2ED7-42BE-8FF6-E0C0AD14E04E}" dt="2022-10-26T09:51:30.612" v="141" actId="1036"/>
        <pc:sldMkLst>
          <pc:docMk/>
          <pc:sldMk cId="4018901915" sldId="323"/>
        </pc:sldMkLst>
      </pc:sldChg>
      <pc:sldChg chg="del">
        <pc:chgData name="Francesco" userId="f4b06c69-b125-4814-a67d-adf8dc91bd7e" providerId="ADAL" clId="{0F2DADEC-2ED7-42BE-8FF6-E0C0AD14E04E}" dt="2022-10-17T09:30:23.962" v="67" actId="47"/>
        <pc:sldMkLst>
          <pc:docMk/>
          <pc:sldMk cId="1645952745" sldId="324"/>
        </pc:sldMkLst>
      </pc:sldChg>
      <pc:sldChg chg="modSp mod">
        <pc:chgData name="Francesco" userId="f4b06c69-b125-4814-a67d-adf8dc91bd7e" providerId="ADAL" clId="{0F2DADEC-2ED7-42BE-8FF6-E0C0AD14E04E}" dt="2022-10-26T10:11:28.220" v="212" actId="5793"/>
        <pc:sldMkLst>
          <pc:docMk/>
          <pc:sldMk cId="3322540196" sldId="325"/>
        </pc:sldMkLst>
      </pc:sldChg>
      <pc:sldChg chg="addSp delSp modSp mod">
        <pc:chgData name="Francesco" userId="f4b06c69-b125-4814-a67d-adf8dc91bd7e" providerId="ADAL" clId="{0F2DADEC-2ED7-42BE-8FF6-E0C0AD14E04E}" dt="2022-10-17T09:32:02.914" v="87"/>
        <pc:sldMkLst>
          <pc:docMk/>
          <pc:sldMk cId="4131138683" sldId="325"/>
        </pc:sldMkLst>
      </pc:sldChg>
      <pc:sldChg chg="addSp delSp modSp mod">
        <pc:chgData name="Francesco" userId="f4b06c69-b125-4814-a67d-adf8dc91bd7e" providerId="ADAL" clId="{0F2DADEC-2ED7-42BE-8FF6-E0C0AD14E04E}" dt="2022-10-17T09:32:14.069" v="91" actId="478"/>
        <pc:sldMkLst>
          <pc:docMk/>
          <pc:sldMk cId="611459877" sldId="326"/>
        </pc:sldMkLst>
      </pc:sldChg>
      <pc:sldChg chg="addSp delSp modSp mod">
        <pc:chgData name="Francesco" userId="f4b06c69-b125-4814-a67d-adf8dc91bd7e" providerId="ADAL" clId="{0F2DADEC-2ED7-42BE-8FF6-E0C0AD14E04E}" dt="2022-10-17T09:32:47.156" v="97"/>
        <pc:sldMkLst>
          <pc:docMk/>
          <pc:sldMk cId="1915174116" sldId="328"/>
        </pc:sldMkLst>
      </pc:sldChg>
      <pc:sldChg chg="del">
        <pc:chgData name="Francesco" userId="f4b06c69-b125-4814-a67d-adf8dc91bd7e" providerId="ADAL" clId="{0F2DADEC-2ED7-42BE-8FF6-E0C0AD14E04E}" dt="2022-10-17T09:29:41.577" v="64" actId="47"/>
        <pc:sldMkLst>
          <pc:docMk/>
          <pc:sldMk cId="1609017417" sldId="329"/>
        </pc:sldMkLst>
      </pc:sldChg>
      <pc:sldChg chg="del">
        <pc:chgData name="Francesco" userId="f4b06c69-b125-4814-a67d-adf8dc91bd7e" providerId="ADAL" clId="{0F2DADEC-2ED7-42BE-8FF6-E0C0AD14E04E}" dt="2022-10-17T09:29:39.052" v="63" actId="47"/>
        <pc:sldMkLst>
          <pc:docMk/>
          <pc:sldMk cId="965824492" sldId="330"/>
        </pc:sldMkLst>
      </pc:sldChg>
      <pc:sldChg chg="addSp modSp mod">
        <pc:chgData name="Francesco" userId="f4b06c69-b125-4814-a67d-adf8dc91bd7e" providerId="ADAL" clId="{0F2DADEC-2ED7-42BE-8FF6-E0C0AD14E04E}" dt="2022-10-26T10:14:05.514" v="246" actId="20577"/>
        <pc:sldMkLst>
          <pc:docMk/>
          <pc:sldMk cId="1099312648" sldId="330"/>
        </pc:sldMkLst>
      </pc:sldChg>
      <pc:sldChg chg="modSp mod">
        <pc:chgData name="Francesco" userId="f4b06c69-b125-4814-a67d-adf8dc91bd7e" providerId="ADAL" clId="{0F2DADEC-2ED7-42BE-8FF6-E0C0AD14E04E}" dt="2022-10-26T10:04:40.456" v="190" actId="20577"/>
        <pc:sldMkLst>
          <pc:docMk/>
          <pc:sldMk cId="3248825162" sldId="332"/>
        </pc:sldMkLst>
      </pc:sldChg>
      <pc:sldChg chg="modSp mod">
        <pc:chgData name="Francesco" userId="f4b06c69-b125-4814-a67d-adf8dc91bd7e" providerId="ADAL" clId="{0F2DADEC-2ED7-42BE-8FF6-E0C0AD14E04E}" dt="2022-10-26T10:00:15.373" v="143" actId="14734"/>
        <pc:sldMkLst>
          <pc:docMk/>
          <pc:sldMk cId="827357627" sldId="335"/>
        </pc:sldMkLst>
      </pc:sldChg>
      <pc:sldChg chg="modSp mod">
        <pc:chgData name="Francesco" userId="f4b06c69-b125-4814-a67d-adf8dc91bd7e" providerId="ADAL" clId="{0F2DADEC-2ED7-42BE-8FF6-E0C0AD14E04E}" dt="2022-10-26T10:04:57.369" v="194" actId="20577"/>
        <pc:sldMkLst>
          <pc:docMk/>
          <pc:sldMk cId="1808261828" sldId="338"/>
        </pc:sldMkLst>
      </pc:sldChg>
      <pc:sldChg chg="modSp mod">
        <pc:chgData name="Francesco" userId="f4b06c69-b125-4814-a67d-adf8dc91bd7e" providerId="ADAL" clId="{0F2DADEC-2ED7-42BE-8FF6-E0C0AD14E04E}" dt="2022-10-25T16:49:59.642" v="135" actId="403"/>
        <pc:sldMkLst>
          <pc:docMk/>
          <pc:sldMk cId="1931967939" sldId="340"/>
        </pc:sldMkLst>
      </pc:sldChg>
      <pc:sldChg chg="modSp mod">
        <pc:chgData name="Francesco" userId="f4b06c69-b125-4814-a67d-adf8dc91bd7e" providerId="ADAL" clId="{0F2DADEC-2ED7-42BE-8FF6-E0C0AD14E04E}" dt="2022-10-26T10:17:31.763" v="317" actId="313"/>
        <pc:sldMkLst>
          <pc:docMk/>
          <pc:sldMk cId="3163681491" sldId="342"/>
        </pc:sldMkLst>
      </pc:sldChg>
      <pc:sldChg chg="modSp mod">
        <pc:chgData name="Francesco" userId="f4b06c69-b125-4814-a67d-adf8dc91bd7e" providerId="ADAL" clId="{0F2DADEC-2ED7-42BE-8FF6-E0C0AD14E04E}" dt="2022-10-26T10:24:01.145" v="695" actId="20577"/>
        <pc:sldMkLst>
          <pc:docMk/>
          <pc:sldMk cId="1271989052" sldId="343"/>
        </pc:sldMkLst>
      </pc:sldChg>
    </pc:docChg>
  </pc:docChgLst>
  <pc:docChgLst>
    <pc:chgData name="Francesco Fransesini" userId="f4b06c69-b125-4814-a67d-adf8dc91bd7e" providerId="ADAL" clId="{2E187B6C-556C-4919-A45C-D3B4865F74EB}"/>
    <pc:docChg chg="undo redo custSel addSld delSld modSld">
      <pc:chgData name="Francesco Fransesini" userId="f4b06c69-b125-4814-a67d-adf8dc91bd7e" providerId="ADAL" clId="{2E187B6C-556C-4919-A45C-D3B4865F74EB}" dt="2022-05-06T14:30:08.819" v="3440" actId="313"/>
      <pc:docMkLst>
        <pc:docMk/>
      </pc:docMkLst>
      <pc:sldChg chg="addSp delSp modSp mod">
        <pc:chgData name="Francesco Fransesini" userId="f4b06c69-b125-4814-a67d-adf8dc91bd7e" providerId="ADAL" clId="{2E187B6C-556C-4919-A45C-D3B4865F74EB}" dt="2022-05-06T14:28:37.657" v="3438" actId="20577"/>
        <pc:sldMkLst>
          <pc:docMk/>
          <pc:sldMk cId="3110927197" sldId="283"/>
        </pc:sldMkLst>
      </pc:sldChg>
      <pc:sldChg chg="delSp modSp mod">
        <pc:chgData name="Francesco Fransesini" userId="f4b06c69-b125-4814-a67d-adf8dc91bd7e" providerId="ADAL" clId="{2E187B6C-556C-4919-A45C-D3B4865F74EB}" dt="2022-05-06T13:27:06.727" v="3260" actId="1076"/>
        <pc:sldMkLst>
          <pc:docMk/>
          <pc:sldMk cId="3660757301" sldId="289"/>
        </pc:sldMkLst>
      </pc:sldChg>
      <pc:sldChg chg="addSp delSp modSp mod">
        <pc:chgData name="Francesco Fransesini" userId="f4b06c69-b125-4814-a67d-adf8dc91bd7e" providerId="ADAL" clId="{2E187B6C-556C-4919-A45C-D3B4865F74EB}" dt="2022-05-06T14:24:37.714" v="3435" actId="1076"/>
        <pc:sldMkLst>
          <pc:docMk/>
          <pc:sldMk cId="2300865899" sldId="291"/>
        </pc:sldMkLst>
      </pc:sldChg>
      <pc:sldChg chg="del">
        <pc:chgData name="Francesco Fransesini" userId="f4b06c69-b125-4814-a67d-adf8dc91bd7e" providerId="ADAL" clId="{2E187B6C-556C-4919-A45C-D3B4865F74EB}" dt="2022-05-06T08:18:25.556" v="23" actId="47"/>
        <pc:sldMkLst>
          <pc:docMk/>
          <pc:sldMk cId="397483623" sldId="297"/>
        </pc:sldMkLst>
      </pc:sldChg>
      <pc:sldChg chg="del">
        <pc:chgData name="Francesco Fransesini" userId="f4b06c69-b125-4814-a67d-adf8dc91bd7e" providerId="ADAL" clId="{2E187B6C-556C-4919-A45C-D3B4865F74EB}" dt="2022-05-06T08:18:34.776" v="32" actId="47"/>
        <pc:sldMkLst>
          <pc:docMk/>
          <pc:sldMk cId="2056906155" sldId="307"/>
        </pc:sldMkLst>
      </pc:sldChg>
      <pc:sldChg chg="del">
        <pc:chgData name="Francesco Fransesini" userId="f4b06c69-b125-4814-a67d-adf8dc91bd7e" providerId="ADAL" clId="{2E187B6C-556C-4919-A45C-D3B4865F74EB}" dt="2022-05-06T08:18:30.010" v="26" actId="47"/>
        <pc:sldMkLst>
          <pc:docMk/>
          <pc:sldMk cId="3783807114" sldId="308"/>
        </pc:sldMkLst>
      </pc:sldChg>
      <pc:sldChg chg="del">
        <pc:chgData name="Francesco Fransesini" userId="f4b06c69-b125-4814-a67d-adf8dc91bd7e" providerId="ADAL" clId="{2E187B6C-556C-4919-A45C-D3B4865F74EB}" dt="2022-05-06T08:18:28.323" v="24" actId="47"/>
        <pc:sldMkLst>
          <pc:docMk/>
          <pc:sldMk cId="1408661603" sldId="309"/>
        </pc:sldMkLst>
      </pc:sldChg>
      <pc:sldChg chg="del">
        <pc:chgData name="Francesco Fransesini" userId="f4b06c69-b125-4814-a67d-adf8dc91bd7e" providerId="ADAL" clId="{2E187B6C-556C-4919-A45C-D3B4865F74EB}" dt="2022-05-06T08:18:29.219" v="25" actId="47"/>
        <pc:sldMkLst>
          <pc:docMk/>
          <pc:sldMk cId="2088072660" sldId="310"/>
        </pc:sldMkLst>
      </pc:sldChg>
      <pc:sldChg chg="del">
        <pc:chgData name="Francesco Fransesini" userId="f4b06c69-b125-4814-a67d-adf8dc91bd7e" providerId="ADAL" clId="{2E187B6C-556C-4919-A45C-D3B4865F74EB}" dt="2022-05-06T08:18:30.761" v="27" actId="47"/>
        <pc:sldMkLst>
          <pc:docMk/>
          <pc:sldMk cId="168333168" sldId="312"/>
        </pc:sldMkLst>
      </pc:sldChg>
      <pc:sldChg chg="del">
        <pc:chgData name="Francesco Fransesini" userId="f4b06c69-b125-4814-a67d-adf8dc91bd7e" providerId="ADAL" clId="{2E187B6C-556C-4919-A45C-D3B4865F74EB}" dt="2022-05-06T08:18:31.492" v="28" actId="47"/>
        <pc:sldMkLst>
          <pc:docMk/>
          <pc:sldMk cId="1905134188" sldId="313"/>
        </pc:sldMkLst>
      </pc:sldChg>
      <pc:sldChg chg="del">
        <pc:chgData name="Francesco Fransesini" userId="f4b06c69-b125-4814-a67d-adf8dc91bd7e" providerId="ADAL" clId="{2E187B6C-556C-4919-A45C-D3B4865F74EB}" dt="2022-05-06T08:18:33.151" v="30" actId="47"/>
        <pc:sldMkLst>
          <pc:docMk/>
          <pc:sldMk cId="644395866" sldId="314"/>
        </pc:sldMkLst>
      </pc:sldChg>
      <pc:sldChg chg="del">
        <pc:chgData name="Francesco Fransesini" userId="f4b06c69-b125-4814-a67d-adf8dc91bd7e" providerId="ADAL" clId="{2E187B6C-556C-4919-A45C-D3B4865F74EB}" dt="2022-05-06T08:18:32.317" v="29" actId="47"/>
        <pc:sldMkLst>
          <pc:docMk/>
          <pc:sldMk cId="4182428671" sldId="315"/>
        </pc:sldMkLst>
      </pc:sldChg>
      <pc:sldChg chg="addSp delSp modSp mod">
        <pc:chgData name="Francesco Fransesini" userId="f4b06c69-b125-4814-a67d-adf8dc91bd7e" providerId="ADAL" clId="{2E187B6C-556C-4919-A45C-D3B4865F74EB}" dt="2022-05-06T14:21:10.792" v="3419" actId="1076"/>
        <pc:sldMkLst>
          <pc:docMk/>
          <pc:sldMk cId="96135280" sldId="316"/>
        </pc:sldMkLst>
      </pc:sldChg>
      <pc:sldChg chg="del">
        <pc:chgData name="Francesco Fransesini" userId="f4b06c69-b125-4814-a67d-adf8dc91bd7e" providerId="ADAL" clId="{2E187B6C-556C-4919-A45C-D3B4865F74EB}" dt="2022-05-06T08:18:24.209" v="22" actId="47"/>
        <pc:sldMkLst>
          <pc:docMk/>
          <pc:sldMk cId="2166740767" sldId="317"/>
        </pc:sldMkLst>
      </pc:sldChg>
      <pc:sldChg chg="addSp delSp modSp add mod">
        <pc:chgData name="Francesco Fransesini" userId="f4b06c69-b125-4814-a67d-adf8dc91bd7e" providerId="ADAL" clId="{2E187B6C-556C-4919-A45C-D3B4865F74EB}" dt="2022-05-06T13:12:10.180" v="3238" actId="20577"/>
        <pc:sldMkLst>
          <pc:docMk/>
          <pc:sldMk cId="2830877239" sldId="317"/>
        </pc:sldMkLst>
      </pc:sldChg>
      <pc:sldChg chg="del">
        <pc:chgData name="Francesco Fransesini" userId="f4b06c69-b125-4814-a67d-adf8dc91bd7e" providerId="ADAL" clId="{2E187B6C-556C-4919-A45C-D3B4865F74EB}" dt="2022-05-06T08:18:33.947" v="31" actId="47"/>
        <pc:sldMkLst>
          <pc:docMk/>
          <pc:sldMk cId="3362186652" sldId="318"/>
        </pc:sldMkLst>
      </pc:sldChg>
      <pc:sldChg chg="addSp delSp modSp add mod">
        <pc:chgData name="Francesco Fransesini" userId="f4b06c69-b125-4814-a67d-adf8dc91bd7e" providerId="ADAL" clId="{2E187B6C-556C-4919-A45C-D3B4865F74EB}" dt="2022-05-06T14:25:36.474" v="3436" actId="1076"/>
        <pc:sldMkLst>
          <pc:docMk/>
          <pc:sldMk cId="3853440222" sldId="318"/>
        </pc:sldMkLst>
      </pc:sldChg>
      <pc:sldChg chg="addSp delSp modSp add mod">
        <pc:chgData name="Francesco Fransesini" userId="f4b06c69-b125-4814-a67d-adf8dc91bd7e" providerId="ADAL" clId="{2E187B6C-556C-4919-A45C-D3B4865F74EB}" dt="2022-05-06T14:30:08.819" v="3440" actId="313"/>
        <pc:sldMkLst>
          <pc:docMk/>
          <pc:sldMk cId="3343353491" sldId="319"/>
        </pc:sldMkLst>
      </pc:sldChg>
      <pc:sldChg chg="delSp modSp add del mod">
        <pc:chgData name="Francesco Fransesini" userId="f4b06c69-b125-4814-a67d-adf8dc91bd7e" providerId="ADAL" clId="{2E187B6C-556C-4919-A45C-D3B4865F74EB}" dt="2022-05-06T12:32:39.048" v="2671" actId="47"/>
        <pc:sldMkLst>
          <pc:docMk/>
          <pc:sldMk cId="3130365779" sldId="320"/>
        </pc:sldMkLst>
      </pc:sldChg>
    </pc:docChg>
  </pc:docChgLst>
  <pc:docChgLst>
    <pc:chgData name="Francesco Fransesini" userId="f4b06c69-b125-4814-a67d-adf8dc91bd7e" providerId="ADAL" clId="{CEA59EC4-3428-49B0-B83E-65742A0CAA63}"/>
    <pc:docChg chg="undo custSel addSld modSld">
      <pc:chgData name="Francesco Fransesini" userId="f4b06c69-b125-4814-a67d-adf8dc91bd7e" providerId="ADAL" clId="{CEA59EC4-3428-49B0-B83E-65742A0CAA63}" dt="2025-01-14T15:08:04.868" v="3190" actId="20577"/>
      <pc:docMkLst>
        <pc:docMk/>
      </pc:docMkLst>
      <pc:sldChg chg="modTransition">
        <pc:chgData name="Francesco Fransesini" userId="f4b06c69-b125-4814-a67d-adf8dc91bd7e" providerId="ADAL" clId="{CEA59EC4-3428-49B0-B83E-65742A0CAA63}" dt="2025-01-14T10:19:02.861" v="3181"/>
        <pc:sldMkLst>
          <pc:docMk/>
          <pc:sldMk cId="1361820754" sldId="344"/>
        </pc:sldMkLst>
      </pc:sldChg>
      <pc:sldChg chg="modTransition">
        <pc:chgData name="Francesco Fransesini" userId="f4b06c69-b125-4814-a67d-adf8dc91bd7e" providerId="ADAL" clId="{CEA59EC4-3428-49B0-B83E-65742A0CAA63}" dt="2025-01-14T10:19:02.861" v="3181"/>
        <pc:sldMkLst>
          <pc:docMk/>
          <pc:sldMk cId="477639783" sldId="347"/>
        </pc:sldMkLst>
      </pc:sldChg>
      <pc:sldChg chg="modSp mod modTransition modAnim">
        <pc:chgData name="Francesco Fransesini" userId="f4b06c69-b125-4814-a67d-adf8dc91bd7e" providerId="ADAL" clId="{CEA59EC4-3428-49B0-B83E-65742A0CAA63}" dt="2025-01-14T15:08:04.868" v="3190" actId="20577"/>
        <pc:sldMkLst>
          <pc:docMk/>
          <pc:sldMk cId="1909636077" sldId="348"/>
        </pc:sldMkLst>
        <pc:spChg chg="mod">
          <ac:chgData name="Francesco Fransesini" userId="f4b06c69-b125-4814-a67d-adf8dc91bd7e" providerId="ADAL" clId="{CEA59EC4-3428-49B0-B83E-65742A0CAA63}" dt="2025-01-14T15:08:04.868" v="3190" actId="20577"/>
          <ac:spMkLst>
            <pc:docMk/>
            <pc:sldMk cId="1909636077" sldId="348"/>
            <ac:spMk id="3" creationId="{FB8A73BC-BEAC-1292-461A-68D7CFC48DEA}"/>
          </ac:spMkLst>
        </pc:spChg>
      </pc:sldChg>
      <pc:sldChg chg="delSp modSp mod modTransition modAnim">
        <pc:chgData name="Francesco Fransesini" userId="f4b06c69-b125-4814-a67d-adf8dc91bd7e" providerId="ADAL" clId="{CEA59EC4-3428-49B0-B83E-65742A0CAA63}" dt="2025-01-14T10:19:02.861" v="3181"/>
        <pc:sldMkLst>
          <pc:docMk/>
          <pc:sldMk cId="1800424258" sldId="355"/>
        </pc:sldMkLst>
        <pc:spChg chg="mod topLvl">
          <ac:chgData name="Francesco Fransesini" userId="f4b06c69-b125-4814-a67d-adf8dc91bd7e" providerId="ADAL" clId="{CEA59EC4-3428-49B0-B83E-65742A0CAA63}" dt="2025-01-14T08:47:36.662" v="2999" actId="165"/>
          <ac:spMkLst>
            <pc:docMk/>
            <pc:sldMk cId="1800424258" sldId="355"/>
            <ac:spMk id="68" creationId="{642E2C5F-C362-34A9-3AEE-A385582027BF}"/>
          </ac:spMkLst>
        </pc:spChg>
        <pc:spChg chg="mod topLvl">
          <ac:chgData name="Francesco Fransesini" userId="f4b06c69-b125-4814-a67d-adf8dc91bd7e" providerId="ADAL" clId="{CEA59EC4-3428-49B0-B83E-65742A0CAA63}" dt="2025-01-14T08:47:36.662" v="2999" actId="165"/>
          <ac:spMkLst>
            <pc:docMk/>
            <pc:sldMk cId="1800424258" sldId="355"/>
            <ac:spMk id="81" creationId="{63A807A1-D01E-C7DD-41C7-08A7299C31D1}"/>
          </ac:spMkLst>
        </pc:spChg>
        <pc:spChg chg="mod topLvl">
          <ac:chgData name="Francesco Fransesini" userId="f4b06c69-b125-4814-a67d-adf8dc91bd7e" providerId="ADAL" clId="{CEA59EC4-3428-49B0-B83E-65742A0CAA63}" dt="2025-01-14T08:47:36.662" v="2999" actId="165"/>
          <ac:spMkLst>
            <pc:docMk/>
            <pc:sldMk cId="1800424258" sldId="355"/>
            <ac:spMk id="83" creationId="{DEC728CE-9924-CED2-627B-BFEC415055D2}"/>
          </ac:spMkLst>
        </pc:spChg>
        <pc:spChg chg="mod topLvl">
          <ac:chgData name="Francesco Fransesini" userId="f4b06c69-b125-4814-a67d-adf8dc91bd7e" providerId="ADAL" clId="{CEA59EC4-3428-49B0-B83E-65742A0CAA63}" dt="2025-01-14T08:47:36.662" v="2999" actId="165"/>
          <ac:spMkLst>
            <pc:docMk/>
            <pc:sldMk cId="1800424258" sldId="355"/>
            <ac:spMk id="84" creationId="{A6B60FB0-3E80-57E3-F091-9BD01B2E9553}"/>
          </ac:spMkLst>
        </pc:spChg>
        <pc:spChg chg="mod topLvl">
          <ac:chgData name="Francesco Fransesini" userId="f4b06c69-b125-4814-a67d-adf8dc91bd7e" providerId="ADAL" clId="{CEA59EC4-3428-49B0-B83E-65742A0CAA63}" dt="2025-01-14T08:47:36.662" v="2999" actId="165"/>
          <ac:spMkLst>
            <pc:docMk/>
            <pc:sldMk cId="1800424258" sldId="355"/>
            <ac:spMk id="85" creationId="{EEEAEB87-F563-FB7A-BF8D-AFA152DDE7BB}"/>
          </ac:spMkLst>
        </pc:spChg>
        <pc:spChg chg="mod topLvl">
          <ac:chgData name="Francesco Fransesini" userId="f4b06c69-b125-4814-a67d-adf8dc91bd7e" providerId="ADAL" clId="{CEA59EC4-3428-49B0-B83E-65742A0CAA63}" dt="2025-01-14T08:47:36.662" v="2999" actId="165"/>
          <ac:spMkLst>
            <pc:docMk/>
            <pc:sldMk cId="1800424258" sldId="355"/>
            <ac:spMk id="87" creationId="{06CB5948-D52C-9F30-B19A-20BB9CCBE544}"/>
          </ac:spMkLst>
        </pc:spChg>
        <pc:spChg chg="mod topLvl">
          <ac:chgData name="Francesco Fransesini" userId="f4b06c69-b125-4814-a67d-adf8dc91bd7e" providerId="ADAL" clId="{CEA59EC4-3428-49B0-B83E-65742A0CAA63}" dt="2025-01-14T08:47:36.662" v="2999" actId="165"/>
          <ac:spMkLst>
            <pc:docMk/>
            <pc:sldMk cId="1800424258" sldId="355"/>
            <ac:spMk id="88" creationId="{426D887C-AC39-98D5-3A9C-B309E7529A67}"/>
          </ac:spMkLst>
        </pc:spChg>
        <pc:spChg chg="mod topLvl">
          <ac:chgData name="Francesco Fransesini" userId="f4b06c69-b125-4814-a67d-adf8dc91bd7e" providerId="ADAL" clId="{CEA59EC4-3428-49B0-B83E-65742A0CAA63}" dt="2025-01-14T08:47:36.662" v="2999" actId="165"/>
          <ac:spMkLst>
            <pc:docMk/>
            <pc:sldMk cId="1800424258" sldId="355"/>
            <ac:spMk id="89" creationId="{E3AECB02-36ED-370D-C248-FA0C3E129A6E}"/>
          </ac:spMkLst>
        </pc:spChg>
        <pc:spChg chg="mod topLvl">
          <ac:chgData name="Francesco Fransesini" userId="f4b06c69-b125-4814-a67d-adf8dc91bd7e" providerId="ADAL" clId="{CEA59EC4-3428-49B0-B83E-65742A0CAA63}" dt="2025-01-14T08:47:36.662" v="2999" actId="165"/>
          <ac:spMkLst>
            <pc:docMk/>
            <pc:sldMk cId="1800424258" sldId="355"/>
            <ac:spMk id="91" creationId="{0FA64952-209B-6D57-6756-41294C6E4997}"/>
          </ac:spMkLst>
        </pc:spChg>
        <pc:spChg chg="mod topLvl">
          <ac:chgData name="Francesco Fransesini" userId="f4b06c69-b125-4814-a67d-adf8dc91bd7e" providerId="ADAL" clId="{CEA59EC4-3428-49B0-B83E-65742A0CAA63}" dt="2025-01-14T08:47:36.662" v="2999" actId="165"/>
          <ac:spMkLst>
            <pc:docMk/>
            <pc:sldMk cId="1800424258" sldId="355"/>
            <ac:spMk id="93" creationId="{729E1A60-43E7-D406-12E2-890D01B534ED}"/>
          </ac:spMkLst>
        </pc:spChg>
        <pc:spChg chg="mod topLvl">
          <ac:chgData name="Francesco Fransesini" userId="f4b06c69-b125-4814-a67d-adf8dc91bd7e" providerId="ADAL" clId="{CEA59EC4-3428-49B0-B83E-65742A0CAA63}" dt="2025-01-14T08:47:28.199" v="2997" actId="165"/>
          <ac:spMkLst>
            <pc:docMk/>
            <pc:sldMk cId="1800424258" sldId="355"/>
            <ac:spMk id="98" creationId="{A65A5C54-FDE4-C52C-6750-3330C10CCE79}"/>
          </ac:spMkLst>
        </pc:spChg>
        <pc:picChg chg="mod">
          <ac:chgData name="Francesco Fransesini" userId="f4b06c69-b125-4814-a67d-adf8dc91bd7e" providerId="ADAL" clId="{CEA59EC4-3428-49B0-B83E-65742A0CAA63}" dt="2025-01-14T08:47:13.746" v="2994" actId="1076"/>
          <ac:picMkLst>
            <pc:docMk/>
            <pc:sldMk cId="1800424258" sldId="355"/>
            <ac:picMk id="74" creationId="{2F1FC096-9372-F834-D826-06C712591A3F}"/>
          </ac:picMkLst>
        </pc:picChg>
      </pc:sldChg>
      <pc:sldChg chg="addSp delSp modSp add mod modTransition addAnim delAnim modAnim">
        <pc:chgData name="Francesco Fransesini" userId="f4b06c69-b125-4814-a67d-adf8dc91bd7e" providerId="ADAL" clId="{CEA59EC4-3428-49B0-B83E-65742A0CAA63}" dt="2025-01-14T10:19:02.861" v="3181"/>
        <pc:sldMkLst>
          <pc:docMk/>
          <pc:sldMk cId="889791508" sldId="378"/>
        </pc:sldMkLst>
        <pc:spChg chg="add mod">
          <ac:chgData name="Francesco Fransesini" userId="f4b06c69-b125-4814-a67d-adf8dc91bd7e" providerId="ADAL" clId="{CEA59EC4-3428-49B0-B83E-65742A0CAA63}" dt="2025-01-14T09:15:32.750" v="3115" actId="14100"/>
          <ac:spMkLst>
            <pc:docMk/>
            <pc:sldMk cId="889791508" sldId="378"/>
            <ac:spMk id="4" creationId="{3D5288E1-A49F-1C6B-7A00-A70DD28CF83F}"/>
          </ac:spMkLst>
        </pc:spChg>
        <pc:spChg chg="del">
          <ac:chgData name="Francesco Fransesini" userId="f4b06c69-b125-4814-a67d-adf8dc91bd7e" providerId="ADAL" clId="{CEA59EC4-3428-49B0-B83E-65742A0CAA63}" dt="2025-01-13T14:54:42.744" v="50" actId="478"/>
          <ac:spMkLst>
            <pc:docMk/>
            <pc:sldMk cId="889791508" sldId="378"/>
            <ac:spMk id="5" creationId="{A437BBA7-1545-661D-9EF8-81D71A2A9246}"/>
          </ac:spMkLst>
        </pc:spChg>
        <pc:spChg chg="del">
          <ac:chgData name="Francesco Fransesini" userId="f4b06c69-b125-4814-a67d-adf8dc91bd7e" providerId="ADAL" clId="{CEA59EC4-3428-49B0-B83E-65742A0CAA63}" dt="2025-01-13T16:20:37.332" v="537" actId="478"/>
          <ac:spMkLst>
            <pc:docMk/>
            <pc:sldMk cId="889791508" sldId="378"/>
            <ac:spMk id="6" creationId="{FAD2734A-A040-0472-E4C8-E43609E56B7C}"/>
          </ac:spMkLst>
        </pc:spChg>
        <pc:spChg chg="add mod">
          <ac:chgData name="Francesco Fransesini" userId="f4b06c69-b125-4814-a67d-adf8dc91bd7e" providerId="ADAL" clId="{CEA59EC4-3428-49B0-B83E-65742A0CAA63}" dt="2025-01-13T17:04:25.514" v="1068" actId="164"/>
          <ac:spMkLst>
            <pc:docMk/>
            <pc:sldMk cId="889791508" sldId="378"/>
            <ac:spMk id="10" creationId="{8A7B6985-F859-1A65-B724-4FF943C304A5}"/>
          </ac:spMkLst>
        </pc:spChg>
        <pc:spChg chg="add del mod">
          <ac:chgData name="Francesco Fransesini" userId="f4b06c69-b125-4814-a67d-adf8dc91bd7e" providerId="ADAL" clId="{CEA59EC4-3428-49B0-B83E-65742A0CAA63}" dt="2025-01-13T14:55:07.416" v="54" actId="478"/>
          <ac:spMkLst>
            <pc:docMk/>
            <pc:sldMk cId="889791508" sldId="378"/>
            <ac:spMk id="11" creationId="{4C0ABFA9-B76A-BABA-EBBE-CF16F2B12CFA}"/>
          </ac:spMkLst>
        </pc:spChg>
        <pc:spChg chg="add mod">
          <ac:chgData name="Francesco Fransesini" userId="f4b06c69-b125-4814-a67d-adf8dc91bd7e" providerId="ADAL" clId="{CEA59EC4-3428-49B0-B83E-65742A0CAA63}" dt="2025-01-13T17:07:42.735" v="1101" actId="14100"/>
          <ac:spMkLst>
            <pc:docMk/>
            <pc:sldMk cId="889791508" sldId="378"/>
            <ac:spMk id="16" creationId="{DA72F8AB-5FBE-D6B7-75B8-C35960F8B469}"/>
          </ac:spMkLst>
        </pc:spChg>
        <pc:spChg chg="del">
          <ac:chgData name="Francesco Fransesini" userId="f4b06c69-b125-4814-a67d-adf8dc91bd7e" providerId="ADAL" clId="{CEA59EC4-3428-49B0-B83E-65742A0CAA63}" dt="2025-01-13T14:54:27.824" v="41" actId="478"/>
          <ac:spMkLst>
            <pc:docMk/>
            <pc:sldMk cId="889791508" sldId="378"/>
            <ac:spMk id="17" creationId="{D0374C4A-61B8-A553-8287-8571B12CFFBD}"/>
          </ac:spMkLst>
        </pc:spChg>
        <pc:spChg chg="mod">
          <ac:chgData name="Francesco Fransesini" userId="f4b06c69-b125-4814-a67d-adf8dc91bd7e" providerId="ADAL" clId="{CEA59EC4-3428-49B0-B83E-65742A0CAA63}" dt="2025-01-13T16:25:39.240" v="870" actId="20577"/>
          <ac:spMkLst>
            <pc:docMk/>
            <pc:sldMk cId="889791508" sldId="378"/>
            <ac:spMk id="31" creationId="{9F3C08C8-808A-1717-F712-023B24BD8CD2}"/>
          </ac:spMkLst>
        </pc:spChg>
        <pc:spChg chg="add del mod">
          <ac:chgData name="Francesco Fransesini" userId="f4b06c69-b125-4814-a67d-adf8dc91bd7e" providerId="ADAL" clId="{CEA59EC4-3428-49B0-B83E-65742A0CAA63}" dt="2025-01-13T17:41:18.323" v="2876" actId="1076"/>
          <ac:spMkLst>
            <pc:docMk/>
            <pc:sldMk cId="889791508" sldId="378"/>
            <ac:spMk id="39" creationId="{6C968078-DF46-459E-1A08-77B75F1B5FDF}"/>
          </ac:spMkLst>
        </pc:spChg>
        <pc:spChg chg="del">
          <ac:chgData name="Francesco Fransesini" userId="f4b06c69-b125-4814-a67d-adf8dc91bd7e" providerId="ADAL" clId="{CEA59EC4-3428-49B0-B83E-65742A0CAA63}" dt="2025-01-13T14:54:45.567" v="52" actId="478"/>
          <ac:spMkLst>
            <pc:docMk/>
            <pc:sldMk cId="889791508" sldId="378"/>
            <ac:spMk id="43" creationId="{44BC1CDB-FD7E-0378-0671-703D3EEF6EE4}"/>
          </ac:spMkLst>
        </pc:spChg>
        <pc:spChg chg="del">
          <ac:chgData name="Francesco Fransesini" userId="f4b06c69-b125-4814-a67d-adf8dc91bd7e" providerId="ADAL" clId="{CEA59EC4-3428-49B0-B83E-65742A0CAA63}" dt="2025-01-13T14:54:43.527" v="51" actId="478"/>
          <ac:spMkLst>
            <pc:docMk/>
            <pc:sldMk cId="889791508" sldId="378"/>
            <ac:spMk id="44" creationId="{82AA33E2-E609-08D7-2889-336550D9BEA7}"/>
          </ac:spMkLst>
        </pc:spChg>
        <pc:spChg chg="add mod">
          <ac:chgData name="Francesco Fransesini" userId="f4b06c69-b125-4814-a67d-adf8dc91bd7e" providerId="ADAL" clId="{CEA59EC4-3428-49B0-B83E-65742A0CAA63}" dt="2025-01-13T17:41:23.596" v="2877" actId="1076"/>
          <ac:spMkLst>
            <pc:docMk/>
            <pc:sldMk cId="889791508" sldId="378"/>
            <ac:spMk id="47" creationId="{5C76166F-0442-89EE-E2E8-9C64801E313A}"/>
          </ac:spMkLst>
        </pc:spChg>
        <pc:spChg chg="add del mod">
          <ac:chgData name="Francesco Fransesini" userId="f4b06c69-b125-4814-a67d-adf8dc91bd7e" providerId="ADAL" clId="{CEA59EC4-3428-49B0-B83E-65742A0CAA63}" dt="2025-01-13T17:04:50.504" v="1074" actId="113"/>
          <ac:spMkLst>
            <pc:docMk/>
            <pc:sldMk cId="889791508" sldId="378"/>
            <ac:spMk id="51" creationId="{DC78CD8F-3CCA-8273-B7E7-6D3918CD0AD3}"/>
          </ac:spMkLst>
        </pc:spChg>
        <pc:spChg chg="del">
          <ac:chgData name="Francesco Fransesini" userId="f4b06c69-b125-4814-a67d-adf8dc91bd7e" providerId="ADAL" clId="{CEA59EC4-3428-49B0-B83E-65742A0CAA63}" dt="2025-01-13T14:53:20.460" v="6" actId="478"/>
          <ac:spMkLst>
            <pc:docMk/>
            <pc:sldMk cId="889791508" sldId="378"/>
            <ac:spMk id="53" creationId="{CB5C149A-ADB9-137A-4F89-9C3D7184443A}"/>
          </ac:spMkLst>
        </pc:spChg>
        <pc:spChg chg="del">
          <ac:chgData name="Francesco Fransesini" userId="f4b06c69-b125-4814-a67d-adf8dc91bd7e" providerId="ADAL" clId="{CEA59EC4-3428-49B0-B83E-65742A0CAA63}" dt="2025-01-13T14:53:29.080" v="9" actId="478"/>
          <ac:spMkLst>
            <pc:docMk/>
            <pc:sldMk cId="889791508" sldId="378"/>
            <ac:spMk id="56" creationId="{35E7764A-18A4-39B8-1984-6C593DDEDEA7}"/>
          </ac:spMkLst>
        </pc:spChg>
        <pc:spChg chg="del">
          <ac:chgData name="Francesco Fransesini" userId="f4b06c69-b125-4814-a67d-adf8dc91bd7e" providerId="ADAL" clId="{CEA59EC4-3428-49B0-B83E-65742A0CAA63}" dt="2025-01-13T14:53:28.209" v="8" actId="478"/>
          <ac:spMkLst>
            <pc:docMk/>
            <pc:sldMk cId="889791508" sldId="378"/>
            <ac:spMk id="58" creationId="{12F77102-CF26-06FF-86C7-3FA212385CA0}"/>
          </ac:spMkLst>
        </pc:spChg>
        <pc:spChg chg="del">
          <ac:chgData name="Francesco Fransesini" userId="f4b06c69-b125-4814-a67d-adf8dc91bd7e" providerId="ADAL" clId="{CEA59EC4-3428-49B0-B83E-65742A0CAA63}" dt="2025-01-13T14:54:29.980" v="43" actId="478"/>
          <ac:spMkLst>
            <pc:docMk/>
            <pc:sldMk cId="889791508" sldId="378"/>
            <ac:spMk id="60" creationId="{DC95F3AE-C960-39F1-03A4-6208D2CE187C}"/>
          </ac:spMkLst>
        </pc:spChg>
        <pc:spChg chg="add mod">
          <ac:chgData name="Francesco Fransesini" userId="f4b06c69-b125-4814-a67d-adf8dc91bd7e" providerId="ADAL" clId="{CEA59EC4-3428-49B0-B83E-65742A0CAA63}" dt="2025-01-13T17:03:01.921" v="1030" actId="1076"/>
          <ac:spMkLst>
            <pc:docMk/>
            <pc:sldMk cId="889791508" sldId="378"/>
            <ac:spMk id="63" creationId="{6C7D6461-2758-D621-8A3A-ABA182337C3B}"/>
          </ac:spMkLst>
        </pc:spChg>
        <pc:spChg chg="add mod">
          <ac:chgData name="Francesco Fransesini" userId="f4b06c69-b125-4814-a67d-adf8dc91bd7e" providerId="ADAL" clId="{CEA59EC4-3428-49B0-B83E-65742A0CAA63}" dt="2025-01-13T17:03:41.992" v="1048" actId="1076"/>
          <ac:spMkLst>
            <pc:docMk/>
            <pc:sldMk cId="889791508" sldId="378"/>
            <ac:spMk id="64" creationId="{FEFE857C-5BE9-AEE4-D921-48431737730B}"/>
          </ac:spMkLst>
        </pc:spChg>
        <pc:spChg chg="add mod">
          <ac:chgData name="Francesco Fransesini" userId="f4b06c69-b125-4814-a67d-adf8dc91bd7e" providerId="ADAL" clId="{CEA59EC4-3428-49B0-B83E-65742A0CAA63}" dt="2025-01-13T17:03:49.448" v="1057" actId="20577"/>
          <ac:spMkLst>
            <pc:docMk/>
            <pc:sldMk cId="889791508" sldId="378"/>
            <ac:spMk id="66" creationId="{F3929950-9771-32C9-5ED6-7B4835AE77D9}"/>
          </ac:spMkLst>
        </pc:spChg>
        <pc:spChg chg="add mod">
          <ac:chgData name="Francesco Fransesini" userId="f4b06c69-b125-4814-a67d-adf8dc91bd7e" providerId="ADAL" clId="{CEA59EC4-3428-49B0-B83E-65742A0CAA63}" dt="2025-01-13T17:04:01.478" v="1066" actId="20577"/>
          <ac:spMkLst>
            <pc:docMk/>
            <pc:sldMk cId="889791508" sldId="378"/>
            <ac:spMk id="67" creationId="{592EADBE-0FC3-05F0-B11A-BF0A8B5863D7}"/>
          </ac:spMkLst>
        </pc:spChg>
        <pc:grpChg chg="del">
          <ac:chgData name="Francesco Fransesini" userId="f4b06c69-b125-4814-a67d-adf8dc91bd7e" providerId="ADAL" clId="{CEA59EC4-3428-49B0-B83E-65742A0CAA63}" dt="2025-01-13T14:54:41.383" v="49" actId="478"/>
          <ac:grpSpMkLst>
            <pc:docMk/>
            <pc:sldMk cId="889791508" sldId="378"/>
            <ac:grpSpMk id="42" creationId="{30B8444B-39A6-7532-BB01-505492FBFDE9}"/>
          </ac:grpSpMkLst>
        </pc:grpChg>
        <pc:grpChg chg="add mod">
          <ac:chgData name="Francesco Fransesini" userId="f4b06c69-b125-4814-a67d-adf8dc91bd7e" providerId="ADAL" clId="{CEA59EC4-3428-49B0-B83E-65742A0CAA63}" dt="2025-01-13T17:04:30.403" v="1069" actId="1076"/>
          <ac:grpSpMkLst>
            <pc:docMk/>
            <pc:sldMk cId="889791508" sldId="378"/>
            <ac:grpSpMk id="68" creationId="{6B0AAC80-454A-8A6C-4DE7-995BBB099D99}"/>
          </ac:grpSpMkLst>
        </pc:grpChg>
        <pc:picChg chg="del">
          <ac:chgData name="Francesco Fransesini" userId="f4b06c69-b125-4814-a67d-adf8dc91bd7e" providerId="ADAL" clId="{CEA59EC4-3428-49B0-B83E-65742A0CAA63}" dt="2025-01-13T14:54:28.551" v="42" actId="478"/>
          <ac:picMkLst>
            <pc:docMk/>
            <pc:sldMk cId="889791508" sldId="378"/>
            <ac:picMk id="9" creationId="{443AE8B7-219B-9909-216B-701BF7B6C7E2}"/>
          </ac:picMkLst>
        </pc:picChg>
        <pc:picChg chg="add del mod">
          <ac:chgData name="Francesco Fransesini" userId="f4b06c69-b125-4814-a67d-adf8dc91bd7e" providerId="ADAL" clId="{CEA59EC4-3428-49B0-B83E-65742A0CAA63}" dt="2025-01-13T16:18:48.315" v="532" actId="478"/>
          <ac:picMkLst>
            <pc:docMk/>
            <pc:sldMk cId="889791508" sldId="378"/>
            <ac:picMk id="23" creationId="{36DB31C8-BDCD-8A68-5DCE-98AC80473B7F}"/>
          </ac:picMkLst>
        </pc:picChg>
        <pc:picChg chg="del">
          <ac:chgData name="Francesco Fransesini" userId="f4b06c69-b125-4814-a67d-adf8dc91bd7e" providerId="ADAL" clId="{CEA59EC4-3428-49B0-B83E-65742A0CAA63}" dt="2025-01-13T16:20:30.404" v="533" actId="478"/>
          <ac:picMkLst>
            <pc:docMk/>
            <pc:sldMk cId="889791508" sldId="378"/>
            <ac:picMk id="37" creationId="{429B451A-7A41-E2D3-8DEA-36CDB028611D}"/>
          </ac:picMkLst>
        </pc:picChg>
        <pc:picChg chg="mod">
          <ac:chgData name="Francesco Fransesini" userId="f4b06c69-b125-4814-a67d-adf8dc91bd7e" providerId="ADAL" clId="{CEA59EC4-3428-49B0-B83E-65742A0CAA63}" dt="2025-01-13T14:54:34.843" v="46" actId="1076"/>
          <ac:picMkLst>
            <pc:docMk/>
            <pc:sldMk cId="889791508" sldId="378"/>
            <ac:picMk id="41" creationId="{C8902CEF-CF6C-1056-487C-D2414BCA5639}"/>
          </ac:picMkLst>
        </pc:picChg>
        <pc:picChg chg="add mod">
          <ac:chgData name="Francesco Fransesini" userId="f4b06c69-b125-4814-a67d-adf8dc91bd7e" providerId="ADAL" clId="{CEA59EC4-3428-49B0-B83E-65742A0CAA63}" dt="2025-01-13T17:03:26.072" v="1033" actId="1076"/>
          <ac:picMkLst>
            <pc:docMk/>
            <pc:sldMk cId="889791508" sldId="378"/>
            <ac:picMk id="45" creationId="{836B6B61-0B8A-C75D-04B9-6F78FB952368}"/>
          </ac:picMkLst>
        </pc:picChg>
        <pc:cxnChg chg="add mod">
          <ac:chgData name="Francesco Fransesini" userId="f4b06c69-b125-4814-a67d-adf8dc91bd7e" providerId="ADAL" clId="{CEA59EC4-3428-49B0-B83E-65742A0CAA63}" dt="2025-01-14T09:15:23.393" v="3102" actId="1076"/>
          <ac:cxnSpMkLst>
            <pc:docMk/>
            <pc:sldMk cId="889791508" sldId="378"/>
            <ac:cxnSpMk id="3" creationId="{5BE7B63C-EC31-6815-8677-9AA863A9D404}"/>
          </ac:cxnSpMkLst>
        </pc:cxnChg>
        <pc:cxnChg chg="add mod">
          <ac:chgData name="Francesco Fransesini" userId="f4b06c69-b125-4814-a67d-adf8dc91bd7e" providerId="ADAL" clId="{CEA59EC4-3428-49B0-B83E-65742A0CAA63}" dt="2025-01-13T17:02:07.121" v="1009" actId="1076"/>
          <ac:cxnSpMkLst>
            <pc:docMk/>
            <pc:sldMk cId="889791508" sldId="378"/>
            <ac:cxnSpMk id="49" creationId="{F037CDDD-C326-CBA3-46BB-365C52767A29}"/>
          </ac:cxnSpMkLst>
        </pc:cxnChg>
        <pc:cxnChg chg="add mod">
          <ac:chgData name="Francesco Fransesini" userId="f4b06c69-b125-4814-a67d-adf8dc91bd7e" providerId="ADAL" clId="{CEA59EC4-3428-49B0-B83E-65742A0CAA63}" dt="2025-01-13T17:02:20.790" v="1013" actId="1076"/>
          <ac:cxnSpMkLst>
            <pc:docMk/>
            <pc:sldMk cId="889791508" sldId="378"/>
            <ac:cxnSpMk id="52" creationId="{0EF4A0C5-5189-7ED6-B34A-D34074FF8F61}"/>
          </ac:cxnSpMkLst>
        </pc:cxnChg>
        <pc:cxnChg chg="add mod">
          <ac:chgData name="Francesco Fransesini" userId="f4b06c69-b125-4814-a67d-adf8dc91bd7e" providerId="ADAL" clId="{CEA59EC4-3428-49B0-B83E-65742A0CAA63}" dt="2025-01-13T17:02:29.439" v="1018" actId="14100"/>
          <ac:cxnSpMkLst>
            <pc:docMk/>
            <pc:sldMk cId="889791508" sldId="378"/>
            <ac:cxnSpMk id="55" creationId="{5DE8A6F0-33DC-6EA9-E004-DC36146FF68E}"/>
          </ac:cxnSpMkLst>
        </pc:cxnChg>
        <pc:cxnChg chg="add mod">
          <ac:chgData name="Francesco Fransesini" userId="f4b06c69-b125-4814-a67d-adf8dc91bd7e" providerId="ADAL" clId="{CEA59EC4-3428-49B0-B83E-65742A0CAA63}" dt="2025-01-13T17:02:39.221" v="1021" actId="14100"/>
          <ac:cxnSpMkLst>
            <pc:docMk/>
            <pc:sldMk cId="889791508" sldId="378"/>
            <ac:cxnSpMk id="59" creationId="{BF1B0EF9-3F67-F674-AD98-99BFE11D3C43}"/>
          </ac:cxnSpMkLst>
        </pc:cxnChg>
        <pc:cxnChg chg="del">
          <ac:chgData name="Francesco Fransesini" userId="f4b06c69-b125-4814-a67d-adf8dc91bd7e" providerId="ADAL" clId="{CEA59EC4-3428-49B0-B83E-65742A0CAA63}" dt="2025-01-13T14:54:31.504" v="45" actId="478"/>
          <ac:cxnSpMkLst>
            <pc:docMk/>
            <pc:sldMk cId="889791508" sldId="378"/>
            <ac:cxnSpMk id="62" creationId="{B7B768C4-3BCE-89E0-9855-679D6E61B4BA}"/>
          </ac:cxnSpMkLst>
        </pc:cxnChg>
        <pc:cxnChg chg="del">
          <ac:chgData name="Francesco Fransesini" userId="f4b06c69-b125-4814-a67d-adf8dc91bd7e" providerId="ADAL" clId="{CEA59EC4-3428-49B0-B83E-65742A0CAA63}" dt="2025-01-13T14:54:30.535" v="44" actId="478"/>
          <ac:cxnSpMkLst>
            <pc:docMk/>
            <pc:sldMk cId="889791508" sldId="378"/>
            <ac:cxnSpMk id="65" creationId="{51277B92-3204-6A7A-F405-CA83A4D31571}"/>
          </ac:cxnSpMkLst>
        </pc:cxnChg>
      </pc:sldChg>
      <pc:sldChg chg="modTransition modAnim">
        <pc:chgData name="Francesco Fransesini" userId="f4b06c69-b125-4814-a67d-adf8dc91bd7e" providerId="ADAL" clId="{CEA59EC4-3428-49B0-B83E-65742A0CAA63}" dt="2025-01-14T10:19:02.861" v="3181"/>
        <pc:sldMkLst>
          <pc:docMk/>
          <pc:sldMk cId="3778688739" sldId="399"/>
        </pc:sldMkLst>
      </pc:sldChg>
      <pc:sldChg chg="modTransition">
        <pc:chgData name="Francesco Fransesini" userId="f4b06c69-b125-4814-a67d-adf8dc91bd7e" providerId="ADAL" clId="{CEA59EC4-3428-49B0-B83E-65742A0CAA63}" dt="2025-01-14T10:19:02.861" v="3181"/>
        <pc:sldMkLst>
          <pc:docMk/>
          <pc:sldMk cId="1697805872" sldId="424"/>
        </pc:sldMkLst>
      </pc:sldChg>
      <pc:sldChg chg="delSp modSp mod modTransition delAnim modAnim">
        <pc:chgData name="Francesco Fransesini" userId="f4b06c69-b125-4814-a67d-adf8dc91bd7e" providerId="ADAL" clId="{CEA59EC4-3428-49B0-B83E-65742A0CAA63}" dt="2025-01-14T10:19:02.861" v="3181"/>
        <pc:sldMkLst>
          <pc:docMk/>
          <pc:sldMk cId="2784928292" sldId="430"/>
        </pc:sldMkLst>
        <pc:spChg chg="del">
          <ac:chgData name="Francesco Fransesini" userId="f4b06c69-b125-4814-a67d-adf8dc91bd7e" providerId="ADAL" clId="{CEA59EC4-3428-49B0-B83E-65742A0CAA63}" dt="2025-01-14T09:39:55.658" v="3143" actId="478"/>
          <ac:spMkLst>
            <pc:docMk/>
            <pc:sldMk cId="2784928292" sldId="430"/>
            <ac:spMk id="4" creationId="{ABDFE3E1-403E-49AF-A315-49911DCF40D9}"/>
          </ac:spMkLst>
        </pc:spChg>
        <pc:spChg chg="del">
          <ac:chgData name="Francesco Fransesini" userId="f4b06c69-b125-4814-a67d-adf8dc91bd7e" providerId="ADAL" clId="{CEA59EC4-3428-49B0-B83E-65742A0CAA63}" dt="2025-01-14T09:39:42.459" v="3141" actId="478"/>
          <ac:spMkLst>
            <pc:docMk/>
            <pc:sldMk cId="2784928292" sldId="430"/>
            <ac:spMk id="8" creationId="{6533DFE9-12CE-3D1D-CF60-7E5D1C8916BF}"/>
          </ac:spMkLst>
        </pc:spChg>
        <pc:spChg chg="mod">
          <ac:chgData name="Francesco Fransesini" userId="f4b06c69-b125-4814-a67d-adf8dc91bd7e" providerId="ADAL" clId="{CEA59EC4-3428-49B0-B83E-65742A0CAA63}" dt="2025-01-13T17:44:23.797" v="2980" actId="20577"/>
          <ac:spMkLst>
            <pc:docMk/>
            <pc:sldMk cId="2784928292" sldId="430"/>
            <ac:spMk id="11" creationId="{7DBDFCFC-7E90-DB4F-34E2-00073FEC0B0F}"/>
          </ac:spMkLst>
        </pc:spChg>
        <pc:picChg chg="del">
          <ac:chgData name="Francesco Fransesini" userId="f4b06c69-b125-4814-a67d-adf8dc91bd7e" providerId="ADAL" clId="{CEA59EC4-3428-49B0-B83E-65742A0CAA63}" dt="2025-01-14T09:39:41.360" v="3140" actId="478"/>
          <ac:picMkLst>
            <pc:docMk/>
            <pc:sldMk cId="2784928292" sldId="430"/>
            <ac:picMk id="6" creationId="{035F51E2-9A69-3905-CE89-A25CAFE8456B}"/>
          </ac:picMkLst>
        </pc:picChg>
      </pc:sldChg>
      <pc:sldChg chg="delSp modSp modTransition modAnim">
        <pc:chgData name="Francesco Fransesini" userId="f4b06c69-b125-4814-a67d-adf8dc91bd7e" providerId="ADAL" clId="{CEA59EC4-3428-49B0-B83E-65742A0CAA63}" dt="2025-01-14T10:19:02.861" v="3181"/>
        <pc:sldMkLst>
          <pc:docMk/>
          <pc:sldMk cId="3836257542" sldId="456"/>
        </pc:sldMkLst>
        <pc:spChg chg="mod topLvl">
          <ac:chgData name="Francesco Fransesini" userId="f4b06c69-b125-4814-a67d-adf8dc91bd7e" providerId="ADAL" clId="{CEA59EC4-3428-49B0-B83E-65742A0CAA63}" dt="2025-01-14T08:53:28.787" v="3022" actId="165"/>
          <ac:spMkLst>
            <pc:docMk/>
            <pc:sldMk cId="3836257542" sldId="456"/>
            <ac:spMk id="21" creationId="{E44069B6-3E21-C832-B5A4-77A05EC79B87}"/>
          </ac:spMkLst>
        </pc:spChg>
        <pc:spChg chg="mod topLvl">
          <ac:chgData name="Francesco Fransesini" userId="f4b06c69-b125-4814-a67d-adf8dc91bd7e" providerId="ADAL" clId="{CEA59EC4-3428-49B0-B83E-65742A0CAA63}" dt="2025-01-14T08:53:28.787" v="3022" actId="165"/>
          <ac:spMkLst>
            <pc:docMk/>
            <pc:sldMk cId="3836257542" sldId="456"/>
            <ac:spMk id="22" creationId="{069236B8-802F-A9EB-1DC4-AA85A1FB14B6}"/>
          </ac:spMkLst>
        </pc:spChg>
        <pc:spChg chg="mod topLvl">
          <ac:chgData name="Francesco Fransesini" userId="f4b06c69-b125-4814-a67d-adf8dc91bd7e" providerId="ADAL" clId="{CEA59EC4-3428-49B0-B83E-65742A0CAA63}" dt="2025-01-14T08:53:28.787" v="3022" actId="165"/>
          <ac:spMkLst>
            <pc:docMk/>
            <pc:sldMk cId="3836257542" sldId="456"/>
            <ac:spMk id="23" creationId="{158B3445-1DBE-B9F9-4393-C8C7EC25E187}"/>
          </ac:spMkLst>
        </pc:spChg>
        <pc:spChg chg="mod topLvl">
          <ac:chgData name="Francesco Fransesini" userId="f4b06c69-b125-4814-a67d-adf8dc91bd7e" providerId="ADAL" clId="{CEA59EC4-3428-49B0-B83E-65742A0CAA63}" dt="2025-01-14T08:55:15.170" v="3029" actId="165"/>
          <ac:spMkLst>
            <pc:docMk/>
            <pc:sldMk cId="3836257542" sldId="456"/>
            <ac:spMk id="25" creationId="{BF8E60BB-A612-DFF4-ABB8-879020837EAB}"/>
          </ac:spMkLst>
        </pc:spChg>
        <pc:spChg chg="mod topLvl">
          <ac:chgData name="Francesco Fransesini" userId="f4b06c69-b125-4814-a67d-adf8dc91bd7e" providerId="ADAL" clId="{CEA59EC4-3428-49B0-B83E-65742A0CAA63}" dt="2025-01-14T08:53:28.787" v="3022" actId="165"/>
          <ac:spMkLst>
            <pc:docMk/>
            <pc:sldMk cId="3836257542" sldId="456"/>
            <ac:spMk id="34" creationId="{42F96A7C-1640-9A4E-EFD1-0DB0FC295FB9}"/>
          </ac:spMkLst>
        </pc:spChg>
        <pc:spChg chg="mod topLvl">
          <ac:chgData name="Francesco Fransesini" userId="f4b06c69-b125-4814-a67d-adf8dc91bd7e" providerId="ADAL" clId="{CEA59EC4-3428-49B0-B83E-65742A0CAA63}" dt="2025-01-14T08:53:28.787" v="3022" actId="165"/>
          <ac:spMkLst>
            <pc:docMk/>
            <pc:sldMk cId="3836257542" sldId="456"/>
            <ac:spMk id="35" creationId="{00874E6F-F433-ECD8-FC42-059889839881}"/>
          </ac:spMkLst>
        </pc:spChg>
        <pc:spChg chg="mod topLvl">
          <ac:chgData name="Francesco Fransesini" userId="f4b06c69-b125-4814-a67d-adf8dc91bd7e" providerId="ADAL" clId="{CEA59EC4-3428-49B0-B83E-65742A0CAA63}" dt="2025-01-14T08:55:08.541" v="3028" actId="165"/>
          <ac:spMkLst>
            <pc:docMk/>
            <pc:sldMk cId="3836257542" sldId="456"/>
            <ac:spMk id="49" creationId="{0826BD45-DC2E-ACA9-1990-31E8A37E0044}"/>
          </ac:spMkLst>
        </pc:spChg>
        <pc:spChg chg="mod topLvl">
          <ac:chgData name="Francesco Fransesini" userId="f4b06c69-b125-4814-a67d-adf8dc91bd7e" providerId="ADAL" clId="{CEA59EC4-3428-49B0-B83E-65742A0CAA63}" dt="2025-01-14T08:55:03.756" v="3027" actId="165"/>
          <ac:spMkLst>
            <pc:docMk/>
            <pc:sldMk cId="3836257542" sldId="456"/>
            <ac:spMk id="61" creationId="{820613B1-9414-0710-68DE-E9CA3010B95E}"/>
          </ac:spMkLst>
        </pc:spChg>
        <pc:grpChg chg="del">
          <ac:chgData name="Francesco Fransesini" userId="f4b06c69-b125-4814-a67d-adf8dc91bd7e" providerId="ADAL" clId="{CEA59EC4-3428-49B0-B83E-65742A0CAA63}" dt="2025-01-14T08:55:03.756" v="3027" actId="165"/>
          <ac:grpSpMkLst>
            <pc:docMk/>
            <pc:sldMk cId="3836257542" sldId="456"/>
            <ac:grpSpMk id="3" creationId="{CBC10F68-0B25-0FE4-2E69-904787C97A10}"/>
          </ac:grpSpMkLst>
        </pc:grpChg>
        <pc:grpChg chg="del mod topLvl">
          <ac:chgData name="Francesco Fransesini" userId="f4b06c69-b125-4814-a67d-adf8dc91bd7e" providerId="ADAL" clId="{CEA59EC4-3428-49B0-B83E-65742A0CAA63}" dt="2025-01-14T08:53:28.787" v="3022" actId="165"/>
          <ac:grpSpMkLst>
            <pc:docMk/>
            <pc:sldMk cId="3836257542" sldId="456"/>
            <ac:grpSpMk id="38" creationId="{0C5BA756-AB32-BDD7-5EA6-5D82ECAB35DB}"/>
          </ac:grpSpMkLst>
        </pc:grpChg>
        <pc:grpChg chg="del">
          <ac:chgData name="Francesco Fransesini" userId="f4b06c69-b125-4814-a67d-adf8dc91bd7e" providerId="ADAL" clId="{CEA59EC4-3428-49B0-B83E-65742A0CAA63}" dt="2025-01-14T08:53:20.127" v="3021" actId="165"/>
          <ac:grpSpMkLst>
            <pc:docMk/>
            <pc:sldMk cId="3836257542" sldId="456"/>
            <ac:grpSpMk id="39" creationId="{6D79E3B1-4E03-7876-9F63-8A2761F3CFA6}"/>
          </ac:grpSpMkLst>
        </pc:grpChg>
        <pc:grpChg chg="del mod topLvl">
          <ac:chgData name="Francesco Fransesini" userId="f4b06c69-b125-4814-a67d-adf8dc91bd7e" providerId="ADAL" clId="{CEA59EC4-3428-49B0-B83E-65742A0CAA63}" dt="2025-01-14T08:55:15.170" v="3029" actId="165"/>
          <ac:grpSpMkLst>
            <pc:docMk/>
            <pc:sldMk cId="3836257542" sldId="456"/>
            <ac:grpSpMk id="43" creationId="{293AE93C-2AE8-802D-0504-E80EA58171BD}"/>
          </ac:grpSpMkLst>
        </pc:grpChg>
        <pc:grpChg chg="del mod topLvl">
          <ac:chgData name="Francesco Fransesini" userId="f4b06c69-b125-4814-a67d-adf8dc91bd7e" providerId="ADAL" clId="{CEA59EC4-3428-49B0-B83E-65742A0CAA63}" dt="2025-01-14T08:55:08.541" v="3028" actId="165"/>
          <ac:grpSpMkLst>
            <pc:docMk/>
            <pc:sldMk cId="3836257542" sldId="456"/>
            <ac:grpSpMk id="55" creationId="{B273F663-1990-4D10-ED2C-E36F061C2F1C}"/>
          </ac:grpSpMkLst>
        </pc:grpChg>
        <pc:picChg chg="mod topLvl">
          <ac:chgData name="Francesco Fransesini" userId="f4b06c69-b125-4814-a67d-adf8dc91bd7e" providerId="ADAL" clId="{CEA59EC4-3428-49B0-B83E-65742A0CAA63}" dt="2025-01-14T08:53:28.787" v="3022" actId="165"/>
          <ac:picMkLst>
            <pc:docMk/>
            <pc:sldMk cId="3836257542" sldId="456"/>
            <ac:picMk id="7" creationId="{DA70B20D-8E97-4EAF-6847-9D5BC8FF7CD5}"/>
          </ac:picMkLst>
        </pc:picChg>
        <pc:picChg chg="mod topLvl">
          <ac:chgData name="Francesco Fransesini" userId="f4b06c69-b125-4814-a67d-adf8dc91bd7e" providerId="ADAL" clId="{CEA59EC4-3428-49B0-B83E-65742A0CAA63}" dt="2025-01-14T08:55:15.170" v="3029" actId="165"/>
          <ac:picMkLst>
            <pc:docMk/>
            <pc:sldMk cId="3836257542" sldId="456"/>
            <ac:picMk id="24" creationId="{8943FFD0-6592-A81A-782F-CB71E4037E75}"/>
          </ac:picMkLst>
        </pc:picChg>
        <pc:cxnChg chg="mod topLvl">
          <ac:chgData name="Francesco Fransesini" userId="f4b06c69-b125-4814-a67d-adf8dc91bd7e" providerId="ADAL" clId="{CEA59EC4-3428-49B0-B83E-65742A0CAA63}" dt="2025-01-14T08:53:28.787" v="3022" actId="165"/>
          <ac:cxnSpMkLst>
            <pc:docMk/>
            <pc:sldMk cId="3836257542" sldId="456"/>
            <ac:cxnSpMk id="11" creationId="{36C76984-AFB4-A3E6-11D9-346224F85790}"/>
          </ac:cxnSpMkLst>
        </pc:cxnChg>
        <pc:cxnChg chg="mod topLvl">
          <ac:chgData name="Francesco Fransesini" userId="f4b06c69-b125-4814-a67d-adf8dc91bd7e" providerId="ADAL" clId="{CEA59EC4-3428-49B0-B83E-65742A0CAA63}" dt="2025-01-14T08:53:20.127" v="3021" actId="165"/>
          <ac:cxnSpMkLst>
            <pc:docMk/>
            <pc:sldMk cId="3836257542" sldId="456"/>
            <ac:cxnSpMk id="17" creationId="{34834075-F0CE-95D3-0B84-2EEE704AA637}"/>
          </ac:cxnSpMkLst>
        </pc:cxnChg>
        <pc:cxnChg chg="mod topLvl">
          <ac:chgData name="Francesco Fransesini" userId="f4b06c69-b125-4814-a67d-adf8dc91bd7e" providerId="ADAL" clId="{CEA59EC4-3428-49B0-B83E-65742A0CAA63}" dt="2025-01-14T08:53:28.787" v="3022" actId="165"/>
          <ac:cxnSpMkLst>
            <pc:docMk/>
            <pc:sldMk cId="3836257542" sldId="456"/>
            <ac:cxnSpMk id="26" creationId="{E45B0821-AE20-3DF4-C7C8-A0094220928C}"/>
          </ac:cxnSpMkLst>
        </pc:cxnChg>
        <pc:cxnChg chg="mod topLvl">
          <ac:chgData name="Francesco Fransesini" userId="f4b06c69-b125-4814-a67d-adf8dc91bd7e" providerId="ADAL" clId="{CEA59EC4-3428-49B0-B83E-65742A0CAA63}" dt="2025-01-14T08:55:15.170" v="3029" actId="165"/>
          <ac:cxnSpMkLst>
            <pc:docMk/>
            <pc:sldMk cId="3836257542" sldId="456"/>
            <ac:cxnSpMk id="27" creationId="{E0ACDFB7-06B8-2BFB-23AC-C80843CA606D}"/>
          </ac:cxnSpMkLst>
        </pc:cxnChg>
        <pc:cxnChg chg="mod topLvl">
          <ac:chgData name="Francesco Fransesini" userId="f4b06c69-b125-4814-a67d-adf8dc91bd7e" providerId="ADAL" clId="{CEA59EC4-3428-49B0-B83E-65742A0CAA63}" dt="2025-01-14T08:53:28.787" v="3022" actId="165"/>
          <ac:cxnSpMkLst>
            <pc:docMk/>
            <pc:sldMk cId="3836257542" sldId="456"/>
            <ac:cxnSpMk id="28" creationId="{51A297A5-1D16-3230-9469-4D3388BE0729}"/>
          </ac:cxnSpMkLst>
        </pc:cxnChg>
        <pc:cxnChg chg="mod topLvl">
          <ac:chgData name="Francesco Fransesini" userId="f4b06c69-b125-4814-a67d-adf8dc91bd7e" providerId="ADAL" clId="{CEA59EC4-3428-49B0-B83E-65742A0CAA63}" dt="2025-01-14T08:55:15.170" v="3029" actId="165"/>
          <ac:cxnSpMkLst>
            <pc:docMk/>
            <pc:sldMk cId="3836257542" sldId="456"/>
            <ac:cxnSpMk id="29" creationId="{379C9811-4BC3-B8E6-EFE6-53A7F6CE23DB}"/>
          </ac:cxnSpMkLst>
        </pc:cxnChg>
        <pc:cxnChg chg="mod topLvl">
          <ac:chgData name="Francesco Fransesini" userId="f4b06c69-b125-4814-a67d-adf8dc91bd7e" providerId="ADAL" clId="{CEA59EC4-3428-49B0-B83E-65742A0CAA63}" dt="2025-01-14T08:55:08.541" v="3028" actId="165"/>
          <ac:cxnSpMkLst>
            <pc:docMk/>
            <pc:sldMk cId="3836257542" sldId="456"/>
            <ac:cxnSpMk id="48" creationId="{12E741D5-2375-CF93-8452-6D8D59E62771}"/>
          </ac:cxnSpMkLst>
        </pc:cxnChg>
      </pc:sldChg>
      <pc:sldChg chg="modTransition">
        <pc:chgData name="Francesco Fransesini" userId="f4b06c69-b125-4814-a67d-adf8dc91bd7e" providerId="ADAL" clId="{CEA59EC4-3428-49B0-B83E-65742A0CAA63}" dt="2025-01-14T10:19:02.861" v="3181"/>
        <pc:sldMkLst>
          <pc:docMk/>
          <pc:sldMk cId="2657361614" sldId="460"/>
        </pc:sldMkLst>
      </pc:sldChg>
      <pc:sldChg chg="modSp mod modTransition modAnim">
        <pc:chgData name="Francesco Fransesini" userId="f4b06c69-b125-4814-a67d-adf8dc91bd7e" providerId="ADAL" clId="{CEA59EC4-3428-49B0-B83E-65742A0CAA63}" dt="2025-01-14T10:19:02.861" v="3181"/>
        <pc:sldMkLst>
          <pc:docMk/>
          <pc:sldMk cId="1103240994" sldId="461"/>
        </pc:sldMkLst>
        <pc:spChg chg="mod">
          <ac:chgData name="Francesco Fransesini" userId="f4b06c69-b125-4814-a67d-adf8dc91bd7e" providerId="ADAL" clId="{CEA59EC4-3428-49B0-B83E-65742A0CAA63}" dt="2025-01-13T17:05:22.258" v="1076" actId="113"/>
          <ac:spMkLst>
            <pc:docMk/>
            <pc:sldMk cId="1103240994" sldId="461"/>
            <ac:spMk id="4" creationId="{0C714068-CFDB-97BB-E0BA-AE31731150DA}"/>
          </ac:spMkLst>
        </pc:spChg>
      </pc:sldChg>
      <pc:sldChg chg="modTransition modAnim">
        <pc:chgData name="Francesco Fransesini" userId="f4b06c69-b125-4814-a67d-adf8dc91bd7e" providerId="ADAL" clId="{CEA59EC4-3428-49B0-B83E-65742A0CAA63}" dt="2025-01-14T10:19:02.861" v="3181"/>
        <pc:sldMkLst>
          <pc:docMk/>
          <pc:sldMk cId="3840068093" sldId="462"/>
        </pc:sldMkLst>
      </pc:sldChg>
      <pc:sldChg chg="modTransition modAnim">
        <pc:chgData name="Francesco Fransesini" userId="f4b06c69-b125-4814-a67d-adf8dc91bd7e" providerId="ADAL" clId="{CEA59EC4-3428-49B0-B83E-65742A0CAA63}" dt="2025-01-14T10:19:02.861" v="3181"/>
        <pc:sldMkLst>
          <pc:docMk/>
          <pc:sldMk cId="4046044912" sldId="463"/>
        </pc:sldMkLst>
      </pc:sldChg>
      <pc:sldChg chg="addSp modSp mod modTransition modAnim">
        <pc:chgData name="Francesco Fransesini" userId="f4b06c69-b125-4814-a67d-adf8dc91bd7e" providerId="ADAL" clId="{CEA59EC4-3428-49B0-B83E-65742A0CAA63}" dt="2025-01-14T10:19:02.861" v="3181"/>
        <pc:sldMkLst>
          <pc:docMk/>
          <pc:sldMk cId="3938424527" sldId="465"/>
        </pc:sldMkLst>
        <pc:spChg chg="add mod">
          <ac:chgData name="Francesco Fransesini" userId="f4b06c69-b125-4814-a67d-adf8dc91bd7e" providerId="ADAL" clId="{CEA59EC4-3428-49B0-B83E-65742A0CAA63}" dt="2025-01-13T15:47:29.243" v="455" actId="20577"/>
          <ac:spMkLst>
            <pc:docMk/>
            <pc:sldMk cId="3938424527" sldId="465"/>
            <ac:spMk id="3" creationId="{851D23FD-8B00-374D-4EF5-03986389B614}"/>
          </ac:spMkLst>
        </pc:spChg>
        <pc:spChg chg="mod">
          <ac:chgData name="Francesco Fransesini" userId="f4b06c69-b125-4814-a67d-adf8dc91bd7e" providerId="ADAL" clId="{CEA59EC4-3428-49B0-B83E-65742A0CAA63}" dt="2025-01-13T15:45:17.367" v="308" actId="1076"/>
          <ac:spMkLst>
            <pc:docMk/>
            <pc:sldMk cId="3938424527" sldId="465"/>
            <ac:spMk id="6" creationId="{8FB06108-02A7-06A2-53E1-17C1C0826286}"/>
          </ac:spMkLst>
        </pc:spChg>
        <pc:spChg chg="mod">
          <ac:chgData name="Francesco Fransesini" userId="f4b06c69-b125-4814-a67d-adf8dc91bd7e" providerId="ADAL" clId="{CEA59EC4-3428-49B0-B83E-65742A0CAA63}" dt="2025-01-13T15:45:33.434" v="313" actId="20577"/>
          <ac:spMkLst>
            <pc:docMk/>
            <pc:sldMk cId="3938424527" sldId="465"/>
            <ac:spMk id="14" creationId="{DFF47AF5-95C8-2EB5-832B-7D6B0293FE72}"/>
          </ac:spMkLst>
        </pc:spChg>
        <pc:spChg chg="mod">
          <ac:chgData name="Francesco Fransesini" userId="f4b06c69-b125-4814-a67d-adf8dc91bd7e" providerId="ADAL" clId="{CEA59EC4-3428-49B0-B83E-65742A0CAA63}" dt="2025-01-13T15:49:01.771" v="529" actId="20577"/>
          <ac:spMkLst>
            <pc:docMk/>
            <pc:sldMk cId="3938424527" sldId="465"/>
            <ac:spMk id="18" creationId="{65D57D40-0355-29CC-1BC8-C64D38C5B766}"/>
          </ac:spMkLst>
        </pc:spChg>
        <pc:cxnChg chg="mod">
          <ac:chgData name="Francesco Fransesini" userId="f4b06c69-b125-4814-a67d-adf8dc91bd7e" providerId="ADAL" clId="{CEA59EC4-3428-49B0-B83E-65742A0CAA63}" dt="2025-01-13T15:45:20.030" v="309" actId="1076"/>
          <ac:cxnSpMkLst>
            <pc:docMk/>
            <pc:sldMk cId="3938424527" sldId="465"/>
            <ac:cxnSpMk id="7" creationId="{95125ED7-6FD2-01D3-C3B1-0E4473B9BEF4}"/>
          </ac:cxnSpMkLst>
        </pc:cxnChg>
        <pc:cxnChg chg="mod">
          <ac:chgData name="Francesco Fransesini" userId="f4b06c69-b125-4814-a67d-adf8dc91bd7e" providerId="ADAL" clId="{CEA59EC4-3428-49B0-B83E-65742A0CAA63}" dt="2025-01-14T10:03:53.395" v="3175" actId="14100"/>
          <ac:cxnSpMkLst>
            <pc:docMk/>
            <pc:sldMk cId="3938424527" sldId="465"/>
            <ac:cxnSpMk id="15" creationId="{2A9DA1DA-99FA-17F7-F032-2474799E747C}"/>
          </ac:cxnSpMkLst>
        </pc:cxnChg>
        <pc:cxnChg chg="mod">
          <ac:chgData name="Francesco Fransesini" userId="f4b06c69-b125-4814-a67d-adf8dc91bd7e" providerId="ADAL" clId="{CEA59EC4-3428-49B0-B83E-65742A0CAA63}" dt="2025-01-13T15:48:30.916" v="459" actId="1036"/>
          <ac:cxnSpMkLst>
            <pc:docMk/>
            <pc:sldMk cId="3938424527" sldId="465"/>
            <ac:cxnSpMk id="19" creationId="{274DC77A-F03F-0111-6450-1748D0D901C5}"/>
          </ac:cxnSpMkLst>
        </pc:cxnChg>
      </pc:sldChg>
      <pc:sldChg chg="delSp modSp mod modTransition modAnim">
        <pc:chgData name="Francesco Fransesini" userId="f4b06c69-b125-4814-a67d-adf8dc91bd7e" providerId="ADAL" clId="{CEA59EC4-3428-49B0-B83E-65742A0CAA63}" dt="2025-01-14T10:19:02.861" v="3181"/>
        <pc:sldMkLst>
          <pc:docMk/>
          <pc:sldMk cId="3341955582" sldId="474"/>
        </pc:sldMkLst>
        <pc:spChg chg="mod">
          <ac:chgData name="Francesco Fransesini" userId="f4b06c69-b125-4814-a67d-adf8dc91bd7e" providerId="ADAL" clId="{CEA59EC4-3428-49B0-B83E-65742A0CAA63}" dt="2025-01-14T09:04:38.855" v="3061" actId="1076"/>
          <ac:spMkLst>
            <pc:docMk/>
            <pc:sldMk cId="3341955582" sldId="474"/>
            <ac:spMk id="3" creationId="{AAE4A8EC-BDB7-07E7-5C1F-5CFB6EB2C895}"/>
          </ac:spMkLst>
        </pc:spChg>
        <pc:spChg chg="del">
          <ac:chgData name="Francesco Fransesini" userId="f4b06c69-b125-4814-a67d-adf8dc91bd7e" providerId="ADAL" clId="{CEA59EC4-3428-49B0-B83E-65742A0CAA63}" dt="2025-01-14T09:04:21.320" v="3057" actId="478"/>
          <ac:spMkLst>
            <pc:docMk/>
            <pc:sldMk cId="3341955582" sldId="474"/>
            <ac:spMk id="4" creationId="{E1961A3F-4B8C-78EE-18BB-281DF204E47A}"/>
          </ac:spMkLst>
        </pc:spChg>
        <pc:spChg chg="mod topLvl">
          <ac:chgData name="Francesco Fransesini" userId="f4b06c69-b125-4814-a67d-adf8dc91bd7e" providerId="ADAL" clId="{CEA59EC4-3428-49B0-B83E-65742A0CAA63}" dt="2025-01-14T09:04:34.434" v="3060" actId="1076"/>
          <ac:spMkLst>
            <pc:docMk/>
            <pc:sldMk cId="3341955582" sldId="474"/>
            <ac:spMk id="9" creationId="{86399DEB-8DB1-074A-9C3F-DB473A51C561}"/>
          </ac:spMkLst>
        </pc:spChg>
        <pc:spChg chg="del">
          <ac:chgData name="Francesco Fransesini" userId="f4b06c69-b125-4814-a67d-adf8dc91bd7e" providerId="ADAL" clId="{CEA59EC4-3428-49B0-B83E-65742A0CAA63}" dt="2025-01-14T09:04:22.857" v="3058" actId="478"/>
          <ac:spMkLst>
            <pc:docMk/>
            <pc:sldMk cId="3341955582" sldId="474"/>
            <ac:spMk id="11" creationId="{7B0757D9-3767-22AC-976F-06C028AA5C39}"/>
          </ac:spMkLst>
        </pc:spChg>
        <pc:spChg chg="mod topLvl">
          <ac:chgData name="Francesco Fransesini" userId="f4b06c69-b125-4814-a67d-adf8dc91bd7e" providerId="ADAL" clId="{CEA59EC4-3428-49B0-B83E-65742A0CAA63}" dt="2025-01-14T09:04:34.434" v="3060" actId="1076"/>
          <ac:spMkLst>
            <pc:docMk/>
            <pc:sldMk cId="3341955582" sldId="474"/>
            <ac:spMk id="24" creationId="{A6A52F0F-C5A1-BA66-0657-085F63DACECC}"/>
          </ac:spMkLst>
        </pc:spChg>
        <pc:spChg chg="mod topLvl">
          <ac:chgData name="Francesco Fransesini" userId="f4b06c69-b125-4814-a67d-adf8dc91bd7e" providerId="ADAL" clId="{CEA59EC4-3428-49B0-B83E-65742A0CAA63}" dt="2025-01-14T09:04:34.434" v="3060" actId="1076"/>
          <ac:spMkLst>
            <pc:docMk/>
            <pc:sldMk cId="3341955582" sldId="474"/>
            <ac:spMk id="25" creationId="{A0159D62-5C4A-724D-A15E-E82A90D74AE1}"/>
          </ac:spMkLst>
        </pc:spChg>
        <pc:spChg chg="mod topLvl">
          <ac:chgData name="Francesco Fransesini" userId="f4b06c69-b125-4814-a67d-adf8dc91bd7e" providerId="ADAL" clId="{CEA59EC4-3428-49B0-B83E-65742A0CAA63}" dt="2025-01-14T09:04:34.434" v="3060" actId="1076"/>
          <ac:spMkLst>
            <pc:docMk/>
            <pc:sldMk cId="3341955582" sldId="474"/>
            <ac:spMk id="26" creationId="{4E3F6FBD-E1EA-EF02-2CB9-505C08F972B9}"/>
          </ac:spMkLst>
        </pc:spChg>
        <pc:spChg chg="mod topLvl">
          <ac:chgData name="Francesco Fransesini" userId="f4b06c69-b125-4814-a67d-adf8dc91bd7e" providerId="ADAL" clId="{CEA59EC4-3428-49B0-B83E-65742A0CAA63}" dt="2025-01-14T09:04:34.434" v="3060" actId="1076"/>
          <ac:spMkLst>
            <pc:docMk/>
            <pc:sldMk cId="3341955582" sldId="474"/>
            <ac:spMk id="29" creationId="{E83D6A3A-8CF6-8407-5EA6-BEA85CC27207}"/>
          </ac:spMkLst>
        </pc:spChg>
        <pc:spChg chg="mod topLvl">
          <ac:chgData name="Francesco Fransesini" userId="f4b06c69-b125-4814-a67d-adf8dc91bd7e" providerId="ADAL" clId="{CEA59EC4-3428-49B0-B83E-65742A0CAA63}" dt="2025-01-14T09:04:34.434" v="3060" actId="1076"/>
          <ac:spMkLst>
            <pc:docMk/>
            <pc:sldMk cId="3341955582" sldId="474"/>
            <ac:spMk id="30" creationId="{6D67FCA5-0DAE-1CA4-2DB7-1300053FE0E0}"/>
          </ac:spMkLst>
        </pc:spChg>
        <pc:spChg chg="mod topLvl">
          <ac:chgData name="Francesco Fransesini" userId="f4b06c69-b125-4814-a67d-adf8dc91bd7e" providerId="ADAL" clId="{CEA59EC4-3428-49B0-B83E-65742A0CAA63}" dt="2025-01-14T09:04:34.434" v="3060" actId="1076"/>
          <ac:spMkLst>
            <pc:docMk/>
            <pc:sldMk cId="3341955582" sldId="474"/>
            <ac:spMk id="31" creationId="{183E3135-620F-7DF1-BBAE-420C9EF7C0DA}"/>
          </ac:spMkLst>
        </pc:spChg>
        <pc:spChg chg="del">
          <ac:chgData name="Francesco Fransesini" userId="f4b06c69-b125-4814-a67d-adf8dc91bd7e" providerId="ADAL" clId="{CEA59EC4-3428-49B0-B83E-65742A0CAA63}" dt="2025-01-14T09:04:19.225" v="3056" actId="478"/>
          <ac:spMkLst>
            <pc:docMk/>
            <pc:sldMk cId="3341955582" sldId="474"/>
            <ac:spMk id="32" creationId="{9A0C386B-6E08-536F-AAE1-A90ED07D758B}"/>
          </ac:spMkLst>
        </pc:spChg>
        <pc:grpChg chg="del mod topLvl">
          <ac:chgData name="Francesco Fransesini" userId="f4b06c69-b125-4814-a67d-adf8dc91bd7e" providerId="ADAL" clId="{CEA59EC4-3428-49B0-B83E-65742A0CAA63}" dt="2025-01-14T09:02:28.588" v="3049" actId="165"/>
          <ac:grpSpMkLst>
            <pc:docMk/>
            <pc:sldMk cId="3341955582" sldId="474"/>
            <ac:grpSpMk id="7" creationId="{EC21C34B-90F5-1692-7F81-1DB60C0F73E8}"/>
          </ac:grpSpMkLst>
        </pc:grpChg>
        <pc:grpChg chg="del mod topLvl">
          <ac:chgData name="Francesco Fransesini" userId="f4b06c69-b125-4814-a67d-adf8dc91bd7e" providerId="ADAL" clId="{CEA59EC4-3428-49B0-B83E-65742A0CAA63}" dt="2025-01-14T09:02:33.597" v="3050" actId="165"/>
          <ac:grpSpMkLst>
            <pc:docMk/>
            <pc:sldMk cId="3341955582" sldId="474"/>
            <ac:grpSpMk id="13" creationId="{3B1124ED-1BCB-771F-D7C0-5B27D176F221}"/>
          </ac:grpSpMkLst>
        </pc:grpChg>
        <pc:grpChg chg="del mod topLvl">
          <ac:chgData name="Francesco Fransesini" userId="f4b06c69-b125-4814-a67d-adf8dc91bd7e" providerId="ADAL" clId="{CEA59EC4-3428-49B0-B83E-65742A0CAA63}" dt="2025-01-14T09:02:56.635" v="3051" actId="165"/>
          <ac:grpSpMkLst>
            <pc:docMk/>
            <pc:sldMk cId="3341955582" sldId="474"/>
            <ac:grpSpMk id="14" creationId="{141984B9-E313-9C45-F446-340DB03DD761}"/>
          </ac:grpSpMkLst>
        </pc:grpChg>
        <pc:grpChg chg="del mod topLvl">
          <ac:chgData name="Francesco Fransesini" userId="f4b06c69-b125-4814-a67d-adf8dc91bd7e" providerId="ADAL" clId="{CEA59EC4-3428-49B0-B83E-65742A0CAA63}" dt="2025-01-14T09:03:01.887" v="3052" actId="165"/>
          <ac:grpSpMkLst>
            <pc:docMk/>
            <pc:sldMk cId="3341955582" sldId="474"/>
            <ac:grpSpMk id="19" creationId="{822FA1FC-7A83-222D-AA3A-39CA15430789}"/>
          </ac:grpSpMkLst>
        </pc:grpChg>
        <pc:picChg chg="mod topLvl">
          <ac:chgData name="Francesco Fransesini" userId="f4b06c69-b125-4814-a67d-adf8dc91bd7e" providerId="ADAL" clId="{CEA59EC4-3428-49B0-B83E-65742A0CAA63}" dt="2025-01-14T09:04:34.434" v="3060" actId="1076"/>
          <ac:picMkLst>
            <pc:docMk/>
            <pc:sldMk cId="3341955582" sldId="474"/>
            <ac:picMk id="10" creationId="{9B9B668A-98FC-1070-99B3-C69692D39281}"/>
          </ac:picMkLst>
        </pc:picChg>
        <pc:cxnChg chg="mod">
          <ac:chgData name="Francesco Fransesini" userId="f4b06c69-b125-4814-a67d-adf8dc91bd7e" providerId="ADAL" clId="{CEA59EC4-3428-49B0-B83E-65742A0CAA63}" dt="2025-01-14T09:04:34.434" v="3060" actId="1076"/>
          <ac:cxnSpMkLst>
            <pc:docMk/>
            <pc:sldMk cId="3341955582" sldId="474"/>
            <ac:cxnSpMk id="8" creationId="{AC6F74CC-7C90-68E3-DEC3-FDF531EDD16A}"/>
          </ac:cxnSpMkLst>
        </pc:cxnChg>
        <pc:cxnChg chg="mod topLvl">
          <ac:chgData name="Francesco Fransesini" userId="f4b06c69-b125-4814-a67d-adf8dc91bd7e" providerId="ADAL" clId="{CEA59EC4-3428-49B0-B83E-65742A0CAA63}" dt="2025-01-14T09:03:01.887" v="3052" actId="165"/>
          <ac:cxnSpMkLst>
            <pc:docMk/>
            <pc:sldMk cId="3341955582" sldId="474"/>
            <ac:cxnSpMk id="21" creationId="{1CF8D910-67A6-AE6D-117B-E20317F2A14D}"/>
          </ac:cxnSpMkLst>
        </pc:cxnChg>
        <pc:cxnChg chg="mod topLvl">
          <ac:chgData name="Francesco Fransesini" userId="f4b06c69-b125-4814-a67d-adf8dc91bd7e" providerId="ADAL" clId="{CEA59EC4-3428-49B0-B83E-65742A0CAA63}" dt="2025-01-14T09:03:01.887" v="3052" actId="165"/>
          <ac:cxnSpMkLst>
            <pc:docMk/>
            <pc:sldMk cId="3341955582" sldId="474"/>
            <ac:cxnSpMk id="23" creationId="{13F9121E-F7BC-3F11-5782-F364464D64F6}"/>
          </ac:cxnSpMkLst>
        </pc:cxnChg>
        <pc:cxnChg chg="mod topLvl">
          <ac:chgData name="Francesco Fransesini" userId="f4b06c69-b125-4814-a67d-adf8dc91bd7e" providerId="ADAL" clId="{CEA59EC4-3428-49B0-B83E-65742A0CAA63}" dt="2025-01-14T09:03:01.887" v="3052" actId="165"/>
          <ac:cxnSpMkLst>
            <pc:docMk/>
            <pc:sldMk cId="3341955582" sldId="474"/>
            <ac:cxnSpMk id="28" creationId="{9D37E290-86B1-0485-309D-791C4225013B}"/>
          </ac:cxnSpMkLst>
        </pc:cxnChg>
      </pc:sldChg>
      <pc:sldChg chg="modTransition">
        <pc:chgData name="Francesco Fransesini" userId="f4b06c69-b125-4814-a67d-adf8dc91bd7e" providerId="ADAL" clId="{CEA59EC4-3428-49B0-B83E-65742A0CAA63}" dt="2025-01-14T10:19:02.861" v="3181"/>
        <pc:sldMkLst>
          <pc:docMk/>
          <pc:sldMk cId="458839820" sldId="475"/>
        </pc:sldMkLst>
      </pc:sldChg>
      <pc:sldChg chg="modSp mod modTransition modAnim">
        <pc:chgData name="Francesco Fransesini" userId="f4b06c69-b125-4814-a67d-adf8dc91bd7e" providerId="ADAL" clId="{CEA59EC4-3428-49B0-B83E-65742A0CAA63}" dt="2025-01-14T10:19:02.861" v="3181"/>
        <pc:sldMkLst>
          <pc:docMk/>
          <pc:sldMk cId="1119922201" sldId="476"/>
        </pc:sldMkLst>
        <pc:spChg chg="mod">
          <ac:chgData name="Francesco Fransesini" userId="f4b06c69-b125-4814-a67d-adf8dc91bd7e" providerId="ADAL" clId="{CEA59EC4-3428-49B0-B83E-65742A0CAA63}" dt="2025-01-14T09:40:41.214" v="3146" actId="20577"/>
          <ac:spMkLst>
            <pc:docMk/>
            <pc:sldMk cId="1119922201" sldId="476"/>
            <ac:spMk id="12" creationId="{C3A755B9-A124-159B-1321-0FDBCF2F2157}"/>
          </ac:spMkLst>
        </pc:spChg>
        <pc:spChg chg="mod">
          <ac:chgData name="Francesco Fransesini" userId="f4b06c69-b125-4814-a67d-adf8dc91bd7e" providerId="ADAL" clId="{CEA59EC4-3428-49B0-B83E-65742A0CAA63}" dt="2025-01-13T15:41:40.044" v="288" actId="20577"/>
          <ac:spMkLst>
            <pc:docMk/>
            <pc:sldMk cId="1119922201" sldId="476"/>
            <ac:spMk id="24" creationId="{E59A1F05-F9A7-EC92-BA03-29DC89CC2348}"/>
          </ac:spMkLst>
        </pc:spChg>
      </pc:sldChg>
      <pc:sldChg chg="modTransition">
        <pc:chgData name="Francesco Fransesini" userId="f4b06c69-b125-4814-a67d-adf8dc91bd7e" providerId="ADAL" clId="{CEA59EC4-3428-49B0-B83E-65742A0CAA63}" dt="2025-01-14T10:19:02.861" v="3181"/>
        <pc:sldMkLst>
          <pc:docMk/>
          <pc:sldMk cId="1456112358" sldId="477"/>
        </pc:sldMkLst>
      </pc:sldChg>
      <pc:sldChg chg="modTransition">
        <pc:chgData name="Francesco Fransesini" userId="f4b06c69-b125-4814-a67d-adf8dc91bd7e" providerId="ADAL" clId="{CEA59EC4-3428-49B0-B83E-65742A0CAA63}" dt="2025-01-14T10:19:02.861" v="3181"/>
        <pc:sldMkLst>
          <pc:docMk/>
          <pc:sldMk cId="1349663484" sldId="479"/>
        </pc:sldMkLst>
      </pc:sldChg>
      <pc:sldChg chg="modTransition">
        <pc:chgData name="Francesco Fransesini" userId="f4b06c69-b125-4814-a67d-adf8dc91bd7e" providerId="ADAL" clId="{CEA59EC4-3428-49B0-B83E-65742A0CAA63}" dt="2025-01-14T10:19:02.861" v="3181"/>
        <pc:sldMkLst>
          <pc:docMk/>
          <pc:sldMk cId="2501627676" sldId="480"/>
        </pc:sldMkLst>
      </pc:sldChg>
      <pc:sldChg chg="modTransition modAnim">
        <pc:chgData name="Francesco Fransesini" userId="f4b06c69-b125-4814-a67d-adf8dc91bd7e" providerId="ADAL" clId="{CEA59EC4-3428-49B0-B83E-65742A0CAA63}" dt="2025-01-14T10:19:02.861" v="3181"/>
        <pc:sldMkLst>
          <pc:docMk/>
          <pc:sldMk cId="3412334983" sldId="481"/>
        </pc:sldMkLst>
      </pc:sldChg>
      <pc:sldChg chg="modTransition">
        <pc:chgData name="Francesco Fransesini" userId="f4b06c69-b125-4814-a67d-adf8dc91bd7e" providerId="ADAL" clId="{CEA59EC4-3428-49B0-B83E-65742A0CAA63}" dt="2025-01-14T10:19:02.861" v="3181"/>
        <pc:sldMkLst>
          <pc:docMk/>
          <pc:sldMk cId="1183798874" sldId="482"/>
        </pc:sldMkLst>
      </pc:sldChg>
      <pc:sldChg chg="modTransition">
        <pc:chgData name="Francesco Fransesini" userId="f4b06c69-b125-4814-a67d-adf8dc91bd7e" providerId="ADAL" clId="{CEA59EC4-3428-49B0-B83E-65742A0CAA63}" dt="2025-01-14T10:19:02.861" v="3181"/>
        <pc:sldMkLst>
          <pc:docMk/>
          <pc:sldMk cId="3470881557" sldId="483"/>
        </pc:sldMkLst>
      </pc:sldChg>
      <pc:sldChg chg="addSp delSp modSp new mod modTransition modAnim">
        <pc:chgData name="Francesco Fransesini" userId="f4b06c69-b125-4814-a67d-adf8dc91bd7e" providerId="ADAL" clId="{CEA59EC4-3428-49B0-B83E-65742A0CAA63}" dt="2025-01-14T10:19:02.861" v="3181"/>
        <pc:sldMkLst>
          <pc:docMk/>
          <pc:sldMk cId="2149210354" sldId="484"/>
        </pc:sldMkLst>
        <pc:spChg chg="mod">
          <ac:chgData name="Francesco Fransesini" userId="f4b06c69-b125-4814-a67d-adf8dc91bd7e" providerId="ADAL" clId="{CEA59EC4-3428-49B0-B83E-65742A0CAA63}" dt="2025-01-13T15:37:13.861" v="250" actId="20577"/>
          <ac:spMkLst>
            <pc:docMk/>
            <pc:sldMk cId="2149210354" sldId="484"/>
            <ac:spMk id="3" creationId="{A94BD636-0FEA-372D-19DC-7BB814C299E7}"/>
          </ac:spMkLst>
        </pc:spChg>
        <pc:spChg chg="del">
          <ac:chgData name="Francesco Fransesini" userId="f4b06c69-b125-4814-a67d-adf8dc91bd7e" providerId="ADAL" clId="{CEA59EC4-3428-49B0-B83E-65742A0CAA63}" dt="2025-01-13T17:08:24.215" v="1102" actId="478"/>
          <ac:spMkLst>
            <pc:docMk/>
            <pc:sldMk cId="2149210354" sldId="484"/>
            <ac:spMk id="4" creationId="{4584B065-8ED4-1EF8-C261-1DACE34519C3}"/>
          </ac:spMkLst>
        </pc:spChg>
        <pc:spChg chg="add mod">
          <ac:chgData name="Francesco Fransesini" userId="f4b06c69-b125-4814-a67d-adf8dc91bd7e" providerId="ADAL" clId="{CEA59EC4-3428-49B0-B83E-65742A0CAA63}" dt="2025-01-13T17:45:37.589" v="2990" actId="6549"/>
          <ac:spMkLst>
            <pc:docMk/>
            <pc:sldMk cId="2149210354" sldId="484"/>
            <ac:spMk id="5" creationId="{01594F62-919E-5988-44AC-80C95171F140}"/>
          </ac:spMkLst>
        </pc:spChg>
        <pc:spChg chg="add mod">
          <ac:chgData name="Francesco Fransesini" userId="f4b06c69-b125-4814-a67d-adf8dc91bd7e" providerId="ADAL" clId="{CEA59EC4-3428-49B0-B83E-65742A0CAA63}" dt="2025-01-13T17:22:20.636" v="2430" actId="1076"/>
          <ac:spMkLst>
            <pc:docMk/>
            <pc:sldMk cId="2149210354" sldId="484"/>
            <ac:spMk id="6" creationId="{E6876A7E-C074-0887-4977-50727BE83491}"/>
          </ac:spMkLst>
        </pc:spChg>
        <pc:spChg chg="add mod">
          <ac:chgData name="Francesco Fransesini" userId="f4b06c69-b125-4814-a67d-adf8dc91bd7e" providerId="ADAL" clId="{CEA59EC4-3428-49B0-B83E-65742A0CAA63}" dt="2025-01-13T17:47:03.595" v="2991" actId="20577"/>
          <ac:spMkLst>
            <pc:docMk/>
            <pc:sldMk cId="2149210354" sldId="484"/>
            <ac:spMk id="7" creationId="{7C19CFB3-CBFA-FCDE-16E2-147F09E285DA}"/>
          </ac:spMkLst>
        </pc:spChg>
      </pc:sldChg>
    </pc:docChg>
  </pc:docChgLst>
  <pc:docChgLst>
    <pc:chgData name="Francesco Fransesini" userId="f4b06c69-b125-4814-a67d-adf8dc91bd7e" providerId="ADAL" clId="{3F2758AC-7A0D-4349-8564-71F9BDD156E6}"/>
    <pc:docChg chg="undo custSel addSld delSld modSld">
      <pc:chgData name="Francesco Fransesini" userId="f4b06c69-b125-4814-a67d-adf8dc91bd7e" providerId="ADAL" clId="{3F2758AC-7A0D-4349-8564-71F9BDD156E6}" dt="2024-11-22T08:07:32.998" v="856" actId="20577"/>
      <pc:docMkLst>
        <pc:docMk/>
      </pc:docMkLst>
      <pc:sldChg chg="addSp modSp mod">
        <pc:chgData name="Francesco Fransesini" userId="f4b06c69-b125-4814-a67d-adf8dc91bd7e" providerId="ADAL" clId="{3F2758AC-7A0D-4349-8564-71F9BDD156E6}" dt="2024-11-22T06:27:11.024" v="573" actId="20577"/>
        <pc:sldMkLst>
          <pc:docMk/>
          <pc:sldMk cId="1361820754" sldId="344"/>
        </pc:sldMkLst>
        <pc:spChg chg="mod">
          <ac:chgData name="Francesco Fransesini" userId="f4b06c69-b125-4814-a67d-adf8dc91bd7e" providerId="ADAL" clId="{3F2758AC-7A0D-4349-8564-71F9BDD156E6}" dt="2024-11-22T06:27:11.024" v="573" actId="20577"/>
          <ac:spMkLst>
            <pc:docMk/>
            <pc:sldMk cId="1361820754" sldId="344"/>
            <ac:spMk id="2" creationId="{757E9BD6-7CF7-C32E-4F96-AD9B50AC4AC2}"/>
          </ac:spMkLst>
        </pc:spChg>
        <pc:spChg chg="add mod">
          <ac:chgData name="Francesco Fransesini" userId="f4b06c69-b125-4814-a67d-adf8dc91bd7e" providerId="ADAL" clId="{3F2758AC-7A0D-4349-8564-71F9BDD156E6}" dt="2024-11-21T22:19:52.975" v="569" actId="403"/>
          <ac:spMkLst>
            <pc:docMk/>
            <pc:sldMk cId="1361820754" sldId="344"/>
            <ac:spMk id="5" creationId="{9A022427-5549-A8A7-AF38-819E9C22AC2C}"/>
          </ac:spMkLst>
        </pc:spChg>
      </pc:sldChg>
      <pc:sldChg chg="modSp mod">
        <pc:chgData name="Francesco Fransesini" userId="f4b06c69-b125-4814-a67d-adf8dc91bd7e" providerId="ADAL" clId="{3F2758AC-7A0D-4349-8564-71F9BDD156E6}" dt="2024-11-21T22:18:22.170" v="530" actId="20577"/>
        <pc:sldMkLst>
          <pc:docMk/>
          <pc:sldMk cId="1909636077" sldId="348"/>
        </pc:sldMkLst>
        <pc:spChg chg="mod">
          <ac:chgData name="Francesco Fransesini" userId="f4b06c69-b125-4814-a67d-adf8dc91bd7e" providerId="ADAL" clId="{3F2758AC-7A0D-4349-8564-71F9BDD156E6}" dt="2024-11-21T22:17:57.704" v="522" actId="20577"/>
          <ac:spMkLst>
            <pc:docMk/>
            <pc:sldMk cId="1909636077" sldId="348"/>
            <ac:spMk id="3" creationId="{FB8A73BC-BEAC-1292-461A-68D7CFC48DEA}"/>
          </ac:spMkLst>
        </pc:spChg>
        <pc:spChg chg="mod">
          <ac:chgData name="Francesco Fransesini" userId="f4b06c69-b125-4814-a67d-adf8dc91bd7e" providerId="ADAL" clId="{3F2758AC-7A0D-4349-8564-71F9BDD156E6}" dt="2024-11-21T22:18:22.170" v="530" actId="20577"/>
          <ac:spMkLst>
            <pc:docMk/>
            <pc:sldMk cId="1909636077" sldId="348"/>
            <ac:spMk id="5" creationId="{B9BA0B97-1033-BB66-8245-2E7016284ED4}"/>
          </ac:spMkLst>
        </pc:spChg>
      </pc:sldChg>
      <pc:sldChg chg="del">
        <pc:chgData name="Francesco Fransesini" userId="f4b06c69-b125-4814-a67d-adf8dc91bd7e" providerId="ADAL" clId="{3F2758AC-7A0D-4349-8564-71F9BDD156E6}" dt="2024-11-21T20:47:03.613" v="0" actId="47"/>
        <pc:sldMkLst>
          <pc:docMk/>
          <pc:sldMk cId="1278474033" sldId="401"/>
        </pc:sldMkLst>
      </pc:sldChg>
      <pc:sldChg chg="addSp modSp mod">
        <pc:chgData name="Francesco Fransesini" userId="f4b06c69-b125-4814-a67d-adf8dc91bd7e" providerId="ADAL" clId="{3F2758AC-7A0D-4349-8564-71F9BDD156E6}" dt="2024-11-22T06:36:41.588" v="710" actId="14100"/>
        <pc:sldMkLst>
          <pc:docMk/>
          <pc:sldMk cId="2784928292" sldId="430"/>
        </pc:sldMkLst>
      </pc:sldChg>
      <pc:sldChg chg="addSp modSp mod">
        <pc:chgData name="Francesco Fransesini" userId="f4b06c69-b125-4814-a67d-adf8dc91bd7e" providerId="ADAL" clId="{3F2758AC-7A0D-4349-8564-71F9BDD156E6}" dt="2024-11-21T22:06:18.907" v="507" actId="208"/>
        <pc:sldMkLst>
          <pc:docMk/>
          <pc:sldMk cId="3840068093" sldId="462"/>
        </pc:sldMkLst>
        <pc:spChg chg="mod">
          <ac:chgData name="Francesco Fransesini" userId="f4b06c69-b125-4814-a67d-adf8dc91bd7e" providerId="ADAL" clId="{3F2758AC-7A0D-4349-8564-71F9BDD156E6}" dt="2024-11-21T22:06:06.593" v="504" actId="5793"/>
          <ac:spMkLst>
            <pc:docMk/>
            <pc:sldMk cId="3840068093" sldId="462"/>
            <ac:spMk id="5" creationId="{78819119-3D1B-622B-F14F-C8BCE8D9AC75}"/>
          </ac:spMkLst>
        </pc:spChg>
        <pc:cxnChg chg="add mod">
          <ac:chgData name="Francesco Fransesini" userId="f4b06c69-b125-4814-a67d-adf8dc91bd7e" providerId="ADAL" clId="{3F2758AC-7A0D-4349-8564-71F9BDD156E6}" dt="2024-11-21T22:06:18.907" v="507" actId="208"/>
          <ac:cxnSpMkLst>
            <pc:docMk/>
            <pc:sldMk cId="3840068093" sldId="462"/>
            <ac:cxnSpMk id="8" creationId="{35597EA9-BF8D-CB1A-ECE9-AD9B5D82832B}"/>
          </ac:cxnSpMkLst>
        </pc:cxnChg>
      </pc:sldChg>
      <pc:sldChg chg="addSp modSp mod modAnim">
        <pc:chgData name="Francesco Fransesini" userId="f4b06c69-b125-4814-a67d-adf8dc91bd7e" providerId="ADAL" clId="{3F2758AC-7A0D-4349-8564-71F9BDD156E6}" dt="2024-11-22T07:53:54.544" v="843" actId="1076"/>
        <pc:sldMkLst>
          <pc:docMk/>
          <pc:sldMk cId="3341955582" sldId="474"/>
        </pc:sldMkLst>
        <pc:spChg chg="add mod">
          <ac:chgData name="Francesco Fransesini" userId="f4b06c69-b125-4814-a67d-adf8dc91bd7e" providerId="ADAL" clId="{3F2758AC-7A0D-4349-8564-71F9BDD156E6}" dt="2024-11-22T07:53:08.896" v="832" actId="1076"/>
          <ac:spMkLst>
            <pc:docMk/>
            <pc:sldMk cId="3341955582" sldId="474"/>
            <ac:spMk id="3" creationId="{AAE4A8EC-BDB7-07E7-5C1F-5CFB6EB2C895}"/>
          </ac:spMkLst>
        </pc:spChg>
      </pc:sldChg>
      <pc:sldChg chg="modSp mod">
        <pc:chgData name="Francesco Fransesini" userId="f4b06c69-b125-4814-a67d-adf8dc91bd7e" providerId="ADAL" clId="{3F2758AC-7A0D-4349-8564-71F9BDD156E6}" dt="2024-11-22T06:40:14.930" v="747" actId="1076"/>
        <pc:sldMkLst>
          <pc:docMk/>
          <pc:sldMk cId="458839820" sldId="475"/>
        </pc:sldMkLst>
        <pc:spChg chg="mod">
          <ac:chgData name="Francesco Fransesini" userId="f4b06c69-b125-4814-a67d-adf8dc91bd7e" providerId="ADAL" clId="{3F2758AC-7A0D-4349-8564-71F9BDD156E6}" dt="2024-11-22T06:40:13.345" v="746" actId="20577"/>
          <ac:spMkLst>
            <pc:docMk/>
            <pc:sldMk cId="458839820" sldId="475"/>
            <ac:spMk id="5" creationId="{70393597-AAE6-4A06-7799-DFD43C4899A9}"/>
          </ac:spMkLst>
        </pc:spChg>
        <pc:picChg chg="mod">
          <ac:chgData name="Francesco Fransesini" userId="f4b06c69-b125-4814-a67d-adf8dc91bd7e" providerId="ADAL" clId="{3F2758AC-7A0D-4349-8564-71F9BDD156E6}" dt="2024-11-22T06:40:14.930" v="747" actId="1076"/>
          <ac:picMkLst>
            <pc:docMk/>
            <pc:sldMk cId="458839820" sldId="475"/>
            <ac:picMk id="6" creationId="{B46EECB9-A9ED-EF46-23BF-9F8802BBCC94}"/>
          </ac:picMkLst>
        </pc:picChg>
        <pc:cxnChg chg="mod">
          <ac:chgData name="Francesco Fransesini" userId="f4b06c69-b125-4814-a67d-adf8dc91bd7e" providerId="ADAL" clId="{3F2758AC-7A0D-4349-8564-71F9BDD156E6}" dt="2024-11-21T22:05:45.524" v="503" actId="14100"/>
          <ac:cxnSpMkLst>
            <pc:docMk/>
            <pc:sldMk cId="458839820" sldId="475"/>
            <ac:cxnSpMk id="9" creationId="{C289BC92-E4F5-9221-7443-3F51DF684707}"/>
          </ac:cxnSpMkLst>
        </pc:cxnChg>
      </pc:sldChg>
      <pc:sldChg chg="addSp delSp modSp mod">
        <pc:chgData name="Francesco Fransesini" userId="f4b06c69-b125-4814-a67d-adf8dc91bd7e" providerId="ADAL" clId="{3F2758AC-7A0D-4349-8564-71F9BDD156E6}" dt="2024-11-22T08:07:32.998" v="856" actId="20577"/>
        <pc:sldMkLst>
          <pc:docMk/>
          <pc:sldMk cId="1456112358" sldId="477"/>
        </pc:sldMkLst>
        <pc:spChg chg="add mod">
          <ac:chgData name="Francesco Fransesini" userId="f4b06c69-b125-4814-a67d-adf8dc91bd7e" providerId="ADAL" clId="{3F2758AC-7A0D-4349-8564-71F9BDD156E6}" dt="2024-11-22T08:07:22.081" v="850" actId="1076"/>
          <ac:spMkLst>
            <pc:docMk/>
            <pc:sldMk cId="1456112358" sldId="477"/>
            <ac:spMk id="4" creationId="{448B8592-F9DA-0001-1645-B0BBDBA29AF9}"/>
          </ac:spMkLst>
        </pc:spChg>
        <pc:spChg chg="add mod">
          <ac:chgData name="Francesco Fransesini" userId="f4b06c69-b125-4814-a67d-adf8dc91bd7e" providerId="ADAL" clId="{3F2758AC-7A0D-4349-8564-71F9BDD156E6}" dt="2024-11-22T08:07:32.998" v="856" actId="20577"/>
          <ac:spMkLst>
            <pc:docMk/>
            <pc:sldMk cId="1456112358" sldId="477"/>
            <ac:spMk id="7" creationId="{E5CAD09D-1526-08FB-BA94-1D65E34FE391}"/>
          </ac:spMkLst>
        </pc:spChg>
        <pc:spChg chg="add mod">
          <ac:chgData name="Francesco Fransesini" userId="f4b06c69-b125-4814-a67d-adf8dc91bd7e" providerId="ADAL" clId="{3F2758AC-7A0D-4349-8564-71F9BDD156E6}" dt="2024-11-22T07:46:50.811" v="759" actId="20577"/>
          <ac:spMkLst>
            <pc:docMk/>
            <pc:sldMk cId="1456112358" sldId="477"/>
            <ac:spMk id="9" creationId="{3E38E70C-86CE-9F37-B8A4-BE57C7A0D8D9}"/>
          </ac:spMkLst>
        </pc:spChg>
        <pc:spChg chg="add mod">
          <ac:chgData name="Francesco Fransesini" userId="f4b06c69-b125-4814-a67d-adf8dc91bd7e" providerId="ADAL" clId="{3F2758AC-7A0D-4349-8564-71F9BDD156E6}" dt="2024-11-22T07:47:18.247" v="777" actId="20577"/>
          <ac:spMkLst>
            <pc:docMk/>
            <pc:sldMk cId="1456112358" sldId="477"/>
            <ac:spMk id="11" creationId="{0BD6203E-D3CB-5B69-7283-8F017CC54CDD}"/>
          </ac:spMkLst>
        </pc:spChg>
        <pc:spChg chg="add mod">
          <ac:chgData name="Francesco Fransesini" userId="f4b06c69-b125-4814-a67d-adf8dc91bd7e" providerId="ADAL" clId="{3F2758AC-7A0D-4349-8564-71F9BDD156E6}" dt="2024-11-22T08:07:28.982" v="852" actId="1076"/>
          <ac:spMkLst>
            <pc:docMk/>
            <pc:sldMk cId="1456112358" sldId="477"/>
            <ac:spMk id="16" creationId="{99F71B9C-00A1-B6D3-C04B-624C27DA57B9}"/>
          </ac:spMkLst>
        </pc:spChg>
        <pc:spChg chg="add mod">
          <ac:chgData name="Francesco Fransesini" userId="f4b06c69-b125-4814-a67d-adf8dc91bd7e" providerId="ADAL" clId="{3F2758AC-7A0D-4349-8564-71F9BDD156E6}" dt="2024-11-22T07:51:56.343" v="828" actId="20577"/>
          <ac:spMkLst>
            <pc:docMk/>
            <pc:sldMk cId="1456112358" sldId="477"/>
            <ac:spMk id="18" creationId="{4B149D5C-08C1-8D13-C6D1-BE026FE2106A}"/>
          </ac:spMkLst>
        </pc:spChg>
        <pc:spChg chg="add mod">
          <ac:chgData name="Francesco Fransesini" userId="f4b06c69-b125-4814-a67d-adf8dc91bd7e" providerId="ADAL" clId="{3F2758AC-7A0D-4349-8564-71F9BDD156E6}" dt="2024-11-21T21:01:16" v="75" actId="20577"/>
          <ac:spMkLst>
            <pc:docMk/>
            <pc:sldMk cId="1456112358" sldId="477"/>
            <ac:spMk id="28" creationId="{5AFCBE73-B925-C916-197D-B3044F8401DF}"/>
          </ac:spMkLst>
        </pc:spChg>
        <pc:spChg chg="add mod">
          <ac:chgData name="Francesco Fransesini" userId="f4b06c69-b125-4814-a67d-adf8dc91bd7e" providerId="ADAL" clId="{3F2758AC-7A0D-4349-8564-71F9BDD156E6}" dt="2024-11-21T21:03:55.874" v="99" actId="1076"/>
          <ac:spMkLst>
            <pc:docMk/>
            <pc:sldMk cId="1456112358" sldId="477"/>
            <ac:spMk id="29" creationId="{D957FABE-5791-DE83-BF89-AA4D29669539}"/>
          </ac:spMkLst>
        </pc:spChg>
        <pc:spChg chg="add mod">
          <ac:chgData name="Francesco Fransesini" userId="f4b06c69-b125-4814-a67d-adf8dc91bd7e" providerId="ADAL" clId="{3F2758AC-7A0D-4349-8564-71F9BDD156E6}" dt="2024-11-21T21:04:59.375" v="114"/>
          <ac:spMkLst>
            <pc:docMk/>
            <pc:sldMk cId="1456112358" sldId="477"/>
            <ac:spMk id="30" creationId="{3A9353D4-913D-9413-E77E-C7D2379BB225}"/>
          </ac:spMkLst>
        </pc:spChg>
        <pc:spChg chg="add mod">
          <ac:chgData name="Francesco Fransesini" userId="f4b06c69-b125-4814-a67d-adf8dc91bd7e" providerId="ADAL" clId="{3F2758AC-7A0D-4349-8564-71F9BDD156E6}" dt="2024-11-21T21:05:06.967" v="120" actId="20577"/>
          <ac:spMkLst>
            <pc:docMk/>
            <pc:sldMk cId="1456112358" sldId="477"/>
            <ac:spMk id="41" creationId="{2FB78252-06E3-A678-7DA8-0F47ACE36042}"/>
          </ac:spMkLst>
        </pc:spChg>
        <pc:spChg chg="add mod">
          <ac:chgData name="Francesco Fransesini" userId="f4b06c69-b125-4814-a67d-adf8dc91bd7e" providerId="ADAL" clId="{3F2758AC-7A0D-4349-8564-71F9BDD156E6}" dt="2024-11-21T21:08:08.502" v="251" actId="14100"/>
          <ac:spMkLst>
            <pc:docMk/>
            <pc:sldMk cId="1456112358" sldId="477"/>
            <ac:spMk id="42" creationId="{0D7B7466-D7EB-BD3E-A23A-0A6F26FD9EA9}"/>
          </ac:spMkLst>
        </pc:spChg>
        <pc:spChg chg="add mod">
          <ac:chgData name="Francesco Fransesini" userId="f4b06c69-b125-4814-a67d-adf8dc91bd7e" providerId="ADAL" clId="{3F2758AC-7A0D-4349-8564-71F9BDD156E6}" dt="2024-11-21T21:08:08.502" v="251" actId="14100"/>
          <ac:spMkLst>
            <pc:docMk/>
            <pc:sldMk cId="1456112358" sldId="477"/>
            <ac:spMk id="43" creationId="{8B9498F4-7167-4C1B-69BE-45768E8474DD}"/>
          </ac:spMkLst>
        </pc:spChg>
        <pc:spChg chg="add mod">
          <ac:chgData name="Francesco Fransesini" userId="f4b06c69-b125-4814-a67d-adf8dc91bd7e" providerId="ADAL" clId="{3F2758AC-7A0D-4349-8564-71F9BDD156E6}" dt="2024-11-21T21:08:08.502" v="251" actId="14100"/>
          <ac:spMkLst>
            <pc:docMk/>
            <pc:sldMk cId="1456112358" sldId="477"/>
            <ac:spMk id="44" creationId="{D23B9D77-4E8D-FED6-24E8-5F8C990337DB}"/>
          </ac:spMkLst>
        </pc:spChg>
        <pc:spChg chg="add mod">
          <ac:chgData name="Francesco Fransesini" userId="f4b06c69-b125-4814-a67d-adf8dc91bd7e" providerId="ADAL" clId="{3F2758AC-7A0D-4349-8564-71F9BDD156E6}" dt="2024-11-21T21:08:08.502" v="251" actId="14100"/>
          <ac:spMkLst>
            <pc:docMk/>
            <pc:sldMk cId="1456112358" sldId="477"/>
            <ac:spMk id="45" creationId="{BE7BAD71-FCA5-8597-0F9F-CE893E379AA6}"/>
          </ac:spMkLst>
        </pc:spChg>
        <pc:spChg chg="add mod">
          <ac:chgData name="Francesco Fransesini" userId="f4b06c69-b125-4814-a67d-adf8dc91bd7e" providerId="ADAL" clId="{3F2758AC-7A0D-4349-8564-71F9BDD156E6}" dt="2024-11-21T21:07:11.920" v="237" actId="1076"/>
          <ac:spMkLst>
            <pc:docMk/>
            <pc:sldMk cId="1456112358" sldId="477"/>
            <ac:spMk id="46" creationId="{BD925A3E-8595-CE0D-2FDB-10D2C4E0BC8C}"/>
          </ac:spMkLst>
        </pc:spChg>
        <pc:spChg chg="add mod">
          <ac:chgData name="Francesco Fransesini" userId="f4b06c69-b125-4814-a67d-adf8dc91bd7e" providerId="ADAL" clId="{3F2758AC-7A0D-4349-8564-71F9BDD156E6}" dt="2024-11-21T21:07:16.339" v="239" actId="1076"/>
          <ac:spMkLst>
            <pc:docMk/>
            <pc:sldMk cId="1456112358" sldId="477"/>
            <ac:spMk id="47" creationId="{C1F41589-4C4E-F3E6-1C10-3C5BBDCA8D2A}"/>
          </ac:spMkLst>
        </pc:spChg>
        <pc:spChg chg="add mod">
          <ac:chgData name="Francesco Fransesini" userId="f4b06c69-b125-4814-a67d-adf8dc91bd7e" providerId="ADAL" clId="{3F2758AC-7A0D-4349-8564-71F9BDD156E6}" dt="2024-11-21T21:07:21.538" v="241" actId="1076"/>
          <ac:spMkLst>
            <pc:docMk/>
            <pc:sldMk cId="1456112358" sldId="477"/>
            <ac:spMk id="48" creationId="{9B8AFF4C-16E2-21E0-2F11-F4F9A8557FB9}"/>
          </ac:spMkLst>
        </pc:spChg>
        <pc:spChg chg="add mod">
          <ac:chgData name="Francesco Fransesini" userId="f4b06c69-b125-4814-a67d-adf8dc91bd7e" providerId="ADAL" clId="{3F2758AC-7A0D-4349-8564-71F9BDD156E6}" dt="2024-11-21T21:07:25.910" v="243" actId="1076"/>
          <ac:spMkLst>
            <pc:docMk/>
            <pc:sldMk cId="1456112358" sldId="477"/>
            <ac:spMk id="49" creationId="{014FC8C3-3396-4F0A-2CB8-DE9068ED4991}"/>
          </ac:spMkLst>
        </pc:spChg>
        <pc:picChg chg="add del mod modCrop">
          <ac:chgData name="Francesco Fransesini" userId="f4b06c69-b125-4814-a67d-adf8dc91bd7e" providerId="ADAL" clId="{3F2758AC-7A0D-4349-8564-71F9BDD156E6}" dt="2024-11-22T08:07:13.251" v="849" actId="1076"/>
          <ac:picMkLst>
            <pc:docMk/>
            <pc:sldMk cId="1456112358" sldId="477"/>
            <ac:picMk id="6" creationId="{E6BA68C7-9215-D364-93BF-BB049F441504}"/>
          </ac:picMkLst>
        </pc:picChg>
        <pc:cxnChg chg="add mod">
          <ac:chgData name="Francesco Fransesini" userId="f4b06c69-b125-4814-a67d-adf8dc91bd7e" providerId="ADAL" clId="{3F2758AC-7A0D-4349-8564-71F9BDD156E6}" dt="2024-11-22T07:46:36.875" v="750" actId="14100"/>
          <ac:cxnSpMkLst>
            <pc:docMk/>
            <pc:sldMk cId="1456112358" sldId="477"/>
            <ac:cxnSpMk id="3" creationId="{E8E20DB4-D4B8-C6D1-5A05-AA0480866FB2}"/>
          </ac:cxnSpMkLst>
        </pc:cxnChg>
        <pc:cxnChg chg="add mod">
          <ac:chgData name="Francesco Fransesini" userId="f4b06c69-b125-4814-a67d-adf8dc91bd7e" providerId="ADAL" clId="{3F2758AC-7A0D-4349-8564-71F9BDD156E6}" dt="2024-11-22T07:46:41.727" v="753" actId="14100"/>
          <ac:cxnSpMkLst>
            <pc:docMk/>
            <pc:sldMk cId="1456112358" sldId="477"/>
            <ac:cxnSpMk id="5" creationId="{682B396D-7E9E-8A39-94D9-655CEA027CB3}"/>
          </ac:cxnSpMkLst>
        </pc:cxnChg>
        <pc:cxnChg chg="add mod">
          <ac:chgData name="Francesco Fransesini" userId="f4b06c69-b125-4814-a67d-adf8dc91bd7e" providerId="ADAL" clId="{3F2758AC-7A0D-4349-8564-71F9BDD156E6}" dt="2024-11-22T07:48:07.144" v="782" actId="14100"/>
          <ac:cxnSpMkLst>
            <pc:docMk/>
            <pc:sldMk cId="1456112358" sldId="477"/>
            <ac:cxnSpMk id="8" creationId="{613B84C8-9D0F-EA37-CE42-68CEDBE35CC0}"/>
          </ac:cxnSpMkLst>
        </pc:cxnChg>
        <pc:cxnChg chg="add mod">
          <ac:chgData name="Francesco Fransesini" userId="f4b06c69-b125-4814-a67d-adf8dc91bd7e" providerId="ADAL" clId="{3F2758AC-7A0D-4349-8564-71F9BDD156E6}" dt="2024-11-21T21:00:24.886" v="56" actId="14100"/>
          <ac:cxnSpMkLst>
            <pc:docMk/>
            <pc:sldMk cId="1456112358" sldId="477"/>
            <ac:cxnSpMk id="10" creationId="{56553926-AC3D-C8E6-40E4-B3C564B25F8B}"/>
          </ac:cxnSpMkLst>
        </pc:cxnChg>
        <pc:cxnChg chg="add mod">
          <ac:chgData name="Francesco Fransesini" userId="f4b06c69-b125-4814-a67d-adf8dc91bd7e" providerId="ADAL" clId="{3F2758AC-7A0D-4349-8564-71F9BDD156E6}" dt="2024-11-22T07:47:57.792" v="779" actId="1076"/>
          <ac:cxnSpMkLst>
            <pc:docMk/>
            <pc:sldMk cId="1456112358" sldId="477"/>
            <ac:cxnSpMk id="12" creationId="{2D5652FC-FD2C-EED9-0CF5-BC475591D516}"/>
          </ac:cxnSpMkLst>
        </pc:cxnChg>
        <pc:cxnChg chg="add mod">
          <ac:chgData name="Francesco Fransesini" userId="f4b06c69-b125-4814-a67d-adf8dc91bd7e" providerId="ADAL" clId="{3F2758AC-7A0D-4349-8564-71F9BDD156E6}" dt="2024-11-21T21:04:02.324" v="101" actId="14100"/>
          <ac:cxnSpMkLst>
            <pc:docMk/>
            <pc:sldMk cId="1456112358" sldId="477"/>
            <ac:cxnSpMk id="13" creationId="{91496C2C-16C7-6C53-2E41-95E74636BBF4}"/>
          </ac:cxnSpMkLst>
        </pc:cxnChg>
        <pc:cxnChg chg="add mod">
          <ac:chgData name="Francesco Fransesini" userId="f4b06c69-b125-4814-a67d-adf8dc91bd7e" providerId="ADAL" clId="{3F2758AC-7A0D-4349-8564-71F9BDD156E6}" dt="2024-11-22T07:48:09.693" v="783" actId="14100"/>
          <ac:cxnSpMkLst>
            <pc:docMk/>
            <pc:sldMk cId="1456112358" sldId="477"/>
            <ac:cxnSpMk id="14" creationId="{DCEC3800-F672-9346-14BD-F06484988600}"/>
          </ac:cxnSpMkLst>
        </pc:cxnChg>
        <pc:cxnChg chg="add mod">
          <ac:chgData name="Francesco Fransesini" userId="f4b06c69-b125-4814-a67d-adf8dc91bd7e" providerId="ADAL" clId="{3F2758AC-7A0D-4349-8564-71F9BDD156E6}" dt="2024-11-21T21:04:12.447" v="104" actId="14100"/>
          <ac:cxnSpMkLst>
            <pc:docMk/>
            <pc:sldMk cId="1456112358" sldId="477"/>
            <ac:cxnSpMk id="15" creationId="{05C9E5F7-5857-E058-F496-987F5C9F9810}"/>
          </ac:cxnSpMkLst>
        </pc:cxnChg>
        <pc:cxnChg chg="add mod">
          <ac:chgData name="Francesco Fransesini" userId="f4b06c69-b125-4814-a67d-adf8dc91bd7e" providerId="ADAL" clId="{3F2758AC-7A0D-4349-8564-71F9BDD156E6}" dt="2024-11-21T21:04:08.990" v="103" actId="1076"/>
          <ac:cxnSpMkLst>
            <pc:docMk/>
            <pc:sldMk cId="1456112358" sldId="477"/>
            <ac:cxnSpMk id="19" creationId="{90C52557-14E9-643F-0A7B-799C7293F675}"/>
          </ac:cxnSpMkLst>
        </pc:cxnChg>
        <pc:cxnChg chg="add mod">
          <ac:chgData name="Francesco Fransesini" userId="f4b06c69-b125-4814-a67d-adf8dc91bd7e" providerId="ADAL" clId="{3F2758AC-7A0D-4349-8564-71F9BDD156E6}" dt="2024-11-21T21:03:59.352" v="100" actId="1076"/>
          <ac:cxnSpMkLst>
            <pc:docMk/>
            <pc:sldMk cId="1456112358" sldId="477"/>
            <ac:cxnSpMk id="20" creationId="{0A66F270-64F9-B913-2F5A-6F23F75024E3}"/>
          </ac:cxnSpMkLst>
        </pc:cxnChg>
        <pc:cxnChg chg="add mod">
          <ac:chgData name="Francesco Fransesini" userId="f4b06c69-b125-4814-a67d-adf8dc91bd7e" providerId="ADAL" clId="{3F2758AC-7A0D-4349-8564-71F9BDD156E6}" dt="2024-11-21T21:00:50.430" v="58" actId="1582"/>
          <ac:cxnSpMkLst>
            <pc:docMk/>
            <pc:sldMk cId="1456112358" sldId="477"/>
            <ac:cxnSpMk id="24" creationId="{4E5EED60-4897-A26A-276A-A4883D866307}"/>
          </ac:cxnSpMkLst>
        </pc:cxnChg>
        <pc:cxnChg chg="add mod">
          <ac:chgData name="Francesco Fransesini" userId="f4b06c69-b125-4814-a67d-adf8dc91bd7e" providerId="ADAL" clId="{3F2758AC-7A0D-4349-8564-71F9BDD156E6}" dt="2024-11-21T21:04:36.794" v="112" actId="14100"/>
          <ac:cxnSpMkLst>
            <pc:docMk/>
            <pc:sldMk cId="1456112358" sldId="477"/>
            <ac:cxnSpMk id="36" creationId="{C745B384-F39B-CB5C-B7B6-9969A42F4F2A}"/>
          </ac:cxnSpMkLst>
        </pc:cxnChg>
        <pc:cxnChg chg="add mod">
          <ac:chgData name="Francesco Fransesini" userId="f4b06c69-b125-4814-a67d-adf8dc91bd7e" providerId="ADAL" clId="{3F2758AC-7A0D-4349-8564-71F9BDD156E6}" dt="2024-11-21T21:04:34.146" v="111" actId="1076"/>
          <ac:cxnSpMkLst>
            <pc:docMk/>
            <pc:sldMk cId="1456112358" sldId="477"/>
            <ac:cxnSpMk id="38" creationId="{318B018C-1B6F-F17F-8F64-2FFC7046FE5D}"/>
          </ac:cxnSpMkLst>
        </pc:cxnChg>
      </pc:sldChg>
      <pc:sldChg chg="addSp delSp modSp del mod">
        <pc:chgData name="Francesco Fransesini" userId="f4b06c69-b125-4814-a67d-adf8dc91bd7e" providerId="ADAL" clId="{3F2758AC-7A0D-4349-8564-71F9BDD156E6}" dt="2024-11-21T21:08:28.551" v="252" actId="47"/>
        <pc:sldMkLst>
          <pc:docMk/>
          <pc:sldMk cId="1768792190" sldId="478"/>
        </pc:sldMkLst>
      </pc:sldChg>
      <pc:sldChg chg="addSp delSp modSp mod">
        <pc:chgData name="Francesco Fransesini" userId="f4b06c69-b125-4814-a67d-adf8dc91bd7e" providerId="ADAL" clId="{3F2758AC-7A0D-4349-8564-71F9BDD156E6}" dt="2024-11-21T22:15:25.806" v="520" actId="20577"/>
        <pc:sldMkLst>
          <pc:docMk/>
          <pc:sldMk cId="1349663484" sldId="479"/>
        </pc:sldMkLst>
        <pc:spChg chg="add mod">
          <ac:chgData name="Francesco Fransesini" userId="f4b06c69-b125-4814-a67d-adf8dc91bd7e" providerId="ADAL" clId="{3F2758AC-7A0D-4349-8564-71F9BDD156E6}" dt="2024-11-21T21:33:06.061" v="464" actId="20577"/>
          <ac:spMkLst>
            <pc:docMk/>
            <pc:sldMk cId="1349663484" sldId="479"/>
            <ac:spMk id="18" creationId="{599F2BF8-6302-195B-D1EB-E39A9BB716BC}"/>
          </ac:spMkLst>
        </pc:spChg>
        <pc:spChg chg="add mod">
          <ac:chgData name="Francesco Fransesini" userId="f4b06c69-b125-4814-a67d-adf8dc91bd7e" providerId="ADAL" clId="{3F2758AC-7A0D-4349-8564-71F9BDD156E6}" dt="2024-11-21T21:34:48.857" v="479" actId="20577"/>
          <ac:spMkLst>
            <pc:docMk/>
            <pc:sldMk cId="1349663484" sldId="479"/>
            <ac:spMk id="32" creationId="{0C6AF692-886A-5DFC-D7CE-DF7F2F496B78}"/>
          </ac:spMkLst>
        </pc:spChg>
        <pc:spChg chg="add mod">
          <ac:chgData name="Francesco Fransesini" userId="f4b06c69-b125-4814-a67d-adf8dc91bd7e" providerId="ADAL" clId="{3F2758AC-7A0D-4349-8564-71F9BDD156E6}" dt="2024-11-21T22:04:12.295" v="497" actId="1076"/>
          <ac:spMkLst>
            <pc:docMk/>
            <pc:sldMk cId="1349663484" sldId="479"/>
            <ac:spMk id="43" creationId="{46776255-923B-AC70-1AA9-7442D0025892}"/>
          </ac:spMkLst>
        </pc:spChg>
        <pc:spChg chg="add mod">
          <ac:chgData name="Francesco Fransesini" userId="f4b06c69-b125-4814-a67d-adf8dc91bd7e" providerId="ADAL" clId="{3F2758AC-7A0D-4349-8564-71F9BDD156E6}" dt="2024-11-21T22:15:25.806" v="520" actId="20577"/>
          <ac:spMkLst>
            <pc:docMk/>
            <pc:sldMk cId="1349663484" sldId="479"/>
            <ac:spMk id="47" creationId="{5A32986D-9614-7C3B-4E4A-F2A98DFAFD46}"/>
          </ac:spMkLst>
        </pc:spChg>
        <pc:picChg chg="add mod modCrop">
          <ac:chgData name="Francesco Fransesini" userId="f4b06c69-b125-4814-a67d-adf8dc91bd7e" providerId="ADAL" clId="{3F2758AC-7A0D-4349-8564-71F9BDD156E6}" dt="2024-11-21T21:34:36.412" v="473" actId="1076"/>
          <ac:picMkLst>
            <pc:docMk/>
            <pc:sldMk cId="1349663484" sldId="479"/>
            <ac:picMk id="7" creationId="{113D1243-BCC2-CC93-7081-58FE44951EED}"/>
          </ac:picMkLst>
        </pc:picChg>
        <pc:cxnChg chg="add del mod">
          <ac:chgData name="Francesco Fransesini" userId="f4b06c69-b125-4814-a67d-adf8dc91bd7e" providerId="ADAL" clId="{3F2758AC-7A0D-4349-8564-71F9BDD156E6}" dt="2024-11-21T22:04:00.975" v="494" actId="108"/>
          <ac:cxnSpMkLst>
            <pc:docMk/>
            <pc:sldMk cId="1349663484" sldId="479"/>
            <ac:cxnSpMk id="9" creationId="{F9888011-062C-6DC9-F193-F2E9CCB3C7D3}"/>
          </ac:cxnSpMkLst>
        </pc:cxnChg>
        <pc:cxnChg chg="add del mod">
          <ac:chgData name="Francesco Fransesini" userId="f4b06c69-b125-4814-a67d-adf8dc91bd7e" providerId="ADAL" clId="{3F2758AC-7A0D-4349-8564-71F9BDD156E6}" dt="2024-11-21T22:04:03.914" v="495" actId="108"/>
          <ac:cxnSpMkLst>
            <pc:docMk/>
            <pc:sldMk cId="1349663484" sldId="479"/>
            <ac:cxnSpMk id="13" creationId="{947359B1-51AE-4332-5197-8CAF7547BE76}"/>
          </ac:cxnSpMkLst>
        </pc:cxnChg>
        <pc:cxnChg chg="add del mod">
          <ac:chgData name="Francesco Fransesini" userId="f4b06c69-b125-4814-a67d-adf8dc91bd7e" providerId="ADAL" clId="{3F2758AC-7A0D-4349-8564-71F9BDD156E6}" dt="2024-11-21T22:04:08.166" v="496" actId="108"/>
          <ac:cxnSpMkLst>
            <pc:docMk/>
            <pc:sldMk cId="1349663484" sldId="479"/>
            <ac:cxnSpMk id="17" creationId="{9DC9AA9C-B0AE-C9C2-25F4-589185DB6308}"/>
          </ac:cxnSpMkLst>
        </pc:cxnChg>
        <pc:cxnChg chg="add mod">
          <ac:chgData name="Francesco Fransesini" userId="f4b06c69-b125-4814-a67d-adf8dc91bd7e" providerId="ADAL" clId="{3F2758AC-7A0D-4349-8564-71F9BDD156E6}" dt="2024-11-21T22:02:49.589" v="481" actId="1582"/>
          <ac:cxnSpMkLst>
            <pc:docMk/>
            <pc:sldMk cId="1349663484" sldId="479"/>
            <ac:cxnSpMk id="22" creationId="{26B5362D-7CF7-CF87-E05D-299736B85BA0}"/>
          </ac:cxnSpMkLst>
        </pc:cxnChg>
        <pc:cxnChg chg="add mod">
          <ac:chgData name="Francesco Fransesini" userId="f4b06c69-b125-4814-a67d-adf8dc91bd7e" providerId="ADAL" clId="{3F2758AC-7A0D-4349-8564-71F9BDD156E6}" dt="2024-11-21T22:02:49.589" v="481" actId="1582"/>
          <ac:cxnSpMkLst>
            <pc:docMk/>
            <pc:sldMk cId="1349663484" sldId="479"/>
            <ac:cxnSpMk id="23" creationId="{C0181DFB-5C13-5273-E1D4-5F454935AE65}"/>
          </ac:cxnSpMkLst>
        </pc:cxnChg>
        <pc:cxnChg chg="add mod">
          <ac:chgData name="Francesco Fransesini" userId="f4b06c69-b125-4814-a67d-adf8dc91bd7e" providerId="ADAL" clId="{3F2758AC-7A0D-4349-8564-71F9BDD156E6}" dt="2024-11-21T22:02:49.589" v="481" actId="1582"/>
          <ac:cxnSpMkLst>
            <pc:docMk/>
            <pc:sldMk cId="1349663484" sldId="479"/>
            <ac:cxnSpMk id="25" creationId="{906B5D1D-0D34-A4AE-F8E0-8B5D2E5747B5}"/>
          </ac:cxnSpMkLst>
        </pc:cxnChg>
        <pc:cxnChg chg="add mod">
          <ac:chgData name="Francesco Fransesini" userId="f4b06c69-b125-4814-a67d-adf8dc91bd7e" providerId="ADAL" clId="{3F2758AC-7A0D-4349-8564-71F9BDD156E6}" dt="2024-11-21T22:02:49.589" v="481" actId="1582"/>
          <ac:cxnSpMkLst>
            <pc:docMk/>
            <pc:sldMk cId="1349663484" sldId="479"/>
            <ac:cxnSpMk id="33" creationId="{80E4E60F-2D89-E198-08A1-F122454C9899}"/>
          </ac:cxnSpMkLst>
        </pc:cxnChg>
        <pc:cxnChg chg="add mod">
          <ac:chgData name="Francesco Fransesini" userId="f4b06c69-b125-4814-a67d-adf8dc91bd7e" providerId="ADAL" clId="{3F2758AC-7A0D-4349-8564-71F9BDD156E6}" dt="2024-11-21T22:02:49.589" v="481" actId="1582"/>
          <ac:cxnSpMkLst>
            <pc:docMk/>
            <pc:sldMk cId="1349663484" sldId="479"/>
            <ac:cxnSpMk id="34" creationId="{371D39EE-494A-0842-4976-613E14A0C612}"/>
          </ac:cxnSpMkLst>
        </pc:cxnChg>
        <pc:cxnChg chg="add mod">
          <ac:chgData name="Francesco Fransesini" userId="f4b06c69-b125-4814-a67d-adf8dc91bd7e" providerId="ADAL" clId="{3F2758AC-7A0D-4349-8564-71F9BDD156E6}" dt="2024-11-21T22:02:49.589" v="481" actId="1582"/>
          <ac:cxnSpMkLst>
            <pc:docMk/>
            <pc:sldMk cId="1349663484" sldId="479"/>
            <ac:cxnSpMk id="35" creationId="{48FCA217-27AE-E43E-5909-C87C45D25DD8}"/>
          </ac:cxnSpMkLst>
        </pc:cxnChg>
        <pc:cxnChg chg="add mod">
          <ac:chgData name="Francesco Fransesini" userId="f4b06c69-b125-4814-a67d-adf8dc91bd7e" providerId="ADAL" clId="{3F2758AC-7A0D-4349-8564-71F9BDD156E6}" dt="2024-11-21T22:14:38.064" v="508" actId="571"/>
          <ac:cxnSpMkLst>
            <pc:docMk/>
            <pc:sldMk cId="1349663484" sldId="479"/>
            <ac:cxnSpMk id="44" creationId="{15F092FE-AC8B-8D09-7624-50C5BC8BB1DE}"/>
          </ac:cxnSpMkLst>
        </pc:cxnChg>
        <pc:cxnChg chg="add mod">
          <ac:chgData name="Francesco Fransesini" userId="f4b06c69-b125-4814-a67d-adf8dc91bd7e" providerId="ADAL" clId="{3F2758AC-7A0D-4349-8564-71F9BDD156E6}" dt="2024-11-21T22:14:38.064" v="508" actId="571"/>
          <ac:cxnSpMkLst>
            <pc:docMk/>
            <pc:sldMk cId="1349663484" sldId="479"/>
            <ac:cxnSpMk id="45" creationId="{1BCA1C15-A580-E61F-321C-EC16FB8EE9DD}"/>
          </ac:cxnSpMkLst>
        </pc:cxnChg>
        <pc:cxnChg chg="add mod">
          <ac:chgData name="Francesco Fransesini" userId="f4b06c69-b125-4814-a67d-adf8dc91bd7e" providerId="ADAL" clId="{3F2758AC-7A0D-4349-8564-71F9BDD156E6}" dt="2024-11-21T22:14:38.064" v="508" actId="571"/>
          <ac:cxnSpMkLst>
            <pc:docMk/>
            <pc:sldMk cId="1349663484" sldId="479"/>
            <ac:cxnSpMk id="46" creationId="{AB20F298-CD8B-01EF-343D-28FCA046BBF8}"/>
          </ac:cxnSpMkLst>
        </pc:cxnChg>
        <pc:cxnChg chg="add mod">
          <ac:chgData name="Francesco Fransesini" userId="f4b06c69-b125-4814-a67d-adf8dc91bd7e" providerId="ADAL" clId="{3F2758AC-7A0D-4349-8564-71F9BDD156E6}" dt="2024-11-21T22:14:57.368" v="511" actId="1076"/>
          <ac:cxnSpMkLst>
            <pc:docMk/>
            <pc:sldMk cId="1349663484" sldId="479"/>
            <ac:cxnSpMk id="48" creationId="{21DDA06A-3012-E35D-3210-1EDD1B799EA9}"/>
          </ac:cxnSpMkLst>
        </pc:cxnChg>
        <pc:cxnChg chg="add mod">
          <ac:chgData name="Francesco Fransesini" userId="f4b06c69-b125-4814-a67d-adf8dc91bd7e" providerId="ADAL" clId="{3F2758AC-7A0D-4349-8564-71F9BDD156E6}" dt="2024-11-21T22:15:02.133" v="512" actId="1076"/>
          <ac:cxnSpMkLst>
            <pc:docMk/>
            <pc:sldMk cId="1349663484" sldId="479"/>
            <ac:cxnSpMk id="49" creationId="{91D4FDE1-E5E8-2635-0ABE-D7AC0303225C}"/>
          </ac:cxnSpMkLst>
        </pc:cxnChg>
        <pc:cxnChg chg="add mod">
          <ac:chgData name="Francesco Fransesini" userId="f4b06c69-b125-4814-a67d-adf8dc91bd7e" providerId="ADAL" clId="{3F2758AC-7A0D-4349-8564-71F9BDD156E6}" dt="2024-11-21T22:15:15.054" v="516" actId="14100"/>
          <ac:cxnSpMkLst>
            <pc:docMk/>
            <pc:sldMk cId="1349663484" sldId="479"/>
            <ac:cxnSpMk id="50" creationId="{F738B40D-A03E-613B-B057-BFD30B96DC5B}"/>
          </ac:cxnSpMkLst>
        </pc:cxnChg>
      </pc:sldChg>
      <pc:sldChg chg="addSp delSp modSp add mod">
        <pc:chgData name="Francesco Fransesini" userId="f4b06c69-b125-4814-a67d-adf8dc91bd7e" providerId="ADAL" clId="{3F2758AC-7A0D-4349-8564-71F9BDD156E6}" dt="2024-11-22T07:54:59.112" v="845" actId="14100"/>
        <pc:sldMkLst>
          <pc:docMk/>
          <pc:sldMk cId="2501627676" sldId="480"/>
        </pc:sldMkLst>
        <pc:spChg chg="add mod">
          <ac:chgData name="Francesco Fransesini" userId="f4b06c69-b125-4814-a67d-adf8dc91bd7e" providerId="ADAL" clId="{3F2758AC-7A0D-4349-8564-71F9BDD156E6}" dt="2024-11-21T21:12:37.095" v="389" actId="1076"/>
          <ac:spMkLst>
            <pc:docMk/>
            <pc:sldMk cId="2501627676" sldId="480"/>
            <ac:spMk id="12" creationId="{225EE982-CD2C-E7BE-B2CE-3B49C36BCE37}"/>
          </ac:spMkLst>
        </pc:spChg>
        <pc:spChg chg="add mod">
          <ac:chgData name="Francesco Fransesini" userId="f4b06c69-b125-4814-a67d-adf8dc91bd7e" providerId="ADAL" clId="{3F2758AC-7A0D-4349-8564-71F9BDD156E6}" dt="2024-11-21T21:12:40.870" v="391" actId="1076"/>
          <ac:spMkLst>
            <pc:docMk/>
            <pc:sldMk cId="2501627676" sldId="480"/>
            <ac:spMk id="14" creationId="{45EC9892-21A2-CAB0-6328-4593E8F80C43}"/>
          </ac:spMkLst>
        </pc:spChg>
        <pc:spChg chg="add mod">
          <ac:chgData name="Francesco Fransesini" userId="f4b06c69-b125-4814-a67d-adf8dc91bd7e" providerId="ADAL" clId="{3F2758AC-7A0D-4349-8564-71F9BDD156E6}" dt="2024-11-21T21:12:45.218" v="393" actId="1076"/>
          <ac:spMkLst>
            <pc:docMk/>
            <pc:sldMk cId="2501627676" sldId="480"/>
            <ac:spMk id="16" creationId="{202FEC54-A8BF-E2DD-AA2A-57E6FCA11FE3}"/>
          </ac:spMkLst>
        </pc:spChg>
        <pc:spChg chg="add mod">
          <ac:chgData name="Francesco Fransesini" userId="f4b06c69-b125-4814-a67d-adf8dc91bd7e" providerId="ADAL" clId="{3F2758AC-7A0D-4349-8564-71F9BDD156E6}" dt="2024-11-22T07:51:01.080" v="822" actId="20577"/>
          <ac:spMkLst>
            <pc:docMk/>
            <pc:sldMk cId="2501627676" sldId="480"/>
            <ac:spMk id="17" creationId="{938C82D3-747F-4946-8A14-091CC684C6F6}"/>
          </ac:spMkLst>
        </pc:spChg>
        <pc:spChg chg="mod">
          <ac:chgData name="Francesco Fransesini" userId="f4b06c69-b125-4814-a67d-adf8dc91bd7e" providerId="ADAL" clId="{3F2758AC-7A0D-4349-8564-71F9BDD156E6}" dt="2024-11-21T21:13:24.359" v="400" actId="20577"/>
          <ac:spMkLst>
            <pc:docMk/>
            <pc:sldMk cId="2501627676" sldId="480"/>
            <ac:spMk id="28" creationId="{C87A86BF-53C0-F18F-7BE2-C3D7EE147256}"/>
          </ac:spMkLst>
        </pc:spChg>
        <pc:spChg chg="mod">
          <ac:chgData name="Francesco Fransesini" userId="f4b06c69-b125-4814-a67d-adf8dc91bd7e" providerId="ADAL" clId="{3F2758AC-7A0D-4349-8564-71F9BDD156E6}" dt="2024-11-21T21:13:41.958" v="404" actId="20577"/>
          <ac:spMkLst>
            <pc:docMk/>
            <pc:sldMk cId="2501627676" sldId="480"/>
            <ac:spMk id="29" creationId="{1B2BC1B3-2243-E37F-E655-B276CF5DAFCB}"/>
          </ac:spMkLst>
        </pc:spChg>
        <pc:spChg chg="mod">
          <ac:chgData name="Francesco Fransesini" userId="f4b06c69-b125-4814-a67d-adf8dc91bd7e" providerId="ADAL" clId="{3F2758AC-7A0D-4349-8564-71F9BDD156E6}" dt="2024-11-21T21:14:12.271" v="412" actId="1076"/>
          <ac:spMkLst>
            <pc:docMk/>
            <pc:sldMk cId="2501627676" sldId="480"/>
            <ac:spMk id="30" creationId="{E1D005FE-1882-18E7-0F22-2A11F1AE1331}"/>
          </ac:spMkLst>
        </pc:spChg>
        <pc:spChg chg="mod">
          <ac:chgData name="Francesco Fransesini" userId="f4b06c69-b125-4814-a67d-adf8dc91bd7e" providerId="ADAL" clId="{3F2758AC-7A0D-4349-8564-71F9BDD156E6}" dt="2024-11-21T21:14:49.105" v="416" actId="20577"/>
          <ac:spMkLst>
            <pc:docMk/>
            <pc:sldMk cId="2501627676" sldId="480"/>
            <ac:spMk id="41" creationId="{3FB3B875-385D-2F52-4A45-237C05143502}"/>
          </ac:spMkLst>
        </pc:spChg>
        <pc:spChg chg="mod">
          <ac:chgData name="Francesco Fransesini" userId="f4b06c69-b125-4814-a67d-adf8dc91bd7e" providerId="ADAL" clId="{3F2758AC-7A0D-4349-8564-71F9BDD156E6}" dt="2024-11-21T21:11:32.264" v="358" actId="1076"/>
          <ac:spMkLst>
            <pc:docMk/>
            <pc:sldMk cId="2501627676" sldId="480"/>
            <ac:spMk id="42" creationId="{1096787C-78AB-7B20-07AD-DD305D288D4A}"/>
          </ac:spMkLst>
        </pc:spChg>
        <pc:spChg chg="mod">
          <ac:chgData name="Francesco Fransesini" userId="f4b06c69-b125-4814-a67d-adf8dc91bd7e" providerId="ADAL" clId="{3F2758AC-7A0D-4349-8564-71F9BDD156E6}" dt="2024-11-21T21:11:41.811" v="361" actId="1076"/>
          <ac:spMkLst>
            <pc:docMk/>
            <pc:sldMk cId="2501627676" sldId="480"/>
            <ac:spMk id="43" creationId="{39B81077-FC9A-A26F-68F0-830DE60B618B}"/>
          </ac:spMkLst>
        </pc:spChg>
        <pc:spChg chg="mod">
          <ac:chgData name="Francesco Fransesini" userId="f4b06c69-b125-4814-a67d-adf8dc91bd7e" providerId="ADAL" clId="{3F2758AC-7A0D-4349-8564-71F9BDD156E6}" dt="2024-11-21T21:11:44.444" v="362" actId="1076"/>
          <ac:spMkLst>
            <pc:docMk/>
            <pc:sldMk cId="2501627676" sldId="480"/>
            <ac:spMk id="44" creationId="{EBE63E11-F48A-CCC4-DFAE-4E972EB9C59E}"/>
          </ac:spMkLst>
        </pc:spChg>
        <pc:spChg chg="mod">
          <ac:chgData name="Francesco Fransesini" userId="f4b06c69-b125-4814-a67d-adf8dc91bd7e" providerId="ADAL" clId="{3F2758AC-7A0D-4349-8564-71F9BDD156E6}" dt="2024-11-21T21:12:11.716" v="382" actId="1076"/>
          <ac:spMkLst>
            <pc:docMk/>
            <pc:sldMk cId="2501627676" sldId="480"/>
            <ac:spMk id="45" creationId="{CF9D5599-1D0C-7AFD-5583-70620165B1C8}"/>
          </ac:spMkLst>
        </pc:spChg>
        <pc:spChg chg="mod">
          <ac:chgData name="Francesco Fransesini" userId="f4b06c69-b125-4814-a67d-adf8dc91bd7e" providerId="ADAL" clId="{3F2758AC-7A0D-4349-8564-71F9BDD156E6}" dt="2024-11-21T21:12:26.535" v="385" actId="1076"/>
          <ac:spMkLst>
            <pc:docMk/>
            <pc:sldMk cId="2501627676" sldId="480"/>
            <ac:spMk id="46" creationId="{BF8781A4-284D-ACD9-0FC4-7A3876010258}"/>
          </ac:spMkLst>
        </pc:spChg>
        <pc:cxnChg chg="add mod">
          <ac:chgData name="Francesco Fransesini" userId="f4b06c69-b125-4814-a67d-adf8dc91bd7e" providerId="ADAL" clId="{3F2758AC-7A0D-4349-8564-71F9BDD156E6}" dt="2024-11-22T07:54:56.321" v="844" actId="1076"/>
          <ac:cxnSpMkLst>
            <pc:docMk/>
            <pc:sldMk cId="2501627676" sldId="480"/>
            <ac:cxnSpMk id="3" creationId="{C2C9F9F8-7B04-9BED-2383-203200F01A8F}"/>
          </ac:cxnSpMkLst>
        </pc:cxnChg>
        <pc:cxnChg chg="add mod">
          <ac:chgData name="Francesco Fransesini" userId="f4b06c69-b125-4814-a67d-adf8dc91bd7e" providerId="ADAL" clId="{3F2758AC-7A0D-4349-8564-71F9BDD156E6}" dt="2024-11-22T07:54:59.112" v="845" actId="14100"/>
          <ac:cxnSpMkLst>
            <pc:docMk/>
            <pc:sldMk cId="2501627676" sldId="480"/>
            <ac:cxnSpMk id="7" creationId="{8E245B7B-E8FC-2CC8-7E60-AF9A75316F5B}"/>
          </ac:cxnSpMkLst>
        </pc:cxnChg>
        <pc:cxnChg chg="mod">
          <ac:chgData name="Francesco Fransesini" userId="f4b06c69-b125-4814-a67d-adf8dc91bd7e" providerId="ADAL" clId="{3F2758AC-7A0D-4349-8564-71F9BDD156E6}" dt="2024-11-22T07:50:51.260" v="816" actId="14100"/>
          <ac:cxnSpMkLst>
            <pc:docMk/>
            <pc:sldMk cId="2501627676" sldId="480"/>
            <ac:cxnSpMk id="8" creationId="{1D37E491-76A7-DFB7-6C4B-14FC71CE6BFA}"/>
          </ac:cxnSpMkLst>
        </pc:cxnChg>
        <pc:cxnChg chg="mod">
          <ac:chgData name="Francesco Fransesini" userId="f4b06c69-b125-4814-a67d-adf8dc91bd7e" providerId="ADAL" clId="{3F2758AC-7A0D-4349-8564-71F9BDD156E6}" dt="2024-11-21T21:09:40.504" v="267" actId="14100"/>
          <ac:cxnSpMkLst>
            <pc:docMk/>
            <pc:sldMk cId="2501627676" sldId="480"/>
            <ac:cxnSpMk id="10" creationId="{29F99401-AFF4-8591-4CBD-5BE2AB80A935}"/>
          </ac:cxnSpMkLst>
        </pc:cxnChg>
        <pc:cxnChg chg="mod">
          <ac:chgData name="Francesco Fransesini" userId="f4b06c69-b125-4814-a67d-adf8dc91bd7e" providerId="ADAL" clId="{3F2758AC-7A0D-4349-8564-71F9BDD156E6}" dt="2024-11-21T21:09:34.670" v="265" actId="1076"/>
          <ac:cxnSpMkLst>
            <pc:docMk/>
            <pc:sldMk cId="2501627676" sldId="480"/>
            <ac:cxnSpMk id="13" creationId="{7D525901-88EB-077A-D95F-2B0E4B893468}"/>
          </ac:cxnSpMkLst>
        </pc:cxnChg>
        <pc:cxnChg chg="mod">
          <ac:chgData name="Francesco Fransesini" userId="f4b06c69-b125-4814-a67d-adf8dc91bd7e" providerId="ADAL" clId="{3F2758AC-7A0D-4349-8564-71F9BDD156E6}" dt="2024-11-21T21:09:26.119" v="264" actId="1076"/>
          <ac:cxnSpMkLst>
            <pc:docMk/>
            <pc:sldMk cId="2501627676" sldId="480"/>
            <ac:cxnSpMk id="15" creationId="{D08614CA-E693-5C8D-5A43-DA8FF2D8E8EB}"/>
          </ac:cxnSpMkLst>
        </pc:cxnChg>
        <pc:cxnChg chg="mod">
          <ac:chgData name="Francesco Fransesini" userId="f4b06c69-b125-4814-a67d-adf8dc91bd7e" providerId="ADAL" clId="{3F2758AC-7A0D-4349-8564-71F9BDD156E6}" dt="2024-11-21T21:09:53.960" v="272" actId="14100"/>
          <ac:cxnSpMkLst>
            <pc:docMk/>
            <pc:sldMk cId="2501627676" sldId="480"/>
            <ac:cxnSpMk id="19" creationId="{23770D1D-9D60-BAD1-71A3-7E67EAAE404E}"/>
          </ac:cxnSpMkLst>
        </pc:cxnChg>
        <pc:cxnChg chg="mod">
          <ac:chgData name="Francesco Fransesini" userId="f4b06c69-b125-4814-a67d-adf8dc91bd7e" providerId="ADAL" clId="{3F2758AC-7A0D-4349-8564-71F9BDD156E6}" dt="2024-11-21T21:09:48.297" v="269" actId="14100"/>
          <ac:cxnSpMkLst>
            <pc:docMk/>
            <pc:sldMk cId="2501627676" sldId="480"/>
            <ac:cxnSpMk id="20" creationId="{51A74342-36C7-D17B-693A-3F2B02361BEE}"/>
          </ac:cxnSpMkLst>
        </pc:cxnChg>
        <pc:cxnChg chg="mod">
          <ac:chgData name="Francesco Fransesini" userId="f4b06c69-b125-4814-a67d-adf8dc91bd7e" providerId="ADAL" clId="{3F2758AC-7A0D-4349-8564-71F9BDD156E6}" dt="2024-11-21T21:09:43.679" v="268" actId="14100"/>
          <ac:cxnSpMkLst>
            <pc:docMk/>
            <pc:sldMk cId="2501627676" sldId="480"/>
            <ac:cxnSpMk id="24" creationId="{AA81630C-ECC3-4069-1A66-595F7E7A5DF7}"/>
          </ac:cxnSpMkLst>
        </pc:cxnChg>
        <pc:cxnChg chg="mod">
          <ac:chgData name="Francesco Fransesini" userId="f4b06c69-b125-4814-a67d-adf8dc91bd7e" providerId="ADAL" clId="{3F2758AC-7A0D-4349-8564-71F9BDD156E6}" dt="2024-11-21T21:09:13.999" v="263" actId="14100"/>
          <ac:cxnSpMkLst>
            <pc:docMk/>
            <pc:sldMk cId="2501627676" sldId="480"/>
            <ac:cxnSpMk id="36" creationId="{8D885852-C8C3-9754-D9CF-5FCC07C684FE}"/>
          </ac:cxnSpMkLst>
        </pc:cxnChg>
        <pc:cxnChg chg="mod">
          <ac:chgData name="Francesco Fransesini" userId="f4b06c69-b125-4814-a67d-adf8dc91bd7e" providerId="ADAL" clId="{3F2758AC-7A0D-4349-8564-71F9BDD156E6}" dt="2024-11-21T21:09:11.809" v="262" actId="14100"/>
          <ac:cxnSpMkLst>
            <pc:docMk/>
            <pc:sldMk cId="2501627676" sldId="480"/>
            <ac:cxnSpMk id="38" creationId="{B372CFAB-C2D6-B4B8-0228-7619B4CF235C}"/>
          </ac:cxnSpMkLst>
        </pc:cxnChg>
      </pc:sldChg>
      <pc:sldChg chg="new del">
        <pc:chgData name="Francesco Fransesini" userId="f4b06c69-b125-4814-a67d-adf8dc91bd7e" providerId="ADAL" clId="{3F2758AC-7A0D-4349-8564-71F9BDD156E6}" dt="2024-11-22T07:49:02.013" v="792" actId="47"/>
        <pc:sldMkLst>
          <pc:docMk/>
          <pc:sldMk cId="850287299" sldId="481"/>
        </pc:sldMkLst>
      </pc:sldChg>
      <pc:sldChg chg="delSp new del mod">
        <pc:chgData name="Francesco Fransesini" userId="f4b06c69-b125-4814-a67d-adf8dc91bd7e" providerId="ADAL" clId="{3F2758AC-7A0D-4349-8564-71F9BDD156E6}" dt="2024-11-22T07:48:50.271" v="789" actId="47"/>
        <pc:sldMkLst>
          <pc:docMk/>
          <pc:sldMk cId="1583356516" sldId="481"/>
        </pc:sldMkLst>
      </pc:sldChg>
      <pc:sldChg chg="modSp new mod">
        <pc:chgData name="Francesco Fransesini" userId="f4b06c69-b125-4814-a67d-adf8dc91bd7e" providerId="ADAL" clId="{3F2758AC-7A0D-4349-8564-71F9BDD156E6}" dt="2024-11-22T07:49:10.460" v="809" actId="20577"/>
        <pc:sldMkLst>
          <pc:docMk/>
          <pc:sldMk cId="2705026620" sldId="482"/>
        </pc:sldMkLst>
      </pc:sldChg>
    </pc:docChg>
  </pc:docChgLst>
  <pc:docChgLst>
    <pc:chgData name="Francesco Fransesini" userId="f4b06c69-b125-4814-a67d-adf8dc91bd7e" providerId="ADAL" clId="{B6A29EED-5B00-45B5-A412-E0426022A13F}"/>
    <pc:docChg chg="undo custSel addSld delSld modSld">
      <pc:chgData name="Francesco Fransesini" userId="f4b06c69-b125-4814-a67d-adf8dc91bd7e" providerId="ADAL" clId="{B6A29EED-5B00-45B5-A412-E0426022A13F}" dt="2022-03-16T15:21:43.285" v="3032" actId="164"/>
      <pc:docMkLst>
        <pc:docMk/>
      </pc:docMkLst>
      <pc:sldChg chg="addSp delSp modSp del mod">
        <pc:chgData name="Francesco Fransesini" userId="f4b06c69-b125-4814-a67d-adf8dc91bd7e" providerId="ADAL" clId="{B6A29EED-5B00-45B5-A412-E0426022A13F}" dt="2022-03-14T11:01:47.200" v="2207" actId="47"/>
        <pc:sldMkLst>
          <pc:docMk/>
          <pc:sldMk cId="2026972222" sldId="295"/>
        </pc:sldMkLst>
      </pc:sldChg>
      <pc:sldChg chg="addSp delSp modSp mod">
        <pc:chgData name="Francesco Fransesini" userId="f4b06c69-b125-4814-a67d-adf8dc91bd7e" providerId="ADAL" clId="{B6A29EED-5B00-45B5-A412-E0426022A13F}" dt="2022-03-14T13:45:55.384" v="2927" actId="114"/>
        <pc:sldMkLst>
          <pc:docMk/>
          <pc:sldMk cId="397483623" sldId="297"/>
        </pc:sldMkLst>
      </pc:sldChg>
      <pc:sldChg chg="addSp delSp modSp mod">
        <pc:chgData name="Francesco Fransesini" userId="f4b06c69-b125-4814-a67d-adf8dc91bd7e" providerId="ADAL" clId="{B6A29EED-5B00-45B5-A412-E0426022A13F}" dt="2022-03-14T13:55:58.083" v="3031" actId="207"/>
        <pc:sldMkLst>
          <pc:docMk/>
          <pc:sldMk cId="2056906155" sldId="307"/>
        </pc:sldMkLst>
      </pc:sldChg>
      <pc:sldChg chg="addSp delSp modSp mod">
        <pc:chgData name="Francesco Fransesini" userId="f4b06c69-b125-4814-a67d-adf8dc91bd7e" providerId="ADAL" clId="{B6A29EED-5B00-45B5-A412-E0426022A13F}" dt="2022-03-16T15:21:43.285" v="3032" actId="164"/>
        <pc:sldMkLst>
          <pc:docMk/>
          <pc:sldMk cId="3783807114" sldId="308"/>
        </pc:sldMkLst>
      </pc:sldChg>
      <pc:sldChg chg="addSp modSp mod">
        <pc:chgData name="Francesco Fransesini" userId="f4b06c69-b125-4814-a67d-adf8dc91bd7e" providerId="ADAL" clId="{B6A29EED-5B00-45B5-A412-E0426022A13F}" dt="2022-03-14T13:09:03.793" v="2859" actId="20577"/>
        <pc:sldMkLst>
          <pc:docMk/>
          <pc:sldMk cId="1408661603" sldId="309"/>
        </pc:sldMkLst>
      </pc:sldChg>
      <pc:sldChg chg="addSp delSp modSp mod">
        <pc:chgData name="Francesco Fransesini" userId="f4b06c69-b125-4814-a67d-adf8dc91bd7e" providerId="ADAL" clId="{B6A29EED-5B00-45B5-A412-E0426022A13F}" dt="2022-03-14T13:48:40.506" v="2931" actId="20577"/>
        <pc:sldMkLst>
          <pc:docMk/>
          <pc:sldMk cId="2088072660" sldId="310"/>
        </pc:sldMkLst>
      </pc:sldChg>
      <pc:sldChg chg="modSp mod">
        <pc:chgData name="Francesco Fransesini" userId="f4b06c69-b125-4814-a67d-adf8dc91bd7e" providerId="ADAL" clId="{B6A29EED-5B00-45B5-A412-E0426022A13F}" dt="2022-03-14T11:21:01.589" v="2620" actId="114"/>
        <pc:sldMkLst>
          <pc:docMk/>
          <pc:sldMk cId="168333168" sldId="312"/>
        </pc:sldMkLst>
      </pc:sldChg>
      <pc:sldChg chg="addSp delSp modSp mod delAnim modAnim">
        <pc:chgData name="Francesco Fransesini" userId="f4b06c69-b125-4814-a67d-adf8dc91bd7e" providerId="ADAL" clId="{B6A29EED-5B00-45B5-A412-E0426022A13F}" dt="2022-03-14T11:20:54.076" v="2619" actId="114"/>
        <pc:sldMkLst>
          <pc:docMk/>
          <pc:sldMk cId="1905134188" sldId="313"/>
        </pc:sldMkLst>
      </pc:sldChg>
      <pc:sldChg chg="addSp modSp">
        <pc:chgData name="Francesco Fransesini" userId="f4b06c69-b125-4814-a67d-adf8dc91bd7e" providerId="ADAL" clId="{B6A29EED-5B00-45B5-A412-E0426022A13F}" dt="2022-03-14T10:46:05.949" v="1777" actId="571"/>
        <pc:sldMkLst>
          <pc:docMk/>
          <pc:sldMk cId="644395866" sldId="314"/>
        </pc:sldMkLst>
      </pc:sldChg>
      <pc:sldChg chg="modSp mod">
        <pc:chgData name="Francesco Fransesini" userId="f4b06c69-b125-4814-a67d-adf8dc91bd7e" providerId="ADAL" clId="{B6A29EED-5B00-45B5-A412-E0426022A13F}" dt="2022-03-14T11:21:37.878" v="2628" actId="1076"/>
        <pc:sldMkLst>
          <pc:docMk/>
          <pc:sldMk cId="4182428671" sldId="315"/>
        </pc:sldMkLst>
      </pc:sldChg>
      <pc:sldChg chg="addSp delSp modSp add mod setBg">
        <pc:chgData name="Francesco Fransesini" userId="f4b06c69-b125-4814-a67d-adf8dc91bd7e" providerId="ADAL" clId="{B6A29EED-5B00-45B5-A412-E0426022A13F}" dt="2022-03-14T10:30:07.941" v="1146" actId="1076"/>
        <pc:sldMkLst>
          <pc:docMk/>
          <pc:sldMk cId="96135280" sldId="316"/>
        </pc:sldMkLst>
      </pc:sldChg>
      <pc:sldChg chg="addSp delSp modSp add mod">
        <pc:chgData name="Francesco Fransesini" userId="f4b06c69-b125-4814-a67d-adf8dc91bd7e" providerId="ADAL" clId="{B6A29EED-5B00-45B5-A412-E0426022A13F}" dt="2022-03-14T13:48:55.347" v="2935" actId="20577"/>
        <pc:sldMkLst>
          <pc:docMk/>
          <pc:sldMk cId="2166740767" sldId="317"/>
        </pc:sldMkLst>
      </pc:sldChg>
      <pc:sldChg chg="addSp delSp modSp new mod">
        <pc:chgData name="Francesco Fransesini" userId="f4b06c69-b125-4814-a67d-adf8dc91bd7e" providerId="ADAL" clId="{B6A29EED-5B00-45B5-A412-E0426022A13F}" dt="2022-03-14T12:56:14.352" v="2839" actId="14100"/>
        <pc:sldMkLst>
          <pc:docMk/>
          <pc:sldMk cId="3362186652" sldId="318"/>
        </pc:sldMkLst>
      </pc:sldChg>
    </pc:docChg>
  </pc:docChgLst>
  <pc:docChgLst>
    <pc:chgData name="Francesco Fransesini" userId="f4b06c69-b125-4814-a67d-adf8dc91bd7e" providerId="ADAL" clId="{711E03E1-FDF6-454A-8805-E325553E21ED}"/>
    <pc:docChg chg="undo custSel addSld delSld modSld">
      <pc:chgData name="Francesco Fransesini" userId="f4b06c69-b125-4814-a67d-adf8dc91bd7e" providerId="ADAL" clId="{711E03E1-FDF6-454A-8805-E325553E21ED}" dt="2022-09-14T14:26:18.187" v="149" actId="113"/>
      <pc:docMkLst>
        <pc:docMk/>
      </pc:docMkLst>
      <pc:sldChg chg="addSp modSp add mod">
        <pc:chgData name="Francesco Fransesini" userId="f4b06c69-b125-4814-a67d-adf8dc91bd7e" providerId="ADAL" clId="{711E03E1-FDF6-454A-8805-E325553E21ED}" dt="2022-09-14T14:17:37.560" v="148" actId="1076"/>
        <pc:sldMkLst>
          <pc:docMk/>
          <pc:sldMk cId="2231268605" sldId="280"/>
        </pc:sldMkLst>
      </pc:sldChg>
      <pc:sldChg chg="addSp delSp modSp mod">
        <pc:chgData name="Francesco Fransesini" userId="f4b06c69-b125-4814-a67d-adf8dc91bd7e" providerId="ADAL" clId="{711E03E1-FDF6-454A-8805-E325553E21ED}" dt="2022-09-14T14:16:32.361" v="130" actId="108"/>
        <pc:sldMkLst>
          <pc:docMk/>
          <pc:sldMk cId="3110927197" sldId="283"/>
        </pc:sldMkLst>
      </pc:sldChg>
      <pc:sldChg chg="delSp modSp mod">
        <pc:chgData name="Francesco Fransesini" userId="f4b06c69-b125-4814-a67d-adf8dc91bd7e" providerId="ADAL" clId="{711E03E1-FDF6-454A-8805-E325553E21ED}" dt="2022-09-14T14:26:18.187" v="149" actId="113"/>
        <pc:sldMkLst>
          <pc:docMk/>
          <pc:sldMk cId="3660757301" sldId="289"/>
        </pc:sldMkLst>
      </pc:sldChg>
      <pc:sldChg chg="delSp modSp mod">
        <pc:chgData name="Francesco Fransesini" userId="f4b06c69-b125-4814-a67d-adf8dc91bd7e" providerId="ADAL" clId="{711E03E1-FDF6-454A-8805-E325553E21ED}" dt="2022-09-14T14:11:28.296" v="105" actId="1076"/>
        <pc:sldMkLst>
          <pc:docMk/>
          <pc:sldMk cId="2300865899" sldId="291"/>
        </pc:sldMkLst>
      </pc:sldChg>
      <pc:sldChg chg="addSp delSp mod">
        <pc:chgData name="Francesco Fransesini" userId="f4b06c69-b125-4814-a67d-adf8dc91bd7e" providerId="ADAL" clId="{711E03E1-FDF6-454A-8805-E325553E21ED}" dt="2022-09-14T13:58:23.439" v="50" actId="478"/>
        <pc:sldMkLst>
          <pc:docMk/>
          <pc:sldMk cId="1794152004" sldId="320"/>
        </pc:sldMkLst>
      </pc:sldChg>
      <pc:sldChg chg="addSp delSp modSp mod">
        <pc:chgData name="Francesco Fransesini" userId="f4b06c69-b125-4814-a67d-adf8dc91bd7e" providerId="ADAL" clId="{711E03E1-FDF6-454A-8805-E325553E21ED}" dt="2022-09-14T14:11:54.102" v="114" actId="22"/>
        <pc:sldMkLst>
          <pc:docMk/>
          <pc:sldMk cId="1645952745" sldId="324"/>
        </pc:sldMkLst>
      </pc:sldChg>
      <pc:sldChg chg="del">
        <pc:chgData name="Francesco Fransesini" userId="f4b06c69-b125-4814-a67d-adf8dc91bd7e" providerId="ADAL" clId="{711E03E1-FDF6-454A-8805-E325553E21ED}" dt="2022-09-14T14:00:24.864" v="55" actId="47"/>
        <pc:sldMkLst>
          <pc:docMk/>
          <pc:sldMk cId="3322540196" sldId="325"/>
        </pc:sldMkLst>
      </pc:sldChg>
      <pc:sldChg chg="addSp delSp modSp add mod">
        <pc:chgData name="Francesco Fransesini" userId="f4b06c69-b125-4814-a67d-adf8dc91bd7e" providerId="ADAL" clId="{711E03E1-FDF6-454A-8805-E325553E21ED}" dt="2022-09-14T14:11:44.469" v="109" actId="22"/>
        <pc:sldMkLst>
          <pc:docMk/>
          <pc:sldMk cId="4131138683" sldId="325"/>
        </pc:sldMkLst>
      </pc:sldChg>
      <pc:sldChg chg="addSp delSp modSp add mod">
        <pc:chgData name="Francesco Fransesini" userId="f4b06c69-b125-4814-a67d-adf8dc91bd7e" providerId="ADAL" clId="{711E03E1-FDF6-454A-8805-E325553E21ED}" dt="2022-09-14T14:11:48.054" v="111" actId="22"/>
        <pc:sldMkLst>
          <pc:docMk/>
          <pc:sldMk cId="611459877" sldId="326"/>
        </pc:sldMkLst>
      </pc:sldChg>
      <pc:sldChg chg="del">
        <pc:chgData name="Francesco Fransesini" userId="f4b06c69-b125-4814-a67d-adf8dc91bd7e" providerId="ADAL" clId="{711E03E1-FDF6-454A-8805-E325553E21ED}" dt="2022-09-14T14:00:26.744" v="56" actId="47"/>
        <pc:sldMkLst>
          <pc:docMk/>
          <pc:sldMk cId="4209555991" sldId="326"/>
        </pc:sldMkLst>
      </pc:sldChg>
      <pc:sldChg chg="del">
        <pc:chgData name="Francesco Fransesini" userId="f4b06c69-b125-4814-a67d-adf8dc91bd7e" providerId="ADAL" clId="{711E03E1-FDF6-454A-8805-E325553E21ED}" dt="2022-09-14T14:00:21.254" v="54" actId="47"/>
        <pc:sldMkLst>
          <pc:docMk/>
          <pc:sldMk cId="637572437" sldId="327"/>
        </pc:sldMkLst>
      </pc:sldChg>
      <pc:sldChg chg="addSp delSp modSp mod">
        <pc:chgData name="Francesco Fransesini" userId="f4b06c69-b125-4814-a67d-adf8dc91bd7e" providerId="ADAL" clId="{711E03E1-FDF6-454A-8805-E325553E21ED}" dt="2022-09-14T14:17:05.624" v="142" actId="6549"/>
        <pc:sldMkLst>
          <pc:docMk/>
          <pc:sldMk cId="1915174116" sldId="328"/>
        </pc:sldMkLst>
      </pc:sldChg>
      <pc:sldChg chg="addSp delSp modSp mod">
        <pc:chgData name="Francesco Fransesini" userId="f4b06c69-b125-4814-a67d-adf8dc91bd7e" providerId="ADAL" clId="{711E03E1-FDF6-454A-8805-E325553E21ED}" dt="2022-09-14T14:11:58.941" v="116" actId="22"/>
        <pc:sldMkLst>
          <pc:docMk/>
          <pc:sldMk cId="1609017417" sldId="329"/>
        </pc:sldMkLst>
      </pc:sldChg>
      <pc:sldChg chg="add del">
        <pc:chgData name="Francesco Fransesini" userId="f4b06c69-b125-4814-a67d-adf8dc91bd7e" providerId="ADAL" clId="{711E03E1-FDF6-454A-8805-E325553E21ED}" dt="2022-09-14T14:11:23.411" v="104" actId="47"/>
        <pc:sldMkLst>
          <pc:docMk/>
          <pc:sldMk cId="1099312648" sldId="330"/>
        </pc:sldMkLst>
      </pc:sldChg>
      <pc:sldChg chg="del">
        <pc:chgData name="Francesco Fransesini" userId="f4b06c69-b125-4814-a67d-adf8dc91bd7e" providerId="ADAL" clId="{711E03E1-FDF6-454A-8805-E325553E21ED}" dt="2022-09-14T13:59:30.097" v="51" actId="47"/>
        <pc:sldMkLst>
          <pc:docMk/>
          <pc:sldMk cId="2546905976" sldId="331"/>
        </pc:sldMkLst>
      </pc:sldChg>
      <pc:sldChg chg="del">
        <pc:chgData name="Francesco Fransesini" userId="f4b06c69-b125-4814-a67d-adf8dc91bd7e" providerId="ADAL" clId="{711E03E1-FDF6-454A-8805-E325553E21ED}" dt="2022-09-14T13:57:33.584" v="30" actId="47"/>
        <pc:sldMkLst>
          <pc:docMk/>
          <pc:sldMk cId="1891713485" sldId="332"/>
        </pc:sldMkLst>
      </pc:sldChg>
    </pc:docChg>
  </pc:docChgLst>
  <pc:docChgLst>
    <pc:chgData name="Francesco Fransesini" userId="f4b06c69-b125-4814-a67d-adf8dc91bd7e" providerId="ADAL" clId="{CF4ED1EA-5BCA-4290-9E56-B905D8B3EFF4}"/>
    <pc:docChg chg="undo custSel addSld delSld modSld sldOrd">
      <pc:chgData name="Francesco Fransesini" userId="f4b06c69-b125-4814-a67d-adf8dc91bd7e" providerId="ADAL" clId="{CF4ED1EA-5BCA-4290-9E56-B905D8B3EFF4}" dt="2022-07-08T12:24:25.040" v="786"/>
      <pc:docMkLst>
        <pc:docMk/>
      </pc:docMkLst>
      <pc:sldChg chg="modSp mod">
        <pc:chgData name="Francesco Fransesini" userId="f4b06c69-b125-4814-a67d-adf8dc91bd7e" providerId="ADAL" clId="{CF4ED1EA-5BCA-4290-9E56-B905D8B3EFF4}" dt="2022-07-08T11:38:28.697" v="298" actId="403"/>
        <pc:sldMkLst>
          <pc:docMk/>
          <pc:sldMk cId="3110927197" sldId="283"/>
        </pc:sldMkLst>
      </pc:sldChg>
      <pc:sldChg chg="modSp mod">
        <pc:chgData name="Francesco Fransesini" userId="f4b06c69-b125-4814-a67d-adf8dc91bd7e" providerId="ADAL" clId="{CF4ED1EA-5BCA-4290-9E56-B905D8B3EFF4}" dt="2022-07-08T11:34:19.454" v="31"/>
        <pc:sldMkLst>
          <pc:docMk/>
          <pc:sldMk cId="3660757301" sldId="289"/>
        </pc:sldMkLst>
      </pc:sldChg>
      <pc:sldChg chg="modSp mod">
        <pc:chgData name="Francesco Fransesini" userId="f4b06c69-b125-4814-a67d-adf8dc91bd7e" providerId="ADAL" clId="{CF4ED1EA-5BCA-4290-9E56-B905D8B3EFF4}" dt="2022-07-08T11:35:07.295" v="39"/>
        <pc:sldMkLst>
          <pc:docMk/>
          <pc:sldMk cId="2300865899" sldId="291"/>
        </pc:sldMkLst>
      </pc:sldChg>
      <pc:sldChg chg="del">
        <pc:chgData name="Francesco Fransesini" userId="f4b06c69-b125-4814-a67d-adf8dc91bd7e" providerId="ADAL" clId="{CF4ED1EA-5BCA-4290-9E56-B905D8B3EFF4}" dt="2022-07-08T11:34:41.614" v="35" actId="47"/>
        <pc:sldMkLst>
          <pc:docMk/>
          <pc:sldMk cId="96135280" sldId="316"/>
        </pc:sldMkLst>
      </pc:sldChg>
      <pc:sldChg chg="del">
        <pc:chgData name="Francesco Fransesini" userId="f4b06c69-b125-4814-a67d-adf8dc91bd7e" providerId="ADAL" clId="{CF4ED1EA-5BCA-4290-9E56-B905D8B3EFF4}" dt="2022-07-08T11:34:44.764" v="36" actId="47"/>
        <pc:sldMkLst>
          <pc:docMk/>
          <pc:sldMk cId="2830877239" sldId="317"/>
        </pc:sldMkLst>
      </pc:sldChg>
      <pc:sldChg chg="del">
        <pc:chgData name="Francesco Fransesini" userId="f4b06c69-b125-4814-a67d-adf8dc91bd7e" providerId="ADAL" clId="{CF4ED1EA-5BCA-4290-9E56-B905D8B3EFF4}" dt="2022-07-08T11:34:45.834" v="37" actId="47"/>
        <pc:sldMkLst>
          <pc:docMk/>
          <pc:sldMk cId="3853440222" sldId="318"/>
        </pc:sldMkLst>
      </pc:sldChg>
      <pc:sldChg chg="del">
        <pc:chgData name="Francesco Fransesini" userId="f4b06c69-b125-4814-a67d-adf8dc91bd7e" providerId="ADAL" clId="{CF4ED1EA-5BCA-4290-9E56-B905D8B3EFF4}" dt="2022-07-08T11:34:48.835" v="38" actId="47"/>
        <pc:sldMkLst>
          <pc:docMk/>
          <pc:sldMk cId="3343353491" sldId="319"/>
        </pc:sldMkLst>
      </pc:sldChg>
      <pc:sldChg chg="addSp delSp modSp mod ord">
        <pc:chgData name="Francesco Fransesini" userId="f4b06c69-b125-4814-a67d-adf8dc91bd7e" providerId="ADAL" clId="{CF4ED1EA-5BCA-4290-9E56-B905D8B3EFF4}" dt="2022-07-08T11:55:38.371" v="772" actId="1582"/>
        <pc:sldMkLst>
          <pc:docMk/>
          <pc:sldMk cId="1794152004" sldId="320"/>
        </pc:sldMkLst>
      </pc:sldChg>
      <pc:sldChg chg="addSp delSp modSp add mod">
        <pc:chgData name="Francesco Fransesini" userId="f4b06c69-b125-4814-a67d-adf8dc91bd7e" providerId="ADAL" clId="{CF4ED1EA-5BCA-4290-9E56-B905D8B3EFF4}" dt="2022-07-08T11:54:25.502" v="701" actId="313"/>
        <pc:sldMkLst>
          <pc:docMk/>
          <pc:sldMk cId="4162778142" sldId="321"/>
        </pc:sldMkLst>
      </pc:sldChg>
      <pc:sldChg chg="modSp add mod">
        <pc:chgData name="Francesco Fransesini" userId="f4b06c69-b125-4814-a67d-adf8dc91bd7e" providerId="ADAL" clId="{CF4ED1EA-5BCA-4290-9E56-B905D8B3EFF4}" dt="2022-07-08T11:39:03.253" v="309"/>
        <pc:sldMkLst>
          <pc:docMk/>
          <pc:sldMk cId="3443271767" sldId="322"/>
        </pc:sldMkLst>
      </pc:sldChg>
      <pc:sldChg chg="modSp add mod">
        <pc:chgData name="Francesco Fransesini" userId="f4b06c69-b125-4814-a67d-adf8dc91bd7e" providerId="ADAL" clId="{CF4ED1EA-5BCA-4290-9E56-B905D8B3EFF4}" dt="2022-07-08T11:39:18.440" v="314" actId="14100"/>
        <pc:sldMkLst>
          <pc:docMk/>
          <pc:sldMk cId="4018901915" sldId="323"/>
        </pc:sldMkLst>
      </pc:sldChg>
      <pc:sldChg chg="addSp delSp modSp add mod">
        <pc:chgData name="Francesco Fransesini" userId="f4b06c69-b125-4814-a67d-adf8dc91bd7e" providerId="ADAL" clId="{CF4ED1EA-5BCA-4290-9E56-B905D8B3EFF4}" dt="2022-07-08T12:24:25.040" v="786"/>
        <pc:sldMkLst>
          <pc:docMk/>
          <pc:sldMk cId="1645952745" sldId="324"/>
        </pc:sldMkLst>
      </pc:sldChg>
      <pc:sldChg chg="addSp modSp add mod">
        <pc:chgData name="Francesco Fransesini" userId="f4b06c69-b125-4814-a67d-adf8dc91bd7e" providerId="ADAL" clId="{CF4ED1EA-5BCA-4290-9E56-B905D8B3EFF4}" dt="2022-07-08T12:09:08.379" v="783" actId="1076"/>
        <pc:sldMkLst>
          <pc:docMk/>
          <pc:sldMk cId="4131138683" sldId="325"/>
        </pc:sldMkLst>
      </pc:sldChg>
    </pc:docChg>
  </pc:docChgLst>
  <pc:docChgLst>
    <pc:chgData name="Stefano Lauciani" userId="cd68949f-4422-4a83-8146-f63e62069e37" providerId="ADAL" clId="{2FEF2EFC-8585-4EF0-BBD6-5782E7D0858E}"/>
    <pc:docChg chg="undo custSel addSld delSld modSld">
      <pc:chgData name="Stefano Lauciani" userId="cd68949f-4422-4a83-8146-f63e62069e37" providerId="ADAL" clId="{2FEF2EFC-8585-4EF0-BBD6-5782E7D0858E}" dt="2022-07-11T13:49:47.155" v="2201" actId="20577"/>
      <pc:docMkLst>
        <pc:docMk/>
      </pc:docMkLst>
      <pc:sldChg chg="addSp delSp modSp mod">
        <pc:chgData name="Stefano Lauciani" userId="cd68949f-4422-4a83-8146-f63e62069e37" providerId="ADAL" clId="{2FEF2EFC-8585-4EF0-BBD6-5782E7D0858E}" dt="2022-07-11T11:18:28.453" v="746" actId="478"/>
        <pc:sldMkLst>
          <pc:docMk/>
          <pc:sldMk cId="1645952745" sldId="324"/>
        </pc:sldMkLst>
      </pc:sldChg>
      <pc:sldChg chg="addSp delSp modSp add mod">
        <pc:chgData name="Stefano Lauciani" userId="cd68949f-4422-4a83-8146-f63e62069e37" providerId="ADAL" clId="{2FEF2EFC-8585-4EF0-BBD6-5782E7D0858E}" dt="2022-07-11T11:43:50.382" v="1228" actId="14100"/>
        <pc:sldMkLst>
          <pc:docMk/>
          <pc:sldMk cId="601455540" sldId="327"/>
        </pc:sldMkLst>
      </pc:sldChg>
      <pc:sldChg chg="new del">
        <pc:chgData name="Stefano Lauciani" userId="cd68949f-4422-4a83-8146-f63e62069e37" providerId="ADAL" clId="{2FEF2EFC-8585-4EF0-BBD6-5782E7D0858E}" dt="2022-07-11T09:59:06.552" v="430" actId="2696"/>
        <pc:sldMkLst>
          <pc:docMk/>
          <pc:sldMk cId="4267331187" sldId="327"/>
        </pc:sldMkLst>
      </pc:sldChg>
      <pc:sldChg chg="addSp delSp modSp add mod modAnim">
        <pc:chgData name="Stefano Lauciani" userId="cd68949f-4422-4a83-8146-f63e62069e37" providerId="ADAL" clId="{2FEF2EFC-8585-4EF0-BBD6-5782E7D0858E}" dt="2022-07-11T13:19:15.065" v="2162"/>
        <pc:sldMkLst>
          <pc:docMk/>
          <pc:sldMk cId="340539807" sldId="328"/>
        </pc:sldMkLst>
      </pc:sldChg>
      <pc:sldChg chg="addSp delSp modSp add del mod">
        <pc:chgData name="Stefano Lauciani" userId="cd68949f-4422-4a83-8146-f63e62069e37" providerId="ADAL" clId="{2FEF2EFC-8585-4EF0-BBD6-5782E7D0858E}" dt="2022-07-11T13:49:47.155" v="2201" actId="20577"/>
        <pc:sldMkLst>
          <pc:docMk/>
          <pc:sldMk cId="3702044487" sldId="329"/>
        </pc:sldMkLst>
      </pc:sldChg>
    </pc:docChg>
  </pc:docChgLst>
  <pc:docChgLst>
    <pc:chgData name="Francesco Fransesini" userId="f4b06c69-b125-4814-a67d-adf8dc91bd7e" providerId="ADAL" clId="{1A638FE9-6BBE-4D67-871B-26FA44E22A0D}"/>
    <pc:docChg chg="undo custSel addSld delSld modSld sldOrd">
      <pc:chgData name="Francesco Fransesini" userId="f4b06c69-b125-4814-a67d-adf8dc91bd7e" providerId="ADAL" clId="{1A638FE9-6BBE-4D67-871B-26FA44E22A0D}" dt="2022-03-14T08:20:19.645" v="504" actId="20577"/>
      <pc:docMkLst>
        <pc:docMk/>
      </pc:docMkLst>
      <pc:sldChg chg="del">
        <pc:chgData name="Francesco Fransesini" userId="f4b06c69-b125-4814-a67d-adf8dc91bd7e" providerId="ADAL" clId="{1A638FE9-6BBE-4D67-871B-26FA44E22A0D}" dt="2022-03-11T18:49:23.407" v="57" actId="47"/>
        <pc:sldMkLst>
          <pc:docMk/>
          <pc:sldMk cId="3481906723" sldId="311"/>
        </pc:sldMkLst>
      </pc:sldChg>
      <pc:sldChg chg="addSp delSp modSp mod modAnim">
        <pc:chgData name="Francesco Fransesini" userId="f4b06c69-b125-4814-a67d-adf8dc91bd7e" providerId="ADAL" clId="{1A638FE9-6BBE-4D67-871B-26FA44E22A0D}" dt="2022-03-11T18:46:57.173" v="50"/>
        <pc:sldMkLst>
          <pc:docMk/>
          <pc:sldMk cId="1905134188" sldId="313"/>
        </pc:sldMkLst>
      </pc:sldChg>
      <pc:sldChg chg="addSp delSp modSp add mod delAnim">
        <pc:chgData name="Francesco Fransesini" userId="f4b06c69-b125-4814-a67d-adf8dc91bd7e" providerId="ADAL" clId="{1A638FE9-6BBE-4D67-871B-26FA44E22A0D}" dt="2022-03-14T08:05:51.964" v="86" actId="22"/>
        <pc:sldMkLst>
          <pc:docMk/>
          <pc:sldMk cId="644395866" sldId="314"/>
        </pc:sldMkLst>
      </pc:sldChg>
      <pc:sldChg chg="delSp modSp add del mod delAnim">
        <pc:chgData name="Francesco Fransesini" userId="f4b06c69-b125-4814-a67d-adf8dc91bd7e" providerId="ADAL" clId="{1A638FE9-6BBE-4D67-871B-26FA44E22A0D}" dt="2022-03-11T18:48:34.447" v="56" actId="47"/>
        <pc:sldMkLst>
          <pc:docMk/>
          <pc:sldMk cId="1367967647" sldId="314"/>
        </pc:sldMkLst>
      </pc:sldChg>
      <pc:sldChg chg="addSp delSp modSp new mod ord">
        <pc:chgData name="Francesco Fransesini" userId="f4b06c69-b125-4814-a67d-adf8dc91bd7e" providerId="ADAL" clId="{1A638FE9-6BBE-4D67-871B-26FA44E22A0D}" dt="2022-03-14T08:20:19.645" v="504" actId="20577"/>
        <pc:sldMkLst>
          <pc:docMk/>
          <pc:sldMk cId="4182428671" sldId="315"/>
        </pc:sldMkLst>
      </pc:sldChg>
    </pc:docChg>
  </pc:docChgLst>
  <pc:docChgLst>
    <pc:chgData name="Francesco Fransesini" userId="f4b06c69-b125-4814-a67d-adf8dc91bd7e" providerId="ADAL" clId="{8941AE2B-18FC-49BF-9934-FA7B944ECC24}"/>
    <pc:docChg chg="undo redo custSel addSld delSld modSld sldOrd">
      <pc:chgData name="Francesco Fransesini" userId="f4b06c69-b125-4814-a67d-adf8dc91bd7e" providerId="ADAL" clId="{8941AE2B-18FC-49BF-9934-FA7B944ECC24}" dt="2022-10-26T09:21:36.500" v="6877" actId="1076"/>
      <pc:docMkLst>
        <pc:docMk/>
      </pc:docMkLst>
      <pc:sldChg chg="del">
        <pc:chgData name="Francesco Fransesini" userId="f4b06c69-b125-4814-a67d-adf8dc91bd7e" providerId="ADAL" clId="{8941AE2B-18FC-49BF-9934-FA7B944ECC24}" dt="2022-10-20T15:18:57.290" v="202" actId="47"/>
        <pc:sldMkLst>
          <pc:docMk/>
          <pc:sldMk cId="2231268605" sldId="280"/>
        </pc:sldMkLst>
      </pc:sldChg>
      <pc:sldChg chg="addSp delSp modSp add mod">
        <pc:chgData name="Francesco Fransesini" userId="f4b06c69-b125-4814-a67d-adf8dc91bd7e" providerId="ADAL" clId="{8941AE2B-18FC-49BF-9934-FA7B944ECC24}" dt="2022-10-20T15:43:07.977" v="244"/>
        <pc:sldMkLst>
          <pc:docMk/>
          <pc:sldMk cId="2228359365" sldId="284"/>
        </pc:sldMkLst>
      </pc:sldChg>
      <pc:sldChg chg="addSp delSp modSp add mod">
        <pc:chgData name="Francesco Fransesini" userId="f4b06c69-b125-4814-a67d-adf8dc91bd7e" providerId="ADAL" clId="{8941AE2B-18FC-49BF-9934-FA7B944ECC24}" dt="2022-10-26T09:00:35.966" v="5967" actId="20577"/>
        <pc:sldMkLst>
          <pc:docMk/>
          <pc:sldMk cId="3097175895" sldId="285"/>
        </pc:sldMkLst>
      </pc:sldChg>
      <pc:sldChg chg="addSp modSp mod">
        <pc:chgData name="Francesco Fransesini" userId="f4b06c69-b125-4814-a67d-adf8dc91bd7e" providerId="ADAL" clId="{8941AE2B-18FC-49BF-9934-FA7B944ECC24}" dt="2022-10-26T09:21:36.500" v="6877" actId="1076"/>
        <pc:sldMkLst>
          <pc:docMk/>
          <pc:sldMk cId="3660757301" sldId="289"/>
        </pc:sldMkLst>
      </pc:sldChg>
      <pc:sldChg chg="addSp delSp modSp add del mod">
        <pc:chgData name="Francesco Fransesini" userId="f4b06c69-b125-4814-a67d-adf8dc91bd7e" providerId="ADAL" clId="{8941AE2B-18FC-49BF-9934-FA7B944ECC24}" dt="2022-10-24T10:22:49.475" v="2235"/>
        <pc:sldMkLst>
          <pc:docMk/>
          <pc:sldMk cId="1794152004" sldId="320"/>
        </pc:sldMkLst>
      </pc:sldChg>
      <pc:sldChg chg="addSp delSp modSp add mod">
        <pc:chgData name="Francesco Fransesini" userId="f4b06c69-b125-4814-a67d-adf8dc91bd7e" providerId="ADAL" clId="{8941AE2B-18FC-49BF-9934-FA7B944ECC24}" dt="2022-10-24T15:43:02.509" v="5039" actId="1076"/>
        <pc:sldMkLst>
          <pc:docMk/>
          <pc:sldMk cId="4018901915" sldId="323"/>
        </pc:sldMkLst>
      </pc:sldChg>
      <pc:sldChg chg="addSp delSp modSp add mod ord">
        <pc:chgData name="Francesco Fransesini" userId="f4b06c69-b125-4814-a67d-adf8dc91bd7e" providerId="ADAL" clId="{8941AE2B-18FC-49BF-9934-FA7B944ECC24}" dt="2022-10-24T14:57:46.275" v="5036" actId="1076"/>
        <pc:sldMkLst>
          <pc:docMk/>
          <pc:sldMk cId="3322540196" sldId="325"/>
        </pc:sldMkLst>
      </pc:sldChg>
      <pc:sldChg chg="del">
        <pc:chgData name="Francesco Fransesini" userId="f4b06c69-b125-4814-a67d-adf8dc91bd7e" providerId="ADAL" clId="{8941AE2B-18FC-49BF-9934-FA7B944ECC24}" dt="2022-10-20T15:19:08.016" v="204" actId="47"/>
        <pc:sldMkLst>
          <pc:docMk/>
          <pc:sldMk cId="4131138683" sldId="325"/>
        </pc:sldMkLst>
      </pc:sldChg>
      <pc:sldChg chg="ord">
        <pc:chgData name="Francesco Fransesini" userId="f4b06c69-b125-4814-a67d-adf8dc91bd7e" providerId="ADAL" clId="{8941AE2B-18FC-49BF-9934-FA7B944ECC24}" dt="2022-10-24T11:47:25.160" v="2334"/>
        <pc:sldMkLst>
          <pc:docMk/>
          <pc:sldMk cId="611459877" sldId="326"/>
        </pc:sldMkLst>
      </pc:sldChg>
      <pc:sldChg chg="addSp delSp modSp add del mod ord">
        <pc:chgData name="Francesco Fransesini" userId="f4b06c69-b125-4814-a67d-adf8dc91bd7e" providerId="ADAL" clId="{8941AE2B-18FC-49BF-9934-FA7B944ECC24}" dt="2022-10-24T14:58:53.165" v="5037" actId="47"/>
        <pc:sldMkLst>
          <pc:docMk/>
          <pc:sldMk cId="4209555991" sldId="327"/>
        </pc:sldMkLst>
      </pc:sldChg>
      <pc:sldChg chg="del">
        <pc:chgData name="Francesco Fransesini" userId="f4b06c69-b125-4814-a67d-adf8dc91bd7e" providerId="ADAL" clId="{8941AE2B-18FC-49BF-9934-FA7B944ECC24}" dt="2022-10-20T15:18:55.064" v="201" actId="47"/>
        <pc:sldMkLst>
          <pc:docMk/>
          <pc:sldMk cId="1915174116" sldId="328"/>
        </pc:sldMkLst>
      </pc:sldChg>
      <pc:sldChg chg="addSp delSp modSp add mod ord">
        <pc:chgData name="Francesco Fransesini" userId="f4b06c69-b125-4814-a67d-adf8dc91bd7e" providerId="ADAL" clId="{8941AE2B-18FC-49BF-9934-FA7B944ECC24}" dt="2022-10-25T17:15:19.252" v="5289" actId="207"/>
        <pc:sldMkLst>
          <pc:docMk/>
          <pc:sldMk cId="1099312648" sldId="330"/>
        </pc:sldMkLst>
      </pc:sldChg>
      <pc:sldChg chg="addSp delSp modSp add mod ord">
        <pc:chgData name="Francesco Fransesini" userId="f4b06c69-b125-4814-a67d-adf8dc91bd7e" providerId="ADAL" clId="{8941AE2B-18FC-49BF-9934-FA7B944ECC24}" dt="2022-10-26T08:07:41.112" v="5410" actId="20577"/>
        <pc:sldMkLst>
          <pc:docMk/>
          <pc:sldMk cId="2546905976" sldId="331"/>
        </pc:sldMkLst>
      </pc:sldChg>
      <pc:sldChg chg="addSp delSp modSp add mod">
        <pc:chgData name="Francesco Fransesini" userId="f4b06c69-b125-4814-a67d-adf8dc91bd7e" providerId="ADAL" clId="{8941AE2B-18FC-49BF-9934-FA7B944ECC24}" dt="2022-10-24T12:27:10.971" v="3498" actId="1076"/>
        <pc:sldMkLst>
          <pc:docMk/>
          <pc:sldMk cId="3248825162" sldId="332"/>
        </pc:sldMkLst>
      </pc:sldChg>
      <pc:sldChg chg="addSp delSp modSp new mod">
        <pc:chgData name="Francesco Fransesini" userId="f4b06c69-b125-4814-a67d-adf8dc91bd7e" providerId="ADAL" clId="{8941AE2B-18FC-49BF-9934-FA7B944ECC24}" dt="2022-10-24T11:49:18.468" v="2343" actId="122"/>
        <pc:sldMkLst>
          <pc:docMk/>
          <pc:sldMk cId="1652685821" sldId="333"/>
        </pc:sldMkLst>
      </pc:sldChg>
      <pc:sldChg chg="addSp delSp modSp add mod">
        <pc:chgData name="Francesco Fransesini" userId="f4b06c69-b125-4814-a67d-adf8dc91bd7e" providerId="ADAL" clId="{8941AE2B-18FC-49BF-9934-FA7B944ECC24}" dt="2022-10-24T11:43:27.658" v="2274" actId="1076"/>
        <pc:sldMkLst>
          <pc:docMk/>
          <pc:sldMk cId="534540669" sldId="334"/>
        </pc:sldMkLst>
      </pc:sldChg>
      <pc:sldChg chg="addSp delSp modSp add mod">
        <pc:chgData name="Francesco Fransesini" userId="f4b06c69-b125-4814-a67d-adf8dc91bd7e" providerId="ADAL" clId="{8941AE2B-18FC-49BF-9934-FA7B944ECC24}" dt="2022-10-24T11:45:50.644" v="2332" actId="20577"/>
        <pc:sldMkLst>
          <pc:docMk/>
          <pc:sldMk cId="827357627" sldId="335"/>
        </pc:sldMkLst>
      </pc:sldChg>
      <pc:sldChg chg="addSp modSp add mod">
        <pc:chgData name="Francesco Fransesini" userId="f4b06c69-b125-4814-a67d-adf8dc91bd7e" providerId="ADAL" clId="{8941AE2B-18FC-49BF-9934-FA7B944ECC24}" dt="2022-10-24T13:36:38.628" v="4341" actId="20577"/>
        <pc:sldMkLst>
          <pc:docMk/>
          <pc:sldMk cId="3970268558" sldId="336"/>
        </pc:sldMkLst>
      </pc:sldChg>
      <pc:sldChg chg="addSp delSp modSp add mod">
        <pc:chgData name="Francesco Fransesini" userId="f4b06c69-b125-4814-a67d-adf8dc91bd7e" providerId="ADAL" clId="{8941AE2B-18FC-49BF-9934-FA7B944ECC24}" dt="2022-10-24T15:45:46.561" v="5190" actId="20577"/>
        <pc:sldMkLst>
          <pc:docMk/>
          <pc:sldMk cId="3736924699" sldId="337"/>
        </pc:sldMkLst>
      </pc:sldChg>
      <pc:sldChg chg="addSp delSp modSp add mod">
        <pc:chgData name="Francesco Fransesini" userId="f4b06c69-b125-4814-a67d-adf8dc91bd7e" providerId="ADAL" clId="{8941AE2B-18FC-49BF-9934-FA7B944ECC24}" dt="2022-10-24T13:12:21.976" v="3745" actId="1076"/>
        <pc:sldMkLst>
          <pc:docMk/>
          <pc:sldMk cId="1808261828" sldId="338"/>
        </pc:sldMkLst>
      </pc:sldChg>
      <pc:sldChg chg="addSp delSp modSp add mod">
        <pc:chgData name="Francesco Fransesini" userId="f4b06c69-b125-4814-a67d-adf8dc91bd7e" providerId="ADAL" clId="{8941AE2B-18FC-49BF-9934-FA7B944ECC24}" dt="2022-10-24T13:51:20.383" v="4499" actId="20577"/>
        <pc:sldMkLst>
          <pc:docMk/>
          <pc:sldMk cId="491992567" sldId="339"/>
        </pc:sldMkLst>
      </pc:sldChg>
      <pc:sldChg chg="addSp delSp modSp add mod">
        <pc:chgData name="Francesco Fransesini" userId="f4b06c69-b125-4814-a67d-adf8dc91bd7e" providerId="ADAL" clId="{8941AE2B-18FC-49BF-9934-FA7B944ECC24}" dt="2022-10-24T14:06:10.043" v="4931" actId="1076"/>
        <pc:sldMkLst>
          <pc:docMk/>
          <pc:sldMk cId="1931967939" sldId="340"/>
        </pc:sldMkLst>
      </pc:sldChg>
      <pc:sldChg chg="add del">
        <pc:chgData name="Francesco Fransesini" userId="f4b06c69-b125-4814-a67d-adf8dc91bd7e" providerId="ADAL" clId="{8941AE2B-18FC-49BF-9934-FA7B944ECC24}" dt="2022-10-26T08:08:02.701" v="5411" actId="47"/>
        <pc:sldMkLst>
          <pc:docMk/>
          <pc:sldMk cId="3575241426" sldId="341"/>
        </pc:sldMkLst>
      </pc:sldChg>
      <pc:sldChg chg="addSp delSp modSp add mod modAnim">
        <pc:chgData name="Francesco Fransesini" userId="f4b06c69-b125-4814-a67d-adf8dc91bd7e" providerId="ADAL" clId="{8941AE2B-18FC-49BF-9934-FA7B944ECC24}" dt="2022-10-26T09:02:53.025" v="5969" actId="1076"/>
        <pc:sldMkLst>
          <pc:docMk/>
          <pc:sldMk cId="3163681491" sldId="342"/>
        </pc:sldMkLst>
      </pc:sldChg>
      <pc:sldChg chg="addSp delSp modSp add mod">
        <pc:chgData name="Francesco Fransesini" userId="f4b06c69-b125-4814-a67d-adf8dc91bd7e" providerId="ADAL" clId="{8941AE2B-18FC-49BF-9934-FA7B944ECC24}" dt="2022-10-26T09:21:22.488" v="6876" actId="20577"/>
        <pc:sldMkLst>
          <pc:docMk/>
          <pc:sldMk cId="1271989052" sldId="343"/>
        </pc:sldMkLst>
      </pc:sldChg>
      <pc:sldMasterChg chg="delSldLayout">
        <pc:chgData name="Francesco Fransesini" userId="f4b06c69-b125-4814-a67d-adf8dc91bd7e" providerId="ADAL" clId="{8941AE2B-18FC-49BF-9934-FA7B944ECC24}" dt="2022-10-20T15:18:57.290" v="202" actId="47"/>
        <pc:sldMasterMkLst>
          <pc:docMk/>
          <pc:sldMasterMk cId="3684260606" sldId="2147483650"/>
        </pc:sldMasterMkLst>
        <pc:sldLayoutChg chg="del">
          <pc:chgData name="Francesco Fransesini" userId="f4b06c69-b125-4814-a67d-adf8dc91bd7e" providerId="ADAL" clId="{8941AE2B-18FC-49BF-9934-FA7B944ECC24}" dt="2022-10-20T15:18:57.290" v="202" actId="47"/>
          <pc:sldLayoutMkLst>
            <pc:docMk/>
            <pc:sldMasterMk cId="3684260606" sldId="2147483650"/>
            <pc:sldLayoutMk cId="1102278336" sldId="2147483666"/>
          </pc:sldLayoutMkLst>
        </pc:sldLayoutChg>
      </pc:sldMasterChg>
    </pc:docChg>
  </pc:docChgLst>
  <pc:docChgLst>
    <pc:chgData name="Francesco Fransesini" userId="f4b06c69-b125-4814-a67d-adf8dc91bd7e" providerId="ADAL" clId="{876DECB8-3C20-42B5-82A5-8B0ADE5BB7F4}"/>
    <pc:docChg chg="modMainMaster">
      <pc:chgData name="Francesco Fransesini" userId="f4b06c69-b125-4814-a67d-adf8dc91bd7e" providerId="ADAL" clId="{876DECB8-3C20-42B5-82A5-8B0ADE5BB7F4}" dt="2022-11-10T10:22:11.889" v="0"/>
      <pc:docMkLst>
        <pc:docMk/>
      </pc:docMkLst>
      <pc:sldMasterChg chg="modSldLayout">
        <pc:chgData name="Francesco Fransesini" userId="f4b06c69-b125-4814-a67d-adf8dc91bd7e" providerId="ADAL" clId="{876DECB8-3C20-42B5-82A5-8B0ADE5BB7F4}" dt="2022-11-10T10:22:11.889" v="0"/>
        <pc:sldMasterMkLst>
          <pc:docMk/>
          <pc:sldMasterMk cId="3684260606" sldId="2147483650"/>
        </pc:sldMasterMkLst>
        <pc:sldLayoutChg chg="modSp">
          <pc:chgData name="Francesco Fransesini" userId="f4b06c69-b125-4814-a67d-adf8dc91bd7e" providerId="ADAL" clId="{876DECB8-3C20-42B5-82A5-8B0ADE5BB7F4}" dt="2022-11-10T10:22:11.889" v="0"/>
          <pc:sldLayoutMkLst>
            <pc:docMk/>
            <pc:sldMasterMk cId="3684260606" sldId="2147483650"/>
            <pc:sldLayoutMk cId="544712253" sldId="2147483668"/>
          </pc:sldLayoutMkLst>
        </pc:sldLayoutChg>
      </pc:sldMasterChg>
    </pc:docChg>
  </pc:docChgLst>
  <pc:docChgLst>
    <pc:chgData name="Francesco Fransesini" userId="f4b06c69-b125-4814-a67d-adf8dc91bd7e" providerId="ADAL" clId="{D64061AD-B5D8-4250-BC0A-B7CFFC55412E}"/>
    <pc:docChg chg="modSld">
      <pc:chgData name="Francesco Fransesini" userId="f4b06c69-b125-4814-a67d-adf8dc91bd7e" providerId="ADAL" clId="{D64061AD-B5D8-4250-BC0A-B7CFFC55412E}" dt="2022-04-08T15:52:11.786" v="1" actId="1076"/>
      <pc:docMkLst>
        <pc:docMk/>
      </pc:docMkLst>
      <pc:sldChg chg="modSp mod">
        <pc:chgData name="Francesco Fransesini" userId="f4b06c69-b125-4814-a67d-adf8dc91bd7e" providerId="ADAL" clId="{D64061AD-B5D8-4250-BC0A-B7CFFC55412E}" dt="2022-04-08T15:52:11.786" v="1" actId="1076"/>
        <pc:sldMkLst>
          <pc:docMk/>
          <pc:sldMk cId="3362186652" sldId="318"/>
        </pc:sldMkLst>
      </pc:sldChg>
    </pc:docChg>
  </pc:docChgLst>
  <pc:docChgLst>
    <pc:chgData name="Francesco Fransesini" userId="f4b06c69-b125-4814-a67d-adf8dc91bd7e" providerId="ADAL" clId="{CF18C962-D354-48B0-A62A-52ECF7BA368A}"/>
    <pc:docChg chg="delSld modSld">
      <pc:chgData name="Francesco Fransesini" userId="f4b06c69-b125-4814-a67d-adf8dc91bd7e" providerId="ADAL" clId="{CF18C962-D354-48B0-A62A-52ECF7BA368A}" dt="2021-10-10T16:46:53.340" v="52" actId="47"/>
      <pc:docMkLst>
        <pc:docMk/>
      </pc:docMkLst>
      <pc:sldChg chg="modSp mod">
        <pc:chgData name="Francesco Fransesini" userId="f4b06c69-b125-4814-a67d-adf8dc91bd7e" providerId="ADAL" clId="{CF18C962-D354-48B0-A62A-52ECF7BA368A}" dt="2021-10-10T13:59:36.453" v="16" actId="20577"/>
        <pc:sldMkLst>
          <pc:docMk/>
          <pc:sldMk cId="344444313" sldId="279"/>
        </pc:sldMkLst>
      </pc:sldChg>
      <pc:sldChg chg="modSp mod">
        <pc:chgData name="Francesco Fransesini" userId="f4b06c69-b125-4814-a67d-adf8dc91bd7e" providerId="ADAL" clId="{CF18C962-D354-48B0-A62A-52ECF7BA368A}" dt="2021-10-10T14:06:24.730" v="51" actId="20577"/>
        <pc:sldMkLst>
          <pc:docMk/>
          <pc:sldMk cId="2981217424" sldId="286"/>
        </pc:sldMkLst>
      </pc:sldChg>
      <pc:sldChg chg="modSp mod">
        <pc:chgData name="Francesco Fransesini" userId="f4b06c69-b125-4814-a67d-adf8dc91bd7e" providerId="ADAL" clId="{CF18C962-D354-48B0-A62A-52ECF7BA368A}" dt="2021-10-10T13:58:37.825" v="15" actId="20577"/>
        <pc:sldMkLst>
          <pc:docMk/>
          <pc:sldMk cId="1380210980" sldId="292"/>
        </pc:sldMkLst>
      </pc:sldChg>
      <pc:sldChg chg="modSp mod">
        <pc:chgData name="Francesco Fransesini" userId="f4b06c69-b125-4814-a67d-adf8dc91bd7e" providerId="ADAL" clId="{CF18C962-D354-48B0-A62A-52ECF7BA368A}" dt="2021-10-10T14:06:14.041" v="49" actId="20577"/>
        <pc:sldMkLst>
          <pc:docMk/>
          <pc:sldMk cId="622357378" sldId="293"/>
        </pc:sldMkLst>
      </pc:sldChg>
      <pc:sldChg chg="modSp mod">
        <pc:chgData name="Francesco Fransesini" userId="f4b06c69-b125-4814-a67d-adf8dc91bd7e" providerId="ADAL" clId="{CF18C962-D354-48B0-A62A-52ECF7BA368A}" dt="2021-10-10T14:02:40.817" v="41" actId="20577"/>
        <pc:sldMkLst>
          <pc:docMk/>
          <pc:sldMk cId="3193927938" sldId="294"/>
        </pc:sldMkLst>
      </pc:sldChg>
      <pc:sldChg chg="modSp mod">
        <pc:chgData name="Francesco Fransesini" userId="f4b06c69-b125-4814-a67d-adf8dc91bd7e" providerId="ADAL" clId="{CF18C962-D354-48B0-A62A-52ECF7BA368A}" dt="2021-10-10T14:03:45.297" v="42" actId="20577"/>
        <pc:sldMkLst>
          <pc:docMk/>
          <pc:sldMk cId="3437182509" sldId="295"/>
        </pc:sldMkLst>
      </pc:sldChg>
      <pc:sldChg chg="modSp mod">
        <pc:chgData name="Francesco Fransesini" userId="f4b06c69-b125-4814-a67d-adf8dc91bd7e" providerId="ADAL" clId="{CF18C962-D354-48B0-A62A-52ECF7BA368A}" dt="2021-10-10T14:05:44.826" v="48" actId="20577"/>
        <pc:sldMkLst>
          <pc:docMk/>
          <pc:sldMk cId="2165082014" sldId="297"/>
        </pc:sldMkLst>
      </pc:sldChg>
      <pc:sldChg chg="del">
        <pc:chgData name="Francesco Fransesini" userId="f4b06c69-b125-4814-a67d-adf8dc91bd7e" providerId="ADAL" clId="{CF18C962-D354-48B0-A62A-52ECF7BA368A}" dt="2021-10-10T16:46:53.340" v="52" actId="47"/>
        <pc:sldMkLst>
          <pc:docMk/>
          <pc:sldMk cId="14856939" sldId="301"/>
        </pc:sldMkLst>
      </pc:sldChg>
    </pc:docChg>
  </pc:docChgLst>
  <pc:docChgLst>
    <pc:chgData name="Francesco Fransesini" userId="f4b06c69-b125-4814-a67d-adf8dc91bd7e" providerId="ADAL" clId="{5CE43BF7-5605-4F77-B248-E7C94DA4B4F6}"/>
    <pc:docChg chg="undo custSel addSld delSld modSld sldOrd modMainMaster">
      <pc:chgData name="Francesco Fransesini" userId="f4b06c69-b125-4814-a67d-adf8dc91bd7e" providerId="ADAL" clId="{5CE43BF7-5605-4F77-B248-E7C94DA4B4F6}" dt="2025-01-08T13:57:04.811" v="590" actId="1076"/>
      <pc:docMkLst>
        <pc:docMk/>
      </pc:docMkLst>
      <pc:sldChg chg="modSp mod">
        <pc:chgData name="Francesco Fransesini" userId="f4b06c69-b125-4814-a67d-adf8dc91bd7e" providerId="ADAL" clId="{5CE43BF7-5605-4F77-B248-E7C94DA4B4F6}" dt="2025-01-08T13:14:01.371" v="497" actId="1076"/>
        <pc:sldMkLst>
          <pc:docMk/>
          <pc:sldMk cId="1361820754" sldId="344"/>
        </pc:sldMkLst>
        <pc:spChg chg="mod">
          <ac:chgData name="Francesco Fransesini" userId="f4b06c69-b125-4814-a67d-adf8dc91bd7e" providerId="ADAL" clId="{5CE43BF7-5605-4F77-B248-E7C94DA4B4F6}" dt="2025-01-08T13:14:01.371" v="497" actId="1076"/>
          <ac:spMkLst>
            <pc:docMk/>
            <pc:sldMk cId="1361820754" sldId="344"/>
            <ac:spMk id="2" creationId="{757E9BD6-7CF7-C32E-4F96-AD9B50AC4AC2}"/>
          </ac:spMkLst>
        </pc:spChg>
      </pc:sldChg>
      <pc:sldChg chg="modSp mod">
        <pc:chgData name="Francesco Fransesini" userId="f4b06c69-b125-4814-a67d-adf8dc91bd7e" providerId="ADAL" clId="{5CE43BF7-5605-4F77-B248-E7C94DA4B4F6}" dt="2025-01-08T13:22:21.677" v="519" actId="790"/>
        <pc:sldMkLst>
          <pc:docMk/>
          <pc:sldMk cId="1909636077" sldId="348"/>
        </pc:sldMkLst>
        <pc:spChg chg="mod">
          <ac:chgData name="Francesco Fransesini" userId="f4b06c69-b125-4814-a67d-adf8dc91bd7e" providerId="ADAL" clId="{5CE43BF7-5605-4F77-B248-E7C94DA4B4F6}" dt="2025-01-08T13:22:21.677" v="519" actId="790"/>
          <ac:spMkLst>
            <pc:docMk/>
            <pc:sldMk cId="1909636077" sldId="348"/>
            <ac:spMk id="5" creationId="{B9BA0B97-1033-BB66-8245-2E7016284ED4}"/>
          </ac:spMkLst>
        </pc:spChg>
      </pc:sldChg>
      <pc:sldChg chg="modSp mod">
        <pc:chgData name="Francesco Fransesini" userId="f4b06c69-b125-4814-a67d-adf8dc91bd7e" providerId="ADAL" clId="{5CE43BF7-5605-4F77-B248-E7C94DA4B4F6}" dt="2025-01-08T13:11:32.738" v="475" actId="1076"/>
        <pc:sldMkLst>
          <pc:docMk/>
          <pc:sldMk cId="1800424258" sldId="355"/>
        </pc:sldMkLst>
        <pc:spChg chg="mod">
          <ac:chgData name="Francesco Fransesini" userId="f4b06c69-b125-4814-a67d-adf8dc91bd7e" providerId="ADAL" clId="{5CE43BF7-5605-4F77-B248-E7C94DA4B4F6}" dt="2025-01-08T13:11:32.738" v="475" actId="1076"/>
          <ac:spMkLst>
            <pc:docMk/>
            <pc:sldMk cId="1800424258" sldId="355"/>
            <ac:spMk id="6" creationId="{1B615A9A-B82F-63D1-E3DE-9F825E1D4275}"/>
          </ac:spMkLst>
        </pc:spChg>
      </pc:sldChg>
      <pc:sldChg chg="modSp">
        <pc:chgData name="Francesco Fransesini" userId="f4b06c69-b125-4814-a67d-adf8dc91bd7e" providerId="ADAL" clId="{5CE43BF7-5605-4F77-B248-E7C94DA4B4F6}" dt="2025-01-08T13:21:02.995" v="516" actId="20577"/>
        <pc:sldMkLst>
          <pc:docMk/>
          <pc:sldMk cId="2784928292" sldId="430"/>
        </pc:sldMkLst>
        <pc:spChg chg="mod">
          <ac:chgData name="Francesco Fransesini" userId="f4b06c69-b125-4814-a67d-adf8dc91bd7e" providerId="ADAL" clId="{5CE43BF7-5605-4F77-B248-E7C94DA4B4F6}" dt="2025-01-08T13:21:02.995" v="516" actId="20577"/>
          <ac:spMkLst>
            <pc:docMk/>
            <pc:sldMk cId="2784928292" sldId="430"/>
            <ac:spMk id="11" creationId="{7DBDFCFC-7E90-DB4F-34E2-00073FEC0B0F}"/>
          </ac:spMkLst>
        </pc:spChg>
      </pc:sldChg>
      <pc:sldChg chg="modSp mod">
        <pc:chgData name="Francesco Fransesini" userId="f4b06c69-b125-4814-a67d-adf8dc91bd7e" providerId="ADAL" clId="{5CE43BF7-5605-4F77-B248-E7C94DA4B4F6}" dt="2025-01-08T13:11:36.398" v="476" actId="1076"/>
        <pc:sldMkLst>
          <pc:docMk/>
          <pc:sldMk cId="3836257542" sldId="456"/>
        </pc:sldMkLst>
        <pc:spChg chg="mod">
          <ac:chgData name="Francesco Fransesini" userId="f4b06c69-b125-4814-a67d-adf8dc91bd7e" providerId="ADAL" clId="{5CE43BF7-5605-4F77-B248-E7C94DA4B4F6}" dt="2025-01-08T13:11:36.398" v="476" actId="1076"/>
          <ac:spMkLst>
            <pc:docMk/>
            <pc:sldMk cId="3836257542" sldId="456"/>
            <ac:spMk id="62" creationId="{561AF5B9-F87D-05B5-485A-2F95F47E6DB0}"/>
          </ac:spMkLst>
        </pc:spChg>
      </pc:sldChg>
      <pc:sldChg chg="modSp mod">
        <pc:chgData name="Francesco Fransesini" userId="f4b06c69-b125-4814-a67d-adf8dc91bd7e" providerId="ADAL" clId="{5CE43BF7-5605-4F77-B248-E7C94DA4B4F6}" dt="2025-01-08T13:57:04.811" v="590" actId="1076"/>
        <pc:sldMkLst>
          <pc:docMk/>
          <pc:sldMk cId="1103240994" sldId="461"/>
        </pc:sldMkLst>
        <pc:grpChg chg="mod">
          <ac:chgData name="Francesco Fransesini" userId="f4b06c69-b125-4814-a67d-adf8dc91bd7e" providerId="ADAL" clId="{5CE43BF7-5605-4F77-B248-E7C94DA4B4F6}" dt="2025-01-08T13:57:04.811" v="590" actId="1076"/>
          <ac:grpSpMkLst>
            <pc:docMk/>
            <pc:sldMk cId="1103240994" sldId="461"/>
            <ac:grpSpMk id="6" creationId="{E6FB7B39-8EA5-EDC1-970F-E75530126DFD}"/>
          </ac:grpSpMkLst>
        </pc:grpChg>
      </pc:sldChg>
      <pc:sldChg chg="addSp delSp modSp mod">
        <pc:chgData name="Francesco Fransesini" userId="f4b06c69-b125-4814-a67d-adf8dc91bd7e" providerId="ADAL" clId="{5CE43BF7-5605-4F77-B248-E7C94DA4B4F6}" dt="2025-01-08T10:57:37.529" v="271" actId="1076"/>
        <pc:sldMkLst>
          <pc:docMk/>
          <pc:sldMk cId="3840068093" sldId="462"/>
        </pc:sldMkLst>
        <pc:spChg chg="mod">
          <ac:chgData name="Francesco Fransesini" userId="f4b06c69-b125-4814-a67d-adf8dc91bd7e" providerId="ADAL" clId="{5CE43BF7-5605-4F77-B248-E7C94DA4B4F6}" dt="2025-01-08T10:45:38.867" v="108" actId="14100"/>
          <ac:spMkLst>
            <pc:docMk/>
            <pc:sldMk cId="3840068093" sldId="462"/>
            <ac:spMk id="5" creationId="{78819119-3D1B-622B-F14F-C8BCE8D9AC75}"/>
          </ac:spMkLst>
        </pc:spChg>
        <pc:spChg chg="add mod">
          <ac:chgData name="Francesco Fransesini" userId="f4b06c69-b125-4814-a67d-adf8dc91bd7e" providerId="ADAL" clId="{5CE43BF7-5605-4F77-B248-E7C94DA4B4F6}" dt="2025-01-08T10:45:20.529" v="104" actId="1076"/>
          <ac:spMkLst>
            <pc:docMk/>
            <pc:sldMk cId="3840068093" sldId="462"/>
            <ac:spMk id="10" creationId="{772E79FF-B29E-4AD8-1C23-594C78352D0A}"/>
          </ac:spMkLst>
        </pc:spChg>
        <pc:spChg chg="add mod">
          <ac:chgData name="Francesco Fransesini" userId="f4b06c69-b125-4814-a67d-adf8dc91bd7e" providerId="ADAL" clId="{5CE43BF7-5605-4F77-B248-E7C94DA4B4F6}" dt="2025-01-08T10:47:37.886" v="217" actId="1076"/>
          <ac:spMkLst>
            <pc:docMk/>
            <pc:sldMk cId="3840068093" sldId="462"/>
            <ac:spMk id="14" creationId="{26095EE8-B14E-2AF2-68C3-7A839F0F0BBA}"/>
          </ac:spMkLst>
        </pc:spChg>
        <pc:spChg chg="add mod">
          <ac:chgData name="Francesco Fransesini" userId="f4b06c69-b125-4814-a67d-adf8dc91bd7e" providerId="ADAL" clId="{5CE43BF7-5605-4F77-B248-E7C94DA4B4F6}" dt="2025-01-08T10:47:04.883" v="210" actId="20577"/>
          <ac:spMkLst>
            <pc:docMk/>
            <pc:sldMk cId="3840068093" sldId="462"/>
            <ac:spMk id="16" creationId="{EFB6A468-C92F-C613-A946-3D8E964EFF89}"/>
          </ac:spMkLst>
        </pc:spChg>
        <pc:spChg chg="add mod">
          <ac:chgData name="Francesco Fransesini" userId="f4b06c69-b125-4814-a67d-adf8dc91bd7e" providerId="ADAL" clId="{5CE43BF7-5605-4F77-B248-E7C94DA4B4F6}" dt="2025-01-08T10:47:49.564" v="222" actId="1076"/>
          <ac:spMkLst>
            <pc:docMk/>
            <pc:sldMk cId="3840068093" sldId="462"/>
            <ac:spMk id="23" creationId="{7C4C041C-3E22-D4E9-8F95-6FAEDAFFFD36}"/>
          </ac:spMkLst>
        </pc:spChg>
        <pc:spChg chg="add mod">
          <ac:chgData name="Francesco Fransesini" userId="f4b06c69-b125-4814-a67d-adf8dc91bd7e" providerId="ADAL" clId="{5CE43BF7-5605-4F77-B248-E7C94DA4B4F6}" dt="2025-01-08T10:48:15.788" v="253" actId="20577"/>
          <ac:spMkLst>
            <pc:docMk/>
            <pc:sldMk cId="3840068093" sldId="462"/>
            <ac:spMk id="29" creationId="{652D8286-AB28-12EC-A509-6AF685C7C112}"/>
          </ac:spMkLst>
        </pc:spChg>
        <pc:spChg chg="add mod">
          <ac:chgData name="Francesco Fransesini" userId="f4b06c69-b125-4814-a67d-adf8dc91bd7e" providerId="ADAL" clId="{5CE43BF7-5605-4F77-B248-E7C94DA4B4F6}" dt="2025-01-08T10:57:37.529" v="271" actId="1076"/>
          <ac:spMkLst>
            <pc:docMk/>
            <pc:sldMk cId="3840068093" sldId="462"/>
            <ac:spMk id="35" creationId="{CEE61614-0821-D00A-EEBE-8CA8544B1F7B}"/>
          </ac:spMkLst>
        </pc:spChg>
        <pc:picChg chg="add mod ord">
          <ac:chgData name="Francesco Fransesini" userId="f4b06c69-b125-4814-a67d-adf8dc91bd7e" providerId="ADAL" clId="{5CE43BF7-5605-4F77-B248-E7C94DA4B4F6}" dt="2025-01-08T10:38:32.710" v="19" actId="1076"/>
          <ac:picMkLst>
            <pc:docMk/>
            <pc:sldMk cId="3840068093" sldId="462"/>
            <ac:picMk id="9" creationId="{30BCE6A8-DC88-E3AE-EC40-CFC8846C704F}"/>
          </ac:picMkLst>
        </pc:picChg>
        <pc:cxnChg chg="add mod">
          <ac:chgData name="Francesco Fransesini" userId="f4b06c69-b125-4814-a67d-adf8dc91bd7e" providerId="ADAL" clId="{5CE43BF7-5605-4F77-B248-E7C94DA4B4F6}" dt="2025-01-08T10:38:59.780" v="23" actId="14100"/>
          <ac:cxnSpMkLst>
            <pc:docMk/>
            <pc:sldMk cId="3840068093" sldId="462"/>
            <ac:cxnSpMk id="11" creationId="{2021EB8E-E0DA-228A-79FF-E6C12254BAF9}"/>
          </ac:cxnSpMkLst>
        </pc:cxnChg>
        <pc:cxnChg chg="add mod">
          <ac:chgData name="Francesco Fransesini" userId="f4b06c69-b125-4814-a67d-adf8dc91bd7e" providerId="ADAL" clId="{5CE43BF7-5605-4F77-B248-E7C94DA4B4F6}" dt="2025-01-08T10:47:40.036" v="218" actId="14100"/>
          <ac:cxnSpMkLst>
            <pc:docMk/>
            <pc:sldMk cId="3840068093" sldId="462"/>
            <ac:cxnSpMk id="15" creationId="{F42C8128-8FAE-FDEB-7300-7403C5BBC94F}"/>
          </ac:cxnSpMkLst>
        </pc:cxnChg>
        <pc:cxnChg chg="add mod">
          <ac:chgData name="Francesco Fransesini" userId="f4b06c69-b125-4814-a67d-adf8dc91bd7e" providerId="ADAL" clId="{5CE43BF7-5605-4F77-B248-E7C94DA4B4F6}" dt="2025-01-08T10:47:15.150" v="212" actId="14100"/>
          <ac:cxnSpMkLst>
            <pc:docMk/>
            <pc:sldMk cId="3840068093" sldId="462"/>
            <ac:cxnSpMk id="17" creationId="{6292096B-C770-BA12-391C-3340D6A0B961}"/>
          </ac:cxnSpMkLst>
        </pc:cxnChg>
        <pc:cxnChg chg="add mod">
          <ac:chgData name="Francesco Fransesini" userId="f4b06c69-b125-4814-a67d-adf8dc91bd7e" providerId="ADAL" clId="{5CE43BF7-5605-4F77-B248-E7C94DA4B4F6}" dt="2025-01-08T10:47:51.765" v="223" actId="14100"/>
          <ac:cxnSpMkLst>
            <pc:docMk/>
            <pc:sldMk cId="3840068093" sldId="462"/>
            <ac:cxnSpMk id="24" creationId="{F45AA86A-3C34-8796-E684-716FCF99A6DD}"/>
          </ac:cxnSpMkLst>
        </pc:cxnChg>
        <pc:cxnChg chg="add mod">
          <ac:chgData name="Francesco Fransesini" userId="f4b06c69-b125-4814-a67d-adf8dc91bd7e" providerId="ADAL" clId="{5CE43BF7-5605-4F77-B248-E7C94DA4B4F6}" dt="2025-01-08T10:48:10.542" v="231" actId="14100"/>
          <ac:cxnSpMkLst>
            <pc:docMk/>
            <pc:sldMk cId="3840068093" sldId="462"/>
            <ac:cxnSpMk id="30" creationId="{8E3681B7-C023-1D93-AEEA-AD2CE0803B98}"/>
          </ac:cxnSpMkLst>
        </pc:cxnChg>
        <pc:cxnChg chg="add mod">
          <ac:chgData name="Francesco Fransesini" userId="f4b06c69-b125-4814-a67d-adf8dc91bd7e" providerId="ADAL" clId="{5CE43BF7-5605-4F77-B248-E7C94DA4B4F6}" dt="2025-01-08T10:57:27.413" v="255" actId="1076"/>
          <ac:cxnSpMkLst>
            <pc:docMk/>
            <pc:sldMk cId="3840068093" sldId="462"/>
            <ac:cxnSpMk id="36" creationId="{813EC908-6DF5-15B7-9652-B7D861E6C141}"/>
          </ac:cxnSpMkLst>
        </pc:cxnChg>
      </pc:sldChg>
      <pc:sldChg chg="addSp delSp modSp mod">
        <pc:chgData name="Francesco Fransesini" userId="f4b06c69-b125-4814-a67d-adf8dc91bd7e" providerId="ADAL" clId="{5CE43BF7-5605-4F77-B248-E7C94DA4B4F6}" dt="2025-01-08T11:08:23.601" v="470" actId="20577"/>
        <pc:sldMkLst>
          <pc:docMk/>
          <pc:sldMk cId="4046044912" sldId="463"/>
        </pc:sldMkLst>
        <pc:spChg chg="mod">
          <ac:chgData name="Francesco Fransesini" userId="f4b06c69-b125-4814-a67d-adf8dc91bd7e" providerId="ADAL" clId="{5CE43BF7-5605-4F77-B248-E7C94DA4B4F6}" dt="2025-01-08T11:03:33.747" v="309" actId="1076"/>
          <ac:spMkLst>
            <pc:docMk/>
            <pc:sldMk cId="4046044912" sldId="463"/>
            <ac:spMk id="3" creationId="{43EFEC0B-EE1B-483C-D496-6DCE1ECE0F4F}"/>
          </ac:spMkLst>
        </pc:spChg>
        <pc:spChg chg="mod">
          <ac:chgData name="Francesco Fransesini" userId="f4b06c69-b125-4814-a67d-adf8dc91bd7e" providerId="ADAL" clId="{5CE43BF7-5605-4F77-B248-E7C94DA4B4F6}" dt="2025-01-08T11:03:55.682" v="314" actId="1076"/>
          <ac:spMkLst>
            <pc:docMk/>
            <pc:sldMk cId="4046044912" sldId="463"/>
            <ac:spMk id="4" creationId="{70C27DCD-D55A-ACFC-B65C-DA26A3600E00}"/>
          </ac:spMkLst>
        </pc:spChg>
        <pc:spChg chg="mod">
          <ac:chgData name="Francesco Fransesini" userId="f4b06c69-b125-4814-a67d-adf8dc91bd7e" providerId="ADAL" clId="{5CE43BF7-5605-4F77-B248-E7C94DA4B4F6}" dt="2025-01-08T11:03:33.747" v="309" actId="1076"/>
          <ac:spMkLst>
            <pc:docMk/>
            <pc:sldMk cId="4046044912" sldId="463"/>
            <ac:spMk id="8" creationId="{A5731AC7-D2DD-DE7A-E5DA-733FFBBAABBA}"/>
          </ac:spMkLst>
        </pc:spChg>
        <pc:spChg chg="add mod">
          <ac:chgData name="Francesco Fransesini" userId="f4b06c69-b125-4814-a67d-adf8dc91bd7e" providerId="ADAL" clId="{5CE43BF7-5605-4F77-B248-E7C94DA4B4F6}" dt="2025-01-08T11:03:33.747" v="309" actId="1076"/>
          <ac:spMkLst>
            <pc:docMk/>
            <pc:sldMk cId="4046044912" sldId="463"/>
            <ac:spMk id="16" creationId="{27954701-1442-A4B2-618F-CCB3414D1C75}"/>
          </ac:spMkLst>
        </pc:spChg>
        <pc:spChg chg="add mod">
          <ac:chgData name="Francesco Fransesini" userId="f4b06c69-b125-4814-a67d-adf8dc91bd7e" providerId="ADAL" clId="{5CE43BF7-5605-4F77-B248-E7C94DA4B4F6}" dt="2025-01-08T11:04:51.794" v="325" actId="1582"/>
          <ac:spMkLst>
            <pc:docMk/>
            <pc:sldMk cId="4046044912" sldId="463"/>
            <ac:spMk id="26" creationId="{84ED566E-DE5C-61BB-FF18-CFB354BE0A1A}"/>
          </ac:spMkLst>
        </pc:spChg>
        <pc:spChg chg="add mod">
          <ac:chgData name="Francesco Fransesini" userId="f4b06c69-b125-4814-a67d-adf8dc91bd7e" providerId="ADAL" clId="{5CE43BF7-5605-4F77-B248-E7C94DA4B4F6}" dt="2025-01-08T11:06:42.111" v="359" actId="1076"/>
          <ac:spMkLst>
            <pc:docMk/>
            <pc:sldMk cId="4046044912" sldId="463"/>
            <ac:spMk id="28" creationId="{328BEB4E-91B9-5E26-8DAB-337C3A5C5858}"/>
          </ac:spMkLst>
        </pc:spChg>
        <pc:spChg chg="add mod">
          <ac:chgData name="Francesco Fransesini" userId="f4b06c69-b125-4814-a67d-adf8dc91bd7e" providerId="ADAL" clId="{5CE43BF7-5605-4F77-B248-E7C94DA4B4F6}" dt="2025-01-08T11:07:09.412" v="385" actId="20577"/>
          <ac:spMkLst>
            <pc:docMk/>
            <pc:sldMk cId="4046044912" sldId="463"/>
            <ac:spMk id="29" creationId="{A060CD9B-247D-2163-9E0A-A7A31E7886EC}"/>
          </ac:spMkLst>
        </pc:spChg>
        <pc:spChg chg="add mod">
          <ac:chgData name="Francesco Fransesini" userId="f4b06c69-b125-4814-a67d-adf8dc91bd7e" providerId="ADAL" clId="{5CE43BF7-5605-4F77-B248-E7C94DA4B4F6}" dt="2025-01-08T11:07:42.715" v="422" actId="1076"/>
          <ac:spMkLst>
            <pc:docMk/>
            <pc:sldMk cId="4046044912" sldId="463"/>
            <ac:spMk id="33" creationId="{7C31FD38-CDC1-D286-AACC-2F97A006E0E9}"/>
          </ac:spMkLst>
        </pc:spChg>
        <pc:spChg chg="add mod">
          <ac:chgData name="Francesco Fransesini" userId="f4b06c69-b125-4814-a67d-adf8dc91bd7e" providerId="ADAL" clId="{5CE43BF7-5605-4F77-B248-E7C94DA4B4F6}" dt="2025-01-08T11:08:23.601" v="470" actId="20577"/>
          <ac:spMkLst>
            <pc:docMk/>
            <pc:sldMk cId="4046044912" sldId="463"/>
            <ac:spMk id="41" creationId="{97690550-94E3-B2E5-1C3B-24FF43477E9E}"/>
          </ac:spMkLst>
        </pc:spChg>
        <pc:picChg chg="add mod ord">
          <ac:chgData name="Francesco Fransesini" userId="f4b06c69-b125-4814-a67d-adf8dc91bd7e" providerId="ADAL" clId="{5CE43BF7-5605-4F77-B248-E7C94DA4B4F6}" dt="2025-01-08T11:03:33.747" v="309" actId="1076"/>
          <ac:picMkLst>
            <pc:docMk/>
            <pc:sldMk cId="4046044912" sldId="463"/>
            <ac:picMk id="11" creationId="{77869157-6C23-C37E-735D-0C547ED8F83B}"/>
          </ac:picMkLst>
        </pc:picChg>
        <pc:picChg chg="add del mod">
          <ac:chgData name="Francesco Fransesini" userId="f4b06c69-b125-4814-a67d-adf8dc91bd7e" providerId="ADAL" clId="{5CE43BF7-5605-4F77-B248-E7C94DA4B4F6}" dt="2025-01-08T11:08:08.723" v="434" actId="1076"/>
          <ac:picMkLst>
            <pc:docMk/>
            <pc:sldMk cId="4046044912" sldId="463"/>
            <ac:picMk id="20" creationId="{9EE4EEBE-27E1-A7BE-339E-5EB358ADFE42}"/>
          </ac:picMkLst>
        </pc:picChg>
        <pc:cxnChg chg="mod">
          <ac:chgData name="Francesco Fransesini" userId="f4b06c69-b125-4814-a67d-adf8dc91bd7e" providerId="ADAL" clId="{5CE43BF7-5605-4F77-B248-E7C94DA4B4F6}" dt="2025-01-08T11:03:58.354" v="315" actId="1076"/>
          <ac:cxnSpMkLst>
            <pc:docMk/>
            <pc:sldMk cId="4046044912" sldId="463"/>
            <ac:cxnSpMk id="5" creationId="{5D567640-B6CA-C77D-C58F-74CD8C977EE8}"/>
          </ac:cxnSpMkLst>
        </pc:cxnChg>
        <pc:cxnChg chg="mod">
          <ac:chgData name="Francesco Fransesini" userId="f4b06c69-b125-4814-a67d-adf8dc91bd7e" providerId="ADAL" clId="{5CE43BF7-5605-4F77-B248-E7C94DA4B4F6}" dt="2025-01-08T11:03:33.747" v="309" actId="1076"/>
          <ac:cxnSpMkLst>
            <pc:docMk/>
            <pc:sldMk cId="4046044912" sldId="463"/>
            <ac:cxnSpMk id="6" creationId="{05BCD057-1EAF-2D2F-94D5-0CB0CDB8B3EF}"/>
          </ac:cxnSpMkLst>
        </pc:cxnChg>
        <pc:cxnChg chg="mod">
          <ac:chgData name="Francesco Fransesini" userId="f4b06c69-b125-4814-a67d-adf8dc91bd7e" providerId="ADAL" clId="{5CE43BF7-5605-4F77-B248-E7C94DA4B4F6}" dt="2025-01-08T11:03:33.747" v="309" actId="1076"/>
          <ac:cxnSpMkLst>
            <pc:docMk/>
            <pc:sldMk cId="4046044912" sldId="463"/>
            <ac:cxnSpMk id="9" creationId="{7595FE73-7395-6079-0369-A808C0CCE991}"/>
          </ac:cxnSpMkLst>
        </pc:cxnChg>
        <pc:cxnChg chg="add mod">
          <ac:chgData name="Francesco Fransesini" userId="f4b06c69-b125-4814-a67d-adf8dc91bd7e" providerId="ADAL" clId="{5CE43BF7-5605-4F77-B248-E7C94DA4B4F6}" dt="2025-01-08T11:03:33.747" v="309" actId="1076"/>
          <ac:cxnSpMkLst>
            <pc:docMk/>
            <pc:sldMk cId="4046044912" sldId="463"/>
            <ac:cxnSpMk id="17" creationId="{C92495FF-1A9E-786D-13C1-42A38A5C3C63}"/>
          </ac:cxnSpMkLst>
        </pc:cxnChg>
        <pc:cxnChg chg="add mod">
          <ac:chgData name="Francesco Fransesini" userId="f4b06c69-b125-4814-a67d-adf8dc91bd7e" providerId="ADAL" clId="{5CE43BF7-5605-4F77-B248-E7C94DA4B4F6}" dt="2025-01-08T11:06:23.996" v="352" actId="1582"/>
          <ac:cxnSpMkLst>
            <pc:docMk/>
            <pc:sldMk cId="4046044912" sldId="463"/>
            <ac:cxnSpMk id="22" creationId="{5D961051-418F-E4E9-08BB-11995E3061CC}"/>
          </ac:cxnSpMkLst>
        </pc:cxnChg>
        <pc:cxnChg chg="add mod">
          <ac:chgData name="Francesco Fransesini" userId="f4b06c69-b125-4814-a67d-adf8dc91bd7e" providerId="ADAL" clId="{5CE43BF7-5605-4F77-B248-E7C94DA4B4F6}" dt="2025-01-08T11:07:02.154" v="363" actId="14100"/>
          <ac:cxnSpMkLst>
            <pc:docMk/>
            <pc:sldMk cId="4046044912" sldId="463"/>
            <ac:cxnSpMk id="30" creationId="{545E7B3D-FC05-42A8-2621-AFC1E9022C41}"/>
          </ac:cxnSpMkLst>
        </pc:cxnChg>
        <pc:cxnChg chg="add mod">
          <ac:chgData name="Francesco Fransesini" userId="f4b06c69-b125-4814-a67d-adf8dc91bd7e" providerId="ADAL" clId="{5CE43BF7-5605-4F77-B248-E7C94DA4B4F6}" dt="2025-01-08T11:07:45.010" v="423" actId="14100"/>
          <ac:cxnSpMkLst>
            <pc:docMk/>
            <pc:sldMk cId="4046044912" sldId="463"/>
            <ac:cxnSpMk id="34" creationId="{CEB1086D-206E-1FAC-1487-B26EA81D9F57}"/>
          </ac:cxnSpMkLst>
        </pc:cxnChg>
        <pc:cxnChg chg="add mod">
          <ac:chgData name="Francesco Fransesini" userId="f4b06c69-b125-4814-a67d-adf8dc91bd7e" providerId="ADAL" clId="{5CE43BF7-5605-4F77-B248-E7C94DA4B4F6}" dt="2025-01-08T11:07:52.476" v="426" actId="14100"/>
          <ac:cxnSpMkLst>
            <pc:docMk/>
            <pc:sldMk cId="4046044912" sldId="463"/>
            <ac:cxnSpMk id="38" creationId="{F7253740-3B0B-5C6B-5609-F7EFA234636E}"/>
          </ac:cxnSpMkLst>
        </pc:cxnChg>
        <pc:cxnChg chg="add mod">
          <ac:chgData name="Francesco Fransesini" userId="f4b06c69-b125-4814-a67d-adf8dc91bd7e" providerId="ADAL" clId="{5CE43BF7-5605-4F77-B248-E7C94DA4B4F6}" dt="2025-01-08T11:08:15.361" v="437" actId="14100"/>
          <ac:cxnSpMkLst>
            <pc:docMk/>
            <pc:sldMk cId="4046044912" sldId="463"/>
            <ac:cxnSpMk id="42" creationId="{552B61CC-05D9-DE30-4E67-C1D855986F8C}"/>
          </ac:cxnSpMkLst>
        </pc:cxnChg>
      </pc:sldChg>
      <pc:sldChg chg="modSp add mod">
        <pc:chgData name="Francesco Fransesini" userId="f4b06c69-b125-4814-a67d-adf8dc91bd7e" providerId="ADAL" clId="{5CE43BF7-5605-4F77-B248-E7C94DA4B4F6}" dt="2025-01-08T13:11:55.756" v="478" actId="1076"/>
        <pc:sldMkLst>
          <pc:docMk/>
          <pc:sldMk cId="3412334983" sldId="481"/>
        </pc:sldMkLst>
        <pc:spChg chg="mod">
          <ac:chgData name="Francesco Fransesini" userId="f4b06c69-b125-4814-a67d-adf8dc91bd7e" providerId="ADAL" clId="{5CE43BF7-5605-4F77-B248-E7C94DA4B4F6}" dt="2025-01-08T13:11:55.756" v="478" actId="1076"/>
          <ac:spMkLst>
            <pc:docMk/>
            <pc:sldMk cId="3412334983" sldId="481"/>
            <ac:spMk id="5" creationId="{26F9AD0C-A031-DD8B-E654-BB2812FC5775}"/>
          </ac:spMkLst>
        </pc:spChg>
      </pc:sldChg>
      <pc:sldChg chg="modSp add mod ord">
        <pc:chgData name="Francesco Fransesini" userId="f4b06c69-b125-4814-a67d-adf8dc91bd7e" providerId="ADAL" clId="{5CE43BF7-5605-4F77-B248-E7C94DA4B4F6}" dt="2025-01-08T13:25:19.269" v="589" actId="1076"/>
        <pc:sldMkLst>
          <pc:docMk/>
          <pc:sldMk cId="1183798874" sldId="482"/>
        </pc:sldMkLst>
        <pc:spChg chg="mod">
          <ac:chgData name="Francesco Fransesini" userId="f4b06c69-b125-4814-a67d-adf8dc91bd7e" providerId="ADAL" clId="{5CE43BF7-5605-4F77-B248-E7C94DA4B4F6}" dt="2025-01-08T13:23:18.998" v="550" actId="1076"/>
          <ac:spMkLst>
            <pc:docMk/>
            <pc:sldMk cId="1183798874" sldId="482"/>
            <ac:spMk id="3" creationId="{A0114099-E2B4-1FCC-CCB5-C0FF5F85E3D2}"/>
          </ac:spMkLst>
        </pc:spChg>
        <pc:spChg chg="mod">
          <ac:chgData name="Francesco Fransesini" userId="f4b06c69-b125-4814-a67d-adf8dc91bd7e" providerId="ADAL" clId="{5CE43BF7-5605-4F77-B248-E7C94DA4B4F6}" dt="2025-01-08T13:11:18.440" v="473" actId="404"/>
          <ac:spMkLst>
            <pc:docMk/>
            <pc:sldMk cId="1183798874" sldId="482"/>
            <ac:spMk id="6" creationId="{6074D946-FCC7-6AFF-7FD5-F415623F32E2}"/>
          </ac:spMkLst>
        </pc:spChg>
        <pc:spChg chg="mod">
          <ac:chgData name="Francesco Fransesini" userId="f4b06c69-b125-4814-a67d-adf8dc91bd7e" providerId="ADAL" clId="{5CE43BF7-5605-4F77-B248-E7C94DA4B4F6}" dt="2025-01-08T13:25:19.269" v="589" actId="1076"/>
          <ac:spMkLst>
            <pc:docMk/>
            <pc:sldMk cId="1183798874" sldId="482"/>
            <ac:spMk id="27" creationId="{1E6DA06B-02C1-0CBB-B8B2-4361F0D322DB}"/>
          </ac:spMkLst>
        </pc:spChg>
        <pc:spChg chg="mod">
          <ac:chgData name="Francesco Fransesini" userId="f4b06c69-b125-4814-a67d-adf8dc91bd7e" providerId="ADAL" clId="{5CE43BF7-5605-4F77-B248-E7C94DA4B4F6}" dt="2025-01-08T13:25:13.083" v="587" actId="1076"/>
          <ac:spMkLst>
            <pc:docMk/>
            <pc:sldMk cId="1183798874" sldId="482"/>
            <ac:spMk id="28" creationId="{95A1CB7D-D99F-A598-FC22-63610C4A3A74}"/>
          </ac:spMkLst>
        </pc:spChg>
        <pc:spChg chg="mod">
          <ac:chgData name="Francesco Fransesini" userId="f4b06c69-b125-4814-a67d-adf8dc91bd7e" providerId="ADAL" clId="{5CE43BF7-5605-4F77-B248-E7C94DA4B4F6}" dt="2025-01-08T13:25:02.480" v="585" actId="1582"/>
          <ac:spMkLst>
            <pc:docMk/>
            <pc:sldMk cId="1183798874" sldId="482"/>
            <ac:spMk id="29" creationId="{BBDF730E-0C66-7632-BCED-2113B5FDC54B}"/>
          </ac:spMkLst>
        </pc:spChg>
      </pc:sldChg>
      <pc:sldChg chg="del">
        <pc:chgData name="Francesco Fransesini" userId="f4b06c69-b125-4814-a67d-adf8dc91bd7e" providerId="ADAL" clId="{5CE43BF7-5605-4F77-B248-E7C94DA4B4F6}" dt="2025-01-08T12:59:26.112" v="471" actId="47"/>
        <pc:sldMkLst>
          <pc:docMk/>
          <pc:sldMk cId="2705026620" sldId="482"/>
        </pc:sldMkLst>
      </pc:sldChg>
      <pc:sldChg chg="new del">
        <pc:chgData name="Francesco Fransesini" userId="f4b06c69-b125-4814-a67d-adf8dc91bd7e" providerId="ADAL" clId="{5CE43BF7-5605-4F77-B248-E7C94DA4B4F6}" dt="2025-01-08T13:13:11.730" v="482" actId="47"/>
        <pc:sldMkLst>
          <pc:docMk/>
          <pc:sldMk cId="3120329985" sldId="483"/>
        </pc:sldMkLst>
      </pc:sldChg>
      <pc:sldChg chg="modSp new mod">
        <pc:chgData name="Francesco Fransesini" userId="f4b06c69-b125-4814-a67d-adf8dc91bd7e" providerId="ADAL" clId="{5CE43BF7-5605-4F77-B248-E7C94DA4B4F6}" dt="2025-01-08T13:13:25.279" v="496" actId="20577"/>
        <pc:sldMkLst>
          <pc:docMk/>
          <pc:sldMk cId="3470881557" sldId="483"/>
        </pc:sldMkLst>
        <pc:spChg chg="mod">
          <ac:chgData name="Francesco Fransesini" userId="f4b06c69-b125-4814-a67d-adf8dc91bd7e" providerId="ADAL" clId="{5CE43BF7-5605-4F77-B248-E7C94DA4B4F6}" dt="2025-01-08T13:13:25.279" v="496" actId="20577"/>
          <ac:spMkLst>
            <pc:docMk/>
            <pc:sldMk cId="3470881557" sldId="483"/>
            <ac:spMk id="2" creationId="{AB79434F-23CF-4E53-CFB2-B0C4A20785A9}"/>
          </ac:spMkLst>
        </pc:spChg>
      </pc:sldChg>
      <pc:sldMasterChg chg="modSp mod">
        <pc:chgData name="Francesco Fransesini" userId="f4b06c69-b125-4814-a67d-adf8dc91bd7e" providerId="ADAL" clId="{5CE43BF7-5605-4F77-B248-E7C94DA4B4F6}" dt="2025-01-08T10:27:26.616" v="6"/>
        <pc:sldMasterMkLst>
          <pc:docMk/>
          <pc:sldMasterMk cId="3684260606" sldId="2147483650"/>
        </pc:sldMasterMkLst>
        <pc:spChg chg="mod">
          <ac:chgData name="Francesco Fransesini" userId="f4b06c69-b125-4814-a67d-adf8dc91bd7e" providerId="ADAL" clId="{5CE43BF7-5605-4F77-B248-E7C94DA4B4F6}" dt="2025-01-08T10:27:26.616" v="6"/>
          <ac:spMkLst>
            <pc:docMk/>
            <pc:sldMasterMk cId="3684260606" sldId="2147483650"/>
            <ac:spMk id="5" creationId="{090EDCED-2A71-B284-CEEF-977787D497A1}"/>
          </ac:spMkLst>
        </pc:spChg>
        <pc:spChg chg="mod">
          <ac:chgData name="Francesco Fransesini" userId="f4b06c69-b125-4814-a67d-adf8dc91bd7e" providerId="ADAL" clId="{5CE43BF7-5605-4F77-B248-E7C94DA4B4F6}" dt="2025-01-08T10:27:23.426" v="5" actId="20577"/>
          <ac:spMkLst>
            <pc:docMk/>
            <pc:sldMasterMk cId="3684260606" sldId="2147483650"/>
            <ac:spMk id="13" creationId="{0E900C5D-EAF9-C869-EFC7-859C5616C52B}"/>
          </ac:spMkLst>
        </pc:spChg>
      </pc:sldMasterChg>
    </pc:docChg>
  </pc:docChgLst>
  <pc:docChgLst>
    <pc:chgData name="Francesco Fransesini" userId="f4b06c69-b125-4814-a67d-adf8dc91bd7e" providerId="ADAL" clId="{145AABF2-0B47-47FC-9B98-187987AE4895}"/>
    <pc:docChg chg="undo custSel addSld delSld modSld">
      <pc:chgData name="Francesco Fransesini" userId="f4b06c69-b125-4814-a67d-adf8dc91bd7e" providerId="ADAL" clId="{145AABF2-0B47-47FC-9B98-187987AE4895}" dt="2021-12-02T17:25:17.632" v="3731" actId="20577"/>
      <pc:docMkLst>
        <pc:docMk/>
      </pc:docMkLst>
      <pc:sldChg chg="del">
        <pc:chgData name="Francesco Fransesini" userId="f4b06c69-b125-4814-a67d-adf8dc91bd7e" providerId="ADAL" clId="{145AABF2-0B47-47FC-9B98-187987AE4895}" dt="2021-11-28T15:41:32.378" v="2493" actId="47"/>
        <pc:sldMkLst>
          <pc:docMk/>
          <pc:sldMk cId="344444313" sldId="279"/>
        </pc:sldMkLst>
      </pc:sldChg>
      <pc:sldChg chg="modSp mod">
        <pc:chgData name="Francesco Fransesini" userId="f4b06c69-b125-4814-a67d-adf8dc91bd7e" providerId="ADAL" clId="{145AABF2-0B47-47FC-9B98-187987AE4895}" dt="2021-12-02T17:25:17.632" v="3731" actId="20577"/>
        <pc:sldMkLst>
          <pc:docMk/>
          <pc:sldMk cId="3110927197" sldId="283"/>
        </pc:sldMkLst>
      </pc:sldChg>
      <pc:sldChg chg="addSp delSp modSp mod modAnim">
        <pc:chgData name="Francesco Fransesini" userId="f4b06c69-b125-4814-a67d-adf8dc91bd7e" providerId="ADAL" clId="{145AABF2-0B47-47FC-9B98-187987AE4895}" dt="2021-11-29T10:19:01.524" v="3339"/>
        <pc:sldMkLst>
          <pc:docMk/>
          <pc:sldMk cId="2981217424" sldId="286"/>
        </pc:sldMkLst>
      </pc:sldChg>
      <pc:sldChg chg="modSp mod">
        <pc:chgData name="Francesco Fransesini" userId="f4b06c69-b125-4814-a67d-adf8dc91bd7e" providerId="ADAL" clId="{145AABF2-0B47-47FC-9B98-187987AE4895}" dt="2021-12-02T15:13:12.079" v="3703" actId="1076"/>
        <pc:sldMkLst>
          <pc:docMk/>
          <pc:sldMk cId="3660757301" sldId="289"/>
        </pc:sldMkLst>
      </pc:sldChg>
      <pc:sldChg chg="del">
        <pc:chgData name="Francesco Fransesini" userId="f4b06c69-b125-4814-a67d-adf8dc91bd7e" providerId="ADAL" clId="{145AABF2-0B47-47FC-9B98-187987AE4895}" dt="2021-11-30T10:32:53.388" v="3452" actId="47"/>
        <pc:sldMkLst>
          <pc:docMk/>
          <pc:sldMk cId="2016408543" sldId="290"/>
        </pc:sldMkLst>
      </pc:sldChg>
      <pc:sldChg chg="delSp modSp mod">
        <pc:chgData name="Francesco Fransesini" userId="f4b06c69-b125-4814-a67d-adf8dc91bd7e" providerId="ADAL" clId="{145AABF2-0B47-47FC-9B98-187987AE4895}" dt="2021-11-26T10:19:12.338" v="1847" actId="1076"/>
        <pc:sldMkLst>
          <pc:docMk/>
          <pc:sldMk cId="3193927938" sldId="294"/>
        </pc:sldMkLst>
      </pc:sldChg>
      <pc:sldChg chg="modSp mod">
        <pc:chgData name="Francesco Fransesini" userId="f4b06c69-b125-4814-a67d-adf8dc91bd7e" providerId="ADAL" clId="{145AABF2-0B47-47FC-9B98-187987AE4895}" dt="2021-12-02T17:25:08.955" v="3729" actId="20577"/>
        <pc:sldMkLst>
          <pc:docMk/>
          <pc:sldMk cId="2026972222" sldId="295"/>
        </pc:sldMkLst>
      </pc:sldChg>
      <pc:sldChg chg="addSp delSp modSp mod">
        <pc:chgData name="Francesco Fransesini" userId="f4b06c69-b125-4814-a67d-adf8dc91bd7e" providerId="ADAL" clId="{145AABF2-0B47-47FC-9B98-187987AE4895}" dt="2021-12-01T20:12:17.230" v="3676" actId="20577"/>
        <pc:sldMkLst>
          <pc:docMk/>
          <pc:sldMk cId="397483623" sldId="297"/>
        </pc:sldMkLst>
      </pc:sldChg>
      <pc:sldChg chg="addSp delSp modSp mod">
        <pc:chgData name="Francesco Fransesini" userId="f4b06c69-b125-4814-a67d-adf8dc91bd7e" providerId="ADAL" clId="{145AABF2-0B47-47FC-9B98-187987AE4895}" dt="2021-11-29T21:23:11.740" v="3447" actId="20577"/>
        <pc:sldMkLst>
          <pc:docMk/>
          <pc:sldMk cId="4145894092" sldId="298"/>
        </pc:sldMkLst>
      </pc:sldChg>
      <pc:sldChg chg="addSp delSp modSp mod">
        <pc:chgData name="Francesco Fransesini" userId="f4b06c69-b125-4814-a67d-adf8dc91bd7e" providerId="ADAL" clId="{145AABF2-0B47-47FC-9B98-187987AE4895}" dt="2021-12-01T20:10:27.238" v="3673" actId="478"/>
        <pc:sldMkLst>
          <pc:docMk/>
          <pc:sldMk cId="1993491934" sldId="299"/>
        </pc:sldMkLst>
      </pc:sldChg>
      <pc:sldChg chg="addSp delSp modSp mod delAnim modAnim">
        <pc:chgData name="Francesco Fransesini" userId="f4b06c69-b125-4814-a67d-adf8dc91bd7e" providerId="ADAL" clId="{145AABF2-0B47-47FC-9B98-187987AE4895}" dt="2021-11-29T09:32:14.268" v="3111" actId="208"/>
        <pc:sldMkLst>
          <pc:docMk/>
          <pc:sldMk cId="3003243823" sldId="300"/>
        </pc:sldMkLst>
      </pc:sldChg>
      <pc:sldChg chg="addSp delSp modSp mod">
        <pc:chgData name="Francesco Fransesini" userId="f4b06c69-b125-4814-a67d-adf8dc91bd7e" providerId="ADAL" clId="{145AABF2-0B47-47FC-9B98-187987AE4895}" dt="2021-11-30T10:32:29.429" v="3451" actId="20577"/>
        <pc:sldMkLst>
          <pc:docMk/>
          <pc:sldMk cId="2602642373" sldId="303"/>
        </pc:sldMkLst>
      </pc:sldChg>
      <pc:sldChg chg="addSp modSp mod">
        <pc:chgData name="Francesco Fransesini" userId="f4b06c69-b125-4814-a67d-adf8dc91bd7e" providerId="ADAL" clId="{145AABF2-0B47-47FC-9B98-187987AE4895}" dt="2021-12-01T09:53:05.593" v="3669" actId="1076"/>
        <pc:sldMkLst>
          <pc:docMk/>
          <pc:sldMk cId="3662986856" sldId="305"/>
        </pc:sldMkLst>
      </pc:sldChg>
      <pc:sldChg chg="addSp delSp modSp add mod">
        <pc:chgData name="Francesco Fransesini" userId="f4b06c69-b125-4814-a67d-adf8dc91bd7e" providerId="ADAL" clId="{145AABF2-0B47-47FC-9B98-187987AE4895}" dt="2021-12-02T17:13:14.802" v="3711" actId="20577"/>
        <pc:sldMkLst>
          <pc:docMk/>
          <pc:sldMk cId="1321837203" sldId="306"/>
        </pc:sldMkLst>
      </pc:sldChg>
      <pc:sldChg chg="add">
        <pc:chgData name="Francesco Fransesini" userId="f4b06c69-b125-4814-a67d-adf8dc91bd7e" providerId="ADAL" clId="{145AABF2-0B47-47FC-9B98-187987AE4895}" dt="2021-11-29T09:26:46.116" v="3082" actId="2890"/>
        <pc:sldMkLst>
          <pc:docMk/>
          <pc:sldMk cId="2056906155" sldId="307"/>
        </pc:sldMkLst>
      </pc:sldChg>
      <pc:sldChg chg="addSp delSp modSp new mod">
        <pc:chgData name="Francesco Fransesini" userId="f4b06c69-b125-4814-a67d-adf8dc91bd7e" providerId="ADAL" clId="{145AABF2-0B47-47FC-9B98-187987AE4895}" dt="2021-12-02T17:13:34.732" v="3727" actId="20577"/>
        <pc:sldMkLst>
          <pc:docMk/>
          <pc:sldMk cId="3817098424" sldId="308"/>
        </pc:sldMkLst>
      </pc:sldChg>
    </pc:docChg>
  </pc:docChgLst>
  <pc:docChgLst>
    <pc:chgData name="Francesco Fransesini" userId="f4b06c69-b125-4814-a67d-adf8dc91bd7e" providerId="ADAL" clId="{EE353A71-A163-4261-B529-4AE8F5CB7004}"/>
    <pc:docChg chg="undo custSel addSld delSld modSld sldOrd modMainMaster">
      <pc:chgData name="Francesco Fransesini" userId="f4b06c69-b125-4814-a67d-adf8dc91bd7e" providerId="ADAL" clId="{EE353A71-A163-4261-B529-4AE8F5CB7004}" dt="2024-11-21T18:08:41.699" v="2216"/>
      <pc:docMkLst>
        <pc:docMk/>
      </pc:docMkLst>
      <pc:sldChg chg="addSp delSp modSp mod">
        <pc:chgData name="Francesco Fransesini" userId="f4b06c69-b125-4814-a67d-adf8dc91bd7e" providerId="ADAL" clId="{EE353A71-A163-4261-B529-4AE8F5CB7004}" dt="2024-11-21T17:29:03.915" v="782" actId="478"/>
        <pc:sldMkLst>
          <pc:docMk/>
          <pc:sldMk cId="1361820754" sldId="344"/>
        </pc:sldMkLst>
        <pc:spChg chg="mod">
          <ac:chgData name="Francesco Fransesini" userId="f4b06c69-b125-4814-a67d-adf8dc91bd7e" providerId="ADAL" clId="{EE353A71-A163-4261-B529-4AE8F5CB7004}" dt="2024-11-21T17:07:24.761" v="435" actId="20577"/>
          <ac:spMkLst>
            <pc:docMk/>
            <pc:sldMk cId="1361820754" sldId="344"/>
            <ac:spMk id="2" creationId="{757E9BD6-7CF7-C32E-4F96-AD9B50AC4AC2}"/>
          </ac:spMkLst>
        </pc:spChg>
      </pc:sldChg>
      <pc:sldChg chg="del">
        <pc:chgData name="Francesco Fransesini" userId="f4b06c69-b125-4814-a67d-adf8dc91bd7e" providerId="ADAL" clId="{EE353A71-A163-4261-B529-4AE8F5CB7004}" dt="2024-11-21T16:31:24.742" v="159" actId="47"/>
        <pc:sldMkLst>
          <pc:docMk/>
          <pc:sldMk cId="3115896112" sldId="345"/>
        </pc:sldMkLst>
      </pc:sldChg>
      <pc:sldChg chg="addSp delSp modSp mod">
        <pc:chgData name="Francesco Fransesini" userId="f4b06c69-b125-4814-a67d-adf8dc91bd7e" providerId="ADAL" clId="{EE353A71-A163-4261-B529-4AE8F5CB7004}" dt="2024-11-21T17:54:37.372" v="1666" actId="1076"/>
        <pc:sldMkLst>
          <pc:docMk/>
          <pc:sldMk cId="1909636077" sldId="348"/>
        </pc:sldMkLst>
        <pc:spChg chg="add mod">
          <ac:chgData name="Francesco Fransesini" userId="f4b06c69-b125-4814-a67d-adf8dc91bd7e" providerId="ADAL" clId="{EE353A71-A163-4261-B529-4AE8F5CB7004}" dt="2024-11-21T17:51:11.237" v="1470" actId="14100"/>
          <ac:spMkLst>
            <pc:docMk/>
            <pc:sldMk cId="1909636077" sldId="348"/>
            <ac:spMk id="3" creationId="{FB8A73BC-BEAC-1292-461A-68D7CFC48DEA}"/>
          </ac:spMkLst>
        </pc:spChg>
        <pc:spChg chg="add mod">
          <ac:chgData name="Francesco Fransesini" userId="f4b06c69-b125-4814-a67d-adf8dc91bd7e" providerId="ADAL" clId="{EE353A71-A163-4261-B529-4AE8F5CB7004}" dt="2024-11-21T17:54:37.372" v="1666" actId="1076"/>
          <ac:spMkLst>
            <pc:docMk/>
            <pc:sldMk cId="1909636077" sldId="348"/>
            <ac:spMk id="5" creationId="{B9BA0B97-1033-BB66-8245-2E7016284ED4}"/>
          </ac:spMkLst>
        </pc:spChg>
        <pc:picChg chg="add mod">
          <ac:chgData name="Francesco Fransesini" userId="f4b06c69-b125-4814-a67d-adf8dc91bd7e" providerId="ADAL" clId="{EE353A71-A163-4261-B529-4AE8F5CB7004}" dt="2024-11-21T17:54:25.601" v="1662" actId="1076"/>
          <ac:picMkLst>
            <pc:docMk/>
            <pc:sldMk cId="1909636077" sldId="348"/>
            <ac:picMk id="4" creationId="{D33916B3-59E3-91F1-3CFC-62DDAB0DE671}"/>
          </ac:picMkLst>
        </pc:picChg>
        <pc:picChg chg="add mod modCrop">
          <ac:chgData name="Francesco Fransesini" userId="f4b06c69-b125-4814-a67d-adf8dc91bd7e" providerId="ADAL" clId="{EE353A71-A163-4261-B529-4AE8F5CB7004}" dt="2024-11-21T17:54:34.544" v="1665" actId="14100"/>
          <ac:picMkLst>
            <pc:docMk/>
            <pc:sldMk cId="1909636077" sldId="348"/>
            <ac:picMk id="6" creationId="{647A0CFC-3C06-8BEB-B827-5E8C3C6B55B3}"/>
          </ac:picMkLst>
        </pc:picChg>
      </pc:sldChg>
      <pc:sldChg chg="add">
        <pc:chgData name="Francesco Fransesini" userId="f4b06c69-b125-4814-a67d-adf8dc91bd7e" providerId="ADAL" clId="{EE353A71-A163-4261-B529-4AE8F5CB7004}" dt="2024-11-20T15:24:06.173" v="46"/>
        <pc:sldMkLst>
          <pc:docMk/>
          <pc:sldMk cId="1800424258" sldId="355"/>
        </pc:sldMkLst>
      </pc:sldChg>
      <pc:sldChg chg="add">
        <pc:chgData name="Francesco Fransesini" userId="f4b06c69-b125-4814-a67d-adf8dc91bd7e" providerId="ADAL" clId="{EE353A71-A163-4261-B529-4AE8F5CB7004}" dt="2024-11-20T15:24:06.173" v="46"/>
        <pc:sldMkLst>
          <pc:docMk/>
          <pc:sldMk cId="3778688739" sldId="399"/>
        </pc:sldMkLst>
      </pc:sldChg>
      <pc:sldChg chg="add">
        <pc:chgData name="Francesco Fransesini" userId="f4b06c69-b125-4814-a67d-adf8dc91bd7e" providerId="ADAL" clId="{EE353A71-A163-4261-B529-4AE8F5CB7004}" dt="2024-11-21T16:31:21.044" v="158"/>
        <pc:sldMkLst>
          <pc:docMk/>
          <pc:sldMk cId="1278474033" sldId="401"/>
        </pc:sldMkLst>
      </pc:sldChg>
      <pc:sldChg chg="add">
        <pc:chgData name="Francesco Fransesini" userId="f4b06c69-b125-4814-a67d-adf8dc91bd7e" providerId="ADAL" clId="{EE353A71-A163-4261-B529-4AE8F5CB7004}" dt="2024-11-20T15:24:06.173" v="46"/>
        <pc:sldMkLst>
          <pc:docMk/>
          <pc:sldMk cId="1697805872" sldId="424"/>
        </pc:sldMkLst>
      </pc:sldChg>
      <pc:sldChg chg="modSp add mod">
        <pc:chgData name="Francesco Fransesini" userId="f4b06c69-b125-4814-a67d-adf8dc91bd7e" providerId="ADAL" clId="{EE353A71-A163-4261-B529-4AE8F5CB7004}" dt="2024-11-20T15:44:12.608" v="107" actId="20577"/>
        <pc:sldMkLst>
          <pc:docMk/>
          <pc:sldMk cId="2784928292" sldId="430"/>
        </pc:sldMkLst>
        <pc:spChg chg="mod">
          <ac:chgData name="Francesco Fransesini" userId="f4b06c69-b125-4814-a67d-adf8dc91bd7e" providerId="ADAL" clId="{EE353A71-A163-4261-B529-4AE8F5CB7004}" dt="2024-11-20T15:44:12.608" v="107" actId="20577"/>
          <ac:spMkLst>
            <pc:docMk/>
            <pc:sldMk cId="2784928292" sldId="430"/>
            <ac:spMk id="5" creationId="{94737860-DADA-2955-43F6-F8D896839870}"/>
          </ac:spMkLst>
        </pc:spChg>
      </pc:sldChg>
      <pc:sldChg chg="add">
        <pc:chgData name="Francesco Fransesini" userId="f4b06c69-b125-4814-a67d-adf8dc91bd7e" providerId="ADAL" clId="{EE353A71-A163-4261-B529-4AE8F5CB7004}" dt="2024-11-20T15:24:06.173" v="46"/>
        <pc:sldMkLst>
          <pc:docMk/>
          <pc:sldMk cId="3836257542" sldId="456"/>
        </pc:sldMkLst>
      </pc:sldChg>
      <pc:sldChg chg="delSp modSp add del mod delAnim">
        <pc:chgData name="Francesco Fransesini" userId="f4b06c69-b125-4814-a67d-adf8dc91bd7e" providerId="ADAL" clId="{EE353A71-A163-4261-B529-4AE8F5CB7004}" dt="2024-11-21T16:33:53.747" v="196" actId="47"/>
        <pc:sldMkLst>
          <pc:docMk/>
          <pc:sldMk cId="3046083261" sldId="457"/>
        </pc:sldMkLst>
      </pc:sldChg>
      <pc:sldChg chg="addSp delSp modSp add del mod addAnim delAnim">
        <pc:chgData name="Francesco Fransesini" userId="f4b06c69-b125-4814-a67d-adf8dc91bd7e" providerId="ADAL" clId="{EE353A71-A163-4261-B529-4AE8F5CB7004}" dt="2024-11-21T16:33:56.586" v="197" actId="47"/>
        <pc:sldMkLst>
          <pc:docMk/>
          <pc:sldMk cId="1759337863" sldId="458"/>
        </pc:sldMkLst>
      </pc:sldChg>
      <pc:sldChg chg="add">
        <pc:chgData name="Francesco Fransesini" userId="f4b06c69-b125-4814-a67d-adf8dc91bd7e" providerId="ADAL" clId="{EE353A71-A163-4261-B529-4AE8F5CB7004}" dt="2024-11-20T15:24:06.173" v="46"/>
        <pc:sldMkLst>
          <pc:docMk/>
          <pc:sldMk cId="2657361614" sldId="460"/>
        </pc:sldMkLst>
      </pc:sldChg>
      <pc:sldChg chg="addSp delSp modSp new mod delAnim modAnim">
        <pc:chgData name="Francesco Fransesini" userId="f4b06c69-b125-4814-a67d-adf8dc91bd7e" providerId="ADAL" clId="{EE353A71-A163-4261-B529-4AE8F5CB7004}" dt="2024-11-21T17:00:00.503" v="282"/>
        <pc:sldMkLst>
          <pc:docMk/>
          <pc:sldMk cId="1103240994" sldId="461"/>
        </pc:sldMkLst>
        <pc:spChg chg="add mod">
          <ac:chgData name="Francesco Fransesini" userId="f4b06c69-b125-4814-a67d-adf8dc91bd7e" providerId="ADAL" clId="{EE353A71-A163-4261-B529-4AE8F5CB7004}" dt="2024-11-21T16:32:49.935" v="190" actId="20577"/>
          <ac:spMkLst>
            <pc:docMk/>
            <pc:sldMk cId="1103240994" sldId="461"/>
            <ac:spMk id="3" creationId="{5B1A0ECE-8D25-E811-610A-FE08F11A4324}"/>
          </ac:spMkLst>
        </pc:spChg>
        <pc:spChg chg="add mod">
          <ac:chgData name="Francesco Fransesini" userId="f4b06c69-b125-4814-a67d-adf8dc91bd7e" providerId="ADAL" clId="{EE353A71-A163-4261-B529-4AE8F5CB7004}" dt="2024-11-21T16:49:24.391" v="225" actId="20577"/>
          <ac:spMkLst>
            <pc:docMk/>
            <pc:sldMk cId="1103240994" sldId="461"/>
            <ac:spMk id="4" creationId="{0C714068-CFDB-97BB-E0BA-AE31731150DA}"/>
          </ac:spMkLst>
        </pc:spChg>
        <pc:spChg chg="mod">
          <ac:chgData name="Francesco Fransesini" userId="f4b06c69-b125-4814-a67d-adf8dc91bd7e" providerId="ADAL" clId="{EE353A71-A163-4261-B529-4AE8F5CB7004}" dt="2024-11-21T16:32:28.715" v="163"/>
          <ac:spMkLst>
            <pc:docMk/>
            <pc:sldMk cId="1103240994" sldId="461"/>
            <ac:spMk id="9" creationId="{B625FB45-3B8C-4869-3017-7761D8893C32}"/>
          </ac:spMkLst>
        </pc:spChg>
        <pc:spChg chg="mod">
          <ac:chgData name="Francesco Fransesini" userId="f4b06c69-b125-4814-a67d-adf8dc91bd7e" providerId="ADAL" clId="{EE353A71-A163-4261-B529-4AE8F5CB7004}" dt="2024-11-21T16:32:28.715" v="163"/>
          <ac:spMkLst>
            <pc:docMk/>
            <pc:sldMk cId="1103240994" sldId="461"/>
            <ac:spMk id="13" creationId="{80A81D9D-6831-5385-7B0B-4464E90C300F}"/>
          </ac:spMkLst>
        </pc:spChg>
        <pc:spChg chg="mod">
          <ac:chgData name="Francesco Fransesini" userId="f4b06c69-b125-4814-a67d-adf8dc91bd7e" providerId="ADAL" clId="{EE353A71-A163-4261-B529-4AE8F5CB7004}" dt="2024-11-21T16:32:28.715" v="163"/>
          <ac:spMkLst>
            <pc:docMk/>
            <pc:sldMk cId="1103240994" sldId="461"/>
            <ac:spMk id="14" creationId="{7CCF7372-8BBC-41D2-4902-42349876CBAD}"/>
          </ac:spMkLst>
        </pc:spChg>
        <pc:spChg chg="mod">
          <ac:chgData name="Francesco Fransesini" userId="f4b06c69-b125-4814-a67d-adf8dc91bd7e" providerId="ADAL" clId="{EE353A71-A163-4261-B529-4AE8F5CB7004}" dt="2024-11-21T16:32:28.715" v="163"/>
          <ac:spMkLst>
            <pc:docMk/>
            <pc:sldMk cId="1103240994" sldId="461"/>
            <ac:spMk id="15" creationId="{8668BEA8-15C0-01B9-5859-29EA503BF208}"/>
          </ac:spMkLst>
        </pc:spChg>
        <pc:spChg chg="mod">
          <ac:chgData name="Francesco Fransesini" userId="f4b06c69-b125-4814-a67d-adf8dc91bd7e" providerId="ADAL" clId="{EE353A71-A163-4261-B529-4AE8F5CB7004}" dt="2024-11-21T16:32:28.715" v="163"/>
          <ac:spMkLst>
            <pc:docMk/>
            <pc:sldMk cId="1103240994" sldId="461"/>
            <ac:spMk id="17" creationId="{C39565F5-9981-1DCE-2C2A-AFDA0F555E8B}"/>
          </ac:spMkLst>
        </pc:spChg>
        <pc:spChg chg="mod">
          <ac:chgData name="Francesco Fransesini" userId="f4b06c69-b125-4814-a67d-adf8dc91bd7e" providerId="ADAL" clId="{EE353A71-A163-4261-B529-4AE8F5CB7004}" dt="2024-11-21T16:32:28.715" v="163"/>
          <ac:spMkLst>
            <pc:docMk/>
            <pc:sldMk cId="1103240994" sldId="461"/>
            <ac:spMk id="19" creationId="{BFC595AF-6E62-C657-55DF-587C60F6DAB1}"/>
          </ac:spMkLst>
        </pc:spChg>
        <pc:spChg chg="mod">
          <ac:chgData name="Francesco Fransesini" userId="f4b06c69-b125-4814-a67d-adf8dc91bd7e" providerId="ADAL" clId="{EE353A71-A163-4261-B529-4AE8F5CB7004}" dt="2024-11-21T16:32:28.715" v="163"/>
          <ac:spMkLst>
            <pc:docMk/>
            <pc:sldMk cId="1103240994" sldId="461"/>
            <ac:spMk id="24" creationId="{D796EE3D-A027-6DBF-0B9C-0459A45D60B8}"/>
          </ac:spMkLst>
        </pc:spChg>
        <pc:spChg chg="mod">
          <ac:chgData name="Francesco Fransesini" userId="f4b06c69-b125-4814-a67d-adf8dc91bd7e" providerId="ADAL" clId="{EE353A71-A163-4261-B529-4AE8F5CB7004}" dt="2024-11-21T16:32:28.715" v="163"/>
          <ac:spMkLst>
            <pc:docMk/>
            <pc:sldMk cId="1103240994" sldId="461"/>
            <ac:spMk id="27" creationId="{9CEE98DB-AF8B-C617-82FC-597A9D652E17}"/>
          </ac:spMkLst>
        </pc:spChg>
        <pc:spChg chg="mod">
          <ac:chgData name="Francesco Fransesini" userId="f4b06c69-b125-4814-a67d-adf8dc91bd7e" providerId="ADAL" clId="{EE353A71-A163-4261-B529-4AE8F5CB7004}" dt="2024-11-21T16:32:28.715" v="163"/>
          <ac:spMkLst>
            <pc:docMk/>
            <pc:sldMk cId="1103240994" sldId="461"/>
            <ac:spMk id="29" creationId="{7CB3F7AD-257C-A374-AA44-93C5623EBDFF}"/>
          </ac:spMkLst>
        </pc:spChg>
        <pc:spChg chg="mod">
          <ac:chgData name="Francesco Fransesini" userId="f4b06c69-b125-4814-a67d-adf8dc91bd7e" providerId="ADAL" clId="{EE353A71-A163-4261-B529-4AE8F5CB7004}" dt="2024-11-21T16:32:28.715" v="163"/>
          <ac:spMkLst>
            <pc:docMk/>
            <pc:sldMk cId="1103240994" sldId="461"/>
            <ac:spMk id="31" creationId="{12C04A6D-756F-230B-506A-ECA511389654}"/>
          </ac:spMkLst>
        </pc:spChg>
        <pc:grpChg chg="add mod">
          <ac:chgData name="Francesco Fransesini" userId="f4b06c69-b125-4814-a67d-adf8dc91bd7e" providerId="ADAL" clId="{EE353A71-A163-4261-B529-4AE8F5CB7004}" dt="2024-11-21T16:32:37.429" v="165" actId="1076"/>
          <ac:grpSpMkLst>
            <pc:docMk/>
            <pc:sldMk cId="1103240994" sldId="461"/>
            <ac:grpSpMk id="6" creationId="{E6FB7B39-8EA5-EDC1-970F-E75530126DFD}"/>
          </ac:grpSpMkLst>
        </pc:grpChg>
        <pc:grpChg chg="mod">
          <ac:chgData name="Francesco Fransesini" userId="f4b06c69-b125-4814-a67d-adf8dc91bd7e" providerId="ADAL" clId="{EE353A71-A163-4261-B529-4AE8F5CB7004}" dt="2024-11-21T16:32:28.715" v="163"/>
          <ac:grpSpMkLst>
            <pc:docMk/>
            <pc:sldMk cId="1103240994" sldId="461"/>
            <ac:grpSpMk id="8" creationId="{F0710F77-EB5C-8F94-8DCF-F0F48154D792}"/>
          </ac:grpSpMkLst>
        </pc:grpChg>
        <pc:grpChg chg="mod">
          <ac:chgData name="Francesco Fransesini" userId="f4b06c69-b125-4814-a67d-adf8dc91bd7e" providerId="ADAL" clId="{EE353A71-A163-4261-B529-4AE8F5CB7004}" dt="2024-11-21T16:32:28.715" v="163"/>
          <ac:grpSpMkLst>
            <pc:docMk/>
            <pc:sldMk cId="1103240994" sldId="461"/>
            <ac:grpSpMk id="11" creationId="{ED944545-769B-62F4-3C4E-DE15CD9E5AA4}"/>
          </ac:grpSpMkLst>
        </pc:grpChg>
        <pc:grpChg chg="mod">
          <ac:chgData name="Francesco Fransesini" userId="f4b06c69-b125-4814-a67d-adf8dc91bd7e" providerId="ADAL" clId="{EE353A71-A163-4261-B529-4AE8F5CB7004}" dt="2024-11-21T16:32:28.715" v="163"/>
          <ac:grpSpMkLst>
            <pc:docMk/>
            <pc:sldMk cId="1103240994" sldId="461"/>
            <ac:grpSpMk id="12" creationId="{075EA662-349D-3494-055E-FAB544095FC7}"/>
          </ac:grpSpMkLst>
        </pc:grpChg>
        <pc:grpChg chg="mod">
          <ac:chgData name="Francesco Fransesini" userId="f4b06c69-b125-4814-a67d-adf8dc91bd7e" providerId="ADAL" clId="{EE353A71-A163-4261-B529-4AE8F5CB7004}" dt="2024-11-21T16:32:28.715" v="163"/>
          <ac:grpSpMkLst>
            <pc:docMk/>
            <pc:sldMk cId="1103240994" sldId="461"/>
            <ac:grpSpMk id="18" creationId="{72F6A9D8-7A9B-5814-3E33-6A726B9420DB}"/>
          </ac:grpSpMkLst>
        </pc:grpChg>
        <pc:grpChg chg="mod">
          <ac:chgData name="Francesco Fransesini" userId="f4b06c69-b125-4814-a67d-adf8dc91bd7e" providerId="ADAL" clId="{EE353A71-A163-4261-B529-4AE8F5CB7004}" dt="2024-11-21T16:32:28.715" v="163"/>
          <ac:grpSpMkLst>
            <pc:docMk/>
            <pc:sldMk cId="1103240994" sldId="461"/>
            <ac:grpSpMk id="21" creationId="{A4A0ACE9-0818-E932-10A5-026FFEA2B4D3}"/>
          </ac:grpSpMkLst>
        </pc:grpChg>
        <pc:grpChg chg="mod">
          <ac:chgData name="Francesco Fransesini" userId="f4b06c69-b125-4814-a67d-adf8dc91bd7e" providerId="ADAL" clId="{EE353A71-A163-4261-B529-4AE8F5CB7004}" dt="2024-11-21T16:32:28.715" v="163"/>
          <ac:grpSpMkLst>
            <pc:docMk/>
            <pc:sldMk cId="1103240994" sldId="461"/>
            <ac:grpSpMk id="22" creationId="{85CACEB4-A75E-E1E3-846A-D8C4CF3D0ECE}"/>
          </ac:grpSpMkLst>
        </pc:grpChg>
        <pc:grpChg chg="mod">
          <ac:chgData name="Francesco Fransesini" userId="f4b06c69-b125-4814-a67d-adf8dc91bd7e" providerId="ADAL" clId="{EE353A71-A163-4261-B529-4AE8F5CB7004}" dt="2024-11-21T16:32:28.715" v="163"/>
          <ac:grpSpMkLst>
            <pc:docMk/>
            <pc:sldMk cId="1103240994" sldId="461"/>
            <ac:grpSpMk id="25" creationId="{81502E04-0EE5-B7B2-6494-0240BF2A8285}"/>
          </ac:grpSpMkLst>
        </pc:grpChg>
        <pc:picChg chg="add mod">
          <ac:chgData name="Francesco Fransesini" userId="f4b06c69-b125-4814-a67d-adf8dc91bd7e" providerId="ADAL" clId="{EE353A71-A163-4261-B529-4AE8F5CB7004}" dt="2024-11-21T16:58:51.520" v="279" actId="1036"/>
          <ac:picMkLst>
            <pc:docMk/>
            <pc:sldMk cId="1103240994" sldId="461"/>
            <ac:picMk id="7" creationId="{224029AA-FC08-C325-FED1-E93C5F40F2DC}"/>
          </ac:picMkLst>
        </pc:picChg>
        <pc:picChg chg="mod">
          <ac:chgData name="Francesco Fransesini" userId="f4b06c69-b125-4814-a67d-adf8dc91bd7e" providerId="ADAL" clId="{EE353A71-A163-4261-B529-4AE8F5CB7004}" dt="2024-11-21T16:32:28.715" v="163"/>
          <ac:picMkLst>
            <pc:docMk/>
            <pc:sldMk cId="1103240994" sldId="461"/>
            <ac:picMk id="20" creationId="{79606A85-B962-5B6E-BF1C-C8C33B8A3F80}"/>
          </ac:picMkLst>
        </pc:picChg>
        <pc:cxnChg chg="mod">
          <ac:chgData name="Francesco Fransesini" userId="f4b06c69-b125-4814-a67d-adf8dc91bd7e" providerId="ADAL" clId="{EE353A71-A163-4261-B529-4AE8F5CB7004}" dt="2024-11-21T16:32:28.715" v="163"/>
          <ac:cxnSpMkLst>
            <pc:docMk/>
            <pc:sldMk cId="1103240994" sldId="461"/>
            <ac:cxnSpMk id="10" creationId="{59E0DDE5-313A-3342-F71C-D41AC7AC40BB}"/>
          </ac:cxnSpMkLst>
        </pc:cxnChg>
        <pc:cxnChg chg="mod">
          <ac:chgData name="Francesco Fransesini" userId="f4b06c69-b125-4814-a67d-adf8dc91bd7e" providerId="ADAL" clId="{EE353A71-A163-4261-B529-4AE8F5CB7004}" dt="2024-11-21T16:32:28.715" v="163"/>
          <ac:cxnSpMkLst>
            <pc:docMk/>
            <pc:sldMk cId="1103240994" sldId="461"/>
            <ac:cxnSpMk id="16" creationId="{184DF48E-57B0-01C1-AEE1-0E3E71988E3F}"/>
          </ac:cxnSpMkLst>
        </pc:cxnChg>
        <pc:cxnChg chg="mod">
          <ac:chgData name="Francesco Fransesini" userId="f4b06c69-b125-4814-a67d-adf8dc91bd7e" providerId="ADAL" clId="{EE353A71-A163-4261-B529-4AE8F5CB7004}" dt="2024-11-21T16:32:28.715" v="163"/>
          <ac:cxnSpMkLst>
            <pc:docMk/>
            <pc:sldMk cId="1103240994" sldId="461"/>
            <ac:cxnSpMk id="23" creationId="{BA47C9D7-2D9B-D240-AEB3-EDD6E9A532B9}"/>
          </ac:cxnSpMkLst>
        </pc:cxnChg>
        <pc:cxnChg chg="mod">
          <ac:chgData name="Francesco Fransesini" userId="f4b06c69-b125-4814-a67d-adf8dc91bd7e" providerId="ADAL" clId="{EE353A71-A163-4261-B529-4AE8F5CB7004}" dt="2024-11-21T16:32:28.715" v="163"/>
          <ac:cxnSpMkLst>
            <pc:docMk/>
            <pc:sldMk cId="1103240994" sldId="461"/>
            <ac:cxnSpMk id="26" creationId="{9C083B70-90D4-90EB-B067-60C76FCBDF8E}"/>
          </ac:cxnSpMkLst>
        </pc:cxnChg>
        <pc:cxnChg chg="mod">
          <ac:chgData name="Francesco Fransesini" userId="f4b06c69-b125-4814-a67d-adf8dc91bd7e" providerId="ADAL" clId="{EE353A71-A163-4261-B529-4AE8F5CB7004}" dt="2024-11-21T16:32:28.715" v="163"/>
          <ac:cxnSpMkLst>
            <pc:docMk/>
            <pc:sldMk cId="1103240994" sldId="461"/>
            <ac:cxnSpMk id="28" creationId="{1222F119-C715-EDA8-3E58-B2A808680B81}"/>
          </ac:cxnSpMkLst>
        </pc:cxnChg>
        <pc:cxnChg chg="mod">
          <ac:chgData name="Francesco Fransesini" userId="f4b06c69-b125-4814-a67d-adf8dc91bd7e" providerId="ADAL" clId="{EE353A71-A163-4261-B529-4AE8F5CB7004}" dt="2024-11-21T16:32:28.715" v="163"/>
          <ac:cxnSpMkLst>
            <pc:docMk/>
            <pc:sldMk cId="1103240994" sldId="461"/>
            <ac:cxnSpMk id="30" creationId="{32041436-3651-25B4-778D-1204EE95AA4C}"/>
          </ac:cxnSpMkLst>
        </pc:cxnChg>
      </pc:sldChg>
      <pc:sldChg chg="add del">
        <pc:chgData name="Francesco Fransesini" userId="f4b06c69-b125-4814-a67d-adf8dc91bd7e" providerId="ADAL" clId="{EE353A71-A163-4261-B529-4AE8F5CB7004}" dt="2024-11-20T15:25:56.603" v="77" actId="47"/>
        <pc:sldMkLst>
          <pc:docMk/>
          <pc:sldMk cId="3728699355" sldId="461"/>
        </pc:sldMkLst>
      </pc:sldChg>
      <pc:sldChg chg="addSp delSp modSp new mod">
        <pc:chgData name="Francesco Fransesini" userId="f4b06c69-b125-4814-a67d-adf8dc91bd7e" providerId="ADAL" clId="{EE353A71-A163-4261-B529-4AE8F5CB7004}" dt="2024-11-21T17:00:20.201" v="284" actId="1076"/>
        <pc:sldMkLst>
          <pc:docMk/>
          <pc:sldMk cId="3840068093" sldId="462"/>
        </pc:sldMkLst>
        <pc:spChg chg="add mod">
          <ac:chgData name="Francesco Fransesini" userId="f4b06c69-b125-4814-a67d-adf8dc91bd7e" providerId="ADAL" clId="{EE353A71-A163-4261-B529-4AE8F5CB7004}" dt="2024-11-21T16:58:58.193" v="280" actId="255"/>
          <ac:spMkLst>
            <pc:docMk/>
            <pc:sldMk cId="3840068093" sldId="462"/>
            <ac:spMk id="3" creationId="{FBFAAB74-29D9-5419-D56C-08736C2DDD73}"/>
          </ac:spMkLst>
        </pc:spChg>
        <pc:spChg chg="add mod">
          <ac:chgData name="Francesco Fransesini" userId="f4b06c69-b125-4814-a67d-adf8dc91bd7e" providerId="ADAL" clId="{EE353A71-A163-4261-B529-4AE8F5CB7004}" dt="2024-11-21T16:33:34.094" v="195"/>
          <ac:spMkLst>
            <pc:docMk/>
            <pc:sldMk cId="3840068093" sldId="462"/>
            <ac:spMk id="4" creationId="{A0D117BA-68E7-071C-20F9-90B90FD22E58}"/>
          </ac:spMkLst>
        </pc:spChg>
        <pc:spChg chg="add mod">
          <ac:chgData name="Francesco Fransesini" userId="f4b06c69-b125-4814-a67d-adf8dc91bd7e" providerId="ADAL" clId="{EE353A71-A163-4261-B529-4AE8F5CB7004}" dt="2024-11-21T17:00:20.201" v="284" actId="1076"/>
          <ac:spMkLst>
            <pc:docMk/>
            <pc:sldMk cId="3840068093" sldId="462"/>
            <ac:spMk id="5" creationId="{78819119-3D1B-622B-F14F-C8BCE8D9AC75}"/>
          </ac:spMkLst>
        </pc:spChg>
      </pc:sldChg>
      <pc:sldChg chg="addSp delSp modSp new mod">
        <pc:chgData name="Francesco Fransesini" userId="f4b06c69-b125-4814-a67d-adf8dc91bd7e" providerId="ADAL" clId="{EE353A71-A163-4261-B529-4AE8F5CB7004}" dt="2024-11-21T16:35:59.444" v="210" actId="14100"/>
        <pc:sldMkLst>
          <pc:docMk/>
          <pc:sldMk cId="4046044912" sldId="463"/>
        </pc:sldMkLst>
        <pc:spChg chg="add mod">
          <ac:chgData name="Francesco Fransesini" userId="f4b06c69-b125-4814-a67d-adf8dc91bd7e" providerId="ADAL" clId="{EE353A71-A163-4261-B529-4AE8F5CB7004}" dt="2024-11-21T16:35:52.041" v="208" actId="1076"/>
          <ac:spMkLst>
            <pc:docMk/>
            <pc:sldMk cId="4046044912" sldId="463"/>
            <ac:spMk id="3" creationId="{43EFEC0B-EE1B-483C-D496-6DCE1ECE0F4F}"/>
          </ac:spMkLst>
        </pc:spChg>
        <pc:spChg chg="add mod">
          <ac:chgData name="Francesco Fransesini" userId="f4b06c69-b125-4814-a67d-adf8dc91bd7e" providerId="ADAL" clId="{EE353A71-A163-4261-B529-4AE8F5CB7004}" dt="2024-11-21T16:35:44.182" v="207" actId="1076"/>
          <ac:spMkLst>
            <pc:docMk/>
            <pc:sldMk cId="4046044912" sldId="463"/>
            <ac:spMk id="4" creationId="{70C27DCD-D55A-ACFC-B65C-DA26A3600E00}"/>
          </ac:spMkLst>
        </pc:spChg>
        <pc:spChg chg="add mod">
          <ac:chgData name="Francesco Fransesini" userId="f4b06c69-b125-4814-a67d-adf8dc91bd7e" providerId="ADAL" clId="{EE353A71-A163-4261-B529-4AE8F5CB7004}" dt="2024-11-21T16:35:21.472" v="204" actId="1076"/>
          <ac:spMkLst>
            <pc:docMk/>
            <pc:sldMk cId="4046044912" sldId="463"/>
            <ac:spMk id="8" creationId="{A5731AC7-D2DD-DE7A-E5DA-733FFBBAABBA}"/>
          </ac:spMkLst>
        </pc:spChg>
        <pc:cxnChg chg="add mod">
          <ac:chgData name="Francesco Fransesini" userId="f4b06c69-b125-4814-a67d-adf8dc91bd7e" providerId="ADAL" clId="{EE353A71-A163-4261-B529-4AE8F5CB7004}" dt="2024-11-21T16:35:44.182" v="207" actId="1076"/>
          <ac:cxnSpMkLst>
            <pc:docMk/>
            <pc:sldMk cId="4046044912" sldId="463"/>
            <ac:cxnSpMk id="5" creationId="{5D567640-B6CA-C77D-C58F-74CD8C977EE8}"/>
          </ac:cxnSpMkLst>
        </pc:cxnChg>
        <pc:cxnChg chg="add mod">
          <ac:chgData name="Francesco Fransesini" userId="f4b06c69-b125-4814-a67d-adf8dc91bd7e" providerId="ADAL" clId="{EE353A71-A163-4261-B529-4AE8F5CB7004}" dt="2024-11-21T16:35:59.444" v="210" actId="14100"/>
          <ac:cxnSpMkLst>
            <pc:docMk/>
            <pc:sldMk cId="4046044912" sldId="463"/>
            <ac:cxnSpMk id="6" creationId="{05BCD057-1EAF-2D2F-94D5-0CB0CDB8B3EF}"/>
          </ac:cxnSpMkLst>
        </pc:cxnChg>
        <pc:cxnChg chg="add mod">
          <ac:chgData name="Francesco Fransesini" userId="f4b06c69-b125-4814-a67d-adf8dc91bd7e" providerId="ADAL" clId="{EE353A71-A163-4261-B529-4AE8F5CB7004}" dt="2024-11-21T16:35:26.398" v="206" actId="14100"/>
          <ac:cxnSpMkLst>
            <pc:docMk/>
            <pc:sldMk cId="4046044912" sldId="463"/>
            <ac:cxnSpMk id="9" creationId="{7595FE73-7395-6079-0369-A808C0CCE991}"/>
          </ac:cxnSpMkLst>
        </pc:cxnChg>
      </pc:sldChg>
      <pc:sldChg chg="addSp delSp modSp new del mod">
        <pc:chgData name="Francesco Fransesini" userId="f4b06c69-b125-4814-a67d-adf8dc91bd7e" providerId="ADAL" clId="{EE353A71-A163-4261-B529-4AE8F5CB7004}" dt="2024-11-21T17:29:50.560" v="785" actId="47"/>
        <pc:sldMkLst>
          <pc:docMk/>
          <pc:sldMk cId="2897623107" sldId="464"/>
        </pc:sldMkLst>
      </pc:sldChg>
      <pc:sldChg chg="addSp delSp modSp add mod">
        <pc:chgData name="Francesco Fransesini" userId="f4b06c69-b125-4814-a67d-adf8dc91bd7e" providerId="ADAL" clId="{EE353A71-A163-4261-B529-4AE8F5CB7004}" dt="2024-11-21T18:06:48.207" v="2212" actId="14100"/>
        <pc:sldMkLst>
          <pc:docMk/>
          <pc:sldMk cId="3938424527" sldId="465"/>
        </pc:sldMkLst>
        <pc:spChg chg="add mod">
          <ac:chgData name="Francesco Fransesini" userId="f4b06c69-b125-4814-a67d-adf8dc91bd7e" providerId="ADAL" clId="{EE353A71-A163-4261-B529-4AE8F5CB7004}" dt="2024-11-21T17:59:29.696" v="1868" actId="1076"/>
          <ac:spMkLst>
            <pc:docMk/>
            <pc:sldMk cId="3938424527" sldId="465"/>
            <ac:spMk id="6" creationId="{8FB06108-02A7-06A2-53E1-17C1C0826286}"/>
          </ac:spMkLst>
        </pc:spChg>
        <pc:spChg chg="add mod">
          <ac:chgData name="Francesco Fransesini" userId="f4b06c69-b125-4814-a67d-adf8dc91bd7e" providerId="ADAL" clId="{EE353A71-A163-4261-B529-4AE8F5CB7004}" dt="2024-11-21T18:04:23.864" v="2030" actId="20577"/>
          <ac:spMkLst>
            <pc:docMk/>
            <pc:sldMk cId="3938424527" sldId="465"/>
            <ac:spMk id="14" creationId="{DFF47AF5-95C8-2EB5-832B-7D6B0293FE72}"/>
          </ac:spMkLst>
        </pc:spChg>
        <pc:spChg chg="add mod">
          <ac:chgData name="Francesco Fransesini" userId="f4b06c69-b125-4814-a67d-adf8dc91bd7e" providerId="ADAL" clId="{EE353A71-A163-4261-B529-4AE8F5CB7004}" dt="2024-11-21T18:06:23.670" v="2206" actId="20577"/>
          <ac:spMkLst>
            <pc:docMk/>
            <pc:sldMk cId="3938424527" sldId="465"/>
            <ac:spMk id="18" creationId="{65D57D40-0355-29CC-1BC8-C64D38C5B766}"/>
          </ac:spMkLst>
        </pc:spChg>
        <pc:picChg chg="add mod">
          <ac:chgData name="Francesco Fransesini" userId="f4b06c69-b125-4814-a67d-adf8dc91bd7e" providerId="ADAL" clId="{EE353A71-A163-4261-B529-4AE8F5CB7004}" dt="2024-11-21T17:56:08.962" v="1688" actId="1076"/>
          <ac:picMkLst>
            <pc:docMk/>
            <pc:sldMk cId="3938424527" sldId="465"/>
            <ac:picMk id="5" creationId="{348F9A84-EB51-7DE7-2843-0F73C78F0D76}"/>
          </ac:picMkLst>
        </pc:picChg>
        <pc:picChg chg="add mod modCrop">
          <ac:chgData name="Francesco Fransesini" userId="f4b06c69-b125-4814-a67d-adf8dc91bd7e" providerId="ADAL" clId="{EE353A71-A163-4261-B529-4AE8F5CB7004}" dt="2024-11-21T17:57:07.170" v="1689" actId="1076"/>
          <ac:picMkLst>
            <pc:docMk/>
            <pc:sldMk cId="3938424527" sldId="465"/>
            <ac:picMk id="8" creationId="{B3C431B9-6AED-223B-AB14-4E8CB2384D19}"/>
          </ac:picMkLst>
        </pc:picChg>
        <pc:picChg chg="add mod">
          <ac:chgData name="Francesco Fransesini" userId="f4b06c69-b125-4814-a67d-adf8dc91bd7e" providerId="ADAL" clId="{EE353A71-A163-4261-B529-4AE8F5CB7004}" dt="2024-11-21T17:56:00.538" v="1686" actId="1076"/>
          <ac:picMkLst>
            <pc:docMk/>
            <pc:sldMk cId="3938424527" sldId="465"/>
            <ac:picMk id="10" creationId="{73620272-7276-617D-C29A-6CDBBEABFB81}"/>
          </ac:picMkLst>
        </pc:picChg>
        <pc:picChg chg="add mod modCrop">
          <ac:chgData name="Francesco Fransesini" userId="f4b06c69-b125-4814-a67d-adf8dc91bd7e" providerId="ADAL" clId="{EE353A71-A163-4261-B529-4AE8F5CB7004}" dt="2024-11-21T18:02:01.555" v="1882" actId="1076"/>
          <ac:picMkLst>
            <pc:docMk/>
            <pc:sldMk cId="3938424527" sldId="465"/>
            <ac:picMk id="13" creationId="{D0E1763C-E185-43C9-70BD-E861E5B0CC30}"/>
          </ac:picMkLst>
        </pc:picChg>
        <pc:cxnChg chg="add mod">
          <ac:chgData name="Francesco Fransesini" userId="f4b06c69-b125-4814-a67d-adf8dc91bd7e" providerId="ADAL" clId="{EE353A71-A163-4261-B529-4AE8F5CB7004}" dt="2024-11-21T18:00:09.408" v="1872" actId="1076"/>
          <ac:cxnSpMkLst>
            <pc:docMk/>
            <pc:sldMk cId="3938424527" sldId="465"/>
            <ac:cxnSpMk id="7" creationId="{95125ED7-6FD2-01D3-C3B1-0E4473B9BEF4}"/>
          </ac:cxnSpMkLst>
        </pc:cxnChg>
        <pc:cxnChg chg="add mod">
          <ac:chgData name="Francesco Fransesini" userId="f4b06c69-b125-4814-a67d-adf8dc91bd7e" providerId="ADAL" clId="{EE353A71-A163-4261-B529-4AE8F5CB7004}" dt="2024-11-21T18:04:33.619" v="2033" actId="14100"/>
          <ac:cxnSpMkLst>
            <pc:docMk/>
            <pc:sldMk cId="3938424527" sldId="465"/>
            <ac:cxnSpMk id="15" creationId="{2A9DA1DA-99FA-17F7-F032-2474799E747C}"/>
          </ac:cxnSpMkLst>
        </pc:cxnChg>
        <pc:cxnChg chg="add mod">
          <ac:chgData name="Francesco Fransesini" userId="f4b06c69-b125-4814-a67d-adf8dc91bd7e" providerId="ADAL" clId="{EE353A71-A163-4261-B529-4AE8F5CB7004}" dt="2024-11-21T18:06:38.140" v="2209" actId="14100"/>
          <ac:cxnSpMkLst>
            <pc:docMk/>
            <pc:sldMk cId="3938424527" sldId="465"/>
            <ac:cxnSpMk id="19" creationId="{274DC77A-F03F-0111-6450-1748D0D901C5}"/>
          </ac:cxnSpMkLst>
        </pc:cxnChg>
        <pc:cxnChg chg="add mod">
          <ac:chgData name="Francesco Fransesini" userId="f4b06c69-b125-4814-a67d-adf8dc91bd7e" providerId="ADAL" clId="{EE353A71-A163-4261-B529-4AE8F5CB7004}" dt="2024-11-21T18:06:48.207" v="2212" actId="14100"/>
          <ac:cxnSpMkLst>
            <pc:docMk/>
            <pc:sldMk cId="3938424527" sldId="465"/>
            <ac:cxnSpMk id="22" creationId="{196C1A01-AD06-E11B-3541-EC62728A592F}"/>
          </ac:cxnSpMkLst>
        </pc:cxnChg>
      </pc:sldChg>
      <pc:sldChg chg="addSp delSp modSp add del mod">
        <pc:chgData name="Francesco Fransesini" userId="f4b06c69-b125-4814-a67d-adf8dc91bd7e" providerId="ADAL" clId="{EE353A71-A163-4261-B529-4AE8F5CB7004}" dt="2024-11-21T17:30:06.700" v="788" actId="47"/>
        <pc:sldMkLst>
          <pc:docMk/>
          <pc:sldMk cId="315525695" sldId="466"/>
        </pc:sldMkLst>
      </pc:sldChg>
      <pc:sldChg chg="addSp delSp modSp add del mod">
        <pc:chgData name="Francesco Fransesini" userId="f4b06c69-b125-4814-a67d-adf8dc91bd7e" providerId="ADAL" clId="{EE353A71-A163-4261-B529-4AE8F5CB7004}" dt="2024-11-21T17:34:03.477" v="866" actId="47"/>
        <pc:sldMkLst>
          <pc:docMk/>
          <pc:sldMk cId="2293015229" sldId="467"/>
        </pc:sldMkLst>
      </pc:sldChg>
      <pc:sldChg chg="addSp delSp modSp add del mod">
        <pc:chgData name="Francesco Fransesini" userId="f4b06c69-b125-4814-a67d-adf8dc91bd7e" providerId="ADAL" clId="{EE353A71-A163-4261-B529-4AE8F5CB7004}" dt="2024-11-21T17:55:34.917" v="1680" actId="47"/>
        <pc:sldMkLst>
          <pc:docMk/>
          <pc:sldMk cId="3252040202" sldId="468"/>
        </pc:sldMkLst>
      </pc:sldChg>
      <pc:sldChg chg="addSp delSp modSp new del mod">
        <pc:chgData name="Francesco Fransesini" userId="f4b06c69-b125-4814-a67d-adf8dc91bd7e" providerId="ADAL" clId="{EE353A71-A163-4261-B529-4AE8F5CB7004}" dt="2024-11-21T17:34:31.691" v="868" actId="47"/>
        <pc:sldMkLst>
          <pc:docMk/>
          <pc:sldMk cId="4270425795" sldId="469"/>
        </pc:sldMkLst>
      </pc:sldChg>
      <pc:sldChg chg="addSp modSp add del mod">
        <pc:chgData name="Francesco Fransesini" userId="f4b06c69-b125-4814-a67d-adf8dc91bd7e" providerId="ADAL" clId="{EE353A71-A163-4261-B529-4AE8F5CB7004}" dt="2024-11-21T17:34:41.482" v="869" actId="47"/>
        <pc:sldMkLst>
          <pc:docMk/>
          <pc:sldMk cId="3322533148" sldId="470"/>
        </pc:sldMkLst>
      </pc:sldChg>
      <pc:sldChg chg="addSp modSp add del">
        <pc:chgData name="Francesco Fransesini" userId="f4b06c69-b125-4814-a67d-adf8dc91bd7e" providerId="ADAL" clId="{EE353A71-A163-4261-B529-4AE8F5CB7004}" dt="2024-11-21T17:34:46.566" v="870" actId="47"/>
        <pc:sldMkLst>
          <pc:docMk/>
          <pc:sldMk cId="2605290511" sldId="471"/>
        </pc:sldMkLst>
      </pc:sldChg>
      <pc:sldChg chg="addSp delSp modSp add del mod">
        <pc:chgData name="Francesco Fransesini" userId="f4b06c69-b125-4814-a67d-adf8dc91bd7e" providerId="ADAL" clId="{EE353A71-A163-4261-B529-4AE8F5CB7004}" dt="2024-11-21T18:08:24.649" v="2213" actId="47"/>
        <pc:sldMkLst>
          <pc:docMk/>
          <pc:sldMk cId="873052986" sldId="472"/>
        </pc:sldMkLst>
      </pc:sldChg>
      <pc:sldChg chg="new del">
        <pc:chgData name="Francesco Fransesini" userId="f4b06c69-b125-4814-a67d-adf8dc91bd7e" providerId="ADAL" clId="{EE353A71-A163-4261-B529-4AE8F5CB7004}" dt="2024-11-21T17:30:08.958" v="789" actId="47"/>
        <pc:sldMkLst>
          <pc:docMk/>
          <pc:sldMk cId="1160781082" sldId="473"/>
        </pc:sldMkLst>
      </pc:sldChg>
      <pc:sldChg chg="addSp delSp modSp new mod ord">
        <pc:chgData name="Francesco Fransesini" userId="f4b06c69-b125-4814-a67d-adf8dc91bd7e" providerId="ADAL" clId="{EE353A71-A163-4261-B529-4AE8F5CB7004}" dt="2024-11-21T16:55:02.362" v="275" actId="108"/>
        <pc:sldMkLst>
          <pc:docMk/>
          <pc:sldMk cId="3341955582" sldId="474"/>
        </pc:sldMkLst>
        <pc:spChg chg="mod">
          <ac:chgData name="Francesco Fransesini" userId="f4b06c69-b125-4814-a67d-adf8dc91bd7e" providerId="ADAL" clId="{EE353A71-A163-4261-B529-4AE8F5CB7004}" dt="2024-11-21T16:55:02.362" v="275" actId="108"/>
          <ac:spMkLst>
            <pc:docMk/>
            <pc:sldMk cId="3341955582" sldId="474"/>
            <ac:spMk id="5" creationId="{73928C67-BFE8-A148-39FE-DEC4C9539525}"/>
          </ac:spMkLst>
        </pc:spChg>
        <pc:spChg chg="add mod">
          <ac:chgData name="Francesco Fransesini" userId="f4b06c69-b125-4814-a67d-adf8dc91bd7e" providerId="ADAL" clId="{EE353A71-A163-4261-B529-4AE8F5CB7004}" dt="2024-11-21T16:54:23.108" v="265" actId="255"/>
          <ac:spMkLst>
            <pc:docMk/>
            <pc:sldMk cId="3341955582" sldId="474"/>
            <ac:spMk id="9" creationId="{86399DEB-8DB1-074A-9C3F-DB473A51C561}"/>
          </ac:spMkLst>
        </pc:spChg>
        <pc:spChg chg="add mod">
          <ac:chgData name="Francesco Fransesini" userId="f4b06c69-b125-4814-a67d-adf8dc91bd7e" providerId="ADAL" clId="{EE353A71-A163-4261-B529-4AE8F5CB7004}" dt="2024-11-21T16:54:27.589" v="267" actId="14100"/>
          <ac:spMkLst>
            <pc:docMk/>
            <pc:sldMk cId="3341955582" sldId="474"/>
            <ac:spMk id="24" creationId="{A6A52F0F-C5A1-BA66-0657-085F63DACECC}"/>
          </ac:spMkLst>
        </pc:spChg>
        <pc:spChg chg="add mod">
          <ac:chgData name="Francesco Fransesini" userId="f4b06c69-b125-4814-a67d-adf8dc91bd7e" providerId="ADAL" clId="{EE353A71-A163-4261-B529-4AE8F5CB7004}" dt="2024-11-21T16:54:25.584" v="266" actId="14100"/>
          <ac:spMkLst>
            <pc:docMk/>
            <pc:sldMk cId="3341955582" sldId="474"/>
            <ac:spMk id="25" creationId="{A0159D62-5C4A-724D-A15E-E82A90D74AE1}"/>
          </ac:spMkLst>
        </pc:spChg>
        <pc:spChg chg="add mod">
          <ac:chgData name="Francesco Fransesini" userId="f4b06c69-b125-4814-a67d-adf8dc91bd7e" providerId="ADAL" clId="{EE353A71-A163-4261-B529-4AE8F5CB7004}" dt="2024-11-21T16:54:30.342" v="268" actId="14100"/>
          <ac:spMkLst>
            <pc:docMk/>
            <pc:sldMk cId="3341955582" sldId="474"/>
            <ac:spMk id="26" creationId="{4E3F6FBD-E1EA-EF02-2CB9-505C08F972B9}"/>
          </ac:spMkLst>
        </pc:spChg>
        <pc:spChg chg="add mod">
          <ac:chgData name="Francesco Fransesini" userId="f4b06c69-b125-4814-a67d-adf8dc91bd7e" providerId="ADAL" clId="{EE353A71-A163-4261-B529-4AE8F5CB7004}" dt="2024-11-21T16:54:42.741" v="271" actId="1076"/>
          <ac:spMkLst>
            <pc:docMk/>
            <pc:sldMk cId="3341955582" sldId="474"/>
            <ac:spMk id="29" creationId="{E83D6A3A-8CF6-8407-5EA6-BEA85CC27207}"/>
          </ac:spMkLst>
        </pc:spChg>
        <pc:spChg chg="add mod">
          <ac:chgData name="Francesco Fransesini" userId="f4b06c69-b125-4814-a67d-adf8dc91bd7e" providerId="ADAL" clId="{EE353A71-A163-4261-B529-4AE8F5CB7004}" dt="2024-11-21T16:54:45.038" v="272" actId="14100"/>
          <ac:spMkLst>
            <pc:docMk/>
            <pc:sldMk cId="3341955582" sldId="474"/>
            <ac:spMk id="30" creationId="{6D67FCA5-0DAE-1CA4-2DB7-1300053FE0E0}"/>
          </ac:spMkLst>
        </pc:spChg>
        <pc:spChg chg="add mod">
          <ac:chgData name="Francesco Fransesini" userId="f4b06c69-b125-4814-a67d-adf8dc91bd7e" providerId="ADAL" clId="{EE353A71-A163-4261-B529-4AE8F5CB7004}" dt="2024-11-21T16:54:38.763" v="270" actId="1076"/>
          <ac:spMkLst>
            <pc:docMk/>
            <pc:sldMk cId="3341955582" sldId="474"/>
            <ac:spMk id="31" creationId="{183E3135-620F-7DF1-BBAE-420C9EF7C0DA}"/>
          </ac:spMkLst>
        </pc:spChg>
        <pc:picChg chg="add mod">
          <ac:chgData name="Francesco Fransesini" userId="f4b06c69-b125-4814-a67d-adf8dc91bd7e" providerId="ADAL" clId="{EE353A71-A163-4261-B529-4AE8F5CB7004}" dt="2024-11-21T16:54:04.081" v="259"/>
          <ac:picMkLst>
            <pc:docMk/>
            <pc:sldMk cId="3341955582" sldId="474"/>
            <ac:picMk id="10" creationId="{9B9B668A-98FC-1070-99B3-C69692D39281}"/>
          </ac:picMkLst>
        </pc:picChg>
        <pc:cxnChg chg="add mod">
          <ac:chgData name="Francesco Fransesini" userId="f4b06c69-b125-4814-a67d-adf8dc91bd7e" providerId="ADAL" clId="{EE353A71-A163-4261-B529-4AE8F5CB7004}" dt="2024-11-21T16:54:04.081" v="259"/>
          <ac:cxnSpMkLst>
            <pc:docMk/>
            <pc:sldMk cId="3341955582" sldId="474"/>
            <ac:cxnSpMk id="8" creationId="{AC6F74CC-7C90-68E3-DEC3-FDF531EDD16A}"/>
          </ac:cxnSpMkLst>
        </pc:cxnChg>
        <pc:cxnChg chg="add mod">
          <ac:chgData name="Francesco Fransesini" userId="f4b06c69-b125-4814-a67d-adf8dc91bd7e" providerId="ADAL" clId="{EE353A71-A163-4261-B529-4AE8F5CB7004}" dt="2024-11-21T16:54:04.081" v="259"/>
          <ac:cxnSpMkLst>
            <pc:docMk/>
            <pc:sldMk cId="3341955582" sldId="474"/>
            <ac:cxnSpMk id="15" creationId="{FFE117CD-CC94-A7E3-6FE3-AD8F3ED29A6E}"/>
          </ac:cxnSpMkLst>
        </pc:cxnChg>
        <pc:cxnChg chg="add mod">
          <ac:chgData name="Francesco Fransesini" userId="f4b06c69-b125-4814-a67d-adf8dc91bd7e" providerId="ADAL" clId="{EE353A71-A163-4261-B529-4AE8F5CB7004}" dt="2024-11-21T16:54:04.081" v="259"/>
          <ac:cxnSpMkLst>
            <pc:docMk/>
            <pc:sldMk cId="3341955582" sldId="474"/>
            <ac:cxnSpMk id="16" creationId="{A8D1A7FD-10F5-B426-C25C-C78A2BE2FAA6}"/>
          </ac:cxnSpMkLst>
        </pc:cxnChg>
        <pc:cxnChg chg="add mod">
          <ac:chgData name="Francesco Fransesini" userId="f4b06c69-b125-4814-a67d-adf8dc91bd7e" providerId="ADAL" clId="{EE353A71-A163-4261-B529-4AE8F5CB7004}" dt="2024-11-21T16:54:04.081" v="259"/>
          <ac:cxnSpMkLst>
            <pc:docMk/>
            <pc:sldMk cId="3341955582" sldId="474"/>
            <ac:cxnSpMk id="17" creationId="{ABB8866D-239F-F8C1-3F0B-A0587E5F3F9D}"/>
          </ac:cxnSpMkLst>
        </pc:cxnChg>
        <pc:cxnChg chg="add mod">
          <ac:chgData name="Francesco Fransesini" userId="f4b06c69-b125-4814-a67d-adf8dc91bd7e" providerId="ADAL" clId="{EE353A71-A163-4261-B529-4AE8F5CB7004}" dt="2024-11-21T16:54:04.081" v="259"/>
          <ac:cxnSpMkLst>
            <pc:docMk/>
            <pc:sldMk cId="3341955582" sldId="474"/>
            <ac:cxnSpMk id="18" creationId="{674C72B1-AF5B-0B09-5599-907F1B3B313A}"/>
          </ac:cxnSpMkLst>
        </pc:cxnChg>
        <pc:cxnChg chg="add mod">
          <ac:chgData name="Francesco Fransesini" userId="f4b06c69-b125-4814-a67d-adf8dc91bd7e" providerId="ADAL" clId="{EE353A71-A163-4261-B529-4AE8F5CB7004}" dt="2024-11-21T16:54:04.081" v="259"/>
          <ac:cxnSpMkLst>
            <pc:docMk/>
            <pc:sldMk cId="3341955582" sldId="474"/>
            <ac:cxnSpMk id="20" creationId="{EDF01AC2-C2F7-A985-4F04-B7978DBA3B7A}"/>
          </ac:cxnSpMkLst>
        </pc:cxnChg>
        <pc:cxnChg chg="add mod">
          <ac:chgData name="Francesco Fransesini" userId="f4b06c69-b125-4814-a67d-adf8dc91bd7e" providerId="ADAL" clId="{EE353A71-A163-4261-B529-4AE8F5CB7004}" dt="2024-11-21T16:54:04.081" v="259"/>
          <ac:cxnSpMkLst>
            <pc:docMk/>
            <pc:sldMk cId="3341955582" sldId="474"/>
            <ac:cxnSpMk id="21" creationId="{1CF8D910-67A6-AE6D-117B-E20317F2A14D}"/>
          </ac:cxnSpMkLst>
        </pc:cxnChg>
        <pc:cxnChg chg="add mod">
          <ac:chgData name="Francesco Fransesini" userId="f4b06c69-b125-4814-a67d-adf8dc91bd7e" providerId="ADAL" clId="{EE353A71-A163-4261-B529-4AE8F5CB7004}" dt="2024-11-21T16:54:04.081" v="259"/>
          <ac:cxnSpMkLst>
            <pc:docMk/>
            <pc:sldMk cId="3341955582" sldId="474"/>
            <ac:cxnSpMk id="22" creationId="{FAB09709-D548-5FC1-21C4-3D3DB9657D5D}"/>
          </ac:cxnSpMkLst>
        </pc:cxnChg>
        <pc:cxnChg chg="add mod">
          <ac:chgData name="Francesco Fransesini" userId="f4b06c69-b125-4814-a67d-adf8dc91bd7e" providerId="ADAL" clId="{EE353A71-A163-4261-B529-4AE8F5CB7004}" dt="2024-11-21T16:54:04.081" v="259"/>
          <ac:cxnSpMkLst>
            <pc:docMk/>
            <pc:sldMk cId="3341955582" sldId="474"/>
            <ac:cxnSpMk id="23" creationId="{13F9121E-F7BC-3F11-5782-F364464D64F6}"/>
          </ac:cxnSpMkLst>
        </pc:cxnChg>
        <pc:cxnChg chg="add mod">
          <ac:chgData name="Francesco Fransesini" userId="f4b06c69-b125-4814-a67d-adf8dc91bd7e" providerId="ADAL" clId="{EE353A71-A163-4261-B529-4AE8F5CB7004}" dt="2024-11-21T16:54:04.081" v="259"/>
          <ac:cxnSpMkLst>
            <pc:docMk/>
            <pc:sldMk cId="3341955582" sldId="474"/>
            <ac:cxnSpMk id="27" creationId="{E76FB31F-B3EE-035A-D9AE-EAAA6B67FB15}"/>
          </ac:cxnSpMkLst>
        </pc:cxnChg>
        <pc:cxnChg chg="add mod">
          <ac:chgData name="Francesco Fransesini" userId="f4b06c69-b125-4814-a67d-adf8dc91bd7e" providerId="ADAL" clId="{EE353A71-A163-4261-B529-4AE8F5CB7004}" dt="2024-11-21T16:54:04.081" v="259"/>
          <ac:cxnSpMkLst>
            <pc:docMk/>
            <pc:sldMk cId="3341955582" sldId="474"/>
            <ac:cxnSpMk id="28" creationId="{9D37E290-86B1-0485-309D-791C4225013B}"/>
          </ac:cxnSpMkLst>
        </pc:cxnChg>
      </pc:sldChg>
      <pc:sldChg chg="addSp delSp modSp new mod modAnim">
        <pc:chgData name="Francesco Fransesini" userId="f4b06c69-b125-4814-a67d-adf8dc91bd7e" providerId="ADAL" clId="{EE353A71-A163-4261-B529-4AE8F5CB7004}" dt="2024-11-21T17:04:13.611" v="398" actId="1076"/>
        <pc:sldMkLst>
          <pc:docMk/>
          <pc:sldMk cId="458839820" sldId="475"/>
        </pc:sldMkLst>
        <pc:spChg chg="mod">
          <ac:chgData name="Francesco Fransesini" userId="f4b06c69-b125-4814-a67d-adf8dc91bd7e" providerId="ADAL" clId="{EE353A71-A163-4261-B529-4AE8F5CB7004}" dt="2024-11-21T17:03:00.209" v="391" actId="1076"/>
          <ac:spMkLst>
            <pc:docMk/>
            <pc:sldMk cId="458839820" sldId="475"/>
            <ac:spMk id="5" creationId="{70393597-AAE6-4A06-7799-DFD43C4899A9}"/>
          </ac:spMkLst>
        </pc:spChg>
        <pc:spChg chg="add mod">
          <ac:chgData name="Francesco Fransesini" userId="f4b06c69-b125-4814-a67d-adf8dc91bd7e" providerId="ADAL" clId="{EE353A71-A163-4261-B529-4AE8F5CB7004}" dt="2024-11-21T17:04:13.611" v="398" actId="1076"/>
          <ac:spMkLst>
            <pc:docMk/>
            <pc:sldMk cId="458839820" sldId="475"/>
            <ac:spMk id="7" creationId="{E5C711D9-063A-EC97-E627-B84E484CBC5A}"/>
          </ac:spMkLst>
        </pc:spChg>
        <pc:picChg chg="add mod ord">
          <ac:chgData name="Francesco Fransesini" userId="f4b06c69-b125-4814-a67d-adf8dc91bd7e" providerId="ADAL" clId="{EE353A71-A163-4261-B529-4AE8F5CB7004}" dt="2024-11-21T17:04:13.611" v="398" actId="1076"/>
          <ac:picMkLst>
            <pc:docMk/>
            <pc:sldMk cId="458839820" sldId="475"/>
            <ac:picMk id="6" creationId="{B46EECB9-A9ED-EF46-23BF-9F8802BBCC94}"/>
          </ac:picMkLst>
        </pc:picChg>
        <pc:cxnChg chg="add mod">
          <ac:chgData name="Francesco Fransesini" userId="f4b06c69-b125-4814-a67d-adf8dc91bd7e" providerId="ADAL" clId="{EE353A71-A163-4261-B529-4AE8F5CB7004}" dt="2024-11-21T17:04:13.611" v="398" actId="1076"/>
          <ac:cxnSpMkLst>
            <pc:docMk/>
            <pc:sldMk cId="458839820" sldId="475"/>
            <ac:cxnSpMk id="9" creationId="{C289BC92-E4F5-9221-7443-3F51DF684707}"/>
          </ac:cxnSpMkLst>
        </pc:cxnChg>
      </pc:sldChg>
      <pc:sldChg chg="addSp delSp modSp new mod">
        <pc:chgData name="Francesco Fransesini" userId="f4b06c69-b125-4814-a67d-adf8dc91bd7e" providerId="ADAL" clId="{EE353A71-A163-4261-B529-4AE8F5CB7004}" dt="2024-11-21T17:43:09.005" v="935" actId="207"/>
        <pc:sldMkLst>
          <pc:docMk/>
          <pc:sldMk cId="1119922201" sldId="476"/>
        </pc:sldMkLst>
        <pc:spChg chg="add mod">
          <ac:chgData name="Francesco Fransesini" userId="f4b06c69-b125-4814-a67d-adf8dc91bd7e" providerId="ADAL" clId="{EE353A71-A163-4261-B529-4AE8F5CB7004}" dt="2024-11-21T17:35:11.587" v="918" actId="20577"/>
          <ac:spMkLst>
            <pc:docMk/>
            <pc:sldMk cId="1119922201" sldId="476"/>
            <ac:spMk id="9" creationId="{9ACCA81D-23D8-4577-278B-507AE8B3E582}"/>
          </ac:spMkLst>
        </pc:spChg>
        <pc:spChg chg="add mod">
          <ac:chgData name="Francesco Fransesini" userId="f4b06c69-b125-4814-a67d-adf8dc91bd7e" providerId="ADAL" clId="{EE353A71-A163-4261-B529-4AE8F5CB7004}" dt="2024-11-21T17:31:39.296" v="808" actId="1076"/>
          <ac:spMkLst>
            <pc:docMk/>
            <pc:sldMk cId="1119922201" sldId="476"/>
            <ac:spMk id="12" creationId="{C3A755B9-A124-159B-1321-0FDBCF2F2157}"/>
          </ac:spMkLst>
        </pc:spChg>
        <pc:spChg chg="add mod">
          <ac:chgData name="Francesco Fransesini" userId="f4b06c69-b125-4814-a67d-adf8dc91bd7e" providerId="ADAL" clId="{EE353A71-A163-4261-B529-4AE8F5CB7004}" dt="2024-11-21T17:43:09.005" v="935" actId="207"/>
          <ac:spMkLst>
            <pc:docMk/>
            <pc:sldMk cId="1119922201" sldId="476"/>
            <ac:spMk id="24" creationId="{E59A1F05-F9A7-EC92-BA03-29DC89CC2348}"/>
          </ac:spMkLst>
        </pc:spChg>
        <pc:picChg chg="add mod modCrop">
          <ac:chgData name="Francesco Fransesini" userId="f4b06c69-b125-4814-a67d-adf8dc91bd7e" providerId="ADAL" clId="{EE353A71-A163-4261-B529-4AE8F5CB7004}" dt="2024-11-21T17:42:34.661" v="928" actId="1076"/>
          <ac:picMkLst>
            <pc:docMk/>
            <pc:sldMk cId="1119922201" sldId="476"/>
            <ac:picMk id="6" creationId="{7281AEEC-27F5-9A4A-ECF3-3793F51FABC8}"/>
          </ac:picMkLst>
        </pc:picChg>
        <pc:picChg chg="add mod modCrop">
          <ac:chgData name="Francesco Fransesini" userId="f4b06c69-b125-4814-a67d-adf8dc91bd7e" providerId="ADAL" clId="{EE353A71-A163-4261-B529-4AE8F5CB7004}" dt="2024-11-21T17:42:09.912" v="922" actId="1076"/>
          <ac:picMkLst>
            <pc:docMk/>
            <pc:sldMk cId="1119922201" sldId="476"/>
            <ac:picMk id="8" creationId="{B46263DA-34EB-5BC3-59B4-7ACBA38634DB}"/>
          </ac:picMkLst>
        </pc:picChg>
        <pc:picChg chg="add mod modCrop">
          <ac:chgData name="Francesco Fransesini" userId="f4b06c69-b125-4814-a67d-adf8dc91bd7e" providerId="ADAL" clId="{EE353A71-A163-4261-B529-4AE8F5CB7004}" dt="2024-11-21T17:42:13.128" v="923" actId="1076"/>
          <ac:picMkLst>
            <pc:docMk/>
            <pc:sldMk cId="1119922201" sldId="476"/>
            <ac:picMk id="13" creationId="{4E753B12-6A33-8A6F-5F65-D54648F954DB}"/>
          </ac:picMkLst>
        </pc:picChg>
        <pc:picChg chg="add del mod modCrop">
          <ac:chgData name="Francesco Fransesini" userId="f4b06c69-b125-4814-a67d-adf8dc91bd7e" providerId="ADAL" clId="{EE353A71-A163-4261-B529-4AE8F5CB7004}" dt="2024-11-21T17:42:07.396" v="921" actId="1076"/>
          <ac:picMkLst>
            <pc:docMk/>
            <pc:sldMk cId="1119922201" sldId="476"/>
            <ac:picMk id="18" creationId="{0F0EE923-8071-8798-56AA-667A5883B719}"/>
          </ac:picMkLst>
        </pc:picChg>
        <pc:cxnChg chg="add mod">
          <ac:chgData name="Francesco Fransesini" userId="f4b06c69-b125-4814-a67d-adf8dc91bd7e" providerId="ADAL" clId="{EE353A71-A163-4261-B529-4AE8F5CB7004}" dt="2024-11-21T17:42:19.626" v="925" actId="14100"/>
          <ac:cxnSpMkLst>
            <pc:docMk/>
            <pc:sldMk cId="1119922201" sldId="476"/>
            <ac:cxnSpMk id="15" creationId="{958D98FC-A936-5B63-E23E-789285F23E4A}"/>
          </ac:cxnSpMkLst>
        </pc:cxnChg>
        <pc:cxnChg chg="add mod">
          <ac:chgData name="Francesco Fransesini" userId="f4b06c69-b125-4814-a67d-adf8dc91bd7e" providerId="ADAL" clId="{EE353A71-A163-4261-B529-4AE8F5CB7004}" dt="2024-11-21T17:42:31.423" v="926" actId="14100"/>
          <ac:cxnSpMkLst>
            <pc:docMk/>
            <pc:sldMk cId="1119922201" sldId="476"/>
            <ac:cxnSpMk id="21" creationId="{7D98BBD1-2867-1242-E7C4-3A9EDA1B9251}"/>
          </ac:cxnSpMkLst>
        </pc:cxnChg>
      </pc:sldChg>
      <pc:sldChg chg="new">
        <pc:chgData name="Francesco Fransesini" userId="f4b06c69-b125-4814-a67d-adf8dc91bd7e" providerId="ADAL" clId="{EE353A71-A163-4261-B529-4AE8F5CB7004}" dt="2024-11-21T18:08:38.164" v="2214" actId="680"/>
        <pc:sldMkLst>
          <pc:docMk/>
          <pc:sldMk cId="1456112358" sldId="477"/>
        </pc:sldMkLst>
      </pc:sldChg>
      <pc:sldChg chg="add">
        <pc:chgData name="Francesco Fransesini" userId="f4b06c69-b125-4814-a67d-adf8dc91bd7e" providerId="ADAL" clId="{EE353A71-A163-4261-B529-4AE8F5CB7004}" dt="2024-11-21T18:08:41.213" v="2215"/>
        <pc:sldMkLst>
          <pc:docMk/>
          <pc:sldMk cId="1768792190" sldId="478"/>
        </pc:sldMkLst>
      </pc:sldChg>
      <pc:sldChg chg="add">
        <pc:chgData name="Francesco Fransesini" userId="f4b06c69-b125-4814-a67d-adf8dc91bd7e" providerId="ADAL" clId="{EE353A71-A163-4261-B529-4AE8F5CB7004}" dt="2024-11-21T18:08:41.699" v="2216"/>
        <pc:sldMkLst>
          <pc:docMk/>
          <pc:sldMk cId="1349663484" sldId="479"/>
        </pc:sldMkLst>
      </pc:sldChg>
      <pc:sldMasterChg chg="modSp mod modSldLayout">
        <pc:chgData name="Francesco Fransesini" userId="f4b06c69-b125-4814-a67d-adf8dc91bd7e" providerId="ADAL" clId="{EE353A71-A163-4261-B529-4AE8F5CB7004}" dt="2024-11-21T17:27:18.963" v="740"/>
        <pc:sldMasterMkLst>
          <pc:docMk/>
          <pc:sldMasterMk cId="3684260606" sldId="2147483650"/>
        </pc:sldMasterMkLst>
        <pc:spChg chg="mod">
          <ac:chgData name="Francesco Fransesini" userId="f4b06c69-b125-4814-a67d-adf8dc91bd7e" providerId="ADAL" clId="{EE353A71-A163-4261-B529-4AE8F5CB7004}" dt="2024-11-21T17:27:18.963" v="740"/>
          <ac:spMkLst>
            <pc:docMk/>
            <pc:sldMasterMk cId="3684260606" sldId="2147483650"/>
            <ac:spMk id="5" creationId="{090EDCED-2A71-B284-CEEF-977787D497A1}"/>
          </ac:spMkLst>
        </pc:spChg>
        <pc:spChg chg="mod">
          <ac:chgData name="Francesco Fransesini" userId="f4b06c69-b125-4814-a67d-adf8dc91bd7e" providerId="ADAL" clId="{EE353A71-A163-4261-B529-4AE8F5CB7004}" dt="2024-11-20T15:18:47.681" v="16" actId="20577"/>
          <ac:spMkLst>
            <pc:docMk/>
            <pc:sldMasterMk cId="3684260606" sldId="2147483650"/>
            <ac:spMk id="13" creationId="{0E900C5D-EAF9-C869-EFC7-859C5616C52B}"/>
          </ac:spMkLst>
        </pc:spChg>
        <pc:sldLayoutChg chg="addSp delSp modSp mod">
          <pc:chgData name="Francesco Fransesini" userId="f4b06c69-b125-4814-a67d-adf8dc91bd7e" providerId="ADAL" clId="{EE353A71-A163-4261-B529-4AE8F5CB7004}" dt="2024-11-20T15:22:39.431" v="45" actId="478"/>
          <pc:sldLayoutMkLst>
            <pc:docMk/>
            <pc:sldMasterMk cId="3684260606" sldId="2147483650"/>
            <pc:sldLayoutMk cId="1647798049" sldId="2147483651"/>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D834F4-03C8-E995-0C1E-D224FE07C2E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BF65F5D-45AF-72C6-2193-7FD93CD33AE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5EE57D-6343-4FA9-9E20-18049AE86518}" type="datetimeFigureOut">
              <a:rPr lang="en-US" smtClean="0"/>
              <a:t>1/14/2025</a:t>
            </a:fld>
            <a:endParaRPr lang="en-US"/>
          </a:p>
        </p:txBody>
      </p:sp>
      <p:sp>
        <p:nvSpPr>
          <p:cNvPr id="4" name="Footer Placeholder 3">
            <a:extLst>
              <a:ext uri="{FF2B5EF4-FFF2-40B4-BE49-F238E27FC236}">
                <a16:creationId xmlns:a16="http://schemas.microsoft.com/office/drawing/2014/main" id="{4C484A1F-F2A9-6C73-2EAA-CCD8D17681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2EFE175-AA6B-D848-E7BB-98B72B45B62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E401535-28B8-4907-87C7-249B27B9DC72}" type="slidenum">
              <a:rPr lang="en-US" smtClean="0"/>
              <a:t>‹N›</a:t>
            </a:fld>
            <a:endParaRPr lang="en-US"/>
          </a:p>
        </p:txBody>
      </p:sp>
    </p:spTree>
    <p:extLst>
      <p:ext uri="{BB962C8B-B14F-4D97-AF65-F5344CB8AC3E}">
        <p14:creationId xmlns:p14="http://schemas.microsoft.com/office/powerpoint/2010/main" val="2337284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9B9903-D656-4E89-9DA5-A8CCB61FCDD0}" type="datetimeFigureOut">
              <a:rPr lang="en-US" smtClean="0"/>
              <a:t>1/14/2025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0867CD-0382-4EA1-BB24-EA532073E243}" type="slidenum">
              <a:rPr lang="en-US" smtClean="0"/>
              <a:t>‹N›</a:t>
            </a:fld>
            <a:endParaRPr lang="en-US"/>
          </a:p>
        </p:txBody>
      </p:sp>
    </p:spTree>
    <p:extLst>
      <p:ext uri="{BB962C8B-B14F-4D97-AF65-F5344CB8AC3E}">
        <p14:creationId xmlns:p14="http://schemas.microsoft.com/office/powerpoint/2010/main" val="252354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400"/>
              <a:t>The components integration and each component (i.e. the conical chamber) have been designed to keep everything out of this range, or the thickness has been optimized to achieve the </a:t>
            </a:r>
            <a:r>
              <a:rPr lang="en-US" sz="1400" b="1"/>
              <a:t>maximum transparency</a:t>
            </a:r>
            <a:r>
              <a:rPr lang="en-US" sz="1400"/>
              <a:t> possible. </a:t>
            </a:r>
          </a:p>
          <a:p>
            <a:endParaRPr lang="en-US" sz="1400"/>
          </a:p>
          <a:p>
            <a:r>
              <a:rPr lang="en-US" sz="1400"/>
              <a:t>This constraint is symmetric and, therefore, is less problematic if compared with the </a:t>
            </a:r>
            <a:r>
              <a:rPr lang="en-US" sz="1400" err="1"/>
              <a:t>Lumical</a:t>
            </a:r>
            <a:r>
              <a:rPr lang="en-US" sz="1400"/>
              <a:t> Constraint </a:t>
            </a:r>
          </a:p>
          <a:p>
            <a:endParaRPr lang="en-US" sz="1400"/>
          </a:p>
          <a:p>
            <a:endParaRPr lang="it-IT"/>
          </a:p>
        </p:txBody>
      </p:sp>
      <p:sp>
        <p:nvSpPr>
          <p:cNvPr id="4" name="Segnaposto numero diapositiva 3"/>
          <p:cNvSpPr>
            <a:spLocks noGrp="1"/>
          </p:cNvSpPr>
          <p:nvPr>
            <p:ph type="sldNum" sz="quarter" idx="5"/>
          </p:nvPr>
        </p:nvSpPr>
        <p:spPr/>
        <p:txBody>
          <a:bodyPr/>
          <a:lstStyle/>
          <a:p>
            <a:fld id="{8B0867CD-0382-4EA1-BB24-EA532073E243}" type="slidenum">
              <a:rPr lang="en-US" smtClean="0"/>
              <a:t>3</a:t>
            </a:fld>
            <a:endParaRPr lang="en-US"/>
          </a:p>
        </p:txBody>
      </p:sp>
    </p:spTree>
    <p:extLst>
      <p:ext uri="{BB962C8B-B14F-4D97-AF65-F5344CB8AC3E}">
        <p14:creationId xmlns:p14="http://schemas.microsoft.com/office/powerpoint/2010/main" val="1307641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8B0867CD-0382-4EA1-BB24-EA532073E243}" type="slidenum">
              <a:rPr lang="en-US" smtClean="0"/>
              <a:t>11</a:t>
            </a:fld>
            <a:endParaRPr lang="en-US"/>
          </a:p>
        </p:txBody>
      </p:sp>
    </p:spTree>
    <p:extLst>
      <p:ext uri="{BB962C8B-B14F-4D97-AF65-F5344CB8AC3E}">
        <p14:creationId xmlns:p14="http://schemas.microsoft.com/office/powerpoint/2010/main" val="3889152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5"/>
          </p:nvPr>
        </p:nvSpPr>
        <p:spPr/>
        <p:txBody>
          <a:bodyPr/>
          <a:lstStyle/>
          <a:p>
            <a:fld id="{8B0867CD-0382-4EA1-BB24-EA532073E243}" type="slidenum">
              <a:rPr lang="en-US" smtClean="0"/>
              <a:t>13</a:t>
            </a:fld>
            <a:endParaRPr lang="en-US"/>
          </a:p>
        </p:txBody>
      </p:sp>
    </p:spTree>
    <p:extLst>
      <p:ext uri="{BB962C8B-B14F-4D97-AF65-F5344CB8AC3E}">
        <p14:creationId xmlns:p14="http://schemas.microsoft.com/office/powerpoint/2010/main" val="1847852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8B0867CD-0382-4EA1-BB24-EA532073E243}" type="slidenum">
              <a:rPr lang="en-US" smtClean="0"/>
              <a:t>17</a:t>
            </a:fld>
            <a:endParaRPr lang="en-US"/>
          </a:p>
        </p:txBody>
      </p:sp>
    </p:spTree>
    <p:extLst>
      <p:ext uri="{BB962C8B-B14F-4D97-AF65-F5344CB8AC3E}">
        <p14:creationId xmlns:p14="http://schemas.microsoft.com/office/powerpoint/2010/main" val="37662497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57616"/>
            <a:ext cx="12192000" cy="6200384"/>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US" noProof="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a:p>
        </p:txBody>
      </p:sp>
      <p:pic>
        <p:nvPicPr>
          <p:cNvPr id="4" name="Immagine 8" descr="Immagine che contiene testo, clipart&#10;&#10;Descrizione generata automaticamente">
            <a:extLst>
              <a:ext uri="{FF2B5EF4-FFF2-40B4-BE49-F238E27FC236}">
                <a16:creationId xmlns:a16="http://schemas.microsoft.com/office/drawing/2014/main" id="{FE071871-E2CA-8FA2-6B37-77B9DBB56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805778" y="424452"/>
            <a:ext cx="3605428" cy="1666374"/>
          </a:xfrm>
          <a:prstGeom prst="rect">
            <a:avLst/>
          </a:prstGeom>
        </p:spPr>
      </p:pic>
      <p:sp>
        <p:nvSpPr>
          <p:cNvPr id="7" name="TextBox 6">
            <a:extLst>
              <a:ext uri="{FF2B5EF4-FFF2-40B4-BE49-F238E27FC236}">
                <a16:creationId xmlns:a16="http://schemas.microsoft.com/office/drawing/2014/main" id="{798968AC-8C9C-AC0B-16D1-F6CD256D62E9}"/>
              </a:ext>
            </a:extLst>
          </p:cNvPr>
          <p:cNvSpPr txBox="1"/>
          <p:nvPr userDrawn="1"/>
        </p:nvSpPr>
        <p:spPr>
          <a:xfrm>
            <a:off x="3048000" y="5265204"/>
            <a:ext cx="6096000" cy="369332"/>
          </a:xfrm>
          <a:prstGeom prst="rect">
            <a:avLst/>
          </a:prstGeom>
          <a:noFill/>
        </p:spPr>
        <p:txBody>
          <a:bodyPr wrap="square">
            <a:spAutoFit/>
          </a:bodyPr>
          <a:lstStyle/>
          <a:p>
            <a:pPr algn="ctr"/>
            <a:r>
              <a:rPr lang="it-IT" dirty="0">
                <a:solidFill>
                  <a:schemeClr val="bg1"/>
                </a:solidFill>
              </a:rPr>
              <a:t>Speaker: Francesco Fransesini</a:t>
            </a:r>
          </a:p>
        </p:txBody>
      </p:sp>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a:t>Chapter Title</a:t>
            </a:r>
          </a:p>
          <a:p>
            <a:pPr lvl="1"/>
            <a:r>
              <a:rPr lang="en-US" noProof="0"/>
              <a:t>Subchapter Level 1	1</a:t>
            </a:r>
          </a:p>
          <a:p>
            <a:pPr lvl="2"/>
            <a:r>
              <a:rPr lang="en-US" noProof="0"/>
              <a:t>Subchapter Level 2	1</a:t>
            </a:r>
          </a:p>
          <a:p>
            <a:pPr lvl="3"/>
            <a:r>
              <a:rPr lang="en-US" noProof="0"/>
              <a:t>Subchapter Level 2	1</a:t>
            </a:r>
          </a:p>
          <a:p>
            <a:pPr lvl="4"/>
            <a:r>
              <a:rPr lang="en-US" noProof="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pic>
        <p:nvPicPr>
          <p:cNvPr id="2" name="Immagine 13" descr="Immagine che contiene testo&#10;&#10;Descrizione generata automaticamente">
            <a:extLst>
              <a:ext uri="{FF2B5EF4-FFF2-40B4-BE49-F238E27FC236}">
                <a16:creationId xmlns:a16="http://schemas.microsoft.com/office/drawing/2014/main" id="{009E6CAB-1803-161D-1CD2-28AA53700C6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88261" y="78562"/>
            <a:ext cx="960107" cy="339920"/>
          </a:xfrm>
          <a:prstGeom prst="rect">
            <a:avLst/>
          </a:prstGeom>
        </p:spPr>
      </p:pic>
      <p:pic>
        <p:nvPicPr>
          <p:cNvPr id="5" name="Immagine 16" descr="Immagine che contiene testo, clipart&#10;&#10;Descrizione generata automaticamente">
            <a:extLst>
              <a:ext uri="{FF2B5EF4-FFF2-40B4-BE49-F238E27FC236}">
                <a16:creationId xmlns:a16="http://schemas.microsoft.com/office/drawing/2014/main" id="{066619EB-BF65-46FD-526B-7672607F23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65150" y="0"/>
            <a:ext cx="1056160" cy="488141"/>
          </a:xfrm>
          <a:prstGeom prst="rect">
            <a:avLst/>
          </a:prstGeom>
        </p:spPr>
      </p:pic>
    </p:spTree>
    <p:extLst>
      <p:ext uri="{BB962C8B-B14F-4D97-AF65-F5344CB8AC3E}">
        <p14:creationId xmlns:p14="http://schemas.microsoft.com/office/powerpoint/2010/main" val="3258828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ABF38C-5717-DFFB-0D6B-A4DB216B0F5A}"/>
              </a:ext>
            </a:extLst>
          </p:cNvPr>
          <p:cNvSpPr>
            <a:spLocks noGrp="1"/>
          </p:cNvSpPr>
          <p:nvPr>
            <p:ph type="sldNum" sz="quarter" idx="10"/>
          </p:nvPr>
        </p:nvSpPr>
        <p:spPr/>
        <p:txBody>
          <a:bodyPr/>
          <a:lstStyle/>
          <a:p>
            <a:fld id="{88A1DFE4-5FC5-43BD-BB7E-75EAD82B965F}" type="slidenum">
              <a:rPr lang="en-US" smtClean="0"/>
              <a:pPr/>
              <a:t>‹N›</a:t>
            </a:fld>
            <a:endParaRPr lang="en-US"/>
          </a:p>
        </p:txBody>
      </p:sp>
      <p:sp>
        <p:nvSpPr>
          <p:cNvPr id="4" name="Titelplatzhalter 1">
            <a:extLst>
              <a:ext uri="{FF2B5EF4-FFF2-40B4-BE49-F238E27FC236}">
                <a16:creationId xmlns:a16="http://schemas.microsoft.com/office/drawing/2014/main" id="{EC25F44E-848E-AA9B-B2A6-C0C5063530DD}"/>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9" name="Content Placeholder 8">
            <a:extLst>
              <a:ext uri="{FF2B5EF4-FFF2-40B4-BE49-F238E27FC236}">
                <a16:creationId xmlns:a16="http://schemas.microsoft.com/office/drawing/2014/main" id="{2B6069FC-AB93-8688-4F72-A7B30D384928}"/>
              </a:ext>
            </a:extLst>
          </p:cNvPr>
          <p:cNvSpPr>
            <a:spLocks noGrp="1"/>
          </p:cNvSpPr>
          <p:nvPr>
            <p:ph sz="quarter" idx="11"/>
          </p:nvPr>
        </p:nvSpPr>
        <p:spPr>
          <a:xfrm>
            <a:off x="590550" y="2360613"/>
            <a:ext cx="11017250" cy="39274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69456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87724"/>
            <a:ext cx="12192000" cy="6200384"/>
          </a:xfrm>
          <a:prstGeom prst="rect">
            <a:avLst/>
          </a:prstGeom>
        </p:spPr>
      </p:pic>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a:p>
        </p:txBody>
      </p:sp>
      <p:pic>
        <p:nvPicPr>
          <p:cNvPr id="4" name="Immagine 8" descr="Immagine che contiene testo, clipart&#10;&#10;Descrizione generata automaticamente">
            <a:extLst>
              <a:ext uri="{FF2B5EF4-FFF2-40B4-BE49-F238E27FC236}">
                <a16:creationId xmlns:a16="http://schemas.microsoft.com/office/drawing/2014/main" id="{FE071871-E2CA-8FA2-6B37-77B9DBB56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805778" y="424452"/>
            <a:ext cx="3605428" cy="1666374"/>
          </a:xfrm>
          <a:prstGeom prst="rect">
            <a:avLst/>
          </a:prstGeom>
        </p:spPr>
      </p:pic>
      <p:sp>
        <p:nvSpPr>
          <p:cNvPr id="7" name="TextBox 6">
            <a:extLst>
              <a:ext uri="{FF2B5EF4-FFF2-40B4-BE49-F238E27FC236}">
                <a16:creationId xmlns:a16="http://schemas.microsoft.com/office/drawing/2014/main" id="{798968AC-8C9C-AC0B-16D1-F6CD256D62E9}"/>
              </a:ext>
            </a:extLst>
          </p:cNvPr>
          <p:cNvSpPr txBox="1"/>
          <p:nvPr userDrawn="1"/>
        </p:nvSpPr>
        <p:spPr>
          <a:xfrm>
            <a:off x="2841319" y="5900944"/>
            <a:ext cx="6096000" cy="369332"/>
          </a:xfrm>
          <a:prstGeom prst="rect">
            <a:avLst/>
          </a:prstGeom>
          <a:noFill/>
        </p:spPr>
        <p:txBody>
          <a:bodyPr wrap="square">
            <a:spAutoFit/>
          </a:bodyPr>
          <a:lstStyle/>
          <a:p>
            <a:pPr algn="ctr"/>
            <a:r>
              <a:rPr lang="it-IT" dirty="0">
                <a:solidFill>
                  <a:schemeClr val="bg1"/>
                </a:solidFill>
              </a:rPr>
              <a:t>Contact: francesco.fransesini@lnf.infn.it </a:t>
            </a:r>
            <a:endParaRPr lang="en-US" dirty="0"/>
          </a:p>
        </p:txBody>
      </p:sp>
      <p:sp>
        <p:nvSpPr>
          <p:cNvPr id="10" name="TextBox 9">
            <a:extLst>
              <a:ext uri="{FF2B5EF4-FFF2-40B4-BE49-F238E27FC236}">
                <a16:creationId xmlns:a16="http://schemas.microsoft.com/office/drawing/2014/main" id="{604D3E9D-C2F1-2875-E3C8-07CFACE5AE70}"/>
              </a:ext>
            </a:extLst>
          </p:cNvPr>
          <p:cNvSpPr txBox="1"/>
          <p:nvPr userDrawn="1"/>
        </p:nvSpPr>
        <p:spPr>
          <a:xfrm>
            <a:off x="2041741" y="2693096"/>
            <a:ext cx="7540669" cy="2286000"/>
          </a:xfrm>
          <a:prstGeom prst="rect">
            <a:avLst/>
          </a:prstGeom>
          <a:noFill/>
        </p:spPr>
        <p:txBody>
          <a:bodyPr wrap="square" rtlCol="0">
            <a:noAutofit/>
          </a:bodyPr>
          <a:lstStyle/>
          <a:p>
            <a:pPr algn="ctr">
              <a:lnSpc>
                <a:spcPct val="100000"/>
              </a:lnSpc>
            </a:pPr>
            <a:r>
              <a:rPr lang="en-GB" sz="6600" dirty="0">
                <a:solidFill>
                  <a:schemeClr val="bg1"/>
                </a:solidFill>
              </a:rPr>
              <a:t>THANK YOU FOR YOUR ATTENTION </a:t>
            </a:r>
            <a:endParaRPr lang="en-US" sz="6600" dirty="0">
              <a:solidFill>
                <a:schemeClr val="bg1"/>
              </a:solidFill>
            </a:endParaRPr>
          </a:p>
        </p:txBody>
      </p:sp>
    </p:spTree>
    <p:extLst>
      <p:ext uri="{BB962C8B-B14F-4D97-AF65-F5344CB8AC3E}">
        <p14:creationId xmlns:p14="http://schemas.microsoft.com/office/powerpoint/2010/main" val="54471225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‹N›</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5" name="Textfeld 1">
            <a:extLst>
              <a:ext uri="{FF2B5EF4-FFF2-40B4-BE49-F238E27FC236}">
                <a16:creationId xmlns:a16="http://schemas.microsoft.com/office/drawing/2014/main" id="{090EDCED-2A71-B284-CEEF-977787D497A1}"/>
              </a:ext>
            </a:extLst>
          </p:cNvPr>
          <p:cNvSpPr txBox="1"/>
          <p:nvPr userDrawn="1"/>
        </p:nvSpPr>
        <p:spPr>
          <a:xfrm>
            <a:off x="3565010" y="95020"/>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dirty="0">
                <a:solidFill>
                  <a:schemeClr val="bg1"/>
                </a:solidFill>
              </a:rPr>
              <a:t>8th FCC Physics Workshop</a:t>
            </a:r>
          </a:p>
        </p:txBody>
      </p:sp>
      <p:pic>
        <p:nvPicPr>
          <p:cNvPr id="8" name="Immagine 13" descr="Immagine che contiene testo&#10;&#10;Descrizione generata automaticamente">
            <a:extLst>
              <a:ext uri="{FF2B5EF4-FFF2-40B4-BE49-F238E27FC236}">
                <a16:creationId xmlns:a16="http://schemas.microsoft.com/office/drawing/2014/main" id="{9B2639D7-E5A6-29C3-0D9B-475944838042}"/>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388261" y="78562"/>
            <a:ext cx="960107" cy="339920"/>
          </a:xfrm>
          <a:prstGeom prst="rect">
            <a:avLst/>
          </a:prstGeom>
        </p:spPr>
      </p:pic>
      <p:pic>
        <p:nvPicPr>
          <p:cNvPr id="9" name="Immagine 16" descr="Immagine che contiene testo, clipart&#10;&#10;Descrizione generata automaticamente">
            <a:extLst>
              <a:ext uri="{FF2B5EF4-FFF2-40B4-BE49-F238E27FC236}">
                <a16:creationId xmlns:a16="http://schemas.microsoft.com/office/drawing/2014/main" id="{939442A3-DEA3-E4AE-35F4-99E4EDB9BBD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065150" y="0"/>
            <a:ext cx="1056160" cy="488141"/>
          </a:xfrm>
          <a:prstGeom prst="rect">
            <a:avLst/>
          </a:prstGeom>
        </p:spPr>
      </p:pic>
      <p:sp>
        <p:nvSpPr>
          <p:cNvPr id="13" name="Textfeld 1">
            <a:extLst>
              <a:ext uri="{FF2B5EF4-FFF2-40B4-BE49-F238E27FC236}">
                <a16:creationId xmlns:a16="http://schemas.microsoft.com/office/drawing/2014/main" id="{0E900C5D-EAF9-C869-EFC7-859C5616C52B}"/>
              </a:ext>
            </a:extLst>
          </p:cNvPr>
          <p:cNvSpPr txBox="1">
            <a:spLocks/>
          </p:cNvSpPr>
          <p:nvPr userDrawn="1"/>
        </p:nvSpPr>
        <p:spPr>
          <a:xfrm>
            <a:off x="78760" y="95020"/>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dirty="0">
                <a:solidFill>
                  <a:schemeClr val="bg1"/>
                </a:solidFill>
              </a:rPr>
              <a:t>15/01/2025 CERN </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1" r:id="rId1"/>
    <p:sldLayoutId id="2147483667" r:id="rId2"/>
    <p:sldLayoutId id="2147483669" r:id="rId3"/>
    <p:sldLayoutId id="2147483668"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4156" userDrawn="1">
          <p15:clr>
            <a:srgbClr val="F26B43"/>
          </p15:clr>
        </p15:guide>
        <p15:guide id="3" pos="120" userDrawn="1">
          <p15:clr>
            <a:srgbClr val="F26B43"/>
          </p15:clr>
        </p15:guide>
        <p15:guide id="4" pos="392" userDrawn="1">
          <p15:clr>
            <a:srgbClr val="F26B43"/>
          </p15:clr>
        </p15:guide>
        <p15:guide id="5" pos="1345" userDrawn="1">
          <p15:clr>
            <a:srgbClr val="F26B43"/>
          </p15:clr>
        </p15:guide>
        <p15:guide id="6" pos="1595" userDrawn="1">
          <p15:clr>
            <a:srgbClr val="F26B43"/>
          </p15:clr>
        </p15:guide>
        <p15:guide id="7" pos="7560" userDrawn="1">
          <p15:clr>
            <a:srgbClr val="F26B43"/>
          </p15:clr>
        </p15:guide>
        <p15:guide id="8" pos="7288" userDrawn="1">
          <p15:clr>
            <a:srgbClr val="F26B43"/>
          </p15:clr>
        </p15:guide>
        <p15:guide id="9" pos="2775" userDrawn="1">
          <p15:clr>
            <a:srgbClr val="F26B43"/>
          </p15:clr>
        </p15:guide>
        <p15:guide id="10" pos="2524" userDrawn="1">
          <p15:clr>
            <a:srgbClr val="F26B43"/>
          </p15:clr>
        </p15:guide>
        <p15:guide id="12" pos="3964" userDrawn="1">
          <p15:clr>
            <a:srgbClr val="F26B43"/>
          </p15:clr>
        </p15:guide>
        <p15:guide id="13" pos="3716" userDrawn="1">
          <p15:clr>
            <a:srgbClr val="F26B43"/>
          </p15:clr>
        </p15:guide>
        <p15:guide id="14" pos="6335" userDrawn="1">
          <p15:clr>
            <a:srgbClr val="F26B43"/>
          </p15:clr>
        </p15:guide>
        <p15:guide id="15" pos="6085" userDrawn="1">
          <p15:clr>
            <a:srgbClr val="F26B43"/>
          </p15:clr>
        </p15:guide>
        <p15:guide id="16" pos="5156" userDrawn="1">
          <p15:clr>
            <a:srgbClr val="F26B43"/>
          </p15:clr>
        </p15:guide>
        <p15:guide id="17" pos="4907" userDrawn="1">
          <p15:clr>
            <a:srgbClr val="F26B43"/>
          </p15:clr>
        </p15:guide>
        <p15:guide id="19" orient="horz" pos="164" userDrawn="1">
          <p15:clr>
            <a:srgbClr val="F26B43"/>
          </p15:clr>
        </p15:guide>
        <p15:guide id="21" orient="horz" pos="267" userDrawn="1">
          <p15:clr>
            <a:srgbClr val="F26B43"/>
          </p15:clr>
        </p15:guide>
        <p15:guide id="23" orient="horz" pos="516" userDrawn="1">
          <p15:clr>
            <a:srgbClr val="F26B43"/>
          </p15:clr>
        </p15:guide>
        <p15:guide id="24" orient="horz" pos="3759" userDrawn="1">
          <p15:clr>
            <a:srgbClr val="F26B43"/>
          </p15:clr>
        </p15:guide>
        <p15:guide id="25" orient="horz" pos="391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3.xml"/><Relationship Id="rId5" Type="http://schemas.openxmlformats.org/officeDocument/2006/relationships/image" Target="../media/image30.jpeg"/><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3.xml"/><Relationship Id="rId5" Type="http://schemas.openxmlformats.org/officeDocument/2006/relationships/image" Target="../media/image36.jpeg"/><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270.png"/><Relationship Id="rId3" Type="http://schemas.openxmlformats.org/officeDocument/2006/relationships/image" Target="../media/image220.png"/><Relationship Id="rId7" Type="http://schemas.openxmlformats.org/officeDocument/2006/relationships/image" Target="../media/image260.png"/><Relationship Id="rId2" Type="http://schemas.openxmlformats.org/officeDocument/2006/relationships/image" Target="../media/image210.png"/><Relationship Id="rId1" Type="http://schemas.openxmlformats.org/officeDocument/2006/relationships/slideLayout" Target="../slideLayouts/slideLayout2.xml"/><Relationship Id="rId6" Type="http://schemas.openxmlformats.org/officeDocument/2006/relationships/image" Target="../media/image250.png"/><Relationship Id="rId11" Type="http://schemas.openxmlformats.org/officeDocument/2006/relationships/image" Target="../media/image30.png"/><Relationship Id="rId5" Type="http://schemas.openxmlformats.org/officeDocument/2006/relationships/image" Target="../media/image240.png"/><Relationship Id="rId10" Type="http://schemas.openxmlformats.org/officeDocument/2006/relationships/image" Target="../media/image29.png"/><Relationship Id="rId4" Type="http://schemas.openxmlformats.org/officeDocument/2006/relationships/image" Target="../media/image230.png"/><Relationship Id="rId9" Type="http://schemas.openxmlformats.org/officeDocument/2006/relationships/image" Target="../media/image280.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E9BD6-7CF7-C32E-4F96-AD9B50AC4AC2}"/>
              </a:ext>
            </a:extLst>
          </p:cNvPr>
          <p:cNvSpPr>
            <a:spLocks noGrp="1"/>
          </p:cNvSpPr>
          <p:nvPr>
            <p:ph type="ctrTitle"/>
          </p:nvPr>
        </p:nvSpPr>
        <p:spPr>
          <a:xfrm>
            <a:off x="587100" y="1786159"/>
            <a:ext cx="11017800" cy="2387600"/>
          </a:xfrm>
        </p:spPr>
        <p:txBody>
          <a:bodyPr anchor="ctr"/>
          <a:lstStyle/>
          <a:p>
            <a:r>
              <a:rPr lang="it-IT" b="1" i="0" dirty="0">
                <a:effectLst/>
                <a:latin typeface="Roboto" panose="02000000000000000000" pitchFamily="2" charset="0"/>
              </a:rPr>
              <a:t>IR </a:t>
            </a:r>
            <a:r>
              <a:rPr lang="it-IT" b="1" i="0" dirty="0" err="1">
                <a:effectLst/>
                <a:latin typeface="Roboto" panose="02000000000000000000" pitchFamily="2" charset="0"/>
              </a:rPr>
              <a:t>Beam</a:t>
            </a:r>
            <a:r>
              <a:rPr lang="it-IT" b="1" i="0" dirty="0">
                <a:effectLst/>
                <a:latin typeface="Roboto" panose="02000000000000000000" pitchFamily="2" charset="0"/>
              </a:rPr>
              <a:t> </a:t>
            </a:r>
            <a:r>
              <a:rPr lang="it-IT" b="1" i="0" dirty="0" err="1">
                <a:effectLst/>
                <a:latin typeface="Roboto" panose="02000000000000000000" pitchFamily="2" charset="0"/>
              </a:rPr>
              <a:t>pipes</a:t>
            </a:r>
            <a:endParaRPr lang="en-US" dirty="0"/>
          </a:p>
        </p:txBody>
      </p:sp>
      <p:sp>
        <p:nvSpPr>
          <p:cNvPr id="3" name="Subtitle 2">
            <a:extLst>
              <a:ext uri="{FF2B5EF4-FFF2-40B4-BE49-F238E27FC236}">
                <a16:creationId xmlns:a16="http://schemas.microsoft.com/office/drawing/2014/main" id="{985698D7-16B9-30D1-D3A5-8C72417DCF16}"/>
              </a:ext>
            </a:extLst>
          </p:cNvPr>
          <p:cNvSpPr>
            <a:spLocks noGrp="1"/>
          </p:cNvSpPr>
          <p:nvPr>
            <p:ph type="subTitle" idx="1"/>
          </p:nvPr>
        </p:nvSpPr>
        <p:spPr/>
        <p:txBody>
          <a:bodyPr/>
          <a:lstStyle/>
          <a:p>
            <a:endParaRPr lang="en-US" dirty="0"/>
          </a:p>
        </p:txBody>
      </p:sp>
      <p:sp>
        <p:nvSpPr>
          <p:cNvPr id="4" name="Slide Number Placeholder 3">
            <a:extLst>
              <a:ext uri="{FF2B5EF4-FFF2-40B4-BE49-F238E27FC236}">
                <a16:creationId xmlns:a16="http://schemas.microsoft.com/office/drawing/2014/main" id="{14221669-0D91-3D26-2885-EFEF081BCCFD}"/>
              </a:ext>
            </a:extLst>
          </p:cNvPr>
          <p:cNvSpPr>
            <a:spLocks noGrp="1"/>
          </p:cNvSpPr>
          <p:nvPr>
            <p:ph type="sldNum" sz="quarter" idx="12"/>
          </p:nvPr>
        </p:nvSpPr>
        <p:spPr/>
        <p:txBody>
          <a:bodyPr/>
          <a:lstStyle/>
          <a:p>
            <a:fld id="{88A1DFE4-5FC5-43BD-BB7E-75EAD82B965F}" type="slidenum">
              <a:rPr lang="en-US" noProof="0" smtClean="0"/>
              <a:pPr/>
              <a:t>1</a:t>
            </a:fld>
            <a:endParaRPr lang="en-US" noProof="0"/>
          </a:p>
        </p:txBody>
      </p:sp>
      <p:sp>
        <p:nvSpPr>
          <p:cNvPr id="5" name="CasellaDiTesto 4">
            <a:extLst>
              <a:ext uri="{FF2B5EF4-FFF2-40B4-BE49-F238E27FC236}">
                <a16:creationId xmlns:a16="http://schemas.microsoft.com/office/drawing/2014/main" id="{9A022427-5549-A8A7-AF38-819E9C22AC2C}"/>
              </a:ext>
            </a:extLst>
          </p:cNvPr>
          <p:cNvSpPr txBox="1"/>
          <p:nvPr/>
        </p:nvSpPr>
        <p:spPr>
          <a:xfrm>
            <a:off x="2689860" y="6134793"/>
            <a:ext cx="6812280" cy="386542"/>
          </a:xfrm>
          <a:prstGeom prst="rect">
            <a:avLst/>
          </a:prstGeom>
          <a:noFill/>
        </p:spPr>
        <p:txBody>
          <a:bodyPr wrap="square" rtlCol="0">
            <a:noAutofit/>
          </a:bodyPr>
          <a:lstStyle/>
          <a:p>
            <a:pPr algn="ctr">
              <a:lnSpc>
                <a:spcPts val="1651"/>
              </a:lnSpc>
            </a:pPr>
            <a:r>
              <a:rPr lang="en-GB" sz="1600" dirty="0">
                <a:solidFill>
                  <a:schemeClr val="bg1"/>
                </a:solidFill>
              </a:rPr>
              <a:t>On behalf of the MDI study group </a:t>
            </a:r>
          </a:p>
        </p:txBody>
      </p:sp>
    </p:spTree>
    <p:extLst>
      <p:ext uri="{BB962C8B-B14F-4D97-AF65-F5344CB8AC3E}">
        <p14:creationId xmlns:p14="http://schemas.microsoft.com/office/powerpoint/2010/main" val="136182075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D46FFEB8-DCF2-9D45-95E4-3E7E69402D30}"/>
              </a:ext>
            </a:extLst>
          </p:cNvPr>
          <p:cNvSpPr>
            <a:spLocks noGrp="1"/>
          </p:cNvSpPr>
          <p:nvPr>
            <p:ph type="sldNum" sz="quarter" idx="10"/>
          </p:nvPr>
        </p:nvSpPr>
        <p:spPr/>
        <p:txBody>
          <a:bodyPr/>
          <a:lstStyle/>
          <a:p>
            <a:fld id="{88A1DFE4-5FC5-43BD-BB7E-75EAD82B965F}" type="slidenum">
              <a:rPr lang="en-US" smtClean="0"/>
              <a:pPr/>
              <a:t>10</a:t>
            </a:fld>
            <a:endParaRPr lang="en-US"/>
          </a:p>
        </p:txBody>
      </p:sp>
      <p:sp>
        <p:nvSpPr>
          <p:cNvPr id="31" name="CasellaDiTesto 30">
            <a:extLst>
              <a:ext uri="{FF2B5EF4-FFF2-40B4-BE49-F238E27FC236}">
                <a16:creationId xmlns:a16="http://schemas.microsoft.com/office/drawing/2014/main" id="{9F3C08C8-808A-1717-F712-023B24BD8CD2}"/>
              </a:ext>
            </a:extLst>
          </p:cNvPr>
          <p:cNvSpPr txBox="1"/>
          <p:nvPr/>
        </p:nvSpPr>
        <p:spPr>
          <a:xfrm>
            <a:off x="385572" y="1190103"/>
            <a:ext cx="9025128" cy="1523889"/>
          </a:xfrm>
          <a:prstGeom prst="rect">
            <a:avLst/>
          </a:prstGeom>
          <a:noFill/>
        </p:spPr>
        <p:txBody>
          <a:bodyPr wrap="square" rtlCol="0">
            <a:noAutofit/>
          </a:bodyPr>
          <a:lstStyle/>
          <a:p>
            <a:r>
              <a:rPr lang="en-US" sz="1400" dirty="0"/>
              <a:t>The </a:t>
            </a:r>
            <a:r>
              <a:rPr lang="en-US" sz="1400" b="1" dirty="0"/>
              <a:t>bellows is needed to</a:t>
            </a:r>
            <a:r>
              <a:rPr lang="en-US" sz="1400" dirty="0"/>
              <a:t>: </a:t>
            </a:r>
          </a:p>
          <a:p>
            <a:pPr marL="285750" indent="-285750">
              <a:buFont typeface="Arial" panose="020B0604020202020204" pitchFamily="34" charset="0"/>
              <a:buChar char="•"/>
            </a:pPr>
            <a:r>
              <a:rPr lang="en-US" sz="1400" b="1" dirty="0"/>
              <a:t>Protect the central chamber </a:t>
            </a:r>
            <a:r>
              <a:rPr lang="en-US" sz="1400" dirty="0"/>
              <a:t>during the assembly procedure.</a:t>
            </a:r>
          </a:p>
          <a:p>
            <a:pPr marL="285750" indent="-285750">
              <a:buFont typeface="Arial" panose="020B0604020202020204" pitchFamily="34" charset="0"/>
              <a:buChar char="•"/>
            </a:pPr>
            <a:r>
              <a:rPr lang="en-US" sz="1400" b="1" dirty="0"/>
              <a:t>Support properly the chamber </a:t>
            </a:r>
            <a:r>
              <a:rPr lang="en-US" sz="1400" dirty="0"/>
              <a:t>bellows-to-bellows, containing the deformation. </a:t>
            </a:r>
          </a:p>
          <a:p>
            <a:pPr marL="285750" indent="-285750">
              <a:buFont typeface="Arial" panose="020B0604020202020204" pitchFamily="34" charset="0"/>
              <a:buChar char="•"/>
            </a:pPr>
            <a:r>
              <a:rPr lang="en-US" sz="1400" b="1" dirty="0"/>
              <a:t>Allow the thermal deformation </a:t>
            </a:r>
            <a:r>
              <a:rPr lang="en-US" sz="1400" dirty="0"/>
              <a:t>without compromising the chamber.</a:t>
            </a:r>
          </a:p>
        </p:txBody>
      </p:sp>
      <p:sp>
        <p:nvSpPr>
          <p:cNvPr id="39" name="CasellaDiTesto 38">
            <a:extLst>
              <a:ext uri="{FF2B5EF4-FFF2-40B4-BE49-F238E27FC236}">
                <a16:creationId xmlns:a16="http://schemas.microsoft.com/office/drawing/2014/main" id="{6C968078-DF46-459E-1A08-77B75F1B5FDF}"/>
              </a:ext>
            </a:extLst>
          </p:cNvPr>
          <p:cNvSpPr txBox="1"/>
          <p:nvPr/>
        </p:nvSpPr>
        <p:spPr>
          <a:xfrm>
            <a:off x="385572" y="1947172"/>
            <a:ext cx="8006887" cy="777770"/>
          </a:xfrm>
          <a:prstGeom prst="rect">
            <a:avLst/>
          </a:prstGeom>
          <a:noFill/>
          <a:ln w="28575">
            <a:noFill/>
          </a:ln>
        </p:spPr>
        <p:txBody>
          <a:bodyPr wrap="square" rtlCol="0" anchor="ctr">
            <a:noAutofit/>
          </a:bodyPr>
          <a:lstStyle/>
          <a:p>
            <a:pPr marL="285750" indent="-285750">
              <a:buFont typeface="Arial" panose="020B0604020202020204" pitchFamily="34" charset="0"/>
              <a:buChar char="•"/>
            </a:pPr>
            <a:r>
              <a:rPr lang="en-GB" sz="1400" dirty="0"/>
              <a:t>The high order mode (</a:t>
            </a:r>
            <a:r>
              <a:rPr lang="en-GB" sz="1400" b="1" dirty="0"/>
              <a:t>HOM</a:t>
            </a:r>
            <a:r>
              <a:rPr lang="en-GB" sz="1400" dirty="0"/>
              <a:t>) </a:t>
            </a:r>
            <a:r>
              <a:rPr lang="en-GB" sz="1400" b="1" dirty="0"/>
              <a:t>absorber have been inserted </a:t>
            </a:r>
            <a:r>
              <a:rPr lang="en-GB" sz="1400" dirty="0"/>
              <a:t>on the bellows and a prototype will be manufactured and tested at INFN-LNF. </a:t>
            </a:r>
          </a:p>
        </p:txBody>
      </p:sp>
      <p:sp>
        <p:nvSpPr>
          <p:cNvPr id="7" name="Title 2">
            <a:extLst>
              <a:ext uri="{FF2B5EF4-FFF2-40B4-BE49-F238E27FC236}">
                <a16:creationId xmlns:a16="http://schemas.microsoft.com/office/drawing/2014/main" id="{6878685D-76DD-1226-27D9-CA40DD009543}"/>
              </a:ext>
            </a:extLst>
          </p:cNvPr>
          <p:cNvSpPr txBox="1">
            <a:spLocks/>
          </p:cNvSpPr>
          <p:nvPr/>
        </p:nvSpPr>
        <p:spPr>
          <a:xfrm>
            <a:off x="459771" y="667272"/>
            <a:ext cx="11017800" cy="1072088"/>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4000" b="1" dirty="0"/>
              <a:t>Bellows with HOM absorber</a:t>
            </a:r>
            <a:endParaRPr lang="en-US" sz="4800" b="1" dirty="0"/>
          </a:p>
        </p:txBody>
      </p:sp>
      <p:pic>
        <p:nvPicPr>
          <p:cNvPr id="41" name="Immagine 40">
            <a:extLst>
              <a:ext uri="{FF2B5EF4-FFF2-40B4-BE49-F238E27FC236}">
                <a16:creationId xmlns:a16="http://schemas.microsoft.com/office/drawing/2014/main" id="{C8902CEF-CF6C-1056-487C-D2414BCA5639}"/>
              </a:ext>
            </a:extLst>
          </p:cNvPr>
          <p:cNvPicPr>
            <a:picLocks noChangeAspect="1"/>
          </p:cNvPicPr>
          <p:nvPr/>
        </p:nvPicPr>
        <p:blipFill>
          <a:blip r:embed="rId2"/>
          <a:stretch>
            <a:fillRect/>
          </a:stretch>
        </p:blipFill>
        <p:spPr>
          <a:xfrm>
            <a:off x="9524006" y="686328"/>
            <a:ext cx="2522367" cy="2589630"/>
          </a:xfrm>
          <a:prstGeom prst="rect">
            <a:avLst/>
          </a:prstGeom>
        </p:spPr>
      </p:pic>
      <p:grpSp>
        <p:nvGrpSpPr>
          <p:cNvPr id="68" name="Gruppo 67">
            <a:extLst>
              <a:ext uri="{FF2B5EF4-FFF2-40B4-BE49-F238E27FC236}">
                <a16:creationId xmlns:a16="http://schemas.microsoft.com/office/drawing/2014/main" id="{6B0AAC80-454A-8A6C-4DE7-995BBB099D99}"/>
              </a:ext>
            </a:extLst>
          </p:cNvPr>
          <p:cNvGrpSpPr/>
          <p:nvPr/>
        </p:nvGrpSpPr>
        <p:grpSpPr>
          <a:xfrm>
            <a:off x="399344" y="3545408"/>
            <a:ext cx="2630232" cy="2487307"/>
            <a:chOff x="8764567" y="3679914"/>
            <a:chExt cx="2630232" cy="2487307"/>
          </a:xfrm>
        </p:grpSpPr>
        <p:sp>
          <p:nvSpPr>
            <p:cNvPr id="51" name="CasellaDiTesto 50">
              <a:extLst>
                <a:ext uri="{FF2B5EF4-FFF2-40B4-BE49-F238E27FC236}">
                  <a16:creationId xmlns:a16="http://schemas.microsoft.com/office/drawing/2014/main" id="{DC78CD8F-3CCA-8273-B7E7-6D3918CD0AD3}"/>
                </a:ext>
              </a:extLst>
            </p:cNvPr>
            <p:cNvSpPr txBox="1"/>
            <p:nvPr/>
          </p:nvSpPr>
          <p:spPr>
            <a:xfrm>
              <a:off x="8764567" y="3679914"/>
              <a:ext cx="2630232" cy="1604735"/>
            </a:xfrm>
            <a:prstGeom prst="rect">
              <a:avLst/>
            </a:prstGeom>
            <a:noFill/>
          </p:spPr>
          <p:txBody>
            <a:bodyPr wrap="square">
              <a:spAutoFit/>
            </a:bodyPr>
            <a:lstStyle/>
            <a:p>
              <a:pPr algn="just">
                <a:lnSpc>
                  <a:spcPts val="1651"/>
                </a:lnSpc>
              </a:pPr>
              <a:r>
                <a:rPr lang="en-GB" sz="1400" dirty="0"/>
                <a:t>Main characteristics:</a:t>
              </a:r>
            </a:p>
            <a:p>
              <a:pPr marL="285750" indent="-285750" algn="just">
                <a:lnSpc>
                  <a:spcPts val="1651"/>
                </a:lnSpc>
                <a:buFont typeface="Arial" panose="020B0604020202020204" pitchFamily="34" charset="0"/>
                <a:buChar char="•"/>
              </a:pPr>
              <a:r>
                <a:rPr lang="en-GB" sz="1400" b="1" dirty="0"/>
                <a:t>Cylindrical envelope</a:t>
              </a:r>
              <a:r>
                <a:rPr lang="en-GB" sz="1400" dirty="0"/>
                <a:t>, to find the space for the HOM absorber. </a:t>
              </a:r>
            </a:p>
            <a:p>
              <a:pPr marL="285750" indent="-285750" algn="just">
                <a:lnSpc>
                  <a:spcPts val="1651"/>
                </a:lnSpc>
                <a:buFont typeface="Arial" panose="020B0604020202020204" pitchFamily="34" charset="0"/>
                <a:buChar char="•"/>
              </a:pPr>
              <a:r>
                <a:rPr lang="en-GB" sz="1400" b="1" dirty="0"/>
                <a:t>Dismountable flanges</a:t>
              </a:r>
              <a:r>
                <a:rPr lang="en-GB" sz="1400" dirty="0"/>
                <a:t>: to simplify the assembly procedure. </a:t>
              </a:r>
            </a:p>
          </p:txBody>
        </p:sp>
        <p:sp>
          <p:nvSpPr>
            <p:cNvPr id="10" name="CasellaDiTesto 9">
              <a:extLst>
                <a:ext uri="{FF2B5EF4-FFF2-40B4-BE49-F238E27FC236}">
                  <a16:creationId xmlns:a16="http://schemas.microsoft.com/office/drawing/2014/main" id="{8A7B6985-F859-1A65-B724-4FF943C304A5}"/>
                </a:ext>
              </a:extLst>
            </p:cNvPr>
            <p:cNvSpPr txBox="1"/>
            <p:nvPr/>
          </p:nvSpPr>
          <p:spPr>
            <a:xfrm>
              <a:off x="8795477" y="5216512"/>
              <a:ext cx="2568412" cy="950709"/>
            </a:xfrm>
            <a:prstGeom prst="rect">
              <a:avLst/>
            </a:prstGeom>
            <a:noFill/>
          </p:spPr>
          <p:txBody>
            <a:bodyPr wrap="square">
              <a:spAutoFit/>
            </a:bodyPr>
            <a:lstStyle/>
            <a:p>
              <a:pPr marL="285750" indent="-285750" algn="just">
                <a:lnSpc>
                  <a:spcPts val="1651"/>
                </a:lnSpc>
                <a:buFont typeface="Arial" panose="020B0604020202020204" pitchFamily="34" charset="0"/>
                <a:buChar char="•"/>
              </a:pPr>
              <a:r>
                <a:rPr lang="en-GB" sz="1400" dirty="0"/>
                <a:t>The distribution of the springs can be modified according to the simulation. </a:t>
              </a:r>
            </a:p>
          </p:txBody>
        </p:sp>
      </p:grpSp>
      <p:sp>
        <p:nvSpPr>
          <p:cNvPr id="16" name="CasellaDiTesto 15">
            <a:extLst>
              <a:ext uri="{FF2B5EF4-FFF2-40B4-BE49-F238E27FC236}">
                <a16:creationId xmlns:a16="http://schemas.microsoft.com/office/drawing/2014/main" id="{DA72F8AB-5FBE-D6B7-75B8-C35960F8B469}"/>
              </a:ext>
            </a:extLst>
          </p:cNvPr>
          <p:cNvSpPr txBox="1"/>
          <p:nvPr/>
        </p:nvSpPr>
        <p:spPr>
          <a:xfrm>
            <a:off x="9182100" y="3608904"/>
            <a:ext cx="2736122" cy="3186890"/>
          </a:xfrm>
          <a:prstGeom prst="rect">
            <a:avLst/>
          </a:prstGeom>
          <a:noFill/>
          <a:ln w="28575">
            <a:noFill/>
          </a:ln>
        </p:spPr>
        <p:txBody>
          <a:bodyPr wrap="square" rtlCol="0" anchor="ctr">
            <a:noAutofit/>
          </a:bodyPr>
          <a:lstStyle>
            <a:defPPr>
              <a:defRPr lang="it-IT"/>
            </a:defPPr>
            <a:lvl1pPr marL="285750" indent="-285750">
              <a:buFont typeface="Arial" panose="020B0604020202020204" pitchFamily="34" charset="0"/>
              <a:buChar char="•"/>
              <a:defRPr sz="1400"/>
            </a:lvl1pPr>
          </a:lstStyle>
          <a:p>
            <a:pPr marL="0" indent="0">
              <a:buNone/>
            </a:pPr>
            <a:r>
              <a:rPr lang="en-GB" sz="1200" dirty="0"/>
              <a:t>Convolutions details:</a:t>
            </a:r>
          </a:p>
          <a:p>
            <a:r>
              <a:rPr lang="en-GB" sz="1200" dirty="0"/>
              <a:t>internal diameter: 90.3 mm</a:t>
            </a:r>
          </a:p>
          <a:p>
            <a:r>
              <a:rPr lang="en-GB" sz="1200" dirty="0"/>
              <a:t>external diameter: 110.3 mm</a:t>
            </a:r>
          </a:p>
          <a:p>
            <a:r>
              <a:rPr lang="en-GB" sz="1200" dirty="0"/>
              <a:t>free length: 23.21 mm</a:t>
            </a:r>
          </a:p>
          <a:p>
            <a:r>
              <a:rPr lang="en-GB" sz="1200" dirty="0"/>
              <a:t>compressed length: 7.26 mm</a:t>
            </a:r>
          </a:p>
          <a:p>
            <a:r>
              <a:rPr lang="en-GB" sz="1200" dirty="0"/>
              <a:t>extended length: 35.1 mm</a:t>
            </a:r>
          </a:p>
          <a:p>
            <a:r>
              <a:rPr lang="en-GB" sz="1200" dirty="0"/>
              <a:t>material: AISI 316l</a:t>
            </a:r>
          </a:p>
          <a:p>
            <a:r>
              <a:rPr lang="en-GB" sz="1200" dirty="0"/>
              <a:t>thickness: 0.15 mm</a:t>
            </a:r>
          </a:p>
          <a:p>
            <a:pPr marL="0" indent="0">
              <a:buNone/>
            </a:pPr>
            <a:r>
              <a:rPr lang="en-GB" sz="1200" dirty="0"/>
              <a:t>Stroke:</a:t>
            </a:r>
          </a:p>
          <a:p>
            <a:r>
              <a:rPr lang="en-GB" sz="1200" dirty="0"/>
              <a:t>axial stroke: 27.83 mm</a:t>
            </a:r>
          </a:p>
          <a:p>
            <a:r>
              <a:rPr lang="en-GB" sz="1200" dirty="0"/>
              <a:t>compression stroke: 15.95 mm</a:t>
            </a:r>
          </a:p>
          <a:p>
            <a:r>
              <a:rPr lang="en-GB" sz="1200" dirty="0"/>
              <a:t>extension stroke: 11.88 mm</a:t>
            </a:r>
          </a:p>
          <a:p>
            <a:r>
              <a:rPr lang="en-GB" sz="1200" dirty="0"/>
              <a:t>maximum angle: 14.45°</a:t>
            </a:r>
          </a:p>
          <a:p>
            <a:r>
              <a:rPr lang="en-GB" sz="1200" dirty="0"/>
              <a:t>radial offset: 1.33 mm</a:t>
            </a:r>
          </a:p>
          <a:p>
            <a:r>
              <a:rPr lang="en-US" sz="1200" dirty="0"/>
              <a:t>spring rate: 4-8 n/mm</a:t>
            </a:r>
          </a:p>
        </p:txBody>
      </p:sp>
      <p:pic>
        <p:nvPicPr>
          <p:cNvPr id="45" name="Immagine 44">
            <a:extLst>
              <a:ext uri="{FF2B5EF4-FFF2-40B4-BE49-F238E27FC236}">
                <a16:creationId xmlns:a16="http://schemas.microsoft.com/office/drawing/2014/main" id="{836B6B61-0B8A-C75D-04B9-6F78FB952368}"/>
              </a:ext>
            </a:extLst>
          </p:cNvPr>
          <p:cNvPicPr>
            <a:picLocks noChangeAspect="1"/>
          </p:cNvPicPr>
          <p:nvPr/>
        </p:nvPicPr>
        <p:blipFill>
          <a:blip r:embed="rId3"/>
          <a:stretch>
            <a:fillRect/>
          </a:stretch>
        </p:blipFill>
        <p:spPr>
          <a:xfrm>
            <a:off x="3843692" y="3392192"/>
            <a:ext cx="3377954" cy="3286957"/>
          </a:xfrm>
          <a:prstGeom prst="rect">
            <a:avLst/>
          </a:prstGeom>
        </p:spPr>
      </p:pic>
      <p:sp>
        <p:nvSpPr>
          <p:cNvPr id="47" name="CasellaDiTesto 46">
            <a:extLst>
              <a:ext uri="{FF2B5EF4-FFF2-40B4-BE49-F238E27FC236}">
                <a16:creationId xmlns:a16="http://schemas.microsoft.com/office/drawing/2014/main" id="{5C76166F-0442-89EE-E2E8-9C64801E313A}"/>
              </a:ext>
            </a:extLst>
          </p:cNvPr>
          <p:cNvSpPr txBox="1"/>
          <p:nvPr/>
        </p:nvSpPr>
        <p:spPr>
          <a:xfrm>
            <a:off x="385572" y="2597493"/>
            <a:ext cx="6096000" cy="584775"/>
          </a:xfrm>
          <a:prstGeom prst="rect">
            <a:avLst/>
          </a:prstGeom>
          <a:noFill/>
          <a:ln w="28575">
            <a:noFill/>
          </a:ln>
        </p:spPr>
        <p:txBody>
          <a:bodyPr wrap="square" rtlCol="0" anchor="ctr">
            <a:noAutofit/>
          </a:bodyPr>
          <a:lstStyle>
            <a:defPPr>
              <a:defRPr lang="it-IT"/>
            </a:defPPr>
            <a:lvl1pPr marL="285750" indent="-285750">
              <a:buFont typeface="Arial" panose="020B0604020202020204" pitchFamily="34" charset="0"/>
              <a:buChar char="•"/>
              <a:defRPr sz="1600"/>
            </a:lvl1pPr>
          </a:lstStyle>
          <a:p>
            <a:r>
              <a:rPr lang="en-GB" sz="1400" dirty="0"/>
              <a:t>The </a:t>
            </a:r>
            <a:r>
              <a:rPr lang="en-GB" sz="1400" b="1" dirty="0"/>
              <a:t>cooling</a:t>
            </a:r>
            <a:r>
              <a:rPr lang="en-GB" sz="1400" dirty="0"/>
              <a:t> has been designed and included in the design.</a:t>
            </a:r>
          </a:p>
          <a:p>
            <a:r>
              <a:rPr lang="en-GB" sz="1400" dirty="0"/>
              <a:t>The HOM absorber currently are an envelope included as space holder: the number and the shape will be defined after dedicated simulation. </a:t>
            </a:r>
          </a:p>
        </p:txBody>
      </p:sp>
      <p:cxnSp>
        <p:nvCxnSpPr>
          <p:cNvPr id="49" name="Connettore 2 48">
            <a:extLst>
              <a:ext uri="{FF2B5EF4-FFF2-40B4-BE49-F238E27FC236}">
                <a16:creationId xmlns:a16="http://schemas.microsoft.com/office/drawing/2014/main" id="{F037CDDD-C326-CBA3-46BB-365C52767A29}"/>
              </a:ext>
            </a:extLst>
          </p:cNvPr>
          <p:cNvCxnSpPr>
            <a:cxnSpLocks/>
          </p:cNvCxnSpPr>
          <p:nvPr/>
        </p:nvCxnSpPr>
        <p:spPr>
          <a:xfrm>
            <a:off x="4466336" y="3816350"/>
            <a:ext cx="431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nettore 2 51">
            <a:extLst>
              <a:ext uri="{FF2B5EF4-FFF2-40B4-BE49-F238E27FC236}">
                <a16:creationId xmlns:a16="http://schemas.microsoft.com/office/drawing/2014/main" id="{0EF4A0C5-5189-7ED6-B34A-D34074FF8F61}"/>
              </a:ext>
            </a:extLst>
          </p:cNvPr>
          <p:cNvCxnSpPr>
            <a:cxnSpLocks/>
          </p:cNvCxnSpPr>
          <p:nvPr/>
        </p:nvCxnSpPr>
        <p:spPr>
          <a:xfrm flipH="1">
            <a:off x="6237657" y="3460750"/>
            <a:ext cx="639393" cy="355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ttore 2 54">
            <a:extLst>
              <a:ext uri="{FF2B5EF4-FFF2-40B4-BE49-F238E27FC236}">
                <a16:creationId xmlns:a16="http://schemas.microsoft.com/office/drawing/2014/main" id="{5DE8A6F0-33DC-6EA9-E004-DC36146FF68E}"/>
              </a:ext>
            </a:extLst>
          </p:cNvPr>
          <p:cNvCxnSpPr>
            <a:cxnSpLocks/>
          </p:cNvCxnSpPr>
          <p:nvPr/>
        </p:nvCxnSpPr>
        <p:spPr>
          <a:xfrm flipV="1">
            <a:off x="3575050" y="4660081"/>
            <a:ext cx="717517" cy="4643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onnettore 2 58">
            <a:extLst>
              <a:ext uri="{FF2B5EF4-FFF2-40B4-BE49-F238E27FC236}">
                <a16:creationId xmlns:a16="http://schemas.microsoft.com/office/drawing/2014/main" id="{BF1B0EF9-3F67-F674-AD98-99BFE11D3C43}"/>
              </a:ext>
            </a:extLst>
          </p:cNvPr>
          <p:cNvCxnSpPr>
            <a:cxnSpLocks/>
          </p:cNvCxnSpPr>
          <p:nvPr/>
        </p:nvCxnSpPr>
        <p:spPr>
          <a:xfrm flipH="1">
            <a:off x="5532669" y="4756150"/>
            <a:ext cx="1719887" cy="4840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CasellaDiTesto 62">
            <a:extLst>
              <a:ext uri="{FF2B5EF4-FFF2-40B4-BE49-F238E27FC236}">
                <a16:creationId xmlns:a16="http://schemas.microsoft.com/office/drawing/2014/main" id="{6C7D6461-2758-D621-8A3A-ABA182337C3B}"/>
              </a:ext>
            </a:extLst>
          </p:cNvPr>
          <p:cNvSpPr txBox="1"/>
          <p:nvPr/>
        </p:nvSpPr>
        <p:spPr>
          <a:xfrm>
            <a:off x="6736499" y="3231833"/>
            <a:ext cx="939800" cy="230875"/>
          </a:xfrm>
          <a:prstGeom prst="rect">
            <a:avLst/>
          </a:prstGeom>
          <a:noFill/>
        </p:spPr>
        <p:txBody>
          <a:bodyPr wrap="square" rtlCol="0">
            <a:noAutofit/>
          </a:bodyPr>
          <a:lstStyle/>
          <a:p>
            <a:pPr algn="ctr">
              <a:lnSpc>
                <a:spcPts val="1651"/>
              </a:lnSpc>
            </a:pPr>
            <a:r>
              <a:rPr lang="en-GB" sz="1200" dirty="0"/>
              <a:t>Flange</a:t>
            </a:r>
          </a:p>
        </p:txBody>
      </p:sp>
      <p:sp>
        <p:nvSpPr>
          <p:cNvPr id="64" name="CasellaDiTesto 63">
            <a:extLst>
              <a:ext uri="{FF2B5EF4-FFF2-40B4-BE49-F238E27FC236}">
                <a16:creationId xmlns:a16="http://schemas.microsoft.com/office/drawing/2014/main" id="{FEFE857C-5BE9-AEE4-D921-48431737730B}"/>
              </a:ext>
            </a:extLst>
          </p:cNvPr>
          <p:cNvSpPr txBox="1"/>
          <p:nvPr/>
        </p:nvSpPr>
        <p:spPr>
          <a:xfrm>
            <a:off x="3402042" y="3623067"/>
            <a:ext cx="1148752" cy="230875"/>
          </a:xfrm>
          <a:prstGeom prst="rect">
            <a:avLst/>
          </a:prstGeom>
          <a:noFill/>
        </p:spPr>
        <p:txBody>
          <a:bodyPr wrap="square" rtlCol="0">
            <a:noAutofit/>
          </a:bodyPr>
          <a:lstStyle/>
          <a:p>
            <a:pPr algn="ctr">
              <a:lnSpc>
                <a:spcPts val="1651"/>
              </a:lnSpc>
            </a:pPr>
            <a:r>
              <a:rPr lang="en-GB" sz="1200" dirty="0"/>
              <a:t>Convolutions</a:t>
            </a:r>
          </a:p>
        </p:txBody>
      </p:sp>
      <p:sp>
        <p:nvSpPr>
          <p:cNvPr id="66" name="CasellaDiTesto 65">
            <a:extLst>
              <a:ext uri="{FF2B5EF4-FFF2-40B4-BE49-F238E27FC236}">
                <a16:creationId xmlns:a16="http://schemas.microsoft.com/office/drawing/2014/main" id="{F3929950-9771-32C9-5ED6-7B4835AE77D9}"/>
              </a:ext>
            </a:extLst>
          </p:cNvPr>
          <p:cNvSpPr txBox="1"/>
          <p:nvPr/>
        </p:nvSpPr>
        <p:spPr>
          <a:xfrm>
            <a:off x="2830118" y="5035670"/>
            <a:ext cx="1148752" cy="230875"/>
          </a:xfrm>
          <a:prstGeom prst="rect">
            <a:avLst/>
          </a:prstGeom>
          <a:noFill/>
        </p:spPr>
        <p:txBody>
          <a:bodyPr wrap="square" rtlCol="0">
            <a:noAutofit/>
          </a:bodyPr>
          <a:lstStyle/>
          <a:p>
            <a:pPr algn="ctr">
              <a:lnSpc>
                <a:spcPts val="1651"/>
              </a:lnSpc>
            </a:pPr>
            <a:r>
              <a:rPr lang="en-GB" sz="1200" dirty="0"/>
              <a:t>Cooling</a:t>
            </a:r>
          </a:p>
        </p:txBody>
      </p:sp>
      <p:sp>
        <p:nvSpPr>
          <p:cNvPr id="67" name="CasellaDiTesto 66">
            <a:extLst>
              <a:ext uri="{FF2B5EF4-FFF2-40B4-BE49-F238E27FC236}">
                <a16:creationId xmlns:a16="http://schemas.microsoft.com/office/drawing/2014/main" id="{592EADBE-0FC3-05F0-B11A-BF0A8B5863D7}"/>
              </a:ext>
            </a:extLst>
          </p:cNvPr>
          <p:cNvSpPr txBox="1"/>
          <p:nvPr/>
        </p:nvSpPr>
        <p:spPr>
          <a:xfrm>
            <a:off x="6995718" y="4558187"/>
            <a:ext cx="1148752" cy="230875"/>
          </a:xfrm>
          <a:prstGeom prst="rect">
            <a:avLst/>
          </a:prstGeom>
          <a:noFill/>
        </p:spPr>
        <p:txBody>
          <a:bodyPr wrap="square" rtlCol="0">
            <a:noAutofit/>
          </a:bodyPr>
          <a:lstStyle/>
          <a:p>
            <a:pPr algn="ctr">
              <a:lnSpc>
                <a:spcPts val="1651"/>
              </a:lnSpc>
            </a:pPr>
            <a:r>
              <a:rPr lang="en-GB" sz="1200" dirty="0"/>
              <a:t>Springs</a:t>
            </a:r>
          </a:p>
        </p:txBody>
      </p:sp>
      <p:cxnSp>
        <p:nvCxnSpPr>
          <p:cNvPr id="3" name="Connettore 2 2">
            <a:extLst>
              <a:ext uri="{FF2B5EF4-FFF2-40B4-BE49-F238E27FC236}">
                <a16:creationId xmlns:a16="http://schemas.microsoft.com/office/drawing/2014/main" id="{5BE7B63C-EC31-6815-8677-9AA863A9D404}"/>
              </a:ext>
            </a:extLst>
          </p:cNvPr>
          <p:cNvCxnSpPr>
            <a:cxnSpLocks/>
          </p:cNvCxnSpPr>
          <p:nvPr/>
        </p:nvCxnSpPr>
        <p:spPr>
          <a:xfrm flipH="1">
            <a:off x="5487364" y="3999553"/>
            <a:ext cx="1719887" cy="4840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CasellaDiTesto 3">
            <a:extLst>
              <a:ext uri="{FF2B5EF4-FFF2-40B4-BE49-F238E27FC236}">
                <a16:creationId xmlns:a16="http://schemas.microsoft.com/office/drawing/2014/main" id="{3D5288E1-A49F-1C6B-7A00-A70DD28CF83F}"/>
              </a:ext>
            </a:extLst>
          </p:cNvPr>
          <p:cNvSpPr txBox="1"/>
          <p:nvPr/>
        </p:nvSpPr>
        <p:spPr>
          <a:xfrm>
            <a:off x="6950412" y="3801590"/>
            <a:ext cx="1596359" cy="230875"/>
          </a:xfrm>
          <a:prstGeom prst="rect">
            <a:avLst/>
          </a:prstGeom>
          <a:noFill/>
        </p:spPr>
        <p:txBody>
          <a:bodyPr wrap="square" rtlCol="0">
            <a:noAutofit/>
          </a:bodyPr>
          <a:lstStyle/>
          <a:p>
            <a:pPr algn="ctr">
              <a:lnSpc>
                <a:spcPts val="1651"/>
              </a:lnSpc>
            </a:pPr>
            <a:r>
              <a:rPr lang="en-GB" sz="1200" dirty="0"/>
              <a:t>HOM absorber</a:t>
            </a:r>
          </a:p>
        </p:txBody>
      </p:sp>
    </p:spTree>
    <p:extLst>
      <p:ext uri="{BB962C8B-B14F-4D97-AF65-F5344CB8AC3E}">
        <p14:creationId xmlns:p14="http://schemas.microsoft.com/office/powerpoint/2010/main" val="88979150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fade">
                                      <p:cBhvr>
                                        <p:cTn id="7" dur="500"/>
                                        <p:tgtEl>
                                          <p:spTgt spid="31">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1">
                                            <p:txEl>
                                              <p:pRg st="1" end="1"/>
                                            </p:txEl>
                                          </p:spTgt>
                                        </p:tgtEl>
                                        <p:attrNameLst>
                                          <p:attrName>style.visibility</p:attrName>
                                        </p:attrNameLst>
                                      </p:cBhvr>
                                      <p:to>
                                        <p:strVal val="visible"/>
                                      </p:to>
                                    </p:set>
                                    <p:animEffect transition="in" filter="fade">
                                      <p:cBhvr>
                                        <p:cTn id="10" dur="500"/>
                                        <p:tgtEl>
                                          <p:spTgt spid="3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1">
                                            <p:txEl>
                                              <p:pRg st="2" end="2"/>
                                            </p:txEl>
                                          </p:spTgt>
                                        </p:tgtEl>
                                        <p:attrNameLst>
                                          <p:attrName>style.visibility</p:attrName>
                                        </p:attrNameLst>
                                      </p:cBhvr>
                                      <p:to>
                                        <p:strVal val="visible"/>
                                      </p:to>
                                    </p:set>
                                    <p:animEffect transition="in" filter="fade">
                                      <p:cBhvr>
                                        <p:cTn id="15" dur="500"/>
                                        <p:tgtEl>
                                          <p:spTgt spid="31">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1">
                                            <p:txEl>
                                              <p:pRg st="3" end="3"/>
                                            </p:txEl>
                                          </p:spTgt>
                                        </p:tgtEl>
                                        <p:attrNameLst>
                                          <p:attrName>style.visibility</p:attrName>
                                        </p:attrNameLst>
                                      </p:cBhvr>
                                      <p:to>
                                        <p:strVal val="visible"/>
                                      </p:to>
                                    </p:set>
                                    <p:animEffect transition="in" filter="fade">
                                      <p:cBhvr>
                                        <p:cTn id="20" dur="500"/>
                                        <p:tgtEl>
                                          <p:spTgt spid="31">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9">
                                            <p:txEl>
                                              <p:pRg st="0" end="0"/>
                                            </p:txEl>
                                          </p:spTgt>
                                        </p:tgtEl>
                                        <p:attrNameLst>
                                          <p:attrName>style.visibility</p:attrName>
                                        </p:attrNameLst>
                                      </p:cBhvr>
                                      <p:to>
                                        <p:strVal val="visible"/>
                                      </p:to>
                                    </p:set>
                                    <p:animEffect transition="in" filter="fade">
                                      <p:cBhvr>
                                        <p:cTn id="25" dur="500"/>
                                        <p:tgtEl>
                                          <p:spTgt spid="39">
                                            <p:txEl>
                                              <p:pRg st="0" end="0"/>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7">
                                            <p:txEl>
                                              <p:pRg st="0" end="0"/>
                                            </p:txEl>
                                          </p:spTgt>
                                        </p:tgtEl>
                                        <p:attrNameLst>
                                          <p:attrName>style.visibility</p:attrName>
                                        </p:attrNameLst>
                                      </p:cBhvr>
                                      <p:to>
                                        <p:strVal val="visible"/>
                                      </p:to>
                                    </p:set>
                                    <p:animEffect transition="in" filter="fade">
                                      <p:cBhvr>
                                        <p:cTn id="36" dur="500"/>
                                        <p:tgtEl>
                                          <p:spTgt spid="47">
                                            <p:txEl>
                                              <p:pRg st="0" end="0"/>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fade">
                                      <p:cBhvr>
                                        <p:cTn id="39" dur="500"/>
                                        <p:tgtEl>
                                          <p:spTgt spid="5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6"/>
                                        </p:tgtEl>
                                        <p:attrNameLst>
                                          <p:attrName>style.visibility</p:attrName>
                                        </p:attrNameLst>
                                      </p:cBhvr>
                                      <p:to>
                                        <p:strVal val="visible"/>
                                      </p:to>
                                    </p:set>
                                    <p:animEffect transition="in" filter="fade">
                                      <p:cBhvr>
                                        <p:cTn id="42" dur="500"/>
                                        <p:tgtEl>
                                          <p:spTgt spid="6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7">
                                            <p:txEl>
                                              <p:pRg st="1" end="1"/>
                                            </p:txEl>
                                          </p:spTgt>
                                        </p:tgtEl>
                                        <p:attrNameLst>
                                          <p:attrName>style.visibility</p:attrName>
                                        </p:attrNameLst>
                                      </p:cBhvr>
                                      <p:to>
                                        <p:strVal val="visible"/>
                                      </p:to>
                                    </p:set>
                                    <p:animEffect transition="in" filter="fade">
                                      <p:cBhvr>
                                        <p:cTn id="47" dur="500"/>
                                        <p:tgtEl>
                                          <p:spTgt spid="47">
                                            <p:txEl>
                                              <p:pRg st="1" end="1"/>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fade">
                                      <p:cBhvr>
                                        <p:cTn id="55" dur="500"/>
                                        <p:tgtEl>
                                          <p:spTgt spid="6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fade">
                                      <p:cBhvr>
                                        <p:cTn id="63" dur="500"/>
                                        <p:tgtEl>
                                          <p:spTgt spid="67"/>
                                        </p:tgtEl>
                                      </p:cBhvr>
                                    </p:animEffect>
                                  </p:childTnLst>
                                </p:cTn>
                              </p:par>
                              <p:par>
                                <p:cTn id="64" presetID="10" presetClass="entr" presetSubtype="0" fill="hold"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500"/>
                                        <p:tgtEl>
                                          <p:spTgt spid="59"/>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500"/>
                                        <p:tgtEl>
                                          <p:spTgt spid="64"/>
                                        </p:tgtEl>
                                      </p:cBhvr>
                                    </p:animEffect>
                                  </p:childTnLst>
                                </p:cTn>
                              </p:par>
                              <p:par>
                                <p:cTn id="70" presetID="10" presetClass="entr" presetSubtype="0" fill="hold" nodeType="with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fade">
                                      <p:cBhvr>
                                        <p:cTn id="72" dur="500"/>
                                        <p:tgtEl>
                                          <p:spTgt spid="49"/>
                                        </p:tgtEl>
                                      </p:cBhvr>
                                    </p:animEffect>
                                  </p:childTnLst>
                                </p:cTn>
                              </p:par>
                              <p:par>
                                <p:cTn id="73" presetID="10" presetClass="entr" presetSubtype="0" fill="hold" nodeType="with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fade">
                                      <p:cBhvr>
                                        <p:cTn id="75" dur="500"/>
                                        <p:tgtEl>
                                          <p:spTgt spid="5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fade">
                                      <p:cBhvr>
                                        <p:cTn id="7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63" grpId="0"/>
      <p:bldP spid="64" grpId="0"/>
      <p:bldP spid="66" grpId="0"/>
      <p:bldP spid="67"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9BB045DE-C54D-1775-932F-DA5055DCF856}"/>
              </a:ext>
            </a:extLst>
          </p:cNvPr>
          <p:cNvSpPr txBox="1"/>
          <p:nvPr/>
        </p:nvSpPr>
        <p:spPr>
          <a:xfrm>
            <a:off x="9253440" y="4020373"/>
            <a:ext cx="2406961" cy="514693"/>
          </a:xfrm>
          <a:prstGeom prst="rect">
            <a:avLst/>
          </a:prstGeom>
          <a:noFill/>
        </p:spPr>
        <p:txBody>
          <a:bodyPr wrap="square" rtlCol="0">
            <a:noAutofit/>
          </a:bodyPr>
          <a:lstStyle/>
          <a:p>
            <a:pPr algn="ctr">
              <a:lnSpc>
                <a:spcPts val="1651"/>
              </a:lnSpc>
            </a:pPr>
            <a:r>
              <a:rPr lang="en-GB" sz="1200" dirty="0"/>
              <a:t>Two options</a:t>
            </a:r>
          </a:p>
        </p:txBody>
      </p:sp>
      <p:sp>
        <p:nvSpPr>
          <p:cNvPr id="45" name="Arrow: Right 44">
            <a:extLst>
              <a:ext uri="{FF2B5EF4-FFF2-40B4-BE49-F238E27FC236}">
                <a16:creationId xmlns:a16="http://schemas.microsoft.com/office/drawing/2014/main" id="{B4AC4BF2-958C-9FA8-A29E-E792AC83068F}"/>
              </a:ext>
            </a:extLst>
          </p:cNvPr>
          <p:cNvSpPr/>
          <p:nvPr/>
        </p:nvSpPr>
        <p:spPr>
          <a:xfrm rot="12576837" flipH="1">
            <a:off x="9943444" y="4684093"/>
            <a:ext cx="577516" cy="1525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D5C4E722-D01E-CD75-D2AA-125FE33BAA03}"/>
              </a:ext>
            </a:extLst>
          </p:cNvPr>
          <p:cNvSpPr>
            <a:spLocks noGrp="1"/>
          </p:cNvSpPr>
          <p:nvPr>
            <p:ph type="sldNum" sz="quarter" idx="10"/>
          </p:nvPr>
        </p:nvSpPr>
        <p:spPr/>
        <p:txBody>
          <a:bodyPr/>
          <a:lstStyle/>
          <a:p>
            <a:fld id="{88A1DFE4-5FC5-43BD-BB7E-75EAD82B965F}" type="slidenum">
              <a:rPr lang="en-US" noProof="0" smtClean="0"/>
              <a:pPr/>
              <a:t>11</a:t>
            </a:fld>
            <a:endParaRPr lang="en-US" noProof="0"/>
          </a:p>
        </p:txBody>
      </p:sp>
      <p:sp>
        <p:nvSpPr>
          <p:cNvPr id="5" name="Title 4">
            <a:extLst>
              <a:ext uri="{FF2B5EF4-FFF2-40B4-BE49-F238E27FC236}">
                <a16:creationId xmlns:a16="http://schemas.microsoft.com/office/drawing/2014/main" id="{1269A5D6-B17C-137D-C61E-A5BA9F4B7AF4}"/>
              </a:ext>
            </a:extLst>
          </p:cNvPr>
          <p:cNvSpPr>
            <a:spLocks noGrp="1"/>
          </p:cNvSpPr>
          <p:nvPr>
            <p:ph type="title"/>
          </p:nvPr>
        </p:nvSpPr>
        <p:spPr>
          <a:xfrm>
            <a:off x="175625" y="673066"/>
            <a:ext cx="11017800" cy="1072088"/>
          </a:xfrm>
        </p:spPr>
        <p:txBody>
          <a:bodyPr/>
          <a:lstStyle/>
          <a:p>
            <a:r>
              <a:rPr lang="en-GB" sz="4000" b="1" dirty="0"/>
              <a:t>Remote vacuum connection</a:t>
            </a:r>
            <a:endParaRPr lang="en-US" sz="4000" b="1" dirty="0"/>
          </a:p>
        </p:txBody>
      </p:sp>
      <p:sp>
        <p:nvSpPr>
          <p:cNvPr id="35" name="TextBox 34">
            <a:extLst>
              <a:ext uri="{FF2B5EF4-FFF2-40B4-BE49-F238E27FC236}">
                <a16:creationId xmlns:a16="http://schemas.microsoft.com/office/drawing/2014/main" id="{395A298D-84C7-90E7-FFEB-9BCE53FF40D6}"/>
              </a:ext>
            </a:extLst>
          </p:cNvPr>
          <p:cNvSpPr txBox="1"/>
          <p:nvPr/>
        </p:nvSpPr>
        <p:spPr>
          <a:xfrm>
            <a:off x="216876" y="6349438"/>
            <a:ext cx="2701120" cy="338554"/>
          </a:xfrm>
          <a:prstGeom prst="rect">
            <a:avLst/>
          </a:prstGeom>
          <a:noFill/>
          <a:ln w="19050">
            <a:solidFill>
              <a:srgbClr val="FF0000"/>
            </a:solidFill>
          </a:ln>
        </p:spPr>
        <p:txBody>
          <a:bodyPr wrap="square">
            <a:spAutoFit/>
          </a:bodyPr>
          <a:lstStyle/>
          <a:p>
            <a:pPr algn="ctr"/>
            <a:r>
              <a:rPr lang="en-US" sz="1600"/>
              <a:t>Remote vacuum connection </a:t>
            </a:r>
          </a:p>
        </p:txBody>
      </p:sp>
      <p:pic>
        <p:nvPicPr>
          <p:cNvPr id="4" name="Picture 3">
            <a:extLst>
              <a:ext uri="{FF2B5EF4-FFF2-40B4-BE49-F238E27FC236}">
                <a16:creationId xmlns:a16="http://schemas.microsoft.com/office/drawing/2014/main" id="{D2D5C8B7-1B49-DF84-66E7-0C76FEF146C4}"/>
              </a:ext>
            </a:extLst>
          </p:cNvPr>
          <p:cNvPicPr>
            <a:picLocks noChangeAspect="1"/>
          </p:cNvPicPr>
          <p:nvPr/>
        </p:nvPicPr>
        <p:blipFill>
          <a:blip r:embed="rId3"/>
          <a:stretch>
            <a:fillRect/>
          </a:stretch>
        </p:blipFill>
        <p:spPr>
          <a:xfrm>
            <a:off x="175625" y="1367051"/>
            <a:ext cx="7705441" cy="4356778"/>
          </a:xfrm>
          <a:prstGeom prst="rect">
            <a:avLst/>
          </a:prstGeom>
        </p:spPr>
      </p:pic>
      <p:sp>
        <p:nvSpPr>
          <p:cNvPr id="26" name="Oval 25">
            <a:extLst>
              <a:ext uri="{FF2B5EF4-FFF2-40B4-BE49-F238E27FC236}">
                <a16:creationId xmlns:a16="http://schemas.microsoft.com/office/drawing/2014/main" id="{D9CC1710-6819-1427-7D3C-F92362F8E949}"/>
              </a:ext>
            </a:extLst>
          </p:cNvPr>
          <p:cNvSpPr/>
          <p:nvPr/>
        </p:nvSpPr>
        <p:spPr>
          <a:xfrm>
            <a:off x="1959429" y="1986929"/>
            <a:ext cx="2414483" cy="287507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a:extLst>
              <a:ext uri="{FF2B5EF4-FFF2-40B4-BE49-F238E27FC236}">
                <a16:creationId xmlns:a16="http://schemas.microsoft.com/office/drawing/2014/main" id="{ADBFA4D8-5DEE-C57D-73EB-EFCB3C5C92D6}"/>
              </a:ext>
            </a:extLst>
          </p:cNvPr>
          <p:cNvCxnSpPr>
            <a:cxnSpLocks/>
          </p:cNvCxnSpPr>
          <p:nvPr/>
        </p:nvCxnSpPr>
        <p:spPr>
          <a:xfrm flipV="1">
            <a:off x="1478165" y="4709504"/>
            <a:ext cx="1003778" cy="157261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A4265C9F-4160-9929-CA83-65313DD5BD22}"/>
              </a:ext>
            </a:extLst>
          </p:cNvPr>
          <p:cNvSpPr txBox="1"/>
          <p:nvPr/>
        </p:nvSpPr>
        <p:spPr>
          <a:xfrm>
            <a:off x="7933967" y="1855859"/>
            <a:ext cx="3784183" cy="2207377"/>
          </a:xfrm>
          <a:prstGeom prst="rect">
            <a:avLst/>
          </a:prstGeom>
          <a:noFill/>
        </p:spPr>
        <p:txBody>
          <a:bodyPr wrap="square" rtlCol="0">
            <a:noAutofit/>
          </a:bodyPr>
          <a:lstStyle/>
          <a:p>
            <a:pPr marL="171450" indent="-171450" algn="just">
              <a:buFont typeface="Arial" panose="020B0604020202020204" pitchFamily="34" charset="0"/>
              <a:buChar char="•"/>
            </a:pPr>
            <a:r>
              <a:rPr lang="en-GB" sz="1600" dirty="0"/>
              <a:t>The vacuum chamber mounted on the Support Tube has to be </a:t>
            </a:r>
            <a:r>
              <a:rPr lang="en-GB" sz="1600" b="1" dirty="0"/>
              <a:t>connected to the vacuum chamber </a:t>
            </a:r>
            <a:r>
              <a:rPr lang="en-GB" sz="1600" dirty="0"/>
              <a:t>from the cryomagnetic system. </a:t>
            </a:r>
          </a:p>
          <a:p>
            <a:pPr marL="171450" indent="-171450" algn="just">
              <a:buFont typeface="Arial" panose="020B0604020202020204" pitchFamily="34" charset="0"/>
              <a:buChar char="•"/>
            </a:pPr>
            <a:r>
              <a:rPr lang="en-GB" sz="1600" dirty="0"/>
              <a:t>The </a:t>
            </a:r>
            <a:r>
              <a:rPr lang="en-GB" sz="1600" b="1" dirty="0"/>
              <a:t>connection has to be remote</a:t>
            </a:r>
            <a:r>
              <a:rPr lang="en-GB" sz="1600" dirty="0"/>
              <a:t>, indeed it is not possible to reach the inner part of the detector to connect the flanges. </a:t>
            </a:r>
          </a:p>
        </p:txBody>
      </p:sp>
      <p:sp>
        <p:nvSpPr>
          <p:cNvPr id="21" name="TextBox 20">
            <a:extLst>
              <a:ext uri="{FF2B5EF4-FFF2-40B4-BE49-F238E27FC236}">
                <a16:creationId xmlns:a16="http://schemas.microsoft.com/office/drawing/2014/main" id="{3053ACBB-0F64-8967-F4A0-19BA76C7648E}"/>
              </a:ext>
            </a:extLst>
          </p:cNvPr>
          <p:cNvSpPr txBox="1"/>
          <p:nvPr/>
        </p:nvSpPr>
        <p:spPr>
          <a:xfrm>
            <a:off x="8328337" y="951763"/>
            <a:ext cx="3389813" cy="746358"/>
          </a:xfrm>
          <a:prstGeom prst="rect">
            <a:avLst/>
          </a:prstGeom>
          <a:noFill/>
          <a:ln w="28575">
            <a:solidFill>
              <a:srgbClr val="FF0000"/>
            </a:solidFill>
          </a:ln>
        </p:spPr>
        <p:txBody>
          <a:bodyPr wrap="square">
            <a:spAutoFit/>
          </a:bodyPr>
          <a:lstStyle/>
          <a:p>
            <a:pPr algn="ctr">
              <a:lnSpc>
                <a:spcPts val="1651"/>
              </a:lnSpc>
            </a:pPr>
            <a:r>
              <a:rPr lang="en-GB" sz="1600" dirty="0"/>
              <a:t>The remote vacuum connection it is necessary for the assembly procedure. </a:t>
            </a:r>
          </a:p>
        </p:txBody>
      </p:sp>
      <p:sp>
        <p:nvSpPr>
          <p:cNvPr id="27" name="Arrow: Down 26">
            <a:extLst>
              <a:ext uri="{FF2B5EF4-FFF2-40B4-BE49-F238E27FC236}">
                <a16:creationId xmlns:a16="http://schemas.microsoft.com/office/drawing/2014/main" id="{54748649-0C6E-33BE-5561-35F899A5351F}"/>
              </a:ext>
            </a:extLst>
          </p:cNvPr>
          <p:cNvSpPr/>
          <p:nvPr/>
        </p:nvSpPr>
        <p:spPr>
          <a:xfrm>
            <a:off x="9712617" y="4008234"/>
            <a:ext cx="226881" cy="51563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Right 29">
            <a:extLst>
              <a:ext uri="{FF2B5EF4-FFF2-40B4-BE49-F238E27FC236}">
                <a16:creationId xmlns:a16="http://schemas.microsoft.com/office/drawing/2014/main" id="{0BFD4A33-02D2-0C9F-94B6-EA0D99950B59}"/>
              </a:ext>
            </a:extLst>
          </p:cNvPr>
          <p:cNvSpPr/>
          <p:nvPr/>
        </p:nvSpPr>
        <p:spPr>
          <a:xfrm rot="9023163">
            <a:off x="9135141" y="4667796"/>
            <a:ext cx="577516" cy="1525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F13747E8-ADE2-866D-6925-2FA4141E6667}"/>
              </a:ext>
            </a:extLst>
          </p:cNvPr>
          <p:cNvSpPr txBox="1"/>
          <p:nvPr/>
        </p:nvSpPr>
        <p:spPr>
          <a:xfrm>
            <a:off x="7943725" y="4918963"/>
            <a:ext cx="1959371" cy="514693"/>
          </a:xfrm>
          <a:prstGeom prst="rect">
            <a:avLst/>
          </a:prstGeom>
          <a:noFill/>
        </p:spPr>
        <p:txBody>
          <a:bodyPr wrap="square" rtlCol="0">
            <a:noAutofit/>
          </a:bodyPr>
          <a:lstStyle/>
          <a:p>
            <a:pPr algn="ctr">
              <a:lnSpc>
                <a:spcPts val="1651"/>
              </a:lnSpc>
            </a:pPr>
            <a:r>
              <a:rPr lang="en-GB" sz="1200" dirty="0"/>
              <a:t>Mechanical connection (as designed by DESY for </a:t>
            </a:r>
            <a:r>
              <a:rPr lang="en-GB" sz="1200" dirty="0" err="1"/>
              <a:t>SuperKEKB</a:t>
            </a:r>
            <a:r>
              <a:rPr lang="en-GB" sz="1200" dirty="0"/>
              <a:t>)</a:t>
            </a:r>
          </a:p>
        </p:txBody>
      </p:sp>
      <p:sp>
        <p:nvSpPr>
          <p:cNvPr id="36" name="TextBox 35">
            <a:extLst>
              <a:ext uri="{FF2B5EF4-FFF2-40B4-BE49-F238E27FC236}">
                <a16:creationId xmlns:a16="http://schemas.microsoft.com/office/drawing/2014/main" id="{D1ACF775-6318-9672-D056-CE9A22D14B24}"/>
              </a:ext>
            </a:extLst>
          </p:cNvPr>
          <p:cNvSpPr txBox="1"/>
          <p:nvPr/>
        </p:nvSpPr>
        <p:spPr>
          <a:xfrm>
            <a:off x="9936411" y="4931754"/>
            <a:ext cx="1959371" cy="514693"/>
          </a:xfrm>
          <a:prstGeom prst="rect">
            <a:avLst/>
          </a:prstGeom>
          <a:noFill/>
        </p:spPr>
        <p:txBody>
          <a:bodyPr wrap="square" rtlCol="0">
            <a:noAutofit/>
          </a:bodyPr>
          <a:lstStyle/>
          <a:p>
            <a:pPr algn="ctr">
              <a:lnSpc>
                <a:spcPts val="1651"/>
              </a:lnSpc>
            </a:pPr>
            <a:r>
              <a:rPr lang="en-GB" sz="1200" dirty="0"/>
              <a:t>Shape memory alloy connection (SMA)</a:t>
            </a:r>
          </a:p>
        </p:txBody>
      </p:sp>
      <p:sp>
        <p:nvSpPr>
          <p:cNvPr id="37" name="TextBox 36">
            <a:extLst>
              <a:ext uri="{FF2B5EF4-FFF2-40B4-BE49-F238E27FC236}">
                <a16:creationId xmlns:a16="http://schemas.microsoft.com/office/drawing/2014/main" id="{CE4E2F3E-67F9-8F79-1191-1462AF86467F}"/>
              </a:ext>
            </a:extLst>
          </p:cNvPr>
          <p:cNvSpPr txBox="1"/>
          <p:nvPr/>
        </p:nvSpPr>
        <p:spPr>
          <a:xfrm>
            <a:off x="10023243" y="5455008"/>
            <a:ext cx="2406961" cy="577515"/>
          </a:xfrm>
          <a:prstGeom prst="rect">
            <a:avLst/>
          </a:prstGeom>
          <a:noFill/>
        </p:spPr>
        <p:txBody>
          <a:bodyPr wrap="square" rtlCol="0">
            <a:noAutofit/>
          </a:bodyPr>
          <a:lstStyle/>
          <a:p>
            <a:pPr marL="171450" indent="-171450" algn="just">
              <a:lnSpc>
                <a:spcPts val="1651"/>
              </a:lnSpc>
              <a:buFont typeface="Arial" panose="020B0604020202020204" pitchFamily="34" charset="0"/>
              <a:buChar char="•"/>
            </a:pPr>
            <a:r>
              <a:rPr lang="en-US" sz="1200" dirty="0"/>
              <a:t>CERN-TE/VSC</a:t>
            </a:r>
          </a:p>
          <a:p>
            <a:pPr marL="171450" indent="-171450" algn="just">
              <a:lnSpc>
                <a:spcPts val="1651"/>
              </a:lnSpc>
              <a:buFont typeface="Arial" panose="020B0604020202020204" pitchFamily="34" charset="0"/>
              <a:buChar char="•"/>
            </a:pPr>
            <a:r>
              <a:rPr lang="en-US" sz="1200" dirty="0"/>
              <a:t>University of Calabria, Italy</a:t>
            </a:r>
            <a:endParaRPr lang="en-GB" sz="1200" dirty="0"/>
          </a:p>
        </p:txBody>
      </p:sp>
      <p:sp>
        <p:nvSpPr>
          <p:cNvPr id="40" name="TextBox 39">
            <a:extLst>
              <a:ext uri="{FF2B5EF4-FFF2-40B4-BE49-F238E27FC236}">
                <a16:creationId xmlns:a16="http://schemas.microsoft.com/office/drawing/2014/main" id="{36C77877-0B83-7A26-8A3E-731059B7C231}"/>
              </a:ext>
            </a:extLst>
          </p:cNvPr>
          <p:cNvSpPr txBox="1"/>
          <p:nvPr/>
        </p:nvSpPr>
        <p:spPr>
          <a:xfrm>
            <a:off x="9712618" y="6261369"/>
            <a:ext cx="2333756" cy="514693"/>
          </a:xfrm>
          <a:prstGeom prst="rect">
            <a:avLst/>
          </a:prstGeom>
          <a:noFill/>
          <a:ln w="28575">
            <a:solidFill>
              <a:srgbClr val="FF0000"/>
            </a:solidFill>
          </a:ln>
        </p:spPr>
        <p:txBody>
          <a:bodyPr wrap="square" rtlCol="0">
            <a:noAutofit/>
          </a:bodyPr>
          <a:lstStyle/>
          <a:p>
            <a:pPr algn="ctr">
              <a:lnSpc>
                <a:spcPts val="1651"/>
              </a:lnSpc>
            </a:pPr>
            <a:r>
              <a:rPr lang="en-GB" sz="1200" dirty="0"/>
              <a:t>More Compact and compatible with the space available</a:t>
            </a:r>
          </a:p>
        </p:txBody>
      </p:sp>
      <p:sp>
        <p:nvSpPr>
          <p:cNvPr id="41" name="Arrow: Right 40">
            <a:extLst>
              <a:ext uri="{FF2B5EF4-FFF2-40B4-BE49-F238E27FC236}">
                <a16:creationId xmlns:a16="http://schemas.microsoft.com/office/drawing/2014/main" id="{4C88C7D5-FC68-F8BC-8F39-B52650132C0A}"/>
              </a:ext>
            </a:extLst>
          </p:cNvPr>
          <p:cNvSpPr/>
          <p:nvPr/>
        </p:nvSpPr>
        <p:spPr>
          <a:xfrm rot="16200000" flipH="1">
            <a:off x="10921209" y="6012035"/>
            <a:ext cx="288758" cy="14709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8" name="Straight Arrow Connector 47">
            <a:extLst>
              <a:ext uri="{FF2B5EF4-FFF2-40B4-BE49-F238E27FC236}">
                <a16:creationId xmlns:a16="http://schemas.microsoft.com/office/drawing/2014/main" id="{9BDD837A-17BC-BAE6-1959-77F03434DA8C}"/>
              </a:ext>
            </a:extLst>
          </p:cNvPr>
          <p:cNvCxnSpPr>
            <a:cxnSpLocks/>
            <a:stCxn id="40" idx="1"/>
          </p:cNvCxnSpPr>
          <p:nvPr/>
        </p:nvCxnSpPr>
        <p:spPr>
          <a:xfrm flipH="1" flipV="1">
            <a:off x="2966719" y="6518715"/>
            <a:ext cx="6745899" cy="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868873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xEl>
                                              <p:pRg st="0" end="0"/>
                                            </p:txEl>
                                          </p:spTgt>
                                        </p:tgtEl>
                                        <p:attrNameLst>
                                          <p:attrName>style.visibility</p:attrName>
                                        </p:attrNameLst>
                                      </p:cBhvr>
                                      <p:to>
                                        <p:strVal val="visible"/>
                                      </p:to>
                                    </p:set>
                                    <p:animEffect transition="in" filter="fade">
                                      <p:cBhvr>
                                        <p:cTn id="12" dur="500"/>
                                        <p:tgtEl>
                                          <p:spTgt spid="1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xEl>
                                              <p:pRg st="1" end="1"/>
                                            </p:txEl>
                                          </p:spTgt>
                                        </p:tgtEl>
                                        <p:attrNameLst>
                                          <p:attrName>style.visibility</p:attrName>
                                        </p:attrNameLst>
                                      </p:cBhvr>
                                      <p:to>
                                        <p:strVal val="visible"/>
                                      </p:to>
                                    </p:set>
                                    <p:animEffect transition="in" filter="fade">
                                      <p:cBhvr>
                                        <p:cTn id="17" dur="500"/>
                                        <p:tgtEl>
                                          <p:spTgt spid="1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fade">
                                      <p:cBhvr>
                                        <p:cTn id="48" dur="500"/>
                                        <p:tgtEl>
                                          <p:spTgt spid="40"/>
                                        </p:tgtEl>
                                      </p:cBhvr>
                                    </p:animEffect>
                                  </p:childTnLst>
                                </p:cTn>
                              </p:par>
                              <p:par>
                                <p:cTn id="49" presetID="10" presetClass="entr" presetSubtype="0" fill="hold" nodeType="with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500"/>
                                        <p:tgtEl>
                                          <p:spTgt spid="4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45" grpId="0" animBg="1"/>
      <p:bldP spid="35" grpId="0" animBg="1"/>
      <p:bldP spid="26" grpId="0" animBg="1"/>
      <p:bldP spid="21" grpId="0" animBg="1"/>
      <p:bldP spid="27" grpId="0" animBg="1"/>
      <p:bldP spid="30" grpId="0" animBg="1"/>
      <p:bldP spid="34" grpId="0"/>
      <p:bldP spid="36" grpId="0"/>
      <p:bldP spid="37" grpId="0"/>
      <p:bldP spid="40" grpId="0" animBg="1"/>
      <p:bldP spid="4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a:extLst>
              <a:ext uri="{FF2B5EF4-FFF2-40B4-BE49-F238E27FC236}">
                <a16:creationId xmlns:a16="http://schemas.microsoft.com/office/drawing/2014/main" id="{49E9CC6E-379E-1254-973B-E69579FC7689}"/>
              </a:ext>
            </a:extLst>
          </p:cNvPr>
          <p:cNvGrpSpPr/>
          <p:nvPr/>
        </p:nvGrpSpPr>
        <p:grpSpPr>
          <a:xfrm>
            <a:off x="7165312" y="2112571"/>
            <a:ext cx="5019844" cy="4475344"/>
            <a:chOff x="7165312" y="2112571"/>
            <a:chExt cx="5019844" cy="4475344"/>
          </a:xfrm>
        </p:grpSpPr>
        <p:grpSp>
          <p:nvGrpSpPr>
            <p:cNvPr id="58" name="Group 57">
              <a:extLst>
                <a:ext uri="{FF2B5EF4-FFF2-40B4-BE49-F238E27FC236}">
                  <a16:creationId xmlns:a16="http://schemas.microsoft.com/office/drawing/2014/main" id="{B5E4AE6B-5F47-5E7F-9782-29DE74C95AC5}"/>
                </a:ext>
              </a:extLst>
            </p:cNvPr>
            <p:cNvGrpSpPr/>
            <p:nvPr/>
          </p:nvGrpSpPr>
          <p:grpSpPr>
            <a:xfrm>
              <a:off x="7165312" y="2112571"/>
              <a:ext cx="5019844" cy="4475344"/>
              <a:chOff x="-218440" y="2122821"/>
              <a:chExt cx="5019844" cy="4475344"/>
            </a:xfrm>
          </p:grpSpPr>
          <p:grpSp>
            <p:nvGrpSpPr>
              <p:cNvPr id="57" name="Group 56">
                <a:extLst>
                  <a:ext uri="{FF2B5EF4-FFF2-40B4-BE49-F238E27FC236}">
                    <a16:creationId xmlns:a16="http://schemas.microsoft.com/office/drawing/2014/main" id="{5A53C46A-C8FD-6F63-8887-E86B0B7BA37D}"/>
                  </a:ext>
                </a:extLst>
              </p:cNvPr>
              <p:cNvGrpSpPr/>
              <p:nvPr/>
            </p:nvGrpSpPr>
            <p:grpSpPr>
              <a:xfrm>
                <a:off x="-218440" y="2122821"/>
                <a:ext cx="5011925" cy="4475344"/>
                <a:chOff x="-193135" y="2152683"/>
                <a:chExt cx="5011925" cy="4475344"/>
              </a:xfrm>
            </p:grpSpPr>
            <p:pic>
              <p:nvPicPr>
                <p:cNvPr id="20" name="Picture 19">
                  <a:extLst>
                    <a:ext uri="{FF2B5EF4-FFF2-40B4-BE49-F238E27FC236}">
                      <a16:creationId xmlns:a16="http://schemas.microsoft.com/office/drawing/2014/main" id="{65F0B3BF-7FBE-7B3E-1DFA-035F8B4DDD65}"/>
                    </a:ext>
                  </a:extLst>
                </p:cNvPr>
                <p:cNvPicPr>
                  <a:picLocks noChangeAspect="1"/>
                </p:cNvPicPr>
                <p:nvPr/>
              </p:nvPicPr>
              <p:blipFill>
                <a:blip r:embed="rId2"/>
                <a:stretch>
                  <a:fillRect/>
                </a:stretch>
              </p:blipFill>
              <p:spPr>
                <a:xfrm>
                  <a:off x="401130" y="2171884"/>
                  <a:ext cx="3403754" cy="4456143"/>
                </a:xfrm>
                <a:prstGeom prst="rect">
                  <a:avLst/>
                </a:prstGeom>
              </p:spPr>
            </p:pic>
            <p:cxnSp>
              <p:nvCxnSpPr>
                <p:cNvPr id="22" name="Straight Arrow Connector 21">
                  <a:extLst>
                    <a:ext uri="{FF2B5EF4-FFF2-40B4-BE49-F238E27FC236}">
                      <a16:creationId xmlns:a16="http://schemas.microsoft.com/office/drawing/2014/main" id="{5AF65543-C658-4709-5119-E0319FF47765}"/>
                    </a:ext>
                  </a:extLst>
                </p:cNvPr>
                <p:cNvCxnSpPr>
                  <a:cxnSpLocks/>
                </p:cNvCxnSpPr>
                <p:nvPr/>
              </p:nvCxnSpPr>
              <p:spPr>
                <a:xfrm flipH="1">
                  <a:off x="3025903" y="3915471"/>
                  <a:ext cx="425862" cy="9137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DCD280ED-FBBE-ADED-ADAF-0C0324F1032A}"/>
                    </a:ext>
                  </a:extLst>
                </p:cNvPr>
                <p:cNvCxnSpPr>
                  <a:cxnSpLocks/>
                </p:cNvCxnSpPr>
                <p:nvPr/>
              </p:nvCxnSpPr>
              <p:spPr>
                <a:xfrm>
                  <a:off x="1250950" y="2635263"/>
                  <a:ext cx="735387" cy="31780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91F0DD7-C236-142F-A521-F4268CC9F60F}"/>
                    </a:ext>
                  </a:extLst>
                </p:cNvPr>
                <p:cNvCxnSpPr>
                  <a:cxnSpLocks/>
                </p:cNvCxnSpPr>
                <p:nvPr/>
              </p:nvCxnSpPr>
              <p:spPr>
                <a:xfrm flipH="1">
                  <a:off x="2441253" y="2375995"/>
                  <a:ext cx="655184" cy="32304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F42A2D6-CEE1-8856-C104-F83F9F30ACD6}"/>
                    </a:ext>
                  </a:extLst>
                </p:cNvPr>
                <p:cNvCxnSpPr>
                  <a:cxnSpLocks/>
                </p:cNvCxnSpPr>
                <p:nvPr/>
              </p:nvCxnSpPr>
              <p:spPr>
                <a:xfrm>
                  <a:off x="1098550" y="3160096"/>
                  <a:ext cx="589376"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E9C715B2-DEA5-8B31-78EF-26BFDA3A1057}"/>
                    </a:ext>
                  </a:extLst>
                </p:cNvPr>
                <p:cNvSpPr txBox="1"/>
                <p:nvPr/>
              </p:nvSpPr>
              <p:spPr>
                <a:xfrm>
                  <a:off x="-193135" y="4372368"/>
                  <a:ext cx="736600" cy="463550"/>
                </a:xfrm>
                <a:prstGeom prst="rect">
                  <a:avLst/>
                </a:prstGeom>
                <a:noFill/>
              </p:spPr>
              <p:txBody>
                <a:bodyPr wrap="square" rtlCol="0">
                  <a:noAutofit/>
                </a:bodyPr>
                <a:lstStyle/>
                <a:p>
                  <a:pPr algn="ctr">
                    <a:lnSpc>
                      <a:spcPts val="1651"/>
                    </a:lnSpc>
                  </a:pPr>
                  <a:r>
                    <a:rPr lang="en-GB" sz="3200" dirty="0">
                      <a:solidFill>
                        <a:srgbClr val="FF0000"/>
                      </a:solidFill>
                    </a:rPr>
                    <a:t>A</a:t>
                  </a:r>
                </a:p>
              </p:txBody>
            </p:sp>
            <p:sp>
              <p:nvSpPr>
                <p:cNvPr id="33" name="TextBox 32">
                  <a:extLst>
                    <a:ext uri="{FF2B5EF4-FFF2-40B4-BE49-F238E27FC236}">
                      <a16:creationId xmlns:a16="http://schemas.microsoft.com/office/drawing/2014/main" id="{F950A846-4C48-DAD9-3A9A-8D9028D90320}"/>
                    </a:ext>
                  </a:extLst>
                </p:cNvPr>
                <p:cNvSpPr txBox="1"/>
                <p:nvPr/>
              </p:nvSpPr>
              <p:spPr>
                <a:xfrm>
                  <a:off x="3606723" y="4275320"/>
                  <a:ext cx="736600" cy="463550"/>
                </a:xfrm>
                <a:prstGeom prst="rect">
                  <a:avLst/>
                </a:prstGeom>
                <a:noFill/>
              </p:spPr>
              <p:txBody>
                <a:bodyPr wrap="square" rtlCol="0">
                  <a:noAutofit/>
                </a:bodyPr>
                <a:lstStyle/>
                <a:p>
                  <a:pPr algn="ctr">
                    <a:lnSpc>
                      <a:spcPts val="1651"/>
                    </a:lnSpc>
                  </a:pPr>
                  <a:r>
                    <a:rPr lang="en-GB" sz="3200" dirty="0">
                      <a:solidFill>
                        <a:srgbClr val="FF0000"/>
                      </a:solidFill>
                    </a:rPr>
                    <a:t>B</a:t>
                  </a:r>
                </a:p>
              </p:txBody>
            </p:sp>
            <p:sp>
              <p:nvSpPr>
                <p:cNvPr id="34" name="TextBox 33">
                  <a:extLst>
                    <a:ext uri="{FF2B5EF4-FFF2-40B4-BE49-F238E27FC236}">
                      <a16:creationId xmlns:a16="http://schemas.microsoft.com/office/drawing/2014/main" id="{ECE99291-9769-5CD4-C344-57005FE4E434}"/>
                    </a:ext>
                  </a:extLst>
                </p:cNvPr>
                <p:cNvSpPr txBox="1"/>
                <p:nvPr/>
              </p:nvSpPr>
              <p:spPr>
                <a:xfrm>
                  <a:off x="-29083" y="2868562"/>
                  <a:ext cx="1329597" cy="415553"/>
                </a:xfrm>
                <a:prstGeom prst="rect">
                  <a:avLst/>
                </a:prstGeom>
                <a:noFill/>
              </p:spPr>
              <p:txBody>
                <a:bodyPr wrap="square" rtlCol="0">
                  <a:noAutofit/>
                </a:bodyPr>
                <a:lstStyle/>
                <a:p>
                  <a:pPr algn="ctr">
                    <a:lnSpc>
                      <a:spcPts val="1651"/>
                    </a:lnSpc>
                  </a:pPr>
                  <a:r>
                    <a:rPr lang="en-GB" sz="1200" dirty="0"/>
                    <a:t>A-side flange</a:t>
                  </a:r>
                </a:p>
              </p:txBody>
            </p:sp>
            <p:sp>
              <p:nvSpPr>
                <p:cNvPr id="35" name="TextBox 34">
                  <a:extLst>
                    <a:ext uri="{FF2B5EF4-FFF2-40B4-BE49-F238E27FC236}">
                      <a16:creationId xmlns:a16="http://schemas.microsoft.com/office/drawing/2014/main" id="{2F1155B1-B6EB-B1F3-D3A8-C38030DC8AA0}"/>
                    </a:ext>
                  </a:extLst>
                </p:cNvPr>
                <p:cNvSpPr txBox="1"/>
                <p:nvPr/>
              </p:nvSpPr>
              <p:spPr>
                <a:xfrm>
                  <a:off x="3489193" y="2635263"/>
                  <a:ext cx="1329597" cy="415553"/>
                </a:xfrm>
                <a:prstGeom prst="rect">
                  <a:avLst/>
                </a:prstGeom>
                <a:noFill/>
              </p:spPr>
              <p:txBody>
                <a:bodyPr wrap="square" rtlCol="0">
                  <a:noAutofit/>
                </a:bodyPr>
                <a:lstStyle/>
                <a:p>
                  <a:pPr algn="ctr">
                    <a:lnSpc>
                      <a:spcPts val="1651"/>
                    </a:lnSpc>
                  </a:pPr>
                  <a:r>
                    <a:rPr lang="en-GB" sz="1200" dirty="0"/>
                    <a:t>B-side flange</a:t>
                  </a:r>
                </a:p>
              </p:txBody>
            </p:sp>
            <p:cxnSp>
              <p:nvCxnSpPr>
                <p:cNvPr id="36" name="Straight Arrow Connector 35">
                  <a:extLst>
                    <a:ext uri="{FF2B5EF4-FFF2-40B4-BE49-F238E27FC236}">
                      <a16:creationId xmlns:a16="http://schemas.microsoft.com/office/drawing/2014/main" id="{9A4BCA4B-121D-8AA7-32D8-0A05FA650D37}"/>
                    </a:ext>
                  </a:extLst>
                </p:cNvPr>
                <p:cNvCxnSpPr>
                  <a:cxnSpLocks/>
                </p:cNvCxnSpPr>
                <p:nvPr/>
              </p:nvCxnSpPr>
              <p:spPr>
                <a:xfrm flipH="1" flipV="1">
                  <a:off x="2932177" y="2667482"/>
                  <a:ext cx="674546" cy="12668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67F9EB0E-EE4F-F4A0-1DB8-E7C5950DF604}"/>
                    </a:ext>
                  </a:extLst>
                </p:cNvPr>
                <p:cNvSpPr txBox="1"/>
                <p:nvPr/>
              </p:nvSpPr>
              <p:spPr>
                <a:xfrm>
                  <a:off x="279912" y="2459705"/>
                  <a:ext cx="1329597" cy="415553"/>
                </a:xfrm>
                <a:prstGeom prst="rect">
                  <a:avLst/>
                </a:prstGeom>
                <a:noFill/>
              </p:spPr>
              <p:txBody>
                <a:bodyPr wrap="square" rtlCol="0">
                  <a:noAutofit/>
                </a:bodyPr>
                <a:lstStyle/>
                <a:p>
                  <a:pPr algn="ctr">
                    <a:lnSpc>
                      <a:spcPts val="1651"/>
                    </a:lnSpc>
                  </a:pPr>
                  <a:r>
                    <a:rPr lang="en-GB" sz="1200" dirty="0"/>
                    <a:t>Gasket</a:t>
                  </a:r>
                </a:p>
              </p:txBody>
            </p:sp>
            <p:sp>
              <p:nvSpPr>
                <p:cNvPr id="41" name="TextBox 40">
                  <a:extLst>
                    <a:ext uri="{FF2B5EF4-FFF2-40B4-BE49-F238E27FC236}">
                      <a16:creationId xmlns:a16="http://schemas.microsoft.com/office/drawing/2014/main" id="{C60A8E0E-4CF9-9AD9-8588-BC309D39F9B2}"/>
                    </a:ext>
                  </a:extLst>
                </p:cNvPr>
                <p:cNvSpPr txBox="1"/>
                <p:nvPr/>
              </p:nvSpPr>
              <p:spPr>
                <a:xfrm>
                  <a:off x="3048226" y="2152683"/>
                  <a:ext cx="1661053" cy="415553"/>
                </a:xfrm>
                <a:prstGeom prst="rect">
                  <a:avLst/>
                </a:prstGeom>
                <a:noFill/>
              </p:spPr>
              <p:txBody>
                <a:bodyPr wrap="square" rtlCol="0">
                  <a:noAutofit/>
                </a:bodyPr>
                <a:lstStyle/>
                <a:p>
                  <a:pPr algn="ctr">
                    <a:lnSpc>
                      <a:spcPts val="1651"/>
                    </a:lnSpc>
                  </a:pPr>
                  <a:r>
                    <a:rPr lang="en-GB" sz="1200" dirty="0"/>
                    <a:t>Nitrogen channel for cooling</a:t>
                  </a:r>
                </a:p>
              </p:txBody>
            </p:sp>
            <p:sp>
              <p:nvSpPr>
                <p:cNvPr id="45" name="TextBox 44">
                  <a:extLst>
                    <a:ext uri="{FF2B5EF4-FFF2-40B4-BE49-F238E27FC236}">
                      <a16:creationId xmlns:a16="http://schemas.microsoft.com/office/drawing/2014/main" id="{4FE6A867-E7C4-B0AE-4045-8098CDE651E2}"/>
                    </a:ext>
                  </a:extLst>
                </p:cNvPr>
                <p:cNvSpPr txBox="1"/>
                <p:nvPr/>
              </p:nvSpPr>
              <p:spPr>
                <a:xfrm>
                  <a:off x="3261303" y="2852387"/>
                  <a:ext cx="1329597" cy="415553"/>
                </a:xfrm>
                <a:prstGeom prst="rect">
                  <a:avLst/>
                </a:prstGeom>
                <a:noFill/>
              </p:spPr>
              <p:txBody>
                <a:bodyPr wrap="square" rtlCol="0">
                  <a:noAutofit/>
                </a:bodyPr>
                <a:lstStyle/>
                <a:p>
                  <a:pPr algn="ctr">
                    <a:lnSpc>
                      <a:spcPts val="1651"/>
                    </a:lnSpc>
                  </a:pPr>
                  <a:r>
                    <a:rPr lang="en-GB" sz="1200" dirty="0" err="1"/>
                    <a:t>NiTi</a:t>
                  </a:r>
                  <a:r>
                    <a:rPr lang="en-GB" sz="1200" dirty="0"/>
                    <a:t> SMA</a:t>
                  </a:r>
                </a:p>
              </p:txBody>
            </p:sp>
            <p:cxnSp>
              <p:nvCxnSpPr>
                <p:cNvPr id="46" name="Straight Arrow Connector 45">
                  <a:extLst>
                    <a:ext uri="{FF2B5EF4-FFF2-40B4-BE49-F238E27FC236}">
                      <a16:creationId xmlns:a16="http://schemas.microsoft.com/office/drawing/2014/main" id="{0E48C07E-FE3F-48AE-B543-A73AC77BF8A2}"/>
                    </a:ext>
                  </a:extLst>
                </p:cNvPr>
                <p:cNvCxnSpPr>
                  <a:cxnSpLocks/>
                </p:cNvCxnSpPr>
                <p:nvPr/>
              </p:nvCxnSpPr>
              <p:spPr>
                <a:xfrm flipH="1" flipV="1">
                  <a:off x="2775718" y="2921067"/>
                  <a:ext cx="722591" cy="7355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52" name="TextBox 51">
                <a:extLst>
                  <a:ext uri="{FF2B5EF4-FFF2-40B4-BE49-F238E27FC236}">
                    <a16:creationId xmlns:a16="http://schemas.microsoft.com/office/drawing/2014/main" id="{EA0A8F80-29A5-BCF6-9C5C-218F7F49A50B}"/>
                  </a:ext>
                </a:extLst>
              </p:cNvPr>
              <p:cNvSpPr txBox="1"/>
              <p:nvPr/>
            </p:nvSpPr>
            <p:spPr>
              <a:xfrm>
                <a:off x="3296194" y="3740416"/>
                <a:ext cx="1505210" cy="415553"/>
              </a:xfrm>
              <a:prstGeom prst="rect">
                <a:avLst/>
              </a:prstGeom>
              <a:noFill/>
            </p:spPr>
            <p:txBody>
              <a:bodyPr wrap="square" rtlCol="0">
                <a:noAutofit/>
              </a:bodyPr>
              <a:lstStyle/>
              <a:p>
                <a:pPr algn="ctr">
                  <a:lnSpc>
                    <a:spcPts val="1651"/>
                  </a:lnSpc>
                </a:pPr>
                <a:r>
                  <a:rPr lang="en-GB" sz="1200" dirty="0"/>
                  <a:t>Vacuum chamber</a:t>
                </a:r>
              </a:p>
            </p:txBody>
          </p:sp>
        </p:grpSp>
        <p:cxnSp>
          <p:nvCxnSpPr>
            <p:cNvPr id="74" name="Straight Arrow Connector 73">
              <a:extLst>
                <a:ext uri="{FF2B5EF4-FFF2-40B4-BE49-F238E27FC236}">
                  <a16:creationId xmlns:a16="http://schemas.microsoft.com/office/drawing/2014/main" id="{8BBE063E-F4D8-6610-6B37-61AEC5D8DF6B}"/>
                </a:ext>
              </a:extLst>
            </p:cNvPr>
            <p:cNvCxnSpPr>
              <a:cxnSpLocks/>
            </p:cNvCxnSpPr>
            <p:nvPr/>
          </p:nvCxnSpPr>
          <p:spPr>
            <a:xfrm flipV="1">
              <a:off x="8456997" y="6035860"/>
              <a:ext cx="924829" cy="10550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71EB9A02-F42B-B069-0D06-51E56ECFB764}"/>
                </a:ext>
              </a:extLst>
            </p:cNvPr>
            <p:cNvSpPr txBox="1"/>
            <p:nvPr/>
          </p:nvSpPr>
          <p:spPr>
            <a:xfrm>
              <a:off x="7237113" y="5779299"/>
              <a:ext cx="1329597" cy="415553"/>
            </a:xfrm>
            <a:prstGeom prst="rect">
              <a:avLst/>
            </a:prstGeom>
            <a:noFill/>
          </p:spPr>
          <p:txBody>
            <a:bodyPr wrap="square" rtlCol="0">
              <a:noAutofit/>
            </a:bodyPr>
            <a:lstStyle/>
            <a:p>
              <a:pPr algn="ctr">
                <a:lnSpc>
                  <a:spcPts val="1651"/>
                </a:lnSpc>
              </a:pPr>
              <a:r>
                <a:rPr lang="en-GB" sz="1200" dirty="0"/>
                <a:t>Resistive collar for heating</a:t>
              </a:r>
            </a:p>
          </p:txBody>
        </p:sp>
      </p:grpSp>
      <p:grpSp>
        <p:nvGrpSpPr>
          <p:cNvPr id="65" name="Group 64">
            <a:extLst>
              <a:ext uri="{FF2B5EF4-FFF2-40B4-BE49-F238E27FC236}">
                <a16:creationId xmlns:a16="http://schemas.microsoft.com/office/drawing/2014/main" id="{5CE223DD-3AF6-28A4-A0E4-59842FFA6818}"/>
              </a:ext>
            </a:extLst>
          </p:cNvPr>
          <p:cNvGrpSpPr/>
          <p:nvPr/>
        </p:nvGrpSpPr>
        <p:grpSpPr>
          <a:xfrm>
            <a:off x="222240" y="1625544"/>
            <a:ext cx="6447136" cy="3749127"/>
            <a:chOff x="58817" y="2561015"/>
            <a:chExt cx="6447136" cy="3749127"/>
          </a:xfrm>
        </p:grpSpPr>
        <p:grpSp>
          <p:nvGrpSpPr>
            <p:cNvPr id="59" name="Group 58">
              <a:extLst>
                <a:ext uri="{FF2B5EF4-FFF2-40B4-BE49-F238E27FC236}">
                  <a16:creationId xmlns:a16="http://schemas.microsoft.com/office/drawing/2014/main" id="{661106A0-5586-8BE8-2CC2-0810AE32BEAA}"/>
                </a:ext>
              </a:extLst>
            </p:cNvPr>
            <p:cNvGrpSpPr/>
            <p:nvPr/>
          </p:nvGrpSpPr>
          <p:grpSpPr>
            <a:xfrm>
              <a:off x="58817" y="2561015"/>
              <a:ext cx="6447136" cy="3749127"/>
              <a:chOff x="5575557" y="2442682"/>
              <a:chExt cx="6447136" cy="3749127"/>
            </a:xfrm>
          </p:grpSpPr>
          <p:pic>
            <p:nvPicPr>
              <p:cNvPr id="56" name="Picture 55">
                <a:extLst>
                  <a:ext uri="{FF2B5EF4-FFF2-40B4-BE49-F238E27FC236}">
                    <a16:creationId xmlns:a16="http://schemas.microsoft.com/office/drawing/2014/main" id="{E1D76EDD-BEF7-D007-2C80-3CEC305DBE5F}"/>
                  </a:ext>
                </a:extLst>
              </p:cNvPr>
              <p:cNvPicPr>
                <a:picLocks noChangeAspect="1"/>
              </p:cNvPicPr>
              <p:nvPr/>
            </p:nvPicPr>
            <p:blipFill>
              <a:blip r:embed="rId3"/>
              <a:stretch>
                <a:fillRect/>
              </a:stretch>
            </p:blipFill>
            <p:spPr>
              <a:xfrm>
                <a:off x="7478801" y="2442682"/>
                <a:ext cx="4543892" cy="3749127"/>
              </a:xfrm>
              <a:prstGeom prst="rect">
                <a:avLst/>
              </a:prstGeom>
            </p:spPr>
          </p:pic>
          <p:pic>
            <p:nvPicPr>
              <p:cNvPr id="54" name="Picture 53">
                <a:extLst>
                  <a:ext uri="{FF2B5EF4-FFF2-40B4-BE49-F238E27FC236}">
                    <a16:creationId xmlns:a16="http://schemas.microsoft.com/office/drawing/2014/main" id="{A43F8301-B110-1187-0A96-B20999D67E9A}"/>
                  </a:ext>
                </a:extLst>
              </p:cNvPr>
              <p:cNvPicPr>
                <a:picLocks noChangeAspect="1"/>
              </p:cNvPicPr>
              <p:nvPr/>
            </p:nvPicPr>
            <p:blipFill rotWithShape="1">
              <a:blip r:embed="rId4"/>
              <a:srcRect r="7009"/>
              <a:stretch/>
            </p:blipFill>
            <p:spPr>
              <a:xfrm>
                <a:off x="5575557" y="2777196"/>
                <a:ext cx="2476892" cy="3411959"/>
              </a:xfrm>
              <a:prstGeom prst="rect">
                <a:avLst/>
              </a:prstGeom>
            </p:spPr>
          </p:pic>
        </p:grpSp>
        <p:cxnSp>
          <p:nvCxnSpPr>
            <p:cNvPr id="63" name="Straight Connector 62">
              <a:extLst>
                <a:ext uri="{FF2B5EF4-FFF2-40B4-BE49-F238E27FC236}">
                  <a16:creationId xmlns:a16="http://schemas.microsoft.com/office/drawing/2014/main" id="{DE41076A-66DF-16E2-597A-2D2ED86C158B}"/>
                </a:ext>
              </a:extLst>
            </p:cNvPr>
            <p:cNvCxnSpPr>
              <a:cxnSpLocks/>
            </p:cNvCxnSpPr>
            <p:nvPr/>
          </p:nvCxnSpPr>
          <p:spPr>
            <a:xfrm flipV="1">
              <a:off x="58817" y="4435578"/>
              <a:ext cx="6076342" cy="231881"/>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2" name="Slide Number Placeholder 1">
            <a:extLst>
              <a:ext uri="{FF2B5EF4-FFF2-40B4-BE49-F238E27FC236}">
                <a16:creationId xmlns:a16="http://schemas.microsoft.com/office/drawing/2014/main" id="{A0F1171B-E108-ADDC-A9EE-D2645FC15CD7}"/>
              </a:ext>
            </a:extLst>
          </p:cNvPr>
          <p:cNvSpPr>
            <a:spLocks noGrp="1"/>
          </p:cNvSpPr>
          <p:nvPr>
            <p:ph type="sldNum" sz="quarter" idx="10"/>
          </p:nvPr>
        </p:nvSpPr>
        <p:spPr/>
        <p:txBody>
          <a:bodyPr/>
          <a:lstStyle/>
          <a:p>
            <a:fld id="{88A1DFE4-5FC5-43BD-BB7E-75EAD82B965F}" type="slidenum">
              <a:rPr lang="en-US" noProof="0" smtClean="0"/>
              <a:pPr/>
              <a:t>12</a:t>
            </a:fld>
            <a:endParaRPr lang="en-US" noProof="0"/>
          </a:p>
        </p:txBody>
      </p:sp>
      <p:sp>
        <p:nvSpPr>
          <p:cNvPr id="6" name="Title 4">
            <a:extLst>
              <a:ext uri="{FF2B5EF4-FFF2-40B4-BE49-F238E27FC236}">
                <a16:creationId xmlns:a16="http://schemas.microsoft.com/office/drawing/2014/main" id="{EEBB0D0B-DA5B-288B-CFC5-E30144C83583}"/>
              </a:ext>
            </a:extLst>
          </p:cNvPr>
          <p:cNvSpPr>
            <a:spLocks noGrp="1"/>
          </p:cNvSpPr>
          <p:nvPr>
            <p:ph type="title"/>
          </p:nvPr>
        </p:nvSpPr>
        <p:spPr>
          <a:xfrm>
            <a:off x="127498" y="589102"/>
            <a:ext cx="11017800" cy="1072088"/>
          </a:xfrm>
        </p:spPr>
        <p:txBody>
          <a:bodyPr/>
          <a:lstStyle/>
          <a:p>
            <a:r>
              <a:rPr lang="en-GB" sz="4000" b="1" dirty="0"/>
              <a:t>Remote vacuum connection (1)</a:t>
            </a:r>
            <a:endParaRPr lang="en-US" sz="4000" b="1" dirty="0"/>
          </a:p>
        </p:txBody>
      </p:sp>
      <p:sp>
        <p:nvSpPr>
          <p:cNvPr id="7" name="TextBox 6">
            <a:extLst>
              <a:ext uri="{FF2B5EF4-FFF2-40B4-BE49-F238E27FC236}">
                <a16:creationId xmlns:a16="http://schemas.microsoft.com/office/drawing/2014/main" id="{083748AE-0D75-8B61-E5C7-0871CE8A9E69}"/>
              </a:ext>
            </a:extLst>
          </p:cNvPr>
          <p:cNvSpPr txBox="1"/>
          <p:nvPr/>
        </p:nvSpPr>
        <p:spPr>
          <a:xfrm>
            <a:off x="8421796" y="521728"/>
            <a:ext cx="3456767" cy="660720"/>
          </a:xfrm>
          <a:prstGeom prst="rect">
            <a:avLst/>
          </a:prstGeom>
          <a:noFill/>
        </p:spPr>
        <p:txBody>
          <a:bodyPr wrap="square" rtlCol="0">
            <a:noAutofit/>
          </a:bodyPr>
          <a:lstStyle/>
          <a:p>
            <a:pPr algn="just">
              <a:lnSpc>
                <a:spcPts val="1651"/>
              </a:lnSpc>
            </a:pPr>
            <a:r>
              <a:rPr lang="en-GB" sz="1400" dirty="0"/>
              <a:t>Work made with </a:t>
            </a:r>
            <a:r>
              <a:rPr lang="en-GB" sz="1400" b="1" dirty="0"/>
              <a:t>Fabrizio </a:t>
            </a:r>
            <a:r>
              <a:rPr lang="en-GB" sz="1400" b="1" dirty="0" err="1"/>
              <a:t>Niccoli</a:t>
            </a:r>
            <a:r>
              <a:rPr lang="en-GB" sz="1400" b="1" dirty="0"/>
              <a:t> </a:t>
            </a:r>
            <a:r>
              <a:rPr lang="en-GB" sz="1400" dirty="0"/>
              <a:t>(</a:t>
            </a:r>
            <a:r>
              <a:rPr lang="en-US" sz="1400" dirty="0"/>
              <a:t>University of Calabria, CERN-TE/VSC</a:t>
            </a:r>
            <a:r>
              <a:rPr lang="en-GB" sz="1400" dirty="0"/>
              <a:t>)</a:t>
            </a:r>
          </a:p>
        </p:txBody>
      </p:sp>
      <p:sp>
        <p:nvSpPr>
          <p:cNvPr id="18" name="TextBox 17">
            <a:extLst>
              <a:ext uri="{FF2B5EF4-FFF2-40B4-BE49-F238E27FC236}">
                <a16:creationId xmlns:a16="http://schemas.microsoft.com/office/drawing/2014/main" id="{0B27BDFB-85A7-28EA-07F1-EA55D8955390}"/>
              </a:ext>
            </a:extLst>
          </p:cNvPr>
          <p:cNvSpPr txBox="1"/>
          <p:nvPr/>
        </p:nvSpPr>
        <p:spPr>
          <a:xfrm>
            <a:off x="78063" y="1013318"/>
            <a:ext cx="6322093" cy="1295743"/>
          </a:xfrm>
          <a:prstGeom prst="rect">
            <a:avLst/>
          </a:prstGeom>
          <a:noFill/>
        </p:spPr>
        <p:txBody>
          <a:bodyPr wrap="square" rtlCol="0">
            <a:noAutofit/>
          </a:bodyPr>
          <a:lstStyle/>
          <a:p>
            <a:pPr algn="just"/>
            <a:r>
              <a:rPr lang="en-GB" sz="1200" dirty="0"/>
              <a:t>A </a:t>
            </a:r>
            <a:r>
              <a:rPr lang="en-GB" sz="1200" b="1" dirty="0"/>
              <a:t>shape memory alloy </a:t>
            </a:r>
            <a:r>
              <a:rPr lang="en-GB" sz="1200" dirty="0"/>
              <a:t>(SMA) is a material that can recover a large pseudoplastic deformation through heating. This process can be </a:t>
            </a:r>
            <a:r>
              <a:rPr lang="en-GB" sz="1200" b="1" dirty="0"/>
              <a:t>reversable using two-way shape memory alloy</a:t>
            </a:r>
            <a:r>
              <a:rPr lang="en-GB" sz="1200" dirty="0"/>
              <a:t>, this material can switch between </a:t>
            </a:r>
            <a:r>
              <a:rPr lang="en-GB" sz="1200" b="1" dirty="0"/>
              <a:t>two different shape simply by heating and cooling</a:t>
            </a:r>
            <a:r>
              <a:rPr lang="en-GB" sz="1200" dirty="0"/>
              <a:t>. In this way is possible to create a connection dismountable between two parts. </a:t>
            </a:r>
          </a:p>
        </p:txBody>
      </p:sp>
      <p:sp>
        <p:nvSpPr>
          <p:cNvPr id="13" name="TextBox 12">
            <a:extLst>
              <a:ext uri="{FF2B5EF4-FFF2-40B4-BE49-F238E27FC236}">
                <a16:creationId xmlns:a16="http://schemas.microsoft.com/office/drawing/2014/main" id="{B25537D6-DF5E-26D2-6CA6-EBDED4A9BB84}"/>
              </a:ext>
            </a:extLst>
          </p:cNvPr>
          <p:cNvSpPr txBox="1"/>
          <p:nvPr/>
        </p:nvSpPr>
        <p:spPr>
          <a:xfrm>
            <a:off x="-29980" y="6447193"/>
            <a:ext cx="12215136" cy="415498"/>
          </a:xfrm>
          <a:prstGeom prst="rect">
            <a:avLst/>
          </a:prstGeom>
          <a:noFill/>
        </p:spPr>
        <p:txBody>
          <a:bodyPr wrap="square">
            <a:spAutoFit/>
          </a:bodyPr>
          <a:lstStyle/>
          <a:p>
            <a:r>
              <a:rPr lang="en-GB" sz="700" b="1" dirty="0"/>
              <a:t>[1] </a:t>
            </a:r>
            <a:r>
              <a:rPr lang="en-GB" sz="700" b="1" dirty="0" err="1"/>
              <a:t>Niccoli</a:t>
            </a:r>
            <a:r>
              <a:rPr lang="en-GB" sz="700" b="1" dirty="0"/>
              <a:t>, Fabrizio &amp; </a:t>
            </a:r>
            <a:r>
              <a:rPr lang="en-GB" sz="700" b="1" dirty="0" err="1"/>
              <a:t>Garion</a:t>
            </a:r>
            <a:r>
              <a:rPr lang="en-GB" sz="700" b="1" dirty="0"/>
              <a:t>, Cedric &amp; </a:t>
            </a:r>
            <a:r>
              <a:rPr lang="en-GB" sz="700" b="1" dirty="0" err="1"/>
              <a:t>Maletta</a:t>
            </a:r>
            <a:r>
              <a:rPr lang="en-GB" sz="700" b="1" dirty="0"/>
              <a:t>, Carmine &amp; </a:t>
            </a:r>
            <a:r>
              <a:rPr lang="en-GB" sz="700" b="1" dirty="0" err="1"/>
              <a:t>Chiggiato</a:t>
            </a:r>
            <a:r>
              <a:rPr lang="en-GB" sz="700" b="1" dirty="0"/>
              <a:t>, Paolo. (2017). Shape-memory alloy rings as tight couplers between ultrahigh-vacuum pipes: Design and experimental assessment. Journal of Vacuum Science &amp; Technology A: Vacuum, Surfaces, and Films. 35. 10.1116/1.4978044.</a:t>
            </a:r>
          </a:p>
          <a:p>
            <a:r>
              <a:rPr lang="en-GB" sz="700" b="1" dirty="0"/>
              <a:t>[2] F. </a:t>
            </a:r>
            <a:r>
              <a:rPr lang="en-GB" sz="700" b="1" dirty="0" err="1"/>
              <a:t>Niccoli</a:t>
            </a:r>
            <a:r>
              <a:rPr lang="en-GB" sz="700" b="1" dirty="0"/>
              <a:t>, C. </a:t>
            </a:r>
            <a:r>
              <a:rPr lang="en-GB" sz="700" b="1" dirty="0" err="1"/>
              <a:t>Garion</a:t>
            </a:r>
            <a:r>
              <a:rPr lang="en-GB" sz="700" b="1" dirty="0"/>
              <a:t>, C. </a:t>
            </a:r>
            <a:r>
              <a:rPr lang="en-GB" sz="700" b="1" dirty="0" err="1"/>
              <a:t>Maletta</a:t>
            </a:r>
            <a:r>
              <a:rPr lang="en-GB" sz="700" b="1" dirty="0"/>
              <a:t>, E. </a:t>
            </a:r>
            <a:r>
              <a:rPr lang="en-GB" sz="700" b="1" dirty="0" err="1"/>
              <a:t>Sgambitterra</a:t>
            </a:r>
            <a:r>
              <a:rPr lang="en-GB" sz="700" b="1" dirty="0"/>
              <a:t>, F. </a:t>
            </a:r>
            <a:r>
              <a:rPr lang="en-GB" sz="700" b="1" dirty="0" err="1"/>
              <a:t>Furgiuele</a:t>
            </a:r>
            <a:r>
              <a:rPr lang="en-GB" sz="700" b="1" dirty="0"/>
              <a:t>, P. </a:t>
            </a:r>
            <a:r>
              <a:rPr lang="en-GB" sz="700" b="1" dirty="0" err="1"/>
              <a:t>Chiggiato</a:t>
            </a:r>
            <a:r>
              <a:rPr lang="en-GB" sz="700" b="1" dirty="0"/>
              <a:t>, Beam-pipe coupling in particle accelerators by shape memory alloy rings, Materials &amp; Design, Volume 114, 2017, Pages 603-611, ISSN 0264-1275, https://doi.org/10.1016/j.matdes.2016.11.101.</a:t>
            </a:r>
          </a:p>
        </p:txBody>
      </p:sp>
      <p:pic>
        <p:nvPicPr>
          <p:cNvPr id="9" name="Picture 8">
            <a:extLst>
              <a:ext uri="{FF2B5EF4-FFF2-40B4-BE49-F238E27FC236}">
                <a16:creationId xmlns:a16="http://schemas.microsoft.com/office/drawing/2014/main" id="{2ADE998B-421C-0131-81A9-C6E6DE85D249}"/>
              </a:ext>
            </a:extLst>
          </p:cNvPr>
          <p:cNvPicPr>
            <a:picLocks noChangeAspect="1"/>
          </p:cNvPicPr>
          <p:nvPr/>
        </p:nvPicPr>
        <p:blipFill>
          <a:blip r:embed="rId5"/>
          <a:stretch>
            <a:fillRect/>
          </a:stretch>
        </p:blipFill>
        <p:spPr>
          <a:xfrm>
            <a:off x="7263757" y="1020671"/>
            <a:ext cx="4308149" cy="1129592"/>
          </a:xfrm>
          <a:prstGeom prst="rect">
            <a:avLst/>
          </a:prstGeom>
        </p:spPr>
      </p:pic>
      <p:sp>
        <p:nvSpPr>
          <p:cNvPr id="66" name="TextBox 65">
            <a:extLst>
              <a:ext uri="{FF2B5EF4-FFF2-40B4-BE49-F238E27FC236}">
                <a16:creationId xmlns:a16="http://schemas.microsoft.com/office/drawing/2014/main" id="{1D98724A-AB29-CDFB-BC99-339028A7A8D2}"/>
              </a:ext>
            </a:extLst>
          </p:cNvPr>
          <p:cNvSpPr txBox="1"/>
          <p:nvPr/>
        </p:nvSpPr>
        <p:spPr>
          <a:xfrm>
            <a:off x="-94218" y="4750260"/>
            <a:ext cx="736600" cy="463550"/>
          </a:xfrm>
          <a:prstGeom prst="rect">
            <a:avLst/>
          </a:prstGeom>
          <a:noFill/>
        </p:spPr>
        <p:txBody>
          <a:bodyPr wrap="square" rtlCol="0">
            <a:noAutofit/>
          </a:bodyPr>
          <a:lstStyle/>
          <a:p>
            <a:pPr algn="ctr">
              <a:lnSpc>
                <a:spcPts val="1651"/>
              </a:lnSpc>
            </a:pPr>
            <a:r>
              <a:rPr lang="en-GB" sz="3200" dirty="0">
                <a:solidFill>
                  <a:srgbClr val="FF0000"/>
                </a:solidFill>
              </a:rPr>
              <a:t>A</a:t>
            </a:r>
          </a:p>
        </p:txBody>
      </p:sp>
      <p:sp>
        <p:nvSpPr>
          <p:cNvPr id="67" name="TextBox 66">
            <a:extLst>
              <a:ext uri="{FF2B5EF4-FFF2-40B4-BE49-F238E27FC236}">
                <a16:creationId xmlns:a16="http://schemas.microsoft.com/office/drawing/2014/main" id="{380C4908-8ED4-FEF1-C1F1-FDFC59858C30}"/>
              </a:ext>
            </a:extLst>
          </p:cNvPr>
          <p:cNvSpPr txBox="1"/>
          <p:nvPr/>
        </p:nvSpPr>
        <p:spPr>
          <a:xfrm>
            <a:off x="4746553" y="2182557"/>
            <a:ext cx="736600" cy="463550"/>
          </a:xfrm>
          <a:prstGeom prst="rect">
            <a:avLst/>
          </a:prstGeom>
          <a:noFill/>
        </p:spPr>
        <p:txBody>
          <a:bodyPr wrap="square" rtlCol="0">
            <a:noAutofit/>
          </a:bodyPr>
          <a:lstStyle/>
          <a:p>
            <a:pPr algn="ctr">
              <a:lnSpc>
                <a:spcPts val="1651"/>
              </a:lnSpc>
            </a:pPr>
            <a:r>
              <a:rPr lang="en-GB" sz="3200" dirty="0">
                <a:solidFill>
                  <a:srgbClr val="FF0000"/>
                </a:solidFill>
              </a:rPr>
              <a:t>B</a:t>
            </a:r>
          </a:p>
        </p:txBody>
      </p:sp>
      <p:sp>
        <p:nvSpPr>
          <p:cNvPr id="68" name="TextBox 67">
            <a:extLst>
              <a:ext uri="{FF2B5EF4-FFF2-40B4-BE49-F238E27FC236}">
                <a16:creationId xmlns:a16="http://schemas.microsoft.com/office/drawing/2014/main" id="{DB93FC4D-4602-5D2E-1E04-4B59084A3FB8}"/>
              </a:ext>
            </a:extLst>
          </p:cNvPr>
          <p:cNvSpPr txBox="1"/>
          <p:nvPr/>
        </p:nvSpPr>
        <p:spPr>
          <a:xfrm>
            <a:off x="3552348" y="4610447"/>
            <a:ext cx="1893017" cy="463550"/>
          </a:xfrm>
          <a:prstGeom prst="rect">
            <a:avLst/>
          </a:prstGeom>
          <a:noFill/>
          <a:ln w="19050">
            <a:solidFill>
              <a:srgbClr val="FF0000"/>
            </a:solidFill>
          </a:ln>
        </p:spPr>
        <p:txBody>
          <a:bodyPr wrap="square" rtlCol="0">
            <a:noAutofit/>
          </a:bodyPr>
          <a:lstStyle/>
          <a:p>
            <a:pPr algn="ctr">
              <a:lnSpc>
                <a:spcPts val="1651"/>
              </a:lnSpc>
            </a:pPr>
            <a:r>
              <a:rPr lang="en-GB" sz="1400" dirty="0">
                <a:solidFill>
                  <a:srgbClr val="FF0000"/>
                </a:solidFill>
              </a:rPr>
              <a:t>B-side mounted on the Support Tube</a:t>
            </a:r>
          </a:p>
        </p:txBody>
      </p:sp>
      <p:sp>
        <p:nvSpPr>
          <p:cNvPr id="69" name="TextBox 68">
            <a:extLst>
              <a:ext uri="{FF2B5EF4-FFF2-40B4-BE49-F238E27FC236}">
                <a16:creationId xmlns:a16="http://schemas.microsoft.com/office/drawing/2014/main" id="{F93E28FB-553D-BBD8-DDF1-470530CFD27B}"/>
              </a:ext>
            </a:extLst>
          </p:cNvPr>
          <p:cNvSpPr txBox="1"/>
          <p:nvPr/>
        </p:nvSpPr>
        <p:spPr>
          <a:xfrm>
            <a:off x="87595" y="2371673"/>
            <a:ext cx="1541953" cy="322957"/>
          </a:xfrm>
          <a:prstGeom prst="rect">
            <a:avLst/>
          </a:prstGeom>
          <a:noFill/>
          <a:ln w="19050">
            <a:solidFill>
              <a:srgbClr val="FF0000"/>
            </a:solidFill>
          </a:ln>
        </p:spPr>
        <p:txBody>
          <a:bodyPr wrap="square" rtlCol="0">
            <a:noAutofit/>
          </a:bodyPr>
          <a:lstStyle/>
          <a:p>
            <a:pPr algn="ctr">
              <a:lnSpc>
                <a:spcPts val="1651"/>
              </a:lnSpc>
            </a:pPr>
            <a:r>
              <a:rPr lang="en-GB" sz="1400" dirty="0">
                <a:solidFill>
                  <a:srgbClr val="FF0000"/>
                </a:solidFill>
              </a:rPr>
              <a:t>A-side </a:t>
            </a:r>
            <a:r>
              <a:rPr lang="en-GB" sz="1400" dirty="0" err="1">
                <a:solidFill>
                  <a:srgbClr val="FF0000"/>
                </a:solidFill>
              </a:rPr>
              <a:t>slided</a:t>
            </a:r>
            <a:endParaRPr lang="en-GB" sz="1400" dirty="0">
              <a:solidFill>
                <a:srgbClr val="FF0000"/>
              </a:solidFill>
            </a:endParaRPr>
          </a:p>
        </p:txBody>
      </p:sp>
      <p:sp>
        <p:nvSpPr>
          <p:cNvPr id="70" name="TextBox 69">
            <a:extLst>
              <a:ext uri="{FF2B5EF4-FFF2-40B4-BE49-F238E27FC236}">
                <a16:creationId xmlns:a16="http://schemas.microsoft.com/office/drawing/2014/main" id="{0BB5FFD3-5B59-A702-B4F4-6D22F35F960C}"/>
              </a:ext>
            </a:extLst>
          </p:cNvPr>
          <p:cNvSpPr txBox="1"/>
          <p:nvPr/>
        </p:nvSpPr>
        <p:spPr>
          <a:xfrm>
            <a:off x="93155" y="5307891"/>
            <a:ext cx="6918386" cy="1134575"/>
          </a:xfrm>
          <a:prstGeom prst="rect">
            <a:avLst/>
          </a:prstGeom>
          <a:noFill/>
        </p:spPr>
        <p:txBody>
          <a:bodyPr wrap="square" rtlCol="0">
            <a:noAutofit/>
          </a:bodyPr>
          <a:lstStyle/>
          <a:p>
            <a:pPr algn="just">
              <a:lnSpc>
                <a:spcPts val="1651"/>
              </a:lnSpc>
            </a:pPr>
            <a:r>
              <a:rPr lang="en-GB" sz="1200" dirty="0"/>
              <a:t>In progress:</a:t>
            </a:r>
          </a:p>
          <a:p>
            <a:pPr marL="171450" indent="-171450" algn="just">
              <a:lnSpc>
                <a:spcPts val="1651"/>
              </a:lnSpc>
              <a:buFont typeface="Arial" panose="020B0604020202020204" pitchFamily="34" charset="0"/>
              <a:buChar char="•"/>
            </a:pPr>
            <a:r>
              <a:rPr lang="en-GB" sz="1200" b="1" dirty="0"/>
              <a:t>Positioning system design </a:t>
            </a:r>
            <a:r>
              <a:rPr lang="en-GB" sz="1200" dirty="0"/>
              <a:t>(in order to reach the tolerances needed for the gasket mounting)</a:t>
            </a:r>
          </a:p>
          <a:p>
            <a:pPr marL="171450" indent="-171450" algn="just">
              <a:lnSpc>
                <a:spcPts val="1651"/>
              </a:lnSpc>
              <a:buFont typeface="Arial" panose="020B0604020202020204" pitchFamily="34" charset="0"/>
              <a:buChar char="•"/>
            </a:pPr>
            <a:r>
              <a:rPr lang="en-GB" sz="1200" b="1" dirty="0"/>
              <a:t>Dismounting system </a:t>
            </a:r>
            <a:r>
              <a:rPr lang="en-GB" sz="1200" dirty="0"/>
              <a:t>(</a:t>
            </a:r>
            <a:r>
              <a:rPr lang="en-US" sz="1200" dirty="0"/>
              <a:t>cooling system for SMA ring expansion + easy gasket removal</a:t>
            </a:r>
            <a:r>
              <a:rPr lang="en-GB" sz="1200" dirty="0"/>
              <a:t>)</a:t>
            </a:r>
          </a:p>
          <a:p>
            <a:pPr marL="171450" indent="-171450" algn="just">
              <a:lnSpc>
                <a:spcPts val="1651"/>
              </a:lnSpc>
              <a:buFont typeface="Arial" panose="020B0604020202020204" pitchFamily="34" charset="0"/>
              <a:buChar char="•"/>
            </a:pPr>
            <a:r>
              <a:rPr lang="en-GB" sz="1200" dirty="0"/>
              <a:t>Evaluation of the possibility to use a </a:t>
            </a:r>
            <a:r>
              <a:rPr lang="en-GB" sz="1200" b="1" dirty="0"/>
              <a:t>bellows flange as the B-side flange</a:t>
            </a:r>
            <a:r>
              <a:rPr lang="en-GB" sz="1200" dirty="0"/>
              <a:t>, in order to reduce the space needed for the connection </a:t>
            </a:r>
          </a:p>
        </p:txBody>
      </p:sp>
      <p:sp>
        <p:nvSpPr>
          <p:cNvPr id="71" name="Arrow: Right 70">
            <a:extLst>
              <a:ext uri="{FF2B5EF4-FFF2-40B4-BE49-F238E27FC236}">
                <a16:creationId xmlns:a16="http://schemas.microsoft.com/office/drawing/2014/main" id="{13205727-7C1A-6177-7FAD-7EFD26B830D7}"/>
              </a:ext>
            </a:extLst>
          </p:cNvPr>
          <p:cNvSpPr/>
          <p:nvPr/>
        </p:nvSpPr>
        <p:spPr>
          <a:xfrm rot="21395042">
            <a:off x="1959407" y="1891964"/>
            <a:ext cx="577516" cy="1525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Arrow: Right 71">
            <a:extLst>
              <a:ext uri="{FF2B5EF4-FFF2-40B4-BE49-F238E27FC236}">
                <a16:creationId xmlns:a16="http://schemas.microsoft.com/office/drawing/2014/main" id="{04820B58-2D1D-149A-4D54-46358398F76A}"/>
              </a:ext>
            </a:extLst>
          </p:cNvPr>
          <p:cNvSpPr/>
          <p:nvPr/>
        </p:nvSpPr>
        <p:spPr>
          <a:xfrm rot="21395042">
            <a:off x="2045957" y="5231641"/>
            <a:ext cx="577516" cy="1525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Arrow: Right 72">
            <a:extLst>
              <a:ext uri="{FF2B5EF4-FFF2-40B4-BE49-F238E27FC236}">
                <a16:creationId xmlns:a16="http://schemas.microsoft.com/office/drawing/2014/main" id="{08FC2061-B42A-CDBB-0461-733D70BBCD7E}"/>
              </a:ext>
            </a:extLst>
          </p:cNvPr>
          <p:cNvSpPr/>
          <p:nvPr/>
        </p:nvSpPr>
        <p:spPr>
          <a:xfrm rot="21395042">
            <a:off x="1995880" y="3588255"/>
            <a:ext cx="577516" cy="1525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Arrow: Right 78">
            <a:extLst>
              <a:ext uri="{FF2B5EF4-FFF2-40B4-BE49-F238E27FC236}">
                <a16:creationId xmlns:a16="http://schemas.microsoft.com/office/drawing/2014/main" id="{B64FDF59-0E0B-7FE7-A743-799B6D8A4532}"/>
              </a:ext>
            </a:extLst>
          </p:cNvPr>
          <p:cNvSpPr/>
          <p:nvPr/>
        </p:nvSpPr>
        <p:spPr>
          <a:xfrm>
            <a:off x="6622762" y="1391214"/>
            <a:ext cx="491836" cy="234330"/>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5736161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fade">
                                      <p:cBhvr>
                                        <p:cTn id="10" dur="500"/>
                                        <p:tgtEl>
                                          <p:spTgt spid="6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fade">
                                      <p:cBhvr>
                                        <p:cTn id="13" dur="500"/>
                                        <p:tgtEl>
                                          <p:spTgt spid="7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3"/>
                                        </p:tgtEl>
                                        <p:attrNameLst>
                                          <p:attrName>style.visibility</p:attrName>
                                        </p:attrNameLst>
                                      </p:cBhvr>
                                      <p:to>
                                        <p:strVal val="visible"/>
                                      </p:to>
                                    </p:set>
                                    <p:animEffect transition="in" filter="fade">
                                      <p:cBhvr>
                                        <p:cTn id="16" dur="500"/>
                                        <p:tgtEl>
                                          <p:spTgt spid="7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500"/>
                                        <p:tgtEl>
                                          <p:spTgt spid="6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500"/>
                                        <p:tgtEl>
                                          <p:spTgt spid="6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500"/>
                                        <p:tgtEl>
                                          <p:spTgt spid="6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70"/>
                                        </p:tgtEl>
                                        <p:attrNameLst>
                                          <p:attrName>style.visibility</p:attrName>
                                        </p:attrNameLst>
                                      </p:cBhvr>
                                      <p:to>
                                        <p:strVal val="visible"/>
                                      </p:to>
                                    </p:set>
                                    <p:animEffect transition="in" filter="fade">
                                      <p:cBhvr>
                                        <p:cTn id="38"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animBg="1"/>
      <p:bldP spid="69" grpId="0" animBg="1"/>
      <p:bldP spid="70" grpId="0"/>
      <p:bldP spid="71" grpId="0" animBg="1"/>
      <p:bldP spid="72" grpId="0" animBg="1"/>
      <p:bldP spid="7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3B9D7FE7-FFCA-5834-8E95-C4D4DE7894B8}"/>
              </a:ext>
            </a:extLst>
          </p:cNvPr>
          <p:cNvSpPr>
            <a:spLocks noGrp="1"/>
          </p:cNvSpPr>
          <p:nvPr>
            <p:ph type="sldNum" sz="quarter" idx="10"/>
          </p:nvPr>
        </p:nvSpPr>
        <p:spPr/>
        <p:txBody>
          <a:bodyPr/>
          <a:lstStyle/>
          <a:p>
            <a:fld id="{88A1DFE4-5FC5-43BD-BB7E-75EAD82B965F}" type="slidenum">
              <a:rPr lang="en-US" smtClean="0"/>
              <a:pPr/>
              <a:t>13</a:t>
            </a:fld>
            <a:endParaRPr lang="en-US"/>
          </a:p>
        </p:txBody>
      </p:sp>
      <p:sp>
        <p:nvSpPr>
          <p:cNvPr id="107" name="Titolo 2">
            <a:extLst>
              <a:ext uri="{FF2B5EF4-FFF2-40B4-BE49-F238E27FC236}">
                <a16:creationId xmlns:a16="http://schemas.microsoft.com/office/drawing/2014/main" id="{4276FB78-BE07-E8AD-0A79-E147223ADA47}"/>
              </a:ext>
            </a:extLst>
          </p:cNvPr>
          <p:cNvSpPr>
            <a:spLocks noGrp="1"/>
          </p:cNvSpPr>
          <p:nvPr>
            <p:ph type="title"/>
          </p:nvPr>
        </p:nvSpPr>
        <p:spPr>
          <a:xfrm>
            <a:off x="8438" y="541965"/>
            <a:ext cx="12186027" cy="564522"/>
          </a:xfrm>
          <a:solidFill>
            <a:schemeClr val="bg1"/>
          </a:solidFill>
        </p:spPr>
        <p:txBody>
          <a:bodyPr vert="horz" lIns="91440" tIns="45720" rIns="91440" bIns="45720" rtlCol="0" anchor="ctr" anchorCtr="0">
            <a:noAutofit/>
          </a:bodyPr>
          <a:lstStyle/>
          <a:p>
            <a:r>
              <a:rPr lang="en-US" sz="3600" b="1" dirty="0"/>
              <a:t>Services integration challenges</a:t>
            </a:r>
          </a:p>
        </p:txBody>
      </p:sp>
      <p:grpSp>
        <p:nvGrpSpPr>
          <p:cNvPr id="60" name="Gruppo 59">
            <a:extLst>
              <a:ext uri="{FF2B5EF4-FFF2-40B4-BE49-F238E27FC236}">
                <a16:creationId xmlns:a16="http://schemas.microsoft.com/office/drawing/2014/main" id="{936C5EBC-767E-8088-C9E0-73D657319382}"/>
              </a:ext>
            </a:extLst>
          </p:cNvPr>
          <p:cNvGrpSpPr/>
          <p:nvPr/>
        </p:nvGrpSpPr>
        <p:grpSpPr>
          <a:xfrm>
            <a:off x="176725" y="1295070"/>
            <a:ext cx="6156695" cy="5234863"/>
            <a:chOff x="4686993" y="473504"/>
            <a:chExt cx="7505006" cy="6381291"/>
          </a:xfrm>
        </p:grpSpPr>
        <p:grpSp>
          <p:nvGrpSpPr>
            <p:cNvPr id="8" name="Gruppo 7">
              <a:extLst>
                <a:ext uri="{FF2B5EF4-FFF2-40B4-BE49-F238E27FC236}">
                  <a16:creationId xmlns:a16="http://schemas.microsoft.com/office/drawing/2014/main" id="{AD2777EB-FB83-CAC6-1DF5-86F34765179F}"/>
                </a:ext>
              </a:extLst>
            </p:cNvPr>
            <p:cNvGrpSpPr/>
            <p:nvPr/>
          </p:nvGrpSpPr>
          <p:grpSpPr>
            <a:xfrm>
              <a:off x="4686993" y="473504"/>
              <a:ext cx="7505006" cy="6381291"/>
              <a:chOff x="3979025" y="473504"/>
              <a:chExt cx="7505006" cy="6381291"/>
            </a:xfrm>
          </p:grpSpPr>
          <p:grpSp>
            <p:nvGrpSpPr>
              <p:cNvPr id="4" name="Gruppo 3">
                <a:extLst>
                  <a:ext uri="{FF2B5EF4-FFF2-40B4-BE49-F238E27FC236}">
                    <a16:creationId xmlns:a16="http://schemas.microsoft.com/office/drawing/2014/main" id="{095AA033-4F8F-7A38-BB3D-FDB23ABF7AB0}"/>
                  </a:ext>
                </a:extLst>
              </p:cNvPr>
              <p:cNvGrpSpPr/>
              <p:nvPr/>
            </p:nvGrpSpPr>
            <p:grpSpPr>
              <a:xfrm>
                <a:off x="3979025" y="473504"/>
                <a:ext cx="7505006" cy="6381291"/>
                <a:chOff x="3979025" y="473504"/>
                <a:chExt cx="7505006" cy="6381291"/>
              </a:xfrm>
            </p:grpSpPr>
            <p:pic>
              <p:nvPicPr>
                <p:cNvPr id="6" name="Immagine 5">
                  <a:extLst>
                    <a:ext uri="{FF2B5EF4-FFF2-40B4-BE49-F238E27FC236}">
                      <a16:creationId xmlns:a16="http://schemas.microsoft.com/office/drawing/2014/main" id="{16C18E41-E5B1-FDA0-0F9B-0693E4D25ADF}"/>
                    </a:ext>
                  </a:extLst>
                </p:cNvPr>
                <p:cNvPicPr>
                  <a:picLocks noChangeAspect="1"/>
                </p:cNvPicPr>
                <p:nvPr/>
              </p:nvPicPr>
              <p:blipFill rotWithShape="1">
                <a:blip r:embed="rId3"/>
                <a:srcRect l="31108"/>
                <a:stretch/>
              </p:blipFill>
              <p:spPr>
                <a:xfrm>
                  <a:off x="3979025" y="473504"/>
                  <a:ext cx="7505006" cy="6381291"/>
                </a:xfrm>
                <a:prstGeom prst="rect">
                  <a:avLst/>
                </a:prstGeom>
              </p:spPr>
            </p:pic>
            <p:sp>
              <p:nvSpPr>
                <p:cNvPr id="3" name="Rettangolo 2">
                  <a:extLst>
                    <a:ext uri="{FF2B5EF4-FFF2-40B4-BE49-F238E27FC236}">
                      <a16:creationId xmlns:a16="http://schemas.microsoft.com/office/drawing/2014/main" id="{183315BE-290C-6E75-5AB9-56E5726830A4}"/>
                    </a:ext>
                  </a:extLst>
                </p:cNvPr>
                <p:cNvSpPr/>
                <p:nvPr/>
              </p:nvSpPr>
              <p:spPr>
                <a:xfrm>
                  <a:off x="4005349" y="2423158"/>
                  <a:ext cx="1082040" cy="8032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Connettore diritto 4">
                  <a:extLst>
                    <a:ext uri="{FF2B5EF4-FFF2-40B4-BE49-F238E27FC236}">
                      <a16:creationId xmlns:a16="http://schemas.microsoft.com/office/drawing/2014/main" id="{9634E62C-4A84-4766-6403-61A052C64F88}"/>
                    </a:ext>
                  </a:extLst>
                </p:cNvPr>
                <p:cNvCxnSpPr>
                  <a:cxnSpLocks/>
                </p:cNvCxnSpPr>
                <p:nvPr/>
              </p:nvCxnSpPr>
              <p:spPr>
                <a:xfrm flipV="1">
                  <a:off x="5082195" y="2646008"/>
                  <a:ext cx="2870031" cy="3521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 name="Connettore diritto 6">
                  <a:extLst>
                    <a:ext uri="{FF2B5EF4-FFF2-40B4-BE49-F238E27FC236}">
                      <a16:creationId xmlns:a16="http://schemas.microsoft.com/office/drawing/2014/main" id="{C5EC8BB0-08D4-60EA-4C7F-B1F08E901365}"/>
                    </a:ext>
                  </a:extLst>
                </p:cNvPr>
                <p:cNvCxnSpPr>
                  <a:cxnSpLocks/>
                </p:cNvCxnSpPr>
                <p:nvPr/>
              </p:nvCxnSpPr>
              <p:spPr>
                <a:xfrm flipV="1">
                  <a:off x="5089467" y="2525704"/>
                  <a:ext cx="2740083" cy="863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diritto 8">
                  <a:extLst>
                    <a:ext uri="{FF2B5EF4-FFF2-40B4-BE49-F238E27FC236}">
                      <a16:creationId xmlns:a16="http://schemas.microsoft.com/office/drawing/2014/main" id="{A23EF484-D8AB-D34B-581B-3B932FCE0765}"/>
                    </a:ext>
                  </a:extLst>
                </p:cNvPr>
                <p:cNvCxnSpPr>
                  <a:cxnSpLocks/>
                </p:cNvCxnSpPr>
                <p:nvPr/>
              </p:nvCxnSpPr>
              <p:spPr>
                <a:xfrm flipV="1">
                  <a:off x="5446114" y="4614908"/>
                  <a:ext cx="1535049" cy="24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id="{995B8935-9110-6CF2-CF6F-4DCC4BF41D51}"/>
                    </a:ext>
                  </a:extLst>
                </p:cNvPr>
                <p:cNvCxnSpPr>
                  <a:cxnSpLocks/>
                </p:cNvCxnSpPr>
                <p:nvPr/>
              </p:nvCxnSpPr>
              <p:spPr>
                <a:xfrm>
                  <a:off x="5441372" y="4483637"/>
                  <a:ext cx="1670628"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3AA38195-6A28-BACE-7FD0-012864471EC7}"/>
                    </a:ext>
                  </a:extLst>
                </p:cNvPr>
                <p:cNvCxnSpPr>
                  <a:cxnSpLocks/>
                </p:cNvCxnSpPr>
                <p:nvPr/>
              </p:nvCxnSpPr>
              <p:spPr>
                <a:xfrm flipV="1">
                  <a:off x="7236229" y="2736966"/>
                  <a:ext cx="0" cy="41355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id="{E9E3901C-2E8D-050D-D854-EFB21A749605}"/>
                    </a:ext>
                  </a:extLst>
                </p:cNvPr>
                <p:cNvCxnSpPr>
                  <a:cxnSpLocks/>
                </p:cNvCxnSpPr>
                <p:nvPr/>
              </p:nvCxnSpPr>
              <p:spPr>
                <a:xfrm flipV="1">
                  <a:off x="8296102" y="4203775"/>
                  <a:ext cx="1077884" cy="3156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Connettore diritto 16">
                  <a:extLst>
                    <a:ext uri="{FF2B5EF4-FFF2-40B4-BE49-F238E27FC236}">
                      <a16:creationId xmlns:a16="http://schemas.microsoft.com/office/drawing/2014/main" id="{F58B0437-0FF9-1CBE-DA8B-DF6DC2BA498A}"/>
                    </a:ext>
                  </a:extLst>
                </p:cNvPr>
                <p:cNvCxnSpPr>
                  <a:cxnSpLocks/>
                </p:cNvCxnSpPr>
                <p:nvPr/>
              </p:nvCxnSpPr>
              <p:spPr>
                <a:xfrm flipV="1">
                  <a:off x="9373986" y="2768138"/>
                  <a:ext cx="0" cy="51816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Connettore diritto 21">
                  <a:extLst>
                    <a:ext uri="{FF2B5EF4-FFF2-40B4-BE49-F238E27FC236}">
                      <a16:creationId xmlns:a16="http://schemas.microsoft.com/office/drawing/2014/main" id="{DB97F254-C6DA-FA5E-95A2-A8BBB667808D}"/>
                    </a:ext>
                  </a:extLst>
                </p:cNvPr>
                <p:cNvCxnSpPr>
                  <a:cxnSpLocks/>
                </p:cNvCxnSpPr>
                <p:nvPr/>
              </p:nvCxnSpPr>
              <p:spPr>
                <a:xfrm>
                  <a:off x="8329354" y="2794767"/>
                  <a:ext cx="107788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Connettore diritto 22">
                  <a:extLst>
                    <a:ext uri="{FF2B5EF4-FFF2-40B4-BE49-F238E27FC236}">
                      <a16:creationId xmlns:a16="http://schemas.microsoft.com/office/drawing/2014/main" id="{96306E21-D68D-3794-9652-9EBDD951E932}"/>
                    </a:ext>
                  </a:extLst>
                </p:cNvPr>
                <p:cNvCxnSpPr>
                  <a:cxnSpLocks/>
                </p:cNvCxnSpPr>
                <p:nvPr/>
              </p:nvCxnSpPr>
              <p:spPr>
                <a:xfrm flipV="1">
                  <a:off x="8337257" y="1042737"/>
                  <a:ext cx="0" cy="178666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CasellaDiTesto 28">
                  <a:extLst>
                    <a:ext uri="{FF2B5EF4-FFF2-40B4-BE49-F238E27FC236}">
                      <a16:creationId xmlns:a16="http://schemas.microsoft.com/office/drawing/2014/main" id="{330CF02C-301D-77EB-6893-DFF11A4D3899}"/>
                    </a:ext>
                  </a:extLst>
                </p:cNvPr>
                <p:cNvSpPr txBox="1"/>
                <p:nvPr/>
              </p:nvSpPr>
              <p:spPr>
                <a:xfrm>
                  <a:off x="3979026" y="2504596"/>
                  <a:ext cx="1126374" cy="244838"/>
                </a:xfrm>
                <a:prstGeom prst="rect">
                  <a:avLst/>
                </a:prstGeom>
                <a:noFill/>
              </p:spPr>
              <p:txBody>
                <a:bodyPr wrap="square" rtlCol="0">
                  <a:noAutofit/>
                </a:bodyPr>
                <a:lstStyle/>
                <a:p>
                  <a:pPr algn="ctr">
                    <a:lnSpc>
                      <a:spcPts val="1651"/>
                    </a:lnSpc>
                  </a:pPr>
                  <a:r>
                    <a:rPr lang="en-US" sz="1200">
                      <a:solidFill>
                        <a:schemeClr val="bg1"/>
                      </a:solidFill>
                    </a:rPr>
                    <a:t>NEG PUMP</a:t>
                  </a:r>
                </a:p>
              </p:txBody>
            </p:sp>
            <p:sp>
              <p:nvSpPr>
                <p:cNvPr id="32" name="Rettangolo 31">
                  <a:extLst>
                    <a:ext uri="{FF2B5EF4-FFF2-40B4-BE49-F238E27FC236}">
                      <a16:creationId xmlns:a16="http://schemas.microsoft.com/office/drawing/2014/main" id="{77D2DF2F-C69C-9736-8915-60D62961B331}"/>
                    </a:ext>
                  </a:extLst>
                </p:cNvPr>
                <p:cNvSpPr/>
                <p:nvPr/>
              </p:nvSpPr>
              <p:spPr>
                <a:xfrm>
                  <a:off x="4954106" y="4938592"/>
                  <a:ext cx="2061657" cy="1903615"/>
                </a:xfrm>
                <a:prstGeom prst="rect">
                  <a:avLst/>
                </a:prstGeom>
                <a:solidFill>
                  <a:schemeClr val="bg1"/>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onnettore diritto 29">
                  <a:extLst>
                    <a:ext uri="{FF2B5EF4-FFF2-40B4-BE49-F238E27FC236}">
                      <a16:creationId xmlns:a16="http://schemas.microsoft.com/office/drawing/2014/main" id="{457201F0-D9F0-769D-8FDA-CE22DE1535E1}"/>
                    </a:ext>
                  </a:extLst>
                </p:cNvPr>
                <p:cNvCxnSpPr>
                  <a:cxnSpLocks/>
                </p:cNvCxnSpPr>
                <p:nvPr/>
              </p:nvCxnSpPr>
              <p:spPr>
                <a:xfrm>
                  <a:off x="5135880" y="5186406"/>
                  <a:ext cx="349135"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CasellaDiTesto 32">
                  <a:extLst>
                    <a:ext uri="{FF2B5EF4-FFF2-40B4-BE49-F238E27FC236}">
                      <a16:creationId xmlns:a16="http://schemas.microsoft.com/office/drawing/2014/main" id="{85987B3B-00D5-C3CE-27E7-13D4FAFA7460}"/>
                    </a:ext>
                  </a:extLst>
                </p:cNvPr>
                <p:cNvSpPr txBox="1"/>
                <p:nvPr/>
              </p:nvSpPr>
              <p:spPr>
                <a:xfrm>
                  <a:off x="5441372" y="5043008"/>
                  <a:ext cx="2945550" cy="326949"/>
                </a:xfrm>
                <a:prstGeom prst="rect">
                  <a:avLst/>
                </a:prstGeom>
                <a:noFill/>
              </p:spPr>
              <p:txBody>
                <a:bodyPr wrap="square" rtlCol="0">
                  <a:noAutofit/>
                </a:bodyPr>
                <a:lstStyle/>
                <a:p>
                  <a:pPr>
                    <a:lnSpc>
                      <a:spcPts val="1651"/>
                    </a:lnSpc>
                  </a:pPr>
                  <a:r>
                    <a:rPr lang="en-US" sz="1200" dirty="0"/>
                    <a:t>= Outlet cooling</a:t>
                  </a:r>
                </a:p>
              </p:txBody>
            </p:sp>
            <p:cxnSp>
              <p:nvCxnSpPr>
                <p:cNvPr id="34" name="Connettore diritto 33">
                  <a:extLst>
                    <a:ext uri="{FF2B5EF4-FFF2-40B4-BE49-F238E27FC236}">
                      <a16:creationId xmlns:a16="http://schemas.microsoft.com/office/drawing/2014/main" id="{C2733BB1-77DF-CAC2-A84E-C98330D8DAD8}"/>
                    </a:ext>
                  </a:extLst>
                </p:cNvPr>
                <p:cNvCxnSpPr>
                  <a:cxnSpLocks/>
                </p:cNvCxnSpPr>
                <p:nvPr/>
              </p:nvCxnSpPr>
              <p:spPr>
                <a:xfrm>
                  <a:off x="5135880" y="5478805"/>
                  <a:ext cx="349135"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CasellaDiTesto 34">
                  <a:extLst>
                    <a:ext uri="{FF2B5EF4-FFF2-40B4-BE49-F238E27FC236}">
                      <a16:creationId xmlns:a16="http://schemas.microsoft.com/office/drawing/2014/main" id="{978714F2-5614-2377-54C1-367E77BD4CE9}"/>
                    </a:ext>
                  </a:extLst>
                </p:cNvPr>
                <p:cNvSpPr txBox="1"/>
                <p:nvPr/>
              </p:nvSpPr>
              <p:spPr>
                <a:xfrm>
                  <a:off x="5441372" y="5335409"/>
                  <a:ext cx="3268206" cy="153787"/>
                </a:xfrm>
                <a:prstGeom prst="rect">
                  <a:avLst/>
                </a:prstGeom>
                <a:noFill/>
              </p:spPr>
              <p:txBody>
                <a:bodyPr wrap="square" rtlCol="0">
                  <a:noAutofit/>
                </a:bodyPr>
                <a:lstStyle/>
                <a:p>
                  <a:pPr>
                    <a:lnSpc>
                      <a:spcPts val="1651"/>
                    </a:lnSpc>
                  </a:pPr>
                  <a:r>
                    <a:rPr lang="en-US" sz="1200" dirty="0"/>
                    <a:t>= Inlet cooling</a:t>
                  </a:r>
                </a:p>
              </p:txBody>
            </p:sp>
            <p:cxnSp>
              <p:nvCxnSpPr>
                <p:cNvPr id="38" name="Connettore diritto 37">
                  <a:extLst>
                    <a:ext uri="{FF2B5EF4-FFF2-40B4-BE49-F238E27FC236}">
                      <a16:creationId xmlns:a16="http://schemas.microsoft.com/office/drawing/2014/main" id="{40123AD0-C44A-0A0B-843B-0ECA568E50E3}"/>
                    </a:ext>
                  </a:extLst>
                </p:cNvPr>
                <p:cNvCxnSpPr>
                  <a:cxnSpLocks/>
                </p:cNvCxnSpPr>
                <p:nvPr/>
              </p:nvCxnSpPr>
              <p:spPr>
                <a:xfrm>
                  <a:off x="5135880" y="5765594"/>
                  <a:ext cx="349135"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39" name="CasellaDiTesto 38">
                  <a:extLst>
                    <a:ext uri="{FF2B5EF4-FFF2-40B4-BE49-F238E27FC236}">
                      <a16:creationId xmlns:a16="http://schemas.microsoft.com/office/drawing/2014/main" id="{68F85D4C-A62C-050E-64DE-86453985BFAE}"/>
                    </a:ext>
                  </a:extLst>
                </p:cNvPr>
                <p:cNvSpPr txBox="1"/>
                <p:nvPr/>
              </p:nvSpPr>
              <p:spPr>
                <a:xfrm>
                  <a:off x="5441372" y="5622197"/>
                  <a:ext cx="2313964" cy="290036"/>
                </a:xfrm>
                <a:prstGeom prst="rect">
                  <a:avLst/>
                </a:prstGeom>
                <a:noFill/>
              </p:spPr>
              <p:txBody>
                <a:bodyPr wrap="square" rtlCol="0">
                  <a:noAutofit/>
                </a:bodyPr>
                <a:lstStyle/>
                <a:p>
                  <a:pPr>
                    <a:lnSpc>
                      <a:spcPts val="1651"/>
                    </a:lnSpc>
                  </a:pPr>
                  <a:r>
                    <a:rPr lang="en-US" sz="1200"/>
                    <a:t>= Electric cables</a:t>
                  </a:r>
                </a:p>
              </p:txBody>
            </p:sp>
            <p:cxnSp>
              <p:nvCxnSpPr>
                <p:cNvPr id="40" name="Connettore diritto 39">
                  <a:extLst>
                    <a:ext uri="{FF2B5EF4-FFF2-40B4-BE49-F238E27FC236}">
                      <a16:creationId xmlns:a16="http://schemas.microsoft.com/office/drawing/2014/main" id="{0A0630DA-97AC-A99F-E7B4-C083E2564D9E}"/>
                    </a:ext>
                  </a:extLst>
                </p:cNvPr>
                <p:cNvCxnSpPr>
                  <a:cxnSpLocks/>
                </p:cNvCxnSpPr>
                <p:nvPr/>
              </p:nvCxnSpPr>
              <p:spPr>
                <a:xfrm>
                  <a:off x="5135880" y="6092028"/>
                  <a:ext cx="349135"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41" name="CasellaDiTesto 40">
                  <a:extLst>
                    <a:ext uri="{FF2B5EF4-FFF2-40B4-BE49-F238E27FC236}">
                      <a16:creationId xmlns:a16="http://schemas.microsoft.com/office/drawing/2014/main" id="{4E732C92-F6E9-6ECE-4BF9-0EFD7A8FAE34}"/>
                    </a:ext>
                  </a:extLst>
                </p:cNvPr>
                <p:cNvSpPr txBox="1"/>
                <p:nvPr/>
              </p:nvSpPr>
              <p:spPr>
                <a:xfrm>
                  <a:off x="5441372" y="5948635"/>
                  <a:ext cx="2238447" cy="228587"/>
                </a:xfrm>
                <a:prstGeom prst="rect">
                  <a:avLst/>
                </a:prstGeom>
                <a:noFill/>
              </p:spPr>
              <p:txBody>
                <a:bodyPr wrap="square" rtlCol="0">
                  <a:noAutofit/>
                </a:bodyPr>
                <a:lstStyle/>
                <a:p>
                  <a:pPr>
                    <a:lnSpc>
                      <a:spcPts val="1651"/>
                    </a:lnSpc>
                  </a:pPr>
                  <a:r>
                    <a:rPr lang="en-US" sz="1200"/>
                    <a:t>= Nitrogen pipe</a:t>
                  </a:r>
                </a:p>
              </p:txBody>
            </p:sp>
            <p:cxnSp>
              <p:nvCxnSpPr>
                <p:cNvPr id="42" name="Connettore diritto 41">
                  <a:extLst>
                    <a:ext uri="{FF2B5EF4-FFF2-40B4-BE49-F238E27FC236}">
                      <a16:creationId xmlns:a16="http://schemas.microsoft.com/office/drawing/2014/main" id="{292DDD4B-480F-6B61-33CC-233B034E6C10}"/>
                    </a:ext>
                  </a:extLst>
                </p:cNvPr>
                <p:cNvCxnSpPr>
                  <a:cxnSpLocks/>
                </p:cNvCxnSpPr>
                <p:nvPr/>
              </p:nvCxnSpPr>
              <p:spPr>
                <a:xfrm>
                  <a:off x="5135880" y="6394823"/>
                  <a:ext cx="349135"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sp>
              <p:nvSpPr>
                <p:cNvPr id="43" name="CasellaDiTesto 42">
                  <a:extLst>
                    <a:ext uri="{FF2B5EF4-FFF2-40B4-BE49-F238E27FC236}">
                      <a16:creationId xmlns:a16="http://schemas.microsoft.com/office/drawing/2014/main" id="{D7529834-9F1D-343B-A640-B447258724F5}"/>
                    </a:ext>
                  </a:extLst>
                </p:cNvPr>
                <p:cNvSpPr txBox="1"/>
                <p:nvPr/>
              </p:nvSpPr>
              <p:spPr>
                <a:xfrm>
                  <a:off x="5441372" y="6251426"/>
                  <a:ext cx="2313964" cy="247022"/>
                </a:xfrm>
                <a:prstGeom prst="rect">
                  <a:avLst/>
                </a:prstGeom>
                <a:noFill/>
              </p:spPr>
              <p:txBody>
                <a:bodyPr wrap="square" rtlCol="0">
                  <a:noAutofit/>
                </a:bodyPr>
                <a:lstStyle/>
                <a:p>
                  <a:pPr>
                    <a:lnSpc>
                      <a:spcPts val="1651"/>
                    </a:lnSpc>
                  </a:pPr>
                  <a:r>
                    <a:rPr lang="en-US" sz="1200"/>
                    <a:t>= Coaxial cable</a:t>
                  </a:r>
                </a:p>
              </p:txBody>
            </p:sp>
            <p:cxnSp>
              <p:nvCxnSpPr>
                <p:cNvPr id="44" name="Connettore diritto 43">
                  <a:extLst>
                    <a:ext uri="{FF2B5EF4-FFF2-40B4-BE49-F238E27FC236}">
                      <a16:creationId xmlns:a16="http://schemas.microsoft.com/office/drawing/2014/main" id="{627B0B72-DD82-B144-29DF-65AB40A94AE3}"/>
                    </a:ext>
                  </a:extLst>
                </p:cNvPr>
                <p:cNvCxnSpPr>
                  <a:cxnSpLocks/>
                </p:cNvCxnSpPr>
                <p:nvPr/>
              </p:nvCxnSpPr>
              <p:spPr>
                <a:xfrm flipH="1" flipV="1">
                  <a:off x="8272958" y="1053992"/>
                  <a:ext cx="3168" cy="1960758"/>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9" name="Connettore diritto 48">
                  <a:extLst>
                    <a:ext uri="{FF2B5EF4-FFF2-40B4-BE49-F238E27FC236}">
                      <a16:creationId xmlns:a16="http://schemas.microsoft.com/office/drawing/2014/main" id="{821FD677-C3C9-671F-ADC8-EFFC28E3AFFA}"/>
                    </a:ext>
                  </a:extLst>
                </p:cNvPr>
                <p:cNvCxnSpPr>
                  <a:cxnSpLocks/>
                </p:cNvCxnSpPr>
                <p:nvPr/>
              </p:nvCxnSpPr>
              <p:spPr>
                <a:xfrm>
                  <a:off x="5135880" y="6678240"/>
                  <a:ext cx="349135"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CasellaDiTesto 49">
                  <a:extLst>
                    <a:ext uri="{FF2B5EF4-FFF2-40B4-BE49-F238E27FC236}">
                      <a16:creationId xmlns:a16="http://schemas.microsoft.com/office/drawing/2014/main" id="{C6358EA1-9371-67BF-BFBB-F30BA24AA3FF}"/>
                    </a:ext>
                  </a:extLst>
                </p:cNvPr>
                <p:cNvSpPr txBox="1"/>
                <p:nvPr/>
              </p:nvSpPr>
              <p:spPr>
                <a:xfrm>
                  <a:off x="5441372" y="6503662"/>
                  <a:ext cx="2313964" cy="259782"/>
                </a:xfrm>
                <a:prstGeom prst="rect">
                  <a:avLst/>
                </a:prstGeom>
                <a:noFill/>
              </p:spPr>
              <p:txBody>
                <a:bodyPr wrap="square" rtlCol="0">
                  <a:noAutofit/>
                </a:bodyPr>
                <a:lstStyle/>
                <a:p>
                  <a:pPr>
                    <a:lnSpc>
                      <a:spcPts val="1651"/>
                    </a:lnSpc>
                  </a:pPr>
                  <a:r>
                    <a:rPr lang="en-US" sz="1200"/>
                    <a:t>= Signal cable</a:t>
                  </a:r>
                </a:p>
              </p:txBody>
            </p:sp>
            <p:cxnSp>
              <p:nvCxnSpPr>
                <p:cNvPr id="52" name="Connettore diritto 51">
                  <a:extLst>
                    <a:ext uri="{FF2B5EF4-FFF2-40B4-BE49-F238E27FC236}">
                      <a16:creationId xmlns:a16="http://schemas.microsoft.com/office/drawing/2014/main" id="{58805FC6-EF62-74BD-795F-1542137D14C7}"/>
                    </a:ext>
                  </a:extLst>
                </p:cNvPr>
                <p:cNvCxnSpPr>
                  <a:cxnSpLocks/>
                </p:cNvCxnSpPr>
                <p:nvPr/>
              </p:nvCxnSpPr>
              <p:spPr>
                <a:xfrm>
                  <a:off x="7208233" y="2768138"/>
                  <a:ext cx="919535"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Connettore diritto 55">
                  <a:extLst>
                    <a:ext uri="{FF2B5EF4-FFF2-40B4-BE49-F238E27FC236}">
                      <a16:creationId xmlns:a16="http://schemas.microsoft.com/office/drawing/2014/main" id="{2D0190D3-1809-7575-8792-6731830046D9}"/>
                    </a:ext>
                  </a:extLst>
                </p:cNvPr>
                <p:cNvCxnSpPr>
                  <a:cxnSpLocks/>
                </p:cNvCxnSpPr>
                <p:nvPr/>
              </p:nvCxnSpPr>
              <p:spPr>
                <a:xfrm flipV="1">
                  <a:off x="8103525" y="1042737"/>
                  <a:ext cx="3842" cy="175203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Connettore diritto 56">
                  <a:extLst>
                    <a:ext uri="{FF2B5EF4-FFF2-40B4-BE49-F238E27FC236}">
                      <a16:creationId xmlns:a16="http://schemas.microsoft.com/office/drawing/2014/main" id="{A836A555-316B-4489-F270-975AA4206170}"/>
                    </a:ext>
                  </a:extLst>
                </p:cNvPr>
                <p:cNvCxnSpPr>
                  <a:cxnSpLocks/>
                </p:cNvCxnSpPr>
                <p:nvPr/>
              </p:nvCxnSpPr>
              <p:spPr>
                <a:xfrm flipV="1">
                  <a:off x="7208233" y="4203775"/>
                  <a:ext cx="0" cy="413558"/>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8" name="Connettore diritto 57">
                  <a:extLst>
                    <a:ext uri="{FF2B5EF4-FFF2-40B4-BE49-F238E27FC236}">
                      <a16:creationId xmlns:a16="http://schemas.microsoft.com/office/drawing/2014/main" id="{2FB13E8F-1702-560C-0B3D-C8DFDBB05336}"/>
                    </a:ext>
                  </a:extLst>
                </p:cNvPr>
                <p:cNvCxnSpPr>
                  <a:cxnSpLocks/>
                </p:cNvCxnSpPr>
                <p:nvPr/>
              </p:nvCxnSpPr>
              <p:spPr>
                <a:xfrm flipV="1">
                  <a:off x="7182812" y="4607002"/>
                  <a:ext cx="957252" cy="17258"/>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id="{A1520A0E-D39A-D31B-5816-7F6BC6196692}"/>
                    </a:ext>
                  </a:extLst>
                </p:cNvPr>
                <p:cNvCxnSpPr>
                  <a:cxnSpLocks/>
                </p:cNvCxnSpPr>
                <p:nvPr/>
              </p:nvCxnSpPr>
              <p:spPr>
                <a:xfrm flipV="1">
                  <a:off x="7797084" y="1042737"/>
                  <a:ext cx="0" cy="1497197"/>
                </a:xfrm>
                <a:prstGeom prst="line">
                  <a:avLst/>
                </a:prstGeom>
                <a:ln w="571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 name="Connettore diritto 14">
                  <a:extLst>
                    <a:ext uri="{FF2B5EF4-FFF2-40B4-BE49-F238E27FC236}">
                      <a16:creationId xmlns:a16="http://schemas.microsoft.com/office/drawing/2014/main" id="{0416E75D-CBE6-49DF-1978-BE00D98033E1}"/>
                    </a:ext>
                  </a:extLst>
                </p:cNvPr>
                <p:cNvCxnSpPr>
                  <a:cxnSpLocks/>
                </p:cNvCxnSpPr>
                <p:nvPr/>
              </p:nvCxnSpPr>
              <p:spPr>
                <a:xfrm flipV="1">
                  <a:off x="7952226" y="1042737"/>
                  <a:ext cx="0" cy="162610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 name="Connettore diritto 24">
                  <a:extLst>
                    <a:ext uri="{FF2B5EF4-FFF2-40B4-BE49-F238E27FC236}">
                      <a16:creationId xmlns:a16="http://schemas.microsoft.com/office/drawing/2014/main" id="{D4C25ADD-D110-07F4-30CC-1F62F612F711}"/>
                    </a:ext>
                  </a:extLst>
                </p:cNvPr>
                <p:cNvCxnSpPr>
                  <a:cxnSpLocks/>
                </p:cNvCxnSpPr>
                <p:nvPr/>
              </p:nvCxnSpPr>
              <p:spPr>
                <a:xfrm flipV="1">
                  <a:off x="7112983" y="4459147"/>
                  <a:ext cx="0" cy="269871"/>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7" name="Connettore diritto 26">
                  <a:extLst>
                    <a:ext uri="{FF2B5EF4-FFF2-40B4-BE49-F238E27FC236}">
                      <a16:creationId xmlns:a16="http://schemas.microsoft.com/office/drawing/2014/main" id="{0FEE649F-F146-7206-76D1-E8115A467EDE}"/>
                    </a:ext>
                  </a:extLst>
                </p:cNvPr>
                <p:cNvCxnSpPr>
                  <a:cxnSpLocks/>
                </p:cNvCxnSpPr>
                <p:nvPr/>
              </p:nvCxnSpPr>
              <p:spPr>
                <a:xfrm flipV="1">
                  <a:off x="7112000" y="4695041"/>
                  <a:ext cx="971704" cy="8217"/>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 name="Connettore diritto 30">
                  <a:extLst>
                    <a:ext uri="{FF2B5EF4-FFF2-40B4-BE49-F238E27FC236}">
                      <a16:creationId xmlns:a16="http://schemas.microsoft.com/office/drawing/2014/main" id="{4E65E041-C76B-57EC-4E7F-B949723BE947}"/>
                    </a:ext>
                  </a:extLst>
                </p:cNvPr>
                <p:cNvCxnSpPr>
                  <a:cxnSpLocks/>
                </p:cNvCxnSpPr>
                <p:nvPr/>
              </p:nvCxnSpPr>
              <p:spPr>
                <a:xfrm flipV="1">
                  <a:off x="6983382" y="4594082"/>
                  <a:ext cx="0" cy="307348"/>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7" name="Connettore diritto 36">
                  <a:extLst>
                    <a:ext uri="{FF2B5EF4-FFF2-40B4-BE49-F238E27FC236}">
                      <a16:creationId xmlns:a16="http://schemas.microsoft.com/office/drawing/2014/main" id="{205E392C-D66B-9724-8096-28ECC7D1EC16}"/>
                    </a:ext>
                  </a:extLst>
                </p:cNvPr>
                <p:cNvCxnSpPr>
                  <a:cxnSpLocks/>
                </p:cNvCxnSpPr>
                <p:nvPr/>
              </p:nvCxnSpPr>
              <p:spPr>
                <a:xfrm>
                  <a:off x="6983382" y="4874708"/>
                  <a:ext cx="934083"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grpSp>
          <p:cxnSp>
            <p:nvCxnSpPr>
              <p:cNvPr id="45" name="Connettore diritto 44">
                <a:extLst>
                  <a:ext uri="{FF2B5EF4-FFF2-40B4-BE49-F238E27FC236}">
                    <a16:creationId xmlns:a16="http://schemas.microsoft.com/office/drawing/2014/main" id="{F1B3C2AC-AFEC-1856-A024-1E6FF6EE3512}"/>
                  </a:ext>
                </a:extLst>
              </p:cNvPr>
              <p:cNvCxnSpPr>
                <a:cxnSpLocks/>
              </p:cNvCxnSpPr>
              <p:nvPr/>
            </p:nvCxnSpPr>
            <p:spPr>
              <a:xfrm flipH="1" flipV="1">
                <a:off x="7898181" y="4848292"/>
                <a:ext cx="19284" cy="1953168"/>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grpSp>
        <p:cxnSp>
          <p:nvCxnSpPr>
            <p:cNvPr id="46" name="Connettore diritto 45">
              <a:extLst>
                <a:ext uri="{FF2B5EF4-FFF2-40B4-BE49-F238E27FC236}">
                  <a16:creationId xmlns:a16="http://schemas.microsoft.com/office/drawing/2014/main" id="{1DA90733-5B21-4523-52DB-0BFBA515DA7E}"/>
                </a:ext>
              </a:extLst>
            </p:cNvPr>
            <p:cNvCxnSpPr>
              <a:cxnSpLocks/>
            </p:cNvCxnSpPr>
            <p:nvPr/>
          </p:nvCxnSpPr>
          <p:spPr>
            <a:xfrm flipV="1">
              <a:off x="8964861" y="4289550"/>
              <a:ext cx="173" cy="2455553"/>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 name="Connettore diritto 58">
              <a:extLst>
                <a:ext uri="{FF2B5EF4-FFF2-40B4-BE49-F238E27FC236}">
                  <a16:creationId xmlns:a16="http://schemas.microsoft.com/office/drawing/2014/main" id="{CFBC337B-80DE-0B71-A1C1-4E6CA08D2CC2}"/>
                </a:ext>
              </a:extLst>
            </p:cNvPr>
            <p:cNvCxnSpPr>
              <a:cxnSpLocks/>
            </p:cNvCxnSpPr>
            <p:nvPr/>
          </p:nvCxnSpPr>
          <p:spPr>
            <a:xfrm flipH="1" flipV="1">
              <a:off x="9040251" y="4242134"/>
              <a:ext cx="18084" cy="2502969"/>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Connettore diritto 10">
              <a:extLst>
                <a:ext uri="{FF2B5EF4-FFF2-40B4-BE49-F238E27FC236}">
                  <a16:creationId xmlns:a16="http://schemas.microsoft.com/office/drawing/2014/main" id="{9FE07A9C-50AC-2187-623B-420435361012}"/>
                </a:ext>
              </a:extLst>
            </p:cNvPr>
            <p:cNvCxnSpPr>
              <a:cxnSpLocks/>
            </p:cNvCxnSpPr>
            <p:nvPr/>
          </p:nvCxnSpPr>
          <p:spPr>
            <a:xfrm>
              <a:off x="8835736" y="4577454"/>
              <a:ext cx="0" cy="220279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Connettore diritto 23">
              <a:extLst>
                <a:ext uri="{FF2B5EF4-FFF2-40B4-BE49-F238E27FC236}">
                  <a16:creationId xmlns:a16="http://schemas.microsoft.com/office/drawing/2014/main" id="{9E71CB98-0824-45DC-8516-75DD1914E205}"/>
                </a:ext>
              </a:extLst>
            </p:cNvPr>
            <p:cNvCxnSpPr>
              <a:cxnSpLocks/>
            </p:cNvCxnSpPr>
            <p:nvPr/>
          </p:nvCxnSpPr>
          <p:spPr>
            <a:xfrm flipV="1">
              <a:off x="8754557" y="4681439"/>
              <a:ext cx="0" cy="2063664"/>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pic>
        <p:nvPicPr>
          <p:cNvPr id="106" name="Immagine 105">
            <a:extLst>
              <a:ext uri="{FF2B5EF4-FFF2-40B4-BE49-F238E27FC236}">
                <a16:creationId xmlns:a16="http://schemas.microsoft.com/office/drawing/2014/main" id="{905509B5-50FB-EE8F-B833-67B6E8D22BBB}"/>
              </a:ext>
            </a:extLst>
          </p:cNvPr>
          <p:cNvPicPr>
            <a:picLocks noChangeAspect="1"/>
          </p:cNvPicPr>
          <p:nvPr/>
        </p:nvPicPr>
        <p:blipFill>
          <a:blip r:embed="rId4"/>
          <a:stretch>
            <a:fillRect/>
          </a:stretch>
        </p:blipFill>
        <p:spPr>
          <a:xfrm>
            <a:off x="4369282" y="4575053"/>
            <a:ext cx="2189544" cy="2101078"/>
          </a:xfrm>
          <a:prstGeom prst="rect">
            <a:avLst/>
          </a:prstGeom>
        </p:spPr>
      </p:pic>
      <p:sp>
        <p:nvSpPr>
          <p:cNvPr id="81" name="CasellaDiTesto 50">
            <a:extLst>
              <a:ext uri="{FF2B5EF4-FFF2-40B4-BE49-F238E27FC236}">
                <a16:creationId xmlns:a16="http://schemas.microsoft.com/office/drawing/2014/main" id="{C6B3CD11-7545-0B4F-C6C1-B0A33C55D631}"/>
              </a:ext>
            </a:extLst>
          </p:cNvPr>
          <p:cNvSpPr txBox="1"/>
          <p:nvPr/>
        </p:nvSpPr>
        <p:spPr>
          <a:xfrm>
            <a:off x="6568247" y="1295070"/>
            <a:ext cx="4467225" cy="1879772"/>
          </a:xfrm>
          <a:prstGeom prst="rect">
            <a:avLst/>
          </a:prstGeom>
          <a:noFill/>
        </p:spPr>
        <p:txBody>
          <a:bodyPr wrap="square" rtlCol="0">
            <a:noAutofit/>
          </a:bodyPr>
          <a:lstStyle/>
          <a:p>
            <a:r>
              <a:rPr lang="en-GB" dirty="0"/>
              <a:t>There are two problematic areas for the services integration: </a:t>
            </a:r>
          </a:p>
        </p:txBody>
      </p:sp>
      <p:pic>
        <p:nvPicPr>
          <p:cNvPr id="87" name="Picture 86">
            <a:extLst>
              <a:ext uri="{FF2B5EF4-FFF2-40B4-BE49-F238E27FC236}">
                <a16:creationId xmlns:a16="http://schemas.microsoft.com/office/drawing/2014/main" id="{55EA619F-C51A-F30D-2CB8-6CD249C93197}"/>
              </a:ext>
            </a:extLst>
          </p:cNvPr>
          <p:cNvPicPr>
            <a:picLocks noChangeAspect="1"/>
          </p:cNvPicPr>
          <p:nvPr/>
        </p:nvPicPr>
        <p:blipFill>
          <a:blip r:embed="rId5"/>
          <a:stretch>
            <a:fillRect/>
          </a:stretch>
        </p:blipFill>
        <p:spPr>
          <a:xfrm>
            <a:off x="6489663" y="3722910"/>
            <a:ext cx="5525612" cy="3177885"/>
          </a:xfrm>
          <a:prstGeom prst="rect">
            <a:avLst/>
          </a:prstGeom>
        </p:spPr>
      </p:pic>
      <p:sp>
        <p:nvSpPr>
          <p:cNvPr id="18" name="CasellaDiTesto 17">
            <a:extLst>
              <a:ext uri="{FF2B5EF4-FFF2-40B4-BE49-F238E27FC236}">
                <a16:creationId xmlns:a16="http://schemas.microsoft.com/office/drawing/2014/main" id="{8595344F-EC2C-7A70-C779-B499208D2AB0}"/>
              </a:ext>
            </a:extLst>
          </p:cNvPr>
          <p:cNvSpPr txBox="1"/>
          <p:nvPr/>
        </p:nvSpPr>
        <p:spPr>
          <a:xfrm>
            <a:off x="6568247" y="2091533"/>
            <a:ext cx="4064735" cy="646331"/>
          </a:xfrm>
          <a:prstGeom prst="rect">
            <a:avLst/>
          </a:prstGeom>
          <a:noFill/>
        </p:spPr>
        <p:txBody>
          <a:bodyPr wrap="square">
            <a:spAutoFit/>
          </a:bodyPr>
          <a:lstStyle/>
          <a:p>
            <a:pPr marL="285750" indent="-285750">
              <a:buFont typeface="Arial" panose="020B0604020202020204" pitchFamily="34" charset="0"/>
              <a:buChar char="•"/>
            </a:pPr>
            <a:r>
              <a:rPr lang="en-GB" dirty="0"/>
              <a:t>Interface with the cryomagnetic system.</a:t>
            </a:r>
          </a:p>
        </p:txBody>
      </p:sp>
      <p:sp>
        <p:nvSpPr>
          <p:cNvPr id="20" name="CasellaDiTesto 19">
            <a:extLst>
              <a:ext uri="{FF2B5EF4-FFF2-40B4-BE49-F238E27FC236}">
                <a16:creationId xmlns:a16="http://schemas.microsoft.com/office/drawing/2014/main" id="{383D21A4-A6F6-8A16-3763-00314765F0A0}"/>
              </a:ext>
            </a:extLst>
          </p:cNvPr>
          <p:cNvSpPr txBox="1"/>
          <p:nvPr/>
        </p:nvSpPr>
        <p:spPr>
          <a:xfrm>
            <a:off x="6568247" y="2782669"/>
            <a:ext cx="4577425" cy="646331"/>
          </a:xfrm>
          <a:prstGeom prst="rect">
            <a:avLst/>
          </a:prstGeom>
          <a:noFill/>
        </p:spPr>
        <p:txBody>
          <a:bodyPr wrap="square">
            <a:spAutoFit/>
          </a:bodyPr>
          <a:lstStyle/>
          <a:p>
            <a:pPr marL="285750" indent="-285750">
              <a:buFont typeface="Arial" panose="020B0604020202020204" pitchFamily="34" charset="0"/>
              <a:buChar char="•"/>
            </a:pPr>
            <a:r>
              <a:rPr lang="en-GB" dirty="0"/>
              <a:t>Interface between the vacuum chamber and the vertex detector. </a:t>
            </a:r>
          </a:p>
        </p:txBody>
      </p:sp>
    </p:spTree>
    <p:extLst>
      <p:ext uri="{BB962C8B-B14F-4D97-AF65-F5344CB8AC3E}">
        <p14:creationId xmlns:p14="http://schemas.microsoft.com/office/powerpoint/2010/main" val="169780587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nodeType="withEffect">
                                  <p:stCondLst>
                                    <p:cond delay="0"/>
                                  </p:stCondLst>
                                  <p:childTnLst>
                                    <p:set>
                                      <p:cBhvr>
                                        <p:cTn id="12" dur="1" fill="hold">
                                          <p:stCondLst>
                                            <p:cond delay="0"/>
                                          </p:stCondLst>
                                        </p:cTn>
                                        <p:tgtEl>
                                          <p:spTgt spid="106"/>
                                        </p:tgtEl>
                                        <p:attrNameLst>
                                          <p:attrName>style.visibility</p:attrName>
                                        </p:attrNameLst>
                                      </p:cBhvr>
                                      <p:to>
                                        <p:strVal val="visible"/>
                                      </p:to>
                                    </p:set>
                                    <p:animEffect transition="in" filter="fade">
                                      <p:cBhvr>
                                        <p:cTn id="13" dur="500"/>
                                        <p:tgtEl>
                                          <p:spTgt spid="10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87"/>
                                        </p:tgtEl>
                                        <p:attrNameLst>
                                          <p:attrName>style.visibility</p:attrName>
                                        </p:attrNameLst>
                                      </p:cBhvr>
                                      <p:to>
                                        <p:strVal val="visible"/>
                                      </p:to>
                                    </p:set>
                                    <p:animEffect transition="in" filter="fade">
                                      <p:cBhvr>
                                        <p:cTn id="2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6791EC76-0450-839D-C06A-69D2C9A7908B}"/>
              </a:ext>
            </a:extLst>
          </p:cNvPr>
          <p:cNvSpPr>
            <a:spLocks noGrp="1"/>
          </p:cNvSpPr>
          <p:nvPr>
            <p:ph type="sldNum" sz="quarter" idx="10"/>
          </p:nvPr>
        </p:nvSpPr>
        <p:spPr/>
        <p:txBody>
          <a:bodyPr/>
          <a:lstStyle/>
          <a:p>
            <a:fld id="{88A1DFE4-5FC5-43BD-BB7E-75EAD82B965F}" type="slidenum">
              <a:rPr lang="en-US" smtClean="0"/>
              <a:pPr/>
              <a:t>14</a:t>
            </a:fld>
            <a:endParaRPr lang="en-US"/>
          </a:p>
        </p:txBody>
      </p:sp>
      <p:pic>
        <p:nvPicPr>
          <p:cNvPr id="6" name="Immagine 5">
            <a:extLst>
              <a:ext uri="{FF2B5EF4-FFF2-40B4-BE49-F238E27FC236}">
                <a16:creationId xmlns:a16="http://schemas.microsoft.com/office/drawing/2014/main" id="{E6BA68C7-9215-D364-93BF-BB049F441504}"/>
              </a:ext>
            </a:extLst>
          </p:cNvPr>
          <p:cNvPicPr>
            <a:picLocks noChangeAspect="1"/>
          </p:cNvPicPr>
          <p:nvPr/>
        </p:nvPicPr>
        <p:blipFill>
          <a:blip r:embed="rId2"/>
          <a:srcRect t="7525" b="15505"/>
          <a:stretch/>
        </p:blipFill>
        <p:spPr>
          <a:xfrm>
            <a:off x="377452" y="615140"/>
            <a:ext cx="11375267" cy="3358343"/>
          </a:xfrm>
          <a:prstGeom prst="rect">
            <a:avLst/>
          </a:prstGeom>
        </p:spPr>
      </p:pic>
      <p:cxnSp>
        <p:nvCxnSpPr>
          <p:cNvPr id="8" name="Connettore diritto 7">
            <a:extLst>
              <a:ext uri="{FF2B5EF4-FFF2-40B4-BE49-F238E27FC236}">
                <a16:creationId xmlns:a16="http://schemas.microsoft.com/office/drawing/2014/main" id="{613B84C8-9D0F-EA37-CE42-68CEDBE35CC0}"/>
              </a:ext>
            </a:extLst>
          </p:cNvPr>
          <p:cNvCxnSpPr>
            <a:cxnSpLocks/>
          </p:cNvCxnSpPr>
          <p:nvPr/>
        </p:nvCxnSpPr>
        <p:spPr>
          <a:xfrm>
            <a:off x="11521760" y="752302"/>
            <a:ext cx="0" cy="588125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id="{56553926-AC3D-C8E6-40E4-B3C564B25F8B}"/>
              </a:ext>
            </a:extLst>
          </p:cNvPr>
          <p:cNvCxnSpPr>
            <a:cxnSpLocks/>
          </p:cNvCxnSpPr>
          <p:nvPr/>
        </p:nvCxnSpPr>
        <p:spPr>
          <a:xfrm>
            <a:off x="7376480" y="2625757"/>
            <a:ext cx="0" cy="195887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id="{91496C2C-16C7-6C53-2E41-95E74636BBF4}"/>
              </a:ext>
            </a:extLst>
          </p:cNvPr>
          <p:cNvCxnSpPr>
            <a:cxnSpLocks/>
          </p:cNvCxnSpPr>
          <p:nvPr/>
        </p:nvCxnSpPr>
        <p:spPr>
          <a:xfrm>
            <a:off x="7212997" y="2625757"/>
            <a:ext cx="8408" cy="288558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nettore diritto 14">
            <a:extLst>
              <a:ext uri="{FF2B5EF4-FFF2-40B4-BE49-F238E27FC236}">
                <a16:creationId xmlns:a16="http://schemas.microsoft.com/office/drawing/2014/main" id="{05C9E5F7-5857-E058-F496-987F5C9F9810}"/>
              </a:ext>
            </a:extLst>
          </p:cNvPr>
          <p:cNvCxnSpPr>
            <a:cxnSpLocks/>
          </p:cNvCxnSpPr>
          <p:nvPr/>
        </p:nvCxnSpPr>
        <p:spPr>
          <a:xfrm flipH="1">
            <a:off x="7082764" y="2625757"/>
            <a:ext cx="1" cy="355475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Connettore 2 18">
            <a:extLst>
              <a:ext uri="{FF2B5EF4-FFF2-40B4-BE49-F238E27FC236}">
                <a16:creationId xmlns:a16="http://schemas.microsoft.com/office/drawing/2014/main" id="{90C52557-14E9-643F-0A7B-799C7293F675}"/>
              </a:ext>
            </a:extLst>
          </p:cNvPr>
          <p:cNvCxnSpPr/>
          <p:nvPr/>
        </p:nvCxnSpPr>
        <p:spPr>
          <a:xfrm>
            <a:off x="7082764" y="5972695"/>
            <a:ext cx="4438996"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Connettore 2 19">
            <a:extLst>
              <a:ext uri="{FF2B5EF4-FFF2-40B4-BE49-F238E27FC236}">
                <a16:creationId xmlns:a16="http://schemas.microsoft.com/office/drawing/2014/main" id="{0A66F270-64F9-B913-2F5A-6F23F75024E3}"/>
              </a:ext>
            </a:extLst>
          </p:cNvPr>
          <p:cNvCxnSpPr>
            <a:cxnSpLocks/>
          </p:cNvCxnSpPr>
          <p:nvPr/>
        </p:nvCxnSpPr>
        <p:spPr>
          <a:xfrm>
            <a:off x="7221405" y="5260572"/>
            <a:ext cx="4300355"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Connettore 2 23">
            <a:extLst>
              <a:ext uri="{FF2B5EF4-FFF2-40B4-BE49-F238E27FC236}">
                <a16:creationId xmlns:a16="http://schemas.microsoft.com/office/drawing/2014/main" id="{4E5EED60-4897-A26A-276A-A4883D866307}"/>
              </a:ext>
            </a:extLst>
          </p:cNvPr>
          <p:cNvCxnSpPr>
            <a:cxnSpLocks/>
          </p:cNvCxnSpPr>
          <p:nvPr/>
        </p:nvCxnSpPr>
        <p:spPr>
          <a:xfrm>
            <a:off x="7376480" y="4486103"/>
            <a:ext cx="4107553"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CasellaDiTesto 27">
            <a:extLst>
              <a:ext uri="{FF2B5EF4-FFF2-40B4-BE49-F238E27FC236}">
                <a16:creationId xmlns:a16="http://schemas.microsoft.com/office/drawing/2014/main" id="{5AFCBE73-B925-C916-197D-B3044F8401DF}"/>
              </a:ext>
            </a:extLst>
          </p:cNvPr>
          <p:cNvSpPr txBox="1"/>
          <p:nvPr/>
        </p:nvSpPr>
        <p:spPr>
          <a:xfrm>
            <a:off x="8488151" y="4174284"/>
            <a:ext cx="1296781" cy="332507"/>
          </a:xfrm>
          <a:prstGeom prst="rect">
            <a:avLst/>
          </a:prstGeom>
          <a:noFill/>
        </p:spPr>
        <p:txBody>
          <a:bodyPr wrap="square" rtlCol="0">
            <a:noAutofit/>
          </a:bodyPr>
          <a:lstStyle/>
          <a:p>
            <a:pPr algn="ctr">
              <a:lnSpc>
                <a:spcPts val="1651"/>
              </a:lnSpc>
            </a:pPr>
            <a:r>
              <a:rPr lang="en-GB" sz="1600" dirty="0"/>
              <a:t>1154.5 mm</a:t>
            </a:r>
          </a:p>
        </p:txBody>
      </p:sp>
      <p:sp>
        <p:nvSpPr>
          <p:cNvPr id="29" name="CasellaDiTesto 28">
            <a:extLst>
              <a:ext uri="{FF2B5EF4-FFF2-40B4-BE49-F238E27FC236}">
                <a16:creationId xmlns:a16="http://schemas.microsoft.com/office/drawing/2014/main" id="{D957FABE-5791-DE83-BF89-AA4D29669539}"/>
              </a:ext>
            </a:extLst>
          </p:cNvPr>
          <p:cNvSpPr txBox="1"/>
          <p:nvPr/>
        </p:nvSpPr>
        <p:spPr>
          <a:xfrm>
            <a:off x="8488150" y="4808821"/>
            <a:ext cx="1296781" cy="332507"/>
          </a:xfrm>
          <a:prstGeom prst="rect">
            <a:avLst/>
          </a:prstGeom>
          <a:noFill/>
        </p:spPr>
        <p:txBody>
          <a:bodyPr wrap="square" rtlCol="0">
            <a:noAutofit/>
          </a:bodyPr>
          <a:lstStyle/>
          <a:p>
            <a:pPr algn="ctr">
              <a:lnSpc>
                <a:spcPts val="1651"/>
              </a:lnSpc>
            </a:pPr>
            <a:r>
              <a:rPr lang="en-GB" sz="1600" dirty="0"/>
              <a:t>1200 mm</a:t>
            </a:r>
          </a:p>
        </p:txBody>
      </p:sp>
      <p:sp>
        <p:nvSpPr>
          <p:cNvPr id="30" name="CasellaDiTesto 29">
            <a:extLst>
              <a:ext uri="{FF2B5EF4-FFF2-40B4-BE49-F238E27FC236}">
                <a16:creationId xmlns:a16="http://schemas.microsoft.com/office/drawing/2014/main" id="{3A9353D4-913D-9413-E77E-C7D2379BB225}"/>
              </a:ext>
            </a:extLst>
          </p:cNvPr>
          <p:cNvSpPr txBox="1"/>
          <p:nvPr/>
        </p:nvSpPr>
        <p:spPr>
          <a:xfrm>
            <a:off x="8550495" y="5573338"/>
            <a:ext cx="1296781" cy="332507"/>
          </a:xfrm>
          <a:prstGeom prst="rect">
            <a:avLst/>
          </a:prstGeom>
          <a:noFill/>
        </p:spPr>
        <p:txBody>
          <a:bodyPr wrap="square" rtlCol="0">
            <a:noAutofit/>
          </a:bodyPr>
          <a:lstStyle/>
          <a:p>
            <a:pPr algn="ctr">
              <a:lnSpc>
                <a:spcPts val="1651"/>
              </a:lnSpc>
            </a:pPr>
            <a:r>
              <a:rPr lang="en-GB" sz="1600"/>
              <a:t>1227 mm</a:t>
            </a:r>
            <a:endParaRPr lang="en-GB" sz="1600" dirty="0"/>
          </a:p>
        </p:txBody>
      </p:sp>
      <p:cxnSp>
        <p:nvCxnSpPr>
          <p:cNvPr id="36" name="Connettore diritto 35">
            <a:extLst>
              <a:ext uri="{FF2B5EF4-FFF2-40B4-BE49-F238E27FC236}">
                <a16:creationId xmlns:a16="http://schemas.microsoft.com/office/drawing/2014/main" id="{C745B384-F39B-CB5C-B7B6-9969A42F4F2A}"/>
              </a:ext>
            </a:extLst>
          </p:cNvPr>
          <p:cNvCxnSpPr>
            <a:cxnSpLocks/>
          </p:cNvCxnSpPr>
          <p:nvPr/>
        </p:nvCxnSpPr>
        <p:spPr>
          <a:xfrm flipH="1">
            <a:off x="6927688" y="2662818"/>
            <a:ext cx="2" cy="387098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Connettore 2 37">
            <a:extLst>
              <a:ext uri="{FF2B5EF4-FFF2-40B4-BE49-F238E27FC236}">
                <a16:creationId xmlns:a16="http://schemas.microsoft.com/office/drawing/2014/main" id="{318B018C-1B6F-F17F-8F64-2FFC7046FE5D}"/>
              </a:ext>
            </a:extLst>
          </p:cNvPr>
          <p:cNvCxnSpPr>
            <a:cxnSpLocks/>
          </p:cNvCxnSpPr>
          <p:nvPr/>
        </p:nvCxnSpPr>
        <p:spPr>
          <a:xfrm>
            <a:off x="6927689" y="6445136"/>
            <a:ext cx="4594071"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CasellaDiTesto 40">
            <a:extLst>
              <a:ext uri="{FF2B5EF4-FFF2-40B4-BE49-F238E27FC236}">
                <a16:creationId xmlns:a16="http://schemas.microsoft.com/office/drawing/2014/main" id="{2FB78252-06E3-A678-7DA8-0F47ACE36042}"/>
              </a:ext>
            </a:extLst>
          </p:cNvPr>
          <p:cNvSpPr txBox="1"/>
          <p:nvPr/>
        </p:nvSpPr>
        <p:spPr>
          <a:xfrm>
            <a:off x="8550494" y="6071065"/>
            <a:ext cx="1296781" cy="332507"/>
          </a:xfrm>
          <a:prstGeom prst="rect">
            <a:avLst/>
          </a:prstGeom>
          <a:noFill/>
        </p:spPr>
        <p:txBody>
          <a:bodyPr wrap="square" rtlCol="0">
            <a:noAutofit/>
          </a:bodyPr>
          <a:lstStyle/>
          <a:p>
            <a:pPr algn="ctr">
              <a:lnSpc>
                <a:spcPts val="1651"/>
              </a:lnSpc>
            </a:pPr>
            <a:r>
              <a:rPr lang="en-GB" sz="1600" dirty="0"/>
              <a:t>1279 mm</a:t>
            </a:r>
          </a:p>
        </p:txBody>
      </p:sp>
      <p:sp>
        <p:nvSpPr>
          <p:cNvPr id="42" name="CasellaDiTesto 41">
            <a:extLst>
              <a:ext uri="{FF2B5EF4-FFF2-40B4-BE49-F238E27FC236}">
                <a16:creationId xmlns:a16="http://schemas.microsoft.com/office/drawing/2014/main" id="{0D7B7466-D7EB-BD3E-A23A-0A6F26FD9EA9}"/>
              </a:ext>
            </a:extLst>
          </p:cNvPr>
          <p:cNvSpPr txBox="1"/>
          <p:nvPr/>
        </p:nvSpPr>
        <p:spPr>
          <a:xfrm>
            <a:off x="266007" y="4340537"/>
            <a:ext cx="4508857" cy="399011"/>
          </a:xfrm>
          <a:prstGeom prst="rect">
            <a:avLst/>
          </a:prstGeom>
          <a:noFill/>
        </p:spPr>
        <p:txBody>
          <a:bodyPr wrap="square" rtlCol="0">
            <a:noAutofit/>
          </a:bodyPr>
          <a:lstStyle/>
          <a:p>
            <a:pPr algn="ctr">
              <a:lnSpc>
                <a:spcPts val="1651"/>
              </a:lnSpc>
            </a:pPr>
            <a:r>
              <a:rPr lang="en-GB" sz="1600" dirty="0"/>
              <a:t>Transition from AlBeMet162 to Stainless steel</a:t>
            </a:r>
          </a:p>
        </p:txBody>
      </p:sp>
      <p:sp>
        <p:nvSpPr>
          <p:cNvPr id="43" name="CasellaDiTesto 42">
            <a:extLst>
              <a:ext uri="{FF2B5EF4-FFF2-40B4-BE49-F238E27FC236}">
                <a16:creationId xmlns:a16="http://schemas.microsoft.com/office/drawing/2014/main" id="{8B9498F4-7167-4C1B-69BE-45768E8474DD}"/>
              </a:ext>
            </a:extLst>
          </p:cNvPr>
          <p:cNvSpPr txBox="1"/>
          <p:nvPr/>
        </p:nvSpPr>
        <p:spPr>
          <a:xfrm>
            <a:off x="234862" y="4962696"/>
            <a:ext cx="4508857" cy="399011"/>
          </a:xfrm>
          <a:prstGeom prst="rect">
            <a:avLst/>
          </a:prstGeom>
          <a:noFill/>
        </p:spPr>
        <p:txBody>
          <a:bodyPr wrap="square" rtlCol="0">
            <a:noAutofit/>
          </a:bodyPr>
          <a:lstStyle/>
          <a:p>
            <a:pPr algn="ctr">
              <a:lnSpc>
                <a:spcPts val="1651"/>
              </a:lnSpc>
            </a:pPr>
            <a:r>
              <a:rPr lang="en-GB" sz="1600" dirty="0"/>
              <a:t>BPM position</a:t>
            </a:r>
          </a:p>
        </p:txBody>
      </p:sp>
      <p:sp>
        <p:nvSpPr>
          <p:cNvPr id="44" name="CasellaDiTesto 43">
            <a:extLst>
              <a:ext uri="{FF2B5EF4-FFF2-40B4-BE49-F238E27FC236}">
                <a16:creationId xmlns:a16="http://schemas.microsoft.com/office/drawing/2014/main" id="{D23B9D77-4E8D-FED6-24E8-5F8C990337DB}"/>
              </a:ext>
            </a:extLst>
          </p:cNvPr>
          <p:cNvSpPr txBox="1"/>
          <p:nvPr/>
        </p:nvSpPr>
        <p:spPr>
          <a:xfrm>
            <a:off x="177203" y="5781502"/>
            <a:ext cx="4508857" cy="399011"/>
          </a:xfrm>
          <a:prstGeom prst="rect">
            <a:avLst/>
          </a:prstGeom>
          <a:noFill/>
        </p:spPr>
        <p:txBody>
          <a:bodyPr wrap="square" rtlCol="0">
            <a:noAutofit/>
          </a:bodyPr>
          <a:lstStyle/>
          <a:p>
            <a:pPr algn="ctr">
              <a:lnSpc>
                <a:spcPts val="1651"/>
              </a:lnSpc>
            </a:pPr>
            <a:r>
              <a:rPr lang="en-GB" sz="1600" dirty="0"/>
              <a:t> Bellows start</a:t>
            </a:r>
          </a:p>
        </p:txBody>
      </p:sp>
      <p:sp>
        <p:nvSpPr>
          <p:cNvPr id="45" name="CasellaDiTesto 44">
            <a:extLst>
              <a:ext uri="{FF2B5EF4-FFF2-40B4-BE49-F238E27FC236}">
                <a16:creationId xmlns:a16="http://schemas.microsoft.com/office/drawing/2014/main" id="{BE7BAD71-FCA5-8597-0F9F-CE893E379AA6}"/>
              </a:ext>
            </a:extLst>
          </p:cNvPr>
          <p:cNvSpPr txBox="1"/>
          <p:nvPr/>
        </p:nvSpPr>
        <p:spPr>
          <a:xfrm>
            <a:off x="177203" y="6276109"/>
            <a:ext cx="4508857" cy="399011"/>
          </a:xfrm>
          <a:prstGeom prst="rect">
            <a:avLst/>
          </a:prstGeom>
          <a:noFill/>
        </p:spPr>
        <p:txBody>
          <a:bodyPr wrap="square" rtlCol="0">
            <a:noAutofit/>
          </a:bodyPr>
          <a:lstStyle/>
          <a:p>
            <a:pPr algn="ctr">
              <a:lnSpc>
                <a:spcPts val="1651"/>
              </a:lnSpc>
            </a:pPr>
            <a:r>
              <a:rPr lang="en-GB" sz="1600" dirty="0"/>
              <a:t> Bellows finish</a:t>
            </a:r>
          </a:p>
        </p:txBody>
      </p:sp>
      <p:sp>
        <p:nvSpPr>
          <p:cNvPr id="46" name="Freccia a destra 45">
            <a:extLst>
              <a:ext uri="{FF2B5EF4-FFF2-40B4-BE49-F238E27FC236}">
                <a16:creationId xmlns:a16="http://schemas.microsoft.com/office/drawing/2014/main" id="{BD925A3E-8595-CE0D-2FDB-10D2C4E0BC8C}"/>
              </a:ext>
            </a:extLst>
          </p:cNvPr>
          <p:cNvSpPr/>
          <p:nvPr/>
        </p:nvSpPr>
        <p:spPr>
          <a:xfrm>
            <a:off x="5103538" y="4395356"/>
            <a:ext cx="1479661" cy="1814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Freccia a destra 46">
            <a:extLst>
              <a:ext uri="{FF2B5EF4-FFF2-40B4-BE49-F238E27FC236}">
                <a16:creationId xmlns:a16="http://schemas.microsoft.com/office/drawing/2014/main" id="{C1F41589-4C4E-F3E6-1C10-3C5BBDCA8D2A}"/>
              </a:ext>
            </a:extLst>
          </p:cNvPr>
          <p:cNvSpPr/>
          <p:nvPr/>
        </p:nvSpPr>
        <p:spPr>
          <a:xfrm>
            <a:off x="5117858" y="5016041"/>
            <a:ext cx="1479661" cy="1814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Freccia a destra 47">
            <a:extLst>
              <a:ext uri="{FF2B5EF4-FFF2-40B4-BE49-F238E27FC236}">
                <a16:creationId xmlns:a16="http://schemas.microsoft.com/office/drawing/2014/main" id="{9B8AFF4C-16E2-21E0-2F11-F4F9A8557FB9}"/>
              </a:ext>
            </a:extLst>
          </p:cNvPr>
          <p:cNvSpPr/>
          <p:nvPr/>
        </p:nvSpPr>
        <p:spPr>
          <a:xfrm>
            <a:off x="5086727" y="5881948"/>
            <a:ext cx="1479661" cy="1814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ccia a destra 48">
            <a:extLst>
              <a:ext uri="{FF2B5EF4-FFF2-40B4-BE49-F238E27FC236}">
                <a16:creationId xmlns:a16="http://schemas.microsoft.com/office/drawing/2014/main" id="{014FC8C3-3396-4F0A-2CB8-DE9068ED4991}"/>
              </a:ext>
            </a:extLst>
          </p:cNvPr>
          <p:cNvSpPr/>
          <p:nvPr/>
        </p:nvSpPr>
        <p:spPr>
          <a:xfrm>
            <a:off x="5086726" y="6350921"/>
            <a:ext cx="1479661" cy="1814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Connettore diritto 2">
            <a:extLst>
              <a:ext uri="{FF2B5EF4-FFF2-40B4-BE49-F238E27FC236}">
                <a16:creationId xmlns:a16="http://schemas.microsoft.com/office/drawing/2014/main" id="{E8E20DB4-D4B8-C6D1-5A05-AA0480866FB2}"/>
              </a:ext>
            </a:extLst>
          </p:cNvPr>
          <p:cNvCxnSpPr>
            <a:cxnSpLocks/>
          </p:cNvCxnSpPr>
          <p:nvPr/>
        </p:nvCxnSpPr>
        <p:spPr>
          <a:xfrm>
            <a:off x="7649414" y="2617978"/>
            <a:ext cx="0" cy="152591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Connettore 2 4">
            <a:extLst>
              <a:ext uri="{FF2B5EF4-FFF2-40B4-BE49-F238E27FC236}">
                <a16:creationId xmlns:a16="http://schemas.microsoft.com/office/drawing/2014/main" id="{682B396D-7E9E-8A39-94D9-655CEA027CB3}"/>
              </a:ext>
            </a:extLst>
          </p:cNvPr>
          <p:cNvCxnSpPr>
            <a:cxnSpLocks/>
          </p:cNvCxnSpPr>
          <p:nvPr/>
        </p:nvCxnSpPr>
        <p:spPr>
          <a:xfrm>
            <a:off x="7678509" y="3973483"/>
            <a:ext cx="3805524"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CasellaDiTesto 8">
            <a:extLst>
              <a:ext uri="{FF2B5EF4-FFF2-40B4-BE49-F238E27FC236}">
                <a16:creationId xmlns:a16="http://schemas.microsoft.com/office/drawing/2014/main" id="{3E38E70C-86CE-9F37-B8A4-BE57C7A0D8D9}"/>
              </a:ext>
            </a:extLst>
          </p:cNvPr>
          <p:cNvSpPr txBox="1"/>
          <p:nvPr/>
        </p:nvSpPr>
        <p:spPr>
          <a:xfrm>
            <a:off x="8520927" y="3658249"/>
            <a:ext cx="1296781" cy="332507"/>
          </a:xfrm>
          <a:prstGeom prst="rect">
            <a:avLst/>
          </a:prstGeom>
          <a:noFill/>
        </p:spPr>
        <p:txBody>
          <a:bodyPr wrap="square" rtlCol="0">
            <a:noAutofit/>
          </a:bodyPr>
          <a:lstStyle/>
          <a:p>
            <a:pPr algn="ctr">
              <a:lnSpc>
                <a:spcPts val="1651"/>
              </a:lnSpc>
            </a:pPr>
            <a:r>
              <a:rPr lang="en-GB" sz="1600" dirty="0"/>
              <a:t>1074 mm</a:t>
            </a:r>
          </a:p>
        </p:txBody>
      </p:sp>
      <p:sp>
        <p:nvSpPr>
          <p:cNvPr id="11" name="CasellaDiTesto 10">
            <a:extLst>
              <a:ext uri="{FF2B5EF4-FFF2-40B4-BE49-F238E27FC236}">
                <a16:creationId xmlns:a16="http://schemas.microsoft.com/office/drawing/2014/main" id="{0BD6203E-D3CB-5B69-7283-8F017CC54CDD}"/>
              </a:ext>
            </a:extLst>
          </p:cNvPr>
          <p:cNvSpPr txBox="1"/>
          <p:nvPr/>
        </p:nvSpPr>
        <p:spPr>
          <a:xfrm>
            <a:off x="313245" y="3957505"/>
            <a:ext cx="4508857" cy="399011"/>
          </a:xfrm>
          <a:prstGeom prst="rect">
            <a:avLst/>
          </a:prstGeom>
          <a:noFill/>
        </p:spPr>
        <p:txBody>
          <a:bodyPr wrap="square" rtlCol="0">
            <a:noAutofit/>
          </a:bodyPr>
          <a:lstStyle/>
          <a:p>
            <a:pPr algn="ctr">
              <a:lnSpc>
                <a:spcPts val="1651"/>
              </a:lnSpc>
            </a:pPr>
            <a:r>
              <a:rPr lang="en-GB" sz="1600" dirty="0"/>
              <a:t>Start of LumiCal</a:t>
            </a:r>
          </a:p>
        </p:txBody>
      </p:sp>
      <p:cxnSp>
        <p:nvCxnSpPr>
          <p:cNvPr id="12" name="Connettore diritto 11">
            <a:extLst>
              <a:ext uri="{FF2B5EF4-FFF2-40B4-BE49-F238E27FC236}">
                <a16:creationId xmlns:a16="http://schemas.microsoft.com/office/drawing/2014/main" id="{2D5652FC-FD2C-EED9-0CF5-BC475591D516}"/>
              </a:ext>
            </a:extLst>
          </p:cNvPr>
          <p:cNvCxnSpPr>
            <a:cxnSpLocks/>
          </p:cNvCxnSpPr>
          <p:nvPr/>
        </p:nvCxnSpPr>
        <p:spPr>
          <a:xfrm>
            <a:off x="7246663" y="654789"/>
            <a:ext cx="0" cy="152591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Connettore 2 13">
            <a:extLst>
              <a:ext uri="{FF2B5EF4-FFF2-40B4-BE49-F238E27FC236}">
                <a16:creationId xmlns:a16="http://schemas.microsoft.com/office/drawing/2014/main" id="{DCEC3800-F672-9346-14BD-F06484988600}"/>
              </a:ext>
            </a:extLst>
          </p:cNvPr>
          <p:cNvCxnSpPr>
            <a:cxnSpLocks/>
          </p:cNvCxnSpPr>
          <p:nvPr/>
        </p:nvCxnSpPr>
        <p:spPr>
          <a:xfrm>
            <a:off x="7249869" y="900545"/>
            <a:ext cx="4271891"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CasellaDiTesto 17">
            <a:extLst>
              <a:ext uri="{FF2B5EF4-FFF2-40B4-BE49-F238E27FC236}">
                <a16:creationId xmlns:a16="http://schemas.microsoft.com/office/drawing/2014/main" id="{4B149D5C-08C1-8D13-C6D1-BE026FE2106A}"/>
              </a:ext>
            </a:extLst>
          </p:cNvPr>
          <p:cNvSpPr txBox="1"/>
          <p:nvPr/>
        </p:nvSpPr>
        <p:spPr>
          <a:xfrm>
            <a:off x="8576335" y="615139"/>
            <a:ext cx="1296781" cy="332507"/>
          </a:xfrm>
          <a:prstGeom prst="rect">
            <a:avLst/>
          </a:prstGeom>
          <a:noFill/>
        </p:spPr>
        <p:txBody>
          <a:bodyPr wrap="square" rtlCol="0">
            <a:noAutofit/>
          </a:bodyPr>
          <a:lstStyle/>
          <a:p>
            <a:pPr algn="ctr">
              <a:lnSpc>
                <a:spcPts val="1651"/>
              </a:lnSpc>
            </a:pPr>
            <a:r>
              <a:rPr lang="en-GB" sz="1600" dirty="0"/>
              <a:t>1190 mm</a:t>
            </a:r>
          </a:p>
        </p:txBody>
      </p:sp>
      <p:sp>
        <p:nvSpPr>
          <p:cNvPr id="4" name="Freccia a destra 3">
            <a:extLst>
              <a:ext uri="{FF2B5EF4-FFF2-40B4-BE49-F238E27FC236}">
                <a16:creationId xmlns:a16="http://schemas.microsoft.com/office/drawing/2014/main" id="{448B8592-F9DA-0001-1645-B0BBDBA29AF9}"/>
              </a:ext>
            </a:extLst>
          </p:cNvPr>
          <p:cNvSpPr/>
          <p:nvPr/>
        </p:nvSpPr>
        <p:spPr>
          <a:xfrm>
            <a:off x="5072497" y="3935728"/>
            <a:ext cx="1479661" cy="1814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asellaDiTesto 6">
            <a:extLst>
              <a:ext uri="{FF2B5EF4-FFF2-40B4-BE49-F238E27FC236}">
                <a16:creationId xmlns:a16="http://schemas.microsoft.com/office/drawing/2014/main" id="{E5CAD09D-1526-08FB-BA94-1D65E34FE391}"/>
              </a:ext>
            </a:extLst>
          </p:cNvPr>
          <p:cNvSpPr txBox="1"/>
          <p:nvPr/>
        </p:nvSpPr>
        <p:spPr>
          <a:xfrm>
            <a:off x="168677" y="769767"/>
            <a:ext cx="4508857" cy="399011"/>
          </a:xfrm>
          <a:prstGeom prst="rect">
            <a:avLst/>
          </a:prstGeom>
          <a:noFill/>
        </p:spPr>
        <p:txBody>
          <a:bodyPr wrap="square" rtlCol="0">
            <a:noAutofit/>
          </a:bodyPr>
          <a:lstStyle/>
          <a:p>
            <a:pPr algn="ctr">
              <a:lnSpc>
                <a:spcPts val="1651"/>
              </a:lnSpc>
            </a:pPr>
            <a:r>
              <a:rPr lang="en-GB" sz="1600" dirty="0"/>
              <a:t>End of LumiCal</a:t>
            </a:r>
          </a:p>
        </p:txBody>
      </p:sp>
      <p:sp>
        <p:nvSpPr>
          <p:cNvPr id="16" name="Freccia a destra 15">
            <a:extLst>
              <a:ext uri="{FF2B5EF4-FFF2-40B4-BE49-F238E27FC236}">
                <a16:creationId xmlns:a16="http://schemas.microsoft.com/office/drawing/2014/main" id="{99F71B9C-00A1-B6D3-C04B-624C27DA57B9}"/>
              </a:ext>
            </a:extLst>
          </p:cNvPr>
          <p:cNvSpPr/>
          <p:nvPr/>
        </p:nvSpPr>
        <p:spPr>
          <a:xfrm>
            <a:off x="4927929" y="747990"/>
            <a:ext cx="1479661" cy="1814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5611235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F4AB6-54B2-0599-2EE4-2DDA1EDF33F0}"/>
            </a:ext>
          </a:extLst>
        </p:cNvPr>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59B589C0-DBAA-51B0-31CB-D70A4BEB53E1}"/>
              </a:ext>
            </a:extLst>
          </p:cNvPr>
          <p:cNvSpPr>
            <a:spLocks noGrp="1"/>
          </p:cNvSpPr>
          <p:nvPr>
            <p:ph type="sldNum" sz="quarter" idx="10"/>
          </p:nvPr>
        </p:nvSpPr>
        <p:spPr/>
        <p:txBody>
          <a:bodyPr/>
          <a:lstStyle/>
          <a:p>
            <a:fld id="{88A1DFE4-5FC5-43BD-BB7E-75EAD82B965F}" type="slidenum">
              <a:rPr lang="en-US" smtClean="0"/>
              <a:pPr/>
              <a:t>15</a:t>
            </a:fld>
            <a:endParaRPr lang="en-US"/>
          </a:p>
        </p:txBody>
      </p:sp>
      <p:pic>
        <p:nvPicPr>
          <p:cNvPr id="6" name="Immagine 5">
            <a:extLst>
              <a:ext uri="{FF2B5EF4-FFF2-40B4-BE49-F238E27FC236}">
                <a16:creationId xmlns:a16="http://schemas.microsoft.com/office/drawing/2014/main" id="{E343AF1F-932C-FF85-68A3-5040E479991A}"/>
              </a:ext>
            </a:extLst>
          </p:cNvPr>
          <p:cNvPicPr>
            <a:picLocks noChangeAspect="1"/>
          </p:cNvPicPr>
          <p:nvPr/>
        </p:nvPicPr>
        <p:blipFill>
          <a:blip r:embed="rId2"/>
          <a:srcRect t="7525" b="15505"/>
          <a:stretch/>
        </p:blipFill>
        <p:spPr>
          <a:xfrm>
            <a:off x="377452" y="615140"/>
            <a:ext cx="11375267" cy="3358343"/>
          </a:xfrm>
          <a:prstGeom prst="rect">
            <a:avLst/>
          </a:prstGeom>
        </p:spPr>
      </p:pic>
      <p:cxnSp>
        <p:nvCxnSpPr>
          <p:cNvPr id="8" name="Connettore diritto 7">
            <a:extLst>
              <a:ext uri="{FF2B5EF4-FFF2-40B4-BE49-F238E27FC236}">
                <a16:creationId xmlns:a16="http://schemas.microsoft.com/office/drawing/2014/main" id="{1D37E491-76A7-DFB7-6C4B-14FC71CE6BFA}"/>
              </a:ext>
            </a:extLst>
          </p:cNvPr>
          <p:cNvCxnSpPr>
            <a:cxnSpLocks/>
          </p:cNvCxnSpPr>
          <p:nvPr/>
        </p:nvCxnSpPr>
        <p:spPr>
          <a:xfrm>
            <a:off x="11521760" y="893618"/>
            <a:ext cx="0" cy="573993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id="{29F99401-AFF4-8591-4CBD-5BE2AB80A935}"/>
              </a:ext>
            </a:extLst>
          </p:cNvPr>
          <p:cNvCxnSpPr>
            <a:cxnSpLocks/>
          </p:cNvCxnSpPr>
          <p:nvPr/>
        </p:nvCxnSpPr>
        <p:spPr>
          <a:xfrm>
            <a:off x="6788345" y="2527231"/>
            <a:ext cx="0" cy="218643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id="{7D525901-88EB-077A-D95F-2B0E4B893468}"/>
              </a:ext>
            </a:extLst>
          </p:cNvPr>
          <p:cNvCxnSpPr>
            <a:cxnSpLocks/>
          </p:cNvCxnSpPr>
          <p:nvPr/>
        </p:nvCxnSpPr>
        <p:spPr>
          <a:xfrm>
            <a:off x="6558807" y="2654160"/>
            <a:ext cx="8408" cy="288558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nettore diritto 14">
            <a:extLst>
              <a:ext uri="{FF2B5EF4-FFF2-40B4-BE49-F238E27FC236}">
                <a16:creationId xmlns:a16="http://schemas.microsoft.com/office/drawing/2014/main" id="{D08614CA-E693-5C8D-5A43-DA8FF2D8E8EB}"/>
              </a:ext>
            </a:extLst>
          </p:cNvPr>
          <p:cNvCxnSpPr>
            <a:cxnSpLocks/>
          </p:cNvCxnSpPr>
          <p:nvPr/>
        </p:nvCxnSpPr>
        <p:spPr>
          <a:xfrm flipH="1">
            <a:off x="5234028" y="2625757"/>
            <a:ext cx="1" cy="355475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Connettore 2 18">
            <a:extLst>
              <a:ext uri="{FF2B5EF4-FFF2-40B4-BE49-F238E27FC236}">
                <a16:creationId xmlns:a16="http://schemas.microsoft.com/office/drawing/2014/main" id="{23770D1D-9D60-BAD1-71A3-7E67EAAE404E}"/>
              </a:ext>
            </a:extLst>
          </p:cNvPr>
          <p:cNvCxnSpPr>
            <a:cxnSpLocks/>
          </p:cNvCxnSpPr>
          <p:nvPr/>
        </p:nvCxnSpPr>
        <p:spPr>
          <a:xfrm>
            <a:off x="5234028" y="5972695"/>
            <a:ext cx="6287732"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Connettore 2 19">
            <a:extLst>
              <a:ext uri="{FF2B5EF4-FFF2-40B4-BE49-F238E27FC236}">
                <a16:creationId xmlns:a16="http://schemas.microsoft.com/office/drawing/2014/main" id="{51A74342-36C7-D17B-693A-3F2B02361BEE}"/>
              </a:ext>
            </a:extLst>
          </p:cNvPr>
          <p:cNvCxnSpPr>
            <a:cxnSpLocks/>
          </p:cNvCxnSpPr>
          <p:nvPr/>
        </p:nvCxnSpPr>
        <p:spPr>
          <a:xfrm>
            <a:off x="6566388" y="5260572"/>
            <a:ext cx="4955372"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Connettore 2 23">
            <a:extLst>
              <a:ext uri="{FF2B5EF4-FFF2-40B4-BE49-F238E27FC236}">
                <a16:creationId xmlns:a16="http://schemas.microsoft.com/office/drawing/2014/main" id="{AA81630C-ECC3-4069-1A66-595F7E7A5DF7}"/>
              </a:ext>
            </a:extLst>
          </p:cNvPr>
          <p:cNvCxnSpPr>
            <a:cxnSpLocks/>
          </p:cNvCxnSpPr>
          <p:nvPr/>
        </p:nvCxnSpPr>
        <p:spPr>
          <a:xfrm>
            <a:off x="6788345" y="4486103"/>
            <a:ext cx="4695688"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CasellaDiTesto 27">
            <a:extLst>
              <a:ext uri="{FF2B5EF4-FFF2-40B4-BE49-F238E27FC236}">
                <a16:creationId xmlns:a16="http://schemas.microsoft.com/office/drawing/2014/main" id="{C87A86BF-53C0-F18F-7BE2-C3D7EE147256}"/>
              </a:ext>
            </a:extLst>
          </p:cNvPr>
          <p:cNvSpPr txBox="1"/>
          <p:nvPr/>
        </p:nvSpPr>
        <p:spPr>
          <a:xfrm>
            <a:off x="8488151" y="4174284"/>
            <a:ext cx="1296781" cy="332507"/>
          </a:xfrm>
          <a:prstGeom prst="rect">
            <a:avLst/>
          </a:prstGeom>
          <a:noFill/>
        </p:spPr>
        <p:txBody>
          <a:bodyPr wrap="square" rtlCol="0">
            <a:noAutofit/>
          </a:bodyPr>
          <a:lstStyle/>
          <a:p>
            <a:pPr algn="ctr">
              <a:lnSpc>
                <a:spcPts val="1651"/>
              </a:lnSpc>
            </a:pPr>
            <a:r>
              <a:rPr lang="en-GB" sz="1600" dirty="0"/>
              <a:t>1320 mm</a:t>
            </a:r>
          </a:p>
        </p:txBody>
      </p:sp>
      <p:sp>
        <p:nvSpPr>
          <p:cNvPr id="29" name="CasellaDiTesto 28">
            <a:extLst>
              <a:ext uri="{FF2B5EF4-FFF2-40B4-BE49-F238E27FC236}">
                <a16:creationId xmlns:a16="http://schemas.microsoft.com/office/drawing/2014/main" id="{1B2BC1B3-2243-E37F-E655-B276CF5DAFCB}"/>
              </a:ext>
            </a:extLst>
          </p:cNvPr>
          <p:cNvSpPr txBox="1"/>
          <p:nvPr/>
        </p:nvSpPr>
        <p:spPr>
          <a:xfrm>
            <a:off x="8488150" y="4808821"/>
            <a:ext cx="1296781" cy="332507"/>
          </a:xfrm>
          <a:prstGeom prst="rect">
            <a:avLst/>
          </a:prstGeom>
          <a:noFill/>
        </p:spPr>
        <p:txBody>
          <a:bodyPr wrap="square" rtlCol="0">
            <a:noAutofit/>
          </a:bodyPr>
          <a:lstStyle/>
          <a:p>
            <a:pPr algn="ctr">
              <a:lnSpc>
                <a:spcPts val="1651"/>
              </a:lnSpc>
            </a:pPr>
            <a:r>
              <a:rPr lang="en-GB" sz="1600" dirty="0"/>
              <a:t>1383 mm</a:t>
            </a:r>
          </a:p>
        </p:txBody>
      </p:sp>
      <p:sp>
        <p:nvSpPr>
          <p:cNvPr id="30" name="CasellaDiTesto 29">
            <a:extLst>
              <a:ext uri="{FF2B5EF4-FFF2-40B4-BE49-F238E27FC236}">
                <a16:creationId xmlns:a16="http://schemas.microsoft.com/office/drawing/2014/main" id="{E1D005FE-1882-18E7-0F22-2A11F1AE1331}"/>
              </a:ext>
            </a:extLst>
          </p:cNvPr>
          <p:cNvSpPr txBox="1"/>
          <p:nvPr/>
        </p:nvSpPr>
        <p:spPr>
          <a:xfrm>
            <a:off x="8471890" y="5553011"/>
            <a:ext cx="1296781" cy="332507"/>
          </a:xfrm>
          <a:prstGeom prst="rect">
            <a:avLst/>
          </a:prstGeom>
          <a:noFill/>
        </p:spPr>
        <p:txBody>
          <a:bodyPr wrap="square" rtlCol="0">
            <a:noAutofit/>
          </a:bodyPr>
          <a:lstStyle/>
          <a:p>
            <a:pPr algn="ctr">
              <a:lnSpc>
                <a:spcPts val="1651"/>
              </a:lnSpc>
            </a:pPr>
            <a:r>
              <a:rPr lang="en-GB" sz="1600" dirty="0"/>
              <a:t>1735 mm</a:t>
            </a:r>
          </a:p>
        </p:txBody>
      </p:sp>
      <p:cxnSp>
        <p:nvCxnSpPr>
          <p:cNvPr id="36" name="Connettore diritto 35">
            <a:extLst>
              <a:ext uri="{FF2B5EF4-FFF2-40B4-BE49-F238E27FC236}">
                <a16:creationId xmlns:a16="http://schemas.microsoft.com/office/drawing/2014/main" id="{8D885852-C8C3-9754-D9CF-5FCC07C684FE}"/>
              </a:ext>
            </a:extLst>
          </p:cNvPr>
          <p:cNvCxnSpPr>
            <a:cxnSpLocks/>
          </p:cNvCxnSpPr>
          <p:nvPr/>
        </p:nvCxnSpPr>
        <p:spPr>
          <a:xfrm>
            <a:off x="3683778" y="2527610"/>
            <a:ext cx="0" cy="397335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Connettore 2 37">
            <a:extLst>
              <a:ext uri="{FF2B5EF4-FFF2-40B4-BE49-F238E27FC236}">
                <a16:creationId xmlns:a16="http://schemas.microsoft.com/office/drawing/2014/main" id="{B372CFAB-C2D6-B4B8-0228-7619B4CF235C}"/>
              </a:ext>
            </a:extLst>
          </p:cNvPr>
          <p:cNvCxnSpPr>
            <a:cxnSpLocks/>
          </p:cNvCxnSpPr>
          <p:nvPr/>
        </p:nvCxnSpPr>
        <p:spPr>
          <a:xfrm>
            <a:off x="3683776" y="6445136"/>
            <a:ext cx="7837984"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CasellaDiTesto 40">
            <a:extLst>
              <a:ext uri="{FF2B5EF4-FFF2-40B4-BE49-F238E27FC236}">
                <a16:creationId xmlns:a16="http://schemas.microsoft.com/office/drawing/2014/main" id="{3FB3B875-385D-2F52-4A45-237C05143502}"/>
              </a:ext>
            </a:extLst>
          </p:cNvPr>
          <p:cNvSpPr txBox="1"/>
          <p:nvPr/>
        </p:nvSpPr>
        <p:spPr>
          <a:xfrm>
            <a:off x="8550494" y="6071065"/>
            <a:ext cx="1296781" cy="332507"/>
          </a:xfrm>
          <a:prstGeom prst="rect">
            <a:avLst/>
          </a:prstGeom>
          <a:noFill/>
        </p:spPr>
        <p:txBody>
          <a:bodyPr wrap="square" rtlCol="0">
            <a:noAutofit/>
          </a:bodyPr>
          <a:lstStyle/>
          <a:p>
            <a:pPr algn="ctr">
              <a:lnSpc>
                <a:spcPts val="1651"/>
              </a:lnSpc>
            </a:pPr>
            <a:r>
              <a:rPr lang="en-GB" sz="1600" dirty="0"/>
              <a:t>2200 mm</a:t>
            </a:r>
          </a:p>
        </p:txBody>
      </p:sp>
      <p:sp>
        <p:nvSpPr>
          <p:cNvPr id="42" name="CasellaDiTesto 41">
            <a:extLst>
              <a:ext uri="{FF2B5EF4-FFF2-40B4-BE49-F238E27FC236}">
                <a16:creationId xmlns:a16="http://schemas.microsoft.com/office/drawing/2014/main" id="{1096787C-78AB-7B20-07AD-DD305D288D4A}"/>
              </a:ext>
            </a:extLst>
          </p:cNvPr>
          <p:cNvSpPr txBox="1"/>
          <p:nvPr/>
        </p:nvSpPr>
        <p:spPr>
          <a:xfrm>
            <a:off x="289014" y="4385123"/>
            <a:ext cx="2557521" cy="399011"/>
          </a:xfrm>
          <a:prstGeom prst="rect">
            <a:avLst/>
          </a:prstGeom>
          <a:noFill/>
        </p:spPr>
        <p:txBody>
          <a:bodyPr wrap="square" rtlCol="0">
            <a:noAutofit/>
          </a:bodyPr>
          <a:lstStyle/>
          <a:p>
            <a:pPr>
              <a:lnSpc>
                <a:spcPts val="1651"/>
              </a:lnSpc>
            </a:pPr>
            <a:r>
              <a:rPr lang="en-GB" sz="1600" dirty="0"/>
              <a:t>Crotch</a:t>
            </a:r>
          </a:p>
        </p:txBody>
      </p:sp>
      <p:sp>
        <p:nvSpPr>
          <p:cNvPr id="43" name="CasellaDiTesto 42">
            <a:extLst>
              <a:ext uri="{FF2B5EF4-FFF2-40B4-BE49-F238E27FC236}">
                <a16:creationId xmlns:a16="http://schemas.microsoft.com/office/drawing/2014/main" id="{39B81077-FC9A-A26F-68F0-830DE60B618B}"/>
              </a:ext>
            </a:extLst>
          </p:cNvPr>
          <p:cNvSpPr txBox="1"/>
          <p:nvPr/>
        </p:nvSpPr>
        <p:spPr>
          <a:xfrm>
            <a:off x="193617" y="5090263"/>
            <a:ext cx="2945720" cy="399011"/>
          </a:xfrm>
          <a:prstGeom prst="rect">
            <a:avLst/>
          </a:prstGeom>
          <a:noFill/>
        </p:spPr>
        <p:txBody>
          <a:bodyPr wrap="square" rtlCol="0">
            <a:noAutofit/>
          </a:bodyPr>
          <a:lstStyle/>
          <a:p>
            <a:pPr algn="ctr">
              <a:lnSpc>
                <a:spcPts val="1651"/>
              </a:lnSpc>
            </a:pPr>
            <a:r>
              <a:rPr lang="en-GB" sz="1600" dirty="0"/>
              <a:t>Remote vacuum connection</a:t>
            </a:r>
          </a:p>
        </p:txBody>
      </p:sp>
      <p:sp>
        <p:nvSpPr>
          <p:cNvPr id="44" name="CasellaDiTesto 43">
            <a:extLst>
              <a:ext uri="{FF2B5EF4-FFF2-40B4-BE49-F238E27FC236}">
                <a16:creationId xmlns:a16="http://schemas.microsoft.com/office/drawing/2014/main" id="{EBE63E11-F48A-CCC4-DFAE-4E972EB9C59E}"/>
              </a:ext>
            </a:extLst>
          </p:cNvPr>
          <p:cNvSpPr txBox="1"/>
          <p:nvPr/>
        </p:nvSpPr>
        <p:spPr>
          <a:xfrm>
            <a:off x="-145623" y="5771914"/>
            <a:ext cx="3502336" cy="399011"/>
          </a:xfrm>
          <a:prstGeom prst="rect">
            <a:avLst/>
          </a:prstGeom>
          <a:noFill/>
        </p:spPr>
        <p:txBody>
          <a:bodyPr wrap="square" rtlCol="0">
            <a:noAutofit/>
          </a:bodyPr>
          <a:lstStyle/>
          <a:p>
            <a:pPr algn="ctr">
              <a:lnSpc>
                <a:spcPts val="1651"/>
              </a:lnSpc>
            </a:pPr>
            <a:r>
              <a:rPr lang="en-GB" sz="1600" dirty="0"/>
              <a:t>End of hole inside solenoid</a:t>
            </a:r>
          </a:p>
        </p:txBody>
      </p:sp>
      <p:sp>
        <p:nvSpPr>
          <p:cNvPr id="45" name="CasellaDiTesto 44">
            <a:extLst>
              <a:ext uri="{FF2B5EF4-FFF2-40B4-BE49-F238E27FC236}">
                <a16:creationId xmlns:a16="http://schemas.microsoft.com/office/drawing/2014/main" id="{CF9D5599-1D0C-7AFD-5583-70620165B1C8}"/>
              </a:ext>
            </a:extLst>
          </p:cNvPr>
          <p:cNvSpPr txBox="1"/>
          <p:nvPr/>
        </p:nvSpPr>
        <p:spPr>
          <a:xfrm>
            <a:off x="289014" y="6254059"/>
            <a:ext cx="2232756" cy="399011"/>
          </a:xfrm>
          <a:prstGeom prst="rect">
            <a:avLst/>
          </a:prstGeom>
          <a:noFill/>
        </p:spPr>
        <p:txBody>
          <a:bodyPr wrap="square" rtlCol="0">
            <a:noAutofit/>
          </a:bodyPr>
          <a:lstStyle/>
          <a:p>
            <a:pPr>
              <a:lnSpc>
                <a:spcPts val="1651"/>
              </a:lnSpc>
            </a:pPr>
            <a:r>
              <a:rPr lang="en-GB" sz="1600" dirty="0"/>
              <a:t>Start of QC1</a:t>
            </a:r>
          </a:p>
        </p:txBody>
      </p:sp>
      <p:sp>
        <p:nvSpPr>
          <p:cNvPr id="46" name="Freccia a destra 45">
            <a:extLst>
              <a:ext uri="{FF2B5EF4-FFF2-40B4-BE49-F238E27FC236}">
                <a16:creationId xmlns:a16="http://schemas.microsoft.com/office/drawing/2014/main" id="{BF8781A4-284D-ACD9-0FC4-7A3876010258}"/>
              </a:ext>
            </a:extLst>
          </p:cNvPr>
          <p:cNvSpPr/>
          <p:nvPr/>
        </p:nvSpPr>
        <p:spPr>
          <a:xfrm>
            <a:off x="3071244" y="4432360"/>
            <a:ext cx="446911" cy="14886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ccia a destra 11">
            <a:extLst>
              <a:ext uri="{FF2B5EF4-FFF2-40B4-BE49-F238E27FC236}">
                <a16:creationId xmlns:a16="http://schemas.microsoft.com/office/drawing/2014/main" id="{225EE982-CD2C-E7BE-B2CE-3B49C36BCE37}"/>
              </a:ext>
            </a:extLst>
          </p:cNvPr>
          <p:cNvSpPr/>
          <p:nvPr/>
        </p:nvSpPr>
        <p:spPr>
          <a:xfrm>
            <a:off x="3071243" y="5140907"/>
            <a:ext cx="446911" cy="14886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ccia a destra 13">
            <a:extLst>
              <a:ext uri="{FF2B5EF4-FFF2-40B4-BE49-F238E27FC236}">
                <a16:creationId xmlns:a16="http://schemas.microsoft.com/office/drawing/2014/main" id="{45EC9892-21A2-CAB0-6328-4593E8F80C43}"/>
              </a:ext>
            </a:extLst>
          </p:cNvPr>
          <p:cNvSpPr/>
          <p:nvPr/>
        </p:nvSpPr>
        <p:spPr>
          <a:xfrm>
            <a:off x="3070434" y="5849455"/>
            <a:ext cx="446911" cy="14886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ccia a destra 15">
            <a:extLst>
              <a:ext uri="{FF2B5EF4-FFF2-40B4-BE49-F238E27FC236}">
                <a16:creationId xmlns:a16="http://schemas.microsoft.com/office/drawing/2014/main" id="{202FEC54-A8BF-E2DD-AA2A-57E6FCA11FE3}"/>
              </a:ext>
            </a:extLst>
          </p:cNvPr>
          <p:cNvSpPr/>
          <p:nvPr/>
        </p:nvSpPr>
        <p:spPr>
          <a:xfrm>
            <a:off x="3076280" y="6304703"/>
            <a:ext cx="446911" cy="14886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Connettore diritto 2">
            <a:extLst>
              <a:ext uri="{FF2B5EF4-FFF2-40B4-BE49-F238E27FC236}">
                <a16:creationId xmlns:a16="http://schemas.microsoft.com/office/drawing/2014/main" id="{C2C9F9F8-7B04-9BED-2383-203200F01A8F}"/>
              </a:ext>
            </a:extLst>
          </p:cNvPr>
          <p:cNvCxnSpPr>
            <a:cxnSpLocks/>
          </p:cNvCxnSpPr>
          <p:nvPr/>
        </p:nvCxnSpPr>
        <p:spPr>
          <a:xfrm>
            <a:off x="6086130" y="926870"/>
            <a:ext cx="0" cy="147966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ttore 2 6">
            <a:extLst>
              <a:ext uri="{FF2B5EF4-FFF2-40B4-BE49-F238E27FC236}">
                <a16:creationId xmlns:a16="http://schemas.microsoft.com/office/drawing/2014/main" id="{8E245B7B-E8FC-2CC8-7E60-AF9A75316F5B}"/>
              </a:ext>
            </a:extLst>
          </p:cNvPr>
          <p:cNvCxnSpPr>
            <a:cxnSpLocks/>
          </p:cNvCxnSpPr>
          <p:nvPr/>
        </p:nvCxnSpPr>
        <p:spPr>
          <a:xfrm>
            <a:off x="6096000" y="1028009"/>
            <a:ext cx="5388033"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CasellaDiTesto 16">
            <a:extLst>
              <a:ext uri="{FF2B5EF4-FFF2-40B4-BE49-F238E27FC236}">
                <a16:creationId xmlns:a16="http://schemas.microsoft.com/office/drawing/2014/main" id="{938C82D3-747F-4946-8A14-091CC684C6F6}"/>
              </a:ext>
            </a:extLst>
          </p:cNvPr>
          <p:cNvSpPr txBox="1"/>
          <p:nvPr/>
        </p:nvSpPr>
        <p:spPr>
          <a:xfrm>
            <a:off x="7823499" y="727364"/>
            <a:ext cx="1296781" cy="332507"/>
          </a:xfrm>
          <a:prstGeom prst="rect">
            <a:avLst/>
          </a:prstGeom>
          <a:noFill/>
        </p:spPr>
        <p:txBody>
          <a:bodyPr wrap="square" rtlCol="0">
            <a:noAutofit/>
          </a:bodyPr>
          <a:lstStyle/>
          <a:p>
            <a:pPr algn="ctr">
              <a:lnSpc>
                <a:spcPts val="1651"/>
              </a:lnSpc>
            </a:pPr>
            <a:r>
              <a:rPr lang="en-GB" sz="1600" dirty="0"/>
              <a:t>1500 mm</a:t>
            </a:r>
          </a:p>
        </p:txBody>
      </p:sp>
    </p:spTree>
    <p:extLst>
      <p:ext uri="{BB962C8B-B14F-4D97-AF65-F5344CB8AC3E}">
        <p14:creationId xmlns:p14="http://schemas.microsoft.com/office/powerpoint/2010/main" val="250162767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92B41D-C307-73C3-D7C5-AC59B97AA4CE}"/>
            </a:ext>
          </a:extLst>
        </p:cNvPr>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A18131A0-B499-FE18-0019-1847398FFC56}"/>
              </a:ext>
            </a:extLst>
          </p:cNvPr>
          <p:cNvSpPr>
            <a:spLocks noGrp="1"/>
          </p:cNvSpPr>
          <p:nvPr>
            <p:ph type="sldNum" sz="quarter" idx="10"/>
          </p:nvPr>
        </p:nvSpPr>
        <p:spPr/>
        <p:txBody>
          <a:bodyPr/>
          <a:lstStyle/>
          <a:p>
            <a:fld id="{88A1DFE4-5FC5-43BD-BB7E-75EAD82B965F}" type="slidenum">
              <a:rPr lang="en-US" smtClean="0"/>
              <a:pPr/>
              <a:t>16</a:t>
            </a:fld>
            <a:endParaRPr lang="en-US"/>
          </a:p>
        </p:txBody>
      </p:sp>
      <p:pic>
        <p:nvPicPr>
          <p:cNvPr id="7" name="Immagine 6">
            <a:extLst>
              <a:ext uri="{FF2B5EF4-FFF2-40B4-BE49-F238E27FC236}">
                <a16:creationId xmlns:a16="http://schemas.microsoft.com/office/drawing/2014/main" id="{113D1243-BCC2-CC93-7081-58FE44951EED}"/>
              </a:ext>
            </a:extLst>
          </p:cNvPr>
          <p:cNvPicPr>
            <a:picLocks noChangeAspect="1"/>
          </p:cNvPicPr>
          <p:nvPr/>
        </p:nvPicPr>
        <p:blipFill>
          <a:blip r:embed="rId2"/>
          <a:srcRect t="8280" b="5100"/>
          <a:stretch/>
        </p:blipFill>
        <p:spPr>
          <a:xfrm>
            <a:off x="2247575" y="1155468"/>
            <a:ext cx="7513971" cy="5577841"/>
          </a:xfrm>
          <a:prstGeom prst="rect">
            <a:avLst/>
          </a:prstGeom>
        </p:spPr>
      </p:pic>
      <p:cxnSp>
        <p:nvCxnSpPr>
          <p:cNvPr id="9" name="Connettore diritto 8">
            <a:extLst>
              <a:ext uri="{FF2B5EF4-FFF2-40B4-BE49-F238E27FC236}">
                <a16:creationId xmlns:a16="http://schemas.microsoft.com/office/drawing/2014/main" id="{F9888011-062C-6DC9-F193-F2E9CCB3C7D3}"/>
              </a:ext>
            </a:extLst>
          </p:cNvPr>
          <p:cNvCxnSpPr>
            <a:cxnSpLocks/>
          </p:cNvCxnSpPr>
          <p:nvPr/>
        </p:nvCxnSpPr>
        <p:spPr>
          <a:xfrm flipV="1">
            <a:off x="6957752" y="864524"/>
            <a:ext cx="0" cy="88114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id="{947359B1-51AE-4332-5197-8CAF7547BE76}"/>
              </a:ext>
            </a:extLst>
          </p:cNvPr>
          <p:cNvCxnSpPr>
            <a:cxnSpLocks/>
          </p:cNvCxnSpPr>
          <p:nvPr/>
        </p:nvCxnSpPr>
        <p:spPr>
          <a:xfrm flipV="1">
            <a:off x="6632170" y="864524"/>
            <a:ext cx="0" cy="88114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Connettore diritto 16">
            <a:extLst>
              <a:ext uri="{FF2B5EF4-FFF2-40B4-BE49-F238E27FC236}">
                <a16:creationId xmlns:a16="http://schemas.microsoft.com/office/drawing/2014/main" id="{9DC9AA9C-B0AE-C9C2-25F4-589185DB6308}"/>
              </a:ext>
            </a:extLst>
          </p:cNvPr>
          <p:cNvCxnSpPr>
            <a:cxnSpLocks/>
          </p:cNvCxnSpPr>
          <p:nvPr/>
        </p:nvCxnSpPr>
        <p:spPr>
          <a:xfrm>
            <a:off x="6632170" y="960120"/>
            <a:ext cx="325582" cy="0"/>
          </a:xfrm>
          <a:prstGeom prst="line">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CasellaDiTesto 17">
            <a:extLst>
              <a:ext uri="{FF2B5EF4-FFF2-40B4-BE49-F238E27FC236}">
                <a16:creationId xmlns:a16="http://schemas.microsoft.com/office/drawing/2014/main" id="{599F2BF8-6302-195B-D1EB-E39A9BB716BC}"/>
              </a:ext>
            </a:extLst>
          </p:cNvPr>
          <p:cNvSpPr txBox="1"/>
          <p:nvPr/>
        </p:nvSpPr>
        <p:spPr>
          <a:xfrm>
            <a:off x="3366655" y="2618509"/>
            <a:ext cx="1101436" cy="299258"/>
          </a:xfrm>
          <a:prstGeom prst="rect">
            <a:avLst/>
          </a:prstGeom>
          <a:noFill/>
        </p:spPr>
        <p:txBody>
          <a:bodyPr wrap="square" rtlCol="0">
            <a:noAutofit/>
          </a:bodyPr>
          <a:lstStyle/>
          <a:p>
            <a:pPr algn="ctr">
              <a:lnSpc>
                <a:spcPts val="1651"/>
              </a:lnSpc>
            </a:pPr>
            <a:r>
              <a:rPr lang="en-GB" sz="1600" dirty="0"/>
              <a:t>32 mm</a:t>
            </a:r>
          </a:p>
        </p:txBody>
      </p:sp>
      <p:cxnSp>
        <p:nvCxnSpPr>
          <p:cNvPr id="22" name="Connettore diritto 21">
            <a:extLst>
              <a:ext uri="{FF2B5EF4-FFF2-40B4-BE49-F238E27FC236}">
                <a16:creationId xmlns:a16="http://schemas.microsoft.com/office/drawing/2014/main" id="{26B5362D-7CF7-CF87-E05D-299736B85BA0}"/>
              </a:ext>
            </a:extLst>
          </p:cNvPr>
          <p:cNvCxnSpPr>
            <a:cxnSpLocks/>
          </p:cNvCxnSpPr>
          <p:nvPr/>
        </p:nvCxnSpPr>
        <p:spPr>
          <a:xfrm flipH="1" flipV="1">
            <a:off x="4110644" y="2618509"/>
            <a:ext cx="2169622" cy="4987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Connettore diritto 22">
            <a:extLst>
              <a:ext uri="{FF2B5EF4-FFF2-40B4-BE49-F238E27FC236}">
                <a16:creationId xmlns:a16="http://schemas.microsoft.com/office/drawing/2014/main" id="{C0181DFB-5C13-5273-E1D4-5F454935AE65}"/>
              </a:ext>
            </a:extLst>
          </p:cNvPr>
          <p:cNvCxnSpPr/>
          <p:nvPr/>
        </p:nvCxnSpPr>
        <p:spPr>
          <a:xfrm flipH="1" flipV="1">
            <a:off x="4148050" y="2955172"/>
            <a:ext cx="2132215" cy="332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Connettore diritto 24">
            <a:extLst>
              <a:ext uri="{FF2B5EF4-FFF2-40B4-BE49-F238E27FC236}">
                <a16:creationId xmlns:a16="http://schemas.microsoft.com/office/drawing/2014/main" id="{906B5D1D-0D34-A4AE-F8E0-8B5D2E5747B5}"/>
              </a:ext>
            </a:extLst>
          </p:cNvPr>
          <p:cNvCxnSpPr>
            <a:cxnSpLocks/>
          </p:cNvCxnSpPr>
          <p:nvPr/>
        </p:nvCxnSpPr>
        <p:spPr>
          <a:xfrm flipV="1">
            <a:off x="4390504" y="2643447"/>
            <a:ext cx="0" cy="311725"/>
          </a:xfrm>
          <a:prstGeom prst="line">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2" name="CasellaDiTesto 31">
            <a:extLst>
              <a:ext uri="{FF2B5EF4-FFF2-40B4-BE49-F238E27FC236}">
                <a16:creationId xmlns:a16="http://schemas.microsoft.com/office/drawing/2014/main" id="{0C6AF692-886A-5DFC-D7CE-DF7F2F496B78}"/>
              </a:ext>
            </a:extLst>
          </p:cNvPr>
          <p:cNvSpPr txBox="1"/>
          <p:nvPr/>
        </p:nvSpPr>
        <p:spPr>
          <a:xfrm>
            <a:off x="2388525" y="4666900"/>
            <a:ext cx="1101436" cy="299258"/>
          </a:xfrm>
          <a:prstGeom prst="rect">
            <a:avLst/>
          </a:prstGeom>
          <a:noFill/>
        </p:spPr>
        <p:txBody>
          <a:bodyPr wrap="square" rtlCol="0">
            <a:noAutofit/>
          </a:bodyPr>
          <a:lstStyle/>
          <a:p>
            <a:pPr algn="ctr">
              <a:lnSpc>
                <a:spcPts val="1651"/>
              </a:lnSpc>
            </a:pPr>
            <a:r>
              <a:rPr lang="en-GB" sz="1600" dirty="0"/>
              <a:t>44mm</a:t>
            </a:r>
          </a:p>
        </p:txBody>
      </p:sp>
      <p:cxnSp>
        <p:nvCxnSpPr>
          <p:cNvPr id="33" name="Connettore diritto 32">
            <a:extLst>
              <a:ext uri="{FF2B5EF4-FFF2-40B4-BE49-F238E27FC236}">
                <a16:creationId xmlns:a16="http://schemas.microsoft.com/office/drawing/2014/main" id="{80E4E60F-2D89-E198-08A1-F122454C9899}"/>
              </a:ext>
            </a:extLst>
          </p:cNvPr>
          <p:cNvCxnSpPr>
            <a:cxnSpLocks/>
          </p:cNvCxnSpPr>
          <p:nvPr/>
        </p:nvCxnSpPr>
        <p:spPr>
          <a:xfrm flipH="1">
            <a:off x="3105498" y="4574769"/>
            <a:ext cx="106541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Connettore diritto 33">
            <a:extLst>
              <a:ext uri="{FF2B5EF4-FFF2-40B4-BE49-F238E27FC236}">
                <a16:creationId xmlns:a16="http://schemas.microsoft.com/office/drawing/2014/main" id="{371D39EE-494A-0842-4976-613E14A0C612}"/>
              </a:ext>
            </a:extLst>
          </p:cNvPr>
          <p:cNvCxnSpPr>
            <a:cxnSpLocks/>
          </p:cNvCxnSpPr>
          <p:nvPr/>
        </p:nvCxnSpPr>
        <p:spPr>
          <a:xfrm flipH="1">
            <a:off x="3111731" y="5210691"/>
            <a:ext cx="99891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Connettore diritto 34">
            <a:extLst>
              <a:ext uri="{FF2B5EF4-FFF2-40B4-BE49-F238E27FC236}">
                <a16:creationId xmlns:a16="http://schemas.microsoft.com/office/drawing/2014/main" id="{48FCA217-27AE-E43E-5909-C87C45D25DD8}"/>
              </a:ext>
            </a:extLst>
          </p:cNvPr>
          <p:cNvCxnSpPr>
            <a:cxnSpLocks/>
          </p:cNvCxnSpPr>
          <p:nvPr/>
        </p:nvCxnSpPr>
        <p:spPr>
          <a:xfrm flipV="1">
            <a:off x="3366655" y="4574769"/>
            <a:ext cx="0" cy="598517"/>
          </a:xfrm>
          <a:prstGeom prst="line">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3" name="CasellaDiTesto 42">
            <a:extLst>
              <a:ext uri="{FF2B5EF4-FFF2-40B4-BE49-F238E27FC236}">
                <a16:creationId xmlns:a16="http://schemas.microsoft.com/office/drawing/2014/main" id="{46776255-923B-AC70-1AA9-7442D0025892}"/>
              </a:ext>
            </a:extLst>
          </p:cNvPr>
          <p:cNvSpPr txBox="1"/>
          <p:nvPr/>
        </p:nvSpPr>
        <p:spPr>
          <a:xfrm>
            <a:off x="6280265" y="561109"/>
            <a:ext cx="1101436" cy="299258"/>
          </a:xfrm>
          <a:prstGeom prst="rect">
            <a:avLst/>
          </a:prstGeom>
          <a:noFill/>
        </p:spPr>
        <p:txBody>
          <a:bodyPr wrap="square" rtlCol="0">
            <a:noAutofit/>
          </a:bodyPr>
          <a:lstStyle/>
          <a:p>
            <a:pPr algn="ctr">
              <a:lnSpc>
                <a:spcPts val="1651"/>
              </a:lnSpc>
            </a:pPr>
            <a:r>
              <a:rPr lang="en-GB" sz="1600" dirty="0"/>
              <a:t>15 mm</a:t>
            </a:r>
          </a:p>
        </p:txBody>
      </p:sp>
      <p:cxnSp>
        <p:nvCxnSpPr>
          <p:cNvPr id="44" name="Connettore diritto 43">
            <a:extLst>
              <a:ext uri="{FF2B5EF4-FFF2-40B4-BE49-F238E27FC236}">
                <a16:creationId xmlns:a16="http://schemas.microsoft.com/office/drawing/2014/main" id="{15F092FE-AC8B-8D09-7624-50C5BC8BB1DE}"/>
              </a:ext>
            </a:extLst>
          </p:cNvPr>
          <p:cNvCxnSpPr>
            <a:cxnSpLocks/>
          </p:cNvCxnSpPr>
          <p:nvPr/>
        </p:nvCxnSpPr>
        <p:spPr>
          <a:xfrm flipH="1" flipV="1">
            <a:off x="4116183" y="2618509"/>
            <a:ext cx="2169622" cy="4987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Connettore diritto 44">
            <a:extLst>
              <a:ext uri="{FF2B5EF4-FFF2-40B4-BE49-F238E27FC236}">
                <a16:creationId xmlns:a16="http://schemas.microsoft.com/office/drawing/2014/main" id="{1BCA1C15-A580-E61F-321C-EC16FB8EE9DD}"/>
              </a:ext>
            </a:extLst>
          </p:cNvPr>
          <p:cNvCxnSpPr/>
          <p:nvPr/>
        </p:nvCxnSpPr>
        <p:spPr>
          <a:xfrm flipH="1" flipV="1">
            <a:off x="4153589" y="2955172"/>
            <a:ext cx="2132215" cy="332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Connettore diritto 45">
            <a:extLst>
              <a:ext uri="{FF2B5EF4-FFF2-40B4-BE49-F238E27FC236}">
                <a16:creationId xmlns:a16="http://schemas.microsoft.com/office/drawing/2014/main" id="{AB20F298-CD8B-01EF-343D-28FCA046BBF8}"/>
              </a:ext>
            </a:extLst>
          </p:cNvPr>
          <p:cNvCxnSpPr>
            <a:cxnSpLocks/>
          </p:cNvCxnSpPr>
          <p:nvPr/>
        </p:nvCxnSpPr>
        <p:spPr>
          <a:xfrm flipV="1">
            <a:off x="4396043" y="2643447"/>
            <a:ext cx="0" cy="311725"/>
          </a:xfrm>
          <a:prstGeom prst="line">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7" name="CasellaDiTesto 46">
            <a:extLst>
              <a:ext uri="{FF2B5EF4-FFF2-40B4-BE49-F238E27FC236}">
                <a16:creationId xmlns:a16="http://schemas.microsoft.com/office/drawing/2014/main" id="{5A32986D-9614-7C3B-4E4A-F2A98DFAFD46}"/>
              </a:ext>
            </a:extLst>
          </p:cNvPr>
          <p:cNvSpPr txBox="1"/>
          <p:nvPr/>
        </p:nvSpPr>
        <p:spPr>
          <a:xfrm>
            <a:off x="8129847" y="3628504"/>
            <a:ext cx="1101436" cy="299258"/>
          </a:xfrm>
          <a:prstGeom prst="rect">
            <a:avLst/>
          </a:prstGeom>
          <a:noFill/>
        </p:spPr>
        <p:txBody>
          <a:bodyPr wrap="square" rtlCol="0">
            <a:noAutofit/>
          </a:bodyPr>
          <a:lstStyle/>
          <a:p>
            <a:pPr algn="ctr">
              <a:lnSpc>
                <a:spcPts val="1651"/>
              </a:lnSpc>
            </a:pPr>
            <a:r>
              <a:rPr lang="en-GB" sz="1600" dirty="0"/>
              <a:t>151 mm</a:t>
            </a:r>
          </a:p>
        </p:txBody>
      </p:sp>
      <p:cxnSp>
        <p:nvCxnSpPr>
          <p:cNvPr id="48" name="Connettore diritto 47">
            <a:extLst>
              <a:ext uri="{FF2B5EF4-FFF2-40B4-BE49-F238E27FC236}">
                <a16:creationId xmlns:a16="http://schemas.microsoft.com/office/drawing/2014/main" id="{21DDA06A-3012-E35D-3210-1EDD1B799EA9}"/>
              </a:ext>
            </a:extLst>
          </p:cNvPr>
          <p:cNvCxnSpPr>
            <a:cxnSpLocks/>
          </p:cNvCxnSpPr>
          <p:nvPr/>
        </p:nvCxnSpPr>
        <p:spPr>
          <a:xfrm flipH="1" flipV="1">
            <a:off x="6280265" y="2662150"/>
            <a:ext cx="2169622" cy="4987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Connettore diritto 48">
            <a:extLst>
              <a:ext uri="{FF2B5EF4-FFF2-40B4-BE49-F238E27FC236}">
                <a16:creationId xmlns:a16="http://schemas.microsoft.com/office/drawing/2014/main" id="{91D4FDE1-E5E8-2635-0ABE-D7AC0303225C}"/>
              </a:ext>
            </a:extLst>
          </p:cNvPr>
          <p:cNvCxnSpPr/>
          <p:nvPr/>
        </p:nvCxnSpPr>
        <p:spPr>
          <a:xfrm flipH="1" flipV="1">
            <a:off x="6317672" y="5027811"/>
            <a:ext cx="2132215" cy="332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Connettore diritto 49">
            <a:extLst>
              <a:ext uri="{FF2B5EF4-FFF2-40B4-BE49-F238E27FC236}">
                <a16:creationId xmlns:a16="http://schemas.microsoft.com/office/drawing/2014/main" id="{F738B40D-A03E-613B-B057-BFD30B96DC5B}"/>
              </a:ext>
            </a:extLst>
          </p:cNvPr>
          <p:cNvCxnSpPr>
            <a:cxnSpLocks/>
          </p:cNvCxnSpPr>
          <p:nvPr/>
        </p:nvCxnSpPr>
        <p:spPr>
          <a:xfrm flipV="1">
            <a:off x="8222667" y="2712026"/>
            <a:ext cx="0" cy="2315785"/>
          </a:xfrm>
          <a:prstGeom prst="line">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966348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B47A49AA-BA1D-E9FD-A242-C812DB7BA092}"/>
              </a:ext>
            </a:extLst>
          </p:cNvPr>
          <p:cNvPicPr>
            <a:picLocks noChangeAspect="1"/>
          </p:cNvPicPr>
          <p:nvPr/>
        </p:nvPicPr>
        <p:blipFill rotWithShape="1">
          <a:blip r:embed="rId3"/>
          <a:srcRect l="504" r="1474"/>
          <a:stretch/>
        </p:blipFill>
        <p:spPr>
          <a:xfrm>
            <a:off x="29463" y="887632"/>
            <a:ext cx="6340642" cy="4965572"/>
          </a:xfrm>
          <a:prstGeom prst="rect">
            <a:avLst/>
          </a:prstGeom>
        </p:spPr>
      </p:pic>
      <p:sp>
        <p:nvSpPr>
          <p:cNvPr id="2" name="Segnaposto numero diapositiva 1">
            <a:extLst>
              <a:ext uri="{FF2B5EF4-FFF2-40B4-BE49-F238E27FC236}">
                <a16:creationId xmlns:a16="http://schemas.microsoft.com/office/drawing/2014/main" id="{C5705DB2-0BE6-3F26-B386-E558D5514BA1}"/>
              </a:ext>
            </a:extLst>
          </p:cNvPr>
          <p:cNvSpPr>
            <a:spLocks noGrp="1"/>
          </p:cNvSpPr>
          <p:nvPr>
            <p:ph type="sldNum" sz="quarter" idx="10"/>
          </p:nvPr>
        </p:nvSpPr>
        <p:spPr/>
        <p:txBody>
          <a:bodyPr/>
          <a:lstStyle/>
          <a:p>
            <a:fld id="{88A1DFE4-5FC5-43BD-BB7E-75EAD82B965F}" type="slidenum">
              <a:rPr lang="en-US" smtClean="0"/>
              <a:pPr/>
              <a:t>17</a:t>
            </a:fld>
            <a:endParaRPr lang="en-US"/>
          </a:p>
        </p:txBody>
      </p:sp>
      <p:sp>
        <p:nvSpPr>
          <p:cNvPr id="3" name="Titolo 2">
            <a:extLst>
              <a:ext uri="{FF2B5EF4-FFF2-40B4-BE49-F238E27FC236}">
                <a16:creationId xmlns:a16="http://schemas.microsoft.com/office/drawing/2014/main" id="{B21EF800-50EF-8462-4B17-AF81D6FB0AB6}"/>
              </a:ext>
            </a:extLst>
          </p:cNvPr>
          <p:cNvSpPr>
            <a:spLocks noGrp="1"/>
          </p:cNvSpPr>
          <p:nvPr>
            <p:ph type="title"/>
          </p:nvPr>
        </p:nvSpPr>
        <p:spPr>
          <a:xfrm>
            <a:off x="209986" y="551647"/>
            <a:ext cx="11017800" cy="1072088"/>
          </a:xfrm>
        </p:spPr>
        <p:txBody>
          <a:bodyPr/>
          <a:lstStyle/>
          <a:p>
            <a:r>
              <a:rPr lang="it-IT" sz="3600" b="1" dirty="0"/>
              <a:t>MDI R&amp;D IR </a:t>
            </a:r>
            <a:r>
              <a:rPr lang="it-IT" sz="3600" b="1" dirty="0" err="1"/>
              <a:t>Mockup</a:t>
            </a:r>
            <a:endParaRPr lang="it-IT" b="1" dirty="0"/>
          </a:p>
        </p:txBody>
      </p:sp>
      <p:sp>
        <p:nvSpPr>
          <p:cNvPr id="5" name="CasellaDiTesto 4">
            <a:extLst>
              <a:ext uri="{FF2B5EF4-FFF2-40B4-BE49-F238E27FC236}">
                <a16:creationId xmlns:a16="http://schemas.microsoft.com/office/drawing/2014/main" id="{94737860-DADA-2955-43F6-F8D896839870}"/>
              </a:ext>
            </a:extLst>
          </p:cNvPr>
          <p:cNvSpPr txBox="1"/>
          <p:nvPr/>
        </p:nvSpPr>
        <p:spPr>
          <a:xfrm>
            <a:off x="6550628" y="791245"/>
            <a:ext cx="5611909" cy="3828881"/>
          </a:xfrm>
          <a:prstGeom prst="rect">
            <a:avLst/>
          </a:prstGeom>
          <a:noFill/>
        </p:spPr>
        <p:txBody>
          <a:bodyPr wrap="square" rtlCol="0">
            <a:noAutofit/>
          </a:bodyPr>
          <a:lstStyle/>
          <a:p>
            <a:r>
              <a:rPr lang="it-IT" dirty="0"/>
              <a:t>Activities </a:t>
            </a:r>
            <a:r>
              <a:rPr lang="it-IT" dirty="0" err="1"/>
              <a:t>started</a:t>
            </a:r>
            <a:r>
              <a:rPr lang="it-IT" dirty="0"/>
              <a:t> for FCC-</a:t>
            </a:r>
            <a:r>
              <a:rPr lang="it-IT" dirty="0" err="1"/>
              <a:t>ee</a:t>
            </a:r>
            <a:r>
              <a:rPr lang="it-IT" dirty="0"/>
              <a:t> IR </a:t>
            </a:r>
            <a:r>
              <a:rPr lang="it-IT" dirty="0" err="1"/>
              <a:t>mockup</a:t>
            </a:r>
            <a:r>
              <a:rPr lang="it-IT" dirty="0"/>
              <a:t> </a:t>
            </a:r>
            <a:r>
              <a:rPr lang="it-IT" b="1" dirty="0"/>
              <a:t>to be </a:t>
            </a:r>
            <a:r>
              <a:rPr lang="it-IT" b="1" dirty="0" err="1"/>
              <a:t>built</a:t>
            </a:r>
            <a:r>
              <a:rPr lang="it-IT" b="1" dirty="0"/>
              <a:t> at INFN-LNF</a:t>
            </a:r>
            <a:r>
              <a:rPr lang="it-IT" dirty="0"/>
              <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Check </a:t>
            </a:r>
            <a:r>
              <a:rPr lang="en-US" b="1" dirty="0"/>
              <a:t>assembly strategy feasibility </a:t>
            </a:r>
            <a:r>
              <a:rPr lang="en-US" dirty="0"/>
              <a:t>for the single parts of the chamber (central, </a:t>
            </a:r>
            <a:r>
              <a:rPr lang="en-US" dirty="0" err="1"/>
              <a:t>ellipto</a:t>
            </a:r>
            <a:r>
              <a:rPr lang="en-US" dirty="0"/>
              <a:t>-conical) and of whole system (chamber, bellows, inner vertex, outer vertex, middle vertex, disks). </a:t>
            </a:r>
          </a:p>
          <a:p>
            <a:pPr marL="285750" indent="-285750">
              <a:buFont typeface="Arial" panose="020B0604020202020204" pitchFamily="34" charset="0"/>
              <a:buChar char="•"/>
            </a:pPr>
            <a:r>
              <a:rPr lang="en-US" dirty="0"/>
              <a:t>Check the feasibility of the </a:t>
            </a:r>
            <a:r>
              <a:rPr lang="en-US" b="1" dirty="0"/>
              <a:t>Electron Beam Welding </a:t>
            </a:r>
            <a:r>
              <a:rPr lang="en-US" dirty="0"/>
              <a:t>along an </a:t>
            </a:r>
            <a:r>
              <a:rPr lang="en-US" b="1" dirty="0"/>
              <a:t>elliptical shape.</a:t>
            </a:r>
          </a:p>
          <a:p>
            <a:pPr marL="285750" indent="-285750">
              <a:buFont typeface="Arial" panose="020B0604020202020204" pitchFamily="34" charset="0"/>
              <a:buChar char="•"/>
            </a:pPr>
            <a:r>
              <a:rPr lang="en-US" dirty="0"/>
              <a:t>Test of the </a:t>
            </a:r>
            <a:r>
              <a:rPr lang="en-US" b="1" dirty="0"/>
              <a:t>cooling systems</a:t>
            </a:r>
            <a:r>
              <a:rPr lang="en-US" dirty="0"/>
              <a:t>. </a:t>
            </a:r>
          </a:p>
          <a:p>
            <a:pPr marL="285750" indent="-285750">
              <a:buFont typeface="Arial" panose="020B0604020202020204" pitchFamily="34" charset="0"/>
              <a:buChar char="•"/>
            </a:pPr>
            <a:r>
              <a:rPr lang="en-US" dirty="0"/>
              <a:t>Test the </a:t>
            </a:r>
            <a:r>
              <a:rPr lang="en-US" b="1" dirty="0"/>
              <a:t>constraint schema </a:t>
            </a:r>
            <a:r>
              <a:rPr lang="en-US" dirty="0"/>
              <a:t>and the stiffness of bellows with </a:t>
            </a:r>
            <a:r>
              <a:rPr lang="en-US" dirty="0" err="1"/>
              <a:t>CuBe</a:t>
            </a:r>
            <a:r>
              <a:rPr lang="en-US" dirty="0"/>
              <a:t> blades.</a:t>
            </a:r>
            <a:endParaRPr lang="en-US" dirty="0">
              <a:cs typeface="Arial"/>
            </a:endParaRPr>
          </a:p>
          <a:p>
            <a:pPr marL="285750" indent="-285750">
              <a:buFont typeface="Arial" panose="020B0604020202020204" pitchFamily="34" charset="0"/>
              <a:buChar char="•"/>
            </a:pPr>
            <a:r>
              <a:rPr lang="en-US" dirty="0">
                <a:cs typeface="Arial"/>
              </a:rPr>
              <a:t>Study of cables and cooling pipes fitting. </a:t>
            </a:r>
          </a:p>
          <a:p>
            <a:endParaRPr lang="en-US" dirty="0"/>
          </a:p>
          <a:p>
            <a:pPr marL="285750" indent="-285750">
              <a:buFont typeface="Arial" panose="020B0604020202020204" pitchFamily="34" charset="0"/>
              <a:buChar char="•"/>
            </a:pPr>
            <a:endParaRPr lang="it-IT" dirty="0"/>
          </a:p>
          <a:p>
            <a:endParaRPr lang="it-IT" dirty="0"/>
          </a:p>
        </p:txBody>
      </p:sp>
      <p:sp>
        <p:nvSpPr>
          <p:cNvPr id="11" name="CasellaDiTesto 10">
            <a:extLst>
              <a:ext uri="{FF2B5EF4-FFF2-40B4-BE49-F238E27FC236}">
                <a16:creationId xmlns:a16="http://schemas.microsoft.com/office/drawing/2014/main" id="{7DBDFCFC-7E90-DB4F-34E2-00073FEC0B0F}"/>
              </a:ext>
            </a:extLst>
          </p:cNvPr>
          <p:cNvSpPr txBox="1"/>
          <p:nvPr/>
        </p:nvSpPr>
        <p:spPr>
          <a:xfrm>
            <a:off x="4316807" y="5418129"/>
            <a:ext cx="763534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Arial"/>
              </a:rPr>
              <a:t>In December we started the cooling test with the paraffin on the central chamber </a:t>
            </a:r>
            <a:r>
              <a:rPr lang="en-US" dirty="0" err="1">
                <a:cs typeface="Arial"/>
              </a:rPr>
              <a:t>realised</a:t>
            </a:r>
            <a:r>
              <a:rPr lang="en-US" dirty="0">
                <a:cs typeface="Arial"/>
              </a:rPr>
              <a:t> in Al6082. </a:t>
            </a:r>
            <a:endParaRPr lang="en-GB" dirty="0"/>
          </a:p>
        </p:txBody>
      </p:sp>
    </p:spTree>
    <p:extLst>
      <p:ext uri="{BB962C8B-B14F-4D97-AF65-F5344CB8AC3E}">
        <p14:creationId xmlns:p14="http://schemas.microsoft.com/office/powerpoint/2010/main" val="278492829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Effect transition="in" filter="fade">
                                      <p:cBhvr>
                                        <p:cTn id="25" dur="500"/>
                                        <p:tgtEl>
                                          <p:spTgt spid="5">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
                                            <p:txEl>
                                              <p:pRg st="5" end="5"/>
                                            </p:txEl>
                                          </p:spTgt>
                                        </p:tgtEl>
                                        <p:attrNameLst>
                                          <p:attrName>style.visibility</p:attrName>
                                        </p:attrNameLst>
                                      </p:cBhvr>
                                      <p:to>
                                        <p:strVal val="visible"/>
                                      </p:to>
                                    </p:set>
                                    <p:animEffect transition="in" filter="fade">
                                      <p:cBhvr>
                                        <p:cTn id="30" dur="500"/>
                                        <p:tgtEl>
                                          <p:spTgt spid="5">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Effect transition="in" filter="fade">
                                      <p:cBhvr>
                                        <p:cTn id="35" dur="500"/>
                                        <p:tgtEl>
                                          <p:spTgt spid="5">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3B18FE0E-B054-BAFB-905E-6F53A918EA80}"/>
              </a:ext>
            </a:extLst>
          </p:cNvPr>
          <p:cNvSpPr>
            <a:spLocks noGrp="1"/>
          </p:cNvSpPr>
          <p:nvPr>
            <p:ph type="sldNum" sz="quarter" idx="10"/>
          </p:nvPr>
        </p:nvSpPr>
        <p:spPr/>
        <p:txBody>
          <a:bodyPr/>
          <a:lstStyle/>
          <a:p>
            <a:fld id="{88A1DFE4-5FC5-43BD-BB7E-75EAD82B965F}" type="slidenum">
              <a:rPr lang="en-US" smtClean="0"/>
              <a:pPr/>
              <a:t>18</a:t>
            </a:fld>
            <a:endParaRPr lang="en-US"/>
          </a:p>
        </p:txBody>
      </p:sp>
      <p:pic>
        <p:nvPicPr>
          <p:cNvPr id="6" name="Immagine 5">
            <a:extLst>
              <a:ext uri="{FF2B5EF4-FFF2-40B4-BE49-F238E27FC236}">
                <a16:creationId xmlns:a16="http://schemas.microsoft.com/office/drawing/2014/main" id="{7281AEEC-27F5-9A4A-ECF3-3793F51FABC8}"/>
              </a:ext>
            </a:extLst>
          </p:cNvPr>
          <p:cNvPicPr>
            <a:picLocks noChangeAspect="1"/>
          </p:cNvPicPr>
          <p:nvPr/>
        </p:nvPicPr>
        <p:blipFill>
          <a:blip r:embed="rId2"/>
          <a:srcRect t="14268" b="8967"/>
          <a:stretch/>
        </p:blipFill>
        <p:spPr>
          <a:xfrm>
            <a:off x="4415742" y="569915"/>
            <a:ext cx="7717915" cy="2689167"/>
          </a:xfrm>
          <a:prstGeom prst="rect">
            <a:avLst/>
          </a:prstGeom>
        </p:spPr>
      </p:pic>
      <p:pic>
        <p:nvPicPr>
          <p:cNvPr id="8" name="Immagine 7" descr="Immagine che contiene ingegneria, macchina, Tecnico, Laboratorio&#10;&#10;Descrizione generata automaticamente">
            <a:extLst>
              <a:ext uri="{FF2B5EF4-FFF2-40B4-BE49-F238E27FC236}">
                <a16:creationId xmlns:a16="http://schemas.microsoft.com/office/drawing/2014/main" id="{B46263DA-34EB-5BC3-59B4-7ACBA38634DB}"/>
              </a:ext>
            </a:extLst>
          </p:cNvPr>
          <p:cNvPicPr>
            <a:picLocks noChangeAspect="1"/>
          </p:cNvPicPr>
          <p:nvPr/>
        </p:nvPicPr>
        <p:blipFill>
          <a:blip r:embed="rId3">
            <a:extLst>
              <a:ext uri="{28A0092B-C50C-407E-A947-70E740481C1C}">
                <a14:useLocalDpi xmlns:a14="http://schemas.microsoft.com/office/drawing/2010/main" val="0"/>
              </a:ext>
            </a:extLst>
          </a:blip>
          <a:srcRect l="48444" t="37554" r="9397" b="30472"/>
          <a:stretch/>
        </p:blipFill>
        <p:spPr>
          <a:xfrm>
            <a:off x="4415742" y="3823860"/>
            <a:ext cx="4844530" cy="2755669"/>
          </a:xfrm>
          <a:prstGeom prst="rect">
            <a:avLst/>
          </a:prstGeom>
        </p:spPr>
      </p:pic>
      <p:sp>
        <p:nvSpPr>
          <p:cNvPr id="9" name="Titolo 2">
            <a:extLst>
              <a:ext uri="{FF2B5EF4-FFF2-40B4-BE49-F238E27FC236}">
                <a16:creationId xmlns:a16="http://schemas.microsoft.com/office/drawing/2014/main" id="{9ACCA81D-23D8-4577-278B-507AE8B3E582}"/>
              </a:ext>
            </a:extLst>
          </p:cNvPr>
          <p:cNvSpPr>
            <a:spLocks noGrp="1"/>
          </p:cNvSpPr>
          <p:nvPr>
            <p:ph type="title"/>
          </p:nvPr>
        </p:nvSpPr>
        <p:spPr>
          <a:xfrm>
            <a:off x="209986" y="551647"/>
            <a:ext cx="11017800" cy="1072088"/>
          </a:xfrm>
        </p:spPr>
        <p:txBody>
          <a:bodyPr/>
          <a:lstStyle/>
          <a:p>
            <a:r>
              <a:rPr lang="it-IT" sz="3600" b="1" dirty="0" err="1"/>
              <a:t>Mockup</a:t>
            </a:r>
            <a:r>
              <a:rPr lang="it-IT" sz="3600" b="1" dirty="0"/>
              <a:t> activities for </a:t>
            </a:r>
            <a:r>
              <a:rPr lang="it-IT" sz="3600" b="1" dirty="0" err="1"/>
              <a:t>central</a:t>
            </a:r>
            <a:r>
              <a:rPr lang="it-IT" sz="3600" b="1" dirty="0"/>
              <a:t> </a:t>
            </a:r>
            <a:r>
              <a:rPr lang="it-IT" sz="3600" b="1" dirty="0" err="1"/>
              <a:t>chamber</a:t>
            </a:r>
            <a:r>
              <a:rPr lang="it-IT" sz="3600" b="1" dirty="0"/>
              <a:t> </a:t>
            </a:r>
            <a:endParaRPr lang="it-IT" b="1" dirty="0"/>
          </a:p>
        </p:txBody>
      </p:sp>
      <p:sp>
        <p:nvSpPr>
          <p:cNvPr id="12" name="CasellaDiTesto 11">
            <a:extLst>
              <a:ext uri="{FF2B5EF4-FFF2-40B4-BE49-F238E27FC236}">
                <a16:creationId xmlns:a16="http://schemas.microsoft.com/office/drawing/2014/main" id="{C3A755B9-A124-159B-1321-0FDBCF2F2157}"/>
              </a:ext>
            </a:extLst>
          </p:cNvPr>
          <p:cNvSpPr txBox="1"/>
          <p:nvPr/>
        </p:nvSpPr>
        <p:spPr>
          <a:xfrm>
            <a:off x="0" y="1181229"/>
            <a:ext cx="4297680" cy="4902866"/>
          </a:xfrm>
          <a:prstGeom prst="rect">
            <a:avLst/>
          </a:prstGeom>
          <a:noFill/>
        </p:spPr>
        <p:txBody>
          <a:bodyPr wrap="square" rtlCol="0">
            <a:noAutofit/>
          </a:bodyPr>
          <a:lstStyle/>
          <a:p>
            <a:pPr marL="285750" indent="-285750">
              <a:buFont typeface="Arial" panose="020B0604020202020204" pitchFamily="34" charset="0"/>
              <a:buChar char="•"/>
            </a:pPr>
            <a:r>
              <a:rPr lang="it-IT" dirty="0"/>
              <a:t>A first </a:t>
            </a:r>
            <a:r>
              <a:rPr lang="it-IT" dirty="0" err="1"/>
              <a:t>prototype</a:t>
            </a:r>
            <a:r>
              <a:rPr lang="it-IT" dirty="0"/>
              <a:t> </a:t>
            </a:r>
            <a:r>
              <a:rPr lang="it-IT" dirty="0" err="1"/>
              <a:t>has</a:t>
            </a:r>
            <a:r>
              <a:rPr lang="it-IT" dirty="0"/>
              <a:t> </a:t>
            </a:r>
            <a:r>
              <a:rPr lang="it-IT" dirty="0" err="1"/>
              <a:t>been</a:t>
            </a:r>
            <a:r>
              <a:rPr lang="it-IT" dirty="0"/>
              <a:t> </a:t>
            </a:r>
            <a:r>
              <a:rPr lang="it-IT" dirty="0" err="1"/>
              <a:t>realized</a:t>
            </a:r>
            <a:r>
              <a:rPr lang="it-IT" dirty="0"/>
              <a:t>.</a:t>
            </a:r>
          </a:p>
          <a:p>
            <a:pPr marL="285750" indent="-285750">
              <a:buFont typeface="Arial" panose="020B0604020202020204" pitchFamily="34" charset="0"/>
              <a:buChar char="•"/>
            </a:pPr>
            <a:r>
              <a:rPr lang="it-IT" dirty="0"/>
              <a:t>The </a:t>
            </a:r>
            <a:r>
              <a:rPr lang="it-IT" dirty="0" err="1"/>
              <a:t>central</a:t>
            </a:r>
            <a:r>
              <a:rPr lang="it-IT" dirty="0"/>
              <a:t> </a:t>
            </a:r>
            <a:r>
              <a:rPr lang="it-IT" dirty="0" err="1"/>
              <a:t>chamber</a:t>
            </a:r>
            <a:r>
              <a:rPr lang="it-IT" dirty="0"/>
              <a:t> </a:t>
            </a:r>
            <a:r>
              <a:rPr lang="it-IT" dirty="0" err="1"/>
              <a:t>is</a:t>
            </a:r>
            <a:r>
              <a:rPr lang="it-IT" dirty="0"/>
              <a:t> </a:t>
            </a:r>
            <a:r>
              <a:rPr lang="it-IT" dirty="0" err="1"/>
              <a:t>now</a:t>
            </a:r>
            <a:r>
              <a:rPr lang="it-IT" dirty="0"/>
              <a:t> </a:t>
            </a:r>
            <a:r>
              <a:rPr lang="it-IT" dirty="0" err="1"/>
              <a:t>connected</a:t>
            </a:r>
            <a:r>
              <a:rPr lang="it-IT" dirty="0"/>
              <a:t> to an </a:t>
            </a:r>
            <a:r>
              <a:rPr lang="it-IT" dirty="0" err="1"/>
              <a:t>hydraulic</a:t>
            </a:r>
            <a:r>
              <a:rPr lang="it-IT" dirty="0"/>
              <a:t> </a:t>
            </a:r>
            <a:r>
              <a:rPr lang="it-IT" dirty="0" err="1"/>
              <a:t>circuit</a:t>
            </a:r>
            <a:r>
              <a:rPr lang="it-IT" dirty="0"/>
              <a:t> to test the </a:t>
            </a:r>
            <a:r>
              <a:rPr lang="it-IT" dirty="0" err="1"/>
              <a:t>thermal</a:t>
            </a:r>
            <a:r>
              <a:rPr lang="it-IT" dirty="0"/>
              <a:t> </a:t>
            </a:r>
            <a:r>
              <a:rPr lang="it-IT" dirty="0" err="1"/>
              <a:t>behaviour</a:t>
            </a:r>
            <a:r>
              <a:rPr lang="it-IT" dirty="0"/>
              <a:t> of the </a:t>
            </a:r>
            <a:r>
              <a:rPr lang="it-IT" dirty="0" err="1"/>
              <a:t>chamber</a:t>
            </a:r>
            <a:r>
              <a:rPr lang="it-IT" dirty="0"/>
              <a:t> under </a:t>
            </a:r>
            <a:r>
              <a:rPr lang="it-IT" dirty="0" err="1"/>
              <a:t>thermal</a:t>
            </a:r>
            <a:r>
              <a:rPr lang="it-IT" dirty="0"/>
              <a:t> load.   </a:t>
            </a:r>
          </a:p>
          <a:p>
            <a:endParaRPr lang="en-US" dirty="0"/>
          </a:p>
          <a:p>
            <a:pPr marL="285750" indent="-285750">
              <a:buFont typeface="Arial" panose="020B0604020202020204" pitchFamily="34" charset="0"/>
              <a:buChar char="•"/>
            </a:pPr>
            <a:endParaRPr lang="it-IT" dirty="0"/>
          </a:p>
          <a:p>
            <a:endParaRPr lang="it-IT" dirty="0"/>
          </a:p>
        </p:txBody>
      </p:sp>
      <p:pic>
        <p:nvPicPr>
          <p:cNvPr id="13" name="Segnaposto contenuto 5" descr="Immagine che contiene interno, Modello in scala, macchina, ingegneria&#10;&#10;Descrizione generata automaticamente">
            <a:extLst>
              <a:ext uri="{FF2B5EF4-FFF2-40B4-BE49-F238E27FC236}">
                <a16:creationId xmlns:a16="http://schemas.microsoft.com/office/drawing/2014/main" id="{4E753B12-6A33-8A6F-5F65-D54648F954DB}"/>
              </a:ext>
            </a:extLst>
          </p:cNvPr>
          <p:cNvPicPr>
            <a:picLocks noGrp="1" noChangeAspect="1"/>
          </p:cNvPicPr>
          <p:nvPr>
            <p:ph sz="quarter" idx="11"/>
          </p:nvPr>
        </p:nvPicPr>
        <p:blipFill>
          <a:blip r:embed="rId4">
            <a:extLst>
              <a:ext uri="{28A0092B-C50C-407E-A947-70E740481C1C}">
                <a14:useLocalDpi xmlns:a14="http://schemas.microsoft.com/office/drawing/2010/main" val="0"/>
              </a:ext>
            </a:extLst>
          </a:blip>
          <a:srcRect t="13884" b="21027"/>
          <a:stretch/>
        </p:blipFill>
        <p:spPr>
          <a:xfrm>
            <a:off x="90107" y="3823860"/>
            <a:ext cx="4266604" cy="2082828"/>
          </a:xfrm>
        </p:spPr>
      </p:pic>
      <p:cxnSp>
        <p:nvCxnSpPr>
          <p:cNvPr id="15" name="Connettore 2 14">
            <a:extLst>
              <a:ext uri="{FF2B5EF4-FFF2-40B4-BE49-F238E27FC236}">
                <a16:creationId xmlns:a16="http://schemas.microsoft.com/office/drawing/2014/main" id="{958D98FC-A936-5B63-E23E-789285F23E4A}"/>
              </a:ext>
            </a:extLst>
          </p:cNvPr>
          <p:cNvCxnSpPr>
            <a:cxnSpLocks/>
          </p:cNvCxnSpPr>
          <p:nvPr/>
        </p:nvCxnSpPr>
        <p:spPr>
          <a:xfrm>
            <a:off x="2148840" y="2768138"/>
            <a:ext cx="0" cy="75645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18" name="Immagine 17" descr="Immagine che contiene oggetti in metallo, bici, Ricambio auto, acciaio&#10;&#10;Descrizione generata automaticamente">
            <a:extLst>
              <a:ext uri="{FF2B5EF4-FFF2-40B4-BE49-F238E27FC236}">
                <a16:creationId xmlns:a16="http://schemas.microsoft.com/office/drawing/2014/main" id="{0F0EE923-8071-8798-56AA-667A5883B719}"/>
              </a:ext>
            </a:extLst>
          </p:cNvPr>
          <p:cNvPicPr>
            <a:picLocks noChangeAspect="1"/>
          </p:cNvPicPr>
          <p:nvPr/>
        </p:nvPicPr>
        <p:blipFill>
          <a:blip r:embed="rId5">
            <a:extLst>
              <a:ext uri="{28A0092B-C50C-407E-A947-70E740481C1C}">
                <a14:useLocalDpi xmlns:a14="http://schemas.microsoft.com/office/drawing/2010/main" val="0"/>
              </a:ext>
            </a:extLst>
          </a:blip>
          <a:srcRect l="15956"/>
          <a:stretch/>
        </p:blipFill>
        <p:spPr>
          <a:xfrm rot="5400000">
            <a:off x="9237287" y="3985092"/>
            <a:ext cx="2996737" cy="2674274"/>
          </a:xfrm>
          <a:prstGeom prst="rect">
            <a:avLst/>
          </a:prstGeom>
        </p:spPr>
      </p:pic>
      <p:cxnSp>
        <p:nvCxnSpPr>
          <p:cNvPr id="21" name="Connettore 2 20">
            <a:extLst>
              <a:ext uri="{FF2B5EF4-FFF2-40B4-BE49-F238E27FC236}">
                <a16:creationId xmlns:a16="http://schemas.microsoft.com/office/drawing/2014/main" id="{7D98BBD1-2867-1242-E7C4-3A9EDA1B9251}"/>
              </a:ext>
            </a:extLst>
          </p:cNvPr>
          <p:cNvCxnSpPr>
            <a:cxnSpLocks/>
          </p:cNvCxnSpPr>
          <p:nvPr/>
        </p:nvCxnSpPr>
        <p:spPr>
          <a:xfrm>
            <a:off x="10594571" y="1914498"/>
            <a:ext cx="50305" cy="249956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CasellaDiTesto 23">
            <a:extLst>
              <a:ext uri="{FF2B5EF4-FFF2-40B4-BE49-F238E27FC236}">
                <a16:creationId xmlns:a16="http://schemas.microsoft.com/office/drawing/2014/main" id="{E59A1F05-F9A7-EC92-BA03-29DC89CC2348}"/>
              </a:ext>
            </a:extLst>
          </p:cNvPr>
          <p:cNvSpPr txBox="1"/>
          <p:nvPr/>
        </p:nvSpPr>
        <p:spPr>
          <a:xfrm>
            <a:off x="9398519" y="6084095"/>
            <a:ext cx="934202" cy="736503"/>
          </a:xfrm>
          <a:prstGeom prst="rect">
            <a:avLst/>
          </a:prstGeom>
          <a:solidFill>
            <a:schemeClr val="bg1"/>
          </a:solidFill>
          <a:ln>
            <a:solidFill>
              <a:srgbClr val="FF0000"/>
            </a:solidFill>
          </a:ln>
        </p:spPr>
        <p:txBody>
          <a:bodyPr wrap="square" rtlCol="0">
            <a:noAutofit/>
          </a:bodyPr>
          <a:lstStyle/>
          <a:p>
            <a:pPr algn="ctr">
              <a:lnSpc>
                <a:spcPts val="1651"/>
              </a:lnSpc>
            </a:pPr>
            <a:r>
              <a:rPr lang="en-GB" sz="1200" dirty="0">
                <a:solidFill>
                  <a:srgbClr val="FF0000"/>
                </a:solidFill>
              </a:rPr>
              <a:t>3d printed support structure</a:t>
            </a:r>
          </a:p>
        </p:txBody>
      </p:sp>
    </p:spTree>
    <p:extLst>
      <p:ext uri="{BB962C8B-B14F-4D97-AF65-F5344CB8AC3E}">
        <p14:creationId xmlns:p14="http://schemas.microsoft.com/office/powerpoint/2010/main" val="111992220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fade">
                                      <p:cBhvr>
                                        <p:cTn id="12" dur="5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19</a:t>
            </a:fld>
            <a:endParaRPr lang="en-US"/>
          </a:p>
        </p:txBody>
      </p:sp>
      <p:pic>
        <p:nvPicPr>
          <p:cNvPr id="4" name="Immagine 3" descr="Immagine che contiene ingegneria, acciaio, ingranaggio, barca&#10;&#10;Descrizione generata automaticamente">
            <a:extLst>
              <a:ext uri="{FF2B5EF4-FFF2-40B4-BE49-F238E27FC236}">
                <a16:creationId xmlns:a16="http://schemas.microsoft.com/office/drawing/2014/main" id="{D33916B3-59E3-91F1-3CFC-62DDAB0DE6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001" y="2743200"/>
            <a:ext cx="5219699" cy="3914775"/>
          </a:xfrm>
          <a:prstGeom prst="rect">
            <a:avLst/>
          </a:prstGeom>
        </p:spPr>
      </p:pic>
      <p:pic>
        <p:nvPicPr>
          <p:cNvPr id="6" name="Segnaposto contenuto 5" descr="Immagine che contiene cibo, bibita analcolica, ghiaccio, interno&#10;&#10;Descrizione generata automaticamente">
            <a:extLst>
              <a:ext uri="{FF2B5EF4-FFF2-40B4-BE49-F238E27FC236}">
                <a16:creationId xmlns:a16="http://schemas.microsoft.com/office/drawing/2014/main" id="{647A0CFC-3C06-8BEB-B827-5E8C3C6B55B3}"/>
              </a:ext>
            </a:extLst>
          </p:cNvPr>
          <p:cNvPicPr>
            <a:picLocks noGrp="1" noChangeAspect="1"/>
          </p:cNvPicPr>
          <p:nvPr>
            <p:ph sz="quarter" idx="11"/>
          </p:nvPr>
        </p:nvPicPr>
        <p:blipFill>
          <a:blip r:embed="rId3">
            <a:extLst>
              <a:ext uri="{28A0092B-C50C-407E-A947-70E740481C1C}">
                <a14:useLocalDpi xmlns:a14="http://schemas.microsoft.com/office/drawing/2010/main" val="0"/>
              </a:ext>
            </a:extLst>
          </a:blip>
          <a:srcRect r="19028"/>
          <a:stretch/>
        </p:blipFill>
        <p:spPr>
          <a:xfrm rot="5400000">
            <a:off x="8465144" y="651559"/>
            <a:ext cx="3418351" cy="3166232"/>
          </a:xfrm>
        </p:spPr>
      </p:pic>
      <p:sp>
        <p:nvSpPr>
          <p:cNvPr id="3" name="CasellaDiTesto 2">
            <a:extLst>
              <a:ext uri="{FF2B5EF4-FFF2-40B4-BE49-F238E27FC236}">
                <a16:creationId xmlns:a16="http://schemas.microsoft.com/office/drawing/2014/main" id="{FB8A73BC-BEAC-1292-461A-68D7CFC48DEA}"/>
              </a:ext>
            </a:extLst>
          </p:cNvPr>
          <p:cNvSpPr txBox="1"/>
          <p:nvPr/>
        </p:nvSpPr>
        <p:spPr>
          <a:xfrm>
            <a:off x="187035" y="669997"/>
            <a:ext cx="8125691" cy="2118923"/>
          </a:xfrm>
          <a:prstGeom prst="rect">
            <a:avLst/>
          </a:prstGeom>
          <a:noFill/>
        </p:spPr>
        <p:txBody>
          <a:bodyPr wrap="square" rtlCol="0">
            <a:noAutofit/>
          </a:bodyPr>
          <a:lstStyle/>
          <a:p>
            <a:r>
              <a:rPr lang="en-US" dirty="0"/>
              <a:t>We set up the system for the thermal test. </a:t>
            </a:r>
          </a:p>
          <a:p>
            <a:pPr marL="285750" indent="-285750">
              <a:buFont typeface="Arial" panose="020B0604020202020204" pitchFamily="34" charset="0"/>
              <a:buChar char="•"/>
            </a:pPr>
            <a:r>
              <a:rPr lang="en-US" dirty="0"/>
              <a:t>Four thermocouples are mounted (3 on the chamber and 1 for the environment). </a:t>
            </a:r>
          </a:p>
          <a:p>
            <a:pPr marL="285750" indent="-285750">
              <a:buFont typeface="Arial" panose="020B0604020202020204" pitchFamily="34" charset="0"/>
              <a:buChar char="•"/>
            </a:pPr>
            <a:r>
              <a:rPr lang="en-US" dirty="0"/>
              <a:t>The thermocouples have been calibrated using a mixture of ice and water, to recreate the 0°C condition. </a:t>
            </a:r>
          </a:p>
          <a:p>
            <a:pPr marL="285750" indent="-285750">
              <a:buFont typeface="Arial" panose="020B0604020202020204" pitchFamily="34" charset="0"/>
              <a:buChar char="•"/>
            </a:pPr>
            <a:r>
              <a:rPr lang="en-US" dirty="0"/>
              <a:t>The thermocouples are managed using a Raspberry pi 4 with 8GB RAM and the acquisition is made using a Python script. </a:t>
            </a:r>
          </a:p>
          <a:p>
            <a:pPr marL="285750" indent="-285750">
              <a:buFont typeface="Arial" panose="020B0604020202020204" pitchFamily="34" charset="0"/>
              <a:buChar char="•"/>
            </a:pPr>
            <a:endParaRPr lang="it-IT" dirty="0"/>
          </a:p>
          <a:p>
            <a:endParaRPr lang="it-IT" dirty="0"/>
          </a:p>
        </p:txBody>
      </p:sp>
      <p:sp>
        <p:nvSpPr>
          <p:cNvPr id="5" name="CasellaDiTesto 4">
            <a:extLst>
              <a:ext uri="{FF2B5EF4-FFF2-40B4-BE49-F238E27FC236}">
                <a16:creationId xmlns:a16="http://schemas.microsoft.com/office/drawing/2014/main" id="{B9BA0B97-1033-BB66-8245-2E7016284ED4}"/>
              </a:ext>
            </a:extLst>
          </p:cNvPr>
          <p:cNvSpPr txBox="1"/>
          <p:nvPr/>
        </p:nvSpPr>
        <p:spPr>
          <a:xfrm>
            <a:off x="7015939" y="4399641"/>
            <a:ext cx="4414059" cy="1862614"/>
          </a:xfrm>
          <a:prstGeom prst="rect">
            <a:avLst/>
          </a:prstGeom>
          <a:noFill/>
        </p:spPr>
        <p:txBody>
          <a:bodyPr wrap="square" rtlCol="0">
            <a:noAutofit/>
          </a:bodyPr>
          <a:lstStyle/>
          <a:p>
            <a:r>
              <a:rPr lang="en-GB" noProof="0" dirty="0"/>
              <a:t>After the tuning, the thermocouple have been mounted using a thermal paste, in order to optimize the thermal contact between the chamber and the thermocouple. </a:t>
            </a:r>
          </a:p>
        </p:txBody>
      </p:sp>
    </p:spTree>
    <p:extLst>
      <p:ext uri="{BB962C8B-B14F-4D97-AF65-F5344CB8AC3E}">
        <p14:creationId xmlns:p14="http://schemas.microsoft.com/office/powerpoint/2010/main" val="190963607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DF08035-69D5-1118-37EE-E7C1BE041A24}"/>
              </a:ext>
            </a:extLst>
          </p:cNvPr>
          <p:cNvSpPr>
            <a:spLocks noGrp="1"/>
          </p:cNvSpPr>
          <p:nvPr>
            <p:ph type="sldNum" sz="quarter" idx="10"/>
          </p:nvPr>
        </p:nvSpPr>
        <p:spPr/>
        <p:txBody>
          <a:bodyPr/>
          <a:lstStyle/>
          <a:p>
            <a:fld id="{88A1DFE4-5FC5-43BD-BB7E-75EAD82B965F}" type="slidenum">
              <a:rPr lang="en-US" noProof="0" smtClean="0"/>
              <a:pPr/>
              <a:t>2</a:t>
            </a:fld>
            <a:endParaRPr lang="en-US" noProof="0"/>
          </a:p>
        </p:txBody>
      </p:sp>
      <p:sp>
        <p:nvSpPr>
          <p:cNvPr id="6" name="Title 2">
            <a:extLst>
              <a:ext uri="{FF2B5EF4-FFF2-40B4-BE49-F238E27FC236}">
                <a16:creationId xmlns:a16="http://schemas.microsoft.com/office/drawing/2014/main" id="{1B615A9A-B82F-63D1-E3DE-9F825E1D4275}"/>
              </a:ext>
            </a:extLst>
          </p:cNvPr>
          <p:cNvSpPr>
            <a:spLocks noGrp="1"/>
          </p:cNvSpPr>
          <p:nvPr>
            <p:ph type="title"/>
          </p:nvPr>
        </p:nvSpPr>
        <p:spPr>
          <a:xfrm>
            <a:off x="126573" y="599450"/>
            <a:ext cx="11017800" cy="1072088"/>
          </a:xfrm>
        </p:spPr>
        <p:txBody>
          <a:bodyPr/>
          <a:lstStyle/>
          <a:p>
            <a:r>
              <a:rPr lang="en-GB" sz="3600" b="1" dirty="0"/>
              <a:t>MDI mechanical model </a:t>
            </a:r>
          </a:p>
        </p:txBody>
      </p:sp>
      <p:sp>
        <p:nvSpPr>
          <p:cNvPr id="21" name="TextBox 20">
            <a:extLst>
              <a:ext uri="{FF2B5EF4-FFF2-40B4-BE49-F238E27FC236}">
                <a16:creationId xmlns:a16="http://schemas.microsoft.com/office/drawing/2014/main" id="{B57B4DD5-EF64-4B29-458F-D6993F0F3347}"/>
              </a:ext>
            </a:extLst>
          </p:cNvPr>
          <p:cNvSpPr txBox="1"/>
          <p:nvPr/>
        </p:nvSpPr>
        <p:spPr>
          <a:xfrm>
            <a:off x="5896543" y="811871"/>
            <a:ext cx="6257705" cy="879529"/>
          </a:xfrm>
          <a:prstGeom prst="rect">
            <a:avLst/>
          </a:prstGeom>
          <a:noFill/>
        </p:spPr>
        <p:txBody>
          <a:bodyPr wrap="square" rtlCol="0">
            <a:noAutofit/>
          </a:bodyPr>
          <a:lstStyle/>
          <a:p>
            <a:pPr algn="ctr"/>
            <a:r>
              <a:rPr lang="en-US" dirty="0"/>
              <a:t>This design is based on the </a:t>
            </a:r>
            <a:r>
              <a:rPr lang="en-US" b="1" dirty="0"/>
              <a:t>IDEA detector </a:t>
            </a:r>
            <a:r>
              <a:rPr lang="en-US" dirty="0"/>
              <a:t>concept.</a:t>
            </a:r>
            <a:endParaRPr lang="en-US" sz="1200" dirty="0"/>
          </a:p>
        </p:txBody>
      </p:sp>
      <p:pic>
        <p:nvPicPr>
          <p:cNvPr id="74" name="Immagine 7" descr="Immagine che contiene mappa, testo">
            <a:extLst>
              <a:ext uri="{FF2B5EF4-FFF2-40B4-BE49-F238E27FC236}">
                <a16:creationId xmlns:a16="http://schemas.microsoft.com/office/drawing/2014/main" id="{2F1FC096-9372-F834-D826-06C712591A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810" y="1276593"/>
            <a:ext cx="11029201" cy="5316880"/>
          </a:xfrm>
          <a:prstGeom prst="rect">
            <a:avLst/>
          </a:prstGeom>
          <a:ln w="38100">
            <a:noFill/>
          </a:ln>
        </p:spPr>
      </p:pic>
      <p:cxnSp>
        <p:nvCxnSpPr>
          <p:cNvPr id="75" name="Straight Arrow Connector 7">
            <a:extLst>
              <a:ext uri="{FF2B5EF4-FFF2-40B4-BE49-F238E27FC236}">
                <a16:creationId xmlns:a16="http://schemas.microsoft.com/office/drawing/2014/main" id="{DF9CADA0-72D9-6BFF-8633-84257989C177}"/>
              </a:ext>
            </a:extLst>
          </p:cNvPr>
          <p:cNvCxnSpPr>
            <a:cxnSpLocks/>
          </p:cNvCxnSpPr>
          <p:nvPr/>
        </p:nvCxnSpPr>
        <p:spPr>
          <a:xfrm flipH="1" flipV="1">
            <a:off x="6451097" y="3954868"/>
            <a:ext cx="1164223" cy="216591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8">
            <a:extLst>
              <a:ext uri="{FF2B5EF4-FFF2-40B4-BE49-F238E27FC236}">
                <a16:creationId xmlns:a16="http://schemas.microsoft.com/office/drawing/2014/main" id="{FF867DA9-E548-B356-1C0B-2924443869DA}"/>
              </a:ext>
            </a:extLst>
          </p:cNvPr>
          <p:cNvCxnSpPr>
            <a:cxnSpLocks/>
          </p:cNvCxnSpPr>
          <p:nvPr/>
        </p:nvCxnSpPr>
        <p:spPr>
          <a:xfrm flipH="1" flipV="1">
            <a:off x="7835094" y="3604390"/>
            <a:ext cx="1887096" cy="105185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9">
            <a:extLst>
              <a:ext uri="{FF2B5EF4-FFF2-40B4-BE49-F238E27FC236}">
                <a16:creationId xmlns:a16="http://schemas.microsoft.com/office/drawing/2014/main" id="{049B58FD-A047-A667-68FC-D4609EAA17C7}"/>
              </a:ext>
            </a:extLst>
          </p:cNvPr>
          <p:cNvCxnSpPr>
            <a:cxnSpLocks/>
            <a:stCxn id="95" idx="3"/>
          </p:cNvCxnSpPr>
          <p:nvPr/>
        </p:nvCxnSpPr>
        <p:spPr>
          <a:xfrm>
            <a:off x="7468935" y="2837769"/>
            <a:ext cx="83684" cy="68365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10">
            <a:extLst>
              <a:ext uri="{FF2B5EF4-FFF2-40B4-BE49-F238E27FC236}">
                <a16:creationId xmlns:a16="http://schemas.microsoft.com/office/drawing/2014/main" id="{F2EF43C4-13A4-EFDA-061B-B6F214C8D204}"/>
              </a:ext>
            </a:extLst>
          </p:cNvPr>
          <p:cNvCxnSpPr>
            <a:cxnSpLocks/>
          </p:cNvCxnSpPr>
          <p:nvPr/>
        </p:nvCxnSpPr>
        <p:spPr>
          <a:xfrm flipH="1" flipV="1">
            <a:off x="4126320" y="4109644"/>
            <a:ext cx="470098" cy="66016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11">
            <a:extLst>
              <a:ext uri="{FF2B5EF4-FFF2-40B4-BE49-F238E27FC236}">
                <a16:creationId xmlns:a16="http://schemas.microsoft.com/office/drawing/2014/main" id="{C9B1DF47-E81F-8769-F67E-8BB7A7FDDD29}"/>
              </a:ext>
            </a:extLst>
          </p:cNvPr>
          <p:cNvCxnSpPr>
            <a:cxnSpLocks/>
          </p:cNvCxnSpPr>
          <p:nvPr/>
        </p:nvCxnSpPr>
        <p:spPr>
          <a:xfrm flipH="1" flipV="1">
            <a:off x="8155756" y="3697984"/>
            <a:ext cx="1261039" cy="62694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12">
            <a:extLst>
              <a:ext uri="{FF2B5EF4-FFF2-40B4-BE49-F238E27FC236}">
                <a16:creationId xmlns:a16="http://schemas.microsoft.com/office/drawing/2014/main" id="{F3C8BC51-A9A3-B22F-A7E6-7FC82B0210F2}"/>
              </a:ext>
            </a:extLst>
          </p:cNvPr>
          <p:cNvCxnSpPr>
            <a:cxnSpLocks/>
          </p:cNvCxnSpPr>
          <p:nvPr/>
        </p:nvCxnSpPr>
        <p:spPr>
          <a:xfrm flipH="1" flipV="1">
            <a:off x="7720507" y="4146182"/>
            <a:ext cx="858980" cy="98087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1" name="TextBox 13">
            <a:extLst>
              <a:ext uri="{FF2B5EF4-FFF2-40B4-BE49-F238E27FC236}">
                <a16:creationId xmlns:a16="http://schemas.microsoft.com/office/drawing/2014/main" id="{63A807A1-D01E-C7DD-41C7-08A7299C31D1}"/>
              </a:ext>
            </a:extLst>
          </p:cNvPr>
          <p:cNvSpPr txBox="1"/>
          <p:nvPr/>
        </p:nvSpPr>
        <p:spPr>
          <a:xfrm>
            <a:off x="8186476" y="5071301"/>
            <a:ext cx="2197110" cy="321853"/>
          </a:xfrm>
          <a:prstGeom prst="rect">
            <a:avLst/>
          </a:prstGeom>
          <a:noFill/>
        </p:spPr>
        <p:txBody>
          <a:bodyPr wrap="square" rtlCol="0">
            <a:noAutofit/>
          </a:bodyPr>
          <a:lstStyle/>
          <a:p>
            <a:pPr algn="ctr"/>
            <a:r>
              <a:rPr lang="en-US" sz="1600" b="1" dirty="0"/>
              <a:t>Support tube</a:t>
            </a:r>
          </a:p>
        </p:txBody>
      </p:sp>
      <p:sp>
        <p:nvSpPr>
          <p:cNvPr id="82" name="TextBox 14">
            <a:extLst>
              <a:ext uri="{FF2B5EF4-FFF2-40B4-BE49-F238E27FC236}">
                <a16:creationId xmlns:a16="http://schemas.microsoft.com/office/drawing/2014/main" id="{6D4EBB9F-983A-2932-3394-C6FF9DFC7F92}"/>
              </a:ext>
            </a:extLst>
          </p:cNvPr>
          <p:cNvSpPr txBox="1"/>
          <p:nvPr/>
        </p:nvSpPr>
        <p:spPr>
          <a:xfrm>
            <a:off x="9034768" y="4189865"/>
            <a:ext cx="1769495" cy="321853"/>
          </a:xfrm>
          <a:prstGeom prst="rect">
            <a:avLst/>
          </a:prstGeom>
          <a:noFill/>
        </p:spPr>
        <p:txBody>
          <a:bodyPr wrap="square" rtlCol="0">
            <a:noAutofit/>
          </a:bodyPr>
          <a:lstStyle/>
          <a:p>
            <a:pPr algn="ctr">
              <a:lnSpc>
                <a:spcPts val="1651"/>
              </a:lnSpc>
            </a:pPr>
            <a:r>
              <a:rPr lang="en-US" sz="1600" b="1"/>
              <a:t>LumiCal</a:t>
            </a:r>
          </a:p>
        </p:txBody>
      </p:sp>
      <p:sp>
        <p:nvSpPr>
          <p:cNvPr id="83" name="TextBox 15">
            <a:extLst>
              <a:ext uri="{FF2B5EF4-FFF2-40B4-BE49-F238E27FC236}">
                <a16:creationId xmlns:a16="http://schemas.microsoft.com/office/drawing/2014/main" id="{DEC728CE-9924-CED2-627B-BFEC415055D2}"/>
              </a:ext>
            </a:extLst>
          </p:cNvPr>
          <p:cNvSpPr txBox="1"/>
          <p:nvPr/>
        </p:nvSpPr>
        <p:spPr>
          <a:xfrm>
            <a:off x="9482475" y="4586819"/>
            <a:ext cx="2177926" cy="321853"/>
          </a:xfrm>
          <a:prstGeom prst="rect">
            <a:avLst/>
          </a:prstGeom>
          <a:noFill/>
        </p:spPr>
        <p:txBody>
          <a:bodyPr wrap="square" rtlCol="0">
            <a:noAutofit/>
          </a:bodyPr>
          <a:lstStyle/>
          <a:p>
            <a:pPr algn="ctr">
              <a:lnSpc>
                <a:spcPts val="1651"/>
              </a:lnSpc>
            </a:pPr>
            <a:r>
              <a:rPr lang="en-US" sz="1600" b="1" dirty="0" err="1"/>
              <a:t>Ellipto</a:t>
            </a:r>
            <a:r>
              <a:rPr lang="en-US" sz="1600" b="1" dirty="0"/>
              <a:t>-Conical chamber</a:t>
            </a:r>
          </a:p>
        </p:txBody>
      </p:sp>
      <p:sp>
        <p:nvSpPr>
          <p:cNvPr id="84" name="TextBox 16">
            <a:extLst>
              <a:ext uri="{FF2B5EF4-FFF2-40B4-BE49-F238E27FC236}">
                <a16:creationId xmlns:a16="http://schemas.microsoft.com/office/drawing/2014/main" id="{A6B60FB0-3E80-57E3-F091-9BD01B2E9553}"/>
              </a:ext>
            </a:extLst>
          </p:cNvPr>
          <p:cNvSpPr txBox="1"/>
          <p:nvPr/>
        </p:nvSpPr>
        <p:spPr>
          <a:xfrm>
            <a:off x="7205176" y="6188988"/>
            <a:ext cx="2099636" cy="321853"/>
          </a:xfrm>
          <a:prstGeom prst="rect">
            <a:avLst/>
          </a:prstGeom>
          <a:noFill/>
        </p:spPr>
        <p:txBody>
          <a:bodyPr wrap="square" rtlCol="0">
            <a:noAutofit/>
          </a:bodyPr>
          <a:lstStyle/>
          <a:p>
            <a:pPr algn="ctr">
              <a:lnSpc>
                <a:spcPts val="1651"/>
              </a:lnSpc>
            </a:pPr>
            <a:r>
              <a:rPr lang="en-US" sz="1600" b="1"/>
              <a:t>Central chamber</a:t>
            </a:r>
          </a:p>
        </p:txBody>
      </p:sp>
      <p:sp>
        <p:nvSpPr>
          <p:cNvPr id="85" name="TextBox 17">
            <a:extLst>
              <a:ext uri="{FF2B5EF4-FFF2-40B4-BE49-F238E27FC236}">
                <a16:creationId xmlns:a16="http://schemas.microsoft.com/office/drawing/2014/main" id="{EEEAEB87-F563-FB7A-BF8D-AFA152DDE7BB}"/>
              </a:ext>
            </a:extLst>
          </p:cNvPr>
          <p:cNvSpPr txBox="1"/>
          <p:nvPr/>
        </p:nvSpPr>
        <p:spPr>
          <a:xfrm>
            <a:off x="6762113" y="2551010"/>
            <a:ext cx="1374583" cy="321853"/>
          </a:xfrm>
          <a:prstGeom prst="rect">
            <a:avLst/>
          </a:prstGeom>
          <a:noFill/>
        </p:spPr>
        <p:txBody>
          <a:bodyPr wrap="square" rtlCol="0">
            <a:noAutofit/>
          </a:bodyPr>
          <a:lstStyle/>
          <a:p>
            <a:pPr algn="ctr">
              <a:lnSpc>
                <a:spcPts val="1651"/>
              </a:lnSpc>
            </a:pPr>
            <a:r>
              <a:rPr lang="en-US" sz="1600" b="1"/>
              <a:t>Cooling</a:t>
            </a:r>
          </a:p>
        </p:txBody>
      </p:sp>
      <p:cxnSp>
        <p:nvCxnSpPr>
          <p:cNvPr id="86" name="Straight Arrow Connector 18">
            <a:extLst>
              <a:ext uri="{FF2B5EF4-FFF2-40B4-BE49-F238E27FC236}">
                <a16:creationId xmlns:a16="http://schemas.microsoft.com/office/drawing/2014/main" id="{D369CBD5-BCCA-E3F8-8DC7-427095D86023}"/>
              </a:ext>
            </a:extLst>
          </p:cNvPr>
          <p:cNvCxnSpPr>
            <a:cxnSpLocks/>
          </p:cNvCxnSpPr>
          <p:nvPr/>
        </p:nvCxnSpPr>
        <p:spPr>
          <a:xfrm>
            <a:off x="1872352" y="3333790"/>
            <a:ext cx="253822" cy="52856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7" name="TextBox 19">
            <a:extLst>
              <a:ext uri="{FF2B5EF4-FFF2-40B4-BE49-F238E27FC236}">
                <a16:creationId xmlns:a16="http://schemas.microsoft.com/office/drawing/2014/main" id="{06CB5948-D52C-9F30-B19A-20BB9CCBE544}"/>
              </a:ext>
            </a:extLst>
          </p:cNvPr>
          <p:cNvSpPr txBox="1"/>
          <p:nvPr/>
        </p:nvSpPr>
        <p:spPr>
          <a:xfrm>
            <a:off x="842718" y="3041588"/>
            <a:ext cx="1572828" cy="321853"/>
          </a:xfrm>
          <a:prstGeom prst="rect">
            <a:avLst/>
          </a:prstGeom>
          <a:noFill/>
        </p:spPr>
        <p:txBody>
          <a:bodyPr wrap="square" rtlCol="0">
            <a:noAutofit/>
          </a:bodyPr>
          <a:lstStyle/>
          <a:p>
            <a:pPr algn="ctr">
              <a:lnSpc>
                <a:spcPts val="1651"/>
              </a:lnSpc>
            </a:pPr>
            <a:r>
              <a:rPr lang="en-US" sz="1600" b="1" err="1"/>
              <a:t>Cryomagnet</a:t>
            </a:r>
            <a:endParaRPr lang="en-US" sz="1600" b="1"/>
          </a:p>
        </p:txBody>
      </p:sp>
      <p:sp>
        <p:nvSpPr>
          <p:cNvPr id="88" name="TextBox 87">
            <a:extLst>
              <a:ext uri="{FF2B5EF4-FFF2-40B4-BE49-F238E27FC236}">
                <a16:creationId xmlns:a16="http://schemas.microsoft.com/office/drawing/2014/main" id="{426D887C-AC39-98D5-3A9C-B309E7529A67}"/>
              </a:ext>
            </a:extLst>
          </p:cNvPr>
          <p:cNvSpPr txBox="1"/>
          <p:nvPr/>
        </p:nvSpPr>
        <p:spPr>
          <a:xfrm>
            <a:off x="9964464" y="6253793"/>
            <a:ext cx="1679597" cy="336985"/>
          </a:xfrm>
          <a:prstGeom prst="rect">
            <a:avLst/>
          </a:prstGeom>
          <a:solidFill>
            <a:schemeClr val="bg1"/>
          </a:solidFill>
          <a:ln w="28575">
            <a:solidFill>
              <a:srgbClr val="FF0000"/>
            </a:solidFill>
          </a:ln>
        </p:spPr>
        <p:txBody>
          <a:bodyPr wrap="square" anchor="ctr">
            <a:spAutoFit/>
          </a:bodyPr>
          <a:lstStyle/>
          <a:p>
            <a:pPr algn="ctr"/>
            <a:r>
              <a:rPr lang="en-US" sz="1600" b="1"/>
              <a:t>IDEA detector </a:t>
            </a:r>
          </a:p>
        </p:txBody>
      </p:sp>
      <p:sp>
        <p:nvSpPr>
          <p:cNvPr id="89" name="TextBox 17">
            <a:extLst>
              <a:ext uri="{FF2B5EF4-FFF2-40B4-BE49-F238E27FC236}">
                <a16:creationId xmlns:a16="http://schemas.microsoft.com/office/drawing/2014/main" id="{E3AECB02-36ED-370D-C248-FA0C3E129A6E}"/>
              </a:ext>
            </a:extLst>
          </p:cNvPr>
          <p:cNvSpPr txBox="1"/>
          <p:nvPr/>
        </p:nvSpPr>
        <p:spPr>
          <a:xfrm>
            <a:off x="3875329" y="2792343"/>
            <a:ext cx="1374583" cy="321853"/>
          </a:xfrm>
          <a:prstGeom prst="rect">
            <a:avLst/>
          </a:prstGeom>
          <a:noFill/>
        </p:spPr>
        <p:txBody>
          <a:bodyPr wrap="square" rtlCol="0">
            <a:noAutofit/>
          </a:bodyPr>
          <a:lstStyle/>
          <a:p>
            <a:pPr algn="ctr">
              <a:lnSpc>
                <a:spcPts val="1651"/>
              </a:lnSpc>
            </a:pPr>
            <a:r>
              <a:rPr lang="en-US" sz="1600" b="1"/>
              <a:t>Bellows</a:t>
            </a:r>
          </a:p>
        </p:txBody>
      </p:sp>
      <p:cxnSp>
        <p:nvCxnSpPr>
          <p:cNvPr id="90" name="Straight Arrow Connector 11">
            <a:extLst>
              <a:ext uri="{FF2B5EF4-FFF2-40B4-BE49-F238E27FC236}">
                <a16:creationId xmlns:a16="http://schemas.microsoft.com/office/drawing/2014/main" id="{5520E9A0-E0AE-62E7-C9D4-108C8B188851}"/>
              </a:ext>
            </a:extLst>
          </p:cNvPr>
          <p:cNvCxnSpPr>
            <a:cxnSpLocks/>
          </p:cNvCxnSpPr>
          <p:nvPr/>
        </p:nvCxnSpPr>
        <p:spPr>
          <a:xfrm flipH="1" flipV="1">
            <a:off x="7883495" y="4107234"/>
            <a:ext cx="810578" cy="53993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14">
            <a:extLst>
              <a:ext uri="{FF2B5EF4-FFF2-40B4-BE49-F238E27FC236}">
                <a16:creationId xmlns:a16="http://schemas.microsoft.com/office/drawing/2014/main" id="{0FA64952-209B-6D57-6756-41294C6E4997}"/>
              </a:ext>
            </a:extLst>
          </p:cNvPr>
          <p:cNvSpPr txBox="1"/>
          <p:nvPr/>
        </p:nvSpPr>
        <p:spPr>
          <a:xfrm>
            <a:off x="8131627" y="4647616"/>
            <a:ext cx="1769495" cy="321853"/>
          </a:xfrm>
          <a:prstGeom prst="rect">
            <a:avLst/>
          </a:prstGeom>
          <a:noFill/>
        </p:spPr>
        <p:txBody>
          <a:bodyPr wrap="square" rtlCol="0">
            <a:noAutofit/>
          </a:bodyPr>
          <a:lstStyle/>
          <a:p>
            <a:pPr algn="ctr">
              <a:lnSpc>
                <a:spcPts val="1651"/>
              </a:lnSpc>
            </a:pPr>
            <a:r>
              <a:rPr lang="en-US" sz="1600" b="1" dirty="0"/>
              <a:t>Disks</a:t>
            </a:r>
          </a:p>
        </p:txBody>
      </p:sp>
      <p:cxnSp>
        <p:nvCxnSpPr>
          <p:cNvPr id="92" name="Straight Arrow Connector 11">
            <a:extLst>
              <a:ext uri="{FF2B5EF4-FFF2-40B4-BE49-F238E27FC236}">
                <a16:creationId xmlns:a16="http://schemas.microsoft.com/office/drawing/2014/main" id="{D67C50D5-5E44-C165-B37C-FBBFE1D84CA4}"/>
              </a:ext>
            </a:extLst>
          </p:cNvPr>
          <p:cNvCxnSpPr>
            <a:cxnSpLocks/>
          </p:cNvCxnSpPr>
          <p:nvPr/>
        </p:nvCxnSpPr>
        <p:spPr>
          <a:xfrm>
            <a:off x="6068608" y="2861431"/>
            <a:ext cx="156415" cy="72001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3" name="TextBox 14">
            <a:extLst>
              <a:ext uri="{FF2B5EF4-FFF2-40B4-BE49-F238E27FC236}">
                <a16:creationId xmlns:a16="http://schemas.microsoft.com/office/drawing/2014/main" id="{729E1A60-43E7-D406-12E2-890D01B534ED}"/>
              </a:ext>
            </a:extLst>
          </p:cNvPr>
          <p:cNvSpPr txBox="1"/>
          <p:nvPr/>
        </p:nvSpPr>
        <p:spPr>
          <a:xfrm>
            <a:off x="7785766" y="5617806"/>
            <a:ext cx="3202959" cy="520230"/>
          </a:xfrm>
          <a:prstGeom prst="rect">
            <a:avLst/>
          </a:prstGeom>
          <a:noFill/>
        </p:spPr>
        <p:txBody>
          <a:bodyPr wrap="square" rtlCol="0">
            <a:noAutofit/>
          </a:bodyPr>
          <a:lstStyle/>
          <a:p>
            <a:pPr algn="ctr">
              <a:lnSpc>
                <a:spcPts val="1651"/>
              </a:lnSpc>
            </a:pPr>
            <a:r>
              <a:rPr lang="en-US" sz="1600" b="1"/>
              <a:t>Outer and middle vertex</a:t>
            </a:r>
          </a:p>
        </p:txBody>
      </p:sp>
      <p:cxnSp>
        <p:nvCxnSpPr>
          <p:cNvPr id="94" name="Straight Arrow Connector 11">
            <a:extLst>
              <a:ext uri="{FF2B5EF4-FFF2-40B4-BE49-F238E27FC236}">
                <a16:creationId xmlns:a16="http://schemas.microsoft.com/office/drawing/2014/main" id="{9D94FEDF-D75E-30CD-79B2-22C4F6664EA6}"/>
              </a:ext>
            </a:extLst>
          </p:cNvPr>
          <p:cNvCxnSpPr>
            <a:cxnSpLocks/>
          </p:cNvCxnSpPr>
          <p:nvPr/>
        </p:nvCxnSpPr>
        <p:spPr>
          <a:xfrm flipH="1" flipV="1">
            <a:off x="6570965" y="3989726"/>
            <a:ext cx="1495645" cy="170910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5" name="TextBox 14">
            <a:extLst>
              <a:ext uri="{FF2B5EF4-FFF2-40B4-BE49-F238E27FC236}">
                <a16:creationId xmlns:a16="http://schemas.microsoft.com/office/drawing/2014/main" id="{51A129EA-7E04-1AF5-EDB3-6CE6EF4101C6}"/>
              </a:ext>
            </a:extLst>
          </p:cNvPr>
          <p:cNvSpPr txBox="1"/>
          <p:nvPr/>
        </p:nvSpPr>
        <p:spPr>
          <a:xfrm>
            <a:off x="4521007" y="2577654"/>
            <a:ext cx="2947929" cy="520230"/>
          </a:xfrm>
          <a:prstGeom prst="rect">
            <a:avLst/>
          </a:prstGeom>
          <a:noFill/>
        </p:spPr>
        <p:txBody>
          <a:bodyPr wrap="square" rtlCol="0">
            <a:noAutofit/>
          </a:bodyPr>
          <a:lstStyle/>
          <a:p>
            <a:pPr algn="ctr">
              <a:lnSpc>
                <a:spcPts val="1651"/>
              </a:lnSpc>
            </a:pPr>
            <a:r>
              <a:rPr lang="en-US" sz="1600" b="1"/>
              <a:t>Inner vertex</a:t>
            </a:r>
          </a:p>
        </p:txBody>
      </p:sp>
      <p:cxnSp>
        <p:nvCxnSpPr>
          <p:cNvPr id="96" name="Straight Arrow Connector 11">
            <a:extLst>
              <a:ext uri="{FF2B5EF4-FFF2-40B4-BE49-F238E27FC236}">
                <a16:creationId xmlns:a16="http://schemas.microsoft.com/office/drawing/2014/main" id="{770D9AB9-A859-FF47-0DD2-2E2DDD833CF8}"/>
              </a:ext>
            </a:extLst>
          </p:cNvPr>
          <p:cNvCxnSpPr>
            <a:cxnSpLocks/>
          </p:cNvCxnSpPr>
          <p:nvPr/>
        </p:nvCxnSpPr>
        <p:spPr>
          <a:xfrm flipH="1">
            <a:off x="4264454" y="3043271"/>
            <a:ext cx="256553" cy="81908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7" name="TextBox 14">
            <a:extLst>
              <a:ext uri="{FF2B5EF4-FFF2-40B4-BE49-F238E27FC236}">
                <a16:creationId xmlns:a16="http://schemas.microsoft.com/office/drawing/2014/main" id="{662F591E-46ED-50A4-5EF8-3584B696B3F0}"/>
              </a:ext>
            </a:extLst>
          </p:cNvPr>
          <p:cNvSpPr txBox="1"/>
          <p:nvPr/>
        </p:nvSpPr>
        <p:spPr>
          <a:xfrm>
            <a:off x="4058061" y="4794509"/>
            <a:ext cx="1942705" cy="321853"/>
          </a:xfrm>
          <a:prstGeom prst="rect">
            <a:avLst/>
          </a:prstGeom>
          <a:noFill/>
        </p:spPr>
        <p:txBody>
          <a:bodyPr wrap="square" rtlCol="0">
            <a:noAutofit/>
          </a:bodyPr>
          <a:lstStyle/>
          <a:p>
            <a:pPr algn="ctr">
              <a:lnSpc>
                <a:spcPts val="1651"/>
              </a:lnSpc>
            </a:pPr>
            <a:r>
              <a:rPr lang="en-US" sz="1400" b="1"/>
              <a:t>Remote vacuum connection</a:t>
            </a:r>
          </a:p>
        </p:txBody>
      </p:sp>
      <p:sp>
        <p:nvSpPr>
          <p:cNvPr id="68" name="Ovale 45">
            <a:extLst>
              <a:ext uri="{FF2B5EF4-FFF2-40B4-BE49-F238E27FC236}">
                <a16:creationId xmlns:a16="http://schemas.microsoft.com/office/drawing/2014/main" id="{642E2C5F-C362-34A9-3AEE-A385582027BF}"/>
              </a:ext>
            </a:extLst>
          </p:cNvPr>
          <p:cNvSpPr/>
          <p:nvPr/>
        </p:nvSpPr>
        <p:spPr>
          <a:xfrm>
            <a:off x="7329404" y="4283207"/>
            <a:ext cx="554090" cy="29051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69" name="CasellaDiTesto 44">
            <a:extLst>
              <a:ext uri="{FF2B5EF4-FFF2-40B4-BE49-F238E27FC236}">
                <a16:creationId xmlns:a16="http://schemas.microsoft.com/office/drawing/2014/main" id="{2C9A0853-7A39-2754-F906-B43ACC137C06}"/>
              </a:ext>
            </a:extLst>
          </p:cNvPr>
          <p:cNvSpPr txBox="1"/>
          <p:nvPr/>
        </p:nvSpPr>
        <p:spPr>
          <a:xfrm>
            <a:off x="7407932" y="4296305"/>
            <a:ext cx="416231" cy="290514"/>
          </a:xfrm>
          <a:prstGeom prst="rect">
            <a:avLst/>
          </a:prstGeom>
          <a:noFill/>
        </p:spPr>
        <p:txBody>
          <a:bodyPr wrap="square" rtlCol="0" anchor="ctr">
            <a:noAutofit/>
          </a:bodyPr>
          <a:lstStyle/>
          <a:p>
            <a:pPr algn="ctr">
              <a:lnSpc>
                <a:spcPts val="1651"/>
              </a:lnSpc>
            </a:pPr>
            <a:r>
              <a:rPr lang="en-US" b="1">
                <a:solidFill>
                  <a:srgbClr val="FF0000"/>
                </a:solidFill>
              </a:rPr>
              <a:t>IP</a:t>
            </a:r>
            <a:endParaRPr lang="en-US" sz="1400" b="1">
              <a:solidFill>
                <a:srgbClr val="FF0000"/>
              </a:solidFill>
            </a:endParaRPr>
          </a:p>
        </p:txBody>
      </p:sp>
      <p:cxnSp>
        <p:nvCxnSpPr>
          <p:cNvPr id="70" name="Connettore diritto 62">
            <a:extLst>
              <a:ext uri="{FF2B5EF4-FFF2-40B4-BE49-F238E27FC236}">
                <a16:creationId xmlns:a16="http://schemas.microsoft.com/office/drawing/2014/main" id="{A985A1A8-DD0C-CC3E-1362-0B61DE40B3C5}"/>
              </a:ext>
            </a:extLst>
          </p:cNvPr>
          <p:cNvCxnSpPr>
            <a:cxnSpLocks/>
          </p:cNvCxnSpPr>
          <p:nvPr/>
        </p:nvCxnSpPr>
        <p:spPr>
          <a:xfrm>
            <a:off x="6326875" y="3747157"/>
            <a:ext cx="601283" cy="247344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Connettore diritto 50">
            <a:extLst>
              <a:ext uri="{FF2B5EF4-FFF2-40B4-BE49-F238E27FC236}">
                <a16:creationId xmlns:a16="http://schemas.microsoft.com/office/drawing/2014/main" id="{137C9DDC-E29E-6E0E-BFEA-D01C9354654C}"/>
              </a:ext>
            </a:extLst>
          </p:cNvPr>
          <p:cNvCxnSpPr>
            <a:cxnSpLocks/>
          </p:cNvCxnSpPr>
          <p:nvPr/>
        </p:nvCxnSpPr>
        <p:spPr>
          <a:xfrm flipH="1">
            <a:off x="3384137" y="6062817"/>
            <a:ext cx="3529453" cy="434091"/>
          </a:xfrm>
          <a:prstGeom prst="line">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Connettore diritto 63">
            <a:extLst>
              <a:ext uri="{FF2B5EF4-FFF2-40B4-BE49-F238E27FC236}">
                <a16:creationId xmlns:a16="http://schemas.microsoft.com/office/drawing/2014/main" id="{B19C51E2-A59A-17E5-1E06-83A6720CBD11}"/>
              </a:ext>
            </a:extLst>
          </p:cNvPr>
          <p:cNvCxnSpPr>
            <a:cxnSpLocks/>
          </p:cNvCxnSpPr>
          <p:nvPr/>
        </p:nvCxnSpPr>
        <p:spPr>
          <a:xfrm>
            <a:off x="2814366" y="4136461"/>
            <a:ext cx="594701" cy="241970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3" name="Esplosione: 8 punte 41">
            <a:extLst>
              <a:ext uri="{FF2B5EF4-FFF2-40B4-BE49-F238E27FC236}">
                <a16:creationId xmlns:a16="http://schemas.microsoft.com/office/drawing/2014/main" id="{CBB7646F-4CBC-D460-3B17-EAFF2937E8DF}"/>
              </a:ext>
            </a:extLst>
          </p:cNvPr>
          <p:cNvSpPr/>
          <p:nvPr/>
        </p:nvSpPr>
        <p:spPr>
          <a:xfrm>
            <a:off x="6179148" y="3601900"/>
            <a:ext cx="335779" cy="290514"/>
          </a:xfrm>
          <a:prstGeom prst="irregularSeal1">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8" name="Segnaposto contenuto 3">
            <a:extLst>
              <a:ext uri="{FF2B5EF4-FFF2-40B4-BE49-F238E27FC236}">
                <a16:creationId xmlns:a16="http://schemas.microsoft.com/office/drawing/2014/main" id="{A65A5C54-FDE4-C52C-6750-3330C10CCE79}"/>
              </a:ext>
            </a:extLst>
          </p:cNvPr>
          <p:cNvSpPr txBox="1">
            <a:spLocks/>
          </p:cNvSpPr>
          <p:nvPr/>
        </p:nvSpPr>
        <p:spPr>
          <a:xfrm rot="21167210">
            <a:off x="4185702" y="5827654"/>
            <a:ext cx="1998799" cy="626397"/>
          </a:xfrm>
          <a:prstGeom prst="rect">
            <a:avLst/>
          </a:prstGeom>
        </p:spPr>
        <p:txBody>
          <a:bodyPr vert="horz" lIns="91440" tIns="45720" rIns="91440" bIns="45720" rtlCol="0" anchor="t">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sz="2400" b="1" dirty="0">
                <a:solidFill>
                  <a:srgbClr val="FF0000"/>
                </a:solidFill>
              </a:rPr>
              <a:t>L* = 2.2 m</a:t>
            </a:r>
            <a:endParaRPr lang="en-US" sz="2400" dirty="0">
              <a:solidFill>
                <a:srgbClr val="FF0000"/>
              </a:solidFill>
            </a:endParaRPr>
          </a:p>
        </p:txBody>
      </p:sp>
      <p:cxnSp>
        <p:nvCxnSpPr>
          <p:cNvPr id="102" name="Connettore diritto 138">
            <a:extLst>
              <a:ext uri="{FF2B5EF4-FFF2-40B4-BE49-F238E27FC236}">
                <a16:creationId xmlns:a16="http://schemas.microsoft.com/office/drawing/2014/main" id="{5EE482AF-2E63-AC60-5E17-1B06ACA6671D}"/>
              </a:ext>
            </a:extLst>
          </p:cNvPr>
          <p:cNvCxnSpPr>
            <a:cxnSpLocks/>
          </p:cNvCxnSpPr>
          <p:nvPr/>
        </p:nvCxnSpPr>
        <p:spPr>
          <a:xfrm flipH="1">
            <a:off x="3785549" y="1673763"/>
            <a:ext cx="4346078" cy="596032"/>
          </a:xfrm>
          <a:prstGeom prst="line">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3" name="Segnaposto contenuto 3">
            <a:extLst>
              <a:ext uri="{FF2B5EF4-FFF2-40B4-BE49-F238E27FC236}">
                <a16:creationId xmlns:a16="http://schemas.microsoft.com/office/drawing/2014/main" id="{6EABC00B-D4C3-5646-9F17-4D4158EF213D}"/>
              </a:ext>
            </a:extLst>
          </p:cNvPr>
          <p:cNvSpPr txBox="1">
            <a:spLocks/>
          </p:cNvSpPr>
          <p:nvPr/>
        </p:nvSpPr>
        <p:spPr>
          <a:xfrm rot="21167210">
            <a:off x="5599510" y="1487565"/>
            <a:ext cx="1495053" cy="626397"/>
          </a:xfrm>
          <a:prstGeom prst="rect">
            <a:avLst/>
          </a:prstGeom>
        </p:spPr>
        <p:txBody>
          <a:bodyPr vert="horz" lIns="91440" tIns="45720" rIns="91440" bIns="45720" rtlCol="0" anchor="t">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sz="2400" b="1" dirty="0">
                <a:solidFill>
                  <a:srgbClr val="FF0000"/>
                </a:solidFill>
              </a:rPr>
              <a:t>3 m</a:t>
            </a:r>
            <a:endParaRPr lang="en-US" sz="2400" dirty="0">
              <a:solidFill>
                <a:srgbClr val="FF0000"/>
              </a:solidFill>
            </a:endParaRPr>
          </a:p>
        </p:txBody>
      </p:sp>
      <p:cxnSp>
        <p:nvCxnSpPr>
          <p:cNvPr id="99" name="Straight Arrow Connector 22">
            <a:extLst>
              <a:ext uri="{FF2B5EF4-FFF2-40B4-BE49-F238E27FC236}">
                <a16:creationId xmlns:a16="http://schemas.microsoft.com/office/drawing/2014/main" id="{3FE4E9D6-BA83-0F26-AC0C-7F47CDB5D713}"/>
              </a:ext>
            </a:extLst>
          </p:cNvPr>
          <p:cNvCxnSpPr>
            <a:cxnSpLocks/>
          </p:cNvCxnSpPr>
          <p:nvPr/>
        </p:nvCxnSpPr>
        <p:spPr>
          <a:xfrm flipH="1" flipV="1">
            <a:off x="6499884" y="3621779"/>
            <a:ext cx="954895" cy="57730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Connettore diritto 135">
            <a:extLst>
              <a:ext uri="{FF2B5EF4-FFF2-40B4-BE49-F238E27FC236}">
                <a16:creationId xmlns:a16="http://schemas.microsoft.com/office/drawing/2014/main" id="{FAACBD89-5532-DAE5-0018-4C2493DA4967}"/>
              </a:ext>
            </a:extLst>
          </p:cNvPr>
          <p:cNvCxnSpPr>
            <a:cxnSpLocks/>
          </p:cNvCxnSpPr>
          <p:nvPr/>
        </p:nvCxnSpPr>
        <p:spPr>
          <a:xfrm>
            <a:off x="3727363" y="2096165"/>
            <a:ext cx="342528" cy="130673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Connettore diritto 137">
            <a:extLst>
              <a:ext uri="{FF2B5EF4-FFF2-40B4-BE49-F238E27FC236}">
                <a16:creationId xmlns:a16="http://schemas.microsoft.com/office/drawing/2014/main" id="{AA649FD1-7338-327E-953D-806A0F81E595}"/>
              </a:ext>
            </a:extLst>
          </p:cNvPr>
          <p:cNvCxnSpPr>
            <a:cxnSpLocks/>
          </p:cNvCxnSpPr>
          <p:nvPr/>
        </p:nvCxnSpPr>
        <p:spPr>
          <a:xfrm>
            <a:off x="8100299" y="1563448"/>
            <a:ext cx="351836" cy="131131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042425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500"/>
                                        <p:tgtEl>
                                          <p:spTgt spid="83"/>
                                        </p:tgtEl>
                                      </p:cBhvr>
                                    </p:animEffect>
                                  </p:childTnLst>
                                </p:cTn>
                              </p:par>
                              <p:par>
                                <p:cTn id="8" presetID="10" presetClass="entr" presetSubtype="0" fill="hold" nodeType="withEffect">
                                  <p:stCondLst>
                                    <p:cond delay="0"/>
                                  </p:stCondLst>
                                  <p:childTnLst>
                                    <p:set>
                                      <p:cBhvr>
                                        <p:cTn id="9" dur="1" fill="hold">
                                          <p:stCondLst>
                                            <p:cond delay="0"/>
                                          </p:stCondLst>
                                        </p:cTn>
                                        <p:tgtEl>
                                          <p:spTgt spid="76"/>
                                        </p:tgtEl>
                                        <p:attrNameLst>
                                          <p:attrName>style.visibility</p:attrName>
                                        </p:attrNameLst>
                                      </p:cBhvr>
                                      <p:to>
                                        <p:strVal val="visible"/>
                                      </p:to>
                                    </p:set>
                                    <p:animEffect transition="in" filter="fade">
                                      <p:cBhvr>
                                        <p:cTn id="10" dur="500"/>
                                        <p:tgtEl>
                                          <p:spTgt spid="76"/>
                                        </p:tgtEl>
                                      </p:cBhvr>
                                    </p:animEffect>
                                  </p:childTnLst>
                                </p:cTn>
                              </p:par>
                              <p:par>
                                <p:cTn id="11" presetID="10" presetClass="entr" presetSubtype="0" fill="hold"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fade">
                                      <p:cBhvr>
                                        <p:cTn id="13" dur="500"/>
                                        <p:tgtEl>
                                          <p:spTgt spid="7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500"/>
                                        <p:tgtEl>
                                          <p:spTgt spid="84"/>
                                        </p:tgtEl>
                                      </p:cBhvr>
                                    </p:animEffect>
                                  </p:childTnLst>
                                </p:cTn>
                              </p:par>
                              <p:par>
                                <p:cTn id="17" presetID="10" presetClass="entr" presetSubtype="0" fill="hold"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fade">
                                      <p:cBhvr>
                                        <p:cTn id="22" dur="500"/>
                                        <p:tgtEl>
                                          <p:spTgt spid="89"/>
                                        </p:tgtEl>
                                      </p:cBhvr>
                                    </p:animEffect>
                                  </p:childTnLst>
                                </p:cTn>
                              </p:par>
                              <p:par>
                                <p:cTn id="23" presetID="10" presetClass="entr" presetSubtype="0" fill="hold" nodeType="with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7"/>
                                        </p:tgtEl>
                                        <p:attrNameLst>
                                          <p:attrName>style.visibility</p:attrName>
                                        </p:attrNameLst>
                                      </p:cBhvr>
                                      <p:to>
                                        <p:strVal val="visible"/>
                                      </p:to>
                                    </p:set>
                                    <p:animEffect transition="in" filter="fade">
                                      <p:cBhvr>
                                        <p:cTn id="28" dur="500"/>
                                        <p:tgtEl>
                                          <p:spTgt spid="9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fade">
                                      <p:cBhvr>
                                        <p:cTn id="31" dur="500"/>
                                        <p:tgtEl>
                                          <p:spTgt spid="85"/>
                                        </p:tgtEl>
                                      </p:cBhvr>
                                    </p:animEffect>
                                  </p:childTnLst>
                                </p:cTn>
                              </p:par>
                              <p:par>
                                <p:cTn id="32" presetID="10" presetClass="entr" presetSubtype="0"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fade">
                                      <p:cBhvr>
                                        <p:cTn id="34" dur="500"/>
                                        <p:tgtEl>
                                          <p:spTgt spid="7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1"/>
                                        </p:tgtEl>
                                        <p:attrNameLst>
                                          <p:attrName>style.visibility</p:attrName>
                                        </p:attrNameLst>
                                      </p:cBhvr>
                                      <p:to>
                                        <p:strVal val="visible"/>
                                      </p:to>
                                    </p:set>
                                    <p:animEffect transition="in" filter="fade">
                                      <p:cBhvr>
                                        <p:cTn id="39" dur="500"/>
                                        <p:tgtEl>
                                          <p:spTgt spid="91"/>
                                        </p:tgtEl>
                                      </p:cBhvr>
                                    </p:animEffect>
                                  </p:childTnLst>
                                </p:cTn>
                              </p:par>
                              <p:par>
                                <p:cTn id="40" presetID="10" presetClass="entr" presetSubtype="0" fill="hold" nodeType="with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fade">
                                      <p:cBhvr>
                                        <p:cTn id="42" dur="500"/>
                                        <p:tgtEl>
                                          <p:spTgt spid="9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par>
                                <p:cTn id="46" presetID="10" presetClass="entr" presetSubtype="0" fill="hold" nodeType="withEffect">
                                  <p:stCondLst>
                                    <p:cond delay="0"/>
                                  </p:stCondLst>
                                  <p:childTnLst>
                                    <p:set>
                                      <p:cBhvr>
                                        <p:cTn id="47" dur="1" fill="hold">
                                          <p:stCondLst>
                                            <p:cond delay="0"/>
                                          </p:stCondLst>
                                        </p:cTn>
                                        <p:tgtEl>
                                          <p:spTgt spid="79"/>
                                        </p:tgtEl>
                                        <p:attrNameLst>
                                          <p:attrName>style.visibility</p:attrName>
                                        </p:attrNameLst>
                                      </p:cBhvr>
                                      <p:to>
                                        <p:strVal val="visible"/>
                                      </p:to>
                                    </p:set>
                                    <p:animEffect transition="in" filter="fade">
                                      <p:cBhvr>
                                        <p:cTn id="48" dur="500"/>
                                        <p:tgtEl>
                                          <p:spTgt spid="7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fade">
                                      <p:cBhvr>
                                        <p:cTn id="51" dur="500"/>
                                        <p:tgtEl>
                                          <p:spTgt spid="95"/>
                                        </p:tgtEl>
                                      </p:cBhvr>
                                    </p:animEffect>
                                  </p:childTnLst>
                                </p:cTn>
                              </p:par>
                              <p:par>
                                <p:cTn id="52" presetID="10" presetClass="entr" presetSubtype="0" fill="hold" nodeType="withEffect">
                                  <p:stCondLst>
                                    <p:cond delay="0"/>
                                  </p:stCondLst>
                                  <p:childTnLst>
                                    <p:set>
                                      <p:cBhvr>
                                        <p:cTn id="53" dur="1" fill="hold">
                                          <p:stCondLst>
                                            <p:cond delay="0"/>
                                          </p:stCondLst>
                                        </p:cTn>
                                        <p:tgtEl>
                                          <p:spTgt spid="92"/>
                                        </p:tgtEl>
                                        <p:attrNameLst>
                                          <p:attrName>style.visibility</p:attrName>
                                        </p:attrNameLst>
                                      </p:cBhvr>
                                      <p:to>
                                        <p:strVal val="visible"/>
                                      </p:to>
                                    </p:set>
                                    <p:animEffect transition="in" filter="fade">
                                      <p:cBhvr>
                                        <p:cTn id="54" dur="500"/>
                                        <p:tgtEl>
                                          <p:spTgt spid="92"/>
                                        </p:tgtEl>
                                      </p:cBhvr>
                                    </p:animEffect>
                                  </p:childTnLst>
                                </p:cTn>
                              </p:par>
                              <p:par>
                                <p:cTn id="55" presetID="10" presetClass="entr" presetSubtype="0" fill="hold" nodeType="withEffect">
                                  <p:stCondLst>
                                    <p:cond delay="0"/>
                                  </p:stCondLst>
                                  <p:childTnLst>
                                    <p:set>
                                      <p:cBhvr>
                                        <p:cTn id="56" dur="1" fill="hold">
                                          <p:stCondLst>
                                            <p:cond delay="0"/>
                                          </p:stCondLst>
                                        </p:cTn>
                                        <p:tgtEl>
                                          <p:spTgt spid="94"/>
                                        </p:tgtEl>
                                        <p:attrNameLst>
                                          <p:attrName>style.visibility</p:attrName>
                                        </p:attrNameLst>
                                      </p:cBhvr>
                                      <p:to>
                                        <p:strVal val="visible"/>
                                      </p:to>
                                    </p:set>
                                    <p:animEffect transition="in" filter="fade">
                                      <p:cBhvr>
                                        <p:cTn id="57" dur="500"/>
                                        <p:tgtEl>
                                          <p:spTgt spid="9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fade">
                                      <p:cBhvr>
                                        <p:cTn id="60" dur="500"/>
                                        <p:tgtEl>
                                          <p:spTgt spid="9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8"/>
                                        </p:tgtEl>
                                        <p:attrNameLst>
                                          <p:attrName>style.visibility</p:attrName>
                                        </p:attrNameLst>
                                      </p:cBhvr>
                                      <p:to>
                                        <p:strVal val="visible"/>
                                      </p:to>
                                    </p:set>
                                    <p:animEffect transition="in" filter="fade">
                                      <p:cBhvr>
                                        <p:cTn id="63" dur="500"/>
                                        <p:tgtEl>
                                          <p:spTgt spid="88"/>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86"/>
                                        </p:tgtEl>
                                        <p:attrNameLst>
                                          <p:attrName>style.visibility</p:attrName>
                                        </p:attrNameLst>
                                      </p:cBhvr>
                                      <p:to>
                                        <p:strVal val="visible"/>
                                      </p:to>
                                    </p:set>
                                    <p:animEffect transition="in" filter="fade">
                                      <p:cBhvr>
                                        <p:cTn id="68" dur="500"/>
                                        <p:tgtEl>
                                          <p:spTgt spid="8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fade">
                                      <p:cBhvr>
                                        <p:cTn id="71" dur="500"/>
                                        <p:tgtEl>
                                          <p:spTgt spid="87"/>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1"/>
                                        </p:tgtEl>
                                        <p:attrNameLst>
                                          <p:attrName>style.visibility</p:attrName>
                                        </p:attrNameLst>
                                      </p:cBhvr>
                                      <p:to>
                                        <p:strVal val="visible"/>
                                      </p:to>
                                    </p:set>
                                    <p:animEffect transition="in" filter="fade">
                                      <p:cBhvr>
                                        <p:cTn id="7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84" grpId="0"/>
      <p:bldP spid="85" grpId="0"/>
      <p:bldP spid="87" grpId="0"/>
      <p:bldP spid="88" grpId="0" animBg="1"/>
      <p:bldP spid="89" grpId="0"/>
      <p:bldP spid="91" grpId="0"/>
      <p:bldP spid="93" grpId="0"/>
      <p:bldP spid="95" grpId="0"/>
      <p:bldP spid="9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D45BE1-5A0F-AB64-A912-241D92F2B935}"/>
            </a:ext>
          </a:extLst>
        </p:cNvPr>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BACB9F84-F1A4-358D-68AE-8CE45E272371}"/>
              </a:ext>
            </a:extLst>
          </p:cNvPr>
          <p:cNvSpPr>
            <a:spLocks noGrp="1"/>
          </p:cNvSpPr>
          <p:nvPr>
            <p:ph type="sldNum" sz="quarter" idx="10"/>
          </p:nvPr>
        </p:nvSpPr>
        <p:spPr/>
        <p:txBody>
          <a:bodyPr/>
          <a:lstStyle/>
          <a:p>
            <a:fld id="{88A1DFE4-5FC5-43BD-BB7E-75EAD82B965F}" type="slidenum">
              <a:rPr lang="en-US" smtClean="0"/>
              <a:pPr/>
              <a:t>20</a:t>
            </a:fld>
            <a:endParaRPr lang="en-US"/>
          </a:p>
        </p:txBody>
      </p:sp>
      <p:pic>
        <p:nvPicPr>
          <p:cNvPr id="8" name="Immagine 7" descr="Immagine che contiene Impianto elettrico, ingegneria, macchina, Ingegneria elettronica&#10;&#10;Descrizione generata automaticamente">
            <a:extLst>
              <a:ext uri="{FF2B5EF4-FFF2-40B4-BE49-F238E27FC236}">
                <a16:creationId xmlns:a16="http://schemas.microsoft.com/office/drawing/2014/main" id="{B3C431B9-6AED-223B-AB14-4E8CB2384D19}"/>
              </a:ext>
            </a:extLst>
          </p:cNvPr>
          <p:cNvPicPr>
            <a:picLocks noChangeAspect="1"/>
          </p:cNvPicPr>
          <p:nvPr/>
        </p:nvPicPr>
        <p:blipFill>
          <a:blip r:embed="rId2">
            <a:extLst>
              <a:ext uri="{28A0092B-C50C-407E-A947-70E740481C1C}">
                <a14:useLocalDpi xmlns:a14="http://schemas.microsoft.com/office/drawing/2010/main" val="0"/>
              </a:ext>
            </a:extLst>
          </a:blip>
          <a:srcRect l="21728" t="23480" b="29642"/>
          <a:stretch/>
        </p:blipFill>
        <p:spPr>
          <a:xfrm rot="5400000">
            <a:off x="8459314" y="2468765"/>
            <a:ext cx="4950464" cy="2223654"/>
          </a:xfrm>
          <a:prstGeom prst="rect">
            <a:avLst/>
          </a:prstGeom>
        </p:spPr>
      </p:pic>
      <p:pic>
        <p:nvPicPr>
          <p:cNvPr id="10" name="Immagine 9">
            <a:extLst>
              <a:ext uri="{FF2B5EF4-FFF2-40B4-BE49-F238E27FC236}">
                <a16:creationId xmlns:a16="http://schemas.microsoft.com/office/drawing/2014/main" id="{73620272-7276-617D-C29A-6CDBBEABFB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625" y="656706"/>
            <a:ext cx="3995651" cy="2996738"/>
          </a:xfrm>
          <a:prstGeom prst="rect">
            <a:avLst/>
          </a:prstGeom>
        </p:spPr>
      </p:pic>
      <p:pic>
        <p:nvPicPr>
          <p:cNvPr id="5" name="Immagine 4" descr="Immagine che contiene elettronica, macchina, cavo, Impianto elettrico&#10;&#10;Descrizione generata automaticamente">
            <a:extLst>
              <a:ext uri="{FF2B5EF4-FFF2-40B4-BE49-F238E27FC236}">
                <a16:creationId xmlns:a16="http://schemas.microsoft.com/office/drawing/2014/main" id="{348F9A84-EB51-7DE7-2843-0F73C78F0D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323" y="3810345"/>
            <a:ext cx="3985953" cy="2989465"/>
          </a:xfrm>
          <a:prstGeom prst="rect">
            <a:avLst/>
          </a:prstGeom>
        </p:spPr>
      </p:pic>
      <p:sp>
        <p:nvSpPr>
          <p:cNvPr id="6" name="CasellaDiTesto 5">
            <a:extLst>
              <a:ext uri="{FF2B5EF4-FFF2-40B4-BE49-F238E27FC236}">
                <a16:creationId xmlns:a16="http://schemas.microsoft.com/office/drawing/2014/main" id="{8FB06108-02A7-06A2-53E1-17C1C0826286}"/>
              </a:ext>
            </a:extLst>
          </p:cNvPr>
          <p:cNvSpPr txBox="1"/>
          <p:nvPr/>
        </p:nvSpPr>
        <p:spPr>
          <a:xfrm>
            <a:off x="5079608" y="642711"/>
            <a:ext cx="4378270" cy="1888656"/>
          </a:xfrm>
          <a:prstGeom prst="rect">
            <a:avLst/>
          </a:prstGeom>
          <a:noFill/>
        </p:spPr>
        <p:txBody>
          <a:bodyPr wrap="square" rtlCol="0">
            <a:noAutofit/>
          </a:bodyPr>
          <a:lstStyle/>
          <a:p>
            <a:r>
              <a:rPr lang="en-US" dirty="0"/>
              <a:t>The central chamber is connected to the hydraulic circuit using a handmade connector, in order to distribute properly the coolant. </a:t>
            </a:r>
            <a:endParaRPr lang="it-IT" dirty="0"/>
          </a:p>
        </p:txBody>
      </p:sp>
      <p:cxnSp>
        <p:nvCxnSpPr>
          <p:cNvPr id="7" name="Connettore 2 6">
            <a:extLst>
              <a:ext uri="{FF2B5EF4-FFF2-40B4-BE49-F238E27FC236}">
                <a16:creationId xmlns:a16="http://schemas.microsoft.com/office/drawing/2014/main" id="{95125ED7-6FD2-01D3-C3B1-0E4473B9BEF4}"/>
              </a:ext>
            </a:extLst>
          </p:cNvPr>
          <p:cNvCxnSpPr>
            <a:cxnSpLocks/>
          </p:cNvCxnSpPr>
          <p:nvPr/>
        </p:nvCxnSpPr>
        <p:spPr>
          <a:xfrm flipH="1">
            <a:off x="4534240" y="1180292"/>
            <a:ext cx="55533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3" name="Immagine 12" descr="Immagine che contiene terreno, strumento, pavimento, leva&#10;&#10;Descrizione generata automaticamente">
            <a:extLst>
              <a:ext uri="{FF2B5EF4-FFF2-40B4-BE49-F238E27FC236}">
                <a16:creationId xmlns:a16="http://schemas.microsoft.com/office/drawing/2014/main" id="{D0E1763C-E185-43C9-70BD-E861E5B0CC30}"/>
              </a:ext>
            </a:extLst>
          </p:cNvPr>
          <p:cNvPicPr>
            <a:picLocks noChangeAspect="1"/>
          </p:cNvPicPr>
          <p:nvPr/>
        </p:nvPicPr>
        <p:blipFill>
          <a:blip r:embed="rId5">
            <a:extLst>
              <a:ext uri="{28A0092B-C50C-407E-A947-70E740481C1C}">
                <a14:useLocalDpi xmlns:a14="http://schemas.microsoft.com/office/drawing/2010/main" val="0"/>
              </a:ext>
            </a:extLst>
          </a:blip>
          <a:srcRect l="4242" t="24599" r="6182" b="34916"/>
          <a:stretch/>
        </p:blipFill>
        <p:spPr>
          <a:xfrm rot="10800000">
            <a:off x="4793205" y="5177905"/>
            <a:ext cx="4260273" cy="1444112"/>
          </a:xfrm>
          <a:prstGeom prst="rect">
            <a:avLst/>
          </a:prstGeom>
        </p:spPr>
      </p:pic>
      <p:sp>
        <p:nvSpPr>
          <p:cNvPr id="14" name="CasellaDiTesto 13">
            <a:extLst>
              <a:ext uri="{FF2B5EF4-FFF2-40B4-BE49-F238E27FC236}">
                <a16:creationId xmlns:a16="http://schemas.microsoft.com/office/drawing/2014/main" id="{DFF47AF5-95C8-2EB5-832B-7D6B0293FE72}"/>
              </a:ext>
            </a:extLst>
          </p:cNvPr>
          <p:cNvSpPr txBox="1"/>
          <p:nvPr/>
        </p:nvSpPr>
        <p:spPr>
          <a:xfrm>
            <a:off x="5089575" y="1879286"/>
            <a:ext cx="4378270" cy="1888656"/>
          </a:xfrm>
          <a:prstGeom prst="rect">
            <a:avLst/>
          </a:prstGeom>
          <a:noFill/>
        </p:spPr>
        <p:txBody>
          <a:bodyPr wrap="square" rtlCol="0">
            <a:noAutofit/>
          </a:bodyPr>
          <a:lstStyle/>
          <a:p>
            <a:r>
              <a:rPr lang="en-US" dirty="0"/>
              <a:t>In this system are controlled the inlet temperature, the flow rate and the pressure of the coolant. </a:t>
            </a:r>
            <a:endParaRPr lang="it-IT" dirty="0"/>
          </a:p>
        </p:txBody>
      </p:sp>
      <p:cxnSp>
        <p:nvCxnSpPr>
          <p:cNvPr id="15" name="Connettore 2 14">
            <a:extLst>
              <a:ext uri="{FF2B5EF4-FFF2-40B4-BE49-F238E27FC236}">
                <a16:creationId xmlns:a16="http://schemas.microsoft.com/office/drawing/2014/main" id="{2A9DA1DA-99FA-17F7-F032-2474799E747C}"/>
              </a:ext>
            </a:extLst>
          </p:cNvPr>
          <p:cNvCxnSpPr>
            <a:cxnSpLocks/>
          </p:cNvCxnSpPr>
          <p:nvPr/>
        </p:nvCxnSpPr>
        <p:spPr>
          <a:xfrm>
            <a:off x="9331377" y="3309792"/>
            <a:ext cx="474083"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CasellaDiTesto 17">
            <a:extLst>
              <a:ext uri="{FF2B5EF4-FFF2-40B4-BE49-F238E27FC236}">
                <a16:creationId xmlns:a16="http://schemas.microsoft.com/office/drawing/2014/main" id="{65D57D40-0355-29CC-1BC8-C64D38C5B766}"/>
              </a:ext>
            </a:extLst>
          </p:cNvPr>
          <p:cNvSpPr txBox="1"/>
          <p:nvPr/>
        </p:nvSpPr>
        <p:spPr>
          <a:xfrm>
            <a:off x="5059829" y="3848075"/>
            <a:ext cx="4378270" cy="1888656"/>
          </a:xfrm>
          <a:prstGeom prst="rect">
            <a:avLst/>
          </a:prstGeom>
          <a:noFill/>
        </p:spPr>
        <p:txBody>
          <a:bodyPr wrap="square" rtlCol="0">
            <a:noAutofit/>
          </a:bodyPr>
          <a:lstStyle/>
          <a:p>
            <a:r>
              <a:rPr lang="en-US" dirty="0"/>
              <a:t>An electrical heater is used to simulate the heat load.</a:t>
            </a:r>
          </a:p>
          <a:p>
            <a:r>
              <a:rPr lang="en-US" dirty="0"/>
              <a:t>The power is controlled using a variable power supply. </a:t>
            </a:r>
            <a:endParaRPr lang="it-IT" dirty="0"/>
          </a:p>
        </p:txBody>
      </p:sp>
      <p:cxnSp>
        <p:nvCxnSpPr>
          <p:cNvPr id="19" name="Connettore 2 18">
            <a:extLst>
              <a:ext uri="{FF2B5EF4-FFF2-40B4-BE49-F238E27FC236}">
                <a16:creationId xmlns:a16="http://schemas.microsoft.com/office/drawing/2014/main" id="{274DC77A-F03F-0111-6450-1748D0D901C5}"/>
              </a:ext>
            </a:extLst>
          </p:cNvPr>
          <p:cNvCxnSpPr>
            <a:cxnSpLocks/>
            <a:stCxn id="18" idx="1"/>
          </p:cNvCxnSpPr>
          <p:nvPr/>
        </p:nvCxnSpPr>
        <p:spPr>
          <a:xfrm flipH="1">
            <a:off x="4538665" y="4792403"/>
            <a:ext cx="521164"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a:extLst>
              <a:ext uri="{FF2B5EF4-FFF2-40B4-BE49-F238E27FC236}">
                <a16:creationId xmlns:a16="http://schemas.microsoft.com/office/drawing/2014/main" id="{196C1A01-AD06-E11B-3541-EC62728A592F}"/>
              </a:ext>
            </a:extLst>
          </p:cNvPr>
          <p:cNvCxnSpPr>
            <a:cxnSpLocks/>
          </p:cNvCxnSpPr>
          <p:nvPr/>
        </p:nvCxnSpPr>
        <p:spPr>
          <a:xfrm>
            <a:off x="7123998" y="4729390"/>
            <a:ext cx="0" cy="34137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851D23FD-8B00-374D-4EF5-03986389B614}"/>
              </a:ext>
            </a:extLst>
          </p:cNvPr>
          <p:cNvSpPr txBox="1"/>
          <p:nvPr/>
        </p:nvSpPr>
        <p:spPr>
          <a:xfrm>
            <a:off x="5040779" y="2820814"/>
            <a:ext cx="4378270" cy="1888656"/>
          </a:xfrm>
          <a:prstGeom prst="rect">
            <a:avLst/>
          </a:prstGeom>
          <a:noFill/>
        </p:spPr>
        <p:txBody>
          <a:bodyPr wrap="square" rtlCol="0">
            <a:noAutofit/>
          </a:bodyPr>
          <a:lstStyle/>
          <a:p>
            <a:r>
              <a:rPr lang="en-US" dirty="0"/>
              <a:t>The coolant outlet temperature, the chamber temperature, the pressure drop and the flow rate are precisely measured. </a:t>
            </a:r>
            <a:endParaRPr lang="it-IT" dirty="0"/>
          </a:p>
        </p:txBody>
      </p:sp>
    </p:spTree>
    <p:extLst>
      <p:ext uri="{BB962C8B-B14F-4D97-AF65-F5344CB8AC3E}">
        <p14:creationId xmlns:p14="http://schemas.microsoft.com/office/powerpoint/2010/main" val="393842452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77D08ABB-CB76-0A7B-76A9-70962BDF843C}"/>
              </a:ext>
            </a:extLst>
          </p:cNvPr>
          <p:cNvSpPr>
            <a:spLocks noGrp="1"/>
          </p:cNvSpPr>
          <p:nvPr>
            <p:ph type="sldNum" sz="quarter" idx="10"/>
          </p:nvPr>
        </p:nvSpPr>
        <p:spPr/>
        <p:txBody>
          <a:bodyPr/>
          <a:lstStyle/>
          <a:p>
            <a:fld id="{88A1DFE4-5FC5-43BD-BB7E-75EAD82B965F}" type="slidenum">
              <a:rPr lang="en-US" smtClean="0"/>
              <a:pPr/>
              <a:t>21</a:t>
            </a:fld>
            <a:endParaRPr lang="en-US"/>
          </a:p>
        </p:txBody>
      </p:sp>
      <p:sp>
        <p:nvSpPr>
          <p:cNvPr id="3" name="Titolo 2">
            <a:extLst>
              <a:ext uri="{FF2B5EF4-FFF2-40B4-BE49-F238E27FC236}">
                <a16:creationId xmlns:a16="http://schemas.microsoft.com/office/drawing/2014/main" id="{A94BD636-0FEA-372D-19DC-7BB814C299E7}"/>
              </a:ext>
            </a:extLst>
          </p:cNvPr>
          <p:cNvSpPr>
            <a:spLocks noGrp="1"/>
          </p:cNvSpPr>
          <p:nvPr>
            <p:ph type="title"/>
          </p:nvPr>
        </p:nvSpPr>
        <p:spPr/>
        <p:txBody>
          <a:bodyPr/>
          <a:lstStyle/>
          <a:p>
            <a:r>
              <a:rPr lang="en-GB" dirty="0"/>
              <a:t>Conclusions</a:t>
            </a:r>
          </a:p>
        </p:txBody>
      </p:sp>
      <p:sp>
        <p:nvSpPr>
          <p:cNvPr id="5" name="CasellaDiTesto 4">
            <a:extLst>
              <a:ext uri="{FF2B5EF4-FFF2-40B4-BE49-F238E27FC236}">
                <a16:creationId xmlns:a16="http://schemas.microsoft.com/office/drawing/2014/main" id="{01594F62-919E-5988-44AC-80C95171F140}"/>
              </a:ext>
            </a:extLst>
          </p:cNvPr>
          <p:cNvSpPr txBox="1"/>
          <p:nvPr/>
        </p:nvSpPr>
        <p:spPr>
          <a:xfrm>
            <a:off x="539750" y="1403350"/>
            <a:ext cx="10458450" cy="2336800"/>
          </a:xfrm>
          <a:prstGeom prst="rect">
            <a:avLst/>
          </a:prstGeom>
          <a:noFill/>
        </p:spPr>
        <p:txBody>
          <a:bodyPr wrap="square" rtlCol="0">
            <a:noAutofit/>
          </a:bodyPr>
          <a:lstStyle/>
          <a:p>
            <a:pPr marL="171450" indent="-171450">
              <a:spcBef>
                <a:spcPts val="600"/>
              </a:spcBef>
              <a:spcAft>
                <a:spcPts val="600"/>
              </a:spcAft>
              <a:buFont typeface="Arial" panose="020B0604020202020204" pitchFamily="34" charset="0"/>
              <a:buChar char="•"/>
            </a:pPr>
            <a:r>
              <a:rPr lang="en-GB" sz="1600" dirty="0"/>
              <a:t>The engineered design of the chambers has been presented. The current design is the result of iterations with the company, in order to optimise the fabricating process.  </a:t>
            </a:r>
          </a:p>
          <a:p>
            <a:pPr marL="171450" indent="-171450">
              <a:spcBef>
                <a:spcPts val="600"/>
              </a:spcBef>
              <a:spcAft>
                <a:spcPts val="600"/>
              </a:spcAft>
              <a:buFont typeface="Arial" panose="020B0604020202020204" pitchFamily="34" charset="0"/>
              <a:buChar char="•"/>
            </a:pPr>
            <a:r>
              <a:rPr lang="en-GB" sz="1600" dirty="0"/>
              <a:t>We received the central chamber manufactured in Al 6068, and we are working on the </a:t>
            </a:r>
            <a:r>
              <a:rPr lang="en-GB" sz="1600" dirty="0" err="1"/>
              <a:t>ellipto</a:t>
            </a:r>
            <a:r>
              <a:rPr lang="en-GB" sz="1600" dirty="0"/>
              <a:t>-conical chamber realisation.  </a:t>
            </a:r>
          </a:p>
          <a:p>
            <a:pPr marL="171450" indent="-171450">
              <a:spcBef>
                <a:spcPts val="600"/>
              </a:spcBef>
              <a:spcAft>
                <a:spcPts val="600"/>
              </a:spcAft>
              <a:buFont typeface="Arial" panose="020B0604020202020204" pitchFamily="34" charset="0"/>
              <a:buChar char="•"/>
            </a:pPr>
            <a:r>
              <a:rPr lang="en-GB" sz="1600" dirty="0"/>
              <a:t>The engineered design of the bellows has been presented, showing the insertion of HOM absorber and cooling. We have just started the procedure for the procurement, working in parallel with the company that will make the flanges. </a:t>
            </a:r>
          </a:p>
          <a:p>
            <a:pPr marL="171450" indent="-171450">
              <a:spcBef>
                <a:spcPts val="600"/>
              </a:spcBef>
              <a:spcAft>
                <a:spcPts val="600"/>
              </a:spcAft>
              <a:buFont typeface="Arial" panose="020B0604020202020204" pitchFamily="34" charset="0"/>
              <a:buChar char="•"/>
            </a:pPr>
            <a:r>
              <a:rPr lang="en-GB" sz="1600" dirty="0"/>
              <a:t>The mock-up activities are started in the central chamber; before the Christmas holyday, we tested different scenarios and we are now analysing data. </a:t>
            </a:r>
          </a:p>
        </p:txBody>
      </p:sp>
      <p:sp>
        <p:nvSpPr>
          <p:cNvPr id="6" name="Titolo 2">
            <a:extLst>
              <a:ext uri="{FF2B5EF4-FFF2-40B4-BE49-F238E27FC236}">
                <a16:creationId xmlns:a16="http://schemas.microsoft.com/office/drawing/2014/main" id="{E6876A7E-C074-0887-4977-50727BE83491}"/>
              </a:ext>
            </a:extLst>
          </p:cNvPr>
          <p:cNvSpPr txBox="1">
            <a:spLocks/>
          </p:cNvSpPr>
          <p:nvPr/>
        </p:nvSpPr>
        <p:spPr>
          <a:xfrm>
            <a:off x="587100" y="4256156"/>
            <a:ext cx="11017800" cy="1072088"/>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GB" dirty="0"/>
              <a:t>Future steps</a:t>
            </a:r>
          </a:p>
        </p:txBody>
      </p:sp>
      <p:sp>
        <p:nvSpPr>
          <p:cNvPr id="7" name="CasellaDiTesto 6">
            <a:extLst>
              <a:ext uri="{FF2B5EF4-FFF2-40B4-BE49-F238E27FC236}">
                <a16:creationId xmlns:a16="http://schemas.microsoft.com/office/drawing/2014/main" id="{7C19CFB3-CBFA-FCDE-16E2-147F09E285DA}"/>
              </a:ext>
            </a:extLst>
          </p:cNvPr>
          <p:cNvSpPr txBox="1"/>
          <p:nvPr/>
        </p:nvSpPr>
        <p:spPr>
          <a:xfrm>
            <a:off x="539750" y="4792200"/>
            <a:ext cx="10458450" cy="1684800"/>
          </a:xfrm>
          <a:prstGeom prst="rect">
            <a:avLst/>
          </a:prstGeom>
          <a:noFill/>
        </p:spPr>
        <p:txBody>
          <a:bodyPr wrap="square" rtlCol="0">
            <a:noAutofit/>
          </a:bodyPr>
          <a:lstStyle/>
          <a:p>
            <a:pPr marL="171450" indent="-171450">
              <a:spcBef>
                <a:spcPts val="600"/>
              </a:spcBef>
              <a:spcAft>
                <a:spcPts val="600"/>
              </a:spcAft>
              <a:buFont typeface="Arial" panose="020B0604020202020204" pitchFamily="34" charset="0"/>
              <a:buChar char="•"/>
            </a:pPr>
            <a:r>
              <a:rPr lang="en-GB" sz="1600" dirty="0"/>
              <a:t>As soon as we receive the </a:t>
            </a:r>
            <a:r>
              <a:rPr lang="en-GB" sz="1600" dirty="0" err="1"/>
              <a:t>ellipto</a:t>
            </a:r>
            <a:r>
              <a:rPr lang="en-GB" sz="1600" dirty="0"/>
              <a:t>-conical chamber, the </a:t>
            </a:r>
            <a:r>
              <a:rPr lang="en-GB" sz="1600" dirty="0" err="1"/>
              <a:t>mockup</a:t>
            </a:r>
            <a:r>
              <a:rPr lang="en-GB" sz="1600" dirty="0"/>
              <a:t> will be extended, including the two </a:t>
            </a:r>
            <a:r>
              <a:rPr lang="en-GB" sz="1600" dirty="0" err="1"/>
              <a:t>ellitpo</a:t>
            </a:r>
            <a:r>
              <a:rPr lang="en-GB" sz="1600" dirty="0"/>
              <a:t>-conical chambers with the cooling system. </a:t>
            </a:r>
          </a:p>
          <a:p>
            <a:pPr marL="171450" indent="-171450">
              <a:spcBef>
                <a:spcPts val="600"/>
              </a:spcBef>
              <a:spcAft>
                <a:spcPts val="600"/>
              </a:spcAft>
              <a:buFont typeface="Arial" panose="020B0604020202020204" pitchFamily="34" charset="0"/>
              <a:buChar char="•"/>
            </a:pPr>
            <a:r>
              <a:rPr lang="en-GB" sz="1600" dirty="0"/>
              <a:t>We continue the test data analysis and the same will be done using the test results after the </a:t>
            </a:r>
            <a:r>
              <a:rPr lang="en-GB" sz="1600" dirty="0" err="1"/>
              <a:t>ellipto</a:t>
            </a:r>
            <a:r>
              <a:rPr lang="en-GB" sz="1600" dirty="0"/>
              <a:t>-conical chamber mounting. </a:t>
            </a:r>
          </a:p>
          <a:p>
            <a:pPr marL="171450" indent="-171450">
              <a:spcBef>
                <a:spcPts val="600"/>
              </a:spcBef>
              <a:spcAft>
                <a:spcPts val="600"/>
              </a:spcAft>
              <a:buFont typeface="Arial" panose="020B0604020202020204" pitchFamily="34" charset="0"/>
              <a:buChar char="•"/>
            </a:pPr>
            <a:r>
              <a:rPr lang="en-GB" sz="1600" dirty="0"/>
              <a:t>The bellows simulation will be done in order to finalize the design with the HOM absorber. </a:t>
            </a:r>
          </a:p>
          <a:p>
            <a:pPr>
              <a:spcBef>
                <a:spcPts val="600"/>
              </a:spcBef>
              <a:spcAft>
                <a:spcPts val="600"/>
              </a:spcAft>
            </a:pPr>
            <a:endParaRPr lang="en-GB" sz="1600" dirty="0"/>
          </a:p>
          <a:p>
            <a:pPr marL="171450" indent="-171450">
              <a:spcBef>
                <a:spcPts val="600"/>
              </a:spcBef>
              <a:spcAft>
                <a:spcPts val="600"/>
              </a:spcAft>
              <a:buFont typeface="Arial" panose="020B0604020202020204" pitchFamily="34" charset="0"/>
              <a:buChar char="•"/>
            </a:pPr>
            <a:endParaRPr lang="en-GB" sz="1600" dirty="0"/>
          </a:p>
        </p:txBody>
      </p:sp>
    </p:spTree>
    <p:extLst>
      <p:ext uri="{BB962C8B-B14F-4D97-AF65-F5344CB8AC3E}">
        <p14:creationId xmlns:p14="http://schemas.microsoft.com/office/powerpoint/2010/main" val="214921035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 calcmode="lin" valueType="num">
                                      <p:cBhvr>
                                        <p:cTn id="20"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p:cTn id="27"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29" dur="500"/>
                                        <p:tgtEl>
                                          <p:spTgt spid="5">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p:cTn id="39"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41" dur="500"/>
                                        <p:tgtEl>
                                          <p:spTgt spid="7">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 calcmode="lin" valueType="num">
                                      <p:cBhvr>
                                        <p:cTn id="46"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47" dur="5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48" dur="500"/>
                                        <p:tgtEl>
                                          <p:spTgt spid="7">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p:cTn id="53"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54" dur="500" fill="hold"/>
                                        <p:tgtEl>
                                          <p:spTgt spid="7">
                                            <p:txEl>
                                              <p:pRg st="2" end="2"/>
                                            </p:txEl>
                                          </p:spTgt>
                                        </p:tgtEl>
                                        <p:attrNameLst>
                                          <p:attrName>ppt_h</p:attrName>
                                        </p:attrNameLst>
                                      </p:cBhvr>
                                      <p:tavLst>
                                        <p:tav tm="0">
                                          <p:val>
                                            <p:fltVal val="0"/>
                                          </p:val>
                                        </p:tav>
                                        <p:tav tm="100000">
                                          <p:val>
                                            <p:strVal val="#ppt_h"/>
                                          </p:val>
                                        </p:tav>
                                      </p:tavLst>
                                    </p:anim>
                                    <p:animEffect transition="in" filter="fade">
                                      <p:cBhvr>
                                        <p:cTn id="55"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2C7F8-4522-5A7D-59CD-457836884931}"/>
              </a:ext>
            </a:extLst>
          </p:cNvPr>
          <p:cNvSpPr>
            <a:spLocks noGrp="1"/>
          </p:cNvSpPr>
          <p:nvPr>
            <p:ph type="ctrTitle" idx="4294967295"/>
          </p:nvPr>
        </p:nvSpPr>
        <p:spPr>
          <a:xfrm>
            <a:off x="684346" y="2379575"/>
            <a:ext cx="10125616" cy="2387600"/>
          </a:xfrm>
        </p:spPr>
        <p:txBody>
          <a:bodyPr/>
          <a:lstStyle/>
          <a:p>
            <a:endParaRPr lang="en-US" dirty="0"/>
          </a:p>
        </p:txBody>
      </p:sp>
      <p:sp>
        <p:nvSpPr>
          <p:cNvPr id="3" name="Slide Number Placeholder 2">
            <a:extLst>
              <a:ext uri="{FF2B5EF4-FFF2-40B4-BE49-F238E27FC236}">
                <a16:creationId xmlns:a16="http://schemas.microsoft.com/office/drawing/2014/main" id="{F15A9757-C847-DDCF-C267-7C3619D53710}"/>
              </a:ext>
            </a:extLst>
          </p:cNvPr>
          <p:cNvSpPr>
            <a:spLocks noGrp="1"/>
          </p:cNvSpPr>
          <p:nvPr>
            <p:ph type="sldNum" sz="quarter" idx="12"/>
          </p:nvPr>
        </p:nvSpPr>
        <p:spPr/>
        <p:txBody>
          <a:bodyPr/>
          <a:lstStyle/>
          <a:p>
            <a:fld id="{88A1DFE4-5FC5-43BD-BB7E-75EAD82B965F}" type="slidenum">
              <a:rPr lang="en-US" noProof="0" smtClean="0"/>
              <a:pPr/>
              <a:t>22</a:t>
            </a:fld>
            <a:endParaRPr lang="en-US" noProof="0"/>
          </a:p>
        </p:txBody>
      </p:sp>
    </p:spTree>
    <p:extLst>
      <p:ext uri="{BB962C8B-B14F-4D97-AF65-F5344CB8AC3E}">
        <p14:creationId xmlns:p14="http://schemas.microsoft.com/office/powerpoint/2010/main" val="4776397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9434F-23CF-4E53-CFB2-B0C4A20785A9}"/>
              </a:ext>
            </a:extLst>
          </p:cNvPr>
          <p:cNvSpPr>
            <a:spLocks noGrp="1"/>
          </p:cNvSpPr>
          <p:nvPr>
            <p:ph type="ctrTitle"/>
          </p:nvPr>
        </p:nvSpPr>
        <p:spPr/>
        <p:txBody>
          <a:bodyPr/>
          <a:lstStyle/>
          <a:p>
            <a:r>
              <a:rPr lang="en-GB" dirty="0" err="1"/>
              <a:t>BACKup</a:t>
            </a:r>
            <a:r>
              <a:rPr lang="en-GB" dirty="0"/>
              <a:t> SLIDES</a:t>
            </a:r>
          </a:p>
        </p:txBody>
      </p:sp>
      <p:sp>
        <p:nvSpPr>
          <p:cNvPr id="3" name="Subtitle 2">
            <a:extLst>
              <a:ext uri="{FF2B5EF4-FFF2-40B4-BE49-F238E27FC236}">
                <a16:creationId xmlns:a16="http://schemas.microsoft.com/office/drawing/2014/main" id="{D8D9B0A2-1EC4-1A9C-3B39-A8E2F20B3758}"/>
              </a:ext>
            </a:extLst>
          </p:cNvPr>
          <p:cNvSpPr>
            <a:spLocks noGrp="1"/>
          </p:cNvSpPr>
          <p:nvPr>
            <p:ph type="subTitle" idx="1"/>
          </p:nvPr>
        </p:nvSpPr>
        <p:spPr/>
        <p:txBody>
          <a:bodyPr/>
          <a:lstStyle/>
          <a:p>
            <a:endParaRPr lang="en-GB" dirty="0"/>
          </a:p>
        </p:txBody>
      </p:sp>
      <p:sp>
        <p:nvSpPr>
          <p:cNvPr id="4" name="Slide Number Placeholder 3">
            <a:extLst>
              <a:ext uri="{FF2B5EF4-FFF2-40B4-BE49-F238E27FC236}">
                <a16:creationId xmlns:a16="http://schemas.microsoft.com/office/drawing/2014/main" id="{2484C1E7-DDCF-F189-AB56-215E511E8868}"/>
              </a:ext>
            </a:extLst>
          </p:cNvPr>
          <p:cNvSpPr>
            <a:spLocks noGrp="1"/>
          </p:cNvSpPr>
          <p:nvPr>
            <p:ph type="sldNum" sz="quarter" idx="12"/>
          </p:nvPr>
        </p:nvSpPr>
        <p:spPr/>
        <p:txBody>
          <a:bodyPr/>
          <a:lstStyle/>
          <a:p>
            <a:fld id="{88A1DFE4-5FC5-43BD-BB7E-75EAD82B965F}" type="slidenum">
              <a:rPr lang="en-US" noProof="0" smtClean="0"/>
              <a:pPr/>
              <a:t>23</a:t>
            </a:fld>
            <a:endParaRPr lang="en-US" noProof="0"/>
          </a:p>
        </p:txBody>
      </p:sp>
    </p:spTree>
    <p:extLst>
      <p:ext uri="{BB962C8B-B14F-4D97-AF65-F5344CB8AC3E}">
        <p14:creationId xmlns:p14="http://schemas.microsoft.com/office/powerpoint/2010/main" val="347088155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19FF515-005A-82B5-1FA0-E0594AFA6161}"/>
              </a:ext>
            </a:extLst>
          </p:cNvPr>
          <p:cNvSpPr>
            <a:spLocks noGrp="1"/>
          </p:cNvSpPr>
          <p:nvPr>
            <p:ph type="sldNum" sz="quarter" idx="10"/>
          </p:nvPr>
        </p:nvSpPr>
        <p:spPr/>
        <p:txBody>
          <a:bodyPr/>
          <a:lstStyle/>
          <a:p>
            <a:fld id="{88A1DFE4-5FC5-43BD-BB7E-75EAD82B965F}" type="slidenum">
              <a:rPr lang="en-US" noProof="0" smtClean="0"/>
              <a:pPr/>
              <a:t>24</a:t>
            </a:fld>
            <a:endParaRPr lang="en-US" noProof="0"/>
          </a:p>
        </p:txBody>
      </p:sp>
      <p:sp>
        <p:nvSpPr>
          <p:cNvPr id="6" name="Title 2">
            <a:extLst>
              <a:ext uri="{FF2B5EF4-FFF2-40B4-BE49-F238E27FC236}">
                <a16:creationId xmlns:a16="http://schemas.microsoft.com/office/drawing/2014/main" id="{6074D946-FCC7-6AFF-7FD5-F415623F32E2}"/>
              </a:ext>
            </a:extLst>
          </p:cNvPr>
          <p:cNvSpPr txBox="1">
            <a:spLocks/>
          </p:cNvSpPr>
          <p:nvPr/>
        </p:nvSpPr>
        <p:spPr>
          <a:xfrm>
            <a:off x="0" y="397741"/>
            <a:ext cx="12241205" cy="1072088"/>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pPr>
            <a:r>
              <a:rPr lang="en-US" sz="3600" b="1" dirty="0"/>
              <a:t>Central chamber buckling analysis and comparison with Beryllium</a:t>
            </a:r>
            <a:endParaRPr lang="en-US" sz="4400" b="1" dirty="0"/>
          </a:p>
        </p:txBody>
      </p:sp>
      <p:graphicFrame>
        <p:nvGraphicFramePr>
          <p:cNvPr id="7" name="Table 6">
            <a:extLst>
              <a:ext uri="{FF2B5EF4-FFF2-40B4-BE49-F238E27FC236}">
                <a16:creationId xmlns:a16="http://schemas.microsoft.com/office/drawing/2014/main" id="{EB40970A-AD26-5619-610E-63F05D68E12B}"/>
              </a:ext>
            </a:extLst>
          </p:cNvPr>
          <p:cNvGraphicFramePr>
            <a:graphicFrameLocks noGrp="1"/>
          </p:cNvGraphicFramePr>
          <p:nvPr/>
        </p:nvGraphicFramePr>
        <p:xfrm>
          <a:off x="6873126" y="1149899"/>
          <a:ext cx="5128260" cy="2011680"/>
        </p:xfrm>
        <a:graphic>
          <a:graphicData uri="http://schemas.openxmlformats.org/drawingml/2006/table">
            <a:tbl>
              <a:tblPr>
                <a:tableStyleId>{5C22544A-7EE6-4342-B048-85BDC9FD1C3A}</a:tableStyleId>
              </a:tblPr>
              <a:tblGrid>
                <a:gridCol w="2346309">
                  <a:extLst>
                    <a:ext uri="{9D8B030D-6E8A-4147-A177-3AD203B41FA5}">
                      <a16:colId xmlns:a16="http://schemas.microsoft.com/office/drawing/2014/main" val="3572395941"/>
                    </a:ext>
                  </a:extLst>
                </a:gridCol>
                <a:gridCol w="1594591">
                  <a:extLst>
                    <a:ext uri="{9D8B030D-6E8A-4147-A177-3AD203B41FA5}">
                      <a16:colId xmlns:a16="http://schemas.microsoft.com/office/drawing/2014/main" val="3305594935"/>
                    </a:ext>
                  </a:extLst>
                </a:gridCol>
                <a:gridCol w="1187360">
                  <a:extLst>
                    <a:ext uri="{9D8B030D-6E8A-4147-A177-3AD203B41FA5}">
                      <a16:colId xmlns:a16="http://schemas.microsoft.com/office/drawing/2014/main" val="2175466881"/>
                    </a:ext>
                  </a:extLst>
                </a:gridCol>
              </a:tblGrid>
              <a:tr h="276516">
                <a:tc>
                  <a:txBody>
                    <a:bodyPr/>
                    <a:lstStyle/>
                    <a:p>
                      <a:pPr marL="457200" algn="ctr">
                        <a:lnSpc>
                          <a:spcPct val="100000"/>
                        </a:lnSpc>
                        <a:spcAft>
                          <a:spcPts val="0"/>
                        </a:spcAft>
                      </a:pPr>
                      <a:r>
                        <a:rPr lang="en-GB" sz="1100" b="1" kern="100" dirty="0">
                          <a:effectLst/>
                        </a:rPr>
                        <a:t>Properties </a:t>
                      </a:r>
                      <a:endParaRPr lang="it-IT" sz="1100" b="1"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0000"/>
                        </a:lnSpc>
                        <a:spcAft>
                          <a:spcPts val="0"/>
                        </a:spcAft>
                      </a:pPr>
                      <a:r>
                        <a:rPr lang="en-GB" sz="1100" b="1" kern="100" dirty="0">
                          <a:effectLst/>
                        </a:rPr>
                        <a:t>AlBeMet162 </a:t>
                      </a:r>
                    </a:p>
                    <a:p>
                      <a:pPr algn="just">
                        <a:lnSpc>
                          <a:spcPct val="100000"/>
                        </a:lnSpc>
                        <a:spcAft>
                          <a:spcPts val="0"/>
                        </a:spcAft>
                      </a:pPr>
                      <a:r>
                        <a:rPr lang="en-GB" sz="1100" b="1" kern="100" dirty="0">
                          <a:effectLst/>
                        </a:rPr>
                        <a:t>(AMS 7911)</a:t>
                      </a:r>
                      <a:endParaRPr lang="it-IT" sz="1100" b="1"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0000"/>
                        </a:lnSpc>
                        <a:spcAft>
                          <a:spcPts val="0"/>
                        </a:spcAft>
                      </a:pPr>
                      <a:r>
                        <a:rPr lang="en-GB" sz="1100" b="1" kern="100" dirty="0">
                          <a:effectLst/>
                        </a:rPr>
                        <a:t>Beryllium S200F (AMS 7906)</a:t>
                      </a:r>
                      <a:endParaRPr lang="it-IT" sz="1100" b="1"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3092433"/>
                  </a:ext>
                </a:extLst>
              </a:tr>
              <a:tr h="77470">
                <a:tc>
                  <a:txBody>
                    <a:bodyPr/>
                    <a:lstStyle/>
                    <a:p>
                      <a:pPr marL="457200" algn="ctr">
                        <a:lnSpc>
                          <a:spcPct val="100000"/>
                        </a:lnSpc>
                        <a:spcAft>
                          <a:spcPts val="0"/>
                        </a:spcAft>
                      </a:pPr>
                      <a:r>
                        <a:rPr lang="en-GB" sz="1100" b="1" kern="100" dirty="0">
                          <a:effectLst/>
                        </a:rPr>
                        <a:t>Density [g/cm</a:t>
                      </a:r>
                      <a:r>
                        <a:rPr lang="en-GB" sz="1100" b="1" kern="100" baseline="30000" dirty="0">
                          <a:effectLst/>
                        </a:rPr>
                        <a:t>3</a:t>
                      </a:r>
                      <a:r>
                        <a:rPr lang="en-GB" sz="1100" b="1" kern="100" dirty="0">
                          <a:effectLst/>
                        </a:rPr>
                        <a:t>]</a:t>
                      </a:r>
                      <a:endParaRPr lang="it-IT" sz="1100" b="1"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solidFill>
                            <a:srgbClr val="FF0000"/>
                          </a:solidFill>
                          <a:effectLst/>
                        </a:rPr>
                        <a:t>2.10 </a:t>
                      </a:r>
                      <a:endParaRPr lang="it-IT" sz="1100" kern="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solidFill>
                            <a:srgbClr val="FF0000"/>
                          </a:solidFill>
                          <a:effectLst/>
                        </a:rPr>
                        <a:t>1.85</a:t>
                      </a:r>
                      <a:endParaRPr lang="it-IT" sz="1100" kern="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67601701"/>
                  </a:ext>
                </a:extLst>
              </a:tr>
              <a:tr h="77470">
                <a:tc>
                  <a:txBody>
                    <a:bodyPr/>
                    <a:lstStyle/>
                    <a:p>
                      <a:pPr marL="457200" algn="ctr">
                        <a:lnSpc>
                          <a:spcPct val="100000"/>
                        </a:lnSpc>
                        <a:spcAft>
                          <a:spcPts val="0"/>
                        </a:spcAft>
                      </a:pPr>
                      <a:r>
                        <a:rPr lang="en-GB" sz="1100" b="1" kern="100">
                          <a:effectLst/>
                        </a:rPr>
                        <a:t>Composition </a:t>
                      </a:r>
                      <a:endParaRPr lang="it-IT" sz="1100" b="1"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effectLst/>
                        </a:rPr>
                        <a:t>Al-62 wt% Be </a:t>
                      </a:r>
                      <a:endParaRPr lang="it-IT"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a:effectLst/>
                        </a:rPr>
                        <a:t>Be</a:t>
                      </a:r>
                      <a:endParaRPr lang="it-IT"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85830183"/>
                  </a:ext>
                </a:extLst>
              </a:tr>
              <a:tr h="67945">
                <a:tc>
                  <a:txBody>
                    <a:bodyPr/>
                    <a:lstStyle/>
                    <a:p>
                      <a:pPr marL="457200" algn="ctr">
                        <a:lnSpc>
                          <a:spcPct val="100000"/>
                        </a:lnSpc>
                        <a:spcAft>
                          <a:spcPts val="0"/>
                        </a:spcAft>
                      </a:pPr>
                      <a:r>
                        <a:rPr lang="en-GB" sz="1100" b="1" kern="100">
                          <a:effectLst/>
                        </a:rPr>
                        <a:t>Modulus [GPa]</a:t>
                      </a:r>
                      <a:endParaRPr lang="it-IT" sz="1100" b="1"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solidFill>
                            <a:srgbClr val="FF0000"/>
                          </a:solidFill>
                          <a:effectLst/>
                        </a:rPr>
                        <a:t>193 </a:t>
                      </a:r>
                      <a:endParaRPr lang="it-IT" sz="1100" kern="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solidFill>
                            <a:srgbClr val="FF0000"/>
                          </a:solidFill>
                          <a:effectLst/>
                        </a:rPr>
                        <a:t>290</a:t>
                      </a:r>
                      <a:endParaRPr lang="it-IT" sz="1100" kern="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49433734"/>
                  </a:ext>
                </a:extLst>
              </a:tr>
              <a:tr h="67945">
                <a:tc>
                  <a:txBody>
                    <a:bodyPr/>
                    <a:lstStyle/>
                    <a:p>
                      <a:pPr marL="457200" algn="ctr">
                        <a:lnSpc>
                          <a:spcPct val="100000"/>
                        </a:lnSpc>
                        <a:spcAft>
                          <a:spcPts val="0"/>
                        </a:spcAft>
                      </a:pPr>
                      <a:r>
                        <a:rPr lang="en-GB" sz="1100" b="1" kern="100">
                          <a:effectLst/>
                        </a:rPr>
                        <a:t>Poisson’s Ratio </a:t>
                      </a:r>
                      <a:endParaRPr lang="it-IT" sz="1100" b="1"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solidFill>
                            <a:srgbClr val="FF0000"/>
                          </a:solidFill>
                          <a:effectLst/>
                        </a:rPr>
                        <a:t>0.17 </a:t>
                      </a:r>
                      <a:endParaRPr lang="it-IT" sz="1100" kern="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solidFill>
                            <a:srgbClr val="FF0000"/>
                          </a:solidFill>
                          <a:effectLst/>
                        </a:rPr>
                        <a:t>0.18</a:t>
                      </a:r>
                      <a:endParaRPr lang="it-IT" sz="1100" kern="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22174426"/>
                  </a:ext>
                </a:extLst>
              </a:tr>
              <a:tr h="67945">
                <a:tc>
                  <a:txBody>
                    <a:bodyPr/>
                    <a:lstStyle/>
                    <a:p>
                      <a:pPr marL="457200" algn="ctr">
                        <a:lnSpc>
                          <a:spcPct val="100000"/>
                        </a:lnSpc>
                        <a:spcAft>
                          <a:spcPts val="0"/>
                        </a:spcAft>
                      </a:pPr>
                      <a:r>
                        <a:rPr lang="en-GB" sz="1100" b="1" kern="100">
                          <a:effectLst/>
                        </a:rPr>
                        <a:t>CTE @ 25ºC [ppm/˚C]</a:t>
                      </a:r>
                      <a:endParaRPr lang="it-IT" sz="1100" b="1"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effectLst/>
                        </a:rPr>
                        <a:t>13.9 </a:t>
                      </a:r>
                      <a:endParaRPr lang="it-IT"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a:effectLst/>
                        </a:rPr>
                        <a:t>11.4</a:t>
                      </a:r>
                      <a:endParaRPr lang="it-IT"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43485902"/>
                  </a:ext>
                </a:extLst>
              </a:tr>
              <a:tr h="67945">
                <a:tc>
                  <a:txBody>
                    <a:bodyPr/>
                    <a:lstStyle/>
                    <a:p>
                      <a:pPr marL="457200" algn="ctr">
                        <a:lnSpc>
                          <a:spcPct val="100000"/>
                        </a:lnSpc>
                        <a:spcAft>
                          <a:spcPts val="0"/>
                        </a:spcAft>
                      </a:pPr>
                      <a:r>
                        <a:rPr lang="en-GB" sz="1100" b="1" kern="100">
                          <a:effectLst/>
                        </a:rPr>
                        <a:t>Yield strength [MPa]</a:t>
                      </a:r>
                      <a:endParaRPr lang="it-IT" sz="1100" b="1"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effectLst/>
                        </a:rPr>
                        <a:t>193</a:t>
                      </a:r>
                      <a:endParaRPr lang="it-IT"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a:effectLst/>
                        </a:rPr>
                        <a:t>241</a:t>
                      </a:r>
                      <a:endParaRPr lang="it-IT"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80246480"/>
                  </a:ext>
                </a:extLst>
              </a:tr>
              <a:tr h="67945">
                <a:tc>
                  <a:txBody>
                    <a:bodyPr/>
                    <a:lstStyle/>
                    <a:p>
                      <a:pPr marL="457200" algn="ctr">
                        <a:lnSpc>
                          <a:spcPct val="100000"/>
                        </a:lnSpc>
                        <a:spcAft>
                          <a:spcPts val="0"/>
                        </a:spcAft>
                      </a:pPr>
                      <a:r>
                        <a:rPr lang="en-GB" sz="1100" b="1" kern="100">
                          <a:effectLst/>
                        </a:rPr>
                        <a:t>Radiation length [cm]</a:t>
                      </a:r>
                      <a:endParaRPr lang="it-IT" sz="1100" b="1"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effectLst/>
                        </a:rPr>
                        <a:t>19.1</a:t>
                      </a:r>
                      <a:endParaRPr lang="it-IT"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effectLst/>
                        </a:rPr>
                        <a:t>35.24</a:t>
                      </a:r>
                      <a:endParaRPr lang="it-IT"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72618463"/>
                  </a:ext>
                </a:extLst>
              </a:tr>
              <a:tr h="67945">
                <a:tc>
                  <a:txBody>
                    <a:bodyPr/>
                    <a:lstStyle/>
                    <a:p>
                      <a:pPr marL="457200" algn="ctr">
                        <a:lnSpc>
                          <a:spcPct val="100000"/>
                        </a:lnSpc>
                        <a:spcAft>
                          <a:spcPts val="0"/>
                        </a:spcAft>
                      </a:pPr>
                      <a:r>
                        <a:rPr lang="en-GB" sz="1100" b="1" kern="100" dirty="0">
                          <a:effectLst/>
                        </a:rPr>
                        <a:t>Thermal Conductivity [W/</a:t>
                      </a:r>
                      <a:r>
                        <a:rPr lang="en-GB" sz="1100" b="1" kern="100" dirty="0" err="1">
                          <a:effectLst/>
                        </a:rPr>
                        <a:t>mK</a:t>
                      </a:r>
                      <a:r>
                        <a:rPr lang="en-GB" sz="1100" b="1" kern="100" dirty="0">
                          <a:effectLst/>
                        </a:rPr>
                        <a:t>]</a:t>
                      </a:r>
                      <a:endParaRPr lang="it-IT" sz="1100" b="1"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a:effectLst/>
                        </a:rPr>
                        <a:t>210 </a:t>
                      </a:r>
                      <a:endParaRPr lang="it-IT"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57200" algn="ctr">
                        <a:lnSpc>
                          <a:spcPct val="100000"/>
                        </a:lnSpc>
                        <a:spcAft>
                          <a:spcPts val="0"/>
                        </a:spcAft>
                      </a:pPr>
                      <a:r>
                        <a:rPr lang="en-GB" sz="1100" kern="100" dirty="0">
                          <a:effectLst/>
                        </a:rPr>
                        <a:t>216</a:t>
                      </a:r>
                      <a:endParaRPr lang="it-IT"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82447658"/>
                  </a:ext>
                </a:extLst>
              </a:tr>
            </a:tbl>
          </a:graphicData>
        </a:graphic>
      </p:graphicFrame>
      <p:graphicFrame>
        <p:nvGraphicFramePr>
          <p:cNvPr id="8" name="Table 7">
            <a:extLst>
              <a:ext uri="{FF2B5EF4-FFF2-40B4-BE49-F238E27FC236}">
                <a16:creationId xmlns:a16="http://schemas.microsoft.com/office/drawing/2014/main" id="{94A65CAD-D924-5E73-1AE6-6E6D2EF24781}"/>
              </a:ext>
            </a:extLst>
          </p:cNvPr>
          <p:cNvGraphicFramePr>
            <a:graphicFrameLocks noGrp="1"/>
          </p:cNvGraphicFramePr>
          <p:nvPr/>
        </p:nvGraphicFramePr>
        <p:xfrm>
          <a:off x="38541" y="3815261"/>
          <a:ext cx="5321956" cy="2926080"/>
        </p:xfrm>
        <a:graphic>
          <a:graphicData uri="http://schemas.openxmlformats.org/drawingml/2006/table">
            <a:tbl>
              <a:tblPr firstRow="1" bandRow="1">
                <a:tableStyleId>{5C22544A-7EE6-4342-B048-85BDC9FD1C3A}</a:tableStyleId>
              </a:tblPr>
              <a:tblGrid>
                <a:gridCol w="1121641">
                  <a:extLst>
                    <a:ext uri="{9D8B030D-6E8A-4147-A177-3AD203B41FA5}">
                      <a16:colId xmlns:a16="http://schemas.microsoft.com/office/drawing/2014/main" val="559217055"/>
                    </a:ext>
                  </a:extLst>
                </a:gridCol>
                <a:gridCol w="1432512">
                  <a:extLst>
                    <a:ext uri="{9D8B030D-6E8A-4147-A177-3AD203B41FA5}">
                      <a16:colId xmlns:a16="http://schemas.microsoft.com/office/drawing/2014/main" val="2561582622"/>
                    </a:ext>
                  </a:extLst>
                </a:gridCol>
                <a:gridCol w="923879">
                  <a:extLst>
                    <a:ext uri="{9D8B030D-6E8A-4147-A177-3AD203B41FA5}">
                      <a16:colId xmlns:a16="http://schemas.microsoft.com/office/drawing/2014/main" val="1553992848"/>
                    </a:ext>
                  </a:extLst>
                </a:gridCol>
                <a:gridCol w="755176">
                  <a:extLst>
                    <a:ext uri="{9D8B030D-6E8A-4147-A177-3AD203B41FA5}">
                      <a16:colId xmlns:a16="http://schemas.microsoft.com/office/drawing/2014/main" val="1231866805"/>
                    </a:ext>
                  </a:extLst>
                </a:gridCol>
                <a:gridCol w="1088748">
                  <a:extLst>
                    <a:ext uri="{9D8B030D-6E8A-4147-A177-3AD203B41FA5}">
                      <a16:colId xmlns:a16="http://schemas.microsoft.com/office/drawing/2014/main" val="4221168713"/>
                    </a:ext>
                  </a:extLst>
                </a:gridCol>
              </a:tblGrid>
              <a:tr h="405831">
                <a:tc>
                  <a:txBody>
                    <a:bodyPr/>
                    <a:lstStyle/>
                    <a:p>
                      <a:r>
                        <a:rPr lang="en-GB" dirty="0"/>
                        <a:t>Material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Analytic model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FEM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Difference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2146335"/>
                  </a:ext>
                </a:extLst>
              </a:tr>
              <a:tr h="239809">
                <a:tc rowSpan="2">
                  <a:txBody>
                    <a:bodyPr/>
                    <a:lstStyle/>
                    <a:p>
                      <a:pPr algn="ctr"/>
                      <a:r>
                        <a:rPr lang="en-GB" dirty="0"/>
                        <a:t>AlBeMet162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dirty="0"/>
                        <a:t>Critical pressure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20 bar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t>18 bar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t>11 %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50410762"/>
                  </a:ext>
                </a:extLst>
              </a:tr>
              <a:tr h="737875">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Maximal pressure allowable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(S.F.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4 bar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t>3.6 bar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56994021"/>
                  </a:ext>
                </a:extLst>
              </a:tr>
              <a:tr h="239809">
                <a:tc rowSpan="2">
                  <a:txBody>
                    <a:bodyPr/>
                    <a:lstStyle/>
                    <a:p>
                      <a:pPr marL="0" algn="ctr" defTabSz="685800" rtl="0" eaLnBrk="1" latinLnBrk="0" hangingPunct="1"/>
                      <a:r>
                        <a:rPr lang="en-GB" sz="1350" kern="1200" dirty="0">
                          <a:solidFill>
                            <a:schemeClr val="dk1"/>
                          </a:solidFill>
                          <a:latin typeface="+mn-lt"/>
                          <a:ea typeface="+mn-ea"/>
                          <a:cs typeface="+mn-cs"/>
                        </a:rPr>
                        <a:t>Beryllium S200F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dirty="0"/>
                        <a:t>Critical pressure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30 bar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t>28 bar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7 %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98869347"/>
                  </a:ext>
                </a:extLst>
              </a:tr>
              <a:tr h="737875">
                <a:tc vMerge="1">
                  <a:txBody>
                    <a:bodyPr/>
                    <a:lstStyle/>
                    <a:p>
                      <a:endParaRPr dirty="0"/>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Maximal pressure allowable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(S.F.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6 bar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t>5.6 bar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0597719"/>
                  </a:ext>
                </a:extLst>
              </a:tr>
            </a:tbl>
          </a:graphicData>
        </a:graphic>
      </p:graphicFrame>
      <p:sp>
        <p:nvSpPr>
          <p:cNvPr id="3" name="CasellaDiTesto 2">
            <a:extLst>
              <a:ext uri="{FF2B5EF4-FFF2-40B4-BE49-F238E27FC236}">
                <a16:creationId xmlns:a16="http://schemas.microsoft.com/office/drawing/2014/main" id="{A0114099-E2B4-1FCC-CCB5-C0FF5F85E3D2}"/>
              </a:ext>
            </a:extLst>
          </p:cNvPr>
          <p:cNvSpPr txBox="1"/>
          <p:nvPr/>
        </p:nvSpPr>
        <p:spPr>
          <a:xfrm>
            <a:off x="85609" y="1561686"/>
            <a:ext cx="6547698" cy="1676400"/>
          </a:xfrm>
          <a:prstGeom prst="rect">
            <a:avLst/>
          </a:prstGeom>
          <a:noFill/>
        </p:spPr>
        <p:txBody>
          <a:bodyPr wrap="square" rtlCol="0">
            <a:noAutofit/>
          </a:bodyPr>
          <a:lstStyle/>
          <a:p>
            <a:pPr algn="just">
              <a:lnSpc>
                <a:spcPts val="1651"/>
              </a:lnSpc>
            </a:pPr>
            <a:r>
              <a:rPr lang="en-GB" sz="1600" dirty="0"/>
              <a:t>The buckling analysis of the thin internal cylinder has been performed using the analytic formulation and Finite Element Analysis. </a:t>
            </a:r>
          </a:p>
        </p:txBody>
      </p:sp>
      <p:sp>
        <p:nvSpPr>
          <p:cNvPr id="4" name="CasellaDiTesto 3">
            <a:extLst>
              <a:ext uri="{FF2B5EF4-FFF2-40B4-BE49-F238E27FC236}">
                <a16:creationId xmlns:a16="http://schemas.microsoft.com/office/drawing/2014/main" id="{6C1CBE33-E3F8-69DD-5DA6-D6B98EF0514E}"/>
              </a:ext>
            </a:extLst>
          </p:cNvPr>
          <p:cNvSpPr txBox="1"/>
          <p:nvPr/>
        </p:nvSpPr>
        <p:spPr>
          <a:xfrm>
            <a:off x="198784" y="2146970"/>
            <a:ext cx="6577808" cy="1676400"/>
          </a:xfrm>
          <a:prstGeom prst="rect">
            <a:avLst/>
          </a:prstGeom>
          <a:noFill/>
        </p:spPr>
        <p:txBody>
          <a:bodyPr wrap="square" rtlCol="0">
            <a:noAutofit/>
          </a:bodyPr>
          <a:lstStyle/>
          <a:p>
            <a:pPr algn="just">
              <a:lnSpc>
                <a:spcPts val="1651"/>
              </a:lnSpc>
            </a:pPr>
            <a:r>
              <a:rPr lang="en-GB" sz="1600" dirty="0"/>
              <a:t>The critical pressure for the collapse of the thin wall cylinder under external pressure can be calculated with the following simplified formula: </a:t>
            </a:r>
          </a:p>
        </p:txBody>
      </p:sp>
      <mc:AlternateContent xmlns:mc="http://schemas.openxmlformats.org/markup-compatibility/2006" xmlns:a14="http://schemas.microsoft.com/office/drawing/2010/main">
        <mc:Choice Requires="a14">
          <p:sp>
            <p:nvSpPr>
              <p:cNvPr id="5" name="CasellaDiTesto 4">
                <a:extLst>
                  <a:ext uri="{FF2B5EF4-FFF2-40B4-BE49-F238E27FC236}">
                    <a16:creationId xmlns:a16="http://schemas.microsoft.com/office/drawing/2014/main" id="{2F13C35A-65D0-DCA7-6A9E-A1898732A133}"/>
                  </a:ext>
                </a:extLst>
              </p:cNvPr>
              <p:cNvSpPr txBox="1"/>
              <p:nvPr/>
            </p:nvSpPr>
            <p:spPr>
              <a:xfrm>
                <a:off x="21820" y="2985170"/>
                <a:ext cx="4042600" cy="1060176"/>
              </a:xfrm>
              <a:prstGeom prst="rect">
                <a:avLst/>
              </a:prstGeom>
              <a:noFill/>
            </p:spPr>
            <p:txBody>
              <a:bodyPr wrap="none" lIns="0" tIns="0" rIns="0" bIns="0" rtlCol="0" anchor="ctr">
                <a:noAutofit/>
              </a:bodyPr>
              <a:lstStyle/>
              <a:p>
                <a:pPr algn="ctr">
                  <a:lnSpc>
                    <a:spcPts val="1651"/>
                  </a:lnSpc>
                </a:pPr>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i="1">
                              <a:latin typeface="Cambria Math" panose="02040503050406030204" pitchFamily="18" charset="0"/>
                            </a:rPr>
                            <m:t>𝑃</m:t>
                          </m:r>
                        </m:e>
                        <m:sub>
                          <m:r>
                            <a:rPr lang="it-IT" i="1">
                              <a:latin typeface="Cambria Math" panose="02040503050406030204" pitchFamily="18" charset="0"/>
                            </a:rPr>
                            <m:t>𝑐𝑟𝑖𝑡𝑖𝑐</m:t>
                          </m:r>
                        </m:sub>
                      </m:sSub>
                      <m:r>
                        <a:rPr lang="en-GB" i="1"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it-IT" b="0" i="1" smtClean="0">
                              <a:solidFill>
                                <a:schemeClr val="tx1"/>
                              </a:solidFill>
                              <a:latin typeface="Cambria Math" panose="02040503050406030204" pitchFamily="18" charset="0"/>
                            </a:rPr>
                            <m:t>𝐸</m:t>
                          </m:r>
                        </m:num>
                        <m:den>
                          <m:r>
                            <a:rPr lang="it-IT" b="0" i="1" smtClean="0">
                              <a:solidFill>
                                <a:schemeClr val="tx1"/>
                              </a:solidFill>
                              <a:latin typeface="Cambria Math" panose="02040503050406030204" pitchFamily="18" charset="0"/>
                            </a:rPr>
                            <m:t>4</m:t>
                          </m:r>
                          <m:d>
                            <m:dPr>
                              <m:ctrlPr>
                                <a:rPr lang="it-IT" b="0" i="1" smtClean="0">
                                  <a:solidFill>
                                    <a:schemeClr val="tx1"/>
                                  </a:solidFill>
                                  <a:latin typeface="Cambria Math" panose="02040503050406030204" pitchFamily="18" charset="0"/>
                                </a:rPr>
                              </m:ctrlPr>
                            </m:dPr>
                            <m:e>
                              <m:r>
                                <a:rPr lang="it-IT" b="0" i="1" smtClean="0">
                                  <a:solidFill>
                                    <a:schemeClr val="tx1"/>
                                  </a:solidFill>
                                  <a:latin typeface="Cambria Math" panose="02040503050406030204" pitchFamily="18" charset="0"/>
                                </a:rPr>
                                <m:t>1−</m:t>
                              </m:r>
                              <m:sSup>
                                <m:sSupPr>
                                  <m:ctrlPr>
                                    <a:rPr lang="it-IT" b="0" i="1" smtClean="0">
                                      <a:solidFill>
                                        <a:schemeClr val="tx1"/>
                                      </a:solidFill>
                                      <a:latin typeface="Cambria Math" panose="02040503050406030204" pitchFamily="18" charset="0"/>
                                      <a:ea typeface="Cambria Math" panose="02040503050406030204" pitchFamily="18" charset="0"/>
                                    </a:rPr>
                                  </m:ctrlPr>
                                </m:sSupPr>
                                <m:e>
                                  <m:r>
                                    <a:rPr lang="it-IT" b="0" i="1" smtClean="0">
                                      <a:solidFill>
                                        <a:schemeClr val="tx1"/>
                                      </a:solidFill>
                                      <a:latin typeface="Cambria Math" panose="02040503050406030204" pitchFamily="18" charset="0"/>
                                      <a:ea typeface="Cambria Math" panose="02040503050406030204" pitchFamily="18" charset="0"/>
                                    </a:rPr>
                                    <m:t>𝜈</m:t>
                                  </m:r>
                                </m:e>
                                <m:sup>
                                  <m:r>
                                    <a:rPr lang="it-IT" b="0" i="1" smtClean="0">
                                      <a:solidFill>
                                        <a:schemeClr val="tx1"/>
                                      </a:solidFill>
                                      <a:latin typeface="Cambria Math" panose="02040503050406030204" pitchFamily="18" charset="0"/>
                                      <a:ea typeface="Cambria Math" panose="02040503050406030204" pitchFamily="18" charset="0"/>
                                    </a:rPr>
                                    <m:t>2</m:t>
                                  </m:r>
                                </m:sup>
                              </m:sSup>
                            </m:e>
                          </m:d>
                        </m:den>
                      </m:f>
                      <m:sSup>
                        <m:sSupPr>
                          <m:ctrlPr>
                            <a:rPr lang="it-IT" b="0" i="1" smtClean="0">
                              <a:solidFill>
                                <a:schemeClr val="tx1"/>
                              </a:solidFill>
                              <a:latin typeface="Cambria Math" panose="02040503050406030204" pitchFamily="18" charset="0"/>
                            </a:rPr>
                          </m:ctrlPr>
                        </m:sSupPr>
                        <m:e>
                          <m:d>
                            <m:dPr>
                              <m:ctrlPr>
                                <a:rPr lang="en-GB" i="1" smtClean="0">
                                  <a:solidFill>
                                    <a:schemeClr val="tx1"/>
                                  </a:solidFill>
                                  <a:latin typeface="Cambria Math" panose="02040503050406030204" pitchFamily="18" charset="0"/>
                                </a:rPr>
                              </m:ctrlPr>
                            </m:dPr>
                            <m:e>
                              <m:f>
                                <m:fPr>
                                  <m:ctrlPr>
                                    <a:rPr lang="en-GB" i="1" smtClean="0">
                                      <a:solidFill>
                                        <a:schemeClr val="tx1"/>
                                      </a:solidFill>
                                      <a:latin typeface="Cambria Math" panose="02040503050406030204" pitchFamily="18" charset="0"/>
                                    </a:rPr>
                                  </m:ctrlPr>
                                </m:fPr>
                                <m:num>
                                  <m:r>
                                    <a:rPr lang="it-IT" b="0" i="1" smtClean="0">
                                      <a:solidFill>
                                        <a:schemeClr val="tx1"/>
                                      </a:solidFill>
                                      <a:latin typeface="Cambria Math" panose="02040503050406030204" pitchFamily="18" charset="0"/>
                                    </a:rPr>
                                    <m:t>𝑡</m:t>
                                  </m:r>
                                </m:num>
                                <m:den>
                                  <m:r>
                                    <a:rPr lang="it-IT" b="0" i="1" smtClean="0">
                                      <a:solidFill>
                                        <a:schemeClr val="tx1"/>
                                      </a:solidFill>
                                      <a:latin typeface="Cambria Math" panose="02040503050406030204" pitchFamily="18" charset="0"/>
                                    </a:rPr>
                                    <m:t>𝑟</m:t>
                                  </m:r>
                                </m:den>
                              </m:f>
                            </m:e>
                          </m:d>
                        </m:e>
                        <m:sup>
                          <m:r>
                            <a:rPr lang="it-IT" b="0" i="1" smtClean="0">
                              <a:solidFill>
                                <a:schemeClr val="tx1"/>
                              </a:solidFill>
                              <a:latin typeface="Cambria Math" panose="02040503050406030204" pitchFamily="18" charset="0"/>
                            </a:rPr>
                            <m:t>3</m:t>
                          </m:r>
                        </m:sup>
                      </m:sSup>
                    </m:oMath>
                  </m:oMathPara>
                </a14:m>
                <a:endParaRPr lang="it-IT" b="0" dirty="0">
                  <a:solidFill>
                    <a:schemeClr val="tx1"/>
                  </a:solidFill>
                </a:endParaRPr>
              </a:p>
              <a:p>
                <a:pPr algn="ctr">
                  <a:lnSpc>
                    <a:spcPts val="1651"/>
                  </a:lnSpc>
                </a:pPr>
                <a:endParaRPr lang="it-IT" b="0" dirty="0">
                  <a:solidFill>
                    <a:schemeClr val="tx1"/>
                  </a:solidFill>
                </a:endParaRPr>
              </a:p>
              <a:p>
                <a:pPr algn="ctr">
                  <a:lnSpc>
                    <a:spcPts val="1651"/>
                  </a:lnSpc>
                </a:pPr>
                <a:endParaRPr lang="en-GB" dirty="0">
                  <a:solidFill>
                    <a:schemeClr val="bg1"/>
                  </a:solidFill>
                </a:endParaRPr>
              </a:p>
            </p:txBody>
          </p:sp>
        </mc:Choice>
        <mc:Fallback xmlns="">
          <p:sp>
            <p:nvSpPr>
              <p:cNvPr id="5" name="CasellaDiTesto 4">
                <a:extLst>
                  <a:ext uri="{FF2B5EF4-FFF2-40B4-BE49-F238E27FC236}">
                    <a16:creationId xmlns:a16="http://schemas.microsoft.com/office/drawing/2014/main" id="{2F13C35A-65D0-DCA7-6A9E-A1898732A133}"/>
                  </a:ext>
                </a:extLst>
              </p:cNvPr>
              <p:cNvSpPr txBox="1">
                <a:spLocks noRot="1" noChangeAspect="1" noMove="1" noResize="1" noEditPoints="1" noAdjustHandles="1" noChangeArrowheads="1" noChangeShapeType="1" noTextEdit="1"/>
              </p:cNvSpPr>
              <p:nvPr/>
            </p:nvSpPr>
            <p:spPr>
              <a:xfrm>
                <a:off x="21820" y="2985170"/>
                <a:ext cx="4042600" cy="1060176"/>
              </a:xfrm>
              <a:prstGeom prst="rect">
                <a:avLst/>
              </a:prstGeom>
              <a:blipFill>
                <a:blip r:embed="rId2"/>
                <a:stretch>
                  <a:fillRect t="-1264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CasellaDiTesto 10">
                <a:extLst>
                  <a:ext uri="{FF2B5EF4-FFF2-40B4-BE49-F238E27FC236}">
                    <a16:creationId xmlns:a16="http://schemas.microsoft.com/office/drawing/2014/main" id="{64BB8E1E-0E44-AA33-A267-06C92D8B29A1}"/>
                  </a:ext>
                </a:extLst>
              </p:cNvPr>
              <p:cNvSpPr txBox="1"/>
              <p:nvPr/>
            </p:nvSpPr>
            <p:spPr>
              <a:xfrm>
                <a:off x="3371275" y="2689087"/>
                <a:ext cx="294163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400" b="0" i="1" smtClean="0">
                          <a:solidFill>
                            <a:schemeClr val="tx1"/>
                          </a:solidFill>
                          <a:latin typeface="Cambria Math" panose="02040503050406030204" pitchFamily="18" charset="0"/>
                        </a:rPr>
                        <m:t>𝐸</m:t>
                      </m:r>
                      <m:r>
                        <a:rPr lang="it-IT" sz="1400" b="0" i="1" smtClean="0">
                          <a:solidFill>
                            <a:schemeClr val="tx1"/>
                          </a:solidFill>
                          <a:latin typeface="Cambria Math" panose="02040503050406030204" pitchFamily="18" charset="0"/>
                        </a:rPr>
                        <m:t>=</m:t>
                      </m:r>
                      <m:r>
                        <a:rPr lang="it-IT" sz="1400" b="0" i="1" smtClean="0">
                          <a:solidFill>
                            <a:schemeClr val="tx1"/>
                          </a:solidFill>
                          <a:latin typeface="Cambria Math" panose="02040503050406030204" pitchFamily="18" charset="0"/>
                        </a:rPr>
                        <m:t>𝑌𝑜𝑢𝑛</m:t>
                      </m:r>
                      <m:sSup>
                        <m:sSupPr>
                          <m:ctrlPr>
                            <a:rPr lang="it-IT" sz="1400" b="0" i="1" smtClean="0">
                              <a:solidFill>
                                <a:schemeClr val="tx1"/>
                              </a:solidFill>
                              <a:latin typeface="Cambria Math" panose="02040503050406030204" pitchFamily="18" charset="0"/>
                            </a:rPr>
                          </m:ctrlPr>
                        </m:sSupPr>
                        <m:e>
                          <m:r>
                            <a:rPr lang="it-IT" sz="1400" b="0" i="1" smtClean="0">
                              <a:solidFill>
                                <a:schemeClr val="tx1"/>
                              </a:solidFill>
                              <a:latin typeface="Cambria Math" panose="02040503050406030204" pitchFamily="18" charset="0"/>
                            </a:rPr>
                            <m:t>𝑔</m:t>
                          </m:r>
                        </m:e>
                        <m:sup>
                          <m:r>
                            <a:rPr lang="it-IT" sz="1400" b="0" i="1" smtClean="0">
                              <a:solidFill>
                                <a:schemeClr val="tx1"/>
                              </a:solidFill>
                              <a:latin typeface="Cambria Math" panose="02040503050406030204" pitchFamily="18" charset="0"/>
                            </a:rPr>
                            <m:t>′</m:t>
                          </m:r>
                        </m:sup>
                      </m:sSup>
                      <m:r>
                        <a:rPr lang="it-IT" sz="1400" b="0" i="1" smtClean="0">
                          <a:solidFill>
                            <a:schemeClr val="tx1"/>
                          </a:solidFill>
                          <a:latin typeface="Cambria Math" panose="02040503050406030204" pitchFamily="18" charset="0"/>
                        </a:rPr>
                        <m:t>𝑠</m:t>
                      </m:r>
                      <m:r>
                        <a:rPr lang="it-IT" sz="1400" b="0" i="1" smtClean="0">
                          <a:solidFill>
                            <a:schemeClr val="tx1"/>
                          </a:solidFill>
                          <a:latin typeface="Cambria Math" panose="02040503050406030204" pitchFamily="18" charset="0"/>
                        </a:rPr>
                        <m:t> </m:t>
                      </m:r>
                      <m:r>
                        <a:rPr lang="it-IT" sz="1400" b="0" i="1" smtClean="0">
                          <a:solidFill>
                            <a:schemeClr val="tx1"/>
                          </a:solidFill>
                          <a:latin typeface="Cambria Math" panose="02040503050406030204" pitchFamily="18" charset="0"/>
                        </a:rPr>
                        <m:t>𝑀𝑜𝑑𝑢𝑙𝑢𝑠</m:t>
                      </m:r>
                    </m:oMath>
                  </m:oMathPara>
                </a14:m>
                <a:endParaRPr lang="en-GB" sz="1400" dirty="0"/>
              </a:p>
            </p:txBody>
          </p:sp>
        </mc:Choice>
        <mc:Fallback xmlns="">
          <p:sp>
            <p:nvSpPr>
              <p:cNvPr id="11" name="CasellaDiTesto 10">
                <a:extLst>
                  <a:ext uri="{FF2B5EF4-FFF2-40B4-BE49-F238E27FC236}">
                    <a16:creationId xmlns:a16="http://schemas.microsoft.com/office/drawing/2014/main" id="{64BB8E1E-0E44-AA33-A267-06C92D8B29A1}"/>
                  </a:ext>
                </a:extLst>
              </p:cNvPr>
              <p:cNvSpPr txBox="1">
                <a:spLocks noRot="1" noChangeAspect="1" noMove="1" noResize="1" noEditPoints="1" noAdjustHandles="1" noChangeArrowheads="1" noChangeShapeType="1" noTextEdit="1"/>
              </p:cNvSpPr>
              <p:nvPr/>
            </p:nvSpPr>
            <p:spPr>
              <a:xfrm>
                <a:off x="3371275" y="2689087"/>
                <a:ext cx="2941637" cy="307777"/>
              </a:xfrm>
              <a:prstGeom prst="rect">
                <a:avLst/>
              </a:prstGeom>
              <a:blipFill>
                <a:blip r:embed="rId3"/>
                <a:stretch>
                  <a:fillRect b="-196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53B8D21D-7487-EDA3-474A-B5C8DF576BDB}"/>
                  </a:ext>
                </a:extLst>
              </p:cNvPr>
              <p:cNvSpPr txBox="1"/>
              <p:nvPr/>
            </p:nvSpPr>
            <p:spPr>
              <a:xfrm>
                <a:off x="3036102" y="2940152"/>
                <a:ext cx="339883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400" b="0" i="1" smtClean="0">
                          <a:solidFill>
                            <a:schemeClr val="tx1"/>
                          </a:solidFill>
                          <a:latin typeface="Cambria Math" panose="02040503050406030204" pitchFamily="18" charset="0"/>
                          <a:ea typeface="Cambria Math" panose="02040503050406030204" pitchFamily="18" charset="0"/>
                        </a:rPr>
                        <m:t>𝜈</m:t>
                      </m:r>
                      <m:r>
                        <a:rPr lang="it-IT" sz="1400" b="0" i="1" smtClean="0">
                          <a:solidFill>
                            <a:schemeClr val="tx1"/>
                          </a:solidFill>
                          <a:latin typeface="Cambria Math" panose="02040503050406030204" pitchFamily="18" charset="0"/>
                          <a:ea typeface="Cambria Math" panose="02040503050406030204" pitchFamily="18" charset="0"/>
                        </a:rPr>
                        <m:t>=</m:t>
                      </m:r>
                      <m:r>
                        <a:rPr lang="it-IT" sz="1400" b="0" i="1" smtClean="0">
                          <a:solidFill>
                            <a:schemeClr val="tx1"/>
                          </a:solidFill>
                          <a:latin typeface="Cambria Math" panose="02040503050406030204" pitchFamily="18" charset="0"/>
                          <a:ea typeface="Cambria Math" panose="02040503050406030204" pitchFamily="18" charset="0"/>
                        </a:rPr>
                        <m:t>𝑃𝑜𝑖𝑠𝑠𝑜</m:t>
                      </m:r>
                      <m:sSup>
                        <m:sSupPr>
                          <m:ctrlPr>
                            <a:rPr lang="it-IT" sz="1400" b="0" i="1" smtClean="0">
                              <a:solidFill>
                                <a:schemeClr val="tx1"/>
                              </a:solidFill>
                              <a:latin typeface="Cambria Math" panose="02040503050406030204" pitchFamily="18" charset="0"/>
                              <a:ea typeface="Cambria Math" panose="02040503050406030204" pitchFamily="18" charset="0"/>
                            </a:rPr>
                          </m:ctrlPr>
                        </m:sSupPr>
                        <m:e>
                          <m:r>
                            <a:rPr lang="it-IT" sz="1400" b="0" i="1" smtClean="0">
                              <a:solidFill>
                                <a:schemeClr val="tx1"/>
                              </a:solidFill>
                              <a:latin typeface="Cambria Math" panose="02040503050406030204" pitchFamily="18" charset="0"/>
                              <a:ea typeface="Cambria Math" panose="02040503050406030204" pitchFamily="18" charset="0"/>
                            </a:rPr>
                            <m:t>𝑛</m:t>
                          </m:r>
                        </m:e>
                        <m:sup>
                          <m:r>
                            <a:rPr lang="it-IT" sz="1400" b="0" i="1" smtClean="0">
                              <a:solidFill>
                                <a:schemeClr val="tx1"/>
                              </a:solidFill>
                              <a:latin typeface="Cambria Math" panose="02040503050406030204" pitchFamily="18" charset="0"/>
                              <a:ea typeface="Cambria Math" panose="02040503050406030204" pitchFamily="18" charset="0"/>
                            </a:rPr>
                            <m:t>′</m:t>
                          </m:r>
                        </m:sup>
                      </m:sSup>
                      <m:r>
                        <a:rPr lang="it-IT" sz="1400" b="0" i="1" smtClean="0">
                          <a:solidFill>
                            <a:schemeClr val="tx1"/>
                          </a:solidFill>
                          <a:latin typeface="Cambria Math" panose="02040503050406030204" pitchFamily="18" charset="0"/>
                          <a:ea typeface="Cambria Math" panose="02040503050406030204" pitchFamily="18" charset="0"/>
                        </a:rPr>
                        <m:t>𝑠</m:t>
                      </m:r>
                      <m:r>
                        <a:rPr lang="it-IT" sz="1400" b="0" i="1" smtClean="0">
                          <a:solidFill>
                            <a:schemeClr val="tx1"/>
                          </a:solidFill>
                          <a:latin typeface="Cambria Math" panose="02040503050406030204" pitchFamily="18" charset="0"/>
                          <a:ea typeface="Cambria Math" panose="02040503050406030204" pitchFamily="18" charset="0"/>
                        </a:rPr>
                        <m:t> </m:t>
                      </m:r>
                      <m:r>
                        <a:rPr lang="it-IT" sz="1400" b="0" i="1" smtClean="0">
                          <a:solidFill>
                            <a:schemeClr val="tx1"/>
                          </a:solidFill>
                          <a:latin typeface="Cambria Math" panose="02040503050406030204" pitchFamily="18" charset="0"/>
                          <a:ea typeface="Cambria Math" panose="02040503050406030204" pitchFamily="18" charset="0"/>
                        </a:rPr>
                        <m:t>𝑟𝑎𝑡𝑖𝑜</m:t>
                      </m:r>
                    </m:oMath>
                  </m:oMathPara>
                </a14:m>
                <a:endParaRPr lang="en-GB" sz="1400" dirty="0"/>
              </a:p>
            </p:txBody>
          </p:sp>
        </mc:Choice>
        <mc:Fallback xmlns="">
          <p:sp>
            <p:nvSpPr>
              <p:cNvPr id="13" name="CasellaDiTesto 12">
                <a:extLst>
                  <a:ext uri="{FF2B5EF4-FFF2-40B4-BE49-F238E27FC236}">
                    <a16:creationId xmlns:a16="http://schemas.microsoft.com/office/drawing/2014/main" id="{53B8D21D-7487-EDA3-474A-B5C8DF576BDB}"/>
                  </a:ext>
                </a:extLst>
              </p:cNvPr>
              <p:cNvSpPr txBox="1">
                <a:spLocks noRot="1" noChangeAspect="1" noMove="1" noResize="1" noEditPoints="1" noAdjustHandles="1" noChangeArrowheads="1" noChangeShapeType="1" noTextEdit="1"/>
              </p:cNvSpPr>
              <p:nvPr/>
            </p:nvSpPr>
            <p:spPr>
              <a:xfrm>
                <a:off x="3036102" y="2940152"/>
                <a:ext cx="3398837" cy="307777"/>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7479B718-84B5-5C68-86EC-F59B2C042D49}"/>
                  </a:ext>
                </a:extLst>
              </p:cNvPr>
              <p:cNvSpPr txBox="1"/>
              <p:nvPr/>
            </p:nvSpPr>
            <p:spPr>
              <a:xfrm>
                <a:off x="3225065" y="3445705"/>
                <a:ext cx="339883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400" b="0" i="1" smtClean="0">
                          <a:solidFill>
                            <a:schemeClr val="tx1"/>
                          </a:solidFill>
                          <a:latin typeface="Cambria Math" panose="02040503050406030204" pitchFamily="18" charset="0"/>
                          <a:ea typeface="Cambria Math" panose="02040503050406030204" pitchFamily="18" charset="0"/>
                        </a:rPr>
                        <m:t>𝑡</m:t>
                      </m:r>
                      <m:r>
                        <a:rPr lang="it-IT" sz="1400" b="0" i="1" smtClean="0">
                          <a:solidFill>
                            <a:schemeClr val="tx1"/>
                          </a:solidFill>
                          <a:latin typeface="Cambria Math" panose="02040503050406030204" pitchFamily="18" charset="0"/>
                          <a:ea typeface="Cambria Math" panose="02040503050406030204" pitchFamily="18" charset="0"/>
                        </a:rPr>
                        <m:t>=</m:t>
                      </m:r>
                      <m:r>
                        <a:rPr lang="it-IT" sz="1400" b="0" i="1" smtClean="0">
                          <a:solidFill>
                            <a:schemeClr val="tx1"/>
                          </a:solidFill>
                          <a:latin typeface="Cambria Math" panose="02040503050406030204" pitchFamily="18" charset="0"/>
                          <a:ea typeface="Cambria Math" panose="02040503050406030204" pitchFamily="18" charset="0"/>
                        </a:rPr>
                        <m:t>𝑐𝑦𝑙𝑖𝑛𝑑𝑒</m:t>
                      </m:r>
                      <m:sSup>
                        <m:sSupPr>
                          <m:ctrlPr>
                            <a:rPr lang="it-IT" sz="1400" b="0" i="1" smtClean="0">
                              <a:solidFill>
                                <a:schemeClr val="tx1"/>
                              </a:solidFill>
                              <a:latin typeface="Cambria Math" panose="02040503050406030204" pitchFamily="18" charset="0"/>
                              <a:ea typeface="Cambria Math" panose="02040503050406030204" pitchFamily="18" charset="0"/>
                            </a:rPr>
                          </m:ctrlPr>
                        </m:sSupPr>
                        <m:e>
                          <m:r>
                            <a:rPr lang="it-IT" sz="1400" b="0" i="1" smtClean="0">
                              <a:solidFill>
                                <a:schemeClr val="tx1"/>
                              </a:solidFill>
                              <a:latin typeface="Cambria Math" panose="02040503050406030204" pitchFamily="18" charset="0"/>
                              <a:ea typeface="Cambria Math" panose="02040503050406030204" pitchFamily="18" charset="0"/>
                            </a:rPr>
                            <m:t>𝑟</m:t>
                          </m:r>
                        </m:e>
                        <m:sup>
                          <m:r>
                            <a:rPr lang="it-IT" sz="1400" b="0" i="1" smtClean="0">
                              <a:solidFill>
                                <a:schemeClr val="tx1"/>
                              </a:solidFill>
                              <a:latin typeface="Cambria Math" panose="02040503050406030204" pitchFamily="18" charset="0"/>
                              <a:ea typeface="Cambria Math" panose="02040503050406030204" pitchFamily="18" charset="0"/>
                            </a:rPr>
                            <m:t>′</m:t>
                          </m:r>
                        </m:sup>
                      </m:sSup>
                      <m:r>
                        <a:rPr lang="it-IT" sz="1400" b="0" i="1" smtClean="0">
                          <a:solidFill>
                            <a:schemeClr val="tx1"/>
                          </a:solidFill>
                          <a:latin typeface="Cambria Math" panose="02040503050406030204" pitchFamily="18" charset="0"/>
                          <a:ea typeface="Cambria Math" panose="02040503050406030204" pitchFamily="18" charset="0"/>
                        </a:rPr>
                        <m:t>𝑠</m:t>
                      </m:r>
                      <m:r>
                        <a:rPr lang="it-IT" sz="1400" b="0" i="1" smtClean="0">
                          <a:solidFill>
                            <a:schemeClr val="tx1"/>
                          </a:solidFill>
                          <a:latin typeface="Cambria Math" panose="02040503050406030204" pitchFamily="18" charset="0"/>
                          <a:ea typeface="Cambria Math" panose="02040503050406030204" pitchFamily="18" charset="0"/>
                        </a:rPr>
                        <m:t> </m:t>
                      </m:r>
                      <m:r>
                        <a:rPr lang="it-IT" sz="1400" b="0" i="1" smtClean="0">
                          <a:solidFill>
                            <a:schemeClr val="tx1"/>
                          </a:solidFill>
                          <a:latin typeface="Cambria Math" panose="02040503050406030204" pitchFamily="18" charset="0"/>
                          <a:ea typeface="Cambria Math" panose="02040503050406030204" pitchFamily="18" charset="0"/>
                        </a:rPr>
                        <m:t>𝑡h𝑖𝑐𝑘𝑛𝑒𝑠𝑠</m:t>
                      </m:r>
                    </m:oMath>
                  </m:oMathPara>
                </a14:m>
                <a:endParaRPr lang="en-GB" sz="1400" dirty="0"/>
              </a:p>
            </p:txBody>
          </p:sp>
        </mc:Choice>
        <mc:Fallback xmlns="">
          <p:sp>
            <p:nvSpPr>
              <p:cNvPr id="14" name="CasellaDiTesto 13">
                <a:extLst>
                  <a:ext uri="{FF2B5EF4-FFF2-40B4-BE49-F238E27FC236}">
                    <a16:creationId xmlns:a16="http://schemas.microsoft.com/office/drawing/2014/main" id="{7479B718-84B5-5C68-86EC-F59B2C042D49}"/>
                  </a:ext>
                </a:extLst>
              </p:cNvPr>
              <p:cNvSpPr txBox="1">
                <a:spLocks noRot="1" noChangeAspect="1" noMove="1" noResize="1" noEditPoints="1" noAdjustHandles="1" noChangeArrowheads="1" noChangeShapeType="1" noTextEdit="1"/>
              </p:cNvSpPr>
              <p:nvPr/>
            </p:nvSpPr>
            <p:spPr>
              <a:xfrm>
                <a:off x="3225065" y="3445705"/>
                <a:ext cx="3398837" cy="307777"/>
              </a:xfrm>
              <a:prstGeom prst="rect">
                <a:avLst/>
              </a:prstGeom>
              <a:blipFill>
                <a:blip r:embed="rId5"/>
                <a:stretch>
                  <a:fillRect b="-78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D659C58F-FF05-3543-793F-E7E0ED6F620B}"/>
                  </a:ext>
                </a:extLst>
              </p:cNvPr>
              <p:cNvSpPr txBox="1"/>
              <p:nvPr/>
            </p:nvSpPr>
            <p:spPr>
              <a:xfrm>
                <a:off x="3032079" y="3207481"/>
                <a:ext cx="339883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400" b="0" i="1" smtClean="0">
                          <a:solidFill>
                            <a:schemeClr val="tx1"/>
                          </a:solidFill>
                          <a:latin typeface="Cambria Math" panose="02040503050406030204" pitchFamily="18" charset="0"/>
                          <a:ea typeface="Cambria Math" panose="02040503050406030204" pitchFamily="18" charset="0"/>
                        </a:rPr>
                        <m:t>𝑟</m:t>
                      </m:r>
                      <m:r>
                        <a:rPr lang="it-IT" sz="1400" b="0" i="1" smtClean="0">
                          <a:solidFill>
                            <a:schemeClr val="tx1"/>
                          </a:solidFill>
                          <a:latin typeface="Cambria Math" panose="02040503050406030204" pitchFamily="18" charset="0"/>
                          <a:ea typeface="Cambria Math" panose="02040503050406030204" pitchFamily="18" charset="0"/>
                        </a:rPr>
                        <m:t>=</m:t>
                      </m:r>
                      <m:r>
                        <a:rPr lang="it-IT" sz="1400" b="0" i="1" smtClean="0">
                          <a:solidFill>
                            <a:schemeClr val="tx1"/>
                          </a:solidFill>
                          <a:latin typeface="Cambria Math" panose="02040503050406030204" pitchFamily="18" charset="0"/>
                          <a:ea typeface="Cambria Math" panose="02040503050406030204" pitchFamily="18" charset="0"/>
                        </a:rPr>
                        <m:t>𝑚𝑒𝑑𝑖𝑢𝑚</m:t>
                      </m:r>
                      <m:r>
                        <a:rPr lang="it-IT" sz="1400" b="0" i="1" smtClean="0">
                          <a:solidFill>
                            <a:schemeClr val="tx1"/>
                          </a:solidFill>
                          <a:latin typeface="Cambria Math" panose="02040503050406030204" pitchFamily="18" charset="0"/>
                          <a:ea typeface="Cambria Math" panose="02040503050406030204" pitchFamily="18" charset="0"/>
                        </a:rPr>
                        <m:t> </m:t>
                      </m:r>
                      <m:r>
                        <a:rPr lang="it-IT" sz="1400" b="0" i="1" smtClean="0">
                          <a:solidFill>
                            <a:schemeClr val="tx1"/>
                          </a:solidFill>
                          <a:latin typeface="Cambria Math" panose="02040503050406030204" pitchFamily="18" charset="0"/>
                          <a:ea typeface="Cambria Math" panose="02040503050406030204" pitchFamily="18" charset="0"/>
                        </a:rPr>
                        <m:t>𝑟𝑎𝑑𝑖𝑢𝑠</m:t>
                      </m:r>
                    </m:oMath>
                  </m:oMathPara>
                </a14:m>
                <a:endParaRPr lang="en-GB" sz="1400" dirty="0"/>
              </a:p>
            </p:txBody>
          </p:sp>
        </mc:Choice>
        <mc:Fallback xmlns="">
          <p:sp>
            <p:nvSpPr>
              <p:cNvPr id="15" name="CasellaDiTesto 14">
                <a:extLst>
                  <a:ext uri="{FF2B5EF4-FFF2-40B4-BE49-F238E27FC236}">
                    <a16:creationId xmlns:a16="http://schemas.microsoft.com/office/drawing/2014/main" id="{D659C58F-FF05-3543-793F-E7E0ED6F620B}"/>
                  </a:ext>
                </a:extLst>
              </p:cNvPr>
              <p:cNvSpPr txBox="1">
                <a:spLocks noRot="1" noChangeAspect="1" noMove="1" noResize="1" noEditPoints="1" noAdjustHandles="1" noChangeArrowheads="1" noChangeShapeType="1" noTextEdit="1"/>
              </p:cNvSpPr>
              <p:nvPr/>
            </p:nvSpPr>
            <p:spPr>
              <a:xfrm>
                <a:off x="3032079" y="3207481"/>
                <a:ext cx="3398837" cy="307777"/>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CasellaDiTesto 16">
                <a:extLst>
                  <a:ext uri="{FF2B5EF4-FFF2-40B4-BE49-F238E27FC236}">
                    <a16:creationId xmlns:a16="http://schemas.microsoft.com/office/drawing/2014/main" id="{7F5D1F44-0728-B024-3D85-B9322F965F18}"/>
                  </a:ext>
                </a:extLst>
              </p:cNvPr>
              <p:cNvSpPr txBox="1"/>
              <p:nvPr/>
            </p:nvSpPr>
            <p:spPr>
              <a:xfrm>
                <a:off x="6308564" y="3302425"/>
                <a:ext cx="146663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1800" i="1" smtClean="0">
                              <a:latin typeface="Cambria Math" panose="02040503050406030204" pitchFamily="18" charset="0"/>
                            </a:rPr>
                          </m:ctrlPr>
                        </m:sSubPr>
                        <m:e>
                          <m:r>
                            <a:rPr lang="it-IT" sz="1800" i="1">
                              <a:latin typeface="Cambria Math" panose="02040503050406030204" pitchFamily="18" charset="0"/>
                            </a:rPr>
                            <m:t>𝑃</m:t>
                          </m:r>
                        </m:e>
                        <m:sub>
                          <m:r>
                            <a:rPr lang="it-IT" sz="1800" i="1">
                              <a:latin typeface="Cambria Math" panose="02040503050406030204" pitchFamily="18" charset="0"/>
                            </a:rPr>
                            <m:t>𝑐𝑟𝑖𝑡𝑖𝑐</m:t>
                          </m:r>
                        </m:sub>
                      </m:sSub>
                      <m:r>
                        <a:rPr lang="it-IT" sz="1800" i="1" smtClean="0">
                          <a:latin typeface="Cambria Math" panose="02040503050406030204" pitchFamily="18" charset="0"/>
                          <a:ea typeface="Cambria Math" panose="02040503050406030204" pitchFamily="18" charset="0"/>
                        </a:rPr>
                        <m:t>∝</m:t>
                      </m:r>
                      <m:r>
                        <a:rPr lang="it-IT" sz="1800" b="0" i="1" smtClean="0">
                          <a:latin typeface="Cambria Math" panose="02040503050406030204" pitchFamily="18" charset="0"/>
                          <a:ea typeface="Cambria Math" panose="02040503050406030204" pitchFamily="18" charset="0"/>
                        </a:rPr>
                        <m:t>𝐸</m:t>
                      </m:r>
                    </m:oMath>
                  </m:oMathPara>
                </a14:m>
                <a:endParaRPr lang="en-GB" dirty="0"/>
              </a:p>
            </p:txBody>
          </p:sp>
        </mc:Choice>
        <mc:Fallback xmlns="">
          <p:sp>
            <p:nvSpPr>
              <p:cNvPr id="17" name="CasellaDiTesto 16">
                <a:extLst>
                  <a:ext uri="{FF2B5EF4-FFF2-40B4-BE49-F238E27FC236}">
                    <a16:creationId xmlns:a16="http://schemas.microsoft.com/office/drawing/2014/main" id="{7F5D1F44-0728-B024-3D85-B9322F965F18}"/>
                  </a:ext>
                </a:extLst>
              </p:cNvPr>
              <p:cNvSpPr txBox="1">
                <a:spLocks noRot="1" noChangeAspect="1" noMove="1" noResize="1" noEditPoints="1" noAdjustHandles="1" noChangeArrowheads="1" noChangeShapeType="1" noTextEdit="1"/>
              </p:cNvSpPr>
              <p:nvPr/>
            </p:nvSpPr>
            <p:spPr>
              <a:xfrm>
                <a:off x="6308564" y="3302425"/>
                <a:ext cx="1466638" cy="369332"/>
              </a:xfrm>
              <a:prstGeom prst="rect">
                <a:avLst/>
              </a:prstGeom>
              <a:blipFill>
                <a:blip r:embed="rId7"/>
                <a:stretch>
                  <a:fillRect b="-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CasellaDiTesto 17">
                <a:extLst>
                  <a:ext uri="{FF2B5EF4-FFF2-40B4-BE49-F238E27FC236}">
                    <a16:creationId xmlns:a16="http://schemas.microsoft.com/office/drawing/2014/main" id="{7E9EA0B4-69AB-38C7-99D0-58AABE88D237}"/>
                  </a:ext>
                </a:extLst>
              </p:cNvPr>
              <p:cNvSpPr txBox="1"/>
              <p:nvPr/>
            </p:nvSpPr>
            <p:spPr>
              <a:xfrm>
                <a:off x="7743871" y="3287727"/>
                <a:ext cx="146663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1800" i="1" smtClean="0">
                              <a:latin typeface="Cambria Math" panose="02040503050406030204" pitchFamily="18" charset="0"/>
                            </a:rPr>
                          </m:ctrlPr>
                        </m:sSubPr>
                        <m:e>
                          <m:r>
                            <a:rPr lang="it-IT" sz="1800" i="1">
                              <a:latin typeface="Cambria Math" panose="02040503050406030204" pitchFamily="18" charset="0"/>
                            </a:rPr>
                            <m:t>𝑃</m:t>
                          </m:r>
                        </m:e>
                        <m:sub>
                          <m:r>
                            <a:rPr lang="it-IT" sz="1800" i="1">
                              <a:latin typeface="Cambria Math" panose="02040503050406030204" pitchFamily="18" charset="0"/>
                            </a:rPr>
                            <m:t>𝑐𝑟𝑖𝑡𝑖𝑐</m:t>
                          </m:r>
                        </m:sub>
                      </m:sSub>
                      <m:r>
                        <a:rPr lang="it-IT" sz="1800" i="1" smtClean="0">
                          <a:latin typeface="Cambria Math" panose="02040503050406030204" pitchFamily="18" charset="0"/>
                          <a:ea typeface="Cambria Math" panose="02040503050406030204" pitchFamily="18" charset="0"/>
                        </a:rPr>
                        <m:t>∝</m:t>
                      </m:r>
                      <m:r>
                        <a:rPr lang="it-IT" sz="1800" b="0" i="1" smtClean="0">
                          <a:latin typeface="Cambria Math" panose="02040503050406030204" pitchFamily="18" charset="0"/>
                          <a:ea typeface="Cambria Math" panose="02040503050406030204" pitchFamily="18" charset="0"/>
                        </a:rPr>
                        <m:t>1/</m:t>
                      </m:r>
                      <m:r>
                        <a:rPr lang="it-IT" sz="1800" b="0" i="1" smtClean="0">
                          <a:latin typeface="Cambria Math" panose="02040503050406030204" pitchFamily="18" charset="0"/>
                          <a:ea typeface="Cambria Math" panose="02040503050406030204" pitchFamily="18" charset="0"/>
                        </a:rPr>
                        <m:t>𝜈</m:t>
                      </m:r>
                    </m:oMath>
                  </m:oMathPara>
                </a14:m>
                <a:endParaRPr lang="en-GB" dirty="0"/>
              </a:p>
            </p:txBody>
          </p:sp>
        </mc:Choice>
        <mc:Fallback xmlns="">
          <p:sp>
            <p:nvSpPr>
              <p:cNvPr id="18" name="CasellaDiTesto 17">
                <a:extLst>
                  <a:ext uri="{FF2B5EF4-FFF2-40B4-BE49-F238E27FC236}">
                    <a16:creationId xmlns:a16="http://schemas.microsoft.com/office/drawing/2014/main" id="{7E9EA0B4-69AB-38C7-99D0-58AABE88D237}"/>
                  </a:ext>
                </a:extLst>
              </p:cNvPr>
              <p:cNvSpPr txBox="1">
                <a:spLocks noRot="1" noChangeAspect="1" noMove="1" noResize="1" noEditPoints="1" noAdjustHandles="1" noChangeArrowheads="1" noChangeShapeType="1" noTextEdit="1"/>
              </p:cNvSpPr>
              <p:nvPr/>
            </p:nvSpPr>
            <p:spPr>
              <a:xfrm>
                <a:off x="7743871" y="3287727"/>
                <a:ext cx="1466638" cy="369332"/>
              </a:xfrm>
              <a:prstGeom prst="rect">
                <a:avLst/>
              </a:prstGeom>
              <a:blipFill>
                <a:blip r:embed="rId8"/>
                <a:stretch>
                  <a:fillRect b="-14754"/>
                </a:stretch>
              </a:blipFill>
            </p:spPr>
            <p:txBody>
              <a:bodyPr/>
              <a:lstStyle/>
              <a:p>
                <a:r>
                  <a:rPr lang="en-GB">
                    <a:noFill/>
                  </a:rPr>
                  <a:t> </a:t>
                </a:r>
              </a:p>
            </p:txBody>
          </p:sp>
        </mc:Fallback>
      </mc:AlternateContent>
      <p:sp>
        <p:nvSpPr>
          <p:cNvPr id="10" name="Rettangolo 9">
            <a:extLst>
              <a:ext uri="{FF2B5EF4-FFF2-40B4-BE49-F238E27FC236}">
                <a16:creationId xmlns:a16="http://schemas.microsoft.com/office/drawing/2014/main" id="{4DCDE5FF-EF46-30D4-0DFE-429AA892972C}"/>
              </a:ext>
            </a:extLst>
          </p:cNvPr>
          <p:cNvSpPr/>
          <p:nvPr/>
        </p:nvSpPr>
        <p:spPr>
          <a:xfrm>
            <a:off x="6430916" y="3302425"/>
            <a:ext cx="1221934" cy="403734"/>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71A9A1D1-74D8-50BC-159F-BF421D7E808F}"/>
                  </a:ext>
                </a:extLst>
              </p:cNvPr>
              <p:cNvSpPr txBox="1"/>
              <p:nvPr/>
            </p:nvSpPr>
            <p:spPr>
              <a:xfrm>
                <a:off x="6430916" y="4776646"/>
                <a:ext cx="4941040" cy="39812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1800" b="0" i="1" smtClean="0">
                              <a:latin typeface="Cambria Math" panose="02040503050406030204" pitchFamily="18" charset="0"/>
                              <a:ea typeface="Cambria Math" panose="02040503050406030204" pitchFamily="18" charset="0"/>
                            </a:rPr>
                          </m:ctrlPr>
                        </m:sSubPr>
                        <m:e>
                          <m:r>
                            <a:rPr lang="it-IT" sz="1800" b="0" i="1" smtClean="0">
                              <a:latin typeface="Cambria Math" panose="02040503050406030204" pitchFamily="18" charset="0"/>
                              <a:ea typeface="Cambria Math" panose="02040503050406030204" pitchFamily="18" charset="0"/>
                            </a:rPr>
                            <m:t>𝐸</m:t>
                          </m:r>
                        </m:e>
                        <m:sub>
                          <m:r>
                            <a:rPr lang="it-IT" sz="1800" b="0" i="1" smtClean="0">
                              <a:latin typeface="Cambria Math" panose="02040503050406030204" pitchFamily="18" charset="0"/>
                              <a:ea typeface="Cambria Math" panose="02040503050406030204" pitchFamily="18" charset="0"/>
                            </a:rPr>
                            <m:t>𝐵𝑒</m:t>
                          </m:r>
                        </m:sub>
                      </m:sSub>
                      <m:r>
                        <a:rPr lang="it-IT" sz="1800" b="0" i="1" smtClean="0">
                          <a:latin typeface="Cambria Math" panose="02040503050406030204" pitchFamily="18" charset="0"/>
                          <a:ea typeface="Cambria Math" panose="02040503050406030204" pitchFamily="18" charset="0"/>
                        </a:rPr>
                        <m:t>&gt;</m:t>
                      </m:r>
                      <m:sSub>
                        <m:sSubPr>
                          <m:ctrlPr>
                            <a:rPr lang="it-IT" sz="1800" b="0" i="1" smtClean="0">
                              <a:latin typeface="Cambria Math" panose="02040503050406030204" pitchFamily="18" charset="0"/>
                              <a:ea typeface="Cambria Math" panose="02040503050406030204" pitchFamily="18" charset="0"/>
                            </a:rPr>
                          </m:ctrlPr>
                        </m:sSubPr>
                        <m:e>
                          <m:r>
                            <a:rPr lang="it-IT" sz="1800" b="0" i="1" smtClean="0">
                              <a:latin typeface="Cambria Math" panose="02040503050406030204" pitchFamily="18" charset="0"/>
                              <a:ea typeface="Cambria Math" panose="02040503050406030204" pitchFamily="18" charset="0"/>
                            </a:rPr>
                            <m:t>𝐸</m:t>
                          </m:r>
                        </m:e>
                        <m:sub>
                          <m:r>
                            <a:rPr lang="it-IT" sz="1800" b="0" i="1" smtClean="0">
                              <a:latin typeface="Cambria Math" panose="02040503050406030204" pitchFamily="18" charset="0"/>
                              <a:ea typeface="Cambria Math" panose="02040503050406030204" pitchFamily="18" charset="0"/>
                            </a:rPr>
                            <m:t>𝐴𝑙𝐵𝑒𝑀𝑒𝑡</m:t>
                          </m:r>
                          <m:r>
                            <a:rPr lang="it-IT" sz="1800" b="0" i="1" smtClean="0">
                              <a:latin typeface="Cambria Math" panose="02040503050406030204" pitchFamily="18" charset="0"/>
                              <a:ea typeface="Cambria Math" panose="02040503050406030204" pitchFamily="18" charset="0"/>
                            </a:rPr>
                            <m:t>162</m:t>
                          </m:r>
                        </m:sub>
                      </m:sSub>
                      <m:r>
                        <a:rPr lang="it-IT" sz="1800" b="0" i="1" smtClean="0">
                          <a:latin typeface="Cambria Math" panose="02040503050406030204" pitchFamily="18" charset="0"/>
                          <a:ea typeface="Cambria Math" panose="02040503050406030204" pitchFamily="18" charset="0"/>
                        </a:rPr>
                        <m:t>→</m:t>
                      </m:r>
                      <m:sSub>
                        <m:sSubPr>
                          <m:ctrlPr>
                            <a:rPr lang="it-IT" sz="1800" b="0" i="1" smtClean="0">
                              <a:latin typeface="Cambria Math" panose="02040503050406030204" pitchFamily="18" charset="0"/>
                              <a:ea typeface="Cambria Math" panose="02040503050406030204" pitchFamily="18" charset="0"/>
                            </a:rPr>
                          </m:ctrlPr>
                        </m:sSubPr>
                        <m:e>
                          <m:sSub>
                            <m:sSubPr>
                              <m:ctrlPr>
                                <a:rPr lang="it-IT" sz="1800" b="0" i="1" smtClean="0">
                                  <a:latin typeface="Cambria Math" panose="02040503050406030204" pitchFamily="18" charset="0"/>
                                  <a:ea typeface="Cambria Math" panose="02040503050406030204" pitchFamily="18" charset="0"/>
                                </a:rPr>
                              </m:ctrlPr>
                            </m:sSubPr>
                            <m:e>
                              <m:r>
                                <a:rPr lang="it-IT" sz="1800" b="0" i="0" smtClean="0">
                                  <a:latin typeface="Cambria Math" panose="02040503050406030204" pitchFamily="18" charset="0"/>
                                  <a:ea typeface="Cambria Math" panose="02040503050406030204" pitchFamily="18" charset="0"/>
                                </a:rPr>
                                <m:t>  </m:t>
                              </m:r>
                              <m:r>
                                <m:rPr>
                                  <m:sty m:val="p"/>
                                </m:rPr>
                                <a:rPr lang="it-IT" sz="1800" b="0" i="0" smtClean="0">
                                  <a:latin typeface="Cambria Math" panose="02040503050406030204" pitchFamily="18" charset="0"/>
                                  <a:ea typeface="Cambria Math" panose="02040503050406030204" pitchFamily="18" charset="0"/>
                                </a:rPr>
                                <m:t>P</m:t>
                              </m:r>
                            </m:e>
                            <m:sub>
                              <m:r>
                                <m:rPr>
                                  <m:sty m:val="p"/>
                                </m:rPr>
                                <a:rPr lang="it-IT" sz="1800" b="0" i="0" smtClean="0">
                                  <a:latin typeface="Cambria Math" panose="02040503050406030204" pitchFamily="18" charset="0"/>
                                  <a:ea typeface="Cambria Math" panose="02040503050406030204" pitchFamily="18" charset="0"/>
                                </a:rPr>
                                <m:t>critic</m:t>
                              </m:r>
                            </m:sub>
                          </m:sSub>
                        </m:e>
                        <m:sub>
                          <m:r>
                            <m:rPr>
                              <m:sty m:val="p"/>
                            </m:rPr>
                            <a:rPr lang="it-IT" sz="1800" b="0" i="0" smtClean="0">
                              <a:latin typeface="Cambria Math" panose="02040503050406030204" pitchFamily="18" charset="0"/>
                              <a:ea typeface="Cambria Math" panose="02040503050406030204" pitchFamily="18" charset="0"/>
                            </a:rPr>
                            <m:t>Be</m:t>
                          </m:r>
                        </m:sub>
                      </m:sSub>
                      <m:r>
                        <a:rPr lang="it-IT" sz="1800" b="0" i="0" smtClean="0">
                          <a:latin typeface="Cambria Math" panose="02040503050406030204" pitchFamily="18" charset="0"/>
                          <a:ea typeface="Cambria Math" panose="02040503050406030204" pitchFamily="18" charset="0"/>
                        </a:rPr>
                        <m:t>&gt;</m:t>
                      </m:r>
                      <m:sSub>
                        <m:sSubPr>
                          <m:ctrlPr>
                            <a:rPr lang="it-IT" sz="1800" b="0" i="1" smtClean="0">
                              <a:latin typeface="Cambria Math" panose="02040503050406030204" pitchFamily="18" charset="0"/>
                              <a:ea typeface="Cambria Math" panose="02040503050406030204" pitchFamily="18" charset="0"/>
                            </a:rPr>
                          </m:ctrlPr>
                        </m:sSubPr>
                        <m:e>
                          <m:sSub>
                            <m:sSubPr>
                              <m:ctrlPr>
                                <a:rPr lang="it-IT" sz="1800" b="0" i="1" smtClean="0">
                                  <a:latin typeface="Cambria Math" panose="02040503050406030204" pitchFamily="18" charset="0"/>
                                  <a:ea typeface="Cambria Math" panose="02040503050406030204" pitchFamily="18" charset="0"/>
                                </a:rPr>
                              </m:ctrlPr>
                            </m:sSubPr>
                            <m:e>
                              <m:r>
                                <m:rPr>
                                  <m:sty m:val="p"/>
                                </m:rPr>
                                <a:rPr lang="it-IT" sz="1800" b="0" i="0" smtClean="0">
                                  <a:latin typeface="Cambria Math" panose="02040503050406030204" pitchFamily="18" charset="0"/>
                                  <a:ea typeface="Cambria Math" panose="02040503050406030204" pitchFamily="18" charset="0"/>
                                </a:rPr>
                                <m:t>P</m:t>
                              </m:r>
                            </m:e>
                            <m:sub>
                              <m:r>
                                <m:rPr>
                                  <m:sty m:val="p"/>
                                </m:rPr>
                                <a:rPr lang="it-IT" sz="1800" b="0" i="0" smtClean="0">
                                  <a:latin typeface="Cambria Math" panose="02040503050406030204" pitchFamily="18" charset="0"/>
                                  <a:ea typeface="Cambria Math" panose="02040503050406030204" pitchFamily="18" charset="0"/>
                                </a:rPr>
                                <m:t>critic</m:t>
                              </m:r>
                            </m:sub>
                          </m:sSub>
                        </m:e>
                        <m:sub>
                          <m:r>
                            <m:rPr>
                              <m:sty m:val="p"/>
                            </m:rPr>
                            <a:rPr lang="it-IT" sz="1800" b="0" i="0" smtClean="0">
                              <a:latin typeface="Cambria Math" panose="02040503050406030204" pitchFamily="18" charset="0"/>
                              <a:ea typeface="Cambria Math" panose="02040503050406030204" pitchFamily="18" charset="0"/>
                            </a:rPr>
                            <m:t>AlBeMet</m:t>
                          </m:r>
                          <m:r>
                            <a:rPr lang="it-IT" sz="1800" b="0" i="0" smtClean="0">
                              <a:latin typeface="Cambria Math" panose="02040503050406030204" pitchFamily="18" charset="0"/>
                              <a:ea typeface="Cambria Math" panose="02040503050406030204" pitchFamily="18" charset="0"/>
                            </a:rPr>
                            <m:t>162</m:t>
                          </m:r>
                        </m:sub>
                      </m:sSub>
                    </m:oMath>
                  </m:oMathPara>
                </a14:m>
                <a:endParaRPr lang="en-GB" dirty="0"/>
              </a:p>
            </p:txBody>
          </p:sp>
        </mc:Choice>
        <mc:Fallback xmlns="">
          <p:sp>
            <p:nvSpPr>
              <p:cNvPr id="12" name="CasellaDiTesto 11">
                <a:extLst>
                  <a:ext uri="{FF2B5EF4-FFF2-40B4-BE49-F238E27FC236}">
                    <a16:creationId xmlns:a16="http://schemas.microsoft.com/office/drawing/2014/main" id="{71A9A1D1-74D8-50BC-159F-BF421D7E808F}"/>
                  </a:ext>
                </a:extLst>
              </p:cNvPr>
              <p:cNvSpPr txBox="1">
                <a:spLocks noRot="1" noChangeAspect="1" noMove="1" noResize="1" noEditPoints="1" noAdjustHandles="1" noChangeArrowheads="1" noChangeShapeType="1" noTextEdit="1"/>
              </p:cNvSpPr>
              <p:nvPr/>
            </p:nvSpPr>
            <p:spPr>
              <a:xfrm>
                <a:off x="6430916" y="4776646"/>
                <a:ext cx="4941040" cy="398122"/>
              </a:xfrm>
              <a:prstGeom prst="rect">
                <a:avLst/>
              </a:prstGeom>
              <a:blipFill>
                <a:blip r:embed="rId9"/>
                <a:stretch>
                  <a:fillRect b="-4615"/>
                </a:stretch>
              </a:blipFill>
            </p:spPr>
            <p:txBody>
              <a:bodyPr/>
              <a:lstStyle/>
              <a:p>
                <a:r>
                  <a:rPr lang="en-GB">
                    <a:noFill/>
                  </a:rPr>
                  <a:t> </a:t>
                </a:r>
              </a:p>
            </p:txBody>
          </p:sp>
        </mc:Fallback>
      </mc:AlternateContent>
      <p:sp>
        <p:nvSpPr>
          <p:cNvPr id="16" name="Rettangolo 15">
            <a:extLst>
              <a:ext uri="{FF2B5EF4-FFF2-40B4-BE49-F238E27FC236}">
                <a16:creationId xmlns:a16="http://schemas.microsoft.com/office/drawing/2014/main" id="{9D20B31B-6F05-A570-DC28-66C456285312}"/>
              </a:ext>
            </a:extLst>
          </p:cNvPr>
          <p:cNvSpPr/>
          <p:nvPr/>
        </p:nvSpPr>
        <p:spPr>
          <a:xfrm>
            <a:off x="9276066" y="3316898"/>
            <a:ext cx="2537030" cy="388131"/>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3" name="Gruppo 22">
            <a:extLst>
              <a:ext uri="{FF2B5EF4-FFF2-40B4-BE49-F238E27FC236}">
                <a16:creationId xmlns:a16="http://schemas.microsoft.com/office/drawing/2014/main" id="{59263BFB-C9E5-6649-3A81-6B1810FC54E1}"/>
              </a:ext>
            </a:extLst>
          </p:cNvPr>
          <p:cNvGrpSpPr/>
          <p:nvPr/>
        </p:nvGrpSpPr>
        <p:grpSpPr>
          <a:xfrm>
            <a:off x="9117862" y="3318504"/>
            <a:ext cx="2741230" cy="388131"/>
            <a:chOff x="9157124" y="3714781"/>
            <a:chExt cx="2741230" cy="388131"/>
          </a:xfrm>
        </p:grpSpPr>
        <mc:AlternateContent xmlns:mc="http://schemas.openxmlformats.org/markup-compatibility/2006" xmlns:a14="http://schemas.microsoft.com/office/drawing/2010/main">
          <mc:Choice Requires="a14">
            <p:sp>
              <p:nvSpPr>
                <p:cNvPr id="19" name="CasellaDiTesto 18">
                  <a:extLst>
                    <a:ext uri="{FF2B5EF4-FFF2-40B4-BE49-F238E27FC236}">
                      <a16:creationId xmlns:a16="http://schemas.microsoft.com/office/drawing/2014/main" id="{10000783-E669-2BBC-77A0-3EAAF330E2AE}"/>
                    </a:ext>
                  </a:extLst>
                </p:cNvPr>
                <p:cNvSpPr txBox="1"/>
                <p:nvPr/>
              </p:nvSpPr>
              <p:spPr>
                <a:xfrm>
                  <a:off x="9157124" y="3714781"/>
                  <a:ext cx="146663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1800" i="1" smtClean="0">
                                <a:latin typeface="Cambria Math" panose="02040503050406030204" pitchFamily="18" charset="0"/>
                              </a:rPr>
                            </m:ctrlPr>
                          </m:sSubPr>
                          <m:e>
                            <m:r>
                              <a:rPr lang="it-IT" sz="1800" i="1">
                                <a:latin typeface="Cambria Math" panose="02040503050406030204" pitchFamily="18" charset="0"/>
                              </a:rPr>
                              <m:t>𝑃</m:t>
                            </m:r>
                          </m:e>
                          <m:sub>
                            <m:r>
                              <a:rPr lang="it-IT" sz="1800" i="1">
                                <a:latin typeface="Cambria Math" panose="02040503050406030204" pitchFamily="18" charset="0"/>
                              </a:rPr>
                              <m:t>𝑐𝑟𝑖𝑡𝑖𝑐</m:t>
                            </m:r>
                          </m:sub>
                        </m:sSub>
                        <m:r>
                          <a:rPr lang="it-IT" sz="1800" i="1" smtClean="0">
                            <a:latin typeface="Cambria Math" panose="02040503050406030204" pitchFamily="18" charset="0"/>
                            <a:ea typeface="Cambria Math" panose="02040503050406030204" pitchFamily="18" charset="0"/>
                          </a:rPr>
                          <m:t>∝</m:t>
                        </m:r>
                        <m:r>
                          <a:rPr lang="it-IT" sz="1800" b="0" i="1" smtClean="0">
                            <a:latin typeface="Cambria Math" panose="02040503050406030204" pitchFamily="18" charset="0"/>
                            <a:ea typeface="Cambria Math" panose="02040503050406030204" pitchFamily="18" charset="0"/>
                          </a:rPr>
                          <m:t>𝑡</m:t>
                        </m:r>
                      </m:oMath>
                    </m:oMathPara>
                  </a14:m>
                  <a:endParaRPr lang="en-GB" dirty="0"/>
                </a:p>
              </p:txBody>
            </p:sp>
          </mc:Choice>
          <mc:Fallback xmlns="">
            <p:sp>
              <p:nvSpPr>
                <p:cNvPr id="19" name="CasellaDiTesto 18">
                  <a:extLst>
                    <a:ext uri="{FF2B5EF4-FFF2-40B4-BE49-F238E27FC236}">
                      <a16:creationId xmlns:a16="http://schemas.microsoft.com/office/drawing/2014/main" id="{10000783-E669-2BBC-77A0-3EAAF330E2AE}"/>
                    </a:ext>
                  </a:extLst>
                </p:cNvPr>
                <p:cNvSpPr txBox="1">
                  <a:spLocks noRot="1" noChangeAspect="1" noMove="1" noResize="1" noEditPoints="1" noAdjustHandles="1" noChangeArrowheads="1" noChangeShapeType="1" noTextEdit="1"/>
                </p:cNvSpPr>
                <p:nvPr/>
              </p:nvSpPr>
              <p:spPr>
                <a:xfrm>
                  <a:off x="9157124" y="3714781"/>
                  <a:ext cx="1466638" cy="369332"/>
                </a:xfrm>
                <a:prstGeom prst="rect">
                  <a:avLst/>
                </a:prstGeom>
                <a:blipFill>
                  <a:blip r:embed="rId10"/>
                  <a:stretch>
                    <a:fillRect b="-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9B548764-16F5-BAB3-04EA-39D61D04BEB6}"/>
                    </a:ext>
                  </a:extLst>
                </p:cNvPr>
                <p:cNvSpPr txBox="1"/>
                <p:nvPr/>
              </p:nvSpPr>
              <p:spPr>
                <a:xfrm>
                  <a:off x="10431716" y="3714781"/>
                  <a:ext cx="146663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1800" i="1" smtClean="0">
                                <a:latin typeface="Cambria Math" panose="02040503050406030204" pitchFamily="18" charset="0"/>
                              </a:rPr>
                            </m:ctrlPr>
                          </m:sSubPr>
                          <m:e>
                            <m:r>
                              <a:rPr lang="it-IT" sz="1800" i="1">
                                <a:latin typeface="Cambria Math" panose="02040503050406030204" pitchFamily="18" charset="0"/>
                              </a:rPr>
                              <m:t>𝑃</m:t>
                            </m:r>
                          </m:e>
                          <m:sub>
                            <m:r>
                              <a:rPr lang="it-IT" sz="1800" i="1">
                                <a:latin typeface="Cambria Math" panose="02040503050406030204" pitchFamily="18" charset="0"/>
                              </a:rPr>
                              <m:t>𝑐𝑟𝑖𝑡𝑖𝑐</m:t>
                            </m:r>
                          </m:sub>
                        </m:sSub>
                        <m:r>
                          <a:rPr lang="it-IT" sz="1800" i="1" smtClean="0">
                            <a:latin typeface="Cambria Math" panose="02040503050406030204" pitchFamily="18" charset="0"/>
                            <a:ea typeface="Cambria Math" panose="02040503050406030204" pitchFamily="18" charset="0"/>
                          </a:rPr>
                          <m:t>∝</m:t>
                        </m:r>
                        <m:r>
                          <a:rPr lang="it-IT" sz="1800" b="0" i="1" smtClean="0">
                            <a:latin typeface="Cambria Math" panose="02040503050406030204" pitchFamily="18" charset="0"/>
                            <a:ea typeface="Cambria Math" panose="02040503050406030204" pitchFamily="18" charset="0"/>
                          </a:rPr>
                          <m:t>1/</m:t>
                        </m:r>
                        <m:r>
                          <a:rPr lang="it-IT" sz="1800" b="0" i="1" smtClean="0">
                            <a:latin typeface="Cambria Math" panose="02040503050406030204" pitchFamily="18" charset="0"/>
                            <a:ea typeface="Cambria Math" panose="02040503050406030204" pitchFamily="18" charset="0"/>
                          </a:rPr>
                          <m:t>𝑟</m:t>
                        </m:r>
                      </m:oMath>
                    </m:oMathPara>
                  </a14:m>
                  <a:endParaRPr lang="en-GB" dirty="0"/>
                </a:p>
              </p:txBody>
            </p:sp>
          </mc:Choice>
          <mc:Fallback xmlns="">
            <p:sp>
              <p:nvSpPr>
                <p:cNvPr id="20" name="CasellaDiTesto 19">
                  <a:extLst>
                    <a:ext uri="{FF2B5EF4-FFF2-40B4-BE49-F238E27FC236}">
                      <a16:creationId xmlns:a16="http://schemas.microsoft.com/office/drawing/2014/main" id="{9B548764-16F5-BAB3-04EA-39D61D04BEB6}"/>
                    </a:ext>
                  </a:extLst>
                </p:cNvPr>
                <p:cNvSpPr txBox="1">
                  <a:spLocks noRot="1" noChangeAspect="1" noMove="1" noResize="1" noEditPoints="1" noAdjustHandles="1" noChangeArrowheads="1" noChangeShapeType="1" noTextEdit="1"/>
                </p:cNvSpPr>
                <p:nvPr/>
              </p:nvSpPr>
              <p:spPr>
                <a:xfrm>
                  <a:off x="10431716" y="3714781"/>
                  <a:ext cx="1466638" cy="369332"/>
                </a:xfrm>
                <a:prstGeom prst="rect">
                  <a:avLst/>
                </a:prstGeom>
                <a:blipFill>
                  <a:blip r:embed="rId11"/>
                  <a:stretch>
                    <a:fillRect b="-15000"/>
                  </a:stretch>
                </a:blipFill>
              </p:spPr>
              <p:txBody>
                <a:bodyPr/>
                <a:lstStyle/>
                <a:p>
                  <a:r>
                    <a:rPr lang="en-GB">
                      <a:noFill/>
                    </a:rPr>
                    <a:t> </a:t>
                  </a:r>
                </a:p>
              </p:txBody>
            </p:sp>
          </mc:Fallback>
        </mc:AlternateContent>
        <p:cxnSp>
          <p:nvCxnSpPr>
            <p:cNvPr id="22" name="Connettore diritto 21">
              <a:extLst>
                <a:ext uri="{FF2B5EF4-FFF2-40B4-BE49-F238E27FC236}">
                  <a16:creationId xmlns:a16="http://schemas.microsoft.com/office/drawing/2014/main" id="{23DB819E-9D11-B07D-B918-90D20CBAB45C}"/>
                </a:ext>
              </a:extLst>
            </p:cNvPr>
            <p:cNvCxnSpPr/>
            <p:nvPr/>
          </p:nvCxnSpPr>
          <p:spPr>
            <a:xfrm>
              <a:off x="10488947" y="3733580"/>
              <a:ext cx="0" cy="36933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5" name="CasellaDiTesto 24">
            <a:extLst>
              <a:ext uri="{FF2B5EF4-FFF2-40B4-BE49-F238E27FC236}">
                <a16:creationId xmlns:a16="http://schemas.microsoft.com/office/drawing/2014/main" id="{0366DF5B-B40D-BB61-FAB7-3F94C7DEF7B1}"/>
              </a:ext>
            </a:extLst>
          </p:cNvPr>
          <p:cNvSpPr txBox="1"/>
          <p:nvPr/>
        </p:nvSpPr>
        <p:spPr>
          <a:xfrm>
            <a:off x="9592192" y="3834042"/>
            <a:ext cx="1984616" cy="306416"/>
          </a:xfrm>
          <a:prstGeom prst="rect">
            <a:avLst/>
          </a:prstGeom>
          <a:noFill/>
        </p:spPr>
        <p:txBody>
          <a:bodyPr wrap="square" rtlCol="0">
            <a:noAutofit/>
          </a:bodyPr>
          <a:lstStyle/>
          <a:p>
            <a:pPr algn="ctr">
              <a:lnSpc>
                <a:spcPts val="1651"/>
              </a:lnSpc>
            </a:pPr>
            <a:r>
              <a:rPr lang="en-GB" sz="1200" dirty="0"/>
              <a:t>Material independent</a:t>
            </a:r>
          </a:p>
        </p:txBody>
      </p:sp>
      <p:sp>
        <p:nvSpPr>
          <p:cNvPr id="26" name="Parentesi graffa aperta 25">
            <a:extLst>
              <a:ext uri="{FF2B5EF4-FFF2-40B4-BE49-F238E27FC236}">
                <a16:creationId xmlns:a16="http://schemas.microsoft.com/office/drawing/2014/main" id="{761453B4-384C-498F-FED3-90917D513BD5}"/>
              </a:ext>
            </a:extLst>
          </p:cNvPr>
          <p:cNvSpPr/>
          <p:nvPr/>
        </p:nvSpPr>
        <p:spPr>
          <a:xfrm rot="16200000">
            <a:off x="10360185" y="3004105"/>
            <a:ext cx="179000" cy="161018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CasellaDiTesto 26">
            <a:extLst>
              <a:ext uri="{FF2B5EF4-FFF2-40B4-BE49-F238E27FC236}">
                <a16:creationId xmlns:a16="http://schemas.microsoft.com/office/drawing/2014/main" id="{1E6DA06B-02C1-0CBB-B8B2-4361F0D322DB}"/>
              </a:ext>
            </a:extLst>
          </p:cNvPr>
          <p:cNvSpPr txBox="1"/>
          <p:nvPr/>
        </p:nvSpPr>
        <p:spPr>
          <a:xfrm>
            <a:off x="5452908" y="5203599"/>
            <a:ext cx="6739092" cy="844693"/>
          </a:xfrm>
          <a:prstGeom prst="rect">
            <a:avLst/>
          </a:prstGeom>
          <a:noFill/>
        </p:spPr>
        <p:txBody>
          <a:bodyPr wrap="square" rtlCol="0">
            <a:noAutofit/>
          </a:bodyPr>
          <a:lstStyle/>
          <a:p>
            <a:pPr algn="just">
              <a:lnSpc>
                <a:spcPts val="1651"/>
              </a:lnSpc>
            </a:pPr>
            <a:r>
              <a:rPr lang="en-GB" sz="1400" dirty="0"/>
              <a:t>Considering the better performance in mechanical resistance, the low coefficient of thermal expansion and the higher radiation length, the beryllium </a:t>
            </a:r>
            <a:r>
              <a:rPr lang="en-US" sz="1400" dirty="0"/>
              <a:t>is the best candidate material for the chamber fabrication.</a:t>
            </a:r>
            <a:endParaRPr lang="en-GB" sz="1400" dirty="0"/>
          </a:p>
        </p:txBody>
      </p:sp>
      <p:sp>
        <p:nvSpPr>
          <p:cNvPr id="28" name="Freccia in giù 27">
            <a:extLst>
              <a:ext uri="{FF2B5EF4-FFF2-40B4-BE49-F238E27FC236}">
                <a16:creationId xmlns:a16="http://schemas.microsoft.com/office/drawing/2014/main" id="{95A1CB7D-D99F-A598-FC22-63610C4A3A74}"/>
              </a:ext>
            </a:extLst>
          </p:cNvPr>
          <p:cNvSpPr/>
          <p:nvPr/>
        </p:nvSpPr>
        <p:spPr>
          <a:xfrm>
            <a:off x="8599822" y="5916260"/>
            <a:ext cx="278831" cy="28293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CasellaDiTesto 28">
            <a:extLst>
              <a:ext uri="{FF2B5EF4-FFF2-40B4-BE49-F238E27FC236}">
                <a16:creationId xmlns:a16="http://schemas.microsoft.com/office/drawing/2014/main" id="{BBDF730E-0C66-7632-BCED-2113B5FDC54B}"/>
              </a:ext>
            </a:extLst>
          </p:cNvPr>
          <p:cNvSpPr txBox="1"/>
          <p:nvPr/>
        </p:nvSpPr>
        <p:spPr>
          <a:xfrm>
            <a:off x="5432103" y="6273176"/>
            <a:ext cx="6614270" cy="545650"/>
          </a:xfrm>
          <a:prstGeom prst="rect">
            <a:avLst/>
          </a:prstGeom>
          <a:noFill/>
          <a:ln w="28575">
            <a:solidFill>
              <a:srgbClr val="FF0000"/>
            </a:solidFill>
          </a:ln>
        </p:spPr>
        <p:txBody>
          <a:bodyPr wrap="square" rtlCol="0">
            <a:noAutofit/>
          </a:bodyPr>
          <a:lstStyle/>
          <a:p>
            <a:pPr algn="ctr">
              <a:lnSpc>
                <a:spcPts val="1651"/>
              </a:lnSpc>
            </a:pPr>
            <a:r>
              <a:rPr lang="en-US" sz="1400" dirty="0"/>
              <a:t>The feasibility of the Beryllium design in terms manufacturability technique has to be checked.</a:t>
            </a:r>
            <a:endParaRPr lang="en-GB" sz="1400" dirty="0"/>
          </a:p>
        </p:txBody>
      </p:sp>
      <p:sp>
        <p:nvSpPr>
          <p:cNvPr id="9" name="CasellaDiTesto 8">
            <a:extLst>
              <a:ext uri="{FF2B5EF4-FFF2-40B4-BE49-F238E27FC236}">
                <a16:creationId xmlns:a16="http://schemas.microsoft.com/office/drawing/2014/main" id="{D27D6D9A-C6AB-2A70-E099-73C5369A7C05}"/>
              </a:ext>
            </a:extLst>
          </p:cNvPr>
          <p:cNvSpPr txBox="1"/>
          <p:nvPr/>
        </p:nvSpPr>
        <p:spPr>
          <a:xfrm>
            <a:off x="5502113" y="4223558"/>
            <a:ext cx="6577808" cy="844693"/>
          </a:xfrm>
          <a:prstGeom prst="rect">
            <a:avLst/>
          </a:prstGeom>
          <a:noFill/>
        </p:spPr>
        <p:txBody>
          <a:bodyPr wrap="square" rtlCol="0">
            <a:noAutofit/>
          </a:bodyPr>
          <a:lstStyle/>
          <a:p>
            <a:pPr algn="just">
              <a:lnSpc>
                <a:spcPts val="1651"/>
              </a:lnSpc>
            </a:pPr>
            <a:r>
              <a:rPr lang="en-GB" sz="1400" dirty="0"/>
              <a:t>In order to reduce the material budget of the central chamber we are considering to use Beryllium as the main material. </a:t>
            </a:r>
          </a:p>
        </p:txBody>
      </p:sp>
    </p:spTree>
    <p:extLst>
      <p:ext uri="{BB962C8B-B14F-4D97-AF65-F5344CB8AC3E}">
        <p14:creationId xmlns:p14="http://schemas.microsoft.com/office/powerpoint/2010/main" val="118379887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0" grpId="0" animBg="1"/>
      <p:bldP spid="12" grpId="0"/>
      <p:bldP spid="16" grpId="0" animBg="1"/>
      <p:bldP spid="25" grpId="0"/>
      <p:bldP spid="26" grpId="0" animBg="1"/>
      <p:bldP spid="27" grpId="0"/>
      <p:bldP spid="28" grpId="0" animBg="1"/>
      <p:bldP spid="29" grpId="0" animBg="1"/>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DA70B20D-8E97-4EAF-6847-9D5BC8FF7CD5}"/>
              </a:ext>
            </a:extLst>
          </p:cNvPr>
          <p:cNvPicPr>
            <a:picLocks noChangeAspect="1"/>
          </p:cNvPicPr>
          <p:nvPr/>
        </p:nvPicPr>
        <p:blipFill rotWithShape="1">
          <a:blip r:embed="rId3"/>
          <a:srcRect l="10071" t="4517" b="7310"/>
          <a:stretch/>
        </p:blipFill>
        <p:spPr>
          <a:xfrm>
            <a:off x="75730" y="2695075"/>
            <a:ext cx="5153995" cy="4192392"/>
          </a:xfrm>
          <a:prstGeom prst="rect">
            <a:avLst/>
          </a:prstGeom>
        </p:spPr>
      </p:pic>
      <p:cxnSp>
        <p:nvCxnSpPr>
          <p:cNvPr id="11" name="Connettore diritto 10">
            <a:extLst>
              <a:ext uri="{FF2B5EF4-FFF2-40B4-BE49-F238E27FC236}">
                <a16:creationId xmlns:a16="http://schemas.microsoft.com/office/drawing/2014/main" id="{36C76984-AFB4-A3E6-11D9-346224F85790}"/>
              </a:ext>
            </a:extLst>
          </p:cNvPr>
          <p:cNvCxnSpPr/>
          <p:nvPr/>
        </p:nvCxnSpPr>
        <p:spPr>
          <a:xfrm flipH="1">
            <a:off x="312847" y="3811808"/>
            <a:ext cx="2904214" cy="259783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id="{0FDAD123-8DD0-684B-1698-006ADF6402BD}"/>
              </a:ext>
            </a:extLst>
          </p:cNvPr>
          <p:cNvCxnSpPr/>
          <p:nvPr/>
        </p:nvCxnSpPr>
        <p:spPr>
          <a:xfrm flipH="1">
            <a:off x="316491" y="4322429"/>
            <a:ext cx="3297758" cy="209093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Connettore diritto 14">
            <a:extLst>
              <a:ext uri="{FF2B5EF4-FFF2-40B4-BE49-F238E27FC236}">
                <a16:creationId xmlns:a16="http://schemas.microsoft.com/office/drawing/2014/main" id="{6298B792-A3C5-0AE0-E83F-A9022696EDF6}"/>
              </a:ext>
            </a:extLst>
          </p:cNvPr>
          <p:cNvCxnSpPr/>
          <p:nvPr/>
        </p:nvCxnSpPr>
        <p:spPr>
          <a:xfrm flipH="1">
            <a:off x="312847" y="3621724"/>
            <a:ext cx="2590836" cy="278791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Ovale 20">
            <a:extLst>
              <a:ext uri="{FF2B5EF4-FFF2-40B4-BE49-F238E27FC236}">
                <a16:creationId xmlns:a16="http://schemas.microsoft.com/office/drawing/2014/main" id="{E44069B6-3E21-C832-B5A4-77A05EC79B87}"/>
              </a:ext>
            </a:extLst>
          </p:cNvPr>
          <p:cNvSpPr/>
          <p:nvPr/>
        </p:nvSpPr>
        <p:spPr>
          <a:xfrm rot="19675107">
            <a:off x="2898220" y="3320918"/>
            <a:ext cx="1127753" cy="143186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e 21">
            <a:extLst>
              <a:ext uri="{FF2B5EF4-FFF2-40B4-BE49-F238E27FC236}">
                <a16:creationId xmlns:a16="http://schemas.microsoft.com/office/drawing/2014/main" id="{069236B8-802F-A9EB-1DC4-AA85A1FB14B6}"/>
              </a:ext>
            </a:extLst>
          </p:cNvPr>
          <p:cNvSpPr/>
          <p:nvPr/>
        </p:nvSpPr>
        <p:spPr>
          <a:xfrm rot="19951098">
            <a:off x="3183925" y="3703057"/>
            <a:ext cx="549172" cy="660243"/>
          </a:xfrm>
          <a:prstGeom prst="ellipse">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3" name="Esplosione: 8 punte 22">
            <a:extLst>
              <a:ext uri="{FF2B5EF4-FFF2-40B4-BE49-F238E27FC236}">
                <a16:creationId xmlns:a16="http://schemas.microsoft.com/office/drawing/2014/main" id="{158B3445-1DBE-B9F9-4393-C8C7EC25E187}"/>
              </a:ext>
            </a:extLst>
          </p:cNvPr>
          <p:cNvSpPr/>
          <p:nvPr/>
        </p:nvSpPr>
        <p:spPr>
          <a:xfrm>
            <a:off x="196241" y="6258689"/>
            <a:ext cx="284227" cy="290719"/>
          </a:xfrm>
          <a:prstGeom prst="irregularSeal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onnettore 2 25">
            <a:extLst>
              <a:ext uri="{FF2B5EF4-FFF2-40B4-BE49-F238E27FC236}">
                <a16:creationId xmlns:a16="http://schemas.microsoft.com/office/drawing/2014/main" id="{E45B0821-AE20-3DF4-C7C8-A0094220928C}"/>
              </a:ext>
            </a:extLst>
          </p:cNvPr>
          <p:cNvCxnSpPr>
            <a:cxnSpLocks/>
          </p:cNvCxnSpPr>
          <p:nvPr/>
        </p:nvCxnSpPr>
        <p:spPr>
          <a:xfrm flipH="1" flipV="1">
            <a:off x="2891506" y="5151862"/>
            <a:ext cx="722743" cy="26235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a:extLst>
              <a:ext uri="{FF2B5EF4-FFF2-40B4-BE49-F238E27FC236}">
                <a16:creationId xmlns:a16="http://schemas.microsoft.com/office/drawing/2014/main" id="{42F96A7C-1640-9A4E-EFD1-0DB0FC295FB9}"/>
              </a:ext>
            </a:extLst>
          </p:cNvPr>
          <p:cNvSpPr txBox="1"/>
          <p:nvPr/>
        </p:nvSpPr>
        <p:spPr>
          <a:xfrm>
            <a:off x="3610681" y="5295868"/>
            <a:ext cx="1336573" cy="355398"/>
          </a:xfrm>
          <a:prstGeom prst="rect">
            <a:avLst/>
          </a:prstGeom>
          <a:noFill/>
        </p:spPr>
        <p:txBody>
          <a:bodyPr wrap="square" rtlCol="0">
            <a:noAutofit/>
          </a:bodyPr>
          <a:lstStyle/>
          <a:p>
            <a:pPr algn="ctr">
              <a:lnSpc>
                <a:spcPts val="1651"/>
              </a:lnSpc>
            </a:pPr>
            <a:r>
              <a:rPr lang="en-US" b="1" dirty="0">
                <a:solidFill>
                  <a:srgbClr val="FF0000"/>
                </a:solidFill>
              </a:rPr>
              <a:t>105</a:t>
            </a:r>
            <a:r>
              <a:rPr lang="en-US" dirty="0"/>
              <a:t> </a:t>
            </a:r>
            <a:r>
              <a:rPr lang="en-US" b="1" dirty="0" err="1">
                <a:solidFill>
                  <a:srgbClr val="FF0000"/>
                </a:solidFill>
              </a:rPr>
              <a:t>mrad</a:t>
            </a:r>
            <a:endParaRPr lang="en-US" b="1" dirty="0">
              <a:solidFill>
                <a:srgbClr val="FF0000"/>
              </a:solidFill>
            </a:endParaRPr>
          </a:p>
        </p:txBody>
      </p:sp>
      <p:sp>
        <p:nvSpPr>
          <p:cNvPr id="35" name="CasellaDiTesto 34">
            <a:extLst>
              <a:ext uri="{FF2B5EF4-FFF2-40B4-BE49-F238E27FC236}">
                <a16:creationId xmlns:a16="http://schemas.microsoft.com/office/drawing/2014/main" id="{00874E6F-F433-ECD8-FC42-059889839881}"/>
              </a:ext>
            </a:extLst>
          </p:cNvPr>
          <p:cNvSpPr txBox="1"/>
          <p:nvPr/>
        </p:nvSpPr>
        <p:spPr>
          <a:xfrm>
            <a:off x="2910589" y="5806281"/>
            <a:ext cx="1703028" cy="355398"/>
          </a:xfrm>
          <a:prstGeom prst="rect">
            <a:avLst/>
          </a:prstGeom>
          <a:noFill/>
        </p:spPr>
        <p:txBody>
          <a:bodyPr wrap="square" rtlCol="0">
            <a:noAutofit/>
          </a:bodyPr>
          <a:lstStyle>
            <a:defPPr>
              <a:defRPr lang="it-IT"/>
            </a:defPPr>
            <a:lvl1pPr algn="ctr">
              <a:lnSpc>
                <a:spcPts val="1651"/>
              </a:lnSpc>
              <a:defRPr b="1">
                <a:solidFill>
                  <a:srgbClr val="FF0000"/>
                </a:solidFill>
              </a:defRPr>
            </a:lvl1pPr>
          </a:lstStyle>
          <a:p>
            <a:r>
              <a:rPr lang="en-US">
                <a:solidFill>
                  <a:schemeClr val="tx2"/>
                </a:solidFill>
              </a:rPr>
              <a:t>50 </a:t>
            </a:r>
            <a:r>
              <a:rPr lang="en-US" err="1">
                <a:solidFill>
                  <a:schemeClr val="tx2"/>
                </a:solidFill>
              </a:rPr>
              <a:t>mrad</a:t>
            </a:r>
            <a:endParaRPr lang="en-US">
              <a:solidFill>
                <a:schemeClr val="tx2"/>
              </a:solidFill>
            </a:endParaRPr>
          </a:p>
        </p:txBody>
      </p:sp>
      <p:cxnSp>
        <p:nvCxnSpPr>
          <p:cNvPr id="28" name="Connettore 2 27">
            <a:extLst>
              <a:ext uri="{FF2B5EF4-FFF2-40B4-BE49-F238E27FC236}">
                <a16:creationId xmlns:a16="http://schemas.microsoft.com/office/drawing/2014/main" id="{51A297A5-1D16-3230-9469-4D3388BE0729}"/>
              </a:ext>
            </a:extLst>
          </p:cNvPr>
          <p:cNvCxnSpPr>
            <a:cxnSpLocks/>
          </p:cNvCxnSpPr>
          <p:nvPr/>
        </p:nvCxnSpPr>
        <p:spPr>
          <a:xfrm flipH="1" flipV="1">
            <a:off x="2080150" y="5378625"/>
            <a:ext cx="1222391" cy="5794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Connettore diritto 16">
            <a:extLst>
              <a:ext uri="{FF2B5EF4-FFF2-40B4-BE49-F238E27FC236}">
                <a16:creationId xmlns:a16="http://schemas.microsoft.com/office/drawing/2014/main" id="{34834075-F0CE-95D3-0B84-2EEE704AA637}"/>
              </a:ext>
            </a:extLst>
          </p:cNvPr>
          <p:cNvCxnSpPr>
            <a:cxnSpLocks/>
            <a:stCxn id="21" idx="4"/>
          </p:cNvCxnSpPr>
          <p:nvPr/>
        </p:nvCxnSpPr>
        <p:spPr>
          <a:xfrm flipH="1">
            <a:off x="312847" y="4643453"/>
            <a:ext cx="3521008" cy="176618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Segnaposto numero diapositiva 1">
            <a:extLst>
              <a:ext uri="{FF2B5EF4-FFF2-40B4-BE49-F238E27FC236}">
                <a16:creationId xmlns:a16="http://schemas.microsoft.com/office/drawing/2014/main" id="{518A5849-89C3-87A6-D6AD-E518EC835C2A}"/>
              </a:ext>
            </a:extLst>
          </p:cNvPr>
          <p:cNvSpPr>
            <a:spLocks noGrp="1"/>
          </p:cNvSpPr>
          <p:nvPr>
            <p:ph type="sldNum" sz="quarter" idx="10"/>
          </p:nvPr>
        </p:nvSpPr>
        <p:spPr/>
        <p:txBody>
          <a:bodyPr/>
          <a:lstStyle/>
          <a:p>
            <a:fld id="{88A1DFE4-5FC5-43BD-BB7E-75EAD82B965F}" type="slidenum">
              <a:rPr lang="en-US" noProof="0" smtClean="0"/>
              <a:pPr/>
              <a:t>3</a:t>
            </a:fld>
            <a:endParaRPr lang="en-US" noProof="0"/>
          </a:p>
        </p:txBody>
      </p:sp>
      <p:sp>
        <p:nvSpPr>
          <p:cNvPr id="62" name="Titolo 4">
            <a:extLst>
              <a:ext uri="{FF2B5EF4-FFF2-40B4-BE49-F238E27FC236}">
                <a16:creationId xmlns:a16="http://schemas.microsoft.com/office/drawing/2014/main" id="{561AF5B9-F87D-05B5-485A-2F95F47E6DB0}"/>
              </a:ext>
            </a:extLst>
          </p:cNvPr>
          <p:cNvSpPr>
            <a:spLocks noGrp="1"/>
          </p:cNvSpPr>
          <p:nvPr>
            <p:ph type="title"/>
          </p:nvPr>
        </p:nvSpPr>
        <p:spPr>
          <a:xfrm>
            <a:off x="254968" y="650920"/>
            <a:ext cx="11017800" cy="1072088"/>
          </a:xfrm>
        </p:spPr>
        <p:txBody>
          <a:bodyPr vert="horz" lIns="91440" tIns="45720" rIns="91440" bIns="45720" rtlCol="0" anchor="t" anchorCtr="0">
            <a:noAutofit/>
          </a:bodyPr>
          <a:lstStyle/>
          <a:p>
            <a:r>
              <a:rPr lang="en-US" sz="3600" b="1" dirty="0"/>
              <a:t>Spatial constraints</a:t>
            </a:r>
            <a:br>
              <a:rPr lang="en-US" sz="3600" b="1" dirty="0"/>
            </a:br>
            <a:endParaRPr lang="en-US" sz="3600" b="1" dirty="0"/>
          </a:p>
        </p:txBody>
      </p:sp>
      <p:pic>
        <p:nvPicPr>
          <p:cNvPr id="24" name="Immagine 23" descr="Immagine che contiene mappa, testo">
            <a:extLst>
              <a:ext uri="{FF2B5EF4-FFF2-40B4-BE49-F238E27FC236}">
                <a16:creationId xmlns:a16="http://schemas.microsoft.com/office/drawing/2014/main" id="{8943FFD0-6592-A81A-782F-CB71E4037E75}"/>
              </a:ext>
            </a:extLst>
          </p:cNvPr>
          <p:cNvPicPr>
            <a:picLocks noChangeAspect="1"/>
          </p:cNvPicPr>
          <p:nvPr/>
        </p:nvPicPr>
        <p:blipFill rotWithShape="1">
          <a:blip r:embed="rId4">
            <a:extLst>
              <a:ext uri="{28A0092B-C50C-407E-A947-70E740481C1C}">
                <a14:useLocalDpi xmlns:a14="http://schemas.microsoft.com/office/drawing/2010/main" val="0"/>
              </a:ext>
            </a:extLst>
          </a:blip>
          <a:srcRect l="-1" t="17448" r="41973" b="19403"/>
          <a:stretch/>
        </p:blipFill>
        <p:spPr>
          <a:xfrm>
            <a:off x="5851991" y="2500942"/>
            <a:ext cx="6236877" cy="4036412"/>
          </a:xfrm>
          <a:prstGeom prst="rect">
            <a:avLst/>
          </a:prstGeom>
          <a:ln w="38100">
            <a:noFill/>
          </a:ln>
        </p:spPr>
      </p:pic>
      <p:sp>
        <p:nvSpPr>
          <p:cNvPr id="25" name="Ovale 24">
            <a:extLst>
              <a:ext uri="{FF2B5EF4-FFF2-40B4-BE49-F238E27FC236}">
                <a16:creationId xmlns:a16="http://schemas.microsoft.com/office/drawing/2014/main" id="{BF8E60BB-A612-DFF4-ABB8-879020837EAB}"/>
              </a:ext>
            </a:extLst>
          </p:cNvPr>
          <p:cNvSpPr/>
          <p:nvPr/>
        </p:nvSpPr>
        <p:spPr>
          <a:xfrm rot="21223736">
            <a:off x="5927053" y="4394290"/>
            <a:ext cx="270667" cy="1545593"/>
          </a:xfrm>
          <a:prstGeom prst="ellipse">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Connettore diritto 26">
            <a:extLst>
              <a:ext uri="{FF2B5EF4-FFF2-40B4-BE49-F238E27FC236}">
                <a16:creationId xmlns:a16="http://schemas.microsoft.com/office/drawing/2014/main" id="{E0ACDFB7-06B8-2BFB-23AC-C80843CA606D}"/>
              </a:ext>
            </a:extLst>
          </p:cNvPr>
          <p:cNvCxnSpPr>
            <a:cxnSpLocks/>
          </p:cNvCxnSpPr>
          <p:nvPr/>
        </p:nvCxnSpPr>
        <p:spPr>
          <a:xfrm flipH="1">
            <a:off x="6108335" y="4341578"/>
            <a:ext cx="5279261" cy="159934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Connettore diritto 28">
            <a:extLst>
              <a:ext uri="{FF2B5EF4-FFF2-40B4-BE49-F238E27FC236}">
                <a16:creationId xmlns:a16="http://schemas.microsoft.com/office/drawing/2014/main" id="{379C9811-4BC3-B8E6-EFE6-53A7F6CE23DB}"/>
              </a:ext>
            </a:extLst>
          </p:cNvPr>
          <p:cNvCxnSpPr>
            <a:cxnSpLocks/>
          </p:cNvCxnSpPr>
          <p:nvPr/>
        </p:nvCxnSpPr>
        <p:spPr>
          <a:xfrm flipH="1">
            <a:off x="6016627" y="4352908"/>
            <a:ext cx="5290395" cy="1939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8" name="Connettore 2 47">
            <a:extLst>
              <a:ext uri="{FF2B5EF4-FFF2-40B4-BE49-F238E27FC236}">
                <a16:creationId xmlns:a16="http://schemas.microsoft.com/office/drawing/2014/main" id="{12E741D5-2375-CF93-8452-6D8D59E62771}"/>
              </a:ext>
            </a:extLst>
          </p:cNvPr>
          <p:cNvCxnSpPr>
            <a:cxnSpLocks/>
          </p:cNvCxnSpPr>
          <p:nvPr/>
        </p:nvCxnSpPr>
        <p:spPr>
          <a:xfrm flipH="1" flipV="1">
            <a:off x="8339679" y="5389584"/>
            <a:ext cx="1627308" cy="630894"/>
          </a:xfrm>
          <a:prstGeom prst="straightConnector1">
            <a:avLst/>
          </a:prstGeom>
          <a:ln w="28575">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CasellaDiTesto 48">
            <a:extLst>
              <a:ext uri="{FF2B5EF4-FFF2-40B4-BE49-F238E27FC236}">
                <a16:creationId xmlns:a16="http://schemas.microsoft.com/office/drawing/2014/main" id="{0826BD45-DC2E-ACA9-1990-31E8A37E0044}"/>
              </a:ext>
            </a:extLst>
          </p:cNvPr>
          <p:cNvSpPr txBox="1"/>
          <p:nvPr/>
        </p:nvSpPr>
        <p:spPr>
          <a:xfrm>
            <a:off x="9843871" y="5941946"/>
            <a:ext cx="1205457" cy="386581"/>
          </a:xfrm>
          <a:prstGeom prst="rect">
            <a:avLst/>
          </a:prstGeom>
          <a:noFill/>
        </p:spPr>
        <p:txBody>
          <a:bodyPr wrap="square" rtlCol="0">
            <a:noAutofit/>
          </a:bodyPr>
          <a:lstStyle/>
          <a:p>
            <a:pPr algn="ctr">
              <a:lnSpc>
                <a:spcPts val="1651"/>
              </a:lnSpc>
            </a:pPr>
            <a:r>
              <a:rPr lang="en-US" b="1">
                <a:solidFill>
                  <a:schemeClr val="tx2"/>
                </a:solidFill>
              </a:rPr>
              <a:t>100 </a:t>
            </a:r>
            <a:r>
              <a:rPr lang="en-US" b="1" err="1">
                <a:solidFill>
                  <a:schemeClr val="tx2"/>
                </a:solidFill>
              </a:rPr>
              <a:t>mrad</a:t>
            </a:r>
            <a:endParaRPr lang="en-US" b="1">
              <a:solidFill>
                <a:schemeClr val="tx2"/>
              </a:solidFill>
            </a:endParaRPr>
          </a:p>
        </p:txBody>
      </p:sp>
      <p:sp>
        <p:nvSpPr>
          <p:cNvPr id="61" name="Esplosione: 8 punte 60">
            <a:extLst>
              <a:ext uri="{FF2B5EF4-FFF2-40B4-BE49-F238E27FC236}">
                <a16:creationId xmlns:a16="http://schemas.microsoft.com/office/drawing/2014/main" id="{820613B1-9414-0710-68DE-E9CA3010B95E}"/>
              </a:ext>
            </a:extLst>
          </p:cNvPr>
          <p:cNvSpPr/>
          <p:nvPr/>
        </p:nvSpPr>
        <p:spPr>
          <a:xfrm>
            <a:off x="11289307" y="4174681"/>
            <a:ext cx="274059" cy="331752"/>
          </a:xfrm>
          <a:prstGeom prst="irregularSeal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CasellaDiTesto 63">
            <a:extLst>
              <a:ext uri="{FF2B5EF4-FFF2-40B4-BE49-F238E27FC236}">
                <a16:creationId xmlns:a16="http://schemas.microsoft.com/office/drawing/2014/main" id="{CA593224-C123-AEA7-AFDD-1B9D0ED2084C}"/>
              </a:ext>
            </a:extLst>
          </p:cNvPr>
          <p:cNvSpPr txBox="1"/>
          <p:nvPr/>
        </p:nvSpPr>
        <p:spPr>
          <a:xfrm>
            <a:off x="103297" y="1411867"/>
            <a:ext cx="5660571" cy="1200329"/>
          </a:xfrm>
          <a:prstGeom prst="rect">
            <a:avLst/>
          </a:prstGeom>
          <a:noFill/>
        </p:spPr>
        <p:txBody>
          <a:bodyPr wrap="square">
            <a:spAutoFit/>
          </a:bodyPr>
          <a:lstStyle/>
          <a:p>
            <a:r>
              <a:rPr lang="en-US" sz="1800" dirty="0"/>
              <a:t>To achieve the required performance, it is necessary to </a:t>
            </a:r>
            <a:r>
              <a:rPr lang="en-US" dirty="0"/>
              <a:t>have</a:t>
            </a:r>
            <a:r>
              <a:rPr lang="en-US" b="1" dirty="0"/>
              <a:t> low </a:t>
            </a:r>
            <a:r>
              <a:rPr lang="en-US" sz="1800" b="1" dirty="0"/>
              <a:t>material budget</a:t>
            </a:r>
            <a:r>
              <a:rPr lang="en-US" sz="1800" dirty="0"/>
              <a:t> within the LumiCal acceptance (between </a:t>
            </a:r>
            <a:r>
              <a:rPr lang="en-US" sz="1800" b="1" dirty="0"/>
              <a:t>50 </a:t>
            </a:r>
            <a:r>
              <a:rPr lang="en-US" sz="1800" b="1" dirty="0" err="1"/>
              <a:t>mrad</a:t>
            </a:r>
            <a:r>
              <a:rPr lang="en-US" sz="1800" b="1" dirty="0"/>
              <a:t> </a:t>
            </a:r>
            <a:r>
              <a:rPr lang="en-US" sz="1800" dirty="0"/>
              <a:t>and </a:t>
            </a:r>
            <a:r>
              <a:rPr lang="en-US" sz="1800" b="1" dirty="0"/>
              <a:t>105 </a:t>
            </a:r>
            <a:r>
              <a:rPr lang="en-US" sz="1800" b="1" dirty="0" err="1"/>
              <a:t>mrad</a:t>
            </a:r>
            <a:r>
              <a:rPr lang="en-US" dirty="0"/>
              <a:t> centered on the outgoing beam pipe). </a:t>
            </a:r>
            <a:endParaRPr lang="en-US" sz="1800" dirty="0">
              <a:cs typeface="Arial"/>
            </a:endParaRPr>
          </a:p>
        </p:txBody>
      </p:sp>
      <p:sp>
        <p:nvSpPr>
          <p:cNvPr id="65" name="CasellaDiTesto 64">
            <a:extLst>
              <a:ext uri="{FF2B5EF4-FFF2-40B4-BE49-F238E27FC236}">
                <a16:creationId xmlns:a16="http://schemas.microsoft.com/office/drawing/2014/main" id="{E43FE7F4-817E-C8F9-A754-88774E998875}"/>
              </a:ext>
            </a:extLst>
          </p:cNvPr>
          <p:cNvSpPr txBox="1"/>
          <p:nvPr/>
        </p:nvSpPr>
        <p:spPr>
          <a:xfrm>
            <a:off x="5810011" y="1452892"/>
            <a:ext cx="6236358" cy="1528479"/>
          </a:xfrm>
          <a:prstGeom prst="rect">
            <a:avLst/>
          </a:prstGeom>
          <a:noFill/>
        </p:spPr>
        <p:txBody>
          <a:bodyPr wrap="square" lIns="91440" tIns="45720" rIns="91440" bIns="45720" rtlCol="0" anchor="t">
            <a:noAutofit/>
          </a:bodyPr>
          <a:lstStyle/>
          <a:p>
            <a:r>
              <a:rPr lang="en-US" dirty="0"/>
              <a:t>Every component of the MDI must stay inside the </a:t>
            </a:r>
            <a:r>
              <a:rPr lang="en-US" b="1" dirty="0"/>
              <a:t>100 </a:t>
            </a:r>
            <a:r>
              <a:rPr lang="en-US" b="1" dirty="0" err="1"/>
              <a:t>mrad</a:t>
            </a:r>
            <a:r>
              <a:rPr lang="en-US" b="1" dirty="0"/>
              <a:t> detector acceptance </a:t>
            </a:r>
            <a:r>
              <a:rPr lang="en-US" dirty="0"/>
              <a:t>cone.</a:t>
            </a:r>
          </a:p>
          <a:p>
            <a:endParaRPr lang="en-US" sz="2000" dirty="0"/>
          </a:p>
        </p:txBody>
      </p:sp>
      <p:sp>
        <p:nvSpPr>
          <p:cNvPr id="4" name="CasellaDiTesto 3">
            <a:extLst>
              <a:ext uri="{FF2B5EF4-FFF2-40B4-BE49-F238E27FC236}">
                <a16:creationId xmlns:a16="http://schemas.microsoft.com/office/drawing/2014/main" id="{4670CF58-0ED5-C3AB-2436-0DE394462A97}"/>
              </a:ext>
            </a:extLst>
          </p:cNvPr>
          <p:cNvSpPr txBox="1"/>
          <p:nvPr/>
        </p:nvSpPr>
        <p:spPr>
          <a:xfrm>
            <a:off x="4794069" y="1097280"/>
            <a:ext cx="0" cy="0"/>
          </a:xfrm>
          <a:prstGeom prst="rect">
            <a:avLst/>
          </a:prstGeom>
          <a:noFill/>
        </p:spPr>
        <p:txBody>
          <a:bodyPr wrap="none" rtlCol="0">
            <a:noAutofit/>
          </a:bodyPr>
          <a:lstStyle/>
          <a:p>
            <a:pPr algn="ctr">
              <a:lnSpc>
                <a:spcPts val="1651"/>
              </a:lnSpc>
            </a:pPr>
            <a:endParaRPr lang="en-US" sz="1200">
              <a:solidFill>
                <a:schemeClr val="bg1"/>
              </a:solidFill>
            </a:endParaRPr>
          </a:p>
        </p:txBody>
      </p:sp>
      <p:cxnSp>
        <p:nvCxnSpPr>
          <p:cNvPr id="6" name="Connettore diritto 5">
            <a:extLst>
              <a:ext uri="{FF2B5EF4-FFF2-40B4-BE49-F238E27FC236}">
                <a16:creationId xmlns:a16="http://schemas.microsoft.com/office/drawing/2014/main" id="{2A84904A-A20B-C64B-5F91-4A9730AA3CE6}"/>
              </a:ext>
            </a:extLst>
          </p:cNvPr>
          <p:cNvCxnSpPr>
            <a:cxnSpLocks/>
          </p:cNvCxnSpPr>
          <p:nvPr/>
        </p:nvCxnSpPr>
        <p:spPr>
          <a:xfrm>
            <a:off x="5658852" y="1511728"/>
            <a:ext cx="0" cy="509336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625754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barn(inVertical)">
                                      <p:cBhvr>
                                        <p:cTn id="21" dur="500"/>
                                        <p:tgtEl>
                                          <p:spTgt spid="28"/>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barn(inVertical)">
                                      <p:cBhvr>
                                        <p:cTn id="24" dur="500"/>
                                        <p:tgtEl>
                                          <p:spTgt spid="35"/>
                                        </p:tgtEl>
                                      </p:cBhvr>
                                    </p:animEffect>
                                  </p:childTnLst>
                                </p:cTn>
                              </p:par>
                              <p:par>
                                <p:cTn id="25" presetID="16" presetClass="entr" presetSubtype="21"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Vertical)">
                                      <p:cBhvr>
                                        <p:cTn id="27" dur="500"/>
                                        <p:tgtEl>
                                          <p:spTgt spid="13"/>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barn(inVertical)">
                                      <p:cBhvr>
                                        <p:cTn id="30" dur="500"/>
                                        <p:tgtEl>
                                          <p:spTgt spid="22"/>
                                        </p:tgtEl>
                                      </p:cBhvr>
                                    </p:animEffect>
                                  </p:childTnLst>
                                </p:cTn>
                              </p:par>
                              <p:par>
                                <p:cTn id="31" presetID="16" presetClass="entr" presetSubtype="21"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inVertical)">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barn(inVertical)">
                                      <p:cBhvr>
                                        <p:cTn id="38" dur="500"/>
                                        <p:tgtEl>
                                          <p:spTgt spid="34"/>
                                        </p:tgtEl>
                                      </p:cBhvr>
                                    </p:animEffect>
                                  </p:childTnLst>
                                </p:cTn>
                              </p:par>
                              <p:par>
                                <p:cTn id="39" presetID="16" presetClass="entr" presetSubtype="21"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arn(inVertical)">
                                      <p:cBhvr>
                                        <p:cTn id="41" dur="500"/>
                                        <p:tgtEl>
                                          <p:spTgt spid="26"/>
                                        </p:tgtEl>
                                      </p:cBhvr>
                                    </p:animEffect>
                                  </p:childTnLst>
                                </p:cTn>
                              </p:par>
                              <p:par>
                                <p:cTn id="42" presetID="16" presetClass="entr" presetSubtype="21"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barn(inVertical)">
                                      <p:cBhvr>
                                        <p:cTn id="44" dur="500"/>
                                        <p:tgtEl>
                                          <p:spTgt spid="17"/>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barn(inVertical)">
                                      <p:cBhvr>
                                        <p:cTn id="47" dur="500"/>
                                        <p:tgtEl>
                                          <p:spTgt spid="21"/>
                                        </p:tgtEl>
                                      </p:cBhvr>
                                    </p:animEffect>
                                  </p:childTnLst>
                                </p:cTn>
                              </p:par>
                              <p:par>
                                <p:cTn id="48" presetID="16" presetClass="entr" presetSubtype="21" fill="hold"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500"/>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500"/>
                                        <p:tgtEl>
                                          <p:spTgt spid="6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fade">
                                      <p:cBhvr>
                                        <p:cTn id="58" dur="500"/>
                                        <p:tgtEl>
                                          <p:spTgt spid="61"/>
                                        </p:tgtEl>
                                      </p:cBhvr>
                                    </p:animEffect>
                                  </p:childTnLst>
                                </p:cTn>
                              </p:par>
                              <p:par>
                                <p:cTn id="59" presetID="10" presetClass="entr" presetSubtype="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childTnLst>
                                </p:cTn>
                              </p:par>
                            </p:childTnLst>
                          </p:cTn>
                        </p:par>
                      </p:childTnLst>
                    </p:cTn>
                  </p:par>
                  <p:par>
                    <p:cTn id="62" fill="hold">
                      <p:stCondLst>
                        <p:cond delay="indefinite"/>
                      </p:stCondLst>
                      <p:childTnLst>
                        <p:par>
                          <p:cTn id="63" fill="hold">
                            <p:stCondLst>
                              <p:cond delay="0"/>
                            </p:stCondLst>
                            <p:childTnLst>
                              <p:par>
                                <p:cTn id="64" presetID="16" presetClass="entr" presetSubtype="21" fill="hold" nodeType="click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barn(inVertical)">
                                      <p:cBhvr>
                                        <p:cTn id="66" dur="500"/>
                                        <p:tgtEl>
                                          <p:spTgt spid="48"/>
                                        </p:tgtEl>
                                      </p:cBhvr>
                                    </p:animEffect>
                                  </p:childTnLst>
                                </p:cTn>
                              </p:par>
                              <p:par>
                                <p:cTn id="67" presetID="16" presetClass="entr" presetSubtype="21"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barn(inVertical)">
                                      <p:cBhvr>
                                        <p:cTn id="69" dur="500"/>
                                        <p:tgtEl>
                                          <p:spTgt spid="27"/>
                                        </p:tgtEl>
                                      </p:cBhvr>
                                    </p:animEffect>
                                  </p:childTnLst>
                                </p:cTn>
                              </p:par>
                              <p:par>
                                <p:cTn id="70" presetID="16" presetClass="entr" presetSubtype="21"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inVertical)">
                                      <p:cBhvr>
                                        <p:cTn id="72" dur="500"/>
                                        <p:tgtEl>
                                          <p:spTgt spid="25"/>
                                        </p:tgtEl>
                                      </p:cBhvr>
                                    </p:animEffect>
                                  </p:childTnLst>
                                </p:cTn>
                              </p:par>
                              <p:par>
                                <p:cTn id="73" presetID="16" presetClass="entr" presetSubtype="21" fill="hold"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barn(inVertical)">
                                      <p:cBhvr>
                                        <p:cTn id="75" dur="500"/>
                                        <p:tgtEl>
                                          <p:spTgt spid="29"/>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barn(inVertical)">
                                      <p:cBhvr>
                                        <p:cTn id="7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34" grpId="0"/>
      <p:bldP spid="35" grpId="0"/>
      <p:bldP spid="25" grpId="0" animBg="1"/>
      <p:bldP spid="49" grpId="0"/>
      <p:bldP spid="61" grpId="0" animBg="1"/>
      <p:bldP spid="64" grpId="0"/>
      <p:bldP spid="6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7B5968F6-71FB-6B55-C273-78E462643011}"/>
              </a:ext>
            </a:extLst>
          </p:cNvPr>
          <p:cNvSpPr>
            <a:spLocks noGrp="1"/>
          </p:cNvSpPr>
          <p:nvPr>
            <p:ph type="sldNum" sz="quarter" idx="10"/>
          </p:nvPr>
        </p:nvSpPr>
        <p:spPr/>
        <p:txBody>
          <a:bodyPr/>
          <a:lstStyle/>
          <a:p>
            <a:fld id="{88A1DFE4-5FC5-43BD-BB7E-75EAD82B965F}" type="slidenum">
              <a:rPr lang="en-US" noProof="0" smtClean="0"/>
              <a:pPr/>
              <a:t>4</a:t>
            </a:fld>
            <a:endParaRPr lang="en-US" noProof="0"/>
          </a:p>
        </p:txBody>
      </p:sp>
      <p:sp>
        <p:nvSpPr>
          <p:cNvPr id="5" name="Titolo 4">
            <a:extLst>
              <a:ext uri="{FF2B5EF4-FFF2-40B4-BE49-F238E27FC236}">
                <a16:creationId xmlns:a16="http://schemas.microsoft.com/office/drawing/2014/main" id="{73928C67-BFE8-A148-39FE-DEC4C9539525}"/>
              </a:ext>
            </a:extLst>
          </p:cNvPr>
          <p:cNvSpPr>
            <a:spLocks noGrp="1"/>
          </p:cNvSpPr>
          <p:nvPr>
            <p:ph type="title"/>
          </p:nvPr>
        </p:nvSpPr>
        <p:spPr>
          <a:xfrm>
            <a:off x="316080" y="629084"/>
            <a:ext cx="11017800" cy="1072088"/>
          </a:xfrm>
        </p:spPr>
        <p:txBody>
          <a:bodyPr vert="horz" lIns="91440" tIns="45720" rIns="91440" bIns="45720" rtlCol="0" anchor="t" anchorCtr="0">
            <a:noAutofit/>
          </a:bodyPr>
          <a:lstStyle/>
          <a:p>
            <a:r>
              <a:rPr lang="en-GB" sz="3600" b="1" dirty="0"/>
              <a:t>Engineered Chambers </a:t>
            </a:r>
          </a:p>
        </p:txBody>
      </p:sp>
      <p:pic>
        <p:nvPicPr>
          <p:cNvPr id="10" name="Picture 1" descr="A long black and grey object&#10;&#10;Description automatically generated with medium confidence">
            <a:extLst>
              <a:ext uri="{FF2B5EF4-FFF2-40B4-BE49-F238E27FC236}">
                <a16:creationId xmlns:a16="http://schemas.microsoft.com/office/drawing/2014/main" id="{9B9B668A-98FC-1070-99B3-C69692D392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7454" y="1787253"/>
            <a:ext cx="10996031" cy="4441663"/>
          </a:xfrm>
          <a:prstGeom prst="rect">
            <a:avLst/>
          </a:prstGeom>
        </p:spPr>
      </p:pic>
      <p:cxnSp>
        <p:nvCxnSpPr>
          <p:cNvPr id="21" name="Straight Arrow Connector 1">
            <a:extLst>
              <a:ext uri="{FF2B5EF4-FFF2-40B4-BE49-F238E27FC236}">
                <a16:creationId xmlns:a16="http://schemas.microsoft.com/office/drawing/2014/main" id="{1CF8D910-67A6-AE6D-117B-E20317F2A14D}"/>
              </a:ext>
            </a:extLst>
          </p:cNvPr>
          <p:cNvCxnSpPr/>
          <p:nvPr/>
        </p:nvCxnSpPr>
        <p:spPr>
          <a:xfrm>
            <a:off x="4694556" y="3184023"/>
            <a:ext cx="1175461" cy="81720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1">
            <a:extLst>
              <a:ext uri="{FF2B5EF4-FFF2-40B4-BE49-F238E27FC236}">
                <a16:creationId xmlns:a16="http://schemas.microsoft.com/office/drawing/2014/main" id="{FAB09709-D548-5FC1-21C4-3D3DB9657D5D}"/>
              </a:ext>
            </a:extLst>
          </p:cNvPr>
          <p:cNvCxnSpPr/>
          <p:nvPr/>
        </p:nvCxnSpPr>
        <p:spPr>
          <a:xfrm>
            <a:off x="2522275" y="4396727"/>
            <a:ext cx="198880" cy="52013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1">
            <a:extLst>
              <a:ext uri="{FF2B5EF4-FFF2-40B4-BE49-F238E27FC236}">
                <a16:creationId xmlns:a16="http://schemas.microsoft.com/office/drawing/2014/main" id="{13F9121E-F7BC-3F11-5782-F364464D64F6}"/>
              </a:ext>
            </a:extLst>
          </p:cNvPr>
          <p:cNvCxnSpPr/>
          <p:nvPr/>
        </p:nvCxnSpPr>
        <p:spPr>
          <a:xfrm>
            <a:off x="8214625" y="2454029"/>
            <a:ext cx="407684" cy="54343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 Box 2">
            <a:extLst>
              <a:ext uri="{FF2B5EF4-FFF2-40B4-BE49-F238E27FC236}">
                <a16:creationId xmlns:a16="http://schemas.microsoft.com/office/drawing/2014/main" id="{A6A52F0F-C5A1-BA66-0657-085F63DACECC}"/>
              </a:ext>
            </a:extLst>
          </p:cNvPr>
          <p:cNvSpPr txBox="1"/>
          <p:nvPr/>
        </p:nvSpPr>
        <p:spPr>
          <a:xfrm>
            <a:off x="2288498" y="2792100"/>
            <a:ext cx="3626065" cy="58400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400" kern="100" dirty="0">
                <a:effectLst/>
                <a:latin typeface="Calibri" panose="020F0502020204030204" pitchFamily="34" charset="0"/>
                <a:ea typeface="Calibri" panose="020F0502020204030204" pitchFamily="34" charset="0"/>
                <a:cs typeface="Arial" panose="020B0604020202020204" pitchFamily="34" charset="0"/>
              </a:rPr>
              <a:t>Central chamber</a:t>
            </a:r>
            <a:endParaRPr lang="it-IT" sz="24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5" name="Text Box 2">
            <a:extLst>
              <a:ext uri="{FF2B5EF4-FFF2-40B4-BE49-F238E27FC236}">
                <a16:creationId xmlns:a16="http://schemas.microsoft.com/office/drawing/2014/main" id="{A0159D62-5C4A-724D-A15E-E82A90D74AE1}"/>
              </a:ext>
            </a:extLst>
          </p:cNvPr>
          <p:cNvSpPr txBox="1"/>
          <p:nvPr/>
        </p:nvSpPr>
        <p:spPr>
          <a:xfrm>
            <a:off x="161289" y="3878347"/>
            <a:ext cx="3005620" cy="58400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400" kern="100" dirty="0">
                <a:effectLst/>
                <a:latin typeface="Calibri" panose="020F0502020204030204" pitchFamily="34" charset="0"/>
                <a:ea typeface="Calibri" panose="020F0502020204030204" pitchFamily="34" charset="0"/>
                <a:cs typeface="Arial" panose="020B0604020202020204" pitchFamily="34" charset="0"/>
              </a:rPr>
              <a:t>Conical chamber</a:t>
            </a:r>
            <a:endParaRPr lang="it-IT" sz="24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6" name="Text Box 2">
            <a:extLst>
              <a:ext uri="{FF2B5EF4-FFF2-40B4-BE49-F238E27FC236}">
                <a16:creationId xmlns:a16="http://schemas.microsoft.com/office/drawing/2014/main" id="{4E3F6FBD-E1EA-EF02-2CB9-505C08F972B9}"/>
              </a:ext>
            </a:extLst>
          </p:cNvPr>
          <p:cNvSpPr txBox="1"/>
          <p:nvPr/>
        </p:nvSpPr>
        <p:spPr>
          <a:xfrm>
            <a:off x="6103193" y="1992615"/>
            <a:ext cx="3314705" cy="72946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400" kern="100" dirty="0">
                <a:effectLst/>
                <a:latin typeface="Calibri" panose="020F0502020204030204" pitchFamily="34" charset="0"/>
                <a:ea typeface="Calibri" panose="020F0502020204030204" pitchFamily="34" charset="0"/>
                <a:cs typeface="Arial" panose="020B0604020202020204" pitchFamily="34" charset="0"/>
              </a:rPr>
              <a:t>Conical chamber</a:t>
            </a:r>
            <a:endParaRPr lang="it-IT" sz="2400" kern="100" dirty="0">
              <a:effectLst/>
              <a:latin typeface="Calibri" panose="020F0502020204030204" pitchFamily="34" charset="0"/>
              <a:ea typeface="Calibri" panose="020F0502020204030204" pitchFamily="34" charset="0"/>
              <a:cs typeface="Arial" panose="020B0604020202020204" pitchFamily="34" charset="0"/>
            </a:endParaRPr>
          </a:p>
        </p:txBody>
      </p:sp>
      <p:cxnSp>
        <p:nvCxnSpPr>
          <p:cNvPr id="27" name="Straight Connector 4">
            <a:extLst>
              <a:ext uri="{FF2B5EF4-FFF2-40B4-BE49-F238E27FC236}">
                <a16:creationId xmlns:a16="http://schemas.microsoft.com/office/drawing/2014/main" id="{E76FB31F-B3EE-035A-D9AE-EAAA6B67FB15}"/>
              </a:ext>
            </a:extLst>
          </p:cNvPr>
          <p:cNvCxnSpPr/>
          <p:nvPr/>
        </p:nvCxnSpPr>
        <p:spPr>
          <a:xfrm flipV="1">
            <a:off x="1448306" y="4845665"/>
            <a:ext cx="4355209" cy="1528023"/>
          </a:xfrm>
          <a:prstGeom prst="line">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Connector 4">
            <a:extLst>
              <a:ext uri="{FF2B5EF4-FFF2-40B4-BE49-F238E27FC236}">
                <a16:creationId xmlns:a16="http://schemas.microsoft.com/office/drawing/2014/main" id="{9D37E290-86B1-0485-309D-791C4225013B}"/>
              </a:ext>
            </a:extLst>
          </p:cNvPr>
          <p:cNvCxnSpPr/>
          <p:nvPr/>
        </p:nvCxnSpPr>
        <p:spPr>
          <a:xfrm flipV="1">
            <a:off x="7088934" y="2841449"/>
            <a:ext cx="4408452" cy="1581817"/>
          </a:xfrm>
          <a:prstGeom prst="line">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Text Box 5">
            <a:extLst>
              <a:ext uri="{FF2B5EF4-FFF2-40B4-BE49-F238E27FC236}">
                <a16:creationId xmlns:a16="http://schemas.microsoft.com/office/drawing/2014/main" id="{E83D6A3A-8CF6-8407-5EA6-BEA85CC27207}"/>
              </a:ext>
            </a:extLst>
          </p:cNvPr>
          <p:cNvSpPr txBox="1"/>
          <p:nvPr/>
        </p:nvSpPr>
        <p:spPr>
          <a:xfrm rot="20539400">
            <a:off x="5789531" y="4244844"/>
            <a:ext cx="1257059" cy="56806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400" kern="100" dirty="0">
                <a:effectLst/>
                <a:latin typeface="Calibri" panose="020F0502020204030204" pitchFamily="34" charset="0"/>
                <a:ea typeface="Calibri" panose="020F0502020204030204" pitchFamily="34" charset="0"/>
                <a:cs typeface="Arial" panose="020B0604020202020204" pitchFamily="34" charset="0"/>
              </a:rPr>
              <a:t>310 mm</a:t>
            </a:r>
            <a:endParaRPr lang="it-IT" sz="24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0" name="Text Box 5">
            <a:extLst>
              <a:ext uri="{FF2B5EF4-FFF2-40B4-BE49-F238E27FC236}">
                <a16:creationId xmlns:a16="http://schemas.microsoft.com/office/drawing/2014/main" id="{6D67FCA5-0DAE-1CA4-2DB7-1300053FE0E0}"/>
              </a:ext>
            </a:extLst>
          </p:cNvPr>
          <p:cNvSpPr txBox="1"/>
          <p:nvPr/>
        </p:nvSpPr>
        <p:spPr>
          <a:xfrm rot="20391079">
            <a:off x="8252622" y="3269144"/>
            <a:ext cx="1942614" cy="56575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400" kern="100" dirty="0">
                <a:effectLst/>
                <a:latin typeface="Calibri" panose="020F0502020204030204" pitchFamily="34" charset="0"/>
                <a:ea typeface="Calibri" panose="020F0502020204030204" pitchFamily="34" charset="0"/>
                <a:cs typeface="Arial" panose="020B0604020202020204" pitchFamily="34" charset="0"/>
              </a:rPr>
              <a:t>1020 mm</a:t>
            </a:r>
            <a:endParaRPr lang="it-IT" sz="24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1" name="Text Box 5">
            <a:extLst>
              <a:ext uri="{FF2B5EF4-FFF2-40B4-BE49-F238E27FC236}">
                <a16:creationId xmlns:a16="http://schemas.microsoft.com/office/drawing/2014/main" id="{183E3135-620F-7DF1-BBAE-420C9EF7C0DA}"/>
              </a:ext>
            </a:extLst>
          </p:cNvPr>
          <p:cNvSpPr txBox="1"/>
          <p:nvPr/>
        </p:nvSpPr>
        <p:spPr>
          <a:xfrm rot="20293468">
            <a:off x="2731580" y="5110915"/>
            <a:ext cx="1993141" cy="56575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400" kern="100" dirty="0">
                <a:effectLst/>
                <a:latin typeface="Calibri" panose="020F0502020204030204" pitchFamily="34" charset="0"/>
                <a:ea typeface="Calibri" panose="020F0502020204030204" pitchFamily="34" charset="0"/>
                <a:cs typeface="Arial" panose="020B0604020202020204" pitchFamily="34" charset="0"/>
              </a:rPr>
              <a:t>1020 mm</a:t>
            </a:r>
            <a:endParaRPr lang="it-IT" sz="2400" kern="100" dirty="0">
              <a:effectLst/>
              <a:latin typeface="Calibri" panose="020F0502020204030204" pitchFamily="34" charset="0"/>
              <a:ea typeface="Calibri" panose="020F0502020204030204" pitchFamily="34" charset="0"/>
              <a:cs typeface="Arial" panose="020B0604020202020204" pitchFamily="34" charset="0"/>
            </a:endParaRPr>
          </a:p>
        </p:txBody>
      </p:sp>
      <p:cxnSp>
        <p:nvCxnSpPr>
          <p:cNvPr id="20" name="Straight Connector 4">
            <a:extLst>
              <a:ext uri="{FF2B5EF4-FFF2-40B4-BE49-F238E27FC236}">
                <a16:creationId xmlns:a16="http://schemas.microsoft.com/office/drawing/2014/main" id="{EDF01AC2-C2F7-A985-4F04-B7978DBA3B7A}"/>
              </a:ext>
            </a:extLst>
          </p:cNvPr>
          <p:cNvCxnSpPr/>
          <p:nvPr/>
        </p:nvCxnSpPr>
        <p:spPr>
          <a:xfrm flipV="1">
            <a:off x="5914563" y="4423264"/>
            <a:ext cx="1128735" cy="393143"/>
          </a:xfrm>
          <a:prstGeom prst="line">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Connector 3">
            <a:extLst>
              <a:ext uri="{FF2B5EF4-FFF2-40B4-BE49-F238E27FC236}">
                <a16:creationId xmlns:a16="http://schemas.microsoft.com/office/drawing/2014/main" id="{FFE117CD-CC94-A7E3-6FE3-AD8F3ED29A6E}"/>
              </a:ext>
            </a:extLst>
          </p:cNvPr>
          <p:cNvCxnSpPr/>
          <p:nvPr/>
        </p:nvCxnSpPr>
        <p:spPr>
          <a:xfrm>
            <a:off x="5522092" y="4305399"/>
            <a:ext cx="581101" cy="85167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3">
            <a:extLst>
              <a:ext uri="{FF2B5EF4-FFF2-40B4-BE49-F238E27FC236}">
                <a16:creationId xmlns:a16="http://schemas.microsoft.com/office/drawing/2014/main" id="{A8D1A7FD-10F5-B426-C25C-C78A2BE2FAA6}"/>
              </a:ext>
            </a:extLst>
          </p:cNvPr>
          <p:cNvCxnSpPr/>
          <p:nvPr/>
        </p:nvCxnSpPr>
        <p:spPr>
          <a:xfrm>
            <a:off x="6769481" y="4001226"/>
            <a:ext cx="470731" cy="7021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3">
            <a:extLst>
              <a:ext uri="{FF2B5EF4-FFF2-40B4-BE49-F238E27FC236}">
                <a16:creationId xmlns:a16="http://schemas.microsoft.com/office/drawing/2014/main" id="{ABB8866D-239F-F8C1-3F0B-A0587E5F3F9D}"/>
              </a:ext>
            </a:extLst>
          </p:cNvPr>
          <p:cNvCxnSpPr/>
          <p:nvPr/>
        </p:nvCxnSpPr>
        <p:spPr>
          <a:xfrm>
            <a:off x="11296587" y="2330441"/>
            <a:ext cx="353680" cy="66701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3">
            <a:extLst>
              <a:ext uri="{FF2B5EF4-FFF2-40B4-BE49-F238E27FC236}">
                <a16:creationId xmlns:a16="http://schemas.microsoft.com/office/drawing/2014/main" id="{674C72B1-AF5B-0B09-5599-907F1B3B313A}"/>
              </a:ext>
            </a:extLst>
          </p:cNvPr>
          <p:cNvCxnSpPr/>
          <p:nvPr/>
        </p:nvCxnSpPr>
        <p:spPr>
          <a:xfrm>
            <a:off x="1001071" y="5739014"/>
            <a:ext cx="570452" cy="79896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1">
            <a:extLst>
              <a:ext uri="{FF2B5EF4-FFF2-40B4-BE49-F238E27FC236}">
                <a16:creationId xmlns:a16="http://schemas.microsoft.com/office/drawing/2014/main" id="{AC6F74CC-7C90-68E3-DEC3-FDF531EDD16A}"/>
              </a:ext>
            </a:extLst>
          </p:cNvPr>
          <p:cNvCxnSpPr/>
          <p:nvPr/>
        </p:nvCxnSpPr>
        <p:spPr>
          <a:xfrm flipH="1">
            <a:off x="6226411" y="3458256"/>
            <a:ext cx="136908" cy="42009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 Box 2">
            <a:extLst>
              <a:ext uri="{FF2B5EF4-FFF2-40B4-BE49-F238E27FC236}">
                <a16:creationId xmlns:a16="http://schemas.microsoft.com/office/drawing/2014/main" id="{86399DEB-8DB1-074A-9C3F-DB473A51C561}"/>
              </a:ext>
            </a:extLst>
          </p:cNvPr>
          <p:cNvSpPr txBox="1"/>
          <p:nvPr/>
        </p:nvSpPr>
        <p:spPr>
          <a:xfrm>
            <a:off x="6129053" y="2997461"/>
            <a:ext cx="640428" cy="5840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400" kern="100">
                <a:effectLst/>
                <a:latin typeface="Calibri" panose="020F0502020204030204" pitchFamily="34" charset="0"/>
                <a:ea typeface="Calibri" panose="020F0502020204030204" pitchFamily="34" charset="0"/>
                <a:cs typeface="Arial" panose="020B0604020202020204" pitchFamily="34" charset="0"/>
              </a:rPr>
              <a:t>IP</a:t>
            </a:r>
            <a:endParaRPr lang="it-IT" sz="2400" kern="100">
              <a:effectLst/>
              <a:latin typeface="Calibri" panose="020F0502020204030204" pitchFamily="34" charset="0"/>
              <a:ea typeface="Calibri" panose="020F0502020204030204" pitchFamily="34" charset="0"/>
              <a:cs typeface="Arial" panose="020B0604020202020204" pitchFamily="34" charset="0"/>
            </a:endParaRPr>
          </a:p>
        </p:txBody>
      </p:sp>
      <p:sp>
        <p:nvSpPr>
          <p:cNvPr id="3" name="CasellaDiTesto 2">
            <a:extLst>
              <a:ext uri="{FF2B5EF4-FFF2-40B4-BE49-F238E27FC236}">
                <a16:creationId xmlns:a16="http://schemas.microsoft.com/office/drawing/2014/main" id="{AAE4A8EC-BDB7-07E7-5C1F-5CFB6EB2C895}"/>
              </a:ext>
            </a:extLst>
          </p:cNvPr>
          <p:cNvSpPr txBox="1"/>
          <p:nvPr/>
        </p:nvSpPr>
        <p:spPr>
          <a:xfrm>
            <a:off x="316080" y="1209900"/>
            <a:ext cx="3603059" cy="1154706"/>
          </a:xfrm>
          <a:prstGeom prst="rect">
            <a:avLst/>
          </a:prstGeom>
          <a:noFill/>
        </p:spPr>
        <p:txBody>
          <a:bodyPr wrap="square" rtlCol="0">
            <a:noAutofit/>
          </a:bodyPr>
          <a:lstStyle/>
          <a:p>
            <a:pPr marL="171450" indent="-171450">
              <a:buFont typeface="Arial" panose="020B0604020202020204" pitchFamily="34" charset="0"/>
              <a:buChar char="•"/>
            </a:pPr>
            <a:r>
              <a:rPr lang="en-GB" sz="1600" dirty="0"/>
              <a:t>Engineered design </a:t>
            </a:r>
          </a:p>
          <a:p>
            <a:pPr marL="171450" indent="-171450">
              <a:buFont typeface="Arial" panose="020B0604020202020204" pitchFamily="34" charset="0"/>
              <a:buChar char="•"/>
            </a:pPr>
            <a:r>
              <a:rPr lang="en-GB" sz="1600" dirty="0"/>
              <a:t>Thermal simulation</a:t>
            </a:r>
          </a:p>
          <a:p>
            <a:pPr marL="171450" indent="-171450">
              <a:buFont typeface="Arial" panose="020B0604020202020204" pitchFamily="34" charset="0"/>
              <a:buChar char="•"/>
            </a:pPr>
            <a:r>
              <a:rPr lang="en-GB" sz="1600" dirty="0"/>
              <a:t>Structural simulation</a:t>
            </a:r>
          </a:p>
          <a:p>
            <a:pPr marL="171450" indent="-171450">
              <a:buFont typeface="Arial" panose="020B0604020202020204" pitchFamily="34" charset="0"/>
              <a:buChar char="•"/>
            </a:pPr>
            <a:r>
              <a:rPr lang="en-GB" sz="1600" dirty="0"/>
              <a:t>Ready for the manufacturing phase</a:t>
            </a:r>
          </a:p>
        </p:txBody>
      </p:sp>
    </p:spTree>
    <p:extLst>
      <p:ext uri="{BB962C8B-B14F-4D97-AF65-F5344CB8AC3E}">
        <p14:creationId xmlns:p14="http://schemas.microsoft.com/office/powerpoint/2010/main" val="334195558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par>
                                <p:cTn id="24" presetID="10" presetClass="entr" presetSubtype="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par>
                                <p:cTn id="56" presetID="10" presetClass="entr" presetSubtype="0" fill="hold"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500"/>
                                        <p:tgtEl>
                                          <p:spTgt spid="1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9" grpId="0"/>
      <p:bldP spid="30" grpId="0"/>
      <p:bldP spid="31"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0967747F-6650-C7CC-3BC7-27ECB090609B}"/>
              </a:ext>
            </a:extLst>
          </p:cNvPr>
          <p:cNvSpPr>
            <a:spLocks noGrp="1"/>
          </p:cNvSpPr>
          <p:nvPr>
            <p:ph type="sldNum" sz="quarter" idx="10"/>
          </p:nvPr>
        </p:nvSpPr>
        <p:spPr/>
        <p:txBody>
          <a:bodyPr/>
          <a:lstStyle/>
          <a:p>
            <a:fld id="{88A1DFE4-5FC5-43BD-BB7E-75EAD82B965F}" type="slidenum">
              <a:rPr lang="en-US" noProof="0" smtClean="0"/>
              <a:pPr/>
              <a:t>5</a:t>
            </a:fld>
            <a:endParaRPr lang="en-US" noProof="0"/>
          </a:p>
        </p:txBody>
      </p:sp>
      <p:pic>
        <p:nvPicPr>
          <p:cNvPr id="7" name="Immagine 6" descr="Immagine che contiene arma&#10;&#10;Descrizione generata automaticamente">
            <a:extLst>
              <a:ext uri="{FF2B5EF4-FFF2-40B4-BE49-F238E27FC236}">
                <a16:creationId xmlns:a16="http://schemas.microsoft.com/office/drawing/2014/main" id="{224029AA-FC08-C325-FED1-E93C5F40F2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9731"/>
            <a:ext cx="12192000" cy="4098399"/>
          </a:xfrm>
          <a:prstGeom prst="rect">
            <a:avLst/>
          </a:prstGeom>
        </p:spPr>
      </p:pic>
      <p:sp>
        <p:nvSpPr>
          <p:cNvPr id="3" name="Title 4">
            <a:extLst>
              <a:ext uri="{FF2B5EF4-FFF2-40B4-BE49-F238E27FC236}">
                <a16:creationId xmlns:a16="http://schemas.microsoft.com/office/drawing/2014/main" id="{5B1A0ECE-8D25-E811-610A-FE08F11A4324}"/>
              </a:ext>
            </a:extLst>
          </p:cNvPr>
          <p:cNvSpPr>
            <a:spLocks noGrp="1"/>
          </p:cNvSpPr>
          <p:nvPr>
            <p:ph type="title"/>
          </p:nvPr>
        </p:nvSpPr>
        <p:spPr>
          <a:xfrm>
            <a:off x="377134" y="652240"/>
            <a:ext cx="11017800" cy="1072088"/>
          </a:xfrm>
        </p:spPr>
        <p:txBody>
          <a:bodyPr/>
          <a:lstStyle/>
          <a:p>
            <a:r>
              <a:rPr lang="en-US" sz="3600" b="1" dirty="0"/>
              <a:t>Central chamber</a:t>
            </a:r>
            <a:endParaRPr lang="en-US" sz="3600" dirty="0"/>
          </a:p>
        </p:txBody>
      </p:sp>
      <p:sp>
        <p:nvSpPr>
          <p:cNvPr id="4" name="TextBox 7">
            <a:extLst>
              <a:ext uri="{FF2B5EF4-FFF2-40B4-BE49-F238E27FC236}">
                <a16:creationId xmlns:a16="http://schemas.microsoft.com/office/drawing/2014/main" id="{0C714068-CFDB-97BB-E0BA-AE31731150DA}"/>
              </a:ext>
            </a:extLst>
          </p:cNvPr>
          <p:cNvSpPr txBox="1"/>
          <p:nvPr/>
        </p:nvSpPr>
        <p:spPr>
          <a:xfrm>
            <a:off x="184751" y="1147446"/>
            <a:ext cx="5650128" cy="2259236"/>
          </a:xfrm>
          <a:prstGeom prst="rect">
            <a:avLst/>
          </a:prstGeom>
          <a:noFill/>
        </p:spPr>
        <p:txBody>
          <a:bodyPr wrap="square" rtlCol="0">
            <a:noAutofit/>
          </a:bodyPr>
          <a:lstStyle/>
          <a:p>
            <a:r>
              <a:rPr lang="en-US" dirty="0"/>
              <a:t>The main characteristics:</a:t>
            </a:r>
          </a:p>
          <a:p>
            <a:pPr marL="285750" indent="-285750">
              <a:buFont typeface="Arial" panose="020B0604020202020204" pitchFamily="34" charset="0"/>
              <a:buChar char="•"/>
            </a:pPr>
            <a:r>
              <a:rPr lang="en-US" b="1" dirty="0"/>
              <a:t>AlBeMet 162 </a:t>
            </a:r>
            <a:r>
              <a:rPr lang="en-US" dirty="0"/>
              <a:t>as main material </a:t>
            </a:r>
          </a:p>
          <a:p>
            <a:pPr marL="285750" indent="-285750">
              <a:buFont typeface="Arial" panose="020B0604020202020204" pitchFamily="34" charset="0"/>
              <a:buChar char="•"/>
            </a:pPr>
            <a:r>
              <a:rPr lang="en-US" b="1" dirty="0"/>
              <a:t>Three layers </a:t>
            </a:r>
            <a:r>
              <a:rPr lang="en-US" dirty="0"/>
              <a:t>from 0-90 mm from IP</a:t>
            </a:r>
          </a:p>
          <a:p>
            <a:pPr marL="536575" indent="-268288">
              <a:buFont typeface="Wingdings" panose="05000000000000000000" pitchFamily="2" charset="2"/>
              <a:buChar char="Ø"/>
            </a:pPr>
            <a:r>
              <a:rPr lang="en-US" dirty="0"/>
              <a:t>0.35 mm of AlBeMet162 (62% Be, 38% Al)</a:t>
            </a:r>
          </a:p>
          <a:p>
            <a:pPr marL="536575" indent="-268288">
              <a:buFont typeface="Wingdings" panose="05000000000000000000" pitchFamily="2" charset="2"/>
              <a:buChar char="Ø"/>
            </a:pPr>
            <a:r>
              <a:rPr lang="en-US" dirty="0"/>
              <a:t>1 mm gap for Paraffin </a:t>
            </a:r>
          </a:p>
          <a:p>
            <a:pPr marL="536575" indent="-268288">
              <a:buFont typeface="Wingdings" panose="05000000000000000000" pitchFamily="2" charset="2"/>
              <a:buChar char="Ø"/>
            </a:pPr>
            <a:r>
              <a:rPr lang="en-US" dirty="0"/>
              <a:t>0.35 mm of AlBeMet162 </a:t>
            </a:r>
          </a:p>
          <a:p>
            <a:pPr marL="268288" indent="-268288">
              <a:buFont typeface="Arial" panose="020B0604020202020204" pitchFamily="34" charset="0"/>
              <a:buChar char="•"/>
            </a:pPr>
            <a:r>
              <a:rPr lang="en-US" dirty="0"/>
              <a:t>Paraffin as coolant </a:t>
            </a:r>
          </a:p>
          <a:p>
            <a:pPr marL="268288" indent="-268288">
              <a:buFont typeface="Arial" panose="020B0604020202020204" pitchFamily="34" charset="0"/>
              <a:buChar char="•"/>
            </a:pPr>
            <a:r>
              <a:rPr lang="en-US" dirty="0"/>
              <a:t>Geometry studied to integrate the central chamber with the vertex detector</a:t>
            </a:r>
          </a:p>
          <a:p>
            <a:pPr algn="ctr"/>
            <a:r>
              <a:rPr lang="en-US" dirty="0"/>
              <a:t> </a:t>
            </a:r>
          </a:p>
        </p:txBody>
      </p:sp>
      <p:grpSp>
        <p:nvGrpSpPr>
          <p:cNvPr id="6" name="Group 34">
            <a:extLst>
              <a:ext uri="{FF2B5EF4-FFF2-40B4-BE49-F238E27FC236}">
                <a16:creationId xmlns:a16="http://schemas.microsoft.com/office/drawing/2014/main" id="{E6FB7B39-8EA5-EDC1-970F-E75530126DFD}"/>
              </a:ext>
            </a:extLst>
          </p:cNvPr>
          <p:cNvGrpSpPr/>
          <p:nvPr/>
        </p:nvGrpSpPr>
        <p:grpSpPr>
          <a:xfrm>
            <a:off x="4252591" y="4242595"/>
            <a:ext cx="7793782" cy="2385341"/>
            <a:chOff x="4398218" y="4429631"/>
            <a:chExt cx="7793782" cy="2385341"/>
          </a:xfrm>
        </p:grpSpPr>
        <p:grpSp>
          <p:nvGrpSpPr>
            <p:cNvPr id="8" name="Group 33">
              <a:extLst>
                <a:ext uri="{FF2B5EF4-FFF2-40B4-BE49-F238E27FC236}">
                  <a16:creationId xmlns:a16="http://schemas.microsoft.com/office/drawing/2014/main" id="{F0710F77-EB5C-8F94-8DCF-F0F48154D792}"/>
                </a:ext>
              </a:extLst>
            </p:cNvPr>
            <p:cNvGrpSpPr/>
            <p:nvPr/>
          </p:nvGrpSpPr>
          <p:grpSpPr>
            <a:xfrm>
              <a:off x="4398218" y="4429631"/>
              <a:ext cx="7793782" cy="2385341"/>
              <a:chOff x="4398218" y="4429631"/>
              <a:chExt cx="7793782" cy="2385341"/>
            </a:xfrm>
          </p:grpSpPr>
          <p:grpSp>
            <p:nvGrpSpPr>
              <p:cNvPr id="11" name="Group 37">
                <a:extLst>
                  <a:ext uri="{FF2B5EF4-FFF2-40B4-BE49-F238E27FC236}">
                    <a16:creationId xmlns:a16="http://schemas.microsoft.com/office/drawing/2014/main" id="{ED944545-769B-62F4-3C4E-DE15CD9E5AA4}"/>
                  </a:ext>
                </a:extLst>
              </p:cNvPr>
              <p:cNvGrpSpPr/>
              <p:nvPr/>
            </p:nvGrpSpPr>
            <p:grpSpPr>
              <a:xfrm>
                <a:off x="4398218" y="4429631"/>
                <a:ext cx="7793782" cy="2385341"/>
                <a:chOff x="636934" y="3255779"/>
                <a:chExt cx="11736303" cy="3591977"/>
              </a:xfrm>
            </p:grpSpPr>
            <p:grpSp>
              <p:nvGrpSpPr>
                <p:cNvPr id="18" name="Gruppo 4">
                  <a:extLst>
                    <a:ext uri="{FF2B5EF4-FFF2-40B4-BE49-F238E27FC236}">
                      <a16:creationId xmlns:a16="http://schemas.microsoft.com/office/drawing/2014/main" id="{72F6A9D8-7A9B-5814-3E33-6A726B9420DB}"/>
                    </a:ext>
                  </a:extLst>
                </p:cNvPr>
                <p:cNvGrpSpPr/>
                <p:nvPr/>
              </p:nvGrpSpPr>
              <p:grpSpPr>
                <a:xfrm>
                  <a:off x="636934" y="3255779"/>
                  <a:ext cx="11736303" cy="3490451"/>
                  <a:chOff x="622549" y="3331526"/>
                  <a:chExt cx="11736303" cy="3490451"/>
                </a:xfrm>
              </p:grpSpPr>
              <p:pic>
                <p:nvPicPr>
                  <p:cNvPr id="20" name="Immagine 18">
                    <a:extLst>
                      <a:ext uri="{FF2B5EF4-FFF2-40B4-BE49-F238E27FC236}">
                        <a16:creationId xmlns:a16="http://schemas.microsoft.com/office/drawing/2014/main" id="{79606A85-B962-5B6E-BF1C-C8C33B8A3F80}"/>
                      </a:ext>
                    </a:extLst>
                  </p:cNvPr>
                  <p:cNvPicPr>
                    <a:picLocks noChangeAspect="1"/>
                  </p:cNvPicPr>
                  <p:nvPr/>
                </p:nvPicPr>
                <p:blipFill rotWithShape="1">
                  <a:blip r:embed="rId3"/>
                  <a:srcRect t="2897" r="648" b="3752"/>
                  <a:stretch/>
                </p:blipFill>
                <p:spPr>
                  <a:xfrm rot="21411399">
                    <a:off x="622549" y="3331526"/>
                    <a:ext cx="11736303" cy="3269470"/>
                  </a:xfrm>
                  <a:prstGeom prst="snip2DiagRect">
                    <a:avLst>
                      <a:gd name="adj1" fmla="val 50000"/>
                      <a:gd name="adj2" fmla="val 9106"/>
                    </a:avLst>
                  </a:prstGeom>
                </p:spPr>
              </p:pic>
              <p:grpSp>
                <p:nvGrpSpPr>
                  <p:cNvPr id="21" name="Gruppo 46">
                    <a:extLst>
                      <a:ext uri="{FF2B5EF4-FFF2-40B4-BE49-F238E27FC236}">
                        <a16:creationId xmlns:a16="http://schemas.microsoft.com/office/drawing/2014/main" id="{A4A0ACE9-0818-E932-10A5-026FFEA2B4D3}"/>
                      </a:ext>
                    </a:extLst>
                  </p:cNvPr>
                  <p:cNvGrpSpPr/>
                  <p:nvPr/>
                </p:nvGrpSpPr>
                <p:grpSpPr>
                  <a:xfrm>
                    <a:off x="5490268" y="5702313"/>
                    <a:ext cx="3346618" cy="1119664"/>
                    <a:chOff x="5490268" y="5702313"/>
                    <a:chExt cx="3346618" cy="1119664"/>
                  </a:xfrm>
                </p:grpSpPr>
                <p:cxnSp>
                  <p:nvCxnSpPr>
                    <p:cNvPr id="30" name="Connettore 2 44">
                      <a:extLst>
                        <a:ext uri="{FF2B5EF4-FFF2-40B4-BE49-F238E27FC236}">
                          <a16:creationId xmlns:a16="http://schemas.microsoft.com/office/drawing/2014/main" id="{32041436-3651-25B4-778D-1204EE95AA4C}"/>
                        </a:ext>
                      </a:extLst>
                    </p:cNvPr>
                    <p:cNvCxnSpPr>
                      <a:cxnSpLocks/>
                    </p:cNvCxnSpPr>
                    <p:nvPr/>
                  </p:nvCxnSpPr>
                  <p:spPr>
                    <a:xfrm flipH="1" flipV="1">
                      <a:off x="5694617" y="5702313"/>
                      <a:ext cx="417885" cy="61164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CasellaDiTesto 45">
                      <a:extLst>
                        <a:ext uri="{FF2B5EF4-FFF2-40B4-BE49-F238E27FC236}">
                          <a16:creationId xmlns:a16="http://schemas.microsoft.com/office/drawing/2014/main" id="{12C04A6D-756F-230B-506A-ECA511389654}"/>
                        </a:ext>
                      </a:extLst>
                    </p:cNvPr>
                    <p:cNvSpPr txBox="1"/>
                    <p:nvPr/>
                  </p:nvSpPr>
                  <p:spPr>
                    <a:xfrm>
                      <a:off x="5490268" y="6500244"/>
                      <a:ext cx="3346618" cy="321733"/>
                    </a:xfrm>
                    <a:prstGeom prst="rect">
                      <a:avLst/>
                    </a:prstGeom>
                    <a:noFill/>
                  </p:spPr>
                  <p:txBody>
                    <a:bodyPr wrap="square" rtlCol="0">
                      <a:noAutofit/>
                    </a:bodyPr>
                    <a:lstStyle/>
                    <a:p>
                      <a:pPr algn="ctr">
                        <a:lnSpc>
                          <a:spcPts val="1651"/>
                        </a:lnSpc>
                      </a:pPr>
                      <a:r>
                        <a:rPr lang="en-US" sz="1200" dirty="0"/>
                        <a:t>Double layer of AlBeMet162</a:t>
                      </a:r>
                    </a:p>
                  </p:txBody>
                </p:sp>
              </p:grpSp>
              <p:grpSp>
                <p:nvGrpSpPr>
                  <p:cNvPr id="22" name="Gruppo 47">
                    <a:extLst>
                      <a:ext uri="{FF2B5EF4-FFF2-40B4-BE49-F238E27FC236}">
                        <a16:creationId xmlns:a16="http://schemas.microsoft.com/office/drawing/2014/main" id="{85CACEB4-A75E-E1E3-846A-D8C4CF3D0ECE}"/>
                      </a:ext>
                    </a:extLst>
                  </p:cNvPr>
                  <p:cNvGrpSpPr/>
                  <p:nvPr/>
                </p:nvGrpSpPr>
                <p:grpSpPr>
                  <a:xfrm>
                    <a:off x="2484279" y="6587613"/>
                    <a:ext cx="2427148" cy="166700"/>
                    <a:chOff x="4312692" y="6029119"/>
                    <a:chExt cx="1758498" cy="384393"/>
                  </a:xfrm>
                </p:grpSpPr>
                <p:cxnSp>
                  <p:nvCxnSpPr>
                    <p:cNvPr id="28" name="Connettore 2 27">
                      <a:extLst>
                        <a:ext uri="{FF2B5EF4-FFF2-40B4-BE49-F238E27FC236}">
                          <a16:creationId xmlns:a16="http://schemas.microsoft.com/office/drawing/2014/main" id="{1222F119-C715-EDA8-3E58-B2A808680B81}"/>
                        </a:ext>
                      </a:extLst>
                    </p:cNvPr>
                    <p:cNvCxnSpPr>
                      <a:cxnSpLocks/>
                    </p:cNvCxnSpPr>
                    <p:nvPr/>
                  </p:nvCxnSpPr>
                  <p:spPr>
                    <a:xfrm flipH="1" flipV="1">
                      <a:off x="4312692" y="6092646"/>
                      <a:ext cx="218565" cy="30708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CasellaDiTesto 28">
                      <a:extLst>
                        <a:ext uri="{FF2B5EF4-FFF2-40B4-BE49-F238E27FC236}">
                          <a16:creationId xmlns:a16="http://schemas.microsoft.com/office/drawing/2014/main" id="{7CB3F7AD-257C-A374-AA44-93C5623EBDFF}"/>
                        </a:ext>
                      </a:extLst>
                    </p:cNvPr>
                    <p:cNvSpPr txBox="1"/>
                    <p:nvPr/>
                  </p:nvSpPr>
                  <p:spPr>
                    <a:xfrm>
                      <a:off x="4421974" y="6029119"/>
                      <a:ext cx="1649216" cy="384393"/>
                    </a:xfrm>
                    <a:prstGeom prst="rect">
                      <a:avLst/>
                    </a:prstGeom>
                    <a:noFill/>
                  </p:spPr>
                  <p:txBody>
                    <a:bodyPr wrap="square" rtlCol="0">
                      <a:noAutofit/>
                    </a:bodyPr>
                    <a:lstStyle/>
                    <a:p>
                      <a:pPr algn="ctr">
                        <a:lnSpc>
                          <a:spcPts val="1651"/>
                        </a:lnSpc>
                      </a:pPr>
                      <a:r>
                        <a:rPr lang="en-US" sz="1200" dirty="0"/>
                        <a:t>Outlet for paraffin</a:t>
                      </a:r>
                    </a:p>
                  </p:txBody>
                </p:sp>
              </p:grpSp>
              <p:cxnSp>
                <p:nvCxnSpPr>
                  <p:cNvPr id="23" name="Connettore 2 51">
                    <a:extLst>
                      <a:ext uri="{FF2B5EF4-FFF2-40B4-BE49-F238E27FC236}">
                        <a16:creationId xmlns:a16="http://schemas.microsoft.com/office/drawing/2014/main" id="{BA47C9D7-2D9B-D240-AEB3-EDD6E9A532B9}"/>
                      </a:ext>
                    </a:extLst>
                  </p:cNvPr>
                  <p:cNvCxnSpPr>
                    <a:cxnSpLocks/>
                  </p:cNvCxnSpPr>
                  <p:nvPr/>
                </p:nvCxnSpPr>
                <p:spPr>
                  <a:xfrm flipH="1" flipV="1">
                    <a:off x="7708792" y="5225193"/>
                    <a:ext cx="270340" cy="36145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CasellaDiTesto 60">
                    <a:extLst>
                      <a:ext uri="{FF2B5EF4-FFF2-40B4-BE49-F238E27FC236}">
                        <a16:creationId xmlns:a16="http://schemas.microsoft.com/office/drawing/2014/main" id="{D796EE3D-A027-6DBF-0B9C-0459A45D60B8}"/>
                      </a:ext>
                    </a:extLst>
                  </p:cNvPr>
                  <p:cNvSpPr txBox="1"/>
                  <p:nvPr/>
                </p:nvSpPr>
                <p:spPr>
                  <a:xfrm>
                    <a:off x="6838750" y="3584972"/>
                    <a:ext cx="2079188" cy="562280"/>
                  </a:xfrm>
                  <a:prstGeom prst="rect">
                    <a:avLst/>
                  </a:prstGeom>
                  <a:noFill/>
                </p:spPr>
                <p:txBody>
                  <a:bodyPr wrap="square" rtlCol="0">
                    <a:noAutofit/>
                  </a:bodyPr>
                  <a:lstStyle/>
                  <a:p>
                    <a:pPr algn="ctr">
                      <a:lnSpc>
                        <a:spcPts val="1651"/>
                      </a:lnSpc>
                    </a:pPr>
                    <a:r>
                      <a:rPr lang="en-US" sz="1200" dirty="0"/>
                      <a:t>Cooling channel</a:t>
                    </a:r>
                  </a:p>
                </p:txBody>
              </p:sp>
              <p:grpSp>
                <p:nvGrpSpPr>
                  <p:cNvPr id="25" name="Gruppo 67">
                    <a:extLst>
                      <a:ext uri="{FF2B5EF4-FFF2-40B4-BE49-F238E27FC236}">
                        <a16:creationId xmlns:a16="http://schemas.microsoft.com/office/drawing/2014/main" id="{81502E04-0EE5-B7B2-6494-0240BF2A8285}"/>
                      </a:ext>
                    </a:extLst>
                  </p:cNvPr>
                  <p:cNvGrpSpPr/>
                  <p:nvPr/>
                </p:nvGrpSpPr>
                <p:grpSpPr>
                  <a:xfrm>
                    <a:off x="9045795" y="4610598"/>
                    <a:ext cx="2295092" cy="519046"/>
                    <a:chOff x="3851613" y="6635258"/>
                    <a:chExt cx="2295092" cy="1196871"/>
                  </a:xfrm>
                </p:grpSpPr>
                <p:cxnSp>
                  <p:nvCxnSpPr>
                    <p:cNvPr id="26" name="Connettore 2 68">
                      <a:extLst>
                        <a:ext uri="{FF2B5EF4-FFF2-40B4-BE49-F238E27FC236}">
                          <a16:creationId xmlns:a16="http://schemas.microsoft.com/office/drawing/2014/main" id="{9C083B70-90D4-90EB-B067-60C76FCBDF8E}"/>
                        </a:ext>
                      </a:extLst>
                    </p:cNvPr>
                    <p:cNvCxnSpPr>
                      <a:cxnSpLocks/>
                    </p:cNvCxnSpPr>
                    <p:nvPr/>
                  </p:nvCxnSpPr>
                  <p:spPr>
                    <a:xfrm flipV="1">
                      <a:off x="5303785" y="6635258"/>
                      <a:ext cx="220579" cy="68219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CasellaDiTesto 69">
                      <a:extLst>
                        <a:ext uri="{FF2B5EF4-FFF2-40B4-BE49-F238E27FC236}">
                          <a16:creationId xmlns:a16="http://schemas.microsoft.com/office/drawing/2014/main" id="{9CEE98DB-AF8B-C617-82FC-597A9D652E17}"/>
                        </a:ext>
                      </a:extLst>
                    </p:cNvPr>
                    <p:cNvSpPr txBox="1"/>
                    <p:nvPr/>
                  </p:nvSpPr>
                  <p:spPr>
                    <a:xfrm>
                      <a:off x="3851613" y="7069418"/>
                      <a:ext cx="2295092" cy="762711"/>
                    </a:xfrm>
                    <a:prstGeom prst="rect">
                      <a:avLst/>
                    </a:prstGeom>
                    <a:noFill/>
                  </p:spPr>
                  <p:txBody>
                    <a:bodyPr wrap="square" rtlCol="0">
                      <a:noAutofit/>
                    </a:bodyPr>
                    <a:lstStyle/>
                    <a:p>
                      <a:pPr algn="ctr">
                        <a:lnSpc>
                          <a:spcPts val="1651"/>
                        </a:lnSpc>
                      </a:pPr>
                      <a:r>
                        <a:rPr lang="en-US" sz="1200" dirty="0"/>
                        <a:t>Inlet for paraffin</a:t>
                      </a:r>
                    </a:p>
                  </p:txBody>
                </p:sp>
              </p:grpSp>
            </p:grpSp>
            <p:sp>
              <p:nvSpPr>
                <p:cNvPr id="19" name="CasellaDiTesto 26">
                  <a:extLst>
                    <a:ext uri="{FF2B5EF4-FFF2-40B4-BE49-F238E27FC236}">
                      <a16:creationId xmlns:a16="http://schemas.microsoft.com/office/drawing/2014/main" id="{BFC595AF-6E62-C657-55DF-587C60F6DAB1}"/>
                    </a:ext>
                  </a:extLst>
                </p:cNvPr>
                <p:cNvSpPr txBox="1"/>
                <p:nvPr/>
              </p:nvSpPr>
              <p:spPr>
                <a:xfrm>
                  <a:off x="9621734" y="6385914"/>
                  <a:ext cx="2558235" cy="461842"/>
                </a:xfrm>
                <a:prstGeom prst="rect">
                  <a:avLst/>
                </a:prstGeom>
                <a:noFill/>
                <a:ln w="19050">
                  <a:solidFill>
                    <a:srgbClr val="FF0000"/>
                  </a:solidFill>
                </a:ln>
              </p:spPr>
              <p:txBody>
                <a:bodyPr wrap="square" rtlCol="0">
                  <a:noAutofit/>
                </a:bodyPr>
                <a:lstStyle/>
                <a:p>
                  <a:pPr algn="ctr"/>
                  <a:r>
                    <a:rPr lang="en-US" sz="1600"/>
                    <a:t>Section view</a:t>
                  </a:r>
                  <a:endParaRPr lang="en-US"/>
                </a:p>
              </p:txBody>
            </p:sp>
          </p:grpSp>
          <p:grpSp>
            <p:nvGrpSpPr>
              <p:cNvPr id="12" name="Group 16">
                <a:extLst>
                  <a:ext uri="{FF2B5EF4-FFF2-40B4-BE49-F238E27FC236}">
                    <a16:creationId xmlns:a16="http://schemas.microsoft.com/office/drawing/2014/main" id="{075EA662-349D-3494-055E-FAB544095FC7}"/>
                  </a:ext>
                </a:extLst>
              </p:cNvPr>
              <p:cNvGrpSpPr/>
              <p:nvPr/>
            </p:nvGrpSpPr>
            <p:grpSpPr>
              <a:xfrm>
                <a:off x="8374807" y="4430606"/>
                <a:ext cx="3020129" cy="800122"/>
                <a:chOff x="2115072" y="4599427"/>
                <a:chExt cx="4547871" cy="1204867"/>
              </a:xfrm>
            </p:grpSpPr>
            <p:cxnSp>
              <p:nvCxnSpPr>
                <p:cNvPr id="16" name="Connector: Elbow 5">
                  <a:extLst>
                    <a:ext uri="{FF2B5EF4-FFF2-40B4-BE49-F238E27FC236}">
                      <a16:creationId xmlns:a16="http://schemas.microsoft.com/office/drawing/2014/main" id="{184DF48E-57B0-01C1-AEE1-0E3E71988E3F}"/>
                    </a:ext>
                  </a:extLst>
                </p:cNvPr>
                <p:cNvCxnSpPr>
                  <a:cxnSpLocks/>
                </p:cNvCxnSpPr>
                <p:nvPr/>
              </p:nvCxnSpPr>
              <p:spPr>
                <a:xfrm rot="10800000" flipV="1">
                  <a:off x="5967219" y="4599427"/>
                  <a:ext cx="695724" cy="195055"/>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Arrow: Right 8">
                  <a:extLst>
                    <a:ext uri="{FF2B5EF4-FFF2-40B4-BE49-F238E27FC236}">
                      <a16:creationId xmlns:a16="http://schemas.microsoft.com/office/drawing/2014/main" id="{C39565F5-9981-1DCE-2C2A-AFDA0F555E8B}"/>
                    </a:ext>
                  </a:extLst>
                </p:cNvPr>
                <p:cNvSpPr/>
                <p:nvPr/>
              </p:nvSpPr>
              <p:spPr>
                <a:xfrm rot="9917372">
                  <a:off x="2115072" y="5645318"/>
                  <a:ext cx="839673" cy="158976"/>
                </a:xfrm>
                <a:prstGeom prst="rightArrow">
                  <a:avLst>
                    <a:gd name="adj1" fmla="val 29703"/>
                    <a:gd name="adj2" fmla="val 50000"/>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13" name="Arrow: Right 8">
                <a:extLst>
                  <a:ext uri="{FF2B5EF4-FFF2-40B4-BE49-F238E27FC236}">
                    <a16:creationId xmlns:a16="http://schemas.microsoft.com/office/drawing/2014/main" id="{80A81D9D-6831-5385-7B0B-4464E90C300F}"/>
                  </a:ext>
                </a:extLst>
              </p:cNvPr>
              <p:cNvSpPr/>
              <p:nvPr/>
            </p:nvSpPr>
            <p:spPr>
              <a:xfrm rot="9917372">
                <a:off x="7152714" y="5405700"/>
                <a:ext cx="557606" cy="105572"/>
              </a:xfrm>
              <a:prstGeom prst="rightArrow">
                <a:avLst>
                  <a:gd name="adj1" fmla="val 29703"/>
                  <a:gd name="adj2" fmla="val 50000"/>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4" name="Arrow: Right 8">
                <a:extLst>
                  <a:ext uri="{FF2B5EF4-FFF2-40B4-BE49-F238E27FC236}">
                    <a16:creationId xmlns:a16="http://schemas.microsoft.com/office/drawing/2014/main" id="{7CCF7372-8BBC-41D2-4902-42349876CBAD}"/>
                  </a:ext>
                </a:extLst>
              </p:cNvPr>
              <p:cNvSpPr/>
              <p:nvPr/>
            </p:nvSpPr>
            <p:spPr>
              <a:xfrm rot="10077018">
                <a:off x="5701611" y="5733120"/>
                <a:ext cx="557606" cy="105572"/>
              </a:xfrm>
              <a:prstGeom prst="rightArrow">
                <a:avLst>
                  <a:gd name="adj1" fmla="val 29703"/>
                  <a:gd name="adj2" fmla="val 50000"/>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5" name="CasellaDiTesto 90">
                <a:extLst>
                  <a:ext uri="{FF2B5EF4-FFF2-40B4-BE49-F238E27FC236}">
                    <a16:creationId xmlns:a16="http://schemas.microsoft.com/office/drawing/2014/main" id="{8668BEA8-15C0-01B9-5859-29EA503BF208}"/>
                  </a:ext>
                </a:extLst>
              </p:cNvPr>
              <p:cNvSpPr txBox="1"/>
              <p:nvPr/>
            </p:nvSpPr>
            <p:spPr>
              <a:xfrm>
                <a:off x="5325465" y="5192021"/>
                <a:ext cx="1569733" cy="262080"/>
              </a:xfrm>
              <a:prstGeom prst="rect">
                <a:avLst/>
              </a:prstGeom>
              <a:noFill/>
            </p:spPr>
            <p:txBody>
              <a:bodyPr wrap="square" rtlCol="0">
                <a:noAutofit/>
              </a:bodyPr>
              <a:lstStyle/>
              <a:p>
                <a:pPr algn="ctr"/>
                <a:r>
                  <a:rPr lang="it-IT" sz="1050" b="1" dirty="0"/>
                  <a:t>Paraffin cooling system</a:t>
                </a:r>
              </a:p>
            </p:txBody>
          </p:sp>
        </p:grpSp>
        <p:sp>
          <p:nvSpPr>
            <p:cNvPr id="9" name="CasellaDiTesto 7">
              <a:extLst>
                <a:ext uri="{FF2B5EF4-FFF2-40B4-BE49-F238E27FC236}">
                  <a16:creationId xmlns:a16="http://schemas.microsoft.com/office/drawing/2014/main" id="{B625FB45-3B8C-4869-3017-7761D8893C32}"/>
                </a:ext>
              </a:extLst>
            </p:cNvPr>
            <p:cNvSpPr txBox="1"/>
            <p:nvPr/>
          </p:nvSpPr>
          <p:spPr>
            <a:xfrm>
              <a:off x="8996483" y="5929584"/>
              <a:ext cx="3133179" cy="50597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651"/>
                </a:lnSpc>
              </a:pPr>
              <a:r>
                <a:rPr lang="it-IT" sz="1100" dirty="0">
                  <a:solidFill>
                    <a:srgbClr val="FF0000"/>
                  </a:solidFill>
                  <a:cs typeface="Arial"/>
                </a:rPr>
                <a:t>5 </a:t>
              </a:r>
              <a:r>
                <a:rPr lang="el-GR" sz="1100" dirty="0">
                  <a:solidFill>
                    <a:srgbClr val="FF0000"/>
                  </a:solidFill>
                  <a:cs typeface="Arial"/>
                </a:rPr>
                <a:t>μ</a:t>
              </a:r>
              <a:r>
                <a:rPr lang="it-IT" sz="1100" dirty="0">
                  <a:solidFill>
                    <a:srgbClr val="FF0000"/>
                  </a:solidFill>
                  <a:cs typeface="Arial"/>
                </a:rPr>
                <a:t>m </a:t>
              </a:r>
              <a:r>
                <a:rPr lang="it-IT" sz="1100" dirty="0" err="1">
                  <a:solidFill>
                    <a:srgbClr val="FF0000"/>
                  </a:solidFill>
                  <a:cs typeface="Arial"/>
                </a:rPr>
                <a:t>gold</a:t>
              </a:r>
              <a:r>
                <a:rPr lang="it-IT" sz="1100" dirty="0">
                  <a:solidFill>
                    <a:srgbClr val="FF0000"/>
                  </a:solidFill>
                  <a:cs typeface="Arial"/>
                </a:rPr>
                <a:t> coating to </a:t>
              </a:r>
              <a:r>
                <a:rPr lang="it-IT" sz="1100" dirty="0" err="1">
                  <a:solidFill>
                    <a:srgbClr val="FF0000"/>
                  </a:solidFill>
                  <a:cs typeface="Arial"/>
                </a:rPr>
                <a:t>increase</a:t>
              </a:r>
              <a:r>
                <a:rPr lang="it-IT" sz="1100" dirty="0">
                  <a:solidFill>
                    <a:srgbClr val="FF0000"/>
                  </a:solidFill>
                  <a:cs typeface="Arial"/>
                </a:rPr>
                <a:t> the </a:t>
              </a:r>
              <a:r>
                <a:rPr lang="it-IT" sz="1100" dirty="0" err="1">
                  <a:solidFill>
                    <a:srgbClr val="FF0000"/>
                  </a:solidFill>
                  <a:cs typeface="Arial"/>
                </a:rPr>
                <a:t>electrical</a:t>
              </a:r>
              <a:r>
                <a:rPr lang="it-IT" sz="1100" dirty="0">
                  <a:solidFill>
                    <a:srgbClr val="FF0000"/>
                  </a:solidFill>
                  <a:cs typeface="Arial"/>
                </a:rPr>
                <a:t> </a:t>
              </a:r>
              <a:r>
                <a:rPr lang="it-IT" sz="1100" dirty="0" err="1">
                  <a:solidFill>
                    <a:srgbClr val="FF0000"/>
                  </a:solidFill>
                  <a:cs typeface="Arial"/>
                </a:rPr>
                <a:t>conductivity</a:t>
              </a:r>
              <a:r>
                <a:rPr lang="it-IT" sz="1100" dirty="0">
                  <a:solidFill>
                    <a:srgbClr val="FF0000"/>
                  </a:solidFill>
                  <a:cs typeface="Arial"/>
                </a:rPr>
                <a:t> </a:t>
              </a:r>
            </a:p>
          </p:txBody>
        </p:sp>
        <p:cxnSp>
          <p:nvCxnSpPr>
            <p:cNvPr id="10" name="Connector: Elbow 5">
              <a:extLst>
                <a:ext uri="{FF2B5EF4-FFF2-40B4-BE49-F238E27FC236}">
                  <a16:creationId xmlns:a16="http://schemas.microsoft.com/office/drawing/2014/main" id="{59E0DDE5-313A-3342-F71C-D41AC7AC40BB}"/>
                </a:ext>
              </a:extLst>
            </p:cNvPr>
            <p:cNvCxnSpPr>
              <a:cxnSpLocks/>
            </p:cNvCxnSpPr>
            <p:nvPr/>
          </p:nvCxnSpPr>
          <p:spPr>
            <a:xfrm rot="10800000">
              <a:off x="5054900" y="5785907"/>
              <a:ext cx="346587" cy="72969"/>
            </a:xfrm>
            <a:prstGeom prst="bent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0324099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500"/>
                                        <p:tgtEl>
                                          <p:spTgt spid="4">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500"/>
                                        <p:tgtEl>
                                          <p:spTgt spid="4">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Effect transition="in" filter="fade">
                                      <p:cBhvr>
                                        <p:cTn id="29" dur="500"/>
                                        <p:tgtEl>
                                          <p:spTgt spid="4">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
                                            <p:txEl>
                                              <p:pRg st="7" end="7"/>
                                            </p:txEl>
                                          </p:spTgt>
                                        </p:tgtEl>
                                        <p:attrNameLst>
                                          <p:attrName>style.visibility</p:attrName>
                                        </p:attrNameLst>
                                      </p:cBhvr>
                                      <p:to>
                                        <p:strVal val="visible"/>
                                      </p:to>
                                    </p:set>
                                    <p:animEffect transition="in" filter="fade">
                                      <p:cBhvr>
                                        <p:cTn id="34" dur="500"/>
                                        <p:tgtEl>
                                          <p:spTgt spid="4">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toryboard1">
            <a:hlinkClick r:id="" action="ppaction://media"/>
            <a:extLst>
              <a:ext uri="{FF2B5EF4-FFF2-40B4-BE49-F238E27FC236}">
                <a16:creationId xmlns:a16="http://schemas.microsoft.com/office/drawing/2014/main" id="{B46EECB9-A9ED-EF46-23BF-9F8802BBCC94}"/>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9212" y="719051"/>
            <a:ext cx="12133576" cy="5723312"/>
          </a:xfrm>
          <a:prstGeom prst="rect">
            <a:avLst/>
          </a:prstGeom>
        </p:spPr>
      </p:pic>
      <p:sp>
        <p:nvSpPr>
          <p:cNvPr id="2" name="Segnaposto numero diapositiva 1">
            <a:extLst>
              <a:ext uri="{FF2B5EF4-FFF2-40B4-BE49-F238E27FC236}">
                <a16:creationId xmlns:a16="http://schemas.microsoft.com/office/drawing/2014/main" id="{A0193DD6-0B9D-3D52-54AA-3A111DD96157}"/>
              </a:ext>
            </a:extLst>
          </p:cNvPr>
          <p:cNvSpPr>
            <a:spLocks noGrp="1"/>
          </p:cNvSpPr>
          <p:nvPr>
            <p:ph type="sldNum" sz="quarter" idx="10"/>
          </p:nvPr>
        </p:nvSpPr>
        <p:spPr/>
        <p:txBody>
          <a:bodyPr/>
          <a:lstStyle/>
          <a:p>
            <a:fld id="{88A1DFE4-5FC5-43BD-BB7E-75EAD82B965F}" type="slidenum">
              <a:rPr lang="en-US" noProof="0" smtClean="0"/>
              <a:pPr/>
              <a:t>6</a:t>
            </a:fld>
            <a:endParaRPr lang="en-US" noProof="0"/>
          </a:p>
        </p:txBody>
      </p:sp>
      <p:sp>
        <p:nvSpPr>
          <p:cNvPr id="5" name="Titolo 4">
            <a:extLst>
              <a:ext uri="{FF2B5EF4-FFF2-40B4-BE49-F238E27FC236}">
                <a16:creationId xmlns:a16="http://schemas.microsoft.com/office/drawing/2014/main" id="{70393597-AAE6-4A06-7799-DFD43C4899A9}"/>
              </a:ext>
            </a:extLst>
          </p:cNvPr>
          <p:cNvSpPr>
            <a:spLocks noGrp="1"/>
          </p:cNvSpPr>
          <p:nvPr>
            <p:ph type="title"/>
          </p:nvPr>
        </p:nvSpPr>
        <p:spPr>
          <a:xfrm>
            <a:off x="449084" y="766243"/>
            <a:ext cx="11017800" cy="1072088"/>
          </a:xfrm>
        </p:spPr>
        <p:txBody>
          <a:bodyPr vert="horz" lIns="91440" tIns="45720" rIns="91440" bIns="45720" rtlCol="0" anchor="t" anchorCtr="0">
            <a:noAutofit/>
          </a:bodyPr>
          <a:lstStyle/>
          <a:p>
            <a:r>
              <a:rPr lang="en-GB" sz="3600" b="1" dirty="0"/>
              <a:t>Assembly procedure </a:t>
            </a:r>
          </a:p>
        </p:txBody>
      </p:sp>
      <p:sp>
        <p:nvSpPr>
          <p:cNvPr id="7" name="CasellaDiTesto 6">
            <a:extLst>
              <a:ext uri="{FF2B5EF4-FFF2-40B4-BE49-F238E27FC236}">
                <a16:creationId xmlns:a16="http://schemas.microsoft.com/office/drawing/2014/main" id="{E5C711D9-063A-EC97-E627-B84E484CBC5A}"/>
              </a:ext>
            </a:extLst>
          </p:cNvPr>
          <p:cNvSpPr txBox="1"/>
          <p:nvPr/>
        </p:nvSpPr>
        <p:spPr>
          <a:xfrm>
            <a:off x="172319" y="2787447"/>
            <a:ext cx="2298469" cy="436419"/>
          </a:xfrm>
          <a:prstGeom prst="rect">
            <a:avLst/>
          </a:prstGeom>
          <a:noFill/>
        </p:spPr>
        <p:txBody>
          <a:bodyPr wrap="square" rtlCol="0">
            <a:noAutofit/>
          </a:bodyPr>
          <a:lstStyle/>
          <a:p>
            <a:pPr algn="ctr">
              <a:lnSpc>
                <a:spcPts val="1651"/>
              </a:lnSpc>
            </a:pPr>
            <a:r>
              <a:rPr lang="en-GB" sz="2000" dirty="0">
                <a:solidFill>
                  <a:srgbClr val="FF0000"/>
                </a:solidFill>
              </a:rPr>
              <a:t>Tool for welding </a:t>
            </a:r>
          </a:p>
        </p:txBody>
      </p:sp>
      <p:cxnSp>
        <p:nvCxnSpPr>
          <p:cNvPr id="9" name="Connettore 2 8">
            <a:extLst>
              <a:ext uri="{FF2B5EF4-FFF2-40B4-BE49-F238E27FC236}">
                <a16:creationId xmlns:a16="http://schemas.microsoft.com/office/drawing/2014/main" id="{C289BC92-E4F5-9221-7443-3F51DF684707}"/>
              </a:ext>
            </a:extLst>
          </p:cNvPr>
          <p:cNvCxnSpPr>
            <a:cxnSpLocks/>
          </p:cNvCxnSpPr>
          <p:nvPr/>
        </p:nvCxnSpPr>
        <p:spPr>
          <a:xfrm>
            <a:off x="1080655" y="3029989"/>
            <a:ext cx="340821" cy="3158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883982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66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0BCE6A8-DC88-E3AE-EC40-CFC8846C704F}"/>
              </a:ext>
            </a:extLst>
          </p:cNvPr>
          <p:cNvPicPr>
            <a:picLocks noChangeAspect="1"/>
          </p:cNvPicPr>
          <p:nvPr/>
        </p:nvPicPr>
        <p:blipFill>
          <a:blip r:embed="rId2"/>
          <a:stretch>
            <a:fillRect/>
          </a:stretch>
        </p:blipFill>
        <p:spPr>
          <a:xfrm>
            <a:off x="2929575" y="1310267"/>
            <a:ext cx="9262425" cy="5482865"/>
          </a:xfrm>
          <a:prstGeom prst="rect">
            <a:avLst/>
          </a:prstGeom>
        </p:spPr>
      </p:pic>
      <p:sp>
        <p:nvSpPr>
          <p:cNvPr id="2" name="Segnaposto numero diapositiva 1">
            <a:extLst>
              <a:ext uri="{FF2B5EF4-FFF2-40B4-BE49-F238E27FC236}">
                <a16:creationId xmlns:a16="http://schemas.microsoft.com/office/drawing/2014/main" id="{52F7DA12-F3C8-5F22-2ABA-5F0FD4A569BE}"/>
              </a:ext>
            </a:extLst>
          </p:cNvPr>
          <p:cNvSpPr>
            <a:spLocks noGrp="1"/>
          </p:cNvSpPr>
          <p:nvPr>
            <p:ph type="sldNum" sz="quarter" idx="10"/>
          </p:nvPr>
        </p:nvSpPr>
        <p:spPr/>
        <p:txBody>
          <a:bodyPr/>
          <a:lstStyle/>
          <a:p>
            <a:fld id="{88A1DFE4-5FC5-43BD-BB7E-75EAD82B965F}" type="slidenum">
              <a:rPr lang="en-US" noProof="0" smtClean="0"/>
              <a:pPr/>
              <a:t>7</a:t>
            </a:fld>
            <a:endParaRPr lang="en-US" noProof="0"/>
          </a:p>
        </p:txBody>
      </p:sp>
      <p:sp>
        <p:nvSpPr>
          <p:cNvPr id="3" name="CasellaDiTesto 2">
            <a:extLst>
              <a:ext uri="{FF2B5EF4-FFF2-40B4-BE49-F238E27FC236}">
                <a16:creationId xmlns:a16="http://schemas.microsoft.com/office/drawing/2014/main" id="{FBFAAB74-29D9-5419-D56C-08736C2DDD73}"/>
              </a:ext>
            </a:extLst>
          </p:cNvPr>
          <p:cNvSpPr txBox="1"/>
          <p:nvPr/>
        </p:nvSpPr>
        <p:spPr>
          <a:xfrm>
            <a:off x="107317" y="1205863"/>
            <a:ext cx="6332045" cy="1600438"/>
          </a:xfrm>
          <a:prstGeom prst="rect">
            <a:avLst/>
          </a:prstGeom>
          <a:noFill/>
          <a:ln w="19050">
            <a:noFill/>
          </a:ln>
        </p:spPr>
        <p:txBody>
          <a:bodyPr wrap="square" rtlCol="0">
            <a:noAutofit/>
          </a:bodyPr>
          <a:lstStyle/>
          <a:p>
            <a:r>
              <a:rPr lang="en-US" dirty="0"/>
              <a:t>Main characteristics:</a:t>
            </a:r>
          </a:p>
          <a:p>
            <a:pPr marL="285750" indent="-285750">
              <a:buFont typeface="Arial" panose="020B0604020202020204" pitchFamily="34" charset="0"/>
              <a:buChar char="•"/>
            </a:pPr>
            <a:r>
              <a:rPr lang="en-US" b="1" dirty="0"/>
              <a:t>AlBeMet162</a:t>
            </a:r>
            <a:r>
              <a:rPr lang="en-US" dirty="0"/>
              <a:t> is the main material.</a:t>
            </a:r>
          </a:p>
          <a:p>
            <a:pPr marL="285750" indent="-285750">
              <a:buFont typeface="Arial" panose="020B0604020202020204" pitchFamily="34" charset="0"/>
              <a:buChar char="•"/>
            </a:pPr>
            <a:r>
              <a:rPr lang="en-US" dirty="0"/>
              <a:t>The chamber consists of two halves, machined considering the internal shape of the chamber, and assembled using EBW (Electron Beam Welding). </a:t>
            </a:r>
          </a:p>
          <a:p>
            <a:pPr marL="285750" indent="-285750">
              <a:buFont typeface="Arial" panose="020B0604020202020204" pitchFamily="34" charset="0"/>
              <a:buChar char="•"/>
            </a:pPr>
            <a:r>
              <a:rPr lang="en-GB" dirty="0"/>
              <a:t>The cooling is based on an </a:t>
            </a:r>
            <a:r>
              <a:rPr lang="en-GB" b="1" dirty="0"/>
              <a:t>asymmetric solution</a:t>
            </a:r>
            <a:r>
              <a:rPr lang="en-GB" dirty="0"/>
              <a:t>, using the </a:t>
            </a:r>
            <a:r>
              <a:rPr lang="en-GB" b="1" dirty="0"/>
              <a:t>50 </a:t>
            </a:r>
            <a:r>
              <a:rPr lang="en-GB" b="1" dirty="0" err="1"/>
              <a:t>mrad</a:t>
            </a:r>
            <a:r>
              <a:rPr lang="en-GB" b="1" dirty="0"/>
              <a:t> </a:t>
            </a:r>
            <a:r>
              <a:rPr lang="en-GB" b="1" dirty="0" err="1"/>
              <a:t>Lumical</a:t>
            </a:r>
            <a:r>
              <a:rPr lang="en-GB" b="1" dirty="0"/>
              <a:t> acceptance</a:t>
            </a:r>
            <a:r>
              <a:rPr lang="en-GB" dirty="0"/>
              <a:t> cone as the cutting profile.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algn="ctr"/>
            <a:r>
              <a:rPr lang="en-US" dirty="0">
                <a:solidFill>
                  <a:schemeClr val="bg1"/>
                </a:solidFill>
              </a:rPr>
              <a:t> </a:t>
            </a:r>
          </a:p>
        </p:txBody>
      </p:sp>
      <p:sp>
        <p:nvSpPr>
          <p:cNvPr id="4" name="Title 2">
            <a:extLst>
              <a:ext uri="{FF2B5EF4-FFF2-40B4-BE49-F238E27FC236}">
                <a16:creationId xmlns:a16="http://schemas.microsoft.com/office/drawing/2014/main" id="{A0D117BA-68E7-071C-20F9-90B90FD22E58}"/>
              </a:ext>
            </a:extLst>
          </p:cNvPr>
          <p:cNvSpPr txBox="1">
            <a:spLocks/>
          </p:cNvSpPr>
          <p:nvPr/>
        </p:nvSpPr>
        <p:spPr>
          <a:xfrm>
            <a:off x="61065" y="648764"/>
            <a:ext cx="5545525" cy="1072088"/>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GB" sz="3600" b="1" dirty="0" err="1"/>
              <a:t>Ellipto</a:t>
            </a:r>
            <a:r>
              <a:rPr lang="en-GB" sz="3600" b="1" dirty="0"/>
              <a:t>-Conical chamber</a:t>
            </a:r>
            <a:endParaRPr lang="en-US" sz="3200" b="1" dirty="0"/>
          </a:p>
        </p:txBody>
      </p:sp>
      <p:sp>
        <p:nvSpPr>
          <p:cNvPr id="5" name="CasellaDiTesto 4">
            <a:extLst>
              <a:ext uri="{FF2B5EF4-FFF2-40B4-BE49-F238E27FC236}">
                <a16:creationId xmlns:a16="http://schemas.microsoft.com/office/drawing/2014/main" id="{78819119-3D1B-622B-F14F-C8BCE8D9AC75}"/>
              </a:ext>
            </a:extLst>
          </p:cNvPr>
          <p:cNvSpPr txBox="1"/>
          <p:nvPr/>
        </p:nvSpPr>
        <p:spPr>
          <a:xfrm>
            <a:off x="7597834" y="5065168"/>
            <a:ext cx="1664591" cy="954107"/>
          </a:xfrm>
          <a:prstGeom prst="rect">
            <a:avLst/>
          </a:prstGeom>
          <a:noFill/>
        </p:spPr>
        <p:txBody>
          <a:bodyPr wrap="square">
            <a:spAutoFit/>
          </a:bodyPr>
          <a:lstStyle/>
          <a:p>
            <a:pPr algn="ctr"/>
            <a:r>
              <a:rPr lang="en-US" sz="1400" dirty="0"/>
              <a:t>Machined cooling system over the chamber, creating 4 channels</a:t>
            </a:r>
          </a:p>
        </p:txBody>
      </p:sp>
      <p:cxnSp>
        <p:nvCxnSpPr>
          <p:cNvPr id="8" name="Connettore 2 7">
            <a:extLst>
              <a:ext uri="{FF2B5EF4-FFF2-40B4-BE49-F238E27FC236}">
                <a16:creationId xmlns:a16="http://schemas.microsoft.com/office/drawing/2014/main" id="{35597EA9-BF8D-CB1A-ECE9-AD9B5D82832B}"/>
              </a:ext>
            </a:extLst>
          </p:cNvPr>
          <p:cNvCxnSpPr/>
          <p:nvPr/>
        </p:nvCxnSpPr>
        <p:spPr>
          <a:xfrm flipH="1" flipV="1">
            <a:off x="8233756" y="3931920"/>
            <a:ext cx="166255" cy="113324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CasellaDiTesto 4">
            <a:extLst>
              <a:ext uri="{FF2B5EF4-FFF2-40B4-BE49-F238E27FC236}">
                <a16:creationId xmlns:a16="http://schemas.microsoft.com/office/drawing/2014/main" id="{772E79FF-B29E-4AD8-1C23-594C78352D0A}"/>
              </a:ext>
            </a:extLst>
          </p:cNvPr>
          <p:cNvSpPr txBox="1"/>
          <p:nvPr/>
        </p:nvSpPr>
        <p:spPr>
          <a:xfrm>
            <a:off x="6911928" y="1054168"/>
            <a:ext cx="2016577" cy="738664"/>
          </a:xfrm>
          <a:prstGeom prst="rect">
            <a:avLst/>
          </a:prstGeom>
          <a:noFill/>
        </p:spPr>
        <p:txBody>
          <a:bodyPr wrap="square">
            <a:spAutoFit/>
          </a:bodyPr>
          <a:lstStyle/>
          <a:p>
            <a:pPr algn="ctr"/>
            <a:r>
              <a:rPr lang="en-US" sz="1400" dirty="0"/>
              <a:t>Spot welding to limit the leakages between inlet and outlet</a:t>
            </a:r>
          </a:p>
        </p:txBody>
      </p:sp>
      <p:cxnSp>
        <p:nvCxnSpPr>
          <p:cNvPr id="11" name="Connettore 2 7">
            <a:extLst>
              <a:ext uri="{FF2B5EF4-FFF2-40B4-BE49-F238E27FC236}">
                <a16:creationId xmlns:a16="http://schemas.microsoft.com/office/drawing/2014/main" id="{2021EB8E-E0DA-228A-79FF-E6C12254BAF9}"/>
              </a:ext>
            </a:extLst>
          </p:cNvPr>
          <p:cNvCxnSpPr>
            <a:cxnSpLocks/>
          </p:cNvCxnSpPr>
          <p:nvPr/>
        </p:nvCxnSpPr>
        <p:spPr>
          <a:xfrm>
            <a:off x="7920217" y="1792832"/>
            <a:ext cx="1003777" cy="108787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CasellaDiTesto 4">
            <a:extLst>
              <a:ext uri="{FF2B5EF4-FFF2-40B4-BE49-F238E27FC236}">
                <a16:creationId xmlns:a16="http://schemas.microsoft.com/office/drawing/2014/main" id="{26095EE8-B14E-2AF2-68C3-7A839F0F0BBA}"/>
              </a:ext>
            </a:extLst>
          </p:cNvPr>
          <p:cNvSpPr txBox="1"/>
          <p:nvPr/>
        </p:nvSpPr>
        <p:spPr>
          <a:xfrm>
            <a:off x="8886329" y="3931920"/>
            <a:ext cx="1664591" cy="954107"/>
          </a:xfrm>
          <a:prstGeom prst="rect">
            <a:avLst/>
          </a:prstGeom>
          <a:noFill/>
        </p:spPr>
        <p:txBody>
          <a:bodyPr wrap="square">
            <a:spAutoFit/>
          </a:bodyPr>
          <a:lstStyle/>
          <a:p>
            <a:pPr algn="ctr"/>
            <a:r>
              <a:rPr lang="en-US" sz="1400" dirty="0"/>
              <a:t>Hydraulic connection for the inlet and outlet pipes</a:t>
            </a:r>
          </a:p>
        </p:txBody>
      </p:sp>
      <p:cxnSp>
        <p:nvCxnSpPr>
          <p:cNvPr id="15" name="Connettore 2 7">
            <a:extLst>
              <a:ext uri="{FF2B5EF4-FFF2-40B4-BE49-F238E27FC236}">
                <a16:creationId xmlns:a16="http://schemas.microsoft.com/office/drawing/2014/main" id="{F42C8128-8FAE-FDEB-7300-7403C5BBC94F}"/>
              </a:ext>
            </a:extLst>
          </p:cNvPr>
          <p:cNvCxnSpPr>
            <a:cxnSpLocks/>
          </p:cNvCxnSpPr>
          <p:nvPr/>
        </p:nvCxnSpPr>
        <p:spPr>
          <a:xfrm flipV="1">
            <a:off x="9718624" y="2496151"/>
            <a:ext cx="913108" cy="143576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CasellaDiTesto 4">
            <a:extLst>
              <a:ext uri="{FF2B5EF4-FFF2-40B4-BE49-F238E27FC236}">
                <a16:creationId xmlns:a16="http://schemas.microsoft.com/office/drawing/2014/main" id="{EFB6A468-C92F-C613-A946-3D8E964EFF89}"/>
              </a:ext>
            </a:extLst>
          </p:cNvPr>
          <p:cNvSpPr txBox="1"/>
          <p:nvPr/>
        </p:nvSpPr>
        <p:spPr>
          <a:xfrm>
            <a:off x="3498675" y="3756038"/>
            <a:ext cx="1664591" cy="523220"/>
          </a:xfrm>
          <a:prstGeom prst="rect">
            <a:avLst/>
          </a:prstGeom>
          <a:noFill/>
        </p:spPr>
        <p:txBody>
          <a:bodyPr wrap="square">
            <a:spAutoFit/>
          </a:bodyPr>
          <a:lstStyle/>
          <a:p>
            <a:pPr algn="ctr"/>
            <a:r>
              <a:rPr lang="en-US" sz="1400" dirty="0"/>
              <a:t>Reference for alignment</a:t>
            </a:r>
          </a:p>
        </p:txBody>
      </p:sp>
      <p:cxnSp>
        <p:nvCxnSpPr>
          <p:cNvPr id="17" name="Connettore 2 7">
            <a:extLst>
              <a:ext uri="{FF2B5EF4-FFF2-40B4-BE49-F238E27FC236}">
                <a16:creationId xmlns:a16="http://schemas.microsoft.com/office/drawing/2014/main" id="{6292096B-C770-BA12-391C-3340D6A0B961}"/>
              </a:ext>
            </a:extLst>
          </p:cNvPr>
          <p:cNvCxnSpPr>
            <a:cxnSpLocks/>
          </p:cNvCxnSpPr>
          <p:nvPr/>
        </p:nvCxnSpPr>
        <p:spPr>
          <a:xfrm>
            <a:off x="5163266" y="4017648"/>
            <a:ext cx="1416289" cy="14871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CasellaDiTesto 4">
            <a:extLst>
              <a:ext uri="{FF2B5EF4-FFF2-40B4-BE49-F238E27FC236}">
                <a16:creationId xmlns:a16="http://schemas.microsoft.com/office/drawing/2014/main" id="{7C4C041C-3E22-D4E9-8F95-6FAEDAFFFD36}"/>
              </a:ext>
            </a:extLst>
          </p:cNvPr>
          <p:cNvSpPr txBox="1"/>
          <p:nvPr/>
        </p:nvSpPr>
        <p:spPr>
          <a:xfrm>
            <a:off x="10550920" y="3709871"/>
            <a:ext cx="1664591" cy="523220"/>
          </a:xfrm>
          <a:prstGeom prst="rect">
            <a:avLst/>
          </a:prstGeom>
          <a:noFill/>
        </p:spPr>
        <p:txBody>
          <a:bodyPr wrap="square">
            <a:spAutoFit/>
          </a:bodyPr>
          <a:lstStyle/>
          <a:p>
            <a:pPr algn="ctr"/>
            <a:r>
              <a:rPr lang="en-US" sz="1400" dirty="0"/>
              <a:t>Reference for alignment</a:t>
            </a:r>
          </a:p>
        </p:txBody>
      </p:sp>
      <p:cxnSp>
        <p:nvCxnSpPr>
          <p:cNvPr id="24" name="Connettore 2 7">
            <a:extLst>
              <a:ext uri="{FF2B5EF4-FFF2-40B4-BE49-F238E27FC236}">
                <a16:creationId xmlns:a16="http://schemas.microsoft.com/office/drawing/2014/main" id="{F45AA86A-3C34-8796-E684-716FCF99A6DD}"/>
              </a:ext>
            </a:extLst>
          </p:cNvPr>
          <p:cNvCxnSpPr>
            <a:cxnSpLocks/>
          </p:cNvCxnSpPr>
          <p:nvPr/>
        </p:nvCxnSpPr>
        <p:spPr>
          <a:xfrm flipH="1" flipV="1">
            <a:off x="11226813" y="2207989"/>
            <a:ext cx="156402" cy="150188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CasellaDiTesto 4">
            <a:extLst>
              <a:ext uri="{FF2B5EF4-FFF2-40B4-BE49-F238E27FC236}">
                <a16:creationId xmlns:a16="http://schemas.microsoft.com/office/drawing/2014/main" id="{652D8286-AB28-12EC-A509-6AF685C7C112}"/>
              </a:ext>
            </a:extLst>
          </p:cNvPr>
          <p:cNvSpPr txBox="1"/>
          <p:nvPr/>
        </p:nvSpPr>
        <p:spPr>
          <a:xfrm>
            <a:off x="9583891" y="669830"/>
            <a:ext cx="1664591" cy="523220"/>
          </a:xfrm>
          <a:prstGeom prst="rect">
            <a:avLst/>
          </a:prstGeom>
          <a:noFill/>
        </p:spPr>
        <p:txBody>
          <a:bodyPr wrap="square">
            <a:spAutoFit/>
          </a:bodyPr>
          <a:lstStyle/>
          <a:p>
            <a:pPr algn="ctr"/>
            <a:r>
              <a:rPr lang="en-US" sz="1400" dirty="0"/>
              <a:t>Flange for the bellows</a:t>
            </a:r>
          </a:p>
        </p:txBody>
      </p:sp>
      <p:cxnSp>
        <p:nvCxnSpPr>
          <p:cNvPr id="30" name="Connettore 2 7">
            <a:extLst>
              <a:ext uri="{FF2B5EF4-FFF2-40B4-BE49-F238E27FC236}">
                <a16:creationId xmlns:a16="http://schemas.microsoft.com/office/drawing/2014/main" id="{8E3681B7-C023-1D93-AEEA-AD2CE0803B98}"/>
              </a:ext>
            </a:extLst>
          </p:cNvPr>
          <p:cNvCxnSpPr>
            <a:cxnSpLocks/>
          </p:cNvCxnSpPr>
          <p:nvPr/>
        </p:nvCxnSpPr>
        <p:spPr>
          <a:xfrm>
            <a:off x="10416186" y="1199088"/>
            <a:ext cx="329733" cy="31080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CasellaDiTesto 4">
            <a:extLst>
              <a:ext uri="{FF2B5EF4-FFF2-40B4-BE49-F238E27FC236}">
                <a16:creationId xmlns:a16="http://schemas.microsoft.com/office/drawing/2014/main" id="{CEE61614-0821-D00A-EEBE-8CA8544B1F7B}"/>
              </a:ext>
            </a:extLst>
          </p:cNvPr>
          <p:cNvSpPr txBox="1"/>
          <p:nvPr/>
        </p:nvSpPr>
        <p:spPr>
          <a:xfrm>
            <a:off x="1133386" y="5280611"/>
            <a:ext cx="1664591" cy="523220"/>
          </a:xfrm>
          <a:prstGeom prst="rect">
            <a:avLst/>
          </a:prstGeom>
          <a:noFill/>
        </p:spPr>
        <p:txBody>
          <a:bodyPr wrap="square">
            <a:spAutoFit/>
          </a:bodyPr>
          <a:lstStyle/>
          <a:p>
            <a:pPr algn="ctr"/>
            <a:r>
              <a:rPr lang="en-US" sz="1400" dirty="0"/>
              <a:t>Flange for the central chamber</a:t>
            </a:r>
          </a:p>
        </p:txBody>
      </p:sp>
      <p:cxnSp>
        <p:nvCxnSpPr>
          <p:cNvPr id="36" name="Connettore 2 7">
            <a:extLst>
              <a:ext uri="{FF2B5EF4-FFF2-40B4-BE49-F238E27FC236}">
                <a16:creationId xmlns:a16="http://schemas.microsoft.com/office/drawing/2014/main" id="{813EC908-6DF5-15B7-9652-B7D861E6C141}"/>
              </a:ext>
            </a:extLst>
          </p:cNvPr>
          <p:cNvCxnSpPr>
            <a:cxnSpLocks/>
          </p:cNvCxnSpPr>
          <p:nvPr/>
        </p:nvCxnSpPr>
        <p:spPr>
          <a:xfrm>
            <a:off x="2666379" y="5765401"/>
            <a:ext cx="329733" cy="31080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006809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10"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par>
                                <p:cTn id="48" presetID="10" presetClass="entr" presetSubtype="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par>
                                <p:cTn id="62" presetID="10" presetClass="entr" presetSubtype="0" fill="hold" nodeType="with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500"/>
                                        <p:tgtEl>
                                          <p:spTgt spid="14"/>
                                        </p:tgtEl>
                                      </p:cBhvr>
                                    </p:animEffect>
                                  </p:childTnLst>
                                </p:cTn>
                              </p:par>
                              <p:par>
                                <p:cTn id="70" presetID="10" presetClass="entr" presetSubtype="0" fill="hold"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4" grpId="0"/>
      <p:bldP spid="16" grpId="0"/>
      <p:bldP spid="23" grpId="0"/>
      <p:bldP spid="29"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7869157-6C23-C37E-735D-0C547ED8F83B}"/>
              </a:ext>
            </a:extLst>
          </p:cNvPr>
          <p:cNvPicPr>
            <a:picLocks noChangeAspect="1"/>
          </p:cNvPicPr>
          <p:nvPr/>
        </p:nvPicPr>
        <p:blipFill>
          <a:blip r:embed="rId2"/>
          <a:stretch>
            <a:fillRect/>
          </a:stretch>
        </p:blipFill>
        <p:spPr>
          <a:xfrm flipH="1">
            <a:off x="0" y="645330"/>
            <a:ext cx="9942303" cy="5968754"/>
          </a:xfrm>
          <a:prstGeom prst="rect">
            <a:avLst/>
          </a:prstGeom>
        </p:spPr>
      </p:pic>
      <p:sp>
        <p:nvSpPr>
          <p:cNvPr id="2" name="Segnaposto numero diapositiva 1">
            <a:extLst>
              <a:ext uri="{FF2B5EF4-FFF2-40B4-BE49-F238E27FC236}">
                <a16:creationId xmlns:a16="http://schemas.microsoft.com/office/drawing/2014/main" id="{F1E31A39-9C5F-2ECB-8935-DECA71ECA47A}"/>
              </a:ext>
            </a:extLst>
          </p:cNvPr>
          <p:cNvSpPr>
            <a:spLocks noGrp="1"/>
          </p:cNvSpPr>
          <p:nvPr>
            <p:ph type="sldNum" sz="quarter" idx="10"/>
          </p:nvPr>
        </p:nvSpPr>
        <p:spPr/>
        <p:txBody>
          <a:bodyPr/>
          <a:lstStyle/>
          <a:p>
            <a:fld id="{88A1DFE4-5FC5-43BD-BB7E-75EAD82B965F}" type="slidenum">
              <a:rPr lang="en-US" noProof="0" smtClean="0"/>
              <a:pPr/>
              <a:t>8</a:t>
            </a:fld>
            <a:endParaRPr lang="en-US" noProof="0"/>
          </a:p>
        </p:txBody>
      </p:sp>
      <p:sp>
        <p:nvSpPr>
          <p:cNvPr id="3" name="TextBox 10">
            <a:extLst>
              <a:ext uri="{FF2B5EF4-FFF2-40B4-BE49-F238E27FC236}">
                <a16:creationId xmlns:a16="http://schemas.microsoft.com/office/drawing/2014/main" id="{43EFEC0B-EE1B-483C-D496-6DCE1ECE0F4F}"/>
              </a:ext>
            </a:extLst>
          </p:cNvPr>
          <p:cNvSpPr txBox="1"/>
          <p:nvPr/>
        </p:nvSpPr>
        <p:spPr>
          <a:xfrm>
            <a:off x="3685242" y="5707192"/>
            <a:ext cx="1867679" cy="582820"/>
          </a:xfrm>
          <a:prstGeom prst="rect">
            <a:avLst/>
          </a:prstGeom>
          <a:noFill/>
        </p:spPr>
        <p:txBody>
          <a:bodyPr wrap="square" rtlCol="0">
            <a:noAutofit/>
          </a:bodyPr>
          <a:lstStyle/>
          <a:p>
            <a:pPr algn="ctr">
              <a:lnSpc>
                <a:spcPts val="1651"/>
              </a:lnSpc>
            </a:pPr>
            <a:r>
              <a:rPr lang="en-US" dirty="0"/>
              <a:t> 2</a:t>
            </a:r>
            <a:r>
              <a:rPr lang="en-US" baseline="30000" dirty="0"/>
              <a:t>nd</a:t>
            </a:r>
            <a:r>
              <a:rPr lang="en-US" dirty="0"/>
              <a:t>  half </a:t>
            </a:r>
          </a:p>
        </p:txBody>
      </p:sp>
      <p:sp>
        <p:nvSpPr>
          <p:cNvPr id="4" name="TextBox 11">
            <a:extLst>
              <a:ext uri="{FF2B5EF4-FFF2-40B4-BE49-F238E27FC236}">
                <a16:creationId xmlns:a16="http://schemas.microsoft.com/office/drawing/2014/main" id="{70C27DCD-D55A-ACFC-B65C-DA26A3600E00}"/>
              </a:ext>
            </a:extLst>
          </p:cNvPr>
          <p:cNvSpPr txBox="1"/>
          <p:nvPr/>
        </p:nvSpPr>
        <p:spPr>
          <a:xfrm>
            <a:off x="8886973" y="5124372"/>
            <a:ext cx="1867679" cy="582820"/>
          </a:xfrm>
          <a:prstGeom prst="rect">
            <a:avLst/>
          </a:prstGeom>
          <a:noFill/>
        </p:spPr>
        <p:txBody>
          <a:bodyPr wrap="square" rtlCol="0">
            <a:noAutofit/>
          </a:bodyPr>
          <a:lstStyle>
            <a:defPPr>
              <a:defRPr lang="it-IT"/>
            </a:defPPr>
            <a:lvl1pPr algn="ctr">
              <a:lnSpc>
                <a:spcPts val="1651"/>
              </a:lnSpc>
              <a:defRPr sz="1600"/>
            </a:lvl1pPr>
          </a:lstStyle>
          <a:p>
            <a:r>
              <a:rPr lang="en-US" sz="1800" dirty="0"/>
              <a:t>1</a:t>
            </a:r>
            <a:r>
              <a:rPr lang="en-US" sz="1800" baseline="30000" dirty="0"/>
              <a:t>st </a:t>
            </a:r>
            <a:r>
              <a:rPr lang="en-US" sz="1800" dirty="0"/>
              <a:t>half </a:t>
            </a:r>
          </a:p>
        </p:txBody>
      </p:sp>
      <p:cxnSp>
        <p:nvCxnSpPr>
          <p:cNvPr id="5" name="Straight Arrow Connector 13">
            <a:extLst>
              <a:ext uri="{FF2B5EF4-FFF2-40B4-BE49-F238E27FC236}">
                <a16:creationId xmlns:a16="http://schemas.microsoft.com/office/drawing/2014/main" id="{5D567640-B6CA-C77D-C58F-74CD8C977EE8}"/>
              </a:ext>
            </a:extLst>
          </p:cNvPr>
          <p:cNvCxnSpPr>
            <a:cxnSpLocks/>
          </p:cNvCxnSpPr>
          <p:nvPr/>
        </p:nvCxnSpPr>
        <p:spPr>
          <a:xfrm flipH="1">
            <a:off x="9174994" y="5292668"/>
            <a:ext cx="271964" cy="1559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14">
            <a:extLst>
              <a:ext uri="{FF2B5EF4-FFF2-40B4-BE49-F238E27FC236}">
                <a16:creationId xmlns:a16="http://schemas.microsoft.com/office/drawing/2014/main" id="{05BCD057-1EAF-2D2F-94D5-0CB0CDB8B3EF}"/>
              </a:ext>
            </a:extLst>
          </p:cNvPr>
          <p:cNvCxnSpPr>
            <a:cxnSpLocks/>
          </p:cNvCxnSpPr>
          <p:nvPr/>
        </p:nvCxnSpPr>
        <p:spPr>
          <a:xfrm flipV="1">
            <a:off x="4535172" y="5259519"/>
            <a:ext cx="240632" cy="3781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15">
            <a:extLst>
              <a:ext uri="{FF2B5EF4-FFF2-40B4-BE49-F238E27FC236}">
                <a16:creationId xmlns:a16="http://schemas.microsoft.com/office/drawing/2014/main" id="{A5731AC7-D2DD-DE7A-E5DA-733FFBBAABBA}"/>
              </a:ext>
            </a:extLst>
          </p:cNvPr>
          <p:cNvSpPr txBox="1"/>
          <p:nvPr/>
        </p:nvSpPr>
        <p:spPr>
          <a:xfrm>
            <a:off x="178754" y="3700248"/>
            <a:ext cx="976277" cy="582820"/>
          </a:xfrm>
          <a:prstGeom prst="rect">
            <a:avLst/>
          </a:prstGeom>
          <a:noFill/>
        </p:spPr>
        <p:txBody>
          <a:bodyPr wrap="square" rtlCol="0">
            <a:noAutofit/>
          </a:bodyPr>
          <a:lstStyle>
            <a:defPPr>
              <a:defRPr lang="it-IT"/>
            </a:defPPr>
            <a:lvl1pPr algn="ctr">
              <a:lnSpc>
                <a:spcPts val="1651"/>
              </a:lnSpc>
              <a:defRPr sz="1600"/>
            </a:lvl1pPr>
          </a:lstStyle>
          <a:p>
            <a:r>
              <a:rPr lang="en-US" dirty="0"/>
              <a:t>Covers</a:t>
            </a:r>
          </a:p>
        </p:txBody>
      </p:sp>
      <p:cxnSp>
        <p:nvCxnSpPr>
          <p:cNvPr id="9" name="Straight Arrow Connector 16">
            <a:extLst>
              <a:ext uri="{FF2B5EF4-FFF2-40B4-BE49-F238E27FC236}">
                <a16:creationId xmlns:a16="http://schemas.microsoft.com/office/drawing/2014/main" id="{7595FE73-7395-6079-0369-A808C0CCE991}"/>
              </a:ext>
            </a:extLst>
          </p:cNvPr>
          <p:cNvCxnSpPr>
            <a:cxnSpLocks/>
          </p:cNvCxnSpPr>
          <p:nvPr/>
        </p:nvCxnSpPr>
        <p:spPr>
          <a:xfrm flipV="1">
            <a:off x="1079039" y="3700248"/>
            <a:ext cx="376233" cy="1519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7954701-1442-A4B2-618F-CCB3414D1C75}"/>
              </a:ext>
            </a:extLst>
          </p:cNvPr>
          <p:cNvSpPr txBox="1"/>
          <p:nvPr/>
        </p:nvSpPr>
        <p:spPr>
          <a:xfrm>
            <a:off x="4000054" y="1361570"/>
            <a:ext cx="1867679" cy="582820"/>
          </a:xfrm>
          <a:prstGeom prst="rect">
            <a:avLst/>
          </a:prstGeom>
          <a:noFill/>
        </p:spPr>
        <p:txBody>
          <a:bodyPr wrap="square" rtlCol="0">
            <a:noAutofit/>
          </a:bodyPr>
          <a:lstStyle>
            <a:defPPr>
              <a:defRPr lang="it-IT"/>
            </a:defPPr>
            <a:lvl1pPr algn="ctr">
              <a:lnSpc>
                <a:spcPts val="1651"/>
              </a:lnSpc>
              <a:defRPr sz="1600"/>
            </a:lvl1pPr>
          </a:lstStyle>
          <a:p>
            <a:r>
              <a:rPr lang="en-US" dirty="0"/>
              <a:t>Covers</a:t>
            </a:r>
          </a:p>
        </p:txBody>
      </p:sp>
      <p:cxnSp>
        <p:nvCxnSpPr>
          <p:cNvPr id="17" name="Straight Arrow Connector 16">
            <a:extLst>
              <a:ext uri="{FF2B5EF4-FFF2-40B4-BE49-F238E27FC236}">
                <a16:creationId xmlns:a16="http://schemas.microsoft.com/office/drawing/2014/main" id="{C92495FF-1A9E-786D-13C1-42A38A5C3C63}"/>
              </a:ext>
            </a:extLst>
          </p:cNvPr>
          <p:cNvCxnSpPr>
            <a:cxnSpLocks/>
          </p:cNvCxnSpPr>
          <p:nvPr/>
        </p:nvCxnSpPr>
        <p:spPr>
          <a:xfrm flipH="1">
            <a:off x="4700177" y="1656920"/>
            <a:ext cx="247506" cy="23375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9EE4EEBE-27E1-A7BE-339E-5EB358ADFE42}"/>
              </a:ext>
            </a:extLst>
          </p:cNvPr>
          <p:cNvPicPr>
            <a:picLocks noChangeAspect="1"/>
          </p:cNvPicPr>
          <p:nvPr/>
        </p:nvPicPr>
        <p:blipFill>
          <a:blip r:embed="rId3"/>
          <a:stretch>
            <a:fillRect/>
          </a:stretch>
        </p:blipFill>
        <p:spPr>
          <a:xfrm>
            <a:off x="6799561" y="645330"/>
            <a:ext cx="5246812" cy="3105835"/>
          </a:xfrm>
          <a:prstGeom prst="rect">
            <a:avLst/>
          </a:prstGeom>
        </p:spPr>
      </p:pic>
      <p:cxnSp>
        <p:nvCxnSpPr>
          <p:cNvPr id="22" name="Straight Connector 21">
            <a:extLst>
              <a:ext uri="{FF2B5EF4-FFF2-40B4-BE49-F238E27FC236}">
                <a16:creationId xmlns:a16="http://schemas.microsoft.com/office/drawing/2014/main" id="{5D961051-418F-E4E9-08BB-11995E3061CC}"/>
              </a:ext>
            </a:extLst>
          </p:cNvPr>
          <p:cNvCxnSpPr>
            <a:cxnSpLocks/>
          </p:cNvCxnSpPr>
          <p:nvPr/>
        </p:nvCxnSpPr>
        <p:spPr>
          <a:xfrm flipV="1">
            <a:off x="7137400" y="1271910"/>
            <a:ext cx="4309788" cy="220789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Freeform: Shape 25">
            <a:extLst>
              <a:ext uri="{FF2B5EF4-FFF2-40B4-BE49-F238E27FC236}">
                <a16:creationId xmlns:a16="http://schemas.microsoft.com/office/drawing/2014/main" id="{84ED566E-DE5C-61BB-FF18-CFB354BE0A1A}"/>
              </a:ext>
            </a:extLst>
          </p:cNvPr>
          <p:cNvSpPr/>
          <p:nvPr/>
        </p:nvSpPr>
        <p:spPr>
          <a:xfrm>
            <a:off x="7018867" y="3352800"/>
            <a:ext cx="122766" cy="135467"/>
          </a:xfrm>
          <a:custGeom>
            <a:avLst/>
            <a:gdLst>
              <a:gd name="connsiteX0" fmla="*/ 0 w 122766"/>
              <a:gd name="connsiteY0" fmla="*/ 0 h 135467"/>
              <a:gd name="connsiteX1" fmla="*/ 84666 w 122766"/>
              <a:gd name="connsiteY1" fmla="*/ 25400 h 135467"/>
              <a:gd name="connsiteX2" fmla="*/ 122766 w 122766"/>
              <a:gd name="connsiteY2" fmla="*/ 135467 h 135467"/>
            </a:gdLst>
            <a:ahLst/>
            <a:cxnLst>
              <a:cxn ang="0">
                <a:pos x="connsiteX0" y="connsiteY0"/>
              </a:cxn>
              <a:cxn ang="0">
                <a:pos x="connsiteX1" y="connsiteY1"/>
              </a:cxn>
              <a:cxn ang="0">
                <a:pos x="connsiteX2" y="connsiteY2"/>
              </a:cxn>
            </a:cxnLst>
            <a:rect l="l" t="t" r="r" b="b"/>
            <a:pathLst>
              <a:path w="122766" h="135467">
                <a:moveTo>
                  <a:pt x="0" y="0"/>
                </a:moveTo>
                <a:cubicBezTo>
                  <a:pt x="32102" y="1411"/>
                  <a:pt x="64205" y="2822"/>
                  <a:pt x="84666" y="25400"/>
                </a:cubicBezTo>
                <a:cubicBezTo>
                  <a:pt x="105127" y="47978"/>
                  <a:pt x="113946" y="91722"/>
                  <a:pt x="122766" y="135467"/>
                </a:cubicBezTo>
              </a:path>
            </a:pathLst>
          </a:cu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c 27">
            <a:extLst>
              <a:ext uri="{FF2B5EF4-FFF2-40B4-BE49-F238E27FC236}">
                <a16:creationId xmlns:a16="http://schemas.microsoft.com/office/drawing/2014/main" id="{328BEB4E-91B9-5E26-8DAB-337C3A5C5858}"/>
              </a:ext>
            </a:extLst>
          </p:cNvPr>
          <p:cNvSpPr/>
          <p:nvPr/>
        </p:nvSpPr>
        <p:spPr>
          <a:xfrm rot="431183">
            <a:off x="10796025" y="1014494"/>
            <a:ext cx="691590" cy="890132"/>
          </a:xfrm>
          <a:prstGeom prst="arc">
            <a:avLst>
              <a:gd name="adj1" fmla="val 16056142"/>
              <a:gd name="adj2" fmla="val 19227665"/>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TextBox 28">
            <a:extLst>
              <a:ext uri="{FF2B5EF4-FFF2-40B4-BE49-F238E27FC236}">
                <a16:creationId xmlns:a16="http://schemas.microsoft.com/office/drawing/2014/main" id="{A060CD9B-247D-2163-9E0A-A7A31E7886EC}"/>
              </a:ext>
            </a:extLst>
          </p:cNvPr>
          <p:cNvSpPr txBox="1"/>
          <p:nvPr/>
        </p:nvSpPr>
        <p:spPr>
          <a:xfrm>
            <a:off x="10178694" y="2279558"/>
            <a:ext cx="1867679" cy="582820"/>
          </a:xfrm>
          <a:prstGeom prst="rect">
            <a:avLst/>
          </a:prstGeom>
          <a:noFill/>
        </p:spPr>
        <p:txBody>
          <a:bodyPr wrap="square" rtlCol="0">
            <a:noAutofit/>
          </a:bodyPr>
          <a:lstStyle>
            <a:defPPr>
              <a:defRPr lang="it-IT"/>
            </a:defPPr>
            <a:lvl1pPr algn="ctr">
              <a:lnSpc>
                <a:spcPts val="1651"/>
              </a:lnSpc>
              <a:defRPr sz="1600"/>
            </a:lvl1pPr>
          </a:lstStyle>
          <a:p>
            <a:r>
              <a:rPr lang="en-US" dirty="0"/>
              <a:t>Longitudinal welding</a:t>
            </a:r>
          </a:p>
        </p:txBody>
      </p:sp>
      <p:cxnSp>
        <p:nvCxnSpPr>
          <p:cNvPr id="30" name="Straight Arrow Connector 29">
            <a:extLst>
              <a:ext uri="{FF2B5EF4-FFF2-40B4-BE49-F238E27FC236}">
                <a16:creationId xmlns:a16="http://schemas.microsoft.com/office/drawing/2014/main" id="{545E7B3D-FC05-42A8-2621-AFC1E9022C41}"/>
              </a:ext>
            </a:extLst>
          </p:cNvPr>
          <p:cNvCxnSpPr>
            <a:cxnSpLocks/>
          </p:cNvCxnSpPr>
          <p:nvPr/>
        </p:nvCxnSpPr>
        <p:spPr>
          <a:xfrm flipH="1" flipV="1">
            <a:off x="10560043" y="1756833"/>
            <a:ext cx="400057" cy="5381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7C31FD38-CDC1-D286-AACC-2F97A006E0E9}"/>
              </a:ext>
            </a:extLst>
          </p:cNvPr>
          <p:cNvSpPr txBox="1"/>
          <p:nvPr/>
        </p:nvSpPr>
        <p:spPr>
          <a:xfrm>
            <a:off x="7035907" y="1025581"/>
            <a:ext cx="1867679" cy="582820"/>
          </a:xfrm>
          <a:prstGeom prst="rect">
            <a:avLst/>
          </a:prstGeom>
          <a:noFill/>
        </p:spPr>
        <p:txBody>
          <a:bodyPr wrap="square" rtlCol="0">
            <a:noAutofit/>
          </a:bodyPr>
          <a:lstStyle>
            <a:defPPr>
              <a:defRPr lang="it-IT"/>
            </a:defPPr>
            <a:lvl1pPr algn="ctr">
              <a:lnSpc>
                <a:spcPts val="1651"/>
              </a:lnSpc>
              <a:defRPr sz="1600"/>
            </a:lvl1pPr>
          </a:lstStyle>
          <a:p>
            <a:r>
              <a:rPr lang="en-US" dirty="0"/>
              <a:t>Elliptical welding</a:t>
            </a:r>
          </a:p>
        </p:txBody>
      </p:sp>
      <p:cxnSp>
        <p:nvCxnSpPr>
          <p:cNvPr id="34" name="Straight Arrow Connector 33">
            <a:extLst>
              <a:ext uri="{FF2B5EF4-FFF2-40B4-BE49-F238E27FC236}">
                <a16:creationId xmlns:a16="http://schemas.microsoft.com/office/drawing/2014/main" id="{CEB1086D-206E-1FAC-1487-B26EA81D9F57}"/>
              </a:ext>
            </a:extLst>
          </p:cNvPr>
          <p:cNvCxnSpPr>
            <a:cxnSpLocks/>
          </p:cNvCxnSpPr>
          <p:nvPr/>
        </p:nvCxnSpPr>
        <p:spPr>
          <a:xfrm flipH="1">
            <a:off x="7044012" y="1361570"/>
            <a:ext cx="491321" cy="19488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F7253740-3B0B-5C6B-5609-F7EFA234636E}"/>
              </a:ext>
            </a:extLst>
          </p:cNvPr>
          <p:cNvCxnSpPr>
            <a:cxnSpLocks/>
          </p:cNvCxnSpPr>
          <p:nvPr/>
        </p:nvCxnSpPr>
        <p:spPr>
          <a:xfrm flipV="1">
            <a:off x="8776121" y="974732"/>
            <a:ext cx="2336412" cy="21750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97690550-94E3-B2E5-1C3B-24FF43477E9E}"/>
              </a:ext>
            </a:extLst>
          </p:cNvPr>
          <p:cNvSpPr txBox="1"/>
          <p:nvPr/>
        </p:nvSpPr>
        <p:spPr>
          <a:xfrm>
            <a:off x="8875385" y="3242629"/>
            <a:ext cx="1867679" cy="582820"/>
          </a:xfrm>
          <a:prstGeom prst="rect">
            <a:avLst/>
          </a:prstGeom>
          <a:noFill/>
        </p:spPr>
        <p:txBody>
          <a:bodyPr wrap="square" rtlCol="0">
            <a:noAutofit/>
          </a:bodyPr>
          <a:lstStyle>
            <a:defPPr>
              <a:defRPr lang="it-IT"/>
            </a:defPPr>
            <a:lvl1pPr algn="ctr">
              <a:lnSpc>
                <a:spcPts val="1651"/>
              </a:lnSpc>
              <a:defRPr sz="1600"/>
            </a:lvl1pPr>
          </a:lstStyle>
          <a:p>
            <a:r>
              <a:rPr lang="en-US" dirty="0"/>
              <a:t>Perimetral welding for the covers</a:t>
            </a:r>
          </a:p>
        </p:txBody>
      </p:sp>
      <p:cxnSp>
        <p:nvCxnSpPr>
          <p:cNvPr id="42" name="Straight Arrow Connector 41">
            <a:extLst>
              <a:ext uri="{FF2B5EF4-FFF2-40B4-BE49-F238E27FC236}">
                <a16:creationId xmlns:a16="http://schemas.microsoft.com/office/drawing/2014/main" id="{552B61CC-05D9-DE30-4E67-C1D855986F8C}"/>
              </a:ext>
            </a:extLst>
          </p:cNvPr>
          <p:cNvCxnSpPr>
            <a:cxnSpLocks/>
          </p:cNvCxnSpPr>
          <p:nvPr/>
        </p:nvCxnSpPr>
        <p:spPr>
          <a:xfrm flipH="1" flipV="1">
            <a:off x="9112695" y="2198247"/>
            <a:ext cx="310272" cy="104438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604491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childTnLst>
                                </p:cTn>
                              </p:par>
                              <p:par>
                                <p:cTn id="41" presetID="10"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500"/>
                                        <p:tgtEl>
                                          <p:spTgt spid="33"/>
                                        </p:tgtEl>
                                      </p:cBhvr>
                                    </p:animEffect>
                                  </p:childTnLst>
                                </p:cTn>
                              </p:par>
                              <p:par>
                                <p:cTn id="55" presetID="10" presetClass="entr" presetSubtype="0" fill="hold"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500"/>
                                        <p:tgtEl>
                                          <p:spTgt spid="41"/>
                                        </p:tgtEl>
                                      </p:cBhvr>
                                    </p:animEffect>
                                  </p:childTnLst>
                                </p:cTn>
                              </p:par>
                              <p:par>
                                <p:cTn id="69" presetID="10" presetClass="entr" presetSubtype="0" fill="hold"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P spid="16" grpId="0"/>
      <p:bldP spid="26" grpId="0" animBg="1"/>
      <p:bldP spid="28" grpId="0" animBg="1"/>
      <p:bldP spid="29" grpId="0"/>
      <p:bldP spid="33"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11919B-93EB-054B-E8DF-93A4D9DC7264}"/>
              </a:ext>
            </a:extLst>
          </p:cNvPr>
          <p:cNvSpPr>
            <a:spLocks noGrp="1"/>
          </p:cNvSpPr>
          <p:nvPr>
            <p:ph type="sldNum" sz="quarter" idx="10"/>
          </p:nvPr>
        </p:nvSpPr>
        <p:spPr/>
        <p:txBody>
          <a:bodyPr/>
          <a:lstStyle/>
          <a:p>
            <a:fld id="{88A1DFE4-5FC5-43BD-BB7E-75EAD82B965F}" type="slidenum">
              <a:rPr lang="en-US" noProof="0" smtClean="0"/>
              <a:pPr/>
              <a:t>9</a:t>
            </a:fld>
            <a:endParaRPr lang="en-US" noProof="0"/>
          </a:p>
        </p:txBody>
      </p:sp>
      <p:sp>
        <p:nvSpPr>
          <p:cNvPr id="5" name="Title 4">
            <a:extLst>
              <a:ext uri="{FF2B5EF4-FFF2-40B4-BE49-F238E27FC236}">
                <a16:creationId xmlns:a16="http://schemas.microsoft.com/office/drawing/2014/main" id="{26F9AD0C-A031-DD8B-E654-BB2812FC5775}"/>
              </a:ext>
            </a:extLst>
          </p:cNvPr>
          <p:cNvSpPr>
            <a:spLocks noGrp="1"/>
          </p:cNvSpPr>
          <p:nvPr>
            <p:ph type="title"/>
          </p:nvPr>
        </p:nvSpPr>
        <p:spPr>
          <a:xfrm>
            <a:off x="113641" y="561879"/>
            <a:ext cx="11017800" cy="1072088"/>
          </a:xfrm>
        </p:spPr>
        <p:txBody>
          <a:bodyPr/>
          <a:lstStyle/>
          <a:p>
            <a:r>
              <a:rPr lang="en-US" sz="3600" b="1" dirty="0"/>
              <a:t>Thermo-structural</a:t>
            </a:r>
            <a:r>
              <a:rPr lang="en-US" sz="2800" dirty="0"/>
              <a:t> </a:t>
            </a:r>
            <a:r>
              <a:rPr lang="en-US" sz="3600" b="1" dirty="0"/>
              <a:t>analysis </a:t>
            </a:r>
          </a:p>
        </p:txBody>
      </p:sp>
      <p:sp>
        <p:nvSpPr>
          <p:cNvPr id="10" name="TextBox 9">
            <a:extLst>
              <a:ext uri="{FF2B5EF4-FFF2-40B4-BE49-F238E27FC236}">
                <a16:creationId xmlns:a16="http://schemas.microsoft.com/office/drawing/2014/main" id="{6B8A66F1-99D9-E10A-750F-60244508F154}"/>
              </a:ext>
            </a:extLst>
          </p:cNvPr>
          <p:cNvSpPr txBox="1"/>
          <p:nvPr/>
        </p:nvSpPr>
        <p:spPr>
          <a:xfrm>
            <a:off x="179123" y="1669423"/>
            <a:ext cx="4527928" cy="4549835"/>
          </a:xfrm>
          <a:prstGeom prst="rect">
            <a:avLst/>
          </a:prstGeom>
          <a:noFill/>
        </p:spPr>
        <p:txBody>
          <a:bodyPr wrap="square" rtlCol="0">
            <a:spAutoFit/>
          </a:bodyPr>
          <a:lstStyle/>
          <a:p>
            <a:pPr marL="380990" indent="-380990">
              <a:buFont typeface="Arial" panose="020B0604020202020204" pitchFamily="34" charset="0"/>
              <a:buChar char="•"/>
            </a:pPr>
            <a:r>
              <a:rPr lang="en-US" sz="1600" b="1" dirty="0"/>
              <a:t>Paraffin flow (central chamber)</a:t>
            </a:r>
          </a:p>
          <a:p>
            <a:pPr marL="380990" indent="-380990">
              <a:buFont typeface="Wingdings" panose="05000000000000000000" pitchFamily="2" charset="2"/>
              <a:buChar char="Ø"/>
            </a:pPr>
            <a:r>
              <a:rPr lang="en-US" sz="1600" dirty="0"/>
              <a:t>Flow rate: 0,015 kg/s</a:t>
            </a:r>
          </a:p>
          <a:p>
            <a:pPr marL="380990" indent="-380990">
              <a:buFont typeface="Wingdings" panose="05000000000000000000" pitchFamily="2" charset="2"/>
              <a:buChar char="Ø"/>
            </a:pPr>
            <a:r>
              <a:rPr lang="en-US" sz="1600" dirty="0"/>
              <a:t>Section:68,17 mm</a:t>
            </a:r>
            <a:r>
              <a:rPr lang="en-US" sz="1600" baseline="30000" dirty="0"/>
              <a:t>2</a:t>
            </a:r>
            <a:r>
              <a:rPr lang="en-US" sz="1600" dirty="0"/>
              <a:t> </a:t>
            </a:r>
          </a:p>
          <a:p>
            <a:pPr marL="380990" indent="-380990">
              <a:buFont typeface="Wingdings" panose="05000000000000000000" pitchFamily="2" charset="2"/>
              <a:buChar char="Ø"/>
            </a:pPr>
            <a:r>
              <a:rPr lang="en-US" sz="1600" dirty="0"/>
              <a:t>Velocity: 0,3 m/s </a:t>
            </a:r>
          </a:p>
          <a:p>
            <a:pPr marL="380990" indent="-380990">
              <a:buFont typeface="Wingdings" panose="05000000000000000000" pitchFamily="2" charset="2"/>
              <a:buChar char="Ø"/>
            </a:pPr>
            <a:r>
              <a:rPr lang="en-US" sz="1600" dirty="0"/>
              <a:t>Inlet temperature: 18°C</a:t>
            </a:r>
          </a:p>
          <a:p>
            <a:pPr marL="380990" indent="-380990">
              <a:buFont typeface="Wingdings" panose="05000000000000000000" pitchFamily="2" charset="2"/>
              <a:buChar char="Ø"/>
            </a:pPr>
            <a:r>
              <a:rPr lang="en-US" sz="1600" dirty="0"/>
              <a:t>Convective coefficient: 900 W/m</a:t>
            </a:r>
            <a:r>
              <a:rPr lang="en-US" sz="1600" baseline="30000" dirty="0"/>
              <a:t>2</a:t>
            </a:r>
            <a:r>
              <a:rPr lang="en-US" sz="1600" dirty="0"/>
              <a:t>K</a:t>
            </a:r>
          </a:p>
          <a:p>
            <a:endParaRPr lang="en-US" sz="1600" dirty="0"/>
          </a:p>
          <a:p>
            <a:pPr marL="380990" indent="-380990">
              <a:buFont typeface="Arial" panose="020B0604020202020204" pitchFamily="34" charset="0"/>
              <a:buChar char="•"/>
            </a:pPr>
            <a:r>
              <a:rPr lang="en-GB" sz="1600" b="1" dirty="0"/>
              <a:t>Water flow (</a:t>
            </a:r>
            <a:r>
              <a:rPr lang="en-GB" sz="1600" b="1" dirty="0" err="1"/>
              <a:t>Ellipto</a:t>
            </a:r>
            <a:r>
              <a:rPr lang="en-GB" sz="1600" b="1" dirty="0"/>
              <a:t>-</a:t>
            </a:r>
            <a:r>
              <a:rPr lang="en-US" sz="1600" b="1" dirty="0"/>
              <a:t>Conical</a:t>
            </a:r>
            <a:r>
              <a:rPr lang="en-GB" sz="1600" b="1" dirty="0"/>
              <a:t> chamber) </a:t>
            </a:r>
            <a:r>
              <a:rPr lang="en-GB" sz="1600" dirty="0"/>
              <a:t> </a:t>
            </a:r>
          </a:p>
          <a:p>
            <a:pPr marL="380990" indent="-380990">
              <a:buFont typeface="Wingdings" panose="05000000000000000000" pitchFamily="2" charset="2"/>
              <a:buChar char="Ø"/>
            </a:pPr>
            <a:r>
              <a:rPr lang="en-US" sz="1600" dirty="0"/>
              <a:t>Flow rate: 0,01 kg/s </a:t>
            </a:r>
            <a:r>
              <a:rPr lang="en-GB" sz="1600" dirty="0"/>
              <a:t>(</a:t>
            </a:r>
            <a:r>
              <a:rPr lang="it-IT" sz="1600" dirty="0"/>
              <a:t>4 </a:t>
            </a:r>
            <a:r>
              <a:rPr lang="it-IT" sz="1600" dirty="0" err="1"/>
              <a:t>channels</a:t>
            </a:r>
            <a:r>
              <a:rPr lang="it-IT" sz="1600" dirty="0"/>
              <a:t> per side)</a:t>
            </a:r>
          </a:p>
          <a:p>
            <a:pPr marL="380990" indent="-380990">
              <a:buFont typeface="Wingdings" panose="05000000000000000000" pitchFamily="2" charset="2"/>
              <a:buChar char="Ø"/>
            </a:pPr>
            <a:r>
              <a:rPr lang="it-IT" sz="1600" dirty="0"/>
              <a:t>Total flow rate per side: 0,04 kg/s</a:t>
            </a:r>
            <a:endParaRPr lang="en-US" sz="1600" dirty="0"/>
          </a:p>
          <a:p>
            <a:pPr marL="380990" indent="-380990">
              <a:buFont typeface="Wingdings" panose="05000000000000000000" pitchFamily="2" charset="2"/>
              <a:buChar char="Ø"/>
            </a:pPr>
            <a:r>
              <a:rPr lang="en-US" sz="1600" dirty="0"/>
              <a:t>Section: 12,25 mm</a:t>
            </a:r>
            <a:r>
              <a:rPr lang="en-US" sz="1600" baseline="30000" dirty="0"/>
              <a:t>2</a:t>
            </a:r>
            <a:r>
              <a:rPr lang="en-US" sz="1600" dirty="0"/>
              <a:t> </a:t>
            </a:r>
          </a:p>
          <a:p>
            <a:pPr marL="380990" indent="-380990">
              <a:buFont typeface="Wingdings" panose="05000000000000000000" pitchFamily="2" charset="2"/>
              <a:buChar char="Ø"/>
            </a:pPr>
            <a:r>
              <a:rPr lang="en-US" sz="1600" dirty="0"/>
              <a:t>Velocity: 1 m/s  </a:t>
            </a:r>
          </a:p>
          <a:p>
            <a:pPr marL="380990" indent="-380990">
              <a:buFont typeface="Wingdings" panose="05000000000000000000" pitchFamily="2" charset="2"/>
              <a:buChar char="Ø"/>
            </a:pPr>
            <a:r>
              <a:rPr lang="en-US" sz="1600" dirty="0"/>
              <a:t>Inlet temperature: 16°C </a:t>
            </a:r>
          </a:p>
          <a:p>
            <a:pPr marL="380990" indent="-380990">
              <a:buFont typeface="Wingdings" panose="05000000000000000000" pitchFamily="2" charset="2"/>
              <a:buChar char="Ø"/>
            </a:pPr>
            <a:r>
              <a:rPr lang="en-US" sz="1600" dirty="0"/>
              <a:t>Convective coefficient: 1200 W/m</a:t>
            </a:r>
            <a:r>
              <a:rPr lang="en-US" sz="1600" baseline="30000" dirty="0"/>
              <a:t>2</a:t>
            </a:r>
            <a:r>
              <a:rPr lang="en-US" sz="1600" dirty="0"/>
              <a:t>K</a:t>
            </a:r>
          </a:p>
          <a:p>
            <a:endParaRPr lang="en-US" sz="1600" dirty="0"/>
          </a:p>
          <a:p>
            <a:pPr algn="l"/>
            <a:endParaRPr lang="en-US" sz="1600" dirty="0"/>
          </a:p>
          <a:p>
            <a:pPr marL="380990" indent="-380990">
              <a:lnSpc>
                <a:spcPts val="4933"/>
              </a:lnSpc>
              <a:buFont typeface="Arial" panose="020B0604020202020204" pitchFamily="34" charset="0"/>
              <a:buChar char="•"/>
            </a:pPr>
            <a:endParaRPr lang="en-US" sz="1600" dirty="0"/>
          </a:p>
        </p:txBody>
      </p:sp>
      <p:sp>
        <p:nvSpPr>
          <p:cNvPr id="11" name="TextBox 10">
            <a:extLst>
              <a:ext uri="{FF2B5EF4-FFF2-40B4-BE49-F238E27FC236}">
                <a16:creationId xmlns:a16="http://schemas.microsoft.com/office/drawing/2014/main" id="{6B00BBEB-63A2-B8B8-8AD0-B87135B8FC54}"/>
              </a:ext>
            </a:extLst>
          </p:cNvPr>
          <p:cNvSpPr txBox="1"/>
          <p:nvPr/>
        </p:nvSpPr>
        <p:spPr>
          <a:xfrm>
            <a:off x="4532648" y="1699536"/>
            <a:ext cx="2179787" cy="954107"/>
          </a:xfrm>
          <a:prstGeom prst="rect">
            <a:avLst/>
          </a:prstGeom>
          <a:noFill/>
        </p:spPr>
        <p:txBody>
          <a:bodyPr wrap="square" rtlCol="0">
            <a:spAutoFit/>
          </a:bodyPr>
          <a:lstStyle/>
          <a:p>
            <a:pPr marL="285750" indent="-285750" algn="l">
              <a:buFont typeface="Wingdings" panose="05000000000000000000" pitchFamily="2" charset="2"/>
              <a:buChar char="q"/>
            </a:pPr>
            <a:r>
              <a:rPr lang="en-US" sz="1400" b="1" dirty="0"/>
              <a:t>Heat load </a:t>
            </a:r>
          </a:p>
          <a:p>
            <a:pPr marL="285750" indent="-285750" algn="l">
              <a:buFont typeface="Arial" panose="020B0604020202020204" pitchFamily="34" charset="0"/>
              <a:buChar char="•"/>
            </a:pPr>
            <a:r>
              <a:rPr lang="en-US" sz="1400" dirty="0"/>
              <a:t>54 W central </a:t>
            </a:r>
          </a:p>
          <a:p>
            <a:pPr marL="285750" indent="-285750" algn="l">
              <a:buFont typeface="Arial" panose="020B0604020202020204" pitchFamily="34" charset="0"/>
              <a:buChar char="•"/>
            </a:pPr>
            <a:r>
              <a:rPr lang="en-US" sz="1400" dirty="0"/>
              <a:t>130 W AlBeMet162 for each part</a:t>
            </a:r>
          </a:p>
        </p:txBody>
      </p:sp>
      <p:sp>
        <p:nvSpPr>
          <p:cNvPr id="12" name="TextBox 11">
            <a:extLst>
              <a:ext uri="{FF2B5EF4-FFF2-40B4-BE49-F238E27FC236}">
                <a16:creationId xmlns:a16="http://schemas.microsoft.com/office/drawing/2014/main" id="{30210BAD-5C48-C180-D3E2-3CED7127BC91}"/>
              </a:ext>
            </a:extLst>
          </p:cNvPr>
          <p:cNvSpPr txBox="1"/>
          <p:nvPr/>
        </p:nvSpPr>
        <p:spPr>
          <a:xfrm>
            <a:off x="2642928" y="1109832"/>
            <a:ext cx="3779439" cy="461665"/>
          </a:xfrm>
          <a:prstGeom prst="rect">
            <a:avLst/>
          </a:prstGeom>
          <a:noFill/>
          <a:ln w="12700">
            <a:solidFill>
              <a:srgbClr val="FF0000"/>
            </a:solidFill>
          </a:ln>
        </p:spPr>
        <p:txBody>
          <a:bodyPr wrap="square">
            <a:spAutoFit/>
          </a:bodyPr>
          <a:lstStyle/>
          <a:p>
            <a:pPr algn="ctr"/>
            <a:r>
              <a:rPr lang="en-US" sz="1200" dirty="0"/>
              <a:t>From CST calculations (</a:t>
            </a:r>
            <a:r>
              <a:rPr lang="en-US" sz="1200" b="1" dirty="0"/>
              <a:t>Alexander Novokhatski (SLAC)</a:t>
            </a:r>
            <a:r>
              <a:rPr lang="en-US" sz="1200" dirty="0"/>
              <a:t>)</a:t>
            </a:r>
          </a:p>
        </p:txBody>
      </p:sp>
      <p:sp>
        <p:nvSpPr>
          <p:cNvPr id="18" name="TextBox 17">
            <a:extLst>
              <a:ext uri="{FF2B5EF4-FFF2-40B4-BE49-F238E27FC236}">
                <a16:creationId xmlns:a16="http://schemas.microsoft.com/office/drawing/2014/main" id="{B163FD97-848D-3A28-B5E3-11886450D82F}"/>
              </a:ext>
            </a:extLst>
          </p:cNvPr>
          <p:cNvSpPr txBox="1"/>
          <p:nvPr/>
        </p:nvSpPr>
        <p:spPr>
          <a:xfrm>
            <a:off x="147735" y="5512963"/>
            <a:ext cx="4280909" cy="348018"/>
          </a:xfrm>
          <a:prstGeom prst="rect">
            <a:avLst/>
          </a:prstGeom>
          <a:noFill/>
        </p:spPr>
        <p:txBody>
          <a:bodyPr wrap="square" rtlCol="0">
            <a:noAutofit/>
          </a:bodyPr>
          <a:lstStyle/>
          <a:p>
            <a:pPr algn="ctr">
              <a:lnSpc>
                <a:spcPts val="1651"/>
              </a:lnSpc>
            </a:pPr>
            <a:r>
              <a:rPr lang="en-US" dirty="0"/>
              <a:t>Chamber design (until the bellows)  </a:t>
            </a:r>
          </a:p>
        </p:txBody>
      </p:sp>
      <p:sp>
        <p:nvSpPr>
          <p:cNvPr id="19" name="Cross 18">
            <a:extLst>
              <a:ext uri="{FF2B5EF4-FFF2-40B4-BE49-F238E27FC236}">
                <a16:creationId xmlns:a16="http://schemas.microsoft.com/office/drawing/2014/main" id="{BBA68EF0-CAA1-D4DE-F565-1EB45A33060A}"/>
              </a:ext>
            </a:extLst>
          </p:cNvPr>
          <p:cNvSpPr/>
          <p:nvPr/>
        </p:nvSpPr>
        <p:spPr>
          <a:xfrm>
            <a:off x="1916369" y="5188577"/>
            <a:ext cx="315157" cy="314128"/>
          </a:xfrm>
          <a:prstGeom prst="plus">
            <a:avLst>
              <a:gd name="adj" fmla="val 434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a:extLst>
              <a:ext uri="{FF2B5EF4-FFF2-40B4-BE49-F238E27FC236}">
                <a16:creationId xmlns:a16="http://schemas.microsoft.com/office/drawing/2014/main" id="{75AF648A-9E52-D59A-9AD7-4866ED9A2725}"/>
              </a:ext>
            </a:extLst>
          </p:cNvPr>
          <p:cNvCxnSpPr>
            <a:cxnSpLocks/>
          </p:cNvCxnSpPr>
          <p:nvPr/>
        </p:nvCxnSpPr>
        <p:spPr>
          <a:xfrm flipV="1">
            <a:off x="5638662" y="1327813"/>
            <a:ext cx="0" cy="371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Arrow: Right 2">
            <a:extLst>
              <a:ext uri="{FF2B5EF4-FFF2-40B4-BE49-F238E27FC236}">
                <a16:creationId xmlns:a16="http://schemas.microsoft.com/office/drawing/2014/main" id="{ABEE6D1E-320D-44EE-BB7E-3F7FE1CF6B6F}"/>
              </a:ext>
            </a:extLst>
          </p:cNvPr>
          <p:cNvSpPr/>
          <p:nvPr/>
        </p:nvSpPr>
        <p:spPr>
          <a:xfrm>
            <a:off x="4234744" y="4931786"/>
            <a:ext cx="1243723" cy="5102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Immagine 24">
            <a:extLst>
              <a:ext uri="{FF2B5EF4-FFF2-40B4-BE49-F238E27FC236}">
                <a16:creationId xmlns:a16="http://schemas.microsoft.com/office/drawing/2014/main" id="{51F386A7-F698-C8B5-0070-80D16D8F038E}"/>
              </a:ext>
            </a:extLst>
          </p:cNvPr>
          <p:cNvPicPr>
            <a:picLocks noChangeAspect="1"/>
          </p:cNvPicPr>
          <p:nvPr/>
        </p:nvPicPr>
        <p:blipFill>
          <a:blip r:embed="rId2"/>
          <a:stretch>
            <a:fillRect/>
          </a:stretch>
        </p:blipFill>
        <p:spPr>
          <a:xfrm>
            <a:off x="6741215" y="643164"/>
            <a:ext cx="5305158" cy="2844060"/>
          </a:xfrm>
          <a:prstGeom prst="rect">
            <a:avLst/>
          </a:prstGeom>
        </p:spPr>
      </p:pic>
      <p:graphicFrame>
        <p:nvGraphicFramePr>
          <p:cNvPr id="26" name="Table 22">
            <a:extLst>
              <a:ext uri="{FF2B5EF4-FFF2-40B4-BE49-F238E27FC236}">
                <a16:creationId xmlns:a16="http://schemas.microsoft.com/office/drawing/2014/main" id="{76C732C0-C4AB-D820-2490-EB3DA4D085AE}"/>
              </a:ext>
            </a:extLst>
          </p:cNvPr>
          <p:cNvGraphicFramePr>
            <a:graphicFrameLocks noGrp="1"/>
          </p:cNvGraphicFramePr>
          <p:nvPr/>
        </p:nvGraphicFramePr>
        <p:xfrm>
          <a:off x="5793393" y="3777006"/>
          <a:ext cx="6059994" cy="1554480"/>
        </p:xfrm>
        <a:graphic>
          <a:graphicData uri="http://schemas.openxmlformats.org/drawingml/2006/table">
            <a:tbl>
              <a:tblPr firstRow="1" bandRow="1">
                <a:tableStyleId>{5940675A-B579-460E-94D1-54222C63F5DA}</a:tableStyleId>
              </a:tblPr>
              <a:tblGrid>
                <a:gridCol w="3323670">
                  <a:extLst>
                    <a:ext uri="{9D8B030D-6E8A-4147-A177-3AD203B41FA5}">
                      <a16:colId xmlns:a16="http://schemas.microsoft.com/office/drawing/2014/main" val="3550185082"/>
                    </a:ext>
                  </a:extLst>
                </a:gridCol>
                <a:gridCol w="1265035">
                  <a:extLst>
                    <a:ext uri="{9D8B030D-6E8A-4147-A177-3AD203B41FA5}">
                      <a16:colId xmlns:a16="http://schemas.microsoft.com/office/drawing/2014/main" val="3337225867"/>
                    </a:ext>
                  </a:extLst>
                </a:gridCol>
                <a:gridCol w="1471289">
                  <a:extLst>
                    <a:ext uri="{9D8B030D-6E8A-4147-A177-3AD203B41FA5}">
                      <a16:colId xmlns:a16="http://schemas.microsoft.com/office/drawing/2014/main" val="2980750273"/>
                    </a:ext>
                  </a:extLst>
                </a:gridCol>
              </a:tblGrid>
              <a:tr h="438004">
                <a:tc>
                  <a:txBody>
                    <a:bodyPr/>
                    <a:lstStyle/>
                    <a:p>
                      <a:endParaRPr lang="en-US" sz="1400"/>
                    </a:p>
                  </a:txBody>
                  <a:tcPr marL="121920" marR="121920" marT="60960" marB="60960"/>
                </a:tc>
                <a:tc>
                  <a:txBody>
                    <a:bodyPr/>
                    <a:lstStyle/>
                    <a:p>
                      <a:r>
                        <a:rPr lang="en-US" sz="1400" b="1" dirty="0"/>
                        <a:t>Conical chamber</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a:t>Central chamber</a:t>
                      </a:r>
                    </a:p>
                  </a:txBody>
                  <a:tcPr marL="121920" marR="121920" marT="60960" marB="60960"/>
                </a:tc>
                <a:extLst>
                  <a:ext uri="{0D108BD9-81ED-4DB2-BD59-A6C34878D82A}">
                    <a16:rowId xmlns:a16="http://schemas.microsoft.com/office/drawing/2014/main" val="1936845219"/>
                  </a:ext>
                </a:extLst>
              </a:tr>
              <a:tr h="267669">
                <a:tc>
                  <a:txBody>
                    <a:bodyPr/>
                    <a:lstStyle/>
                    <a:p>
                      <a:pPr marL="0" algn="l" defTabSz="685800" rtl="0" eaLnBrk="1" latinLnBrk="0" hangingPunct="1"/>
                      <a:r>
                        <a:rPr lang="en-US" sz="1400" b="1" kern="1200">
                          <a:solidFill>
                            <a:schemeClr val="tx1"/>
                          </a:solidFill>
                          <a:latin typeface="+mn-lt"/>
                          <a:ea typeface="+mn-ea"/>
                          <a:cs typeface="+mn-cs"/>
                        </a:rPr>
                        <a:t>Coolant</a:t>
                      </a:r>
                    </a:p>
                  </a:txBody>
                  <a:tcPr marL="121920" marR="121920" marT="60960" marB="60960"/>
                </a:tc>
                <a:tc>
                  <a:txBody>
                    <a:bodyPr/>
                    <a:lstStyle/>
                    <a:p>
                      <a:pPr marL="0" algn="l" defTabSz="685800" rtl="0" eaLnBrk="1" latinLnBrk="0" hangingPunct="1"/>
                      <a:r>
                        <a:rPr lang="en-US" sz="1400" kern="1200">
                          <a:solidFill>
                            <a:schemeClr val="tx1"/>
                          </a:solidFill>
                          <a:latin typeface="+mn-lt"/>
                          <a:ea typeface="+mn-ea"/>
                          <a:cs typeface="+mn-cs"/>
                        </a:rPr>
                        <a:t>Water</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kern="1200">
                          <a:solidFill>
                            <a:schemeClr val="tx1"/>
                          </a:solidFill>
                          <a:latin typeface="+mn-lt"/>
                          <a:ea typeface="+mn-ea"/>
                          <a:cs typeface="+mn-cs"/>
                        </a:rPr>
                        <a:t>Paraffin</a:t>
                      </a:r>
                    </a:p>
                  </a:txBody>
                  <a:tcPr marL="121920" marR="121920" marT="60960" marB="60960"/>
                </a:tc>
                <a:extLst>
                  <a:ext uri="{0D108BD9-81ED-4DB2-BD59-A6C34878D82A}">
                    <a16:rowId xmlns:a16="http://schemas.microsoft.com/office/drawing/2014/main" val="2498612992"/>
                  </a:ext>
                </a:extLst>
              </a:tr>
              <a:tr h="267669">
                <a:tc>
                  <a:txBody>
                    <a:bodyPr/>
                    <a:lstStyle/>
                    <a:p>
                      <a:r>
                        <a:rPr lang="en-US" sz="1400" b="1"/>
                        <a:t>Maximum chamber temperature [°C]</a:t>
                      </a:r>
                    </a:p>
                  </a:txBody>
                  <a:tcPr marL="121920" marR="121920" marT="60960" marB="60960"/>
                </a:tc>
                <a:tc>
                  <a:txBody>
                    <a:bodyPr/>
                    <a:lstStyle/>
                    <a:p>
                      <a:r>
                        <a:rPr lang="en-US" sz="1400" dirty="0"/>
                        <a:t>50</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a:t>29</a:t>
                      </a:r>
                      <a:endParaRPr lang="en-US" sz="1400" dirty="0"/>
                    </a:p>
                  </a:txBody>
                  <a:tcPr marL="121920" marR="121920" marT="60960" marB="60960"/>
                </a:tc>
                <a:extLst>
                  <a:ext uri="{0D108BD9-81ED-4DB2-BD59-A6C34878D82A}">
                    <a16:rowId xmlns:a16="http://schemas.microsoft.com/office/drawing/2014/main" val="2346640140"/>
                  </a:ext>
                </a:extLst>
              </a:tr>
              <a:tr h="321662">
                <a:tc>
                  <a:txBody>
                    <a:bodyPr/>
                    <a:lstStyle/>
                    <a:p>
                      <a:r>
                        <a:rPr lang="en-US" sz="1400" b="1" err="1"/>
                        <a:t>T_out</a:t>
                      </a:r>
                      <a:r>
                        <a:rPr lang="en-US" sz="1400" b="1"/>
                        <a:t> coolant [°C]</a:t>
                      </a:r>
                    </a:p>
                  </a:txBody>
                  <a:tcPr marL="121920" marR="121920" marT="60960" marB="60960"/>
                </a:tc>
                <a:tc>
                  <a:txBody>
                    <a:bodyPr/>
                    <a:lstStyle/>
                    <a:p>
                      <a:r>
                        <a:rPr lang="en-US" sz="1400" dirty="0"/>
                        <a:t>18</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a:t>20.5</a:t>
                      </a:r>
                      <a:endParaRPr lang="en-US" sz="1400" dirty="0"/>
                    </a:p>
                  </a:txBody>
                  <a:tcPr marL="121920" marR="121920" marT="60960" marB="60960"/>
                </a:tc>
                <a:extLst>
                  <a:ext uri="{0D108BD9-81ED-4DB2-BD59-A6C34878D82A}">
                    <a16:rowId xmlns:a16="http://schemas.microsoft.com/office/drawing/2014/main" val="4203328147"/>
                  </a:ext>
                </a:extLst>
              </a:tr>
            </a:tbl>
          </a:graphicData>
        </a:graphic>
      </p:graphicFrame>
      <p:sp>
        <p:nvSpPr>
          <p:cNvPr id="4" name="TextBox 3">
            <a:extLst>
              <a:ext uri="{FF2B5EF4-FFF2-40B4-BE49-F238E27FC236}">
                <a16:creationId xmlns:a16="http://schemas.microsoft.com/office/drawing/2014/main" id="{6E384A6C-CC8D-88F7-18D5-9F723F58E947}"/>
              </a:ext>
            </a:extLst>
          </p:cNvPr>
          <p:cNvSpPr txBox="1"/>
          <p:nvPr/>
        </p:nvSpPr>
        <p:spPr>
          <a:xfrm>
            <a:off x="4564889" y="2540850"/>
            <a:ext cx="4465929" cy="738664"/>
          </a:xfrm>
          <a:prstGeom prst="rect">
            <a:avLst/>
          </a:prstGeom>
          <a:noFill/>
        </p:spPr>
        <p:txBody>
          <a:bodyPr wrap="square" rtlCol="0">
            <a:spAutoFit/>
          </a:bodyPr>
          <a:lstStyle/>
          <a:p>
            <a:pPr marL="285750" indent="-285750" algn="l">
              <a:buFont typeface="Wingdings" panose="05000000000000000000" pitchFamily="2" charset="2"/>
              <a:buChar char="q"/>
            </a:pPr>
            <a:r>
              <a:rPr lang="en-US" sz="1400" b="1" dirty="0"/>
              <a:t>Weight</a:t>
            </a:r>
          </a:p>
          <a:p>
            <a:pPr marL="285750" indent="-285750" algn="l">
              <a:buFont typeface="Arial" panose="020B0604020202020204" pitchFamily="34" charset="0"/>
              <a:buChar char="•"/>
            </a:pPr>
            <a:r>
              <a:rPr lang="en-US" sz="1400" dirty="0"/>
              <a:t>chamber</a:t>
            </a:r>
          </a:p>
          <a:p>
            <a:pPr marL="285750" indent="-285750" algn="l">
              <a:buFont typeface="Arial" panose="020B0604020202020204" pitchFamily="34" charset="0"/>
              <a:buChar char="•"/>
            </a:pPr>
            <a:r>
              <a:rPr lang="en-US" sz="1400" dirty="0"/>
              <a:t>Inner Vertex first layer</a:t>
            </a:r>
          </a:p>
        </p:txBody>
      </p:sp>
      <p:sp>
        <p:nvSpPr>
          <p:cNvPr id="6" name="TextBox 5">
            <a:extLst>
              <a:ext uri="{FF2B5EF4-FFF2-40B4-BE49-F238E27FC236}">
                <a16:creationId xmlns:a16="http://schemas.microsoft.com/office/drawing/2014/main" id="{0A5E8F95-90CB-B7E7-0370-3EE8D61BBF35}"/>
              </a:ext>
            </a:extLst>
          </p:cNvPr>
          <p:cNvSpPr txBox="1"/>
          <p:nvPr/>
        </p:nvSpPr>
        <p:spPr>
          <a:xfrm>
            <a:off x="4564888" y="3266225"/>
            <a:ext cx="4465929" cy="523220"/>
          </a:xfrm>
          <a:prstGeom prst="rect">
            <a:avLst/>
          </a:prstGeom>
          <a:noFill/>
        </p:spPr>
        <p:txBody>
          <a:bodyPr wrap="square" rtlCol="0">
            <a:spAutoFit/>
          </a:bodyPr>
          <a:lstStyle/>
          <a:p>
            <a:pPr marL="285750" indent="-285750" algn="l">
              <a:buFont typeface="Wingdings" panose="05000000000000000000" pitchFamily="2" charset="2"/>
              <a:buChar char="q"/>
            </a:pPr>
            <a:r>
              <a:rPr lang="en-US" sz="1400" b="1" dirty="0"/>
              <a:t>Constraint</a:t>
            </a:r>
          </a:p>
          <a:p>
            <a:pPr marL="285750" indent="-285750" algn="l">
              <a:buFont typeface="Arial" panose="020B0604020202020204" pitchFamily="34" charset="0"/>
              <a:buChar char="•"/>
            </a:pPr>
            <a:r>
              <a:rPr lang="en-US" sz="1400" dirty="0"/>
              <a:t>Cantilevered, simply supported configuration </a:t>
            </a:r>
          </a:p>
        </p:txBody>
      </p:sp>
      <p:graphicFrame>
        <p:nvGraphicFramePr>
          <p:cNvPr id="7" name="Table 22">
            <a:extLst>
              <a:ext uri="{FF2B5EF4-FFF2-40B4-BE49-F238E27FC236}">
                <a16:creationId xmlns:a16="http://schemas.microsoft.com/office/drawing/2014/main" id="{2F6FDB0B-03CF-F370-2025-306FC6C78480}"/>
              </a:ext>
            </a:extLst>
          </p:cNvPr>
          <p:cNvGraphicFramePr>
            <a:graphicFrameLocks noGrp="1"/>
          </p:cNvGraphicFramePr>
          <p:nvPr/>
        </p:nvGraphicFramePr>
        <p:xfrm>
          <a:off x="5810250" y="5512963"/>
          <a:ext cx="6043137" cy="1219200"/>
        </p:xfrm>
        <a:graphic>
          <a:graphicData uri="http://schemas.openxmlformats.org/drawingml/2006/table">
            <a:tbl>
              <a:tblPr firstRow="1" bandRow="1">
                <a:tableStyleId>{5940675A-B579-460E-94D1-54222C63F5DA}</a:tableStyleId>
              </a:tblPr>
              <a:tblGrid>
                <a:gridCol w="3306813">
                  <a:extLst>
                    <a:ext uri="{9D8B030D-6E8A-4147-A177-3AD203B41FA5}">
                      <a16:colId xmlns:a16="http://schemas.microsoft.com/office/drawing/2014/main" val="3550185082"/>
                    </a:ext>
                  </a:extLst>
                </a:gridCol>
                <a:gridCol w="1265035">
                  <a:extLst>
                    <a:ext uri="{9D8B030D-6E8A-4147-A177-3AD203B41FA5}">
                      <a16:colId xmlns:a16="http://schemas.microsoft.com/office/drawing/2014/main" val="3337225867"/>
                    </a:ext>
                  </a:extLst>
                </a:gridCol>
                <a:gridCol w="1471289">
                  <a:extLst>
                    <a:ext uri="{9D8B030D-6E8A-4147-A177-3AD203B41FA5}">
                      <a16:colId xmlns:a16="http://schemas.microsoft.com/office/drawing/2014/main" val="2980750273"/>
                    </a:ext>
                  </a:extLst>
                </a:gridCol>
              </a:tblGrid>
              <a:tr h="438004">
                <a:tc>
                  <a:txBody>
                    <a:bodyPr/>
                    <a:lstStyle/>
                    <a:p>
                      <a:endParaRPr lang="en-US" sz="1400" dirty="0"/>
                    </a:p>
                  </a:txBody>
                  <a:tcPr marL="121920" marR="121920" marT="60960" marB="60960"/>
                </a:tc>
                <a:tc>
                  <a:txBody>
                    <a:bodyPr/>
                    <a:lstStyle/>
                    <a:p>
                      <a:r>
                        <a:rPr lang="en-US" sz="1400" b="1" dirty="0"/>
                        <a:t>Conical chamber</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a:t>Central chamber</a:t>
                      </a:r>
                    </a:p>
                  </a:txBody>
                  <a:tcPr marL="121920" marR="121920" marT="60960" marB="60960"/>
                </a:tc>
                <a:extLst>
                  <a:ext uri="{0D108BD9-81ED-4DB2-BD59-A6C34878D82A}">
                    <a16:rowId xmlns:a16="http://schemas.microsoft.com/office/drawing/2014/main" val="1936845219"/>
                  </a:ext>
                </a:extLst>
              </a:tr>
              <a:tr h="267669">
                <a:tc>
                  <a:txBody>
                    <a:bodyPr/>
                    <a:lstStyle/>
                    <a:p>
                      <a:pPr marL="0" algn="l" defTabSz="685800" rtl="0" eaLnBrk="1" latinLnBrk="0" hangingPunct="1"/>
                      <a:r>
                        <a:rPr lang="en-US" sz="1400" b="1" kern="1200" dirty="0">
                          <a:solidFill>
                            <a:schemeClr val="tx1"/>
                          </a:solidFill>
                          <a:latin typeface="+mn-lt"/>
                          <a:ea typeface="+mn-ea"/>
                          <a:cs typeface="+mn-cs"/>
                        </a:rPr>
                        <a:t>Maximum Von Mises stress</a:t>
                      </a:r>
                    </a:p>
                  </a:txBody>
                  <a:tcPr marL="121920" marR="121920" marT="60960" marB="60960"/>
                </a:tc>
                <a:tc>
                  <a:txBody>
                    <a:bodyPr/>
                    <a:lstStyle/>
                    <a:p>
                      <a:pPr marL="0" algn="l" defTabSz="685800" rtl="0" eaLnBrk="1" latinLnBrk="0" hangingPunct="1"/>
                      <a:r>
                        <a:rPr lang="en-US" sz="1400" kern="1200" dirty="0">
                          <a:solidFill>
                            <a:schemeClr val="tx1"/>
                          </a:solidFill>
                          <a:latin typeface="+mn-lt"/>
                          <a:ea typeface="+mn-ea"/>
                          <a:cs typeface="+mn-cs"/>
                        </a:rPr>
                        <a:t>16 MPa</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20 MPa</a:t>
                      </a:r>
                    </a:p>
                  </a:txBody>
                  <a:tcPr marL="121920" marR="121920" marT="60960" marB="60960"/>
                </a:tc>
                <a:extLst>
                  <a:ext uri="{0D108BD9-81ED-4DB2-BD59-A6C34878D82A}">
                    <a16:rowId xmlns:a16="http://schemas.microsoft.com/office/drawing/2014/main" val="2498612992"/>
                  </a:ext>
                </a:extLst>
              </a:tr>
              <a:tr h="267669">
                <a:tc>
                  <a:txBody>
                    <a:bodyPr/>
                    <a:lstStyle/>
                    <a:p>
                      <a:r>
                        <a:rPr lang="en-US" sz="1400" b="1" dirty="0"/>
                        <a:t>Maximum displacement</a:t>
                      </a:r>
                    </a:p>
                  </a:txBody>
                  <a:tcPr marL="121920" marR="121920" marT="60960" marB="60960"/>
                </a:tc>
                <a:tc>
                  <a:txBody>
                    <a:bodyPr/>
                    <a:lstStyle/>
                    <a:p>
                      <a:r>
                        <a:rPr lang="en-US" sz="1400" dirty="0"/>
                        <a:t>0.45 mm</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0.5 mm</a:t>
                      </a:r>
                    </a:p>
                  </a:txBody>
                  <a:tcPr marL="121920" marR="121920" marT="60960" marB="60960"/>
                </a:tc>
                <a:extLst>
                  <a:ext uri="{0D108BD9-81ED-4DB2-BD59-A6C34878D82A}">
                    <a16:rowId xmlns:a16="http://schemas.microsoft.com/office/drawing/2014/main" val="2346640140"/>
                  </a:ext>
                </a:extLst>
              </a:tr>
            </a:tbl>
          </a:graphicData>
        </a:graphic>
      </p:graphicFrame>
    </p:spTree>
    <p:extLst>
      <p:ext uri="{BB962C8B-B14F-4D97-AF65-F5344CB8AC3E}">
        <p14:creationId xmlns:p14="http://schemas.microsoft.com/office/powerpoint/2010/main" val="34123349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xEl>
                                              <p:pRg st="1" end="1"/>
                                            </p:txEl>
                                          </p:spTgt>
                                        </p:tgtEl>
                                        <p:attrNameLst>
                                          <p:attrName>style.visibility</p:attrName>
                                        </p:attrNameLst>
                                      </p:cBhvr>
                                      <p:to>
                                        <p:strVal val="visible"/>
                                      </p:to>
                                    </p:set>
                                    <p:animEffect transition="in" filter="fade">
                                      <p:cBhvr>
                                        <p:cTn id="10" dur="500"/>
                                        <p:tgtEl>
                                          <p:spTgt spid="10">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Effect transition="in" filter="fade">
                                      <p:cBhvr>
                                        <p:cTn id="13" dur="500"/>
                                        <p:tgtEl>
                                          <p:spTgt spid="10">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xEl>
                                              <p:pRg st="3" end="3"/>
                                            </p:txEl>
                                          </p:spTgt>
                                        </p:tgtEl>
                                        <p:attrNameLst>
                                          <p:attrName>style.visibility</p:attrName>
                                        </p:attrNameLst>
                                      </p:cBhvr>
                                      <p:to>
                                        <p:strVal val="visible"/>
                                      </p:to>
                                    </p:set>
                                    <p:animEffect transition="in" filter="fade">
                                      <p:cBhvr>
                                        <p:cTn id="16" dur="500"/>
                                        <p:tgtEl>
                                          <p:spTgt spid="10">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animEffect transition="in" filter="fade">
                                      <p:cBhvr>
                                        <p:cTn id="19" dur="500"/>
                                        <p:tgtEl>
                                          <p:spTgt spid="10">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10">
                                            <p:txEl>
                                              <p:pRg st="5" end="5"/>
                                            </p:txEl>
                                          </p:spTgt>
                                        </p:tgtEl>
                                        <p:attrNameLst>
                                          <p:attrName>style.visibility</p:attrName>
                                        </p:attrNameLst>
                                      </p:cBhvr>
                                      <p:to>
                                        <p:strVal val="visible"/>
                                      </p:to>
                                    </p:set>
                                    <p:animEffect transition="in" filter="fade">
                                      <p:cBhvr>
                                        <p:cTn id="22" dur="500"/>
                                        <p:tgtEl>
                                          <p:spTgt spid="10">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xEl>
                                              <p:pRg st="7" end="7"/>
                                            </p:txEl>
                                          </p:spTgt>
                                        </p:tgtEl>
                                        <p:attrNameLst>
                                          <p:attrName>style.visibility</p:attrName>
                                        </p:attrNameLst>
                                      </p:cBhvr>
                                      <p:to>
                                        <p:strVal val="visible"/>
                                      </p:to>
                                    </p:set>
                                    <p:animEffect transition="in" filter="fade">
                                      <p:cBhvr>
                                        <p:cTn id="27" dur="500"/>
                                        <p:tgtEl>
                                          <p:spTgt spid="10">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0">
                                            <p:txEl>
                                              <p:pRg st="8" end="8"/>
                                            </p:txEl>
                                          </p:spTgt>
                                        </p:tgtEl>
                                        <p:attrNameLst>
                                          <p:attrName>style.visibility</p:attrName>
                                        </p:attrNameLst>
                                      </p:cBhvr>
                                      <p:to>
                                        <p:strVal val="visible"/>
                                      </p:to>
                                    </p:set>
                                    <p:animEffect transition="in" filter="fade">
                                      <p:cBhvr>
                                        <p:cTn id="30" dur="500"/>
                                        <p:tgtEl>
                                          <p:spTgt spid="10">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0">
                                            <p:txEl>
                                              <p:pRg st="9" end="9"/>
                                            </p:txEl>
                                          </p:spTgt>
                                        </p:tgtEl>
                                        <p:attrNameLst>
                                          <p:attrName>style.visibility</p:attrName>
                                        </p:attrNameLst>
                                      </p:cBhvr>
                                      <p:to>
                                        <p:strVal val="visible"/>
                                      </p:to>
                                    </p:set>
                                    <p:animEffect transition="in" filter="fade">
                                      <p:cBhvr>
                                        <p:cTn id="33" dur="500"/>
                                        <p:tgtEl>
                                          <p:spTgt spid="10">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10">
                                            <p:txEl>
                                              <p:pRg st="10" end="10"/>
                                            </p:txEl>
                                          </p:spTgt>
                                        </p:tgtEl>
                                        <p:attrNameLst>
                                          <p:attrName>style.visibility</p:attrName>
                                        </p:attrNameLst>
                                      </p:cBhvr>
                                      <p:to>
                                        <p:strVal val="visible"/>
                                      </p:to>
                                    </p:set>
                                    <p:animEffect transition="in" filter="fade">
                                      <p:cBhvr>
                                        <p:cTn id="36" dur="500"/>
                                        <p:tgtEl>
                                          <p:spTgt spid="10">
                                            <p:txEl>
                                              <p:pRg st="10" end="10"/>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10">
                                            <p:txEl>
                                              <p:pRg st="11" end="11"/>
                                            </p:txEl>
                                          </p:spTgt>
                                        </p:tgtEl>
                                        <p:attrNameLst>
                                          <p:attrName>style.visibility</p:attrName>
                                        </p:attrNameLst>
                                      </p:cBhvr>
                                      <p:to>
                                        <p:strVal val="visible"/>
                                      </p:to>
                                    </p:set>
                                    <p:animEffect transition="in" filter="fade">
                                      <p:cBhvr>
                                        <p:cTn id="39" dur="500"/>
                                        <p:tgtEl>
                                          <p:spTgt spid="10">
                                            <p:txEl>
                                              <p:pRg st="11" end="11"/>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10">
                                            <p:txEl>
                                              <p:pRg st="12" end="12"/>
                                            </p:txEl>
                                          </p:spTgt>
                                        </p:tgtEl>
                                        <p:attrNameLst>
                                          <p:attrName>style.visibility</p:attrName>
                                        </p:attrNameLst>
                                      </p:cBhvr>
                                      <p:to>
                                        <p:strVal val="visible"/>
                                      </p:to>
                                    </p:set>
                                    <p:animEffect transition="in" filter="fade">
                                      <p:cBhvr>
                                        <p:cTn id="42" dur="500"/>
                                        <p:tgtEl>
                                          <p:spTgt spid="10">
                                            <p:txEl>
                                              <p:pRg st="12" end="12"/>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10">
                                            <p:txEl>
                                              <p:pRg st="13" end="13"/>
                                            </p:txEl>
                                          </p:spTgt>
                                        </p:tgtEl>
                                        <p:attrNameLst>
                                          <p:attrName>style.visibility</p:attrName>
                                        </p:attrNameLst>
                                      </p:cBhvr>
                                      <p:to>
                                        <p:strVal val="visible"/>
                                      </p:to>
                                    </p:set>
                                    <p:animEffect transition="in" filter="fade">
                                      <p:cBhvr>
                                        <p:cTn id="45" dur="500"/>
                                        <p:tgtEl>
                                          <p:spTgt spid="10">
                                            <p:txEl>
                                              <p:pRg st="13" end="13"/>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fade">
                                      <p:cBhvr>
                                        <p:cTn id="64" dur="500"/>
                                        <p:tgtEl>
                                          <p:spTgt spid="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500"/>
                                        <p:tgtEl>
                                          <p:spTgt spid="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500"/>
                                        <p:tgtEl>
                                          <p:spTgt spid="11"/>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fade">
                                      <p:cBhvr>
                                        <p:cTn id="75" dur="500"/>
                                        <p:tgtEl>
                                          <p:spTgt spid="3"/>
                                        </p:tgtEl>
                                      </p:cBhvr>
                                    </p:animEffect>
                                  </p:childTnLst>
                                </p:cTn>
                              </p:par>
                              <p:par>
                                <p:cTn id="76" presetID="10" presetClass="entr" presetSubtype="0" fill="hold"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nodeType="with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8" grpId="0"/>
      <p:bldP spid="19" grpId="0" animBg="1"/>
      <p:bldP spid="3" grpId="0" animBg="1"/>
      <p:bldP spid="4" grpId="0"/>
      <p:bldP spid="6" grpId="0"/>
    </p:bldLst>
  </p:timing>
</p:sld>
</file>

<file path=ppt/theme/theme1.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ctr">
          <a:lnSpc>
            <a:spcPts val="1651"/>
          </a:lnSpc>
          <a:defRPr sz="12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985502a-36ff-47b9-a55e-ae1492c8411f" xsi:nil="true"/>
    <lcf76f155ced4ddcb4097134ff3c332f xmlns="834351ec-f7ca-44c7-b4e4-38d3c9e72d6a">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CF594B38A6B244D952E660328408E2C" ma:contentTypeVersion="14" ma:contentTypeDescription="Create a new document." ma:contentTypeScope="" ma:versionID="7d4dff504b91ca6e0014540222d41e33">
  <xsd:schema xmlns:xsd="http://www.w3.org/2001/XMLSchema" xmlns:xs="http://www.w3.org/2001/XMLSchema" xmlns:p="http://schemas.microsoft.com/office/2006/metadata/properties" xmlns:ns2="834351ec-f7ca-44c7-b4e4-38d3c9e72d6a" xmlns:ns3="b985502a-36ff-47b9-a55e-ae1492c8411f" targetNamespace="http://schemas.microsoft.com/office/2006/metadata/properties" ma:root="true" ma:fieldsID="6423844b108f047ef0783da6aa8416c2" ns2:_="" ns3:_="">
    <xsd:import namespace="834351ec-f7ca-44c7-b4e4-38d3c9e72d6a"/>
    <xsd:import namespace="b985502a-36ff-47b9-a55e-ae1492c8411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ObjectDetectorVersion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4351ec-f7ca-44c7-b4e4-38d3c9e72d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655b07b-e106-434b-8e42-295331486e40"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985502a-36ff-47b9-a55e-ae1492c8411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ee022bf-feb9-4805-93d0-907d1a5109e9}" ma:internalName="TaxCatchAll" ma:showField="CatchAllData" ma:web="b985502a-36ff-47b9-a55e-ae1492c8411f">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8B3C6A-1249-44C6-9535-0D927F4425B9}">
  <ds:schemaRefs>
    <ds:schemaRef ds:uri="http://schemas.microsoft.com/sharepoint/v3/contenttype/forms"/>
  </ds:schemaRefs>
</ds:datastoreItem>
</file>

<file path=customXml/itemProps2.xml><?xml version="1.0" encoding="utf-8"?>
<ds:datastoreItem xmlns:ds="http://schemas.openxmlformats.org/officeDocument/2006/customXml" ds:itemID="{860667B4-B6D7-49E8-BA41-A92961D73524}">
  <ds:schemaRefs>
    <ds:schemaRef ds:uri="http://schemas.microsoft.com/office/2006/metadata/properties"/>
    <ds:schemaRef ds:uri="http://www.w3.org/XML/1998/namespace"/>
    <ds:schemaRef ds:uri="b985502a-36ff-47b9-a55e-ae1492c8411f"/>
    <ds:schemaRef ds:uri="http://schemas.microsoft.com/office/infopath/2007/PartnerControls"/>
    <ds:schemaRef ds:uri="http://purl.org/dc/dcmitype/"/>
    <ds:schemaRef ds:uri="http://purl.org/dc/terms/"/>
    <ds:schemaRef ds:uri="http://purl.org/dc/elements/1.1/"/>
    <ds:schemaRef ds:uri="http://schemas.microsoft.com/office/2006/documentManagement/types"/>
    <ds:schemaRef ds:uri="http://schemas.openxmlformats.org/package/2006/metadata/core-properties"/>
    <ds:schemaRef ds:uri="834351ec-f7ca-44c7-b4e4-38d3c9e72d6a"/>
  </ds:schemaRefs>
</ds:datastoreItem>
</file>

<file path=customXml/itemProps3.xml><?xml version="1.0" encoding="utf-8"?>
<ds:datastoreItem xmlns:ds="http://schemas.openxmlformats.org/officeDocument/2006/customXml" ds:itemID="{E7AE980C-FA52-4B06-A782-F6727C6631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4351ec-f7ca-44c7-b4e4-38d3c9e72d6a"/>
    <ds:schemaRef ds:uri="b985502a-36ff-47b9-a55e-ae1492c8411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572</TotalTime>
  <Words>2114</Words>
  <Application>Microsoft Office PowerPoint</Application>
  <PresentationFormat>Widescreen</PresentationFormat>
  <Paragraphs>357</Paragraphs>
  <Slides>24</Slides>
  <Notes>4</Notes>
  <HiddenSlides>0</HiddenSlides>
  <MMClips>1</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24</vt:i4>
      </vt:variant>
    </vt:vector>
  </HeadingPairs>
  <TitlesOfParts>
    <vt:vector size="30" baseType="lpstr">
      <vt:lpstr>Arial</vt:lpstr>
      <vt:lpstr>Calibri</vt:lpstr>
      <vt:lpstr>Cambria Math</vt:lpstr>
      <vt:lpstr>Roboto</vt:lpstr>
      <vt:lpstr>Wingdings</vt:lpstr>
      <vt:lpstr>Content Slides - Deep Blue</vt:lpstr>
      <vt:lpstr>IR Beam pipes</vt:lpstr>
      <vt:lpstr>MDI mechanical model </vt:lpstr>
      <vt:lpstr>Spatial constraints </vt:lpstr>
      <vt:lpstr>Engineered Chambers </vt:lpstr>
      <vt:lpstr>Central chamber</vt:lpstr>
      <vt:lpstr>Assembly procedure </vt:lpstr>
      <vt:lpstr>Presentazione standard di PowerPoint</vt:lpstr>
      <vt:lpstr>Presentazione standard di PowerPoint</vt:lpstr>
      <vt:lpstr>Thermo-structural analysis </vt:lpstr>
      <vt:lpstr>Presentazione standard di PowerPoint</vt:lpstr>
      <vt:lpstr>Remote vacuum connection</vt:lpstr>
      <vt:lpstr>Remote vacuum connection (1)</vt:lpstr>
      <vt:lpstr>Services integration challenges</vt:lpstr>
      <vt:lpstr>Presentazione standard di PowerPoint</vt:lpstr>
      <vt:lpstr>Presentazione standard di PowerPoint</vt:lpstr>
      <vt:lpstr>Presentazione standard di PowerPoint</vt:lpstr>
      <vt:lpstr>MDI R&amp;D IR Mockup</vt:lpstr>
      <vt:lpstr>Mockup activities for central chamber </vt:lpstr>
      <vt:lpstr>Presentazione standard di PowerPoint</vt:lpstr>
      <vt:lpstr>Presentazione standard di PowerPoint</vt:lpstr>
      <vt:lpstr>Conclusions</vt:lpstr>
      <vt:lpstr>Presentazione standard di PowerPoint</vt:lpstr>
      <vt:lpstr>BACKup SLIDES</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Francesco Fransesini</dc:creator>
  <cp:lastModifiedBy>Francesco Fransesini</cp:lastModifiedBy>
  <cp:revision>6</cp:revision>
  <dcterms:created xsi:type="dcterms:W3CDTF">2021-09-29T14:07:54Z</dcterms:created>
  <dcterms:modified xsi:type="dcterms:W3CDTF">2025-01-14T15:08:10Z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0x0101003CF594B38A6B244D952E660328408E2C</vt:lpwstr>
  </property>
  <property fmtid="{D5CDD505-2E9C-101B-9397-08002B2CF9AE}" pid="3" name="MediaServiceImageTags">
    <vt:lpwstr/>
  </property>
</Properties>
</file>