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96" r:id="rId2"/>
    <p:sldId id="297" r:id="rId3"/>
    <p:sldId id="321" r:id="rId4"/>
    <p:sldId id="328" r:id="rId5"/>
    <p:sldId id="309" r:id="rId6"/>
    <p:sldId id="312" r:id="rId7"/>
    <p:sldId id="313" r:id="rId8"/>
    <p:sldId id="329" r:id="rId9"/>
    <p:sldId id="298" r:id="rId10"/>
    <p:sldId id="327" r:id="rId11"/>
    <p:sldId id="299" r:id="rId12"/>
    <p:sldId id="303" r:id="rId13"/>
    <p:sldId id="304" r:id="rId14"/>
    <p:sldId id="330" r:id="rId15"/>
    <p:sldId id="325" r:id="rId16"/>
    <p:sldId id="332" r:id="rId17"/>
    <p:sldId id="317" r:id="rId18"/>
    <p:sldId id="314" r:id="rId19"/>
    <p:sldId id="320" r:id="rId20"/>
    <p:sldId id="301" r:id="rId21"/>
    <p:sldId id="331" r:id="rId22"/>
    <p:sldId id="318" r:id="rId23"/>
    <p:sldId id="326" r:id="rId24"/>
    <p:sldId id="315" r:id="rId25"/>
    <p:sldId id="333" r:id="rId26"/>
    <p:sldId id="302" r:id="rId27"/>
    <p:sldId id="323" r:id="rId28"/>
    <p:sldId id="324" r:id="rId29"/>
    <p:sldId id="322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369F2B-3F80-4AA6-B4DA-EB8FCF54A04F}" v="208" dt="2024-12-04T08:35:42.234"/>
    <p1510:client id="{4F21E26A-2B12-4D9E-9062-23B60FAE76A4}" v="202" dt="2024-12-03T15:20:55.036"/>
    <p1510:client id="{58E52E24-E2CE-4BA7-8B63-EA9E9087C5B3}" v="178" dt="2024-12-04T07:02:45.306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4"/>
    <p:restoredTop sz="91429"/>
  </p:normalViewPr>
  <p:slideViewPr>
    <p:cSldViewPr snapToGrid="0" snapToObjects="1">
      <p:cViewPr varScale="1">
        <p:scale>
          <a:sx n="45" d="100"/>
          <a:sy n="45" d="100"/>
        </p:scale>
        <p:origin x="3296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8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aury Beeckman" userId="KeySS4bcwPrKh8FDA8byDOpj9I1ntcma/2dx6DClDao=" providerId="None" clId="Web-{13369F2B-3F80-4AA6-B4DA-EB8FCF54A04F}"/>
    <pc:docChg chg="modSld">
      <pc:chgData name="Amaury Beeckman" userId="KeySS4bcwPrKh8FDA8byDOpj9I1ntcma/2dx6DClDao=" providerId="None" clId="Web-{13369F2B-3F80-4AA6-B4DA-EB8FCF54A04F}" dt="2024-12-04T08:35:42.234" v="151" actId="20577"/>
      <pc:docMkLst>
        <pc:docMk/>
      </pc:docMkLst>
      <pc:sldChg chg="modSp">
        <pc:chgData name="Amaury Beeckman" userId="KeySS4bcwPrKh8FDA8byDOpj9I1ntcma/2dx6DClDao=" providerId="None" clId="Web-{13369F2B-3F80-4AA6-B4DA-EB8FCF54A04F}" dt="2024-12-04T08:28:49.923" v="88" actId="20577"/>
        <pc:sldMkLst>
          <pc:docMk/>
          <pc:sldMk cId="1875272275" sldId="299"/>
        </pc:sldMkLst>
        <pc:spChg chg="mod">
          <ac:chgData name="Amaury Beeckman" userId="KeySS4bcwPrKh8FDA8byDOpj9I1ntcma/2dx6DClDao=" providerId="None" clId="Web-{13369F2B-3F80-4AA6-B4DA-EB8FCF54A04F}" dt="2024-12-04T08:28:49.923" v="88" actId="20577"/>
          <ac:spMkLst>
            <pc:docMk/>
            <pc:sldMk cId="1875272275" sldId="299"/>
            <ac:spMk id="17" creationId="{FFB2800E-557A-4D14-EE51-DB4D9F84E2A2}"/>
          </ac:spMkLst>
        </pc:spChg>
      </pc:sldChg>
      <pc:sldChg chg="modSp">
        <pc:chgData name="Amaury Beeckman" userId="KeySS4bcwPrKh8FDA8byDOpj9I1ntcma/2dx6DClDao=" providerId="None" clId="Web-{13369F2B-3F80-4AA6-B4DA-EB8FCF54A04F}" dt="2024-12-04T08:32:07.836" v="110" actId="20577"/>
        <pc:sldMkLst>
          <pc:docMk/>
          <pc:sldMk cId="783834588" sldId="301"/>
        </pc:sldMkLst>
        <pc:spChg chg="mod">
          <ac:chgData name="Amaury Beeckman" userId="KeySS4bcwPrKh8FDA8byDOpj9I1ntcma/2dx6DClDao=" providerId="None" clId="Web-{13369F2B-3F80-4AA6-B4DA-EB8FCF54A04F}" dt="2024-12-04T08:32:07.836" v="110" actId="20577"/>
          <ac:spMkLst>
            <pc:docMk/>
            <pc:sldMk cId="783834588" sldId="301"/>
            <ac:spMk id="2" creationId="{E8DF3469-9624-C57E-ED9B-502163F53DDC}"/>
          </ac:spMkLst>
        </pc:spChg>
      </pc:sldChg>
      <pc:sldChg chg="modSp">
        <pc:chgData name="Amaury Beeckman" userId="KeySS4bcwPrKh8FDA8byDOpj9I1ntcma/2dx6DClDao=" providerId="None" clId="Web-{13369F2B-3F80-4AA6-B4DA-EB8FCF54A04F}" dt="2024-12-04T08:33:33.042" v="123" actId="14100"/>
        <pc:sldMkLst>
          <pc:docMk/>
          <pc:sldMk cId="1895829992" sldId="302"/>
        </pc:sldMkLst>
        <pc:spChg chg="mod">
          <ac:chgData name="Amaury Beeckman" userId="KeySS4bcwPrKh8FDA8byDOpj9I1ntcma/2dx6DClDao=" providerId="None" clId="Web-{13369F2B-3F80-4AA6-B4DA-EB8FCF54A04F}" dt="2024-12-04T08:33:07.353" v="116" actId="20577"/>
          <ac:spMkLst>
            <pc:docMk/>
            <pc:sldMk cId="1895829992" sldId="302"/>
            <ac:spMk id="7" creationId="{C50B7B56-C2CB-2658-43CB-BB28F84FF8CD}"/>
          </ac:spMkLst>
        </pc:spChg>
        <pc:spChg chg="mod">
          <ac:chgData name="Amaury Beeckman" userId="KeySS4bcwPrKh8FDA8byDOpj9I1ntcma/2dx6DClDao=" providerId="None" clId="Web-{13369F2B-3F80-4AA6-B4DA-EB8FCF54A04F}" dt="2024-12-04T08:33:03.385" v="115" actId="20577"/>
          <ac:spMkLst>
            <pc:docMk/>
            <pc:sldMk cId="1895829992" sldId="302"/>
            <ac:spMk id="8" creationId="{BC211DBD-9288-7337-3961-AAAC670ADCCB}"/>
          </ac:spMkLst>
        </pc:spChg>
        <pc:spChg chg="mod">
          <ac:chgData name="Amaury Beeckman" userId="KeySS4bcwPrKh8FDA8byDOpj9I1ntcma/2dx6DClDao=" providerId="None" clId="Web-{13369F2B-3F80-4AA6-B4DA-EB8FCF54A04F}" dt="2024-12-04T08:32:49.681" v="113" actId="20577"/>
          <ac:spMkLst>
            <pc:docMk/>
            <pc:sldMk cId="1895829992" sldId="302"/>
            <ac:spMk id="9" creationId="{11DB39C5-8F46-4C66-F953-3982468CE308}"/>
          </ac:spMkLst>
        </pc:spChg>
        <pc:spChg chg="mod">
          <ac:chgData name="Amaury Beeckman" userId="KeySS4bcwPrKh8FDA8byDOpj9I1ntcma/2dx6DClDao=" providerId="None" clId="Web-{13369F2B-3F80-4AA6-B4DA-EB8FCF54A04F}" dt="2024-12-04T08:33:33.042" v="123" actId="14100"/>
          <ac:spMkLst>
            <pc:docMk/>
            <pc:sldMk cId="1895829992" sldId="302"/>
            <ac:spMk id="10" creationId="{9751C478-6EDE-2C36-E7E5-4CFF55948924}"/>
          </ac:spMkLst>
        </pc:spChg>
        <pc:cxnChg chg="ord">
          <ac:chgData name="Amaury Beeckman" userId="KeySS4bcwPrKh8FDA8byDOpj9I1ntcma/2dx6DClDao=" providerId="None" clId="Web-{13369F2B-3F80-4AA6-B4DA-EB8FCF54A04F}" dt="2024-12-04T08:33:00.150" v="114"/>
          <ac:cxnSpMkLst>
            <pc:docMk/>
            <pc:sldMk cId="1895829992" sldId="302"/>
            <ac:cxnSpMk id="14" creationId="{250C106A-DE4D-FF77-D0DC-A7985E9555BE}"/>
          </ac:cxnSpMkLst>
        </pc:cxnChg>
      </pc:sldChg>
      <pc:sldChg chg="modSp">
        <pc:chgData name="Amaury Beeckman" userId="KeySS4bcwPrKh8FDA8byDOpj9I1ntcma/2dx6DClDao=" providerId="None" clId="Web-{13369F2B-3F80-4AA6-B4DA-EB8FCF54A04F}" dt="2024-12-04T08:27:38.921" v="66" actId="20577"/>
        <pc:sldMkLst>
          <pc:docMk/>
          <pc:sldMk cId="3786342037" sldId="309"/>
        </pc:sldMkLst>
        <pc:spChg chg="mod">
          <ac:chgData name="Amaury Beeckman" userId="KeySS4bcwPrKh8FDA8byDOpj9I1ntcma/2dx6DClDao=" providerId="None" clId="Web-{13369F2B-3F80-4AA6-B4DA-EB8FCF54A04F}" dt="2024-12-04T08:27:38.921" v="66" actId="20577"/>
          <ac:spMkLst>
            <pc:docMk/>
            <pc:sldMk cId="3786342037" sldId="309"/>
            <ac:spMk id="2" creationId="{DCA48EAE-2C7D-6892-1B1A-5D8C4478785B}"/>
          </ac:spMkLst>
        </pc:spChg>
      </pc:sldChg>
      <pc:sldChg chg="modSp">
        <pc:chgData name="Amaury Beeckman" userId="KeySS4bcwPrKh8FDA8byDOpj9I1ntcma/2dx6DClDao=" providerId="None" clId="Web-{13369F2B-3F80-4AA6-B4DA-EB8FCF54A04F}" dt="2024-12-04T08:28:29.953" v="85" actId="20577"/>
        <pc:sldMkLst>
          <pc:docMk/>
          <pc:sldMk cId="2206716887" sldId="313"/>
        </pc:sldMkLst>
        <pc:spChg chg="mod">
          <ac:chgData name="Amaury Beeckman" userId="KeySS4bcwPrKh8FDA8byDOpj9I1ntcma/2dx6DClDao=" providerId="None" clId="Web-{13369F2B-3F80-4AA6-B4DA-EB8FCF54A04F}" dt="2024-12-04T08:28:29.953" v="85" actId="20577"/>
          <ac:spMkLst>
            <pc:docMk/>
            <pc:sldMk cId="2206716887" sldId="313"/>
            <ac:spMk id="18" creationId="{3E2F8E24-0489-17E8-94F4-BF4771CAC925}"/>
          </ac:spMkLst>
        </pc:spChg>
      </pc:sldChg>
      <pc:sldChg chg="addSp modSp">
        <pc:chgData name="Amaury Beeckman" userId="KeySS4bcwPrKh8FDA8byDOpj9I1ntcma/2dx6DClDao=" providerId="None" clId="Web-{13369F2B-3F80-4AA6-B4DA-EB8FCF54A04F}" dt="2024-12-04T08:31:47.648" v="106" actId="20577"/>
        <pc:sldMkLst>
          <pc:docMk/>
          <pc:sldMk cId="3672728105" sldId="315"/>
        </pc:sldMkLst>
        <pc:spChg chg="add mod">
          <ac:chgData name="Amaury Beeckman" userId="KeySS4bcwPrKh8FDA8byDOpj9I1ntcma/2dx6DClDao=" providerId="None" clId="Web-{13369F2B-3F80-4AA6-B4DA-EB8FCF54A04F}" dt="2024-12-04T08:22:47.801" v="43" actId="20577"/>
          <ac:spMkLst>
            <pc:docMk/>
            <pc:sldMk cId="3672728105" sldId="315"/>
            <ac:spMk id="7" creationId="{676FAF92-3A8E-BD20-B2D2-FE80A85524EB}"/>
          </ac:spMkLst>
        </pc:spChg>
        <pc:spChg chg="mod">
          <ac:chgData name="Amaury Beeckman" userId="KeySS4bcwPrKh8FDA8byDOpj9I1ntcma/2dx6DClDao=" providerId="None" clId="Web-{13369F2B-3F80-4AA6-B4DA-EB8FCF54A04F}" dt="2024-12-04T08:31:47.648" v="106" actId="20577"/>
          <ac:spMkLst>
            <pc:docMk/>
            <pc:sldMk cId="3672728105" sldId="315"/>
            <ac:spMk id="12" creationId="{8574A2E6-A524-98AE-71BB-30A38F3F1555}"/>
          </ac:spMkLst>
        </pc:spChg>
      </pc:sldChg>
      <pc:sldChg chg="addSp modSp">
        <pc:chgData name="Amaury Beeckman" userId="KeySS4bcwPrKh8FDA8byDOpj9I1ntcma/2dx6DClDao=" providerId="None" clId="Web-{13369F2B-3F80-4AA6-B4DA-EB8FCF54A04F}" dt="2024-12-04T08:29:59.894" v="90" actId="20577"/>
        <pc:sldMkLst>
          <pc:docMk/>
          <pc:sldMk cId="285045228" sldId="316"/>
        </pc:sldMkLst>
        <pc:spChg chg="mod">
          <ac:chgData name="Amaury Beeckman" userId="KeySS4bcwPrKh8FDA8byDOpj9I1ntcma/2dx6DClDao=" providerId="None" clId="Web-{13369F2B-3F80-4AA6-B4DA-EB8FCF54A04F}" dt="2024-12-04T08:19:27.842" v="8" actId="20577"/>
          <ac:spMkLst>
            <pc:docMk/>
            <pc:sldMk cId="285045228" sldId="316"/>
            <ac:spMk id="8" creationId="{266D312C-D57C-9F29-E826-38790EBAD194}"/>
          </ac:spMkLst>
        </pc:spChg>
        <pc:spChg chg="add mod">
          <ac:chgData name="Amaury Beeckman" userId="KeySS4bcwPrKh8FDA8byDOpj9I1ntcma/2dx6DClDao=" providerId="None" clId="Web-{13369F2B-3F80-4AA6-B4DA-EB8FCF54A04F}" dt="2024-12-04T08:19:55.327" v="21" actId="20577"/>
          <ac:spMkLst>
            <pc:docMk/>
            <pc:sldMk cId="285045228" sldId="316"/>
            <ac:spMk id="10" creationId="{140CD382-94E8-195A-A446-7682EE0CD5AF}"/>
          </ac:spMkLst>
        </pc:spChg>
        <pc:spChg chg="mod">
          <ac:chgData name="Amaury Beeckman" userId="KeySS4bcwPrKh8FDA8byDOpj9I1ntcma/2dx6DClDao=" providerId="None" clId="Web-{13369F2B-3F80-4AA6-B4DA-EB8FCF54A04F}" dt="2024-12-04T08:29:59.894" v="90" actId="20577"/>
          <ac:spMkLst>
            <pc:docMk/>
            <pc:sldMk cId="285045228" sldId="316"/>
            <ac:spMk id="16" creationId="{CD08446F-A0A2-1E5C-A36C-1523B1276608}"/>
          </ac:spMkLst>
        </pc:spChg>
      </pc:sldChg>
      <pc:sldChg chg="modSp">
        <pc:chgData name="Amaury Beeckman" userId="KeySS4bcwPrKh8FDA8byDOpj9I1ntcma/2dx6DClDao=" providerId="None" clId="Web-{13369F2B-3F80-4AA6-B4DA-EB8FCF54A04F}" dt="2024-12-04T08:30:22.317" v="95" actId="20577"/>
        <pc:sldMkLst>
          <pc:docMk/>
          <pc:sldMk cId="1336521445" sldId="317"/>
        </pc:sldMkLst>
        <pc:spChg chg="mod">
          <ac:chgData name="Amaury Beeckman" userId="KeySS4bcwPrKh8FDA8byDOpj9I1ntcma/2dx6DClDao=" providerId="None" clId="Web-{13369F2B-3F80-4AA6-B4DA-EB8FCF54A04F}" dt="2024-12-04T08:30:22.317" v="95" actId="20577"/>
          <ac:spMkLst>
            <pc:docMk/>
            <pc:sldMk cId="1336521445" sldId="317"/>
            <ac:spMk id="14" creationId="{240DDD3D-05E1-546B-D82E-6D260F4B6562}"/>
          </ac:spMkLst>
        </pc:spChg>
        <pc:picChg chg="mod">
          <ac:chgData name="Amaury Beeckman" userId="KeySS4bcwPrKh8FDA8byDOpj9I1ntcma/2dx6DClDao=" providerId="None" clId="Web-{13369F2B-3F80-4AA6-B4DA-EB8FCF54A04F}" dt="2024-12-04T08:20:14.703" v="24" actId="1076"/>
          <ac:picMkLst>
            <pc:docMk/>
            <pc:sldMk cId="1336521445" sldId="317"/>
            <ac:picMk id="15" creationId="{C21E45D6-B246-66B4-9F7C-E1B9A0027FF5}"/>
          </ac:picMkLst>
        </pc:picChg>
        <pc:picChg chg="mod">
          <ac:chgData name="Amaury Beeckman" userId="KeySS4bcwPrKh8FDA8byDOpj9I1ntcma/2dx6DClDao=" providerId="None" clId="Web-{13369F2B-3F80-4AA6-B4DA-EB8FCF54A04F}" dt="2024-12-04T08:20:16.765" v="25" actId="1076"/>
          <ac:picMkLst>
            <pc:docMk/>
            <pc:sldMk cId="1336521445" sldId="317"/>
            <ac:picMk id="17" creationId="{ABE32337-2004-03ED-A2B0-44B27EEC585C}"/>
          </ac:picMkLst>
        </pc:picChg>
      </pc:sldChg>
      <pc:sldChg chg="modSp">
        <pc:chgData name="Amaury Beeckman" userId="KeySS4bcwPrKh8FDA8byDOpj9I1ntcma/2dx6DClDao=" providerId="None" clId="Web-{13369F2B-3F80-4AA6-B4DA-EB8FCF54A04F}" dt="2024-12-04T08:30:36.848" v="97" actId="20577"/>
        <pc:sldMkLst>
          <pc:docMk/>
          <pc:sldMk cId="2099758541" sldId="318"/>
        </pc:sldMkLst>
        <pc:spChg chg="mod">
          <ac:chgData name="Amaury Beeckman" userId="KeySS4bcwPrKh8FDA8byDOpj9I1ntcma/2dx6DClDao=" providerId="None" clId="Web-{13369F2B-3F80-4AA6-B4DA-EB8FCF54A04F}" dt="2024-12-04T08:30:36.848" v="97" actId="20577"/>
          <ac:spMkLst>
            <pc:docMk/>
            <pc:sldMk cId="2099758541" sldId="318"/>
            <ac:spMk id="9" creationId="{534FB2B6-5945-38BA-15A2-7DE4EECB79A4}"/>
          </ac:spMkLst>
        </pc:spChg>
      </pc:sldChg>
      <pc:sldChg chg="addSp modSp">
        <pc:chgData name="Amaury Beeckman" userId="KeySS4bcwPrKh8FDA8byDOpj9I1ntcma/2dx6DClDao=" providerId="None" clId="Web-{13369F2B-3F80-4AA6-B4DA-EB8FCF54A04F}" dt="2024-12-04T08:23:26.568" v="52" actId="1076"/>
        <pc:sldMkLst>
          <pc:docMk/>
          <pc:sldMk cId="1095835543" sldId="319"/>
        </pc:sldMkLst>
        <pc:spChg chg="add mod">
          <ac:chgData name="Amaury Beeckman" userId="KeySS4bcwPrKh8FDA8byDOpj9I1ntcma/2dx6DClDao=" providerId="None" clId="Web-{13369F2B-3F80-4AA6-B4DA-EB8FCF54A04F}" dt="2024-12-04T08:23:20.506" v="50" actId="1076"/>
          <ac:spMkLst>
            <pc:docMk/>
            <pc:sldMk cId="1095835543" sldId="319"/>
            <ac:spMk id="9" creationId="{1F9E0757-80E3-9987-196A-9E2FF5CC2A83}"/>
          </ac:spMkLst>
        </pc:spChg>
        <pc:picChg chg="mod">
          <ac:chgData name="Amaury Beeckman" userId="KeySS4bcwPrKh8FDA8byDOpj9I1ntcma/2dx6DClDao=" providerId="None" clId="Web-{13369F2B-3F80-4AA6-B4DA-EB8FCF54A04F}" dt="2024-12-04T08:23:26.537" v="51" actId="1076"/>
          <ac:picMkLst>
            <pc:docMk/>
            <pc:sldMk cId="1095835543" sldId="319"/>
            <ac:picMk id="2" creationId="{3C30796D-EFCE-4BD9-7B5C-B1A7A56513E2}"/>
          </ac:picMkLst>
        </pc:picChg>
        <pc:picChg chg="mod">
          <ac:chgData name="Amaury Beeckman" userId="KeySS4bcwPrKh8FDA8byDOpj9I1ntcma/2dx6DClDao=" providerId="None" clId="Web-{13369F2B-3F80-4AA6-B4DA-EB8FCF54A04F}" dt="2024-12-04T08:23:26.568" v="52" actId="1076"/>
          <ac:picMkLst>
            <pc:docMk/>
            <pc:sldMk cId="1095835543" sldId="319"/>
            <ac:picMk id="7" creationId="{06D39297-58AB-C1FC-8ECE-B57FB370CBD3}"/>
          </ac:picMkLst>
        </pc:picChg>
      </pc:sldChg>
      <pc:sldChg chg="modSp">
        <pc:chgData name="Amaury Beeckman" userId="KeySS4bcwPrKh8FDA8byDOpj9I1ntcma/2dx6DClDao=" providerId="None" clId="Web-{13369F2B-3F80-4AA6-B4DA-EB8FCF54A04F}" dt="2024-12-04T08:31:15.318" v="101" actId="20577"/>
        <pc:sldMkLst>
          <pc:docMk/>
          <pc:sldMk cId="290475487" sldId="320"/>
        </pc:sldMkLst>
        <pc:spChg chg="mod">
          <ac:chgData name="Amaury Beeckman" userId="KeySS4bcwPrKh8FDA8byDOpj9I1ntcma/2dx6DClDao=" providerId="None" clId="Web-{13369F2B-3F80-4AA6-B4DA-EB8FCF54A04F}" dt="2024-12-04T08:19:16.091" v="6" actId="20577"/>
          <ac:spMkLst>
            <pc:docMk/>
            <pc:sldMk cId="290475487" sldId="320"/>
            <ac:spMk id="9" creationId="{99AA1BCD-ED68-F881-DE58-676D47BDF0C5}"/>
          </ac:spMkLst>
        </pc:spChg>
        <pc:spChg chg="mod">
          <ac:chgData name="Amaury Beeckman" userId="KeySS4bcwPrKh8FDA8byDOpj9I1ntcma/2dx6DClDao=" providerId="None" clId="Web-{13369F2B-3F80-4AA6-B4DA-EB8FCF54A04F}" dt="2024-12-04T08:31:15.318" v="101" actId="20577"/>
          <ac:spMkLst>
            <pc:docMk/>
            <pc:sldMk cId="290475487" sldId="320"/>
            <ac:spMk id="16" creationId="{2FB8FC93-F0CF-B657-EDBA-590B74DE0189}"/>
          </ac:spMkLst>
        </pc:spChg>
      </pc:sldChg>
      <pc:sldChg chg="modSp">
        <pc:chgData name="Amaury Beeckman" userId="KeySS4bcwPrKh8FDA8byDOpj9I1ntcma/2dx6DClDao=" providerId="None" clId="Web-{13369F2B-3F80-4AA6-B4DA-EB8FCF54A04F}" dt="2024-12-04T08:27:13.967" v="61" actId="20577"/>
        <pc:sldMkLst>
          <pc:docMk/>
          <pc:sldMk cId="2408220774" sldId="321"/>
        </pc:sldMkLst>
        <pc:spChg chg="mod">
          <ac:chgData name="Amaury Beeckman" userId="KeySS4bcwPrKh8FDA8byDOpj9I1ntcma/2dx6DClDao=" providerId="None" clId="Web-{13369F2B-3F80-4AA6-B4DA-EB8FCF54A04F}" dt="2024-12-04T08:27:13.967" v="61" actId="20577"/>
          <ac:spMkLst>
            <pc:docMk/>
            <pc:sldMk cId="2408220774" sldId="321"/>
            <ac:spMk id="2" creationId="{F5A5698D-820D-E5FC-FF60-0C1E61B4A2AF}"/>
          </ac:spMkLst>
        </pc:spChg>
      </pc:sldChg>
      <pc:sldChg chg="modSp">
        <pc:chgData name="Amaury Beeckman" userId="KeySS4bcwPrKh8FDA8byDOpj9I1ntcma/2dx6DClDao=" providerId="None" clId="Web-{13369F2B-3F80-4AA6-B4DA-EB8FCF54A04F}" dt="2024-12-04T08:34:26.919" v="136" actId="20577"/>
        <pc:sldMkLst>
          <pc:docMk/>
          <pc:sldMk cId="1995164129" sldId="323"/>
        </pc:sldMkLst>
        <pc:spChg chg="mod">
          <ac:chgData name="Amaury Beeckman" userId="KeySS4bcwPrKh8FDA8byDOpj9I1ntcma/2dx6DClDao=" providerId="None" clId="Web-{13369F2B-3F80-4AA6-B4DA-EB8FCF54A04F}" dt="2024-12-04T08:34:26.919" v="136" actId="20577"/>
          <ac:spMkLst>
            <pc:docMk/>
            <pc:sldMk cId="1995164129" sldId="323"/>
            <ac:spMk id="9" creationId="{6CD33D2C-45F2-5B6E-2B4D-2E36C044EA95}"/>
          </ac:spMkLst>
        </pc:spChg>
      </pc:sldChg>
      <pc:sldChg chg="modSp">
        <pc:chgData name="Amaury Beeckman" userId="KeySS4bcwPrKh8FDA8byDOpj9I1ntcma/2dx6DClDao=" providerId="None" clId="Web-{13369F2B-3F80-4AA6-B4DA-EB8FCF54A04F}" dt="2024-12-04T08:35:42.234" v="151" actId="20577"/>
        <pc:sldMkLst>
          <pc:docMk/>
          <pc:sldMk cId="2501809025" sldId="324"/>
        </pc:sldMkLst>
        <pc:spChg chg="mod">
          <ac:chgData name="Amaury Beeckman" userId="KeySS4bcwPrKh8FDA8byDOpj9I1ntcma/2dx6DClDao=" providerId="None" clId="Web-{13369F2B-3F80-4AA6-B4DA-EB8FCF54A04F}" dt="2024-12-04T08:35:42.234" v="151" actId="20577"/>
          <ac:spMkLst>
            <pc:docMk/>
            <pc:sldMk cId="2501809025" sldId="324"/>
            <ac:spMk id="9" creationId="{B672DA26-F070-CE16-8CAD-DB9E3F66A83D}"/>
          </ac:spMkLst>
        </pc:spChg>
      </pc:sldChg>
    </pc:docChg>
  </pc:docChgLst>
  <pc:docChgLst>
    <pc:chgData name="Amaury Beeckman" userId="KeySS4bcwPrKh8FDA8byDOpj9I1ntcma/2dx6DClDao=" providerId="None" clId="Web-{58E52E24-E2CE-4BA7-8B63-EA9E9087C5B3}"/>
    <pc:docChg chg="modSld">
      <pc:chgData name="Amaury Beeckman" userId="KeySS4bcwPrKh8FDA8byDOpj9I1ntcma/2dx6DClDao=" providerId="None" clId="Web-{58E52E24-E2CE-4BA7-8B63-EA9E9087C5B3}" dt="2024-12-04T07:02:45.306" v="170" actId="20577"/>
      <pc:docMkLst>
        <pc:docMk/>
      </pc:docMkLst>
      <pc:sldChg chg="addSp delSp modSp">
        <pc:chgData name="Amaury Beeckman" userId="KeySS4bcwPrKh8FDA8byDOpj9I1ntcma/2dx6DClDao=" providerId="None" clId="Web-{58E52E24-E2CE-4BA7-8B63-EA9E9087C5B3}" dt="2024-12-04T07:01:47.648" v="126" actId="1076"/>
        <pc:sldMkLst>
          <pc:docMk/>
          <pc:sldMk cId="1895829992" sldId="302"/>
        </pc:sldMkLst>
        <pc:spChg chg="topLvl">
          <ac:chgData name="Amaury Beeckman" userId="KeySS4bcwPrKh8FDA8byDOpj9I1ntcma/2dx6DClDao=" providerId="None" clId="Web-{58E52E24-E2CE-4BA7-8B63-EA9E9087C5B3}" dt="2024-12-04T06:59:42.394" v="89"/>
          <ac:spMkLst>
            <pc:docMk/>
            <pc:sldMk cId="1895829992" sldId="302"/>
            <ac:spMk id="2" creationId="{4BCA04B2-0965-A78E-A1C9-AF3B4EB1EA25}"/>
          </ac:spMkLst>
        </pc:spChg>
        <pc:spChg chg="topLvl">
          <ac:chgData name="Amaury Beeckman" userId="KeySS4bcwPrKh8FDA8byDOpj9I1ntcma/2dx6DClDao=" providerId="None" clId="Web-{58E52E24-E2CE-4BA7-8B63-EA9E9087C5B3}" dt="2024-12-04T06:59:42.394" v="89"/>
          <ac:spMkLst>
            <pc:docMk/>
            <pc:sldMk cId="1895829992" sldId="302"/>
            <ac:spMk id="7" creationId="{C50B7B56-C2CB-2658-43CB-BB28F84FF8CD}"/>
          </ac:spMkLst>
        </pc:spChg>
        <pc:spChg chg="topLvl">
          <ac:chgData name="Amaury Beeckman" userId="KeySS4bcwPrKh8FDA8byDOpj9I1ntcma/2dx6DClDao=" providerId="None" clId="Web-{58E52E24-E2CE-4BA7-8B63-EA9E9087C5B3}" dt="2024-12-04T06:59:42.394" v="89"/>
          <ac:spMkLst>
            <pc:docMk/>
            <pc:sldMk cId="1895829992" sldId="302"/>
            <ac:spMk id="8" creationId="{BC211DBD-9288-7337-3961-AAAC670ADCCB}"/>
          </ac:spMkLst>
        </pc:spChg>
        <pc:spChg chg="topLvl">
          <ac:chgData name="Amaury Beeckman" userId="KeySS4bcwPrKh8FDA8byDOpj9I1ntcma/2dx6DClDao=" providerId="None" clId="Web-{58E52E24-E2CE-4BA7-8B63-EA9E9087C5B3}" dt="2024-12-04T06:59:42.394" v="89"/>
          <ac:spMkLst>
            <pc:docMk/>
            <pc:sldMk cId="1895829992" sldId="302"/>
            <ac:spMk id="9" creationId="{11DB39C5-8F46-4C66-F953-3982468CE308}"/>
          </ac:spMkLst>
        </pc:spChg>
        <pc:spChg chg="mod topLvl">
          <ac:chgData name="Amaury Beeckman" userId="KeySS4bcwPrKh8FDA8byDOpj9I1ntcma/2dx6DClDao=" providerId="None" clId="Web-{58E52E24-E2CE-4BA7-8B63-EA9E9087C5B3}" dt="2024-12-04T07:01:47.648" v="126" actId="1076"/>
          <ac:spMkLst>
            <pc:docMk/>
            <pc:sldMk cId="1895829992" sldId="302"/>
            <ac:spMk id="10" creationId="{9751C478-6EDE-2C36-E7E5-4CFF55948924}"/>
          </ac:spMkLst>
        </pc:spChg>
        <pc:spChg chg="topLvl">
          <ac:chgData name="Amaury Beeckman" userId="KeySS4bcwPrKh8FDA8byDOpj9I1ntcma/2dx6DClDao=" providerId="None" clId="Web-{58E52E24-E2CE-4BA7-8B63-EA9E9087C5B3}" dt="2024-12-04T06:59:42.394" v="89"/>
          <ac:spMkLst>
            <pc:docMk/>
            <pc:sldMk cId="1895829992" sldId="302"/>
            <ac:spMk id="16" creationId="{6449E06E-2119-8938-C7AB-E5C470BED224}"/>
          </ac:spMkLst>
        </pc:spChg>
        <pc:spChg chg="topLvl">
          <ac:chgData name="Amaury Beeckman" userId="KeySS4bcwPrKh8FDA8byDOpj9I1ntcma/2dx6DClDao=" providerId="None" clId="Web-{58E52E24-E2CE-4BA7-8B63-EA9E9087C5B3}" dt="2024-12-04T06:59:42.394" v="89"/>
          <ac:spMkLst>
            <pc:docMk/>
            <pc:sldMk cId="1895829992" sldId="302"/>
            <ac:spMk id="17" creationId="{2B50C186-8D17-328A-EB19-E00EFADF5A89}"/>
          </ac:spMkLst>
        </pc:spChg>
        <pc:spChg chg="topLvl">
          <ac:chgData name="Amaury Beeckman" userId="KeySS4bcwPrKh8FDA8byDOpj9I1ntcma/2dx6DClDao=" providerId="None" clId="Web-{58E52E24-E2CE-4BA7-8B63-EA9E9087C5B3}" dt="2024-12-04T06:59:42.394" v="89"/>
          <ac:spMkLst>
            <pc:docMk/>
            <pc:sldMk cId="1895829992" sldId="302"/>
            <ac:spMk id="18" creationId="{E0922A7A-4680-6156-4F7B-995EDEE6DB2F}"/>
          </ac:spMkLst>
        </pc:spChg>
        <pc:spChg chg="add del mod">
          <ac:chgData name="Amaury Beeckman" userId="KeySS4bcwPrKh8FDA8byDOpj9I1ntcma/2dx6DClDao=" providerId="None" clId="Web-{58E52E24-E2CE-4BA7-8B63-EA9E9087C5B3}" dt="2024-12-04T07:00:43.896" v="114"/>
          <ac:spMkLst>
            <pc:docMk/>
            <pc:sldMk cId="1895829992" sldId="302"/>
            <ac:spMk id="19" creationId="{4F50EEE6-6194-0C91-89A1-72770159FB9A}"/>
          </ac:spMkLst>
        </pc:spChg>
        <pc:grpChg chg="del mod">
          <ac:chgData name="Amaury Beeckman" userId="KeySS4bcwPrKh8FDA8byDOpj9I1ntcma/2dx6DClDao=" providerId="None" clId="Web-{58E52E24-E2CE-4BA7-8B63-EA9E9087C5B3}" dt="2024-12-04T06:59:42.394" v="89"/>
          <ac:grpSpMkLst>
            <pc:docMk/>
            <pc:sldMk cId="1895829992" sldId="302"/>
            <ac:grpSpMk id="15" creationId="{75885E63-16B7-3F38-6178-313D3751E107}"/>
          </ac:grpSpMkLst>
        </pc:grpChg>
        <pc:cxnChg chg="topLvl">
          <ac:chgData name="Amaury Beeckman" userId="KeySS4bcwPrKh8FDA8byDOpj9I1ntcma/2dx6DClDao=" providerId="None" clId="Web-{58E52E24-E2CE-4BA7-8B63-EA9E9087C5B3}" dt="2024-12-04T06:59:42.394" v="89"/>
          <ac:cxnSpMkLst>
            <pc:docMk/>
            <pc:sldMk cId="1895829992" sldId="302"/>
            <ac:cxnSpMk id="12" creationId="{52AE53BB-74F6-E447-DFD7-839EA81CBF9C}"/>
          </ac:cxnSpMkLst>
        </pc:cxnChg>
      </pc:sldChg>
      <pc:sldChg chg="modSp">
        <pc:chgData name="Amaury Beeckman" userId="KeySS4bcwPrKh8FDA8byDOpj9I1ntcma/2dx6DClDao=" providerId="None" clId="Web-{58E52E24-E2CE-4BA7-8B63-EA9E9087C5B3}" dt="2024-12-04T06:53:11.381" v="12" actId="20577"/>
        <pc:sldMkLst>
          <pc:docMk/>
          <pc:sldMk cId="1336521445" sldId="317"/>
        </pc:sldMkLst>
        <pc:spChg chg="mod">
          <ac:chgData name="Amaury Beeckman" userId="KeySS4bcwPrKh8FDA8byDOpj9I1ntcma/2dx6DClDao=" providerId="None" clId="Web-{58E52E24-E2CE-4BA7-8B63-EA9E9087C5B3}" dt="2024-12-04T06:53:11.381" v="12" actId="20577"/>
          <ac:spMkLst>
            <pc:docMk/>
            <pc:sldMk cId="1336521445" sldId="317"/>
            <ac:spMk id="10" creationId="{4A6D7CE3-FA52-9E44-3E74-4B01EB7BE395}"/>
          </ac:spMkLst>
        </pc:spChg>
        <pc:spChg chg="mod">
          <ac:chgData name="Amaury Beeckman" userId="KeySS4bcwPrKh8FDA8byDOpj9I1ntcma/2dx6DClDao=" providerId="None" clId="Web-{58E52E24-E2CE-4BA7-8B63-EA9E9087C5B3}" dt="2024-12-04T06:52:40.755" v="6" actId="20577"/>
          <ac:spMkLst>
            <pc:docMk/>
            <pc:sldMk cId="1336521445" sldId="317"/>
            <ac:spMk id="14" creationId="{240DDD3D-05E1-546B-D82E-6D260F4B6562}"/>
          </ac:spMkLst>
        </pc:spChg>
      </pc:sldChg>
      <pc:sldChg chg="modSp">
        <pc:chgData name="Amaury Beeckman" userId="KeySS4bcwPrKh8FDA8byDOpj9I1ntcma/2dx6DClDao=" providerId="None" clId="Web-{58E52E24-E2CE-4BA7-8B63-EA9E9087C5B3}" dt="2024-12-04T07:02:45.306" v="170" actId="20577"/>
        <pc:sldMkLst>
          <pc:docMk/>
          <pc:sldMk cId="302685938" sldId="322"/>
        </pc:sldMkLst>
        <pc:spChg chg="mod">
          <ac:chgData name="Amaury Beeckman" userId="KeySS4bcwPrKh8FDA8byDOpj9I1ntcma/2dx6DClDao=" providerId="None" clId="Web-{58E52E24-E2CE-4BA7-8B63-EA9E9087C5B3}" dt="2024-12-04T07:02:45.306" v="170" actId="20577"/>
          <ac:spMkLst>
            <pc:docMk/>
            <pc:sldMk cId="302685938" sldId="322"/>
            <ac:spMk id="17" creationId="{71C97929-97F9-46EE-991A-88F53F302018}"/>
          </ac:spMkLst>
        </pc:spChg>
      </pc:sldChg>
      <pc:sldChg chg="modSp">
        <pc:chgData name="Amaury Beeckman" userId="KeySS4bcwPrKh8FDA8byDOpj9I1ntcma/2dx6DClDao=" providerId="None" clId="Web-{58E52E24-E2CE-4BA7-8B63-EA9E9087C5B3}" dt="2024-12-04T06:59:24.752" v="88" actId="20577"/>
        <pc:sldMkLst>
          <pc:docMk/>
          <pc:sldMk cId="1995164129" sldId="323"/>
        </pc:sldMkLst>
        <pc:spChg chg="mod">
          <ac:chgData name="Amaury Beeckman" userId="KeySS4bcwPrKh8FDA8byDOpj9I1ntcma/2dx6DClDao=" providerId="None" clId="Web-{58E52E24-E2CE-4BA7-8B63-EA9E9087C5B3}" dt="2024-12-04T06:59:24.752" v="88" actId="20577"/>
          <ac:spMkLst>
            <pc:docMk/>
            <pc:sldMk cId="1995164129" sldId="323"/>
            <ac:spMk id="9" creationId="{6CD33D2C-45F2-5B6E-2B4D-2E36C044EA95}"/>
          </ac:spMkLst>
        </pc:spChg>
      </pc:sldChg>
    </pc:docChg>
  </pc:docChgLst>
  <pc:docChgLst>
    <pc:chgData name="Amaury Beeckman" userId="KeySS4bcwPrKh8FDA8byDOpj9I1ntcma/2dx6DClDao=" providerId="None" clId="Web-{4F21E26A-2B12-4D9E-9062-23B60FAE76A4}"/>
    <pc:docChg chg="modSld">
      <pc:chgData name="Amaury Beeckman" userId="KeySS4bcwPrKh8FDA8byDOpj9I1ntcma/2dx6DClDao=" providerId="None" clId="Web-{4F21E26A-2B12-4D9E-9062-23B60FAE76A4}" dt="2024-12-03T15:20:52.036" v="149" actId="20577"/>
      <pc:docMkLst>
        <pc:docMk/>
      </pc:docMkLst>
      <pc:sldChg chg="addSp modSp mod modClrScheme chgLayout">
        <pc:chgData name="Amaury Beeckman" userId="KeySS4bcwPrKh8FDA8byDOpj9I1ntcma/2dx6DClDao=" providerId="None" clId="Web-{4F21E26A-2B12-4D9E-9062-23B60FAE76A4}" dt="2024-12-03T15:19:10.330" v="133" actId="20577"/>
        <pc:sldMkLst>
          <pc:docMk/>
          <pc:sldMk cId="783834588" sldId="301"/>
        </pc:sldMkLst>
        <pc:spChg chg="mod ord">
          <ac:chgData name="Amaury Beeckman" userId="KeySS4bcwPrKh8FDA8byDOpj9I1ntcma/2dx6DClDao=" providerId="None" clId="Web-{4F21E26A-2B12-4D9E-9062-23B60FAE76A4}" dt="2024-12-03T15:19:10.330" v="133" actId="20577"/>
          <ac:spMkLst>
            <pc:docMk/>
            <pc:sldMk cId="783834588" sldId="301"/>
            <ac:spMk id="2" creationId="{E8DF3469-9624-C57E-ED9B-502163F53DDC}"/>
          </ac:spMkLst>
        </pc:spChg>
        <pc:spChg chg="mod ord">
          <ac:chgData name="Amaury Beeckman" userId="KeySS4bcwPrKh8FDA8byDOpj9I1ntcma/2dx6DClDao=" providerId="None" clId="Web-{4F21E26A-2B12-4D9E-9062-23B60FAE76A4}" dt="2024-12-03T15:04:12.476" v="0"/>
          <ac:spMkLst>
            <pc:docMk/>
            <pc:sldMk cId="783834588" sldId="301"/>
            <ac:spMk id="3" creationId="{54F2295C-9F39-87ED-D4DA-0180A02C52FD}"/>
          </ac:spMkLst>
        </pc:spChg>
        <pc:spChg chg="mod ord">
          <ac:chgData name="Amaury Beeckman" userId="KeySS4bcwPrKh8FDA8byDOpj9I1ntcma/2dx6DClDao=" providerId="None" clId="Web-{4F21E26A-2B12-4D9E-9062-23B60FAE76A4}" dt="2024-12-03T15:04:12.476" v="0"/>
          <ac:spMkLst>
            <pc:docMk/>
            <pc:sldMk cId="783834588" sldId="301"/>
            <ac:spMk id="4" creationId="{13225A78-DA58-014A-3598-4BF3387930E6}"/>
          </ac:spMkLst>
        </pc:spChg>
        <pc:spChg chg="mod ord">
          <ac:chgData name="Amaury Beeckman" userId="KeySS4bcwPrKh8FDA8byDOpj9I1ntcma/2dx6DClDao=" providerId="None" clId="Web-{4F21E26A-2B12-4D9E-9062-23B60FAE76A4}" dt="2024-12-03T15:04:12.476" v="0"/>
          <ac:spMkLst>
            <pc:docMk/>
            <pc:sldMk cId="783834588" sldId="301"/>
            <ac:spMk id="5" creationId="{8776969A-F0EB-6554-C37B-7E449B6C4B2F}"/>
          </ac:spMkLst>
        </pc:spChg>
        <pc:spChg chg="mod ord">
          <ac:chgData name="Amaury Beeckman" userId="KeySS4bcwPrKh8FDA8byDOpj9I1ntcma/2dx6DClDao=" providerId="None" clId="Web-{4F21E26A-2B12-4D9E-9062-23B60FAE76A4}" dt="2024-12-03T15:04:12.476" v="0"/>
          <ac:spMkLst>
            <pc:docMk/>
            <pc:sldMk cId="783834588" sldId="301"/>
            <ac:spMk id="6" creationId="{81B0564B-2F5E-3F80-6AF4-C892720F0CC2}"/>
          </ac:spMkLst>
        </pc:spChg>
        <pc:spChg chg="add mod ord">
          <ac:chgData name="Amaury Beeckman" userId="KeySS4bcwPrKh8FDA8byDOpj9I1ntcma/2dx6DClDao=" providerId="None" clId="Web-{4F21E26A-2B12-4D9E-9062-23B60FAE76A4}" dt="2024-12-03T15:04:12.476" v="0"/>
          <ac:spMkLst>
            <pc:docMk/>
            <pc:sldMk cId="783834588" sldId="301"/>
            <ac:spMk id="7" creationId="{6DBE90B0-CF2C-2165-EBFA-D2E79FD1E244}"/>
          </ac:spMkLst>
        </pc:spChg>
      </pc:sldChg>
      <pc:sldChg chg="modSp">
        <pc:chgData name="Amaury Beeckman" userId="KeySS4bcwPrKh8FDA8byDOpj9I1ntcma/2dx6DClDao=" providerId="None" clId="Web-{4F21E26A-2B12-4D9E-9062-23B60FAE76A4}" dt="2024-12-03T15:11:08.926" v="15" actId="1076"/>
        <pc:sldMkLst>
          <pc:docMk/>
          <pc:sldMk cId="3786342037" sldId="309"/>
        </pc:sldMkLst>
        <pc:spChg chg="mod">
          <ac:chgData name="Amaury Beeckman" userId="KeySS4bcwPrKh8FDA8byDOpj9I1ntcma/2dx6DClDao=" providerId="None" clId="Web-{4F21E26A-2B12-4D9E-9062-23B60FAE76A4}" dt="2024-12-03T15:11:08.926" v="15" actId="1076"/>
          <ac:spMkLst>
            <pc:docMk/>
            <pc:sldMk cId="3786342037" sldId="309"/>
            <ac:spMk id="7" creationId="{E27806E7-CED8-557C-2DEE-0100BB8532AB}"/>
          </ac:spMkLst>
        </pc:spChg>
      </pc:sldChg>
      <pc:sldChg chg="addSp">
        <pc:chgData name="Amaury Beeckman" userId="KeySS4bcwPrKh8FDA8byDOpj9I1ntcma/2dx6DClDao=" providerId="None" clId="Web-{4F21E26A-2B12-4D9E-9062-23B60FAE76A4}" dt="2024-12-03T15:11:10.941" v="16"/>
        <pc:sldMkLst>
          <pc:docMk/>
          <pc:sldMk cId="1556399560" sldId="312"/>
        </pc:sldMkLst>
        <pc:spChg chg="add">
          <ac:chgData name="Amaury Beeckman" userId="KeySS4bcwPrKh8FDA8byDOpj9I1ntcma/2dx6DClDao=" providerId="None" clId="Web-{4F21E26A-2B12-4D9E-9062-23B60FAE76A4}" dt="2024-12-03T15:11:10.941" v="16"/>
          <ac:spMkLst>
            <pc:docMk/>
            <pc:sldMk cId="1556399560" sldId="312"/>
            <ac:spMk id="7" creationId="{53FB9A68-E0CD-7E1A-62AC-4456EE09F073}"/>
          </ac:spMkLst>
        </pc:spChg>
      </pc:sldChg>
      <pc:sldChg chg="addSp">
        <pc:chgData name="Amaury Beeckman" userId="KeySS4bcwPrKh8FDA8byDOpj9I1ntcma/2dx6DClDao=" providerId="None" clId="Web-{4F21E26A-2B12-4D9E-9062-23B60FAE76A4}" dt="2024-12-03T15:11:12.535" v="17"/>
        <pc:sldMkLst>
          <pc:docMk/>
          <pc:sldMk cId="2206716887" sldId="313"/>
        </pc:sldMkLst>
        <pc:spChg chg="add">
          <ac:chgData name="Amaury Beeckman" userId="KeySS4bcwPrKh8FDA8byDOpj9I1ntcma/2dx6DClDao=" providerId="None" clId="Web-{4F21E26A-2B12-4D9E-9062-23B60FAE76A4}" dt="2024-12-03T15:11:12.535" v="17"/>
          <ac:spMkLst>
            <pc:docMk/>
            <pc:sldMk cId="2206716887" sldId="313"/>
            <ac:spMk id="7" creationId="{1720F597-C2F5-DB5E-12DE-B2A1912185A3}"/>
          </ac:spMkLst>
        </pc:spChg>
      </pc:sldChg>
      <pc:sldChg chg="addSp modSp">
        <pc:chgData name="Amaury Beeckman" userId="KeySS4bcwPrKh8FDA8byDOpj9I1ntcma/2dx6DClDao=" providerId="None" clId="Web-{4F21E26A-2B12-4D9E-9062-23B60FAE76A4}" dt="2024-12-03T15:16:55.311" v="116" actId="1076"/>
        <pc:sldMkLst>
          <pc:docMk/>
          <pc:sldMk cId="4176230001" sldId="314"/>
        </pc:sldMkLst>
        <pc:spChg chg="add mod">
          <ac:chgData name="Amaury Beeckman" userId="KeySS4bcwPrKh8FDA8byDOpj9I1ntcma/2dx6DClDao=" providerId="None" clId="Web-{4F21E26A-2B12-4D9E-9062-23B60FAE76A4}" dt="2024-12-03T15:16:55.311" v="116" actId="1076"/>
          <ac:spMkLst>
            <pc:docMk/>
            <pc:sldMk cId="4176230001" sldId="314"/>
            <ac:spMk id="2" creationId="{5E2952AB-CD05-3FC5-4584-8C812D523A3D}"/>
          </ac:spMkLst>
        </pc:spChg>
        <pc:spChg chg="mod">
          <ac:chgData name="Amaury Beeckman" userId="KeySS4bcwPrKh8FDA8byDOpj9I1ntcma/2dx6DClDao=" providerId="None" clId="Web-{4F21E26A-2B12-4D9E-9062-23B60FAE76A4}" dt="2024-12-03T15:16:22.028" v="107" actId="20577"/>
          <ac:spMkLst>
            <pc:docMk/>
            <pc:sldMk cId="4176230001" sldId="314"/>
            <ac:spMk id="3" creationId="{102433B8-1048-6C96-4B0E-0E04AC0544D0}"/>
          </ac:spMkLst>
        </pc:spChg>
      </pc:sldChg>
      <pc:sldChg chg="modSp">
        <pc:chgData name="Amaury Beeckman" userId="KeySS4bcwPrKh8FDA8byDOpj9I1ntcma/2dx6DClDao=" providerId="None" clId="Web-{4F21E26A-2B12-4D9E-9062-23B60FAE76A4}" dt="2024-12-03T15:14:11.681" v="59" actId="20577"/>
        <pc:sldMkLst>
          <pc:docMk/>
          <pc:sldMk cId="285045228" sldId="316"/>
        </pc:sldMkLst>
        <pc:spChg chg="mod">
          <ac:chgData name="Amaury Beeckman" userId="KeySS4bcwPrKh8FDA8byDOpj9I1ntcma/2dx6DClDao=" providerId="None" clId="Web-{4F21E26A-2B12-4D9E-9062-23B60FAE76A4}" dt="2024-12-03T15:14:03.243" v="52" actId="20577"/>
          <ac:spMkLst>
            <pc:docMk/>
            <pc:sldMk cId="285045228" sldId="316"/>
            <ac:spMk id="8" creationId="{266D312C-D57C-9F29-E826-38790EBAD194}"/>
          </ac:spMkLst>
        </pc:spChg>
        <pc:spChg chg="mod">
          <ac:chgData name="Amaury Beeckman" userId="KeySS4bcwPrKh8FDA8byDOpj9I1ntcma/2dx6DClDao=" providerId="None" clId="Web-{4F21E26A-2B12-4D9E-9062-23B60FAE76A4}" dt="2024-12-03T15:14:11.681" v="59" actId="20577"/>
          <ac:spMkLst>
            <pc:docMk/>
            <pc:sldMk cId="285045228" sldId="316"/>
            <ac:spMk id="16" creationId="{CD08446F-A0A2-1E5C-A36C-1523B1276608}"/>
          </ac:spMkLst>
        </pc:spChg>
      </pc:sldChg>
      <pc:sldChg chg="modSp">
        <pc:chgData name="Amaury Beeckman" userId="KeySS4bcwPrKh8FDA8byDOpj9I1ntcma/2dx6DClDao=" providerId="None" clId="Web-{4F21E26A-2B12-4D9E-9062-23B60FAE76A4}" dt="2024-12-03T15:13:21.633" v="45" actId="20577"/>
        <pc:sldMkLst>
          <pc:docMk/>
          <pc:sldMk cId="1336521445" sldId="317"/>
        </pc:sldMkLst>
        <pc:spChg chg="mod">
          <ac:chgData name="Amaury Beeckman" userId="KeySS4bcwPrKh8FDA8byDOpj9I1ntcma/2dx6DClDao=" providerId="None" clId="Web-{4F21E26A-2B12-4D9E-9062-23B60FAE76A4}" dt="2024-12-03T15:13:13.757" v="43" actId="20577"/>
          <ac:spMkLst>
            <pc:docMk/>
            <pc:sldMk cId="1336521445" sldId="317"/>
            <ac:spMk id="7" creationId="{AC9CBEDB-515A-5F47-D10D-161A4AB4A4EE}"/>
          </ac:spMkLst>
        </pc:spChg>
        <pc:spChg chg="mod">
          <ac:chgData name="Amaury Beeckman" userId="KeySS4bcwPrKh8FDA8byDOpj9I1ntcma/2dx6DClDao=" providerId="None" clId="Web-{4F21E26A-2B12-4D9E-9062-23B60FAE76A4}" dt="2024-12-03T15:13:21.633" v="45" actId="20577"/>
          <ac:spMkLst>
            <pc:docMk/>
            <pc:sldMk cId="1336521445" sldId="317"/>
            <ac:spMk id="20" creationId="{8A2F779F-8370-5917-D380-A6BCDDEEE253}"/>
          </ac:spMkLst>
        </pc:spChg>
      </pc:sldChg>
      <pc:sldChg chg="addSp modSp">
        <pc:chgData name="Amaury Beeckman" userId="KeySS4bcwPrKh8FDA8byDOpj9I1ntcma/2dx6DClDao=" providerId="None" clId="Web-{4F21E26A-2B12-4D9E-9062-23B60FAE76A4}" dt="2024-12-03T15:15:52.606" v="98"/>
        <pc:sldMkLst>
          <pc:docMk/>
          <pc:sldMk cId="2099758541" sldId="318"/>
        </pc:sldMkLst>
        <pc:spChg chg="add mod">
          <ac:chgData name="Amaury Beeckman" userId="KeySS4bcwPrKh8FDA8byDOpj9I1ntcma/2dx6DClDao=" providerId="None" clId="Web-{4F21E26A-2B12-4D9E-9062-23B60FAE76A4}" dt="2024-12-03T15:15:52.606" v="98"/>
          <ac:spMkLst>
            <pc:docMk/>
            <pc:sldMk cId="2099758541" sldId="318"/>
            <ac:spMk id="2" creationId="{FCC72E29-A7C3-3297-4E30-534DE7AA0C5A}"/>
          </ac:spMkLst>
        </pc:spChg>
      </pc:sldChg>
      <pc:sldChg chg="addSp delSp modSp">
        <pc:chgData name="Amaury Beeckman" userId="KeySS4bcwPrKh8FDA8byDOpj9I1ntcma/2dx6DClDao=" providerId="None" clId="Web-{4F21E26A-2B12-4D9E-9062-23B60FAE76A4}" dt="2024-12-03T15:18:40.345" v="131" actId="1076"/>
        <pc:sldMkLst>
          <pc:docMk/>
          <pc:sldMk cId="290475487" sldId="320"/>
        </pc:sldMkLst>
        <pc:spChg chg="add del mod">
          <ac:chgData name="Amaury Beeckman" userId="KeySS4bcwPrKh8FDA8byDOpj9I1ntcma/2dx6DClDao=" providerId="None" clId="Web-{4F21E26A-2B12-4D9E-9062-23B60FAE76A4}" dt="2024-12-03T15:17:07.983" v="120"/>
          <ac:spMkLst>
            <pc:docMk/>
            <pc:sldMk cId="290475487" sldId="320"/>
            <ac:spMk id="7" creationId="{5E8B88AE-1BC4-8949-9E31-CB00F1B9FDA5}"/>
          </ac:spMkLst>
        </pc:spChg>
        <pc:spChg chg="add mod">
          <ac:chgData name="Amaury Beeckman" userId="KeySS4bcwPrKh8FDA8byDOpj9I1ntcma/2dx6DClDao=" providerId="None" clId="Web-{4F21E26A-2B12-4D9E-9062-23B60FAE76A4}" dt="2024-12-03T15:18:40.345" v="131" actId="1076"/>
          <ac:spMkLst>
            <pc:docMk/>
            <pc:sldMk cId="290475487" sldId="320"/>
            <ac:spMk id="9" creationId="{99AA1BCD-ED68-F881-DE58-676D47BDF0C5}"/>
          </ac:spMkLst>
        </pc:spChg>
      </pc:sldChg>
      <pc:sldChg chg="modSp">
        <pc:chgData name="Amaury Beeckman" userId="KeySS4bcwPrKh8FDA8byDOpj9I1ntcma/2dx6DClDao=" providerId="None" clId="Web-{4F21E26A-2B12-4D9E-9062-23B60FAE76A4}" dt="2024-12-03T15:20:52.036" v="149" actId="20577"/>
        <pc:sldMkLst>
          <pc:docMk/>
          <pc:sldMk cId="1995164129" sldId="323"/>
        </pc:sldMkLst>
        <pc:spChg chg="mod">
          <ac:chgData name="Amaury Beeckman" userId="KeySS4bcwPrKh8FDA8byDOpj9I1ntcma/2dx6DClDao=" providerId="None" clId="Web-{4F21E26A-2B12-4D9E-9062-23B60FAE76A4}" dt="2024-12-03T15:20:52.036" v="149" actId="20577"/>
          <ac:spMkLst>
            <pc:docMk/>
            <pc:sldMk cId="1995164129" sldId="323"/>
            <ac:spMk id="17" creationId="{52BDA166-2E6E-9329-B819-56CBE956026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2983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E6D4D-C9AC-DCAE-6FBD-32B69145B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1548CA-C883-28DB-E467-99C639B9FE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D00C62-B2EE-F98B-665D-DD49C26A10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636FDC-4E1C-500E-705D-E48F299448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174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Þ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6678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3178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629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578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056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132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117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238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7373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584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439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D0B71AA-3FB5-8741-8569-62D95A12332D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9B69D1-ED14-8043-8AC9-55BC9E398F2B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EB9DE1-8CCA-D64B-8B17-0DE3F16D2922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21CC0F-A8BA-AA4C-AA20-3DD35EF9849E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4FF9537-BC23-8E4A-9819-65DE5404ACB4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FC496D3-6AE2-4B49-87AB-CEC146661580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1370651-AE76-9F47-976C-A5D4370C96A1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6640C5-78B3-454C-9204-30D23EBE7F5A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E21E-5060-A74F-B41B-5AC719AC0779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0EF-12C6-6141-8367-51CF2A4DE86F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1941-B56A-E84F-818F-533389318C16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AF62-EFDC-BF43-8E92-B87A0CA75BE8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F837-8B38-AA44-9069-FE92D6E74B5A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E9620-629D-6143-A1D3-6613B5A59E26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4BEC8-5F9B-174C-B158-54BA0A4B95D3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12628-573E-4E49-A169-5F950D6E394C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FDFB-DA76-8142-A0BD-646573979B99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16138-C453-3A4A-BDC1-F39842EE8FB1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90444B00-BD81-2848-86F0-9B2C579F2007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dico.cern.ch/event/1465522/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4278/contributions/6164810/attachments/2945776/5176694/Longitudinal%20Beam%20Observation%20-%20IPP%20community%20meeting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4800/contributions/6257643/attachments/2977683/5242241/PS%20MPC_%20Update%20on%20Triple%20splitting%20automatic%20optimizations.pdf" TargetMode="External"/><Relationship Id="rId2" Type="http://schemas.openxmlformats.org/officeDocument/2006/relationships/hyperlink" Target="https://indico.cern.ch/event/1461153/contributions/6151396/attachments/2943755/5172635/09102024_automated_LHC_filling.pdf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04921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972/contributions/6159155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op-webtools.web.cern.ch/vistar/?usr=PS2SPS1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hyperlink" Target="https://op-webtools.web.cern.ch/vistar/?usr=PS2SPS2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4278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dico.cern.ch/event/1465522/" TargetMode="Externa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5522/contributions/6208419/attachments/2971511/5229554/dynamic_beam_scheduling_EPA_Workshop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indico.cern.ch/event/1465522/contributions/6208419/attachments/2971511/5229554/dynamic_beam_scheduling_EPA_Workshop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indico.cern.ch/event/1465522/contributions/6208419/attachments/2971511/5229554/dynamic_beam_scheduling_EPA_Workshop.pdf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Dynamic beam scheduling and automated LHC filling</a:t>
            </a:r>
            <a:br>
              <a:rPr lang="en-US" dirty="0"/>
            </a:br>
            <a:r>
              <a:rPr lang="en-US" sz="4000" dirty="0"/>
              <a:t>Status of the EPA WPs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0914133" cy="549951"/>
          </a:xfrm>
        </p:spPr>
        <p:txBody>
          <a:bodyPr/>
          <a:lstStyle/>
          <a:p>
            <a:r>
              <a:rPr lang="en-GB" dirty="0"/>
              <a:t>Amaury Beeckman </a:t>
            </a:r>
            <a:r>
              <a:rPr lang="en-GB" b="0" dirty="0"/>
              <a:t>with input from A. </a:t>
            </a:r>
            <a:r>
              <a:rPr lang="en-GB" b="0" dirty="0" err="1"/>
              <a:t>Huschauer</a:t>
            </a:r>
            <a:r>
              <a:rPr lang="en-GB" b="0" dirty="0"/>
              <a:t>, A. </a:t>
            </a:r>
            <a:r>
              <a:rPr lang="en-GB" b="0" dirty="0" err="1"/>
              <a:t>Lasheen</a:t>
            </a:r>
            <a:r>
              <a:rPr lang="en-GB" b="0" dirty="0"/>
              <a:t>, M. Schenk, V. Kain, G. Trad, H. Pahl, M. </a:t>
            </a:r>
            <a:r>
              <a:rPr lang="en-GB" b="0" dirty="0" err="1"/>
              <a:t>Jaussi</a:t>
            </a:r>
            <a:r>
              <a:rPr lang="en-GB" b="0" dirty="0"/>
              <a:t>, D. </a:t>
            </a:r>
            <a:r>
              <a:rPr lang="en-GB" b="0" dirty="0" err="1"/>
              <a:t>Lampridis</a:t>
            </a:r>
            <a:r>
              <a:rPr lang="en-GB" b="0" dirty="0"/>
              <a:t>,  M. </a:t>
            </a:r>
            <a:r>
              <a:rPr lang="en-GB" b="0" dirty="0" err="1"/>
              <a:t>Cejp</a:t>
            </a:r>
            <a:r>
              <a:rPr lang="en-GB" b="0" dirty="0"/>
              <a:t>, Z. Ansari, D. </a:t>
            </a:r>
            <a:r>
              <a:rPr lang="en-GB" b="0" dirty="0" err="1"/>
              <a:t>Cotte</a:t>
            </a:r>
            <a:r>
              <a:rPr lang="en-GB" b="0" dirty="0"/>
              <a:t>, G. </a:t>
            </a:r>
            <a:r>
              <a:rPr lang="en-GB" b="0" dirty="0" err="1"/>
              <a:t>Papotti</a:t>
            </a:r>
            <a:r>
              <a:rPr lang="en-GB" b="0" dirty="0"/>
              <a:t>, T. </a:t>
            </a:r>
            <a:r>
              <a:rPr lang="en-GB" b="0" dirty="0" err="1"/>
              <a:t>Argyropoulos</a:t>
            </a:r>
            <a:r>
              <a:rPr lang="en-GB" b="0" dirty="0"/>
              <a:t>,  S. Albright, F. </a:t>
            </a:r>
            <a:r>
              <a:rPr lang="en-GB" b="0" dirty="0" err="1"/>
              <a:t>Irannejad</a:t>
            </a:r>
            <a:r>
              <a:rPr lang="en-GB" b="0" dirty="0"/>
              <a:t>, J. Wulff, R. Maillet and many others…</a:t>
            </a:r>
          </a:p>
          <a:p>
            <a:r>
              <a:rPr lang="en-GB" b="0" dirty="0"/>
              <a:t>11</a:t>
            </a:r>
            <a:r>
              <a:rPr lang="en-GB" b="0" baseline="30000" dirty="0"/>
              <a:t>th</a:t>
            </a:r>
            <a:r>
              <a:rPr lang="en-GB" b="0" dirty="0"/>
              <a:t> December 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FBA841-25EB-8907-E763-37FBFCEE0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A254C6-CC20-D02C-5FF0-3DA8CCAC6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Information/forewarning from the LHC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3327DF-21B2-C09C-46DB-AF0FA1041D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GB" sz="2400" dirty="0"/>
              <a:t>LHC Beam Preparation Server</a:t>
            </a:r>
          </a:p>
          <a:p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Injector Preparation Stage: </a:t>
            </a:r>
            <a:r>
              <a:rPr lang="en-GB" dirty="0"/>
              <a:t> </a:t>
            </a:r>
            <a:endParaRPr lang="en-GB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“</a:t>
            </a:r>
            <a:r>
              <a:rPr lang="en-GB" b="0" dirty="0" err="1"/>
              <a:t>beamPreparationRequested</a:t>
            </a:r>
            <a:r>
              <a:rPr lang="en-GB" dirty="0"/>
              <a:t>” </a:t>
            </a:r>
            <a:endParaRPr lang="en-GB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“</a:t>
            </a:r>
            <a:r>
              <a:rPr lang="en-GB" b="0" dirty="0" err="1"/>
              <a:t>injectionImminent</a:t>
            </a:r>
            <a:r>
              <a:rPr lang="en-GB" dirty="0"/>
              <a:t>” 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Information displayed on PS2SPS transfer </a:t>
            </a:r>
            <a:r>
              <a:rPr lang="en-GB" b="0" dirty="0" err="1"/>
              <a:t>vistar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Dynamic Beam scheduling should change BCD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Progressively filling cycles to avoid blocking SPS while optimizing beam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endParaRPr lang="en-GB" b="0" dirty="0">
              <a:hlinkClick r:id="rId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FFF811-B72C-2C26-81BD-7E21ED6608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AAD067F-DFBE-A64C-AC6F-96B7225FEF53}" type="datetime3">
              <a:rPr lang="en-US" smtClean="0"/>
              <a:pPr>
                <a:spcAft>
                  <a:spcPts val="600"/>
                </a:spcAft>
              </a:pPr>
              <a:t>9 December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AF4F7-697F-1274-E85A-68691A948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Automated beam scheduling and setup for LHC fillings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22136-F6B9-FC50-77EA-4251EE3AB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pic>
        <p:nvPicPr>
          <p:cNvPr id="9" name="Picture 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CA158C23-8D02-2829-9660-CDF344ED57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7813" y="2005412"/>
            <a:ext cx="5156200" cy="30861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0CCFDF5-FCB6-DABD-3804-95FDA1849C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1277" y="5591069"/>
            <a:ext cx="8909445" cy="5585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3A3606-73A9-F3DF-EDAF-1931329DA7FF}"/>
              </a:ext>
            </a:extLst>
          </p:cNvPr>
          <p:cNvSpPr txBox="1"/>
          <p:nvPr/>
        </p:nvSpPr>
        <p:spPr>
          <a:xfrm>
            <a:off x="7672629" y="5090682"/>
            <a:ext cx="306656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61C4D3"/>
                </a:solidFill>
                <a:ea typeface="Calibri"/>
                <a:cs typeface="Calibri"/>
              </a:rPr>
              <a:t>(@M. Hostettler  &amp; D. Jacquet)</a:t>
            </a:r>
            <a:endParaRPr lang="en-GB" dirty="0"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23420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258146-1D16-AC56-C9F6-B83085E1C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46A9BE-1562-E732-43E2-CA3E7825C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Automated LHC Filling</a:t>
            </a:r>
            <a:br>
              <a:rPr lang="en-GB" dirty="0"/>
            </a:br>
            <a:r>
              <a:rPr lang="en-GB" dirty="0">
                <a:solidFill>
                  <a:schemeClr val="accent5"/>
                </a:solidFill>
              </a:rPr>
              <a:t>Booster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90475-C139-A626-7854-1F4092A9B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308EB-8A9A-2C47-9C5E-7E8BAED37B8B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B35891-BFD3-F931-42D9-DFF03FCA3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Amaury Beeckman | Automated beam scheduling and setup for LHC fillings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842A18-885F-7136-3FB2-36AB9C8CB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90D488E-64DA-1E6F-E85C-10051C0FC05E}"/>
              </a:ext>
            </a:extLst>
          </p:cNvPr>
          <p:cNvSpPr/>
          <p:nvPr/>
        </p:nvSpPr>
        <p:spPr>
          <a:xfrm>
            <a:off x="407988" y="1727200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Prepare injectors to filling scheme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30E3C07-521C-76D9-BE6D-57DA4F358AFC}"/>
              </a:ext>
            </a:extLst>
          </p:cNvPr>
          <p:cNvSpPr/>
          <p:nvPr/>
        </p:nvSpPr>
        <p:spPr>
          <a:xfrm>
            <a:off x="2725166" y="2868994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Monitor longitudinal beam quality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422AA7E-C3BF-4E39-5AF1-A5969F6904DF}"/>
              </a:ext>
            </a:extLst>
          </p:cNvPr>
          <p:cNvSpPr/>
          <p:nvPr/>
        </p:nvSpPr>
        <p:spPr>
          <a:xfrm>
            <a:off x="4035484" y="4076096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Monitor transverse beam quality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FF6CC79-F4EF-8E50-E6D3-1026CCCE8514}"/>
              </a:ext>
            </a:extLst>
          </p:cNvPr>
          <p:cNvSpPr/>
          <p:nvPr/>
        </p:nvSpPr>
        <p:spPr>
          <a:xfrm>
            <a:off x="5849232" y="5250544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Monitor</a:t>
            </a:r>
          </a:p>
          <a:p>
            <a:pPr algn="ctr"/>
            <a:r>
              <a:rPr lang="en-GB" sz="1600" dirty="0"/>
              <a:t>Transfer Line steering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FB2800E-557A-4D14-EE51-DB4D9F84E2A2}"/>
              </a:ext>
            </a:extLst>
          </p:cNvPr>
          <p:cNvSpPr/>
          <p:nvPr/>
        </p:nvSpPr>
        <p:spPr>
          <a:xfrm>
            <a:off x="8101915" y="2866341"/>
            <a:ext cx="3730682" cy="876300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Bunch intensity/lengths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Tomography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54EE5CD-F71B-460E-8F5B-60E93F5F652F}"/>
              </a:ext>
            </a:extLst>
          </p:cNvPr>
          <p:cNvSpPr/>
          <p:nvPr/>
        </p:nvSpPr>
        <p:spPr>
          <a:xfrm>
            <a:off x="8101915" y="4076417"/>
            <a:ext cx="3730682" cy="876300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Bunch shaving to reduce tails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Transverse emittance measurement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483F6BA2-E428-30E3-17A4-0905159351B2}"/>
              </a:ext>
            </a:extLst>
          </p:cNvPr>
          <p:cNvSpPr/>
          <p:nvPr/>
        </p:nvSpPr>
        <p:spPr>
          <a:xfrm>
            <a:off x="8101915" y="1727200"/>
            <a:ext cx="3730682" cy="876300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beam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Bunch intensity</a:t>
            </a:r>
          </a:p>
        </p:txBody>
      </p: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CFD30493-14AC-738C-7C7E-455102AAC52B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 rot="5400000">
            <a:off x="1183442" y="2734920"/>
            <a:ext cx="262841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AD22B5BB-5692-FFBC-1483-646D4B82C48D}"/>
              </a:ext>
            </a:extLst>
          </p:cNvPr>
          <p:cNvCxnSpPr>
            <a:cxnSpLocks/>
            <a:stCxn id="14" idx="3"/>
            <a:endCxn id="15" idx="0"/>
          </p:cNvCxnSpPr>
          <p:nvPr/>
        </p:nvCxnSpPr>
        <p:spPr>
          <a:xfrm>
            <a:off x="4538914" y="3307144"/>
            <a:ext cx="403444" cy="768952"/>
          </a:xfrm>
          <a:prstGeom prst="bentConnector2">
            <a:avLst/>
          </a:prstGeom>
          <a:ln w="127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>
            <a:extLst>
              <a:ext uri="{FF2B5EF4-FFF2-40B4-BE49-F238E27FC236}">
                <a16:creationId xmlns:a16="http://schemas.microsoft.com/office/drawing/2014/main" id="{EB105EC4-B6F5-66EC-27C2-BB6A553DD263}"/>
              </a:ext>
            </a:extLst>
          </p:cNvPr>
          <p:cNvCxnSpPr>
            <a:cxnSpLocks/>
            <a:stCxn id="15" idx="3"/>
            <a:endCxn id="16" idx="0"/>
          </p:cNvCxnSpPr>
          <p:nvPr/>
        </p:nvCxnSpPr>
        <p:spPr>
          <a:xfrm>
            <a:off x="5849232" y="4514246"/>
            <a:ext cx="906874" cy="736298"/>
          </a:xfrm>
          <a:prstGeom prst="bentConnector2">
            <a:avLst/>
          </a:prstGeom>
          <a:ln w="127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62B82BC0-009C-1877-ACDC-73F3FD32ACC9}"/>
              </a:ext>
            </a:extLst>
          </p:cNvPr>
          <p:cNvCxnSpPr>
            <a:cxnSpLocks/>
            <a:stCxn id="16" idx="1"/>
            <a:endCxn id="14" idx="2"/>
          </p:cNvCxnSpPr>
          <p:nvPr/>
        </p:nvCxnSpPr>
        <p:spPr>
          <a:xfrm rot="10800000">
            <a:off x="3632040" y="3745294"/>
            <a:ext cx="2217192" cy="1943400"/>
          </a:xfrm>
          <a:prstGeom prst="bentConnector2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08F9B68-B982-46B1-6065-BE35ED7CF612}"/>
              </a:ext>
            </a:extLst>
          </p:cNvPr>
          <p:cNvSpPr txBox="1"/>
          <p:nvPr/>
        </p:nvSpPr>
        <p:spPr>
          <a:xfrm>
            <a:off x="4335031" y="5389836"/>
            <a:ext cx="307777" cy="2769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accent2"/>
                </a:solidFill>
              </a:rPr>
              <a:t>PS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3741D58-A2B5-6A42-4F8C-9EBFEA6CD3DF}"/>
              </a:ext>
            </a:extLst>
          </p:cNvPr>
          <p:cNvSpPr/>
          <p:nvPr/>
        </p:nvSpPr>
        <p:spPr>
          <a:xfrm>
            <a:off x="407987" y="2866341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Adjust Bunch intensity</a:t>
            </a:r>
          </a:p>
        </p:txBody>
      </p: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8C68E1B-D196-285C-B1DD-D185141D4CA5}"/>
              </a:ext>
            </a:extLst>
          </p:cNvPr>
          <p:cNvCxnSpPr>
            <a:cxnSpLocks/>
            <a:stCxn id="8" idx="3"/>
            <a:endCxn id="14" idx="1"/>
          </p:cNvCxnSpPr>
          <p:nvPr/>
        </p:nvCxnSpPr>
        <p:spPr>
          <a:xfrm>
            <a:off x="2221735" y="3304491"/>
            <a:ext cx="503431" cy="2653"/>
          </a:xfrm>
          <a:prstGeom prst="bentConnector3">
            <a:avLst>
              <a:gd name="adj1" fmla="val 50000"/>
            </a:avLst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272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08F94B-AC25-E3B5-0BE3-5FE45BC869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9C526E-01C8-6380-2CCB-E426A6C1B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Automated LHC Filling</a:t>
            </a:r>
            <a:br>
              <a:rPr lang="en-GB" dirty="0"/>
            </a:br>
            <a:r>
              <a:rPr lang="en-GB" dirty="0">
                <a:solidFill>
                  <a:schemeClr val="accent2"/>
                </a:solidFill>
              </a:rPr>
              <a:t>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26DB6F-7BAF-BF8C-4F55-CCBF24654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90F2-BA27-7943-A2E6-9016E1408FAC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CB7628-D290-28C2-1532-404D334A2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D8B0C5-B67A-EDD7-4145-3EF613953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7D85C4B-3DB6-46A7-43BF-47C5A07A3D78}"/>
              </a:ext>
            </a:extLst>
          </p:cNvPr>
          <p:cNvSpPr/>
          <p:nvPr/>
        </p:nvSpPr>
        <p:spPr>
          <a:xfrm>
            <a:off x="407988" y="1727200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Prepare injectors to filling scheme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27511CA-BED4-B332-90F1-3FD499EA3F36}"/>
              </a:ext>
            </a:extLst>
          </p:cNvPr>
          <p:cNvSpPr/>
          <p:nvPr/>
        </p:nvSpPr>
        <p:spPr>
          <a:xfrm>
            <a:off x="2221736" y="2868994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Optimize longitudinal beam quality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EDA24B5E-DCC2-AF0C-2AF0-4DFBF580FF0B}"/>
              </a:ext>
            </a:extLst>
          </p:cNvPr>
          <p:cNvSpPr/>
          <p:nvPr/>
        </p:nvSpPr>
        <p:spPr>
          <a:xfrm>
            <a:off x="4035484" y="4076096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Monitor transverse beam quality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079D771-ABAB-C142-F8D7-388FE9F3FEB0}"/>
              </a:ext>
            </a:extLst>
          </p:cNvPr>
          <p:cNvSpPr/>
          <p:nvPr/>
        </p:nvSpPr>
        <p:spPr>
          <a:xfrm>
            <a:off x="5849232" y="5250544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Correct Transfer Line steering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4E33E83-6A73-C7C8-F565-F7636F63661C}"/>
              </a:ext>
            </a:extLst>
          </p:cNvPr>
          <p:cNvSpPr/>
          <p:nvPr/>
        </p:nvSpPr>
        <p:spPr>
          <a:xfrm>
            <a:off x="8101915" y="2866341"/>
            <a:ext cx="3730682" cy="876300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Bunch splitting (triple/double)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Bunch rotation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Bunch intensity/lengths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Tomography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E81CE2F-D083-8F46-7B72-0A3AF9537496}"/>
              </a:ext>
            </a:extLst>
          </p:cNvPr>
          <p:cNvSpPr/>
          <p:nvPr/>
        </p:nvSpPr>
        <p:spPr>
          <a:xfrm>
            <a:off x="8101915" y="4076417"/>
            <a:ext cx="3730682" cy="876300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Transverse emittance measurement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0CB5D03E-758D-84BA-3465-A3BB982F7636}"/>
              </a:ext>
            </a:extLst>
          </p:cNvPr>
          <p:cNvSpPr/>
          <p:nvPr/>
        </p:nvSpPr>
        <p:spPr>
          <a:xfrm>
            <a:off x="8101915" y="5250544"/>
            <a:ext cx="3730682" cy="876300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TT2/TT10 trajectory quality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764A297E-C6D9-70B5-01AD-3D9CB21CEFF7}"/>
              </a:ext>
            </a:extLst>
          </p:cNvPr>
          <p:cNvSpPr/>
          <p:nvPr/>
        </p:nvSpPr>
        <p:spPr>
          <a:xfrm>
            <a:off x="8101915" y="1727200"/>
            <a:ext cx="3730682" cy="876300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beam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#bunches per PS extraction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max. # SPS batches</a:t>
            </a:r>
          </a:p>
        </p:txBody>
      </p: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D89A6FFE-1357-8889-CE42-BDE7390CF137}"/>
              </a:ext>
            </a:extLst>
          </p:cNvPr>
          <p:cNvCxnSpPr>
            <a:cxnSpLocks/>
            <a:stCxn id="7" idx="3"/>
            <a:endCxn id="14" idx="0"/>
          </p:cNvCxnSpPr>
          <p:nvPr/>
        </p:nvCxnSpPr>
        <p:spPr>
          <a:xfrm>
            <a:off x="2221736" y="2165350"/>
            <a:ext cx="906874" cy="703644"/>
          </a:xfrm>
          <a:prstGeom prst="bentConnector2">
            <a:avLst/>
          </a:prstGeom>
          <a:ln w="12700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24367B6F-AAC8-0E27-CDC3-33319EFA4862}"/>
              </a:ext>
            </a:extLst>
          </p:cNvPr>
          <p:cNvCxnSpPr>
            <a:cxnSpLocks/>
            <a:stCxn id="14" idx="3"/>
            <a:endCxn id="15" idx="0"/>
          </p:cNvCxnSpPr>
          <p:nvPr/>
        </p:nvCxnSpPr>
        <p:spPr>
          <a:xfrm>
            <a:off x="4035484" y="3307144"/>
            <a:ext cx="906874" cy="768952"/>
          </a:xfrm>
          <a:prstGeom prst="bentConnector2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>
            <a:extLst>
              <a:ext uri="{FF2B5EF4-FFF2-40B4-BE49-F238E27FC236}">
                <a16:creationId xmlns:a16="http://schemas.microsoft.com/office/drawing/2014/main" id="{E9C4DA4E-6C47-FF8E-4DCE-B61E9F36B10F}"/>
              </a:ext>
            </a:extLst>
          </p:cNvPr>
          <p:cNvCxnSpPr>
            <a:cxnSpLocks/>
            <a:stCxn id="15" idx="3"/>
            <a:endCxn id="16" idx="0"/>
          </p:cNvCxnSpPr>
          <p:nvPr/>
        </p:nvCxnSpPr>
        <p:spPr>
          <a:xfrm>
            <a:off x="5849232" y="4514246"/>
            <a:ext cx="906874" cy="736298"/>
          </a:xfrm>
          <a:prstGeom prst="bentConnector2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FD746CCF-7C00-E1E1-0497-69CC9458CAF6}"/>
              </a:ext>
            </a:extLst>
          </p:cNvPr>
          <p:cNvCxnSpPr>
            <a:cxnSpLocks/>
            <a:stCxn id="16" idx="1"/>
            <a:endCxn id="14" idx="2"/>
          </p:cNvCxnSpPr>
          <p:nvPr/>
        </p:nvCxnSpPr>
        <p:spPr>
          <a:xfrm rot="10800000">
            <a:off x="3128610" y="3745294"/>
            <a:ext cx="2720622" cy="1943400"/>
          </a:xfrm>
          <a:prstGeom prst="bentConnector2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81ACB2A-C480-A6BB-B6BA-37FE4315966A}"/>
              </a:ext>
            </a:extLst>
          </p:cNvPr>
          <p:cNvSpPr txBox="1"/>
          <p:nvPr/>
        </p:nvSpPr>
        <p:spPr>
          <a:xfrm>
            <a:off x="4335031" y="5389836"/>
            <a:ext cx="461665" cy="2769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accent3"/>
                </a:solidFill>
              </a:rPr>
              <a:t>SPS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7810DD-4B3E-D470-80BE-B8DFADFDE6F9}"/>
              </a:ext>
            </a:extLst>
          </p:cNvPr>
          <p:cNvSpPr txBox="1"/>
          <p:nvPr/>
        </p:nvSpPr>
        <p:spPr>
          <a:xfrm>
            <a:off x="3060243" y="5711068"/>
            <a:ext cx="2549576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dirty="0"/>
              <a:t>Monitor/adjust? Energy matching</a:t>
            </a:r>
          </a:p>
          <a:p>
            <a:pPr algn="l"/>
            <a:endParaRPr lang="en-GB" sz="1100" dirty="0"/>
          </a:p>
          <a:p>
            <a:pPr algn="l"/>
            <a:r>
              <a:rPr lang="en-GB" sz="1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07508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E1078C-D0C6-DFA1-9948-58B73F4E83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D26AA8-2A89-4888-301E-47B0D20B2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filling flowchart</a:t>
            </a:r>
            <a:br>
              <a:rPr lang="en-GB" dirty="0"/>
            </a:br>
            <a:r>
              <a:rPr lang="en-GB" dirty="0">
                <a:solidFill>
                  <a:schemeClr val="accent3"/>
                </a:solidFill>
              </a:rPr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87313-3379-9EAC-56DA-E02D4B53C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A4473-F26B-3A47-9494-351368C2EFE7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754E7-39FF-FC57-13B5-42BCA4461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0F39F-9C3D-42DD-AD79-3B8800CAD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C1A9AE6-702B-AF58-1B98-22B5AFC677C7}"/>
              </a:ext>
            </a:extLst>
          </p:cNvPr>
          <p:cNvSpPr/>
          <p:nvPr/>
        </p:nvSpPr>
        <p:spPr>
          <a:xfrm>
            <a:off x="407988" y="1727200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Prepare injectors to filling scheme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4D42B48-8A76-F39C-45E6-8D0FAF1076C1}"/>
              </a:ext>
            </a:extLst>
          </p:cNvPr>
          <p:cNvSpPr/>
          <p:nvPr/>
        </p:nvSpPr>
        <p:spPr>
          <a:xfrm>
            <a:off x="2221736" y="2868994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Monitor longitudinal beam quality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48C78D5-BEF2-9A65-611F-74B8270865FA}"/>
              </a:ext>
            </a:extLst>
          </p:cNvPr>
          <p:cNvSpPr/>
          <p:nvPr/>
        </p:nvSpPr>
        <p:spPr>
          <a:xfrm>
            <a:off x="4035484" y="4076096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Monitor/Adjust transverse beam quality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1E8D8B7-E12E-91A8-BA43-613130893A93}"/>
              </a:ext>
            </a:extLst>
          </p:cNvPr>
          <p:cNvSpPr/>
          <p:nvPr/>
        </p:nvSpPr>
        <p:spPr>
          <a:xfrm>
            <a:off x="5849232" y="5250544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Correct Transfer Line steering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6B86576-09D0-C918-FFF2-B7BA84A3D5F9}"/>
              </a:ext>
            </a:extLst>
          </p:cNvPr>
          <p:cNvSpPr/>
          <p:nvPr/>
        </p:nvSpPr>
        <p:spPr>
          <a:xfrm>
            <a:off x="8101915" y="2866341"/>
            <a:ext cx="3730682" cy="876300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BQM checks: Bunch intensity/lengths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Injection phase adjustments</a:t>
            </a:r>
            <a:endParaRPr lang="en-GB" sz="1400" dirty="0">
              <a:solidFill>
                <a:schemeClr val="tx2"/>
              </a:solidFill>
              <a:highlight>
                <a:srgbClr val="FFFF00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Longitudinal emittance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F072456-399D-36A0-BB5D-0A24162E081B}"/>
              </a:ext>
            </a:extLst>
          </p:cNvPr>
          <p:cNvSpPr/>
          <p:nvPr/>
        </p:nvSpPr>
        <p:spPr>
          <a:xfrm>
            <a:off x="8101915" y="4076417"/>
            <a:ext cx="3730682" cy="876300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Scraping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Intensity dependent settings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chemeClr val="tx2"/>
                </a:solidFill>
              </a:rPr>
              <a:t>Laslett</a:t>
            </a:r>
            <a:r>
              <a:rPr lang="en-GB" sz="1400" dirty="0">
                <a:solidFill>
                  <a:schemeClr val="tx2"/>
                </a:solidFill>
              </a:rPr>
              <a:t> tunes, TFB  etc…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Transverse emittance measurement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23F86D0-D30B-49AA-A683-4043B88C1431}"/>
              </a:ext>
            </a:extLst>
          </p:cNvPr>
          <p:cNvSpPr/>
          <p:nvPr/>
        </p:nvSpPr>
        <p:spPr>
          <a:xfrm>
            <a:off x="8101915" y="5250544"/>
            <a:ext cx="3730682" cy="876300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Trajectory quality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8AB4F0E-056F-892C-34FA-5BE9E5BEE9D3}"/>
              </a:ext>
            </a:extLst>
          </p:cNvPr>
          <p:cNvSpPr/>
          <p:nvPr/>
        </p:nvSpPr>
        <p:spPr>
          <a:xfrm>
            <a:off x="8101915" y="1727200"/>
            <a:ext cx="3730682" cy="876300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Beam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Bunch intensity</a:t>
            </a:r>
          </a:p>
        </p:txBody>
      </p: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F5868025-BBC0-380C-9CAD-A666E7D406CA}"/>
              </a:ext>
            </a:extLst>
          </p:cNvPr>
          <p:cNvCxnSpPr>
            <a:cxnSpLocks/>
            <a:stCxn id="7" idx="3"/>
            <a:endCxn id="14" idx="0"/>
          </p:cNvCxnSpPr>
          <p:nvPr/>
        </p:nvCxnSpPr>
        <p:spPr>
          <a:xfrm>
            <a:off x="2221736" y="2165350"/>
            <a:ext cx="906874" cy="703644"/>
          </a:xfrm>
          <a:prstGeom prst="bentConnector2">
            <a:avLst/>
          </a:prstGeom>
          <a:ln w="12700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AF0D7DB7-339B-10B4-0CE8-C4B24C53F504}"/>
              </a:ext>
            </a:extLst>
          </p:cNvPr>
          <p:cNvCxnSpPr>
            <a:cxnSpLocks/>
            <a:stCxn id="14" idx="3"/>
            <a:endCxn id="15" idx="0"/>
          </p:cNvCxnSpPr>
          <p:nvPr/>
        </p:nvCxnSpPr>
        <p:spPr>
          <a:xfrm>
            <a:off x="4035484" y="3307144"/>
            <a:ext cx="906874" cy="768952"/>
          </a:xfrm>
          <a:prstGeom prst="bentConnector2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>
            <a:extLst>
              <a:ext uri="{FF2B5EF4-FFF2-40B4-BE49-F238E27FC236}">
                <a16:creationId xmlns:a16="http://schemas.microsoft.com/office/drawing/2014/main" id="{2E8D7ACF-77AC-8673-0FEE-6BAC15FE8462}"/>
              </a:ext>
            </a:extLst>
          </p:cNvPr>
          <p:cNvCxnSpPr>
            <a:cxnSpLocks/>
            <a:stCxn id="15" idx="3"/>
            <a:endCxn id="16" idx="0"/>
          </p:cNvCxnSpPr>
          <p:nvPr/>
        </p:nvCxnSpPr>
        <p:spPr>
          <a:xfrm>
            <a:off x="5849232" y="4514246"/>
            <a:ext cx="906874" cy="736298"/>
          </a:xfrm>
          <a:prstGeom prst="bentConnector2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E8C83750-0CC8-A603-F04C-99EC8074BA26}"/>
              </a:ext>
            </a:extLst>
          </p:cNvPr>
          <p:cNvCxnSpPr>
            <a:cxnSpLocks/>
            <a:stCxn id="16" idx="1"/>
            <a:endCxn id="14" idx="2"/>
          </p:cNvCxnSpPr>
          <p:nvPr/>
        </p:nvCxnSpPr>
        <p:spPr>
          <a:xfrm rot="10800000">
            <a:off x="3128610" y="3745294"/>
            <a:ext cx="2720622" cy="1943400"/>
          </a:xfrm>
          <a:prstGeom prst="bentConnector2">
            <a:avLst/>
          </a:prstGeom>
          <a:ln w="127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F0B9B37-52BA-3F1E-0268-94A672DB027F}"/>
              </a:ext>
            </a:extLst>
          </p:cNvPr>
          <p:cNvSpPr txBox="1"/>
          <p:nvPr/>
        </p:nvSpPr>
        <p:spPr>
          <a:xfrm>
            <a:off x="4335031" y="5389836"/>
            <a:ext cx="365485" cy="2769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LHC</a:t>
            </a:r>
          </a:p>
        </p:txBody>
      </p:sp>
    </p:spTree>
    <p:extLst>
      <p:ext uri="{BB962C8B-B14F-4D97-AF65-F5344CB8AC3E}">
        <p14:creationId xmlns:p14="http://schemas.microsoft.com/office/powerpoint/2010/main" val="3355581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4B8D0D-05E3-5C47-AF70-E35BD936B6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72092-0F52-2660-3EEE-D118B659D0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600" b="0" dirty="0"/>
              <a:t>Observable and metrics</a:t>
            </a:r>
            <a:endParaRPr lang="en-GB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3F4273-D5F7-1178-894E-ABE32CA2C5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0" dirty="0"/>
              <a:t>Focus on online metrics computation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BCFFE7-A1DE-BFC5-242F-AC5C14C49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1941-B56A-E84F-818F-533389318C16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08C74-7AA3-5CC8-005F-9C20059A9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6EA30-6B91-1A01-DDC0-BABD0C707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88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7AC52-E116-FCF2-23EF-8CD6081328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4B9902-B5CC-F5C5-9B2D-B0EA693DE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/>
              <a:t>New longitudinal acquisition layer needed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C4957C-DCCF-D293-2356-8CB53D18D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248BF49-FE26-9B40-A869-E8316BF6058D}" type="datetime3">
              <a:rPr lang="en-US" smtClean="0"/>
              <a:t>9 December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78445-A965-A42A-524E-8AEC97B69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Automated beam scheduling and setup for LHC fillings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FC232-C53F-4260-583A-E789CEC6A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6E8C988-DD21-3A17-BE91-ADA409DD4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873" y="1439335"/>
            <a:ext cx="11040300" cy="2784190"/>
          </a:xfrm>
        </p:spPr>
        <p:txBody>
          <a:bodyPr>
            <a:normAutofit/>
          </a:bodyPr>
          <a:lstStyle/>
          <a:p>
            <a:r>
              <a:rPr lang="en-GB" sz="1800" dirty="0"/>
              <a:t>Previously no common framework for online monitoring (BQM @SPS, OASIS @PSB/PS)</a:t>
            </a:r>
          </a:p>
          <a:p>
            <a:r>
              <a:rPr lang="en-GB" sz="1800" dirty="0">
                <a:solidFill>
                  <a:schemeClr val="tx2"/>
                </a:solidFill>
              </a:rPr>
              <a:t>Difficult to update the BQM to the other injectors</a:t>
            </a:r>
          </a:p>
          <a:p>
            <a:r>
              <a:rPr lang="en-GB" sz="1800" dirty="0"/>
              <a:t>Measurement and adjustment longitudinal beam characteristics with OASIS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Only manual and on-demand measures; effort required to automate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No PPM acquisition</a:t>
            </a:r>
          </a:p>
          <a:p>
            <a:r>
              <a:rPr lang="en-GB" sz="1800" dirty="0"/>
              <a:t>PS Longitudinal characterization based on </a:t>
            </a:r>
            <a:r>
              <a:rPr lang="en-GB" sz="1800" u="sng" dirty="0" err="1"/>
              <a:t>Tomoscope</a:t>
            </a:r>
            <a:r>
              <a:rPr lang="en-GB" sz="1800" dirty="0"/>
              <a:t> and bunch shape measurement (</a:t>
            </a:r>
            <a:r>
              <a:rPr lang="en-GB" sz="1800" u="sng" dirty="0"/>
              <a:t>BSM</a:t>
            </a:r>
            <a:r>
              <a:rPr lang="en-GB" sz="1800" dirty="0"/>
              <a:t>)</a:t>
            </a:r>
          </a:p>
          <a:p>
            <a:pPr lvl="1"/>
            <a:r>
              <a:rPr lang="en-GB" sz="1600" dirty="0"/>
              <a:t>Single acquisition on a single user, only two channels available</a:t>
            </a:r>
            <a:endParaRPr lang="en-GB" sz="1600" dirty="0">
              <a:solidFill>
                <a:srgbClr val="FFC000"/>
              </a:solidFill>
            </a:endParaRPr>
          </a:p>
        </p:txBody>
      </p:sp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47504857-B37E-63E2-62BC-6FCC0810CF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5407" t="27142" b="28907"/>
          <a:stretch/>
        </p:blipFill>
        <p:spPr>
          <a:xfrm>
            <a:off x="1662701" y="4060558"/>
            <a:ext cx="8866598" cy="2257007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6A6D8B2F-CD61-8EA1-945C-E4E0D9BB6102}"/>
              </a:ext>
            </a:extLst>
          </p:cNvPr>
          <p:cNvGrpSpPr/>
          <p:nvPr/>
        </p:nvGrpSpPr>
        <p:grpSpPr>
          <a:xfrm>
            <a:off x="9695381" y="254263"/>
            <a:ext cx="2088631" cy="1077644"/>
            <a:chOff x="407988" y="1727200"/>
            <a:chExt cx="7254992" cy="4399644"/>
          </a:xfrm>
        </p:grpSpPr>
        <p:cxnSp>
          <p:nvCxnSpPr>
            <p:cNvPr id="17" name="Elbow Connector 16">
              <a:extLst>
                <a:ext uri="{FF2B5EF4-FFF2-40B4-BE49-F238E27FC236}">
                  <a16:creationId xmlns:a16="http://schemas.microsoft.com/office/drawing/2014/main" id="{8D1BD38F-49BE-8B54-24A2-81A04253900C}"/>
                </a:ext>
              </a:extLst>
            </p:cNvPr>
            <p:cNvCxnSpPr>
              <a:cxnSpLocks/>
              <a:stCxn id="21" idx="1"/>
              <a:endCxn id="19" idx="2"/>
            </p:cNvCxnSpPr>
            <p:nvPr/>
          </p:nvCxnSpPr>
          <p:spPr>
            <a:xfrm rot="10800000">
              <a:off x="3128610" y="3745294"/>
              <a:ext cx="2720622" cy="1943400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1F696C06-0E2F-31C0-40DE-3FD5DC291268}"/>
                </a:ext>
              </a:extLst>
            </p:cNvPr>
            <p:cNvSpPr/>
            <p:nvPr/>
          </p:nvSpPr>
          <p:spPr>
            <a:xfrm>
              <a:off x="407988" y="1727200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500" dirty="0"/>
                <a:t>Prepare injectors</a:t>
              </a:r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EAEE9F31-4CD1-82D8-5FD7-1A1B32F59294}"/>
                </a:ext>
              </a:extLst>
            </p:cNvPr>
            <p:cNvSpPr/>
            <p:nvPr/>
          </p:nvSpPr>
          <p:spPr>
            <a:xfrm>
              <a:off x="2221736" y="2868994"/>
              <a:ext cx="1813748" cy="87630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Longitudinal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B7AD287A-9DE9-B528-0004-4B89E77BEBB1}"/>
                </a:ext>
              </a:extLst>
            </p:cNvPr>
            <p:cNvSpPr/>
            <p:nvPr/>
          </p:nvSpPr>
          <p:spPr>
            <a:xfrm>
              <a:off x="4035484" y="4076096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Transverse</a:t>
              </a:r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1D5F15C0-914B-8611-8627-59C664FA7B56}"/>
                </a:ext>
              </a:extLst>
            </p:cNvPr>
            <p:cNvSpPr/>
            <p:nvPr/>
          </p:nvSpPr>
          <p:spPr>
            <a:xfrm>
              <a:off x="5849232" y="5250544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Transfer Line </a:t>
              </a:r>
              <a:endParaRPr lang="en-GB" sz="500" dirty="0">
                <a:ea typeface="Calibri"/>
                <a:cs typeface="Calibri"/>
              </a:endParaRPr>
            </a:p>
          </p:txBody>
        </p:sp>
        <p:cxnSp>
          <p:nvCxnSpPr>
            <p:cNvPr id="22" name="Elbow Connector 21">
              <a:extLst>
                <a:ext uri="{FF2B5EF4-FFF2-40B4-BE49-F238E27FC236}">
                  <a16:creationId xmlns:a16="http://schemas.microsoft.com/office/drawing/2014/main" id="{5BBA4E44-892E-EE8D-A168-AB73726F32B4}"/>
                </a:ext>
              </a:extLst>
            </p:cNvPr>
            <p:cNvCxnSpPr>
              <a:cxnSpLocks/>
              <a:stCxn id="18" idx="3"/>
              <a:endCxn id="19" idx="0"/>
            </p:cNvCxnSpPr>
            <p:nvPr/>
          </p:nvCxnSpPr>
          <p:spPr>
            <a:xfrm>
              <a:off x="2221736" y="2165350"/>
              <a:ext cx="906874" cy="703644"/>
            </a:xfrm>
            <a:prstGeom prst="bentConnector2">
              <a:avLst/>
            </a:prstGeom>
            <a:ln w="12700">
              <a:solidFill>
                <a:schemeClr val="accent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>
              <a:extLst>
                <a:ext uri="{FF2B5EF4-FFF2-40B4-BE49-F238E27FC236}">
                  <a16:creationId xmlns:a16="http://schemas.microsoft.com/office/drawing/2014/main" id="{D51BDFC7-16C0-9180-284E-56C6FF7E35C6}"/>
                </a:ext>
              </a:extLst>
            </p:cNvPr>
            <p:cNvCxnSpPr>
              <a:cxnSpLocks/>
              <a:stCxn id="19" idx="3"/>
              <a:endCxn id="20" idx="0"/>
            </p:cNvCxnSpPr>
            <p:nvPr/>
          </p:nvCxnSpPr>
          <p:spPr>
            <a:xfrm>
              <a:off x="4035484" y="3307144"/>
              <a:ext cx="906874" cy="768952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>
              <a:extLst>
                <a:ext uri="{FF2B5EF4-FFF2-40B4-BE49-F238E27FC236}">
                  <a16:creationId xmlns:a16="http://schemas.microsoft.com/office/drawing/2014/main" id="{8AF731D2-836C-BB82-DB67-8113EDB31300}"/>
                </a:ext>
              </a:extLst>
            </p:cNvPr>
            <p:cNvCxnSpPr>
              <a:cxnSpLocks/>
              <a:stCxn id="20" idx="3"/>
              <a:endCxn id="21" idx="0"/>
            </p:cNvCxnSpPr>
            <p:nvPr/>
          </p:nvCxnSpPr>
          <p:spPr>
            <a:xfrm>
              <a:off x="5849232" y="4514246"/>
              <a:ext cx="906874" cy="736298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622638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3459AA-3072-7EA8-088E-994502B6A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BA684204-C9E3-01F9-483E-6581BA908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832730"/>
          </a:xfrm>
        </p:spPr>
        <p:txBody>
          <a:bodyPr vert="horz" lIns="0" tIns="0" rIns="0" bIns="0" rtlCol="0" anchor="t">
            <a:normAutofit fontScale="92500" lnSpcReduction="20000"/>
          </a:bodyPr>
          <a:lstStyle/>
          <a:p>
            <a:r>
              <a:rPr lang="en-GB" dirty="0"/>
              <a:t>New longitudinal acquisition layer – FESA class BCWLBO</a:t>
            </a:r>
          </a:p>
          <a:p>
            <a:r>
              <a:rPr lang="en-GB" dirty="0"/>
              <a:t>FESA - Fully multiplexed class</a:t>
            </a:r>
          </a:p>
          <a:p>
            <a:pPr lvl="1"/>
            <a:r>
              <a:rPr lang="en-GB" dirty="0"/>
              <a:t>Settings can be changed between cycles</a:t>
            </a:r>
          </a:p>
          <a:p>
            <a:pPr lvl="1"/>
            <a:r>
              <a:rPr lang="en-GB" dirty="0"/>
              <a:t>Every trace can be set differently (even inside a burst)</a:t>
            </a:r>
          </a:p>
          <a:p>
            <a:r>
              <a:rPr lang="en-GB" dirty="0"/>
              <a:t>Start Acquisition Event</a:t>
            </a:r>
          </a:p>
          <a:p>
            <a:pPr lvl="1"/>
            <a:r>
              <a:rPr lang="en-GB" dirty="0"/>
              <a:t>Timing / On-demand event that starts one acquisition</a:t>
            </a:r>
          </a:p>
          <a:p>
            <a:r>
              <a:rPr lang="en-GB" dirty="0"/>
              <a:t>End Acquisition Event</a:t>
            </a:r>
          </a:p>
          <a:p>
            <a:pPr lvl="1"/>
            <a:r>
              <a:rPr lang="en-GB" dirty="0"/>
              <a:t>Timing / On-demand event from which we abort the “wait” acquisition</a:t>
            </a:r>
          </a:p>
          <a:p>
            <a:r>
              <a:rPr lang="en-GB" dirty="0"/>
              <a:t>The device publishes as soon as data is available</a:t>
            </a:r>
          </a:p>
          <a:p>
            <a:r>
              <a:rPr lang="en-GB" dirty="0"/>
              <a:t>Generic implementation for all synchrotrons</a:t>
            </a:r>
          </a:p>
          <a:p>
            <a:pPr lvl="1"/>
            <a:r>
              <a:rPr lang="en-GB" dirty="0">
                <a:solidFill>
                  <a:schemeClr val="accent3"/>
                </a:solidFill>
              </a:rPr>
              <a:t>Enables online beam monitoring and optimization for multiple users at once and along the full cycle</a:t>
            </a:r>
          </a:p>
          <a:p>
            <a:pPr lvl="2"/>
            <a:r>
              <a:rPr lang="en-GB" u="sng" dirty="0">
                <a:solidFill>
                  <a:schemeClr val="accent3"/>
                </a:solidFill>
              </a:rPr>
              <a:t>permanent PPM acquisition</a:t>
            </a:r>
          </a:p>
          <a:p>
            <a:pPr marL="0" indent="0">
              <a:buNone/>
            </a:pPr>
            <a:endParaRPr lang="en-GB" sz="100" u="sng" dirty="0">
              <a:solidFill>
                <a:schemeClr val="accent3"/>
              </a:solidFill>
            </a:endParaRPr>
          </a:p>
          <a:p>
            <a:pPr marL="0" lvl="1" indent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100" b="1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IPP Meeting Slides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994969-C29B-DAA1-F64F-4EDE27828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902631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Enabler of longitudinal beam quality monitoring and optimization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0E296-39BA-8325-0DC1-8DA29B1AB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248BF49-FE26-9B40-A869-E8316BF6058D}" type="datetime3">
              <a:rPr lang="en-US" smtClean="0"/>
              <a:t>9 December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E27D07-C1B6-5D10-B3A4-E0A5BC5F4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Automated beam scheduling and setup for LHC fillings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D62B1-F244-62C3-798B-197B1D0EF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pic>
        <p:nvPicPr>
          <p:cNvPr id="7" name="Picture Placeholder 1" descr="A screenshot of a computer&#10;&#10;Description automatically generated">
            <a:extLst>
              <a:ext uri="{FF2B5EF4-FFF2-40B4-BE49-F238E27FC236}">
                <a16:creationId xmlns:a16="http://schemas.microsoft.com/office/drawing/2014/main" id="{33D5CD08-952C-1B25-33D2-910F6C1335EB}"/>
              </a:ext>
            </a:extLst>
          </p:cNvPr>
          <p:cNvPicPr preferRelativeResize="0">
            <a:picLocks/>
          </p:cNvPicPr>
          <p:nvPr/>
        </p:nvPicPr>
        <p:blipFill>
          <a:blip r:embed="rId4"/>
          <a:srcRect l="85" t="-1" r="1" b="2"/>
          <a:stretch/>
        </p:blipFill>
        <p:spPr>
          <a:xfrm>
            <a:off x="6688181" y="2209573"/>
            <a:ext cx="5095830" cy="3363913"/>
          </a:xfrm>
          <a:prstGeom prst="rect">
            <a:avLst/>
          </a:prstGeom>
          <a:noFill/>
        </p:spPr>
      </p:pic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CFBDFB4-6D38-A309-10D8-8EC91504337B}"/>
              </a:ext>
            </a:extLst>
          </p:cNvPr>
          <p:cNvSpPr txBox="1">
            <a:spLocks/>
          </p:cNvSpPr>
          <p:nvPr/>
        </p:nvSpPr>
        <p:spPr>
          <a:xfrm>
            <a:off x="6688181" y="1604966"/>
            <a:ext cx="5095830" cy="604607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accent2"/>
                </a:solidFill>
              </a:rPr>
              <a:t>(PS) Longitudinal BQM app</a:t>
            </a:r>
            <a:endParaRPr lang="en-GB" b="0" dirty="0">
              <a:solidFill>
                <a:schemeClr val="accent2"/>
              </a:solidFill>
              <a:ea typeface="Calibri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386330-7F54-2332-DCB8-94EA3D8D6C41}"/>
              </a:ext>
            </a:extLst>
          </p:cNvPr>
          <p:cNvSpPr txBox="1"/>
          <p:nvPr/>
        </p:nvSpPr>
        <p:spPr>
          <a:xfrm>
            <a:off x="7867650" y="5572125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61C4D3"/>
                </a:solidFill>
                <a:ea typeface="Calibri"/>
                <a:cs typeface="Calibri"/>
              </a:rPr>
              <a:t>(@H. </a:t>
            </a:r>
            <a:r>
              <a:rPr lang="en-GB" dirty="0">
                <a:solidFill>
                  <a:srgbClr val="61C4D3"/>
                </a:solidFill>
                <a:ea typeface="+mn-lt"/>
                <a:cs typeface="+mn-lt"/>
              </a:rPr>
              <a:t>Pahl</a:t>
            </a:r>
            <a:r>
              <a:rPr lang="en-GB" dirty="0">
                <a:solidFill>
                  <a:srgbClr val="61C4D3"/>
                </a:solidFill>
                <a:ea typeface="Calibri"/>
                <a:cs typeface="Calibri"/>
              </a:rPr>
              <a:t>)</a:t>
            </a:r>
            <a:r>
              <a:rPr lang="en-GB" dirty="0">
                <a:solidFill>
                  <a:srgbClr val="000000"/>
                </a:solidFill>
                <a:ea typeface="Calibri"/>
                <a:cs typeface="Calibri"/>
              </a:rPr>
              <a:t>​​</a:t>
            </a:r>
            <a:endParaRPr lang="en-GB" dirty="0">
              <a:ea typeface="Calibri" panose="020F0502020204030204"/>
              <a:cs typeface="Calibri" panose="020F0502020204030204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2C2CFBD-1A32-8126-EBB3-8A8EE14C212B}"/>
              </a:ext>
            </a:extLst>
          </p:cNvPr>
          <p:cNvGrpSpPr/>
          <p:nvPr/>
        </p:nvGrpSpPr>
        <p:grpSpPr>
          <a:xfrm>
            <a:off x="9695381" y="254263"/>
            <a:ext cx="2088631" cy="1077644"/>
            <a:chOff x="407988" y="1727200"/>
            <a:chExt cx="7254992" cy="4399644"/>
          </a:xfrm>
        </p:grpSpPr>
        <p:cxnSp>
          <p:nvCxnSpPr>
            <p:cNvPr id="11" name="Elbow Connector 10">
              <a:extLst>
                <a:ext uri="{FF2B5EF4-FFF2-40B4-BE49-F238E27FC236}">
                  <a16:creationId xmlns:a16="http://schemas.microsoft.com/office/drawing/2014/main" id="{35EEBE1D-46DB-1585-7CCA-0D1336E57594}"/>
                </a:ext>
              </a:extLst>
            </p:cNvPr>
            <p:cNvCxnSpPr>
              <a:cxnSpLocks/>
              <a:stCxn id="15" idx="1"/>
              <a:endCxn id="13" idx="2"/>
            </p:cNvCxnSpPr>
            <p:nvPr/>
          </p:nvCxnSpPr>
          <p:spPr>
            <a:xfrm rot="10800000">
              <a:off x="3128610" y="3745294"/>
              <a:ext cx="2720622" cy="1943400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557F0C18-4F45-F1C4-3D60-0CFD1849FF2A}"/>
                </a:ext>
              </a:extLst>
            </p:cNvPr>
            <p:cNvSpPr/>
            <p:nvPr/>
          </p:nvSpPr>
          <p:spPr>
            <a:xfrm>
              <a:off x="407988" y="1727200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500" dirty="0"/>
                <a:t>Prepare injectors</a:t>
              </a:r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A252251B-BC6D-77EC-496C-170378721CF5}"/>
                </a:ext>
              </a:extLst>
            </p:cNvPr>
            <p:cNvSpPr/>
            <p:nvPr/>
          </p:nvSpPr>
          <p:spPr>
            <a:xfrm>
              <a:off x="2221736" y="2868994"/>
              <a:ext cx="1813748" cy="87630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Longitudinal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32F9F368-964A-E5CD-6A13-1DEB61F908BA}"/>
                </a:ext>
              </a:extLst>
            </p:cNvPr>
            <p:cNvSpPr/>
            <p:nvPr/>
          </p:nvSpPr>
          <p:spPr>
            <a:xfrm>
              <a:off x="4035484" y="4076096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Transverse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428F7EC-3A09-2A8F-CA33-FC167D7AA696}"/>
                </a:ext>
              </a:extLst>
            </p:cNvPr>
            <p:cNvSpPr/>
            <p:nvPr/>
          </p:nvSpPr>
          <p:spPr>
            <a:xfrm>
              <a:off x="5849232" y="5250544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Transfer Line </a:t>
              </a:r>
              <a:endParaRPr lang="en-GB" sz="500" dirty="0">
                <a:ea typeface="Calibri"/>
                <a:cs typeface="Calibri"/>
              </a:endParaRPr>
            </a:p>
          </p:txBody>
        </p:sp>
        <p:cxnSp>
          <p:nvCxnSpPr>
            <p:cNvPr id="17" name="Elbow Connector 16">
              <a:extLst>
                <a:ext uri="{FF2B5EF4-FFF2-40B4-BE49-F238E27FC236}">
                  <a16:creationId xmlns:a16="http://schemas.microsoft.com/office/drawing/2014/main" id="{5BED10EC-3E15-33BC-3924-F18DFB7FE352}"/>
                </a:ext>
              </a:extLst>
            </p:cNvPr>
            <p:cNvCxnSpPr>
              <a:cxnSpLocks/>
              <a:stCxn id="12" idx="3"/>
              <a:endCxn id="13" idx="0"/>
            </p:cNvCxnSpPr>
            <p:nvPr/>
          </p:nvCxnSpPr>
          <p:spPr>
            <a:xfrm>
              <a:off x="2221736" y="2165350"/>
              <a:ext cx="906874" cy="703644"/>
            </a:xfrm>
            <a:prstGeom prst="bentConnector2">
              <a:avLst/>
            </a:prstGeom>
            <a:ln w="12700">
              <a:solidFill>
                <a:schemeClr val="accent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>
              <a:extLst>
                <a:ext uri="{FF2B5EF4-FFF2-40B4-BE49-F238E27FC236}">
                  <a16:creationId xmlns:a16="http://schemas.microsoft.com/office/drawing/2014/main" id="{3DF94E15-6186-9D4B-3362-3EE808F2E1B5}"/>
                </a:ext>
              </a:extLst>
            </p:cNvPr>
            <p:cNvCxnSpPr>
              <a:cxnSpLocks/>
              <a:stCxn id="13" idx="3"/>
              <a:endCxn id="14" idx="0"/>
            </p:cNvCxnSpPr>
            <p:nvPr/>
          </p:nvCxnSpPr>
          <p:spPr>
            <a:xfrm>
              <a:off x="4035484" y="3307144"/>
              <a:ext cx="906874" cy="768952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>
              <a:extLst>
                <a:ext uri="{FF2B5EF4-FFF2-40B4-BE49-F238E27FC236}">
                  <a16:creationId xmlns:a16="http://schemas.microsoft.com/office/drawing/2014/main" id="{FC11B671-E1C3-6E6D-898D-13DF07AF790D}"/>
                </a:ext>
              </a:extLst>
            </p:cNvPr>
            <p:cNvCxnSpPr>
              <a:cxnSpLocks/>
              <a:stCxn id="14" idx="3"/>
              <a:endCxn id="15" idx="0"/>
            </p:cNvCxnSpPr>
            <p:nvPr/>
          </p:nvCxnSpPr>
          <p:spPr>
            <a:xfrm>
              <a:off x="5849232" y="4514246"/>
              <a:ext cx="906874" cy="736298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51520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57453F-3D97-BEC4-F661-584DBDBA3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1FF267-1B59-502B-21BF-C68A2B140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en-GB" dirty="0"/>
              <a:t>PS – LHC Double/Triple splitting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C9CBEDB-515A-5F47-D10D-161A4AB4A4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>
            <a:normAutofit/>
          </a:bodyPr>
          <a:lstStyle/>
          <a:p>
            <a:r>
              <a:rPr lang="en-GB" dirty="0"/>
              <a:t>Triple Splitting</a:t>
            </a:r>
            <a:endParaRPr lang="en-US" dirty="0">
              <a:ea typeface="+mn-lt"/>
              <a:cs typeface="+mn-lt"/>
            </a:endParaRP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8A2F779F-8370-5917-D380-A6BCDDEEE2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>
            <a:normAutofit/>
          </a:bodyPr>
          <a:lstStyle/>
          <a:p>
            <a:r>
              <a:rPr lang="en-GB" dirty="0"/>
              <a:t>Double Splitting</a:t>
            </a:r>
            <a:endParaRPr lang="en-GB" dirty="0">
              <a:ea typeface="+mn-lt"/>
              <a:cs typeface="+mn-lt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CF063-6D9A-4B61-E814-86689AD937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8C1CEBC-07A2-0C41-9334-9CC9664AAE4D}" type="datetime3">
              <a:rPr lang="en-US" smtClean="0"/>
              <a:t>9 December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0B82B-B616-C005-D7EB-6C4627780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Automated beam scheduling and setup for LHC fillings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3946C-BE7E-7B68-A417-688FDBEB9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6D7CE3-FA52-9E44-3E74-4B01EB7BE3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34523"/>
            <a:ext cx="5611813" cy="3762376"/>
          </a:xfrm>
        </p:spPr>
        <p:txBody>
          <a:bodyPr vert="horz" lIns="0" tIns="0" rIns="0" bIns="0" rtlCol="0" anchor="t">
            <a:normAutofit/>
          </a:bodyPr>
          <a:lstStyle/>
          <a:p>
            <a:pPr marL="323850" indent="-323850"/>
            <a:r>
              <a:rPr lang="en-GB" b="0" dirty="0"/>
              <a:t>Data coming from BCWLBO class</a:t>
            </a:r>
          </a:p>
          <a:p>
            <a:pPr marL="323850" indent="-323850"/>
            <a:r>
              <a:rPr lang="en-GB" b="0" dirty="0"/>
              <a:t>Measure + monitoring</a:t>
            </a:r>
          </a:p>
          <a:p>
            <a:pPr marL="647850" lvl="2" indent="-323850"/>
            <a:r>
              <a:rPr lang="en-GB" b="0" dirty="0"/>
              <a:t> intensity after each double split</a:t>
            </a:r>
          </a:p>
          <a:p>
            <a:pPr marL="647850" lvl="2" indent="-323850"/>
            <a:r>
              <a:rPr lang="en-GB" b="0" dirty="0"/>
              <a:t>Act on the Phase of the cavities</a:t>
            </a:r>
          </a:p>
          <a:p>
            <a:pPr marL="323850" indent="-323850"/>
            <a:r>
              <a:rPr lang="en-GB" b="0" dirty="0"/>
              <a:t>Current implementation: PID controller</a:t>
            </a:r>
            <a:endParaRPr lang="en-US" dirty="0">
              <a:ea typeface="Calibri"/>
              <a:cs typeface="Calibri"/>
            </a:endParaRPr>
          </a:p>
          <a:p>
            <a:pPr marL="323850" indent="-323850"/>
            <a:endParaRPr lang="en-GB" b="0" dirty="0">
              <a:ea typeface="Calibri"/>
              <a:cs typeface="Calibri"/>
            </a:endParaRPr>
          </a:p>
          <a:p>
            <a:pPr lvl="1" indent="-323850"/>
            <a:endParaRPr lang="en-GB" dirty="0">
              <a:ea typeface="Calibri"/>
              <a:cs typeface="Calibri"/>
            </a:endParaRPr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endParaRPr lang="en-GB" dirty="0">
              <a:solidFill>
                <a:srgbClr val="181818"/>
              </a:solidFill>
            </a:endParaRPr>
          </a:p>
          <a:p>
            <a:pPr marL="0" lvl="1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100" b="1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Last update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40DDD3D-05E1-546B-D82E-6D260F4B65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8" y="2334523"/>
            <a:ext cx="5489230" cy="3762376"/>
          </a:xfrm>
        </p:spPr>
        <p:txBody>
          <a:bodyPr vert="horz" lIns="0" tIns="0" rIns="0" bIns="0" rtlCol="0" anchor="t">
            <a:normAutofit lnSpcReduction="10000"/>
          </a:bodyPr>
          <a:lstStyle/>
          <a:p>
            <a:pPr marL="323850" indent="-323850"/>
            <a:r>
              <a:rPr lang="en-GB" b="0" dirty="0"/>
              <a:t>Data coming from BCWLBO class</a:t>
            </a:r>
          </a:p>
          <a:p>
            <a:pPr marL="323850" indent="-323850"/>
            <a:r>
              <a:rPr lang="en-GB" b="0" dirty="0"/>
              <a:t>Measure + monitoring</a:t>
            </a:r>
          </a:p>
          <a:p>
            <a:pPr marL="647700" lvl="2" indent="-323850"/>
            <a:r>
              <a:rPr lang="en-GB" dirty="0"/>
              <a:t>B</a:t>
            </a:r>
            <a:r>
              <a:rPr lang="en-GB" b="0" dirty="0"/>
              <a:t>unch intensity</a:t>
            </a:r>
            <a:r>
              <a:rPr lang="en-GB" dirty="0"/>
              <a:t> &amp;</a:t>
            </a:r>
            <a:r>
              <a:rPr lang="en-GB" b="0" dirty="0"/>
              <a:t> bunch length after splitting</a:t>
            </a:r>
            <a:endParaRPr lang="en-GB" b="0" dirty="0">
              <a:ea typeface="Calibri"/>
              <a:cs typeface="Calibri"/>
            </a:endParaRPr>
          </a:p>
          <a:p>
            <a:pPr marL="647700" lvl="2" indent="-323850"/>
            <a:r>
              <a:rPr lang="en-GB" b="0" dirty="0"/>
              <a:t>Act on the Phase</a:t>
            </a:r>
            <a:r>
              <a:rPr lang="en-GB" dirty="0"/>
              <a:t> &amp; </a:t>
            </a:r>
            <a:r>
              <a:rPr lang="en-GB" b="0" dirty="0"/>
              <a:t>Voltage of the cavities</a:t>
            </a:r>
            <a:endParaRPr lang="en-GB" b="0" dirty="0">
              <a:ea typeface="Calibri" panose="020F0502020204030204"/>
              <a:cs typeface="Calibri" panose="020F0502020204030204"/>
            </a:endParaRPr>
          </a:p>
          <a:p>
            <a:pPr marL="323850" indent="-323850"/>
            <a:r>
              <a:rPr lang="en-GB" b="0" dirty="0"/>
              <a:t>Current CNN/RL implementation flexible enough to be tested operationally</a:t>
            </a:r>
            <a:endParaRPr lang="en-GB" dirty="0"/>
          </a:p>
          <a:p>
            <a:pPr marL="0" indent="0">
              <a:buNone/>
            </a:pPr>
            <a:endParaRPr lang="en-GB" b="0" dirty="0">
              <a:ea typeface="Calibri"/>
              <a:cs typeface="Calibri"/>
            </a:endParaRPr>
          </a:p>
          <a:p>
            <a:pPr marL="0" lvl="1" indent="0">
              <a:buNone/>
            </a:pPr>
            <a:endParaRPr lang="en-GB" b="0" dirty="0"/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endParaRPr lang="en-GB" dirty="0"/>
          </a:p>
          <a:p>
            <a:pPr marL="0" lvl="1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100" b="1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Last update</a:t>
            </a:r>
            <a:endParaRPr lang="en-GB" sz="1100" b="1" dirty="0">
              <a:solidFill>
                <a:schemeClr val="tx1"/>
              </a:solidFill>
            </a:endParaRPr>
          </a:p>
        </p:txBody>
      </p:sp>
      <p:pic>
        <p:nvPicPr>
          <p:cNvPr id="15" name="Content Placeholder 11" descr="A close-up of a heat image&#10;&#10;Description automatically generated">
            <a:extLst>
              <a:ext uri="{FF2B5EF4-FFF2-40B4-BE49-F238E27FC236}">
                <a16:creationId xmlns:a16="http://schemas.microsoft.com/office/drawing/2014/main" id="{C21E45D6-B246-66B4-9F7C-E1B9A0027FF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789"/>
          <a:stretch/>
        </p:blipFill>
        <p:spPr>
          <a:xfrm>
            <a:off x="2127986" y="4580745"/>
            <a:ext cx="2167051" cy="1678958"/>
          </a:xfrm>
          <a:prstGeom prst="rect">
            <a:avLst/>
          </a:prstGeom>
        </p:spPr>
      </p:pic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ABE32337-2004-03ED-A2B0-44B27EEC58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3874" y="4647420"/>
            <a:ext cx="2563763" cy="15393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86C3BE-B825-EA54-F310-B5980864D9A6}"/>
              </a:ext>
            </a:extLst>
          </p:cNvPr>
          <p:cNvSpPr txBox="1"/>
          <p:nvPr/>
        </p:nvSpPr>
        <p:spPr>
          <a:xfrm>
            <a:off x="5012475" y="5232444"/>
            <a:ext cx="2167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61C4D3"/>
                </a:solidFill>
                <a:ea typeface="+mn-lt"/>
                <a:cs typeface="+mn-lt"/>
              </a:rPr>
              <a:t>(@J. Wulff, Z. Ansari)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44B7BCE-5773-BD72-6FAD-8F141BEE7930}"/>
              </a:ext>
            </a:extLst>
          </p:cNvPr>
          <p:cNvGrpSpPr/>
          <p:nvPr/>
        </p:nvGrpSpPr>
        <p:grpSpPr>
          <a:xfrm>
            <a:off x="9695381" y="254263"/>
            <a:ext cx="2088631" cy="1077644"/>
            <a:chOff x="407988" y="1727200"/>
            <a:chExt cx="7254992" cy="4399644"/>
          </a:xfrm>
        </p:grpSpPr>
        <p:cxnSp>
          <p:nvCxnSpPr>
            <p:cNvPr id="9" name="Elbow Connector 8">
              <a:extLst>
                <a:ext uri="{FF2B5EF4-FFF2-40B4-BE49-F238E27FC236}">
                  <a16:creationId xmlns:a16="http://schemas.microsoft.com/office/drawing/2014/main" id="{82FB5F10-95B8-F855-9C36-B1048ADE63F1}"/>
                </a:ext>
              </a:extLst>
            </p:cNvPr>
            <p:cNvCxnSpPr>
              <a:cxnSpLocks/>
              <a:stCxn id="16" idx="1"/>
              <a:endCxn id="12" idx="2"/>
            </p:cNvCxnSpPr>
            <p:nvPr/>
          </p:nvCxnSpPr>
          <p:spPr>
            <a:xfrm rot="10800000">
              <a:off x="3128610" y="3745294"/>
              <a:ext cx="2720622" cy="1943400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591DFD71-7B39-AC76-173B-4B6D4797BE23}"/>
                </a:ext>
              </a:extLst>
            </p:cNvPr>
            <p:cNvSpPr/>
            <p:nvPr/>
          </p:nvSpPr>
          <p:spPr>
            <a:xfrm>
              <a:off x="407988" y="1727200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500" dirty="0"/>
                <a:t>Prepare injectors</a:t>
              </a: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C613A55A-0A44-C62D-DBE6-0F7E550A1B2D}"/>
                </a:ext>
              </a:extLst>
            </p:cNvPr>
            <p:cNvSpPr/>
            <p:nvPr/>
          </p:nvSpPr>
          <p:spPr>
            <a:xfrm>
              <a:off x="2221736" y="2868994"/>
              <a:ext cx="1813748" cy="87630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Longitudinal</a:t>
              </a:r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9F08D991-F273-179D-DABD-0F55E3D3CD16}"/>
                </a:ext>
              </a:extLst>
            </p:cNvPr>
            <p:cNvSpPr/>
            <p:nvPr/>
          </p:nvSpPr>
          <p:spPr>
            <a:xfrm>
              <a:off x="4035484" y="4076096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Transverse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E8DAD8BB-2670-2B89-3DD3-736F638C3325}"/>
                </a:ext>
              </a:extLst>
            </p:cNvPr>
            <p:cNvSpPr/>
            <p:nvPr/>
          </p:nvSpPr>
          <p:spPr>
            <a:xfrm>
              <a:off x="5849232" y="5250544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Transfer Line </a:t>
              </a:r>
              <a:endParaRPr lang="en-GB" sz="500" dirty="0">
                <a:ea typeface="Calibri"/>
                <a:cs typeface="Calibri"/>
              </a:endParaRPr>
            </a:p>
          </p:txBody>
        </p:sp>
        <p:cxnSp>
          <p:nvCxnSpPr>
            <p:cNvPr id="19" name="Elbow Connector 18">
              <a:extLst>
                <a:ext uri="{FF2B5EF4-FFF2-40B4-BE49-F238E27FC236}">
                  <a16:creationId xmlns:a16="http://schemas.microsoft.com/office/drawing/2014/main" id="{E77076D4-643D-1080-CBC3-1EE061DE7F3C}"/>
                </a:ext>
              </a:extLst>
            </p:cNvPr>
            <p:cNvCxnSpPr>
              <a:cxnSpLocks/>
              <a:stCxn id="11" idx="3"/>
              <a:endCxn id="12" idx="0"/>
            </p:cNvCxnSpPr>
            <p:nvPr/>
          </p:nvCxnSpPr>
          <p:spPr>
            <a:xfrm>
              <a:off x="2221736" y="2165350"/>
              <a:ext cx="906874" cy="703644"/>
            </a:xfrm>
            <a:prstGeom prst="bentConnector2">
              <a:avLst/>
            </a:prstGeom>
            <a:ln w="12700">
              <a:solidFill>
                <a:schemeClr val="accent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>
              <a:extLst>
                <a:ext uri="{FF2B5EF4-FFF2-40B4-BE49-F238E27FC236}">
                  <a16:creationId xmlns:a16="http://schemas.microsoft.com/office/drawing/2014/main" id="{273B24F8-10D2-B95E-236F-58AA7F6220B1}"/>
                </a:ext>
              </a:extLst>
            </p:cNvPr>
            <p:cNvCxnSpPr>
              <a:cxnSpLocks/>
              <a:stCxn id="12" idx="3"/>
              <a:endCxn id="13" idx="0"/>
            </p:cNvCxnSpPr>
            <p:nvPr/>
          </p:nvCxnSpPr>
          <p:spPr>
            <a:xfrm>
              <a:off x="4035484" y="3307144"/>
              <a:ext cx="906874" cy="768952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>
              <a:extLst>
                <a:ext uri="{FF2B5EF4-FFF2-40B4-BE49-F238E27FC236}">
                  <a16:creationId xmlns:a16="http://schemas.microsoft.com/office/drawing/2014/main" id="{6437AC61-8874-0ED7-3A1E-5F59D96A5E6D}"/>
                </a:ext>
              </a:extLst>
            </p:cNvPr>
            <p:cNvCxnSpPr>
              <a:cxnSpLocks/>
              <a:stCxn id="13" idx="3"/>
              <a:endCxn id="16" idx="0"/>
            </p:cNvCxnSpPr>
            <p:nvPr/>
          </p:nvCxnSpPr>
          <p:spPr>
            <a:xfrm>
              <a:off x="5849232" y="4514246"/>
              <a:ext cx="906874" cy="736298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36521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8DBCE6-57AB-A980-CF22-71AE1751F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2433B8-1048-6C96-4B0E-0E04AC054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en-GB" dirty="0"/>
              <a:t>Monitoring all along the injector’s chain</a:t>
            </a:r>
            <a:br>
              <a:rPr lang="en-GB" dirty="0"/>
            </a:br>
            <a:r>
              <a:rPr lang="en-GB" dirty="0"/>
              <a:t>LHC INDIV beam – automated tomography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C76C580-F855-63A2-CEFC-7D0B3E18DC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>
            <a:normAutofit/>
          </a:bodyPr>
          <a:lstStyle/>
          <a:p>
            <a:pPr algn="ctr"/>
            <a:r>
              <a:rPr lang="en-GB" dirty="0"/>
              <a:t>PSB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7A35D7-649C-6D83-B718-369E2A2896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>
            <a:normAutofit/>
          </a:bodyPr>
          <a:lstStyle/>
          <a:p>
            <a:pPr algn="ctr"/>
            <a:r>
              <a:rPr lang="en-GB" dirty="0"/>
              <a:t>SPS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CDF7CE6C-C22C-3BBF-8858-1C1966A5F764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/>
          <a:lstStyle/>
          <a:p>
            <a:pPr algn="ctr"/>
            <a:r>
              <a:rPr lang="en-GB" dirty="0"/>
              <a:t>PS</a:t>
            </a:r>
          </a:p>
          <a:p>
            <a:pPr algn="ctr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4C820B-113E-AC72-699C-1A733B486E8B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3F8787E-F43E-7E4E-AF69-3798BE7B85F3}" type="datetime3">
              <a:rPr lang="en-US" smtClean="0"/>
              <a:t>9 December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CCF54-9258-6208-435C-0AF65A5740D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Automated beam scheduling and setup for LHC fillings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C2DE9-2D54-EF33-B5A3-2CE4742BA85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pic>
        <p:nvPicPr>
          <p:cNvPr id="14" name="Picture Placeholder 13" descr="A screenshot of a computer&#10;&#10;Description automatically generated">
            <a:extLst>
              <a:ext uri="{FF2B5EF4-FFF2-40B4-BE49-F238E27FC236}">
                <a16:creationId xmlns:a16="http://schemas.microsoft.com/office/drawing/2014/main" id="{778E360C-F7F7-F435-2C71-0A175A995DE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l="1" t="4287" r="-1"/>
          <a:stretch/>
        </p:blipFill>
        <p:spPr>
          <a:xfrm>
            <a:off x="4253848" y="2027590"/>
            <a:ext cx="3708400" cy="3779837"/>
          </a:xfrm>
          <a:prstGeom prst="rect">
            <a:avLst/>
          </a:prstGeom>
          <a:noFill/>
        </p:spPr>
      </p:pic>
      <p:pic>
        <p:nvPicPr>
          <p:cNvPr id="16" name="Picture Placeholder 15" descr="A screenshot of a computer&#10;&#10;Description automatically generated">
            <a:extLst>
              <a:ext uri="{FF2B5EF4-FFF2-40B4-BE49-F238E27FC236}">
                <a16:creationId xmlns:a16="http://schemas.microsoft.com/office/drawing/2014/main" id="{7A2506B3-39A0-0E9B-DE44-16A6BD64ACA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/>
          <a:srcRect l="-1" t="3953" r="-129"/>
          <a:stretch/>
        </p:blipFill>
        <p:spPr>
          <a:xfrm>
            <a:off x="8075613" y="2013863"/>
            <a:ext cx="3713187" cy="3779837"/>
          </a:xfrm>
          <a:prstGeom prst="rect">
            <a:avLst/>
          </a:prstGeom>
          <a:noFill/>
        </p:spPr>
      </p:pic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18D2243C-FF6A-CC77-6EFF-28BC8DA06B7A}"/>
              </a:ext>
            </a:extLst>
          </p:cNvPr>
          <p:cNvSpPr txBox="1">
            <a:spLocks/>
          </p:cNvSpPr>
          <p:nvPr/>
        </p:nvSpPr>
        <p:spPr>
          <a:xfrm>
            <a:off x="407987" y="5316974"/>
            <a:ext cx="3708401" cy="6683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>
                <a:solidFill>
                  <a:schemeClr val="tx1"/>
                </a:solidFill>
              </a:rPr>
              <a:t>Extraction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E19DD673-116C-B3FF-466A-943BA21932A0}"/>
              </a:ext>
            </a:extLst>
          </p:cNvPr>
          <p:cNvSpPr txBox="1">
            <a:spLocks/>
          </p:cNvSpPr>
          <p:nvPr/>
        </p:nvSpPr>
        <p:spPr>
          <a:xfrm>
            <a:off x="8075612" y="5329677"/>
            <a:ext cx="3713187" cy="65563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tx1"/>
                </a:solidFill>
              </a:rPr>
              <a:t>Injection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CA5C719F-CBCD-9A70-DD23-F200A127A81F}"/>
              </a:ext>
            </a:extLst>
          </p:cNvPr>
          <p:cNvSpPr txBox="1">
            <a:spLocks/>
          </p:cNvSpPr>
          <p:nvPr/>
        </p:nvSpPr>
        <p:spPr>
          <a:xfrm>
            <a:off x="4253846" y="5325938"/>
            <a:ext cx="3708401" cy="6683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>
                <a:solidFill>
                  <a:schemeClr val="tx1"/>
                </a:solidFill>
              </a:rPr>
              <a:t>Bef. Rotation</a:t>
            </a:r>
          </a:p>
        </p:txBody>
      </p:sp>
      <p:pic>
        <p:nvPicPr>
          <p:cNvPr id="12" name="Picture Placeholder 11" descr="A screenshot of a diagram&#10;&#10;Description automatically generated">
            <a:extLst>
              <a:ext uri="{FF2B5EF4-FFF2-40B4-BE49-F238E27FC236}">
                <a16:creationId xmlns:a16="http://schemas.microsoft.com/office/drawing/2014/main" id="{5CE4B7D6-E461-ABB8-6EC2-9C6C17CDD93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/>
          <a:srcRect l="214" t="4752" b="-1"/>
          <a:stretch/>
        </p:blipFill>
        <p:spPr>
          <a:xfrm>
            <a:off x="407989" y="2018627"/>
            <a:ext cx="3708400" cy="3034640"/>
          </a:xfr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FAA29519-5555-95FF-0F43-F2567C33363F}"/>
              </a:ext>
            </a:extLst>
          </p:cNvPr>
          <p:cNvGrpSpPr/>
          <p:nvPr/>
        </p:nvGrpSpPr>
        <p:grpSpPr>
          <a:xfrm>
            <a:off x="9695381" y="254263"/>
            <a:ext cx="2088631" cy="1077644"/>
            <a:chOff x="407988" y="1727200"/>
            <a:chExt cx="7254992" cy="4399644"/>
          </a:xfrm>
        </p:grpSpPr>
        <p:cxnSp>
          <p:nvCxnSpPr>
            <p:cNvPr id="10" name="Elbow Connector 9">
              <a:extLst>
                <a:ext uri="{FF2B5EF4-FFF2-40B4-BE49-F238E27FC236}">
                  <a16:creationId xmlns:a16="http://schemas.microsoft.com/office/drawing/2014/main" id="{C4E76E15-A438-8B24-F01E-F5EFCB9844C4}"/>
                </a:ext>
              </a:extLst>
            </p:cNvPr>
            <p:cNvCxnSpPr>
              <a:cxnSpLocks/>
              <a:stCxn id="17" idx="1"/>
              <a:endCxn id="13" idx="2"/>
            </p:cNvCxnSpPr>
            <p:nvPr/>
          </p:nvCxnSpPr>
          <p:spPr>
            <a:xfrm rot="10800000">
              <a:off x="3128610" y="3745294"/>
              <a:ext cx="2720622" cy="1943400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CB64E02-1C9C-0331-9E93-0E67E7D3BB33}"/>
                </a:ext>
              </a:extLst>
            </p:cNvPr>
            <p:cNvSpPr/>
            <p:nvPr/>
          </p:nvSpPr>
          <p:spPr>
            <a:xfrm>
              <a:off x="407988" y="1727200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500" dirty="0"/>
                <a:t>Prepare injectors</a:t>
              </a:r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8ADCDCFB-64FF-E4C8-701A-429F8B5BF3F4}"/>
                </a:ext>
              </a:extLst>
            </p:cNvPr>
            <p:cNvSpPr/>
            <p:nvPr/>
          </p:nvSpPr>
          <p:spPr>
            <a:xfrm>
              <a:off x="2221736" y="2868994"/>
              <a:ext cx="1813748" cy="87630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Longitudinal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59A32B8B-A87B-A13E-029A-2A65911B62D2}"/>
                </a:ext>
              </a:extLst>
            </p:cNvPr>
            <p:cNvSpPr/>
            <p:nvPr/>
          </p:nvSpPr>
          <p:spPr>
            <a:xfrm>
              <a:off x="4035484" y="4076096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Transverse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5F74F463-0413-B276-F180-E02699EA0F19}"/>
                </a:ext>
              </a:extLst>
            </p:cNvPr>
            <p:cNvSpPr/>
            <p:nvPr/>
          </p:nvSpPr>
          <p:spPr>
            <a:xfrm>
              <a:off x="5849232" y="5250544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Transfer Line </a:t>
              </a:r>
              <a:endParaRPr lang="en-GB" sz="500" dirty="0">
                <a:ea typeface="Calibri"/>
                <a:cs typeface="Calibri"/>
              </a:endParaRPr>
            </a:p>
          </p:txBody>
        </p:sp>
        <p:cxnSp>
          <p:nvCxnSpPr>
            <p:cNvPr id="19" name="Elbow Connector 18">
              <a:extLst>
                <a:ext uri="{FF2B5EF4-FFF2-40B4-BE49-F238E27FC236}">
                  <a16:creationId xmlns:a16="http://schemas.microsoft.com/office/drawing/2014/main" id="{6DD48428-7059-60C0-8D8E-5AF8AFDB4FA4}"/>
                </a:ext>
              </a:extLst>
            </p:cNvPr>
            <p:cNvCxnSpPr>
              <a:cxnSpLocks/>
              <a:stCxn id="11" idx="3"/>
              <a:endCxn id="13" idx="0"/>
            </p:cNvCxnSpPr>
            <p:nvPr/>
          </p:nvCxnSpPr>
          <p:spPr>
            <a:xfrm>
              <a:off x="2221736" y="2165350"/>
              <a:ext cx="906874" cy="703644"/>
            </a:xfrm>
            <a:prstGeom prst="bentConnector2">
              <a:avLst/>
            </a:prstGeom>
            <a:ln w="12700">
              <a:solidFill>
                <a:schemeClr val="accent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>
              <a:extLst>
                <a:ext uri="{FF2B5EF4-FFF2-40B4-BE49-F238E27FC236}">
                  <a16:creationId xmlns:a16="http://schemas.microsoft.com/office/drawing/2014/main" id="{360214C4-D191-462D-FB31-85B9B1C7DD4D}"/>
                </a:ext>
              </a:extLst>
            </p:cNvPr>
            <p:cNvCxnSpPr>
              <a:cxnSpLocks/>
              <a:stCxn id="13" idx="3"/>
              <a:endCxn id="15" idx="0"/>
            </p:cNvCxnSpPr>
            <p:nvPr/>
          </p:nvCxnSpPr>
          <p:spPr>
            <a:xfrm>
              <a:off x="4035484" y="3307144"/>
              <a:ext cx="906874" cy="768952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>
              <a:extLst>
                <a:ext uri="{FF2B5EF4-FFF2-40B4-BE49-F238E27FC236}">
                  <a16:creationId xmlns:a16="http://schemas.microsoft.com/office/drawing/2014/main" id="{7231D35F-248A-5134-A22C-1A4BCD3FFF39}"/>
                </a:ext>
              </a:extLst>
            </p:cNvPr>
            <p:cNvCxnSpPr>
              <a:cxnSpLocks/>
              <a:stCxn id="15" idx="3"/>
              <a:endCxn id="17" idx="0"/>
            </p:cNvCxnSpPr>
            <p:nvPr/>
          </p:nvCxnSpPr>
          <p:spPr>
            <a:xfrm>
              <a:off x="5849232" y="4514246"/>
              <a:ext cx="906874" cy="736298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B4C6FC6-7DD4-94FD-3612-5C21FEABC7EA}"/>
              </a:ext>
            </a:extLst>
          </p:cNvPr>
          <p:cNvSpPr txBox="1"/>
          <p:nvPr/>
        </p:nvSpPr>
        <p:spPr>
          <a:xfrm>
            <a:off x="269190" y="5699621"/>
            <a:ext cx="115148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3850" indent="-323850"/>
            <a:r>
              <a:rPr lang="en-GB" b="0" dirty="0">
                <a:solidFill>
                  <a:schemeClr val="tx2"/>
                </a:solidFill>
              </a:rPr>
              <a:t>Automated multi-bunch tomography based on several UCAP devices for every machine at different timings in the cycle.</a:t>
            </a:r>
          </a:p>
          <a:p>
            <a:pPr marL="323850" indent="-323850"/>
            <a:r>
              <a:rPr lang="en-GB" dirty="0">
                <a:solidFill>
                  <a:schemeClr val="tx2"/>
                </a:solidFill>
              </a:rPr>
              <a:t>Permanent logging (NXCALS) for the PS</a:t>
            </a:r>
          </a:p>
        </p:txBody>
      </p:sp>
    </p:spTree>
    <p:extLst>
      <p:ext uri="{BB962C8B-B14F-4D97-AF65-F5344CB8AC3E}">
        <p14:creationId xmlns:p14="http://schemas.microsoft.com/office/powerpoint/2010/main" val="4176230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6CA364-399D-A338-E40E-F6D94A8B8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2FB8FC93-F0CF-B657-EDBA-590B74DE0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93483"/>
            <a:ext cx="5390267" cy="4892144"/>
          </a:xfrm>
        </p:spPr>
        <p:txBody>
          <a:bodyPr vert="horz" lIns="0" tIns="0" rIns="0" bIns="0" rtlCol="0" anchor="t">
            <a:normAutofit fontScale="92500" lnSpcReduction="10000"/>
          </a:bodyPr>
          <a:lstStyle/>
          <a:p>
            <a:r>
              <a:rPr lang="en-GB" sz="2000" dirty="0"/>
              <a:t>Automation of wire scans for emittance measurements</a:t>
            </a:r>
          </a:p>
          <a:p>
            <a:pPr lvl="1"/>
            <a:r>
              <a:rPr lang="en-GB" sz="1600" dirty="0"/>
              <a:t>Regular beam quality measurements (BPT)</a:t>
            </a:r>
          </a:p>
          <a:p>
            <a:pPr lvl="1"/>
            <a:r>
              <a:rPr lang="en-GB" sz="1600" dirty="0"/>
              <a:t>Beam preparation and qualification during automated LHC filling</a:t>
            </a:r>
          </a:p>
          <a:p>
            <a:r>
              <a:rPr lang="en-GB" sz="2000" dirty="0"/>
              <a:t>Backend on UCAP; Permanent logging (NXCALS)</a:t>
            </a:r>
          </a:p>
          <a:p>
            <a:r>
              <a:rPr lang="en-GB" sz="2000" dirty="0"/>
              <a:t>Low-effort, repeatable measurements</a:t>
            </a:r>
            <a:endParaRPr lang="en-GB" sz="2000" dirty="0">
              <a:ea typeface="Calibri"/>
              <a:cs typeface="Calibri"/>
            </a:endParaRPr>
          </a:p>
          <a:p>
            <a:pPr lvl="1"/>
            <a:r>
              <a:rPr lang="en-GB" sz="1600" dirty="0"/>
              <a:t>Use of prepared (“tagged”) acquisition and analysis parameters</a:t>
            </a:r>
          </a:p>
          <a:p>
            <a:pPr lvl="1" indent="-261620"/>
            <a:r>
              <a:rPr lang="en-GB" sz="1600" dirty="0"/>
              <a:t>Recovery &amp; filtering of historical data based on tags</a:t>
            </a:r>
            <a:endParaRPr lang="en-GB" sz="1600" dirty="0">
              <a:ea typeface="Calibri"/>
              <a:cs typeface="Calibri"/>
            </a:endParaRPr>
          </a:p>
          <a:p>
            <a:r>
              <a:rPr lang="en-GB" sz="2000" dirty="0"/>
              <a:t>Next step: </a:t>
            </a:r>
          </a:p>
          <a:p>
            <a:pPr lvl="1"/>
            <a:r>
              <a:rPr lang="en-GB" sz="1600" dirty="0"/>
              <a:t>Incorporate bunch-by-bunch </a:t>
            </a:r>
            <a:r>
              <a:rPr lang="en-GB" sz="1600" dirty="0" err="1"/>
              <a:t>dp</a:t>
            </a:r>
            <a:r>
              <a:rPr lang="en-GB" sz="1600" dirty="0"/>
              <a:t>/p from auto-</a:t>
            </a:r>
            <a:r>
              <a:rPr lang="en-GB" sz="1600" dirty="0" err="1"/>
              <a:t>tomo</a:t>
            </a:r>
            <a:r>
              <a:rPr lang="en-GB" sz="1600" dirty="0"/>
              <a:t> </a:t>
            </a:r>
          </a:p>
          <a:p>
            <a:pPr lvl="1"/>
            <a:r>
              <a:rPr lang="en-GB" sz="1600" dirty="0"/>
              <a:t>Auto-launch emittance measurements</a:t>
            </a:r>
          </a:p>
          <a:p>
            <a:pPr lvl="1"/>
            <a:r>
              <a:rPr lang="en-GB" sz="1600" dirty="0"/>
              <a:t>Ensure measurement only at allowed moments in the cycle</a:t>
            </a:r>
          </a:p>
          <a:p>
            <a:pPr lvl="2"/>
            <a:r>
              <a:rPr lang="en-GB" sz="1600" dirty="0">
                <a:solidFill>
                  <a:schemeClr val="tx2"/>
                </a:solidFill>
              </a:rPr>
              <a:t>Especially important in the SPS</a:t>
            </a:r>
          </a:p>
          <a:p>
            <a:pPr marL="0" indent="0">
              <a:buNone/>
            </a:pPr>
            <a:endParaRPr lang="en-GB" sz="800" dirty="0"/>
          </a:p>
          <a:p>
            <a:pPr marL="0" lvl="1" indent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000" b="1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Wire scanner functionalities slides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7749AA-BBCF-E664-4367-1BE1EC9E2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/>
              <a:t>Wire scanner application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155F6-50E1-07CA-9049-D4CEED7C8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A10E6C2-4B3C-DD44-8D4A-C55F68C1161F}" type="datetime3">
              <a:rPr lang="en-US" smtClean="0"/>
              <a:t>9 December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6C0E5-DDF5-D1D8-441F-9B76B49C4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Amaury Beeckman | Automated beam scheduling and setup for LHC fillings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A8C28E-CB99-F449-9253-7E3605424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pic>
        <p:nvPicPr>
          <p:cNvPr id="2" name="Picture 4" descr="zoom">
            <a:extLst>
              <a:ext uri="{FF2B5EF4-FFF2-40B4-BE49-F238E27FC236}">
                <a16:creationId xmlns:a16="http://schemas.microsoft.com/office/drawing/2014/main" id="{85D21E3C-4AE8-7E88-AB71-CA4F6C83E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765777"/>
            <a:ext cx="5937166" cy="3916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AA1BCD-ED68-F881-DE58-676D47BDF0C5}"/>
              </a:ext>
            </a:extLst>
          </p:cNvPr>
          <p:cNvSpPr txBox="1"/>
          <p:nvPr/>
        </p:nvSpPr>
        <p:spPr>
          <a:xfrm>
            <a:off x="7692983" y="5821552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61C4D3"/>
                </a:solidFill>
                <a:ea typeface="Calibri"/>
                <a:cs typeface="Calibri"/>
              </a:rPr>
              <a:t>(@H. </a:t>
            </a:r>
            <a:r>
              <a:rPr lang="en-GB" dirty="0">
                <a:solidFill>
                  <a:srgbClr val="61C4D3"/>
                </a:solidFill>
                <a:ea typeface="+mn-lt"/>
                <a:cs typeface="+mn-lt"/>
              </a:rPr>
              <a:t>Pahl</a:t>
            </a:r>
            <a:r>
              <a:rPr lang="en-GB" dirty="0">
                <a:solidFill>
                  <a:srgbClr val="61C4D3"/>
                </a:solidFill>
                <a:ea typeface="+mn-lt"/>
                <a:cs typeface="Calibri"/>
              </a:rPr>
              <a:t>,</a:t>
            </a:r>
            <a:r>
              <a:rPr lang="en-GB" dirty="0">
                <a:solidFill>
                  <a:srgbClr val="61C4D3"/>
                </a:solidFill>
                <a:ea typeface="Calibri"/>
                <a:cs typeface="Calibri"/>
              </a:rPr>
              <a:t> G. Trad)</a:t>
            </a:r>
            <a:r>
              <a:rPr lang="en-GB" dirty="0">
                <a:solidFill>
                  <a:srgbClr val="000000"/>
                </a:solidFill>
                <a:ea typeface="Calibri"/>
                <a:cs typeface="Calibri"/>
              </a:rPr>
              <a:t>​​</a:t>
            </a:r>
            <a:endParaRPr lang="en-GB" dirty="0">
              <a:ea typeface="Calibri" panose="020F0502020204030204"/>
              <a:cs typeface="Calibri" panose="020F0502020204030204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381BDA3-A906-03C1-4172-4E5B8F265E92}"/>
              </a:ext>
            </a:extLst>
          </p:cNvPr>
          <p:cNvGrpSpPr/>
          <p:nvPr/>
        </p:nvGrpSpPr>
        <p:grpSpPr>
          <a:xfrm>
            <a:off x="9695381" y="254263"/>
            <a:ext cx="2088631" cy="1077644"/>
            <a:chOff x="407988" y="1727200"/>
            <a:chExt cx="7254992" cy="4399644"/>
          </a:xfrm>
        </p:grpSpPr>
        <p:cxnSp>
          <p:nvCxnSpPr>
            <p:cNvPr id="8" name="Elbow Connector 7">
              <a:extLst>
                <a:ext uri="{FF2B5EF4-FFF2-40B4-BE49-F238E27FC236}">
                  <a16:creationId xmlns:a16="http://schemas.microsoft.com/office/drawing/2014/main" id="{0E831E1B-8683-F15A-125A-0CB808CC160C}"/>
                </a:ext>
              </a:extLst>
            </p:cNvPr>
            <p:cNvCxnSpPr>
              <a:cxnSpLocks/>
              <a:stCxn id="13" idx="1"/>
              <a:endCxn id="11" idx="2"/>
            </p:cNvCxnSpPr>
            <p:nvPr/>
          </p:nvCxnSpPr>
          <p:spPr>
            <a:xfrm rot="10800000">
              <a:off x="3128610" y="3745294"/>
              <a:ext cx="2720622" cy="1943400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8D4A611F-FD73-1FBA-71AE-A708BB33350D}"/>
                </a:ext>
              </a:extLst>
            </p:cNvPr>
            <p:cNvSpPr/>
            <p:nvPr/>
          </p:nvSpPr>
          <p:spPr>
            <a:xfrm>
              <a:off x="407988" y="1727200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500" dirty="0"/>
                <a:t>Prepare injectors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50A32F6C-D464-90FC-B04F-96A396153405}"/>
                </a:ext>
              </a:extLst>
            </p:cNvPr>
            <p:cNvSpPr/>
            <p:nvPr/>
          </p:nvSpPr>
          <p:spPr>
            <a:xfrm>
              <a:off x="2221736" y="2868994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Longitudinal</a:t>
              </a: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76D77EB8-A7B0-17DC-D9BA-97F1E168745D}"/>
                </a:ext>
              </a:extLst>
            </p:cNvPr>
            <p:cNvSpPr/>
            <p:nvPr/>
          </p:nvSpPr>
          <p:spPr>
            <a:xfrm>
              <a:off x="4035484" y="4076096"/>
              <a:ext cx="1813748" cy="8763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Transverse</a:t>
              </a:r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D4D5276F-6618-3E1B-BB70-D7FBB37EEDA9}"/>
                </a:ext>
              </a:extLst>
            </p:cNvPr>
            <p:cNvSpPr/>
            <p:nvPr/>
          </p:nvSpPr>
          <p:spPr>
            <a:xfrm>
              <a:off x="5849232" y="5250544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Transfer Line </a:t>
              </a:r>
              <a:endParaRPr lang="en-GB" sz="500" dirty="0">
                <a:ea typeface="Calibri"/>
                <a:cs typeface="Calibri"/>
              </a:endParaRPr>
            </a:p>
          </p:txBody>
        </p:sp>
        <p:cxnSp>
          <p:nvCxnSpPr>
            <p:cNvPr id="14" name="Elbow Connector 13">
              <a:extLst>
                <a:ext uri="{FF2B5EF4-FFF2-40B4-BE49-F238E27FC236}">
                  <a16:creationId xmlns:a16="http://schemas.microsoft.com/office/drawing/2014/main" id="{98746954-6884-9012-AC01-50BA0B492D88}"/>
                </a:ext>
              </a:extLst>
            </p:cNvPr>
            <p:cNvCxnSpPr>
              <a:cxnSpLocks/>
              <a:stCxn id="10" idx="3"/>
              <a:endCxn id="11" idx="0"/>
            </p:cNvCxnSpPr>
            <p:nvPr/>
          </p:nvCxnSpPr>
          <p:spPr>
            <a:xfrm>
              <a:off x="2221736" y="2165350"/>
              <a:ext cx="906874" cy="703644"/>
            </a:xfrm>
            <a:prstGeom prst="bentConnector2">
              <a:avLst/>
            </a:prstGeom>
            <a:ln w="12700">
              <a:solidFill>
                <a:schemeClr val="accent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33E6ABD0-6359-14F5-26C4-00D3EDA12E46}"/>
                </a:ext>
              </a:extLst>
            </p:cNvPr>
            <p:cNvCxnSpPr>
              <a:cxnSpLocks/>
              <a:stCxn id="11" idx="3"/>
              <a:endCxn id="12" idx="0"/>
            </p:cNvCxnSpPr>
            <p:nvPr/>
          </p:nvCxnSpPr>
          <p:spPr>
            <a:xfrm>
              <a:off x="4035484" y="3307144"/>
              <a:ext cx="906874" cy="768952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>
              <a:extLst>
                <a:ext uri="{FF2B5EF4-FFF2-40B4-BE49-F238E27FC236}">
                  <a16:creationId xmlns:a16="http://schemas.microsoft.com/office/drawing/2014/main" id="{D44C9CB4-03EC-E1C7-6BDB-38750CF1150C}"/>
                </a:ext>
              </a:extLst>
            </p:cNvPr>
            <p:cNvCxnSpPr>
              <a:cxnSpLocks/>
              <a:stCxn id="12" idx="3"/>
              <a:endCxn id="13" idx="0"/>
            </p:cNvCxnSpPr>
            <p:nvPr/>
          </p:nvCxnSpPr>
          <p:spPr>
            <a:xfrm>
              <a:off x="5849232" y="4514246"/>
              <a:ext cx="906874" cy="736298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475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8E72D3-00CA-2FCF-5DFA-9C3B1FE45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Introduction on EPA</a:t>
            </a:r>
          </a:p>
          <a:p>
            <a:r>
              <a:rPr lang="en-GB" sz="2800" dirty="0"/>
              <a:t>Dynamic Beam Scheduling  </a:t>
            </a:r>
          </a:p>
          <a:p>
            <a:r>
              <a:rPr lang="en-GB" sz="2800" dirty="0"/>
              <a:t>Automated LHC filling</a:t>
            </a:r>
          </a:p>
          <a:p>
            <a:r>
              <a:rPr lang="en-GB" sz="2800" dirty="0"/>
              <a:t>Progress across the injector complex</a:t>
            </a:r>
          </a:p>
          <a:p>
            <a:pPr lvl="1"/>
            <a:r>
              <a:rPr lang="en-GB" sz="2400" dirty="0"/>
              <a:t>Transverse</a:t>
            </a:r>
          </a:p>
          <a:p>
            <a:pPr lvl="1"/>
            <a:r>
              <a:rPr lang="en-GB" sz="2400" dirty="0"/>
              <a:t>Longitudinal</a:t>
            </a:r>
          </a:p>
          <a:p>
            <a:pPr lvl="1"/>
            <a:r>
              <a:rPr lang="en-GB" sz="2400" dirty="0"/>
              <a:t>Transfer lines</a:t>
            </a:r>
          </a:p>
          <a:p>
            <a:r>
              <a:rPr lang="en-GB" sz="2800" dirty="0"/>
              <a:t>Outlook &amp; Next steps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798098-B756-6D70-D49D-510BCA783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0A6B2-0CEE-A96A-CB9E-19DE20F28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4F66-D320-F443-8A81-2F1F8F9589D0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420268-CC9B-237E-945E-4B663D038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Amaury Beeckman | Automated beam scheduling and setup for LHC fillings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E0CE9-D29B-B9E2-080A-748C348BE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340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E1CCB-6607-432A-1DAC-F25FE5807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F2295C-9F39-87ED-D4DA-0180A02C5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Trajectory auto-pilot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DF3469-9624-C57E-ED9B-502163F53D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5861" y="1592264"/>
            <a:ext cx="10431685" cy="4608512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CH" sz="2400" dirty="0">
                <a:sym typeface="Wingdings" pitchFamily="2" charset="2"/>
              </a:rPr>
              <a:t>Steering </a:t>
            </a:r>
            <a:r>
              <a:rPr lang="en-CH" sz="2400" dirty="0" err="1">
                <a:sym typeface="Wingdings" pitchFamily="2" charset="2"/>
              </a:rPr>
              <a:t>framework</a:t>
            </a:r>
            <a:r>
              <a:rPr lang="nl-BE" sz="2400" dirty="0">
                <a:sym typeface="Wingdings" pitchFamily="2" charset="2"/>
              </a:rPr>
              <a:t> </a:t>
            </a:r>
            <a:r>
              <a:rPr lang="en-CH" sz="2400" dirty="0">
                <a:sym typeface="Wingdings" pitchFamily="2" charset="2"/>
              </a:rPr>
              <a:t>“</a:t>
            </a:r>
            <a:r>
              <a:rPr lang="en-CH" sz="2400">
                <a:sym typeface="Wingdings" pitchFamily="2" charset="2"/>
              </a:rPr>
              <a:t>YASP </a:t>
            </a:r>
            <a:r>
              <a:rPr lang="nl-BE" sz="2400" dirty="0">
                <a:sym typeface="Wingdings" pitchFamily="2" charset="2"/>
              </a:rPr>
              <a:t>steering </a:t>
            </a:r>
            <a:r>
              <a:rPr lang="en-CH" sz="2400">
                <a:sym typeface="Wingdings" pitchFamily="2" charset="2"/>
              </a:rPr>
              <a:t>on </a:t>
            </a:r>
            <a:r>
              <a:rPr lang="en-CH" sz="2400" dirty="0">
                <a:sym typeface="Wingdings" pitchFamily="2" charset="2"/>
              </a:rPr>
              <a:t>UCAP</a:t>
            </a:r>
            <a:r>
              <a:rPr lang="en-CH" sz="2400">
                <a:sym typeface="Wingdings" pitchFamily="2" charset="2"/>
              </a:rPr>
              <a:t>”</a:t>
            </a:r>
            <a:r>
              <a:rPr lang="en-CH" sz="1400">
                <a:sym typeface="Wingdings" pitchFamily="2" charset="2"/>
              </a:rPr>
              <a:t>  </a:t>
            </a:r>
            <a:r>
              <a:rPr lang="nl-BE" sz="1400" dirty="0">
                <a:sym typeface="Wingdings" pitchFamily="2" charset="2"/>
              </a:rPr>
              <a:t> </a:t>
            </a:r>
            <a:r>
              <a:rPr lang="nl-BE" sz="1400" dirty="0">
                <a:solidFill>
                  <a:schemeClr val="accent2"/>
                </a:solidFill>
                <a:sym typeface="Wingdings" pitchFamily="2" charset="2"/>
              </a:rPr>
              <a:t>(@</a:t>
            </a:r>
            <a:r>
              <a:rPr lang="en-CH" sz="1400" dirty="0">
                <a:solidFill>
                  <a:schemeClr val="accent2"/>
                </a:solidFill>
                <a:sym typeface="Wingdings" pitchFamily="2" charset="2"/>
              </a:rPr>
              <a:t>G. Trad, F. </a:t>
            </a:r>
            <a:r>
              <a:rPr lang="en-CH" sz="1400" dirty="0" err="1">
                <a:solidFill>
                  <a:schemeClr val="accent2"/>
                </a:solidFill>
                <a:sym typeface="Wingdings" pitchFamily="2" charset="2"/>
              </a:rPr>
              <a:t>Velotti</a:t>
            </a:r>
            <a:r>
              <a:rPr lang="nl-BE" sz="1400" dirty="0">
                <a:solidFill>
                  <a:schemeClr val="accent2"/>
                </a:solidFill>
                <a:sym typeface="Wingdings" pitchFamily="2" charset="2"/>
              </a:rPr>
              <a:t>)</a:t>
            </a:r>
            <a:endParaRPr lang="nl-BE" sz="2400" dirty="0">
              <a:solidFill>
                <a:schemeClr val="accent2"/>
              </a:solidFill>
              <a:sym typeface="Wingdings" pitchFamily="2" charset="2"/>
            </a:endParaRPr>
          </a:p>
          <a:p>
            <a:pPr marL="571500" lvl="1" indent="-285750"/>
            <a:r>
              <a:rPr lang="nl-BE" dirty="0">
                <a:latin typeface="Calibri"/>
                <a:ea typeface="Calibri"/>
                <a:cs typeface="Calibri"/>
                <a:sym typeface="Wingdings" pitchFamily="2" charset="2"/>
              </a:rPr>
              <a:t>G</a:t>
            </a:r>
            <a:r>
              <a:rPr lang="en-CH">
                <a:latin typeface="Calibri"/>
                <a:ea typeface="Calibri"/>
                <a:cs typeface="Calibri"/>
                <a:sym typeface="Wingdings" pitchFamily="2" charset="2"/>
              </a:rPr>
              <a:t>eneric</a:t>
            </a:r>
            <a:r>
              <a:rPr lang="nl-BE" dirty="0">
                <a:latin typeface="Calibri"/>
                <a:ea typeface="Calibri"/>
                <a:cs typeface="Calibri"/>
                <a:sym typeface="Wingdings" pitchFamily="2" charset="2"/>
              </a:rPr>
              <a:t> solution</a:t>
            </a:r>
            <a:r>
              <a:rPr lang="en-CH">
                <a:latin typeface="Calibri"/>
                <a:ea typeface="Calibri"/>
                <a:cs typeface="Calibri"/>
                <a:sym typeface="Wingdings" pitchFamily="2" charset="2"/>
              </a:rPr>
              <a:t>, </a:t>
            </a:r>
            <a:r>
              <a:rPr lang="en-CH" dirty="0">
                <a:latin typeface="Calibri"/>
                <a:ea typeface="Calibri"/>
                <a:cs typeface="Calibri"/>
                <a:sym typeface="Wingdings" pitchFamily="2" charset="2"/>
              </a:rPr>
              <a:t>easy </a:t>
            </a:r>
            <a:r>
              <a:rPr lang="en-CH" err="1">
                <a:latin typeface="Calibri"/>
                <a:ea typeface="Calibri"/>
                <a:cs typeface="Calibri"/>
                <a:sym typeface="Wingdings" pitchFamily="2" charset="2"/>
              </a:rPr>
              <a:t>to</a:t>
            </a:r>
            <a:r>
              <a:rPr lang="en-CH">
                <a:latin typeface="Calibri"/>
                <a:ea typeface="Calibri"/>
                <a:cs typeface="Calibri"/>
                <a:sym typeface="Wingdings" pitchFamily="2" charset="2"/>
              </a:rPr>
              <a:t> extend</a:t>
            </a:r>
            <a:r>
              <a:rPr lang="nl-BE" dirty="0">
                <a:latin typeface="Calibri"/>
                <a:ea typeface="Calibri"/>
                <a:cs typeface="Calibri"/>
                <a:sym typeface="Wingdings" pitchFamily="2" charset="2"/>
              </a:rPr>
              <a:t>, add </a:t>
            </a:r>
            <a:r>
              <a:rPr lang="en-CH" dirty="0" err="1">
                <a:latin typeface="Calibri"/>
                <a:ea typeface="Calibri"/>
                <a:cs typeface="Calibri"/>
                <a:sym typeface="Wingdings" pitchFamily="2" charset="2"/>
              </a:rPr>
              <a:t>measured</a:t>
            </a:r>
            <a:r>
              <a:rPr lang="en-CH" dirty="0">
                <a:latin typeface="Calibri"/>
                <a:ea typeface="Calibri"/>
                <a:cs typeface="Calibri"/>
                <a:sym typeface="Wingdings" pitchFamily="2" charset="2"/>
              </a:rPr>
              <a:t> </a:t>
            </a:r>
            <a:r>
              <a:rPr lang="en-CH">
                <a:latin typeface="Calibri"/>
                <a:ea typeface="Calibri"/>
                <a:cs typeface="Calibri"/>
                <a:sym typeface="Wingdings" pitchFamily="2" charset="2"/>
              </a:rPr>
              <a:t>response matrix</a:t>
            </a:r>
            <a:endParaRPr lang="nl-BE" dirty="0">
              <a:latin typeface="Calibri"/>
              <a:ea typeface="Calibri"/>
              <a:cs typeface="Calibri"/>
              <a:sym typeface="Wingdings" pitchFamily="2" charset="2"/>
            </a:endParaRPr>
          </a:p>
          <a:p>
            <a:pPr marL="895650" lvl="2" indent="-285750"/>
            <a:r>
              <a:rPr lang="nl-BE" sz="1800" dirty="0">
                <a:latin typeface="Calibri"/>
                <a:ea typeface="Calibri"/>
                <a:cs typeface="Calibri"/>
                <a:sym typeface="Wingdings" pitchFamily="2" charset="2"/>
              </a:rPr>
              <a:t>Reduce rms trajectory, losses and optimize transmission</a:t>
            </a:r>
          </a:p>
          <a:p>
            <a:pPr marL="571500" lvl="1" indent="-285750"/>
            <a:r>
              <a:rPr lang="en-CH">
                <a:latin typeface="Calibri"/>
                <a:ea typeface="Calibri"/>
                <a:cs typeface="Calibri"/>
                <a:sym typeface="Wingdings" pitchFamily="2" charset="2"/>
              </a:rPr>
              <a:t>GUI for monitoring trajectories &amp; corrector changes</a:t>
            </a:r>
            <a:endParaRPr lang="nl-BE" dirty="0">
              <a:latin typeface="Calibri"/>
              <a:ea typeface="Calibri"/>
              <a:cs typeface="Calibri"/>
              <a:sym typeface="Wingdings" pitchFamily="2" charset="2"/>
            </a:endParaRPr>
          </a:p>
          <a:p>
            <a:pPr marL="571500" lvl="1" indent="-285750"/>
            <a:r>
              <a:rPr lang="en-CH">
                <a:latin typeface="Calibri"/>
                <a:ea typeface="Calibri"/>
                <a:cs typeface="Calibri"/>
                <a:sym typeface="Wingdings" pitchFamily="2" charset="2"/>
              </a:rPr>
              <a:t>Request </a:t>
            </a:r>
            <a:r>
              <a:rPr lang="en-CH" dirty="0">
                <a:latin typeface="Calibri"/>
                <a:ea typeface="Calibri"/>
                <a:cs typeface="Calibri"/>
                <a:sym typeface="Wingdings" pitchFamily="2" charset="2"/>
              </a:rPr>
              <a:t>to make trim sanity checks possible for </a:t>
            </a:r>
            <a:r>
              <a:rPr lang="en-CH" dirty="0" err="1">
                <a:latin typeface="Calibri"/>
                <a:ea typeface="Calibri"/>
                <a:cs typeface="Calibri"/>
                <a:sym typeface="Wingdings" pitchFamily="2" charset="2"/>
              </a:rPr>
              <a:t>MUXin</a:t>
            </a:r>
            <a:endParaRPr lang="en-CH" i="1" dirty="0" err="1">
              <a:latin typeface="Calibri"/>
              <a:ea typeface="Calibri"/>
              <a:cs typeface="Calibri"/>
              <a:sym typeface="Wingdings" pitchFamily="2" charset="2"/>
            </a:endParaRPr>
          </a:p>
          <a:p>
            <a:r>
              <a:rPr lang="en-GB" sz="2400" dirty="0"/>
              <a:t>Lots of initiatives:</a:t>
            </a:r>
          </a:p>
          <a:p>
            <a:pPr lvl="1" indent="-323850"/>
            <a:r>
              <a:rPr lang="en-GB" sz="2000" dirty="0"/>
              <a:t>Target steering, FTN line steering etc.</a:t>
            </a:r>
            <a:endParaRPr lang="en-GB" sz="2000" dirty="0">
              <a:ea typeface="Calibri"/>
              <a:cs typeface="Calibri"/>
            </a:endParaRPr>
          </a:p>
          <a:p>
            <a:r>
              <a:rPr lang="en-GB" sz="2400" dirty="0"/>
              <a:t>Next step: </a:t>
            </a:r>
          </a:p>
          <a:p>
            <a:pPr lvl="1"/>
            <a:r>
              <a:rPr lang="en-GB" sz="2000" dirty="0"/>
              <a:t>PS-SPS &amp; SPS-LHC tests to follow next year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25A78-DA58-014A-3598-4BF338793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8E275-61FE-2B4A-A5DB-378B57C819D1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6969A-F0EB-6554-C37B-7E449B6C4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0564B-2F5E-3F80-6AF4-C892720F0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3647F98-4394-C0B7-4F8C-98F1B0DBE5F6}"/>
              </a:ext>
            </a:extLst>
          </p:cNvPr>
          <p:cNvSpPr/>
          <p:nvPr/>
        </p:nvSpPr>
        <p:spPr>
          <a:xfrm>
            <a:off x="9221379" y="5425343"/>
            <a:ext cx="2562633" cy="774035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0" i="0" dirty="0">
                <a:solidFill>
                  <a:schemeClr val="tx2"/>
                </a:solidFill>
                <a:effectLst/>
                <a:latin typeface="Liberation Sans"/>
              </a:rPr>
              <a:t>More info in next talk:</a:t>
            </a:r>
          </a:p>
          <a:p>
            <a:pPr algn="ctr"/>
            <a:r>
              <a:rPr lang="en-GB" sz="1000" b="0" i="1" u="sng" dirty="0">
                <a:solidFill>
                  <a:schemeClr val="tx1"/>
                </a:solidFill>
                <a:effectLst/>
                <a:latin typeface="Liberatio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Results and plans for integration of automation and optimization in operation</a:t>
            </a:r>
            <a:endParaRPr lang="en-GB" sz="1000" i="1" u="sng" dirty="0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DC2D049-32D6-668E-D76F-552563F06899}"/>
              </a:ext>
            </a:extLst>
          </p:cNvPr>
          <p:cNvGrpSpPr/>
          <p:nvPr/>
        </p:nvGrpSpPr>
        <p:grpSpPr>
          <a:xfrm>
            <a:off x="9695381" y="254263"/>
            <a:ext cx="2088631" cy="1077644"/>
            <a:chOff x="407988" y="1727200"/>
            <a:chExt cx="7254992" cy="4399644"/>
          </a:xfrm>
        </p:grpSpPr>
        <p:cxnSp>
          <p:nvCxnSpPr>
            <p:cNvPr id="9" name="Elbow Connector 8">
              <a:extLst>
                <a:ext uri="{FF2B5EF4-FFF2-40B4-BE49-F238E27FC236}">
                  <a16:creationId xmlns:a16="http://schemas.microsoft.com/office/drawing/2014/main" id="{ECDB59A9-925C-F09A-059C-7F5EDD165C6B}"/>
                </a:ext>
              </a:extLst>
            </p:cNvPr>
            <p:cNvCxnSpPr>
              <a:cxnSpLocks/>
              <a:stCxn id="13" idx="1"/>
              <a:endCxn id="11" idx="2"/>
            </p:cNvCxnSpPr>
            <p:nvPr/>
          </p:nvCxnSpPr>
          <p:spPr>
            <a:xfrm rot="10800000">
              <a:off x="3128610" y="3745294"/>
              <a:ext cx="2720622" cy="1943400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CAC59414-F0D9-A659-F44E-91F908DB26B6}"/>
                </a:ext>
              </a:extLst>
            </p:cNvPr>
            <p:cNvSpPr/>
            <p:nvPr/>
          </p:nvSpPr>
          <p:spPr>
            <a:xfrm>
              <a:off x="407988" y="1727200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500" dirty="0"/>
                <a:t>Prepare injectors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FA1BBA72-AB7F-47BB-19E8-20BF80867880}"/>
                </a:ext>
              </a:extLst>
            </p:cNvPr>
            <p:cNvSpPr/>
            <p:nvPr/>
          </p:nvSpPr>
          <p:spPr>
            <a:xfrm>
              <a:off x="2221736" y="2868994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Longitudinal</a:t>
              </a: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4A1D86E6-3D7C-F37A-329E-A4F99CFFBF9F}"/>
                </a:ext>
              </a:extLst>
            </p:cNvPr>
            <p:cNvSpPr/>
            <p:nvPr/>
          </p:nvSpPr>
          <p:spPr>
            <a:xfrm>
              <a:off x="4035484" y="4076096"/>
              <a:ext cx="1813748" cy="87630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Transverse</a:t>
              </a:r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2B9266B2-9A6B-60CE-2B5D-2FAC31C4A5E9}"/>
                </a:ext>
              </a:extLst>
            </p:cNvPr>
            <p:cNvSpPr/>
            <p:nvPr/>
          </p:nvSpPr>
          <p:spPr>
            <a:xfrm>
              <a:off x="5849232" y="5250544"/>
              <a:ext cx="1813748" cy="8763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500" dirty="0"/>
                <a:t>Transfer Line </a:t>
              </a:r>
              <a:endParaRPr lang="en-GB" sz="500" dirty="0">
                <a:ea typeface="Calibri"/>
                <a:cs typeface="Calibri"/>
              </a:endParaRPr>
            </a:p>
          </p:txBody>
        </p:sp>
        <p:cxnSp>
          <p:nvCxnSpPr>
            <p:cNvPr id="14" name="Elbow Connector 13">
              <a:extLst>
                <a:ext uri="{FF2B5EF4-FFF2-40B4-BE49-F238E27FC236}">
                  <a16:creationId xmlns:a16="http://schemas.microsoft.com/office/drawing/2014/main" id="{80DA6C49-0ACF-0EAC-BE47-481A8044132C}"/>
                </a:ext>
              </a:extLst>
            </p:cNvPr>
            <p:cNvCxnSpPr>
              <a:cxnSpLocks/>
              <a:stCxn id="10" idx="3"/>
              <a:endCxn id="11" idx="0"/>
            </p:cNvCxnSpPr>
            <p:nvPr/>
          </p:nvCxnSpPr>
          <p:spPr>
            <a:xfrm>
              <a:off x="2221736" y="2165350"/>
              <a:ext cx="906874" cy="703644"/>
            </a:xfrm>
            <a:prstGeom prst="bentConnector2">
              <a:avLst/>
            </a:prstGeom>
            <a:ln w="12700">
              <a:solidFill>
                <a:schemeClr val="accent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653E34BE-9DBD-4FC1-CE5C-206976222CE1}"/>
                </a:ext>
              </a:extLst>
            </p:cNvPr>
            <p:cNvCxnSpPr>
              <a:cxnSpLocks/>
              <a:stCxn id="11" idx="3"/>
              <a:endCxn id="12" idx="0"/>
            </p:cNvCxnSpPr>
            <p:nvPr/>
          </p:nvCxnSpPr>
          <p:spPr>
            <a:xfrm>
              <a:off x="4035484" y="3307144"/>
              <a:ext cx="906874" cy="768952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lbow Connector 15">
              <a:extLst>
                <a:ext uri="{FF2B5EF4-FFF2-40B4-BE49-F238E27FC236}">
                  <a16:creationId xmlns:a16="http://schemas.microsoft.com/office/drawing/2014/main" id="{0B78CD77-3641-FB2D-C0B2-C774188F9346}"/>
                </a:ext>
              </a:extLst>
            </p:cNvPr>
            <p:cNvCxnSpPr>
              <a:cxnSpLocks/>
              <a:stCxn id="12" idx="3"/>
              <a:endCxn id="13" idx="0"/>
            </p:cNvCxnSpPr>
            <p:nvPr/>
          </p:nvCxnSpPr>
          <p:spPr>
            <a:xfrm>
              <a:off x="5849232" y="4514246"/>
              <a:ext cx="906874" cy="736298"/>
            </a:xfrm>
            <a:prstGeom prst="bentConnector2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838345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C3B6EF-E4BF-D25E-924A-081755212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95A9F-CD08-E2CB-C610-92401F968A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600" b="0" dirty="0"/>
              <a:t>Online Monitoring</a:t>
            </a:r>
            <a:endParaRPr lang="en-GB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7CB352-8DF0-227E-5A31-FF9AD9D5C7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0" dirty="0"/>
              <a:t>Ensure high beam quality 24/7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80925-FD88-495E-B9B0-A34B8AD02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1941-B56A-E84F-818F-533389318C16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43E36-895C-9080-A4D1-058A106FF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4B5E97-D374-1289-D520-464392B01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3910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BC65DB-B635-D81E-ACEC-02874DF5CB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AAEFB6-B3AC-A4AE-50D1-6A862F034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/>
              <a:t>PS – Bunch Shape Measurement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34FB2B6-5945-38BA-15A2-7DE4EECB79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426382"/>
            <a:ext cx="3708401" cy="4608512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b="0" dirty="0"/>
              <a:t>“BSM” bunch-by-bunch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On-demand analysis</a:t>
            </a:r>
            <a:endParaRPr lang="en-GB" b="0" dirty="0"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OASIS based - Non-PPM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OP application based</a:t>
            </a:r>
          </a:p>
          <a:p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31C9B-70D4-0308-ED1E-5E4A2AB176B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D407AF2-36D9-614A-9B05-832794229850}" type="datetime3">
              <a:rPr lang="en-US" smtClean="0"/>
              <a:t>9 December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EEF0A-D57B-967A-9855-FE8DDB5185D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Automated beam scheduling and setup for LHC fillings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04CFE-1121-C86D-3910-BCAB1B5996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  <p:pic>
        <p:nvPicPr>
          <p:cNvPr id="24" name="Picture Placeholder 23" descr="A screenshot of a graph&#10;&#10;Description automatically generated">
            <a:extLst>
              <a:ext uri="{FF2B5EF4-FFF2-40B4-BE49-F238E27FC236}">
                <a16:creationId xmlns:a16="http://schemas.microsoft.com/office/drawing/2014/main" id="{12FC93E7-D2CA-3CB0-A793-4FCDAE7DAE2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/>
          <a:srcRect l="744" t="6712" r="1169" b="-65"/>
          <a:stretch/>
        </p:blipFill>
        <p:spPr>
          <a:xfrm>
            <a:off x="400915" y="3816624"/>
            <a:ext cx="7139571" cy="2415679"/>
          </a:xfrm>
        </p:spPr>
      </p:pic>
      <p:pic>
        <p:nvPicPr>
          <p:cNvPr id="20" name="Picture Placeholder 19" descr="A screenshot of a computer&#10;&#10;Description automatically generated">
            <a:extLst>
              <a:ext uri="{FF2B5EF4-FFF2-40B4-BE49-F238E27FC236}">
                <a16:creationId xmlns:a16="http://schemas.microsoft.com/office/drawing/2014/main" id="{50317B2F-D578-9AFF-243A-D8DB3525B79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b="22787"/>
          <a:stretch/>
        </p:blipFill>
        <p:spPr>
          <a:xfrm>
            <a:off x="7937988" y="1217885"/>
            <a:ext cx="3846025" cy="2314859"/>
          </a:xfrm>
        </p:spPr>
      </p:pic>
      <p:pic>
        <p:nvPicPr>
          <p:cNvPr id="18" name="Picture Placeholder 14" descr="A screenshot of a computer&#10;&#10;Description automatically generated">
            <a:extLst>
              <a:ext uri="{FF2B5EF4-FFF2-40B4-BE49-F238E27FC236}">
                <a16:creationId xmlns:a16="http://schemas.microsoft.com/office/drawing/2014/main" id="{38726FFA-0D39-16E0-5701-1D229DBDE975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5"/>
          <a:srcRect t="11302" b="11302"/>
          <a:stretch>
            <a:fillRect/>
          </a:stretch>
        </p:blipFill>
        <p:spPr>
          <a:xfrm>
            <a:off x="4123459" y="1217885"/>
            <a:ext cx="3795136" cy="2314859"/>
          </a:xfrm>
        </p:spPr>
      </p:pic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7995CFFE-A119-C831-B24E-D8A04830C833}"/>
              </a:ext>
            </a:extLst>
          </p:cNvPr>
          <p:cNvSpPr txBox="1">
            <a:spLocks/>
          </p:cNvSpPr>
          <p:nvPr/>
        </p:nvSpPr>
        <p:spPr>
          <a:xfrm>
            <a:off x="8082684" y="4080472"/>
            <a:ext cx="3708401" cy="252708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New “BSM”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Online analysis (permanent)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BCWLBO - PPM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UCAP based </a:t>
            </a:r>
            <a:r>
              <a:rPr lang="en-GB" b="0" dirty="0">
                <a:solidFill>
                  <a:schemeClr val="accent2"/>
                </a:solidFill>
              </a:rPr>
              <a:t>(@M. Coly)</a:t>
            </a:r>
            <a:r>
              <a:rPr lang="en-GB" b="0" dirty="0"/>
              <a:t> + GUI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0997585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6FA88-9C6B-63BE-659E-CBC2D0EB29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FE446304-A8DF-7778-0864-97893CFAC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80231"/>
            <a:ext cx="5415609" cy="4608512"/>
          </a:xfrm>
        </p:spPr>
        <p:txBody>
          <a:bodyPr>
            <a:normAutofit/>
          </a:bodyPr>
          <a:lstStyle/>
          <a:p>
            <a:r>
              <a:rPr lang="en-GB" b="0" dirty="0"/>
              <a:t>Two instances available in the OP webtools</a:t>
            </a:r>
          </a:p>
          <a:p>
            <a:pPr lvl="1"/>
            <a:r>
              <a:rPr lang="en-GB" sz="1600" dirty="0">
                <a:hlinkClick r:id="rId3"/>
              </a:rPr>
              <a:t>https://op-webtools.web.cern.ch/vistar/?usr=PS2SPS1</a:t>
            </a:r>
            <a:r>
              <a:rPr lang="en-GB" sz="1600" dirty="0"/>
              <a:t> </a:t>
            </a:r>
          </a:p>
          <a:p>
            <a:pPr lvl="1"/>
            <a:r>
              <a:rPr lang="en-GB" sz="1600" dirty="0">
                <a:hlinkClick r:id="rId4"/>
              </a:rPr>
              <a:t>https://op-webtools.web.cern.ch/vistar/?usr=PS2SPS2</a:t>
            </a:r>
            <a:r>
              <a:rPr lang="en-GB" sz="1600" dirty="0"/>
              <a:t> </a:t>
            </a:r>
          </a:p>
          <a:p>
            <a:r>
              <a:rPr lang="en-GB" b="0" dirty="0"/>
              <a:t>Currently two modes available</a:t>
            </a:r>
          </a:p>
          <a:p>
            <a:pPr lvl="1"/>
            <a:r>
              <a:rPr lang="en-GB" b="0" dirty="0"/>
              <a:t>SFTPRO and LHC</a:t>
            </a:r>
          </a:p>
          <a:p>
            <a:pPr lvl="1"/>
            <a:r>
              <a:rPr lang="en-GB" b="0" dirty="0"/>
              <a:t>Will add additional mode for ion beams</a:t>
            </a:r>
          </a:p>
          <a:p>
            <a:r>
              <a:rPr lang="en-GB" b="0" dirty="0"/>
              <a:t>Triggering on SPS cycle, user selection from PS non-multiplexed LSA setting</a:t>
            </a:r>
          </a:p>
          <a:p>
            <a:r>
              <a:rPr lang="en-GB" b="0" dirty="0"/>
              <a:t>Backend including cross-machine event building on UCAP</a:t>
            </a:r>
          </a:p>
          <a:p>
            <a:pPr lvl="1"/>
            <a:r>
              <a:rPr lang="en-GB" b="0" dirty="0"/>
              <a:t>Good feedback from operations</a:t>
            </a:r>
          </a:p>
          <a:p>
            <a:pPr lvl="1"/>
            <a:r>
              <a:rPr lang="en-GB" b="0" dirty="0"/>
              <a:t>Allowed to spot drifting MTE efficiency, incorrect bunch lengths on LHC beams</a:t>
            </a:r>
          </a:p>
          <a:p>
            <a:endParaRPr lang="en-GB" b="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AE4545-37C1-FE22-1FC4-52C77CB43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/>
              <a:t>PS – SPS </a:t>
            </a:r>
            <a:r>
              <a:rPr lang="en-GB" dirty="0" err="1"/>
              <a:t>vistar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8E45A-5561-2371-3793-FDC40DF0F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A10E6C2-4B3C-DD44-8D4A-C55F68C1161F}" type="datetime3">
              <a:rPr lang="en-US" smtClean="0"/>
              <a:t>9 December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FEC3FC-EF14-187D-6BC8-3EFE4FC1C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Automated beam scheduling and setup for LHC fillings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BF964-790C-248B-F339-622BB3C08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855AFE-3B06-9821-1C07-C5EFEB67B05D}"/>
              </a:ext>
            </a:extLst>
          </p:cNvPr>
          <p:cNvSpPr txBox="1"/>
          <p:nvPr/>
        </p:nvSpPr>
        <p:spPr>
          <a:xfrm>
            <a:off x="9875838" y="6083897"/>
            <a:ext cx="127635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61C4D3"/>
                </a:solidFill>
                <a:ea typeface="Calibri"/>
                <a:cs typeface="Calibri"/>
              </a:rPr>
              <a:t>(@H. </a:t>
            </a:r>
            <a:r>
              <a:rPr lang="en-GB" dirty="0">
                <a:solidFill>
                  <a:srgbClr val="61C4D3"/>
                </a:solidFill>
                <a:ea typeface="+mn-lt"/>
                <a:cs typeface="+mn-lt"/>
              </a:rPr>
              <a:t>Pahl</a:t>
            </a:r>
            <a:r>
              <a:rPr lang="en-GB" dirty="0">
                <a:solidFill>
                  <a:srgbClr val="61C4D3"/>
                </a:solidFill>
                <a:ea typeface="Calibri"/>
                <a:cs typeface="Calibri"/>
              </a:rPr>
              <a:t>)</a:t>
            </a:r>
            <a:r>
              <a:rPr lang="en-GB" dirty="0">
                <a:solidFill>
                  <a:srgbClr val="000000"/>
                </a:solidFill>
                <a:ea typeface="Calibri"/>
                <a:cs typeface="Calibri"/>
              </a:rPr>
              <a:t>​​</a:t>
            </a:r>
            <a:endParaRPr lang="en-GB" dirty="0"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39D8113D-7841-835A-B0EB-B4C85F603B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403" y="3479714"/>
            <a:ext cx="4739143" cy="25400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5570A5-4512-0350-92B3-754193987C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8403" y="676276"/>
            <a:ext cx="4739143" cy="269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9929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CDB319-8CEA-252C-7405-C3829BE55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27634A-7CC6-15C3-AC7E-C0163E386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4000" dirty="0"/>
              <a:t> PS performance monitoring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574A2E6-A524-98AE-71BB-30A38F3F15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3991735" cy="4608512"/>
          </a:xfrm>
        </p:spPr>
        <p:txBody>
          <a:bodyPr vert="horz" lIns="0" tIns="0" rIns="0" bIns="0" rtlCol="0" anchor="t">
            <a:normAutofit/>
          </a:bodyPr>
          <a:lstStyle/>
          <a:p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Cavities, magnets, kickers, etc. status monitored via UCAP</a:t>
            </a:r>
            <a:endParaRPr lang="en-GB" b="0" dirty="0"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Auto-resets in place for 10, 20, 40 and 80 MHz systems and KFA71 modules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Fruitful collaboration with RF and ABT experts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Auto-start in place for 20 MHz system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Triggered by LHC forewarning or presence of LHC type beam in the super cycle</a:t>
            </a:r>
            <a:endParaRPr lang="en-GB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E023AF-860E-2F53-D6D1-3B6CD3C50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2E8417D-4EA4-8D44-92E9-B0F925E54ABA}" type="datetime3">
              <a:rPr lang="en-US" smtClean="0"/>
              <a:t>9 December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437E7F-A6D1-B749-9391-CB76C8598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Automated beam scheduling and setup for LHC fillings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99157E-5E56-D33D-2268-7D0D7F545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24</a:t>
            </a:fld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F9385C9-6FD9-EF9E-5CAA-CE2E45EB2CB5}"/>
              </a:ext>
            </a:extLst>
          </p:cNvPr>
          <p:cNvSpPr txBox="1"/>
          <p:nvPr/>
        </p:nvSpPr>
        <p:spPr>
          <a:xfrm>
            <a:off x="9793061" y="6147302"/>
            <a:ext cx="199573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lvl="1">
              <a:lnSpc>
                <a:spcPct val="90000"/>
              </a:lnSpc>
              <a:spcBef>
                <a:spcPts val="1000"/>
              </a:spcBef>
            </a:pPr>
            <a:r>
              <a:rPr lang="en-GB" sz="1000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Status of PS performance monitoring</a:t>
            </a:r>
            <a:r>
              <a:rPr lang="en-GB" sz="1000" b="1" dirty="0"/>
              <a:t> 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FB2E480-AD57-8D9F-41D4-6B996925BB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0783" y="2375240"/>
            <a:ext cx="7247015" cy="31941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6FAF92-3A8E-BD20-B2D2-FE80A85524EB}"/>
              </a:ext>
            </a:extLst>
          </p:cNvPr>
          <p:cNvSpPr txBox="1"/>
          <p:nvPr/>
        </p:nvSpPr>
        <p:spPr>
          <a:xfrm>
            <a:off x="9239730" y="5252008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dirty="0">
                <a:solidFill>
                  <a:srgbClr val="61C4D3"/>
                </a:solidFill>
                <a:ea typeface="Calibri"/>
                <a:cs typeface="Calibri"/>
              </a:rPr>
              <a:t>(@R.</a:t>
            </a:r>
            <a:r>
              <a:rPr lang="en-GB" b="1" dirty="0">
                <a:solidFill>
                  <a:srgbClr val="61C4D3"/>
                </a:solidFill>
                <a:ea typeface="Calibri"/>
                <a:cs typeface="Calibri"/>
              </a:rPr>
              <a:t> </a:t>
            </a:r>
            <a:r>
              <a:rPr lang="en-GB" dirty="0">
                <a:solidFill>
                  <a:srgbClr val="61C4D3"/>
                </a:solidFill>
                <a:ea typeface="Calibri"/>
                <a:cs typeface="Calibri"/>
              </a:rPr>
              <a:t>Maillet et al.)</a:t>
            </a:r>
            <a:r>
              <a:rPr lang="en-GB" dirty="0">
                <a:solidFill>
                  <a:srgbClr val="000000"/>
                </a:solidFill>
                <a:ea typeface="Calibri"/>
                <a:cs typeface="Calibri"/>
              </a:rPr>
              <a:t>​​</a:t>
            </a:r>
            <a:endParaRPr lang="en-GB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" name="Content Placeholder 11">
            <a:extLst>
              <a:ext uri="{FF2B5EF4-FFF2-40B4-BE49-F238E27FC236}">
                <a16:creationId xmlns:a16="http://schemas.microsoft.com/office/drawing/2014/main" id="{DFB0633C-730D-5587-672A-8FFFA30AB526}"/>
              </a:ext>
            </a:extLst>
          </p:cNvPr>
          <p:cNvSpPr txBox="1">
            <a:spLocks/>
          </p:cNvSpPr>
          <p:nvPr/>
        </p:nvSpPr>
        <p:spPr>
          <a:xfrm>
            <a:off x="407986" y="1399598"/>
            <a:ext cx="6416884" cy="45662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PS performance monitoring developments</a:t>
            </a:r>
            <a:endParaRPr lang="en-GB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27281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6A1FF8-2E43-FAC4-71DC-B8D2A811FE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75B66-450C-205A-1386-CE461ECDD1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600" b="0" dirty="0"/>
              <a:t>Outlook</a:t>
            </a:r>
            <a:endParaRPr lang="en-GB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924121-4020-BBFF-8C22-16BF9FFDF7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0" dirty="0"/>
              <a:t>Future plans and missing pieces across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419B8-C30E-41F7-2D39-937834F30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1941-B56A-E84F-818F-533389318C16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40878-F611-EC84-738F-1476B9BCB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D2922-DE7D-79A5-7FB9-FDD0FBA19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16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BA689F-878F-EC39-BAB8-52D489FCDF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250C106A-DE4D-FF77-D0DC-A7985E9555BE}"/>
              </a:ext>
            </a:extLst>
          </p:cNvPr>
          <p:cNvCxnSpPr>
            <a:cxnSpLocks/>
            <a:stCxn id="9" idx="1"/>
            <a:endCxn id="7" idx="2"/>
          </p:cNvCxnSpPr>
          <p:nvPr/>
        </p:nvCxnSpPr>
        <p:spPr>
          <a:xfrm rot="10800000">
            <a:off x="3128610" y="3745294"/>
            <a:ext cx="2720622" cy="1943400"/>
          </a:xfrm>
          <a:prstGeom prst="bentConnector2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8015DD50-B220-97D0-FF9D-6A760F6EB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Putting things together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CABFB-449E-7BDA-3B65-A241A1092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877A3-D9E7-CD4C-A4F0-935D171457F4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475FD-65C5-3555-9C80-ABC3EB3B8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DADA07-D369-8C8B-FA11-6C7A5814D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4BCA04B2-0965-A78E-A1C9-AF3B4EB1EA25}"/>
              </a:ext>
            </a:extLst>
          </p:cNvPr>
          <p:cNvSpPr/>
          <p:nvPr/>
        </p:nvSpPr>
        <p:spPr>
          <a:xfrm>
            <a:off x="407988" y="1727200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Prepare injectors to filling scheme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50B7B56-C2CB-2658-43CB-BB28F84FF8CD}"/>
              </a:ext>
            </a:extLst>
          </p:cNvPr>
          <p:cNvSpPr/>
          <p:nvPr/>
        </p:nvSpPr>
        <p:spPr>
          <a:xfrm>
            <a:off x="2221736" y="2868994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600" dirty="0"/>
              <a:t>Longitudinal beam quality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C211DBD-9288-7337-3961-AAAC670ADCCB}"/>
              </a:ext>
            </a:extLst>
          </p:cNvPr>
          <p:cNvSpPr/>
          <p:nvPr/>
        </p:nvSpPr>
        <p:spPr>
          <a:xfrm>
            <a:off x="4035484" y="4076096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600" dirty="0"/>
              <a:t>Transverse beam quality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1DB39C5-8F46-4C66-F953-3982468CE308}"/>
              </a:ext>
            </a:extLst>
          </p:cNvPr>
          <p:cNvSpPr/>
          <p:nvPr/>
        </p:nvSpPr>
        <p:spPr>
          <a:xfrm>
            <a:off x="5849232" y="5250544"/>
            <a:ext cx="1813748" cy="876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600" dirty="0"/>
              <a:t>Transfer Line </a:t>
            </a:r>
            <a:endParaRPr lang="en-GB" sz="1600" dirty="0">
              <a:ea typeface="Calibri"/>
              <a:cs typeface="Calibri"/>
            </a:endParaRP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A18CF00F-7D8F-A89D-C3FD-6C61D3F734B3}"/>
              </a:ext>
            </a:extLst>
          </p:cNvPr>
          <p:cNvCxnSpPr>
            <a:cxnSpLocks/>
            <a:stCxn id="2" idx="3"/>
            <a:endCxn id="7" idx="0"/>
          </p:cNvCxnSpPr>
          <p:nvPr/>
        </p:nvCxnSpPr>
        <p:spPr>
          <a:xfrm>
            <a:off x="2221736" y="2165350"/>
            <a:ext cx="906874" cy="703644"/>
          </a:xfrm>
          <a:prstGeom prst="bentConnector2">
            <a:avLst/>
          </a:prstGeom>
          <a:ln w="12700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52AE53BB-74F6-E447-DFD7-839EA81CBF9C}"/>
              </a:ext>
            </a:extLst>
          </p:cNvPr>
          <p:cNvCxnSpPr>
            <a:cxnSpLocks/>
            <a:stCxn id="7" idx="3"/>
            <a:endCxn id="8" idx="0"/>
          </p:cNvCxnSpPr>
          <p:nvPr/>
        </p:nvCxnSpPr>
        <p:spPr>
          <a:xfrm>
            <a:off x="4035484" y="3307144"/>
            <a:ext cx="906874" cy="768952"/>
          </a:xfrm>
          <a:prstGeom prst="bentConnector2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C6827DC9-2584-2628-74E5-084AE002B84E}"/>
              </a:ext>
            </a:extLst>
          </p:cNvPr>
          <p:cNvCxnSpPr>
            <a:cxnSpLocks/>
            <a:stCxn id="8" idx="3"/>
            <a:endCxn id="9" idx="0"/>
          </p:cNvCxnSpPr>
          <p:nvPr/>
        </p:nvCxnSpPr>
        <p:spPr>
          <a:xfrm>
            <a:off x="5849232" y="4514246"/>
            <a:ext cx="906874" cy="736298"/>
          </a:xfrm>
          <a:prstGeom prst="bentConnector2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449E06E-2119-8938-C7AB-E5C470BED224}"/>
              </a:ext>
            </a:extLst>
          </p:cNvPr>
          <p:cNvSpPr txBox="1"/>
          <p:nvPr/>
        </p:nvSpPr>
        <p:spPr>
          <a:xfrm>
            <a:off x="4035484" y="2314996"/>
            <a:ext cx="106439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BCWLBO </a:t>
            </a:r>
          </a:p>
          <a:p>
            <a:pPr algn="l"/>
            <a:r>
              <a:rPr lang="en-GB" dirty="0"/>
              <a:t>+ UCAP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50C186-8D17-328A-EB19-E00EFADF5A89}"/>
              </a:ext>
            </a:extLst>
          </p:cNvPr>
          <p:cNvSpPr txBox="1"/>
          <p:nvPr/>
        </p:nvSpPr>
        <p:spPr>
          <a:xfrm>
            <a:off x="5849232" y="3522098"/>
            <a:ext cx="94897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BWSLIU </a:t>
            </a:r>
          </a:p>
          <a:p>
            <a:pPr algn="l"/>
            <a:r>
              <a:rPr lang="en-GB" dirty="0"/>
              <a:t>+ UCAP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922A7A-4680-6156-4F7B-995EDEE6DB2F}"/>
              </a:ext>
            </a:extLst>
          </p:cNvPr>
          <p:cNvSpPr txBox="1"/>
          <p:nvPr/>
        </p:nvSpPr>
        <p:spPr>
          <a:xfrm>
            <a:off x="7662980" y="4973545"/>
            <a:ext cx="109004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Auto-pilots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751C478-6EDE-2C36-E7E5-4CFF55948924}"/>
              </a:ext>
            </a:extLst>
          </p:cNvPr>
          <p:cNvSpPr/>
          <p:nvPr/>
        </p:nvSpPr>
        <p:spPr>
          <a:xfrm>
            <a:off x="7670505" y="1442010"/>
            <a:ext cx="3777488" cy="207492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GB" sz="2400" b="1" dirty="0">
                <a:solidFill>
                  <a:schemeClr val="accent3"/>
                </a:solidFill>
              </a:rPr>
              <a:t>Missing pieces:</a:t>
            </a:r>
            <a:endParaRPr lang="en-GB" sz="2400" b="1" dirty="0">
              <a:solidFill>
                <a:schemeClr val="accent3"/>
              </a:solidFill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3"/>
                </a:solidFill>
                <a:ea typeface="Calibri"/>
                <a:cs typeface="Calibri"/>
              </a:rPr>
              <a:t>One orchestrator to rule it all!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3"/>
                </a:solidFill>
                <a:ea typeface="Calibri"/>
                <a:cs typeface="Calibri"/>
              </a:rPr>
              <a:t>Cross machines metrics</a:t>
            </a:r>
            <a:endParaRPr lang="en-GB" sz="2400" dirty="0">
              <a:solidFill>
                <a:schemeClr val="accent3"/>
              </a:solidFill>
              <a:ea typeface="Calibri"/>
              <a:cs typeface="Calibri"/>
            </a:endParaRPr>
          </a:p>
          <a:p>
            <a:endParaRPr lang="en-GB" sz="2400" b="1" dirty="0">
              <a:solidFill>
                <a:schemeClr val="accent3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58299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47863-B4BD-9F49-6E19-AD8306D4E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4DE230-A3E2-9567-3129-9551839D6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294081"/>
            <a:ext cx="11376024" cy="1065742"/>
          </a:xfrm>
        </p:spPr>
        <p:txBody>
          <a:bodyPr anchor="t">
            <a:normAutofit fontScale="90000"/>
          </a:bodyPr>
          <a:lstStyle/>
          <a:p>
            <a:r>
              <a:rPr lang="en-GB" sz="4000" dirty="0"/>
              <a:t>Cross machines metrics: quality control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CD33D2C-45F2-5B6E-2B4D-2E36C044EA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439335"/>
            <a:ext cx="5847039" cy="4985658"/>
          </a:xfrm>
        </p:spPr>
        <p:txBody>
          <a:bodyPr vert="horz" lIns="0" tIns="0" rIns="0" bIns="0" rtlCol="0" anchor="t"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Link to post-mortem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Be able to reload data and reprocess it</a:t>
            </a:r>
          </a:p>
          <a:p>
            <a:endParaRPr lang="en-GB" sz="300" b="0" dirty="0"/>
          </a:p>
          <a:p>
            <a:r>
              <a:rPr lang="en-GB" i="1" dirty="0"/>
              <a:t>There is a need for a generic solution where we can collect information on the beam quality metrics across machines!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Online</a:t>
            </a:r>
            <a:r>
              <a:rPr lang="en-GB" b="0" dirty="0"/>
              <a:t> / NXCALS for data recovery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One shot every ~ 1BP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Event collector </a:t>
            </a:r>
            <a:r>
              <a:rPr lang="en-GB" dirty="0"/>
              <a:t>via identifier management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Should be a dynamic set of input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Data processing &amp; analysis could be done anywhere</a:t>
            </a:r>
            <a:endParaRPr lang="en-GB" b="0" dirty="0"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Visualize data from different machines on the same app (from PSB – LHC, PSB – North area, 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Ideally be able to reload data and reprocess it</a:t>
            </a:r>
          </a:p>
          <a:p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DA03D-C5A1-0505-E1FE-A8E1FE7F38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D407AF2-36D9-614A-9B05-832794229850}" type="datetime3">
              <a:rPr lang="en-US" smtClean="0"/>
              <a:t>9 December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7B9D4-0668-CCD1-0DD9-C04BFF326A0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Automated beam scheduling and setup for LHC fillings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1179C-498D-0D23-BFC7-E0F1DBC897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27</a:t>
            </a:fld>
            <a:endParaRPr lang="en-US"/>
          </a:p>
        </p:txBody>
      </p:sp>
      <p:pic>
        <p:nvPicPr>
          <p:cNvPr id="16" name="Picture Placeholder 15" descr="A screenshot of a computer&#10;&#10;Description automatically generated">
            <a:extLst>
              <a:ext uri="{FF2B5EF4-FFF2-40B4-BE49-F238E27FC236}">
                <a16:creationId xmlns:a16="http://schemas.microsoft.com/office/drawing/2014/main" id="{748A0D9F-0582-1CD2-CD48-CEE7C309115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3378" b="3378"/>
          <a:stretch/>
        </p:blipFill>
        <p:spPr>
          <a:xfrm>
            <a:off x="6494036" y="1439335"/>
            <a:ext cx="5453276" cy="2167130"/>
          </a:xfrm>
        </p:spPr>
      </p:pic>
      <p:pic>
        <p:nvPicPr>
          <p:cNvPr id="7" name="Picture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97000062-0359-7276-8088-1DF61CB38DE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22441" b="22441"/>
          <a:stretch>
            <a:fillRect/>
          </a:stretch>
        </p:blipFill>
        <p:spPr>
          <a:xfrm>
            <a:off x="6494036" y="3816775"/>
            <a:ext cx="5453276" cy="216713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85AF835-B9A1-092D-EEE6-DE851CC5B351}"/>
              </a:ext>
            </a:extLst>
          </p:cNvPr>
          <p:cNvSpPr txBox="1"/>
          <p:nvPr/>
        </p:nvSpPr>
        <p:spPr>
          <a:xfrm>
            <a:off x="352706" y="984351"/>
            <a:ext cx="7861370" cy="38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100" b="1" dirty="0">
                <a:solidFill>
                  <a:schemeClr val="tx2">
                    <a:lumMod val="50000"/>
                  </a:schemeClr>
                </a:solidFill>
              </a:rPr>
              <a:t>Current setup (SPS QC | LHC IQC) not suitable enough for PS/PSB</a:t>
            </a:r>
          </a:p>
        </p:txBody>
      </p:sp>
    </p:spTree>
    <p:extLst>
      <p:ext uri="{BB962C8B-B14F-4D97-AF65-F5344CB8AC3E}">
        <p14:creationId xmlns:p14="http://schemas.microsoft.com/office/powerpoint/2010/main" val="19951641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FC194C-F5EE-16B6-FC50-2C18062A6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1E326D-3257-BE78-6A17-9F739DB5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/>
              <a:t>Orchestrator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672DA26-F070-CE16-8CAD-DB9E3F66A8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272210"/>
            <a:ext cx="10699559" cy="4916556"/>
          </a:xfrm>
        </p:spPr>
        <p:txBody>
          <a:bodyPr vert="horz" lIns="0" tIns="0" rIns="0" bIns="0" rtlCol="0" anchor="t"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b="0" dirty="0"/>
              <a:t>Instance on top of all machines (state machine)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This the “Brain” of the procedure</a:t>
            </a:r>
          </a:p>
          <a:p>
            <a:pPr marL="990900" lvl="2" indent="-342900"/>
            <a:r>
              <a:rPr lang="en-GB" sz="1800" b="0" dirty="0"/>
              <a:t>Knows all the optimization steps required</a:t>
            </a:r>
          </a:p>
          <a:p>
            <a:pPr marL="990900" lvl="2" indent="-342900"/>
            <a:r>
              <a:rPr lang="en-GB" sz="1800" b="0" dirty="0"/>
              <a:t>Keep track on where it is on the seq</a:t>
            </a:r>
            <a:r>
              <a:rPr lang="en-GB" sz="1800" dirty="0"/>
              <a:t>uence of tasks</a:t>
            </a:r>
            <a:endParaRPr lang="en-GB" sz="1800" b="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b="0" dirty="0"/>
              <a:t>Launch UCAP/scripts/auto-reset processes on the fly</a:t>
            </a:r>
            <a:endParaRPr lang="en-GB" sz="2400" b="0" dirty="0">
              <a:ea typeface="Calibri"/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b="0" dirty="0"/>
              <a:t>Launch task in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Parallel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Sequentially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Beam coupling to the next machine once success criteria </a:t>
            </a:r>
            <a:endParaRPr lang="en-GB" sz="2400" b="0" dirty="0">
              <a:ea typeface="Calibri"/>
              <a:cs typeface="Calibri"/>
            </a:endParaRPr>
          </a:p>
          <a:p>
            <a:pPr marL="666750" lvl="1" indent="-323850">
              <a:buFont typeface="Arial" panose="020B0604020202020204" pitchFamily="34" charset="0"/>
              <a:buChar char="•"/>
            </a:pPr>
            <a:r>
              <a:rPr lang="en-GB" dirty="0">
                <a:ea typeface="Calibri"/>
                <a:cs typeface="Calibri"/>
              </a:rPr>
              <a:t>Able to </a:t>
            </a:r>
            <a:r>
              <a:rPr lang="en-GB" b="1" dirty="0">
                <a:ea typeface="Calibri"/>
                <a:cs typeface="Calibri"/>
              </a:rPr>
              <a:t>restart</a:t>
            </a:r>
            <a:r>
              <a:rPr lang="en-GB" dirty="0">
                <a:ea typeface="Calibri"/>
                <a:cs typeface="Calibri"/>
              </a:rPr>
              <a:t> </a:t>
            </a:r>
            <a:r>
              <a:rPr lang="en-GB" b="1" dirty="0">
                <a:ea typeface="Calibri"/>
                <a:cs typeface="Calibri"/>
              </a:rPr>
              <a:t>processes</a:t>
            </a:r>
            <a:r>
              <a:rPr lang="en-GB" dirty="0">
                <a:ea typeface="Calibri"/>
                <a:cs typeface="Calibri"/>
              </a:rPr>
              <a:t> if conditions are degraded</a:t>
            </a:r>
          </a:p>
          <a:p>
            <a:pPr marL="666750" lvl="1" indent="-323850">
              <a:buFont typeface="Arial" panose="020B0604020202020204" pitchFamily="34" charset="0"/>
              <a:buChar char="•"/>
            </a:pPr>
            <a:r>
              <a:rPr lang="en-GB" dirty="0">
                <a:ea typeface="Calibri"/>
                <a:cs typeface="Calibri"/>
              </a:rPr>
              <a:t>Inhibit beam production</a:t>
            </a:r>
          </a:p>
          <a:p>
            <a:pPr marL="342900" indent="-323850">
              <a:buFont typeface="Arial" panose="020B0604020202020204" pitchFamily="34" charset="0"/>
              <a:buChar char="•"/>
            </a:pPr>
            <a:r>
              <a:rPr lang="en-GB" sz="2400" b="0" dirty="0">
                <a:ea typeface="Calibri"/>
                <a:cs typeface="Calibri"/>
              </a:rPr>
              <a:t>Have its own GUI to monitor the optimization advancements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A0000-5B63-459E-BE4F-2314DF768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D407AF2-36D9-614A-9B05-832794229850}" type="datetime3">
              <a:rPr lang="en-US" smtClean="0"/>
              <a:t>9 December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F3EDC-17FF-A8E8-0AD6-AB2ED8286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Automated beam scheduling and setup for LHC fillings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6F6A5-E15A-2BEA-BBDC-A206F7D51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8090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ECB1B2-F719-2C03-AE8E-5B4C936DAC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1FBEFC-09E9-60DB-CFC6-470693119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en-GB" dirty="0"/>
              <a:t>Next steps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F23BE35-0A33-E5A2-F713-3AEB46D278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>
            <a:normAutofit/>
          </a:bodyPr>
          <a:lstStyle/>
          <a:p>
            <a:pPr algn="ctr"/>
            <a:r>
              <a:rPr lang="en-GB" dirty="0"/>
              <a:t>WP1 </a:t>
            </a:r>
            <a:r>
              <a:rPr lang="en-GB" b="0" dirty="0"/>
              <a:t>- Dynamic Beam Scheduling</a:t>
            </a:r>
          </a:p>
          <a:p>
            <a:pPr algn="ctr"/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BA6C727-621B-F432-FF43-6BE8AEBEEB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>
            <a:normAutofit/>
          </a:bodyPr>
          <a:lstStyle/>
          <a:p>
            <a:pPr algn="ctr"/>
            <a:r>
              <a:rPr lang="en-GB" dirty="0"/>
              <a:t>WP2 </a:t>
            </a:r>
            <a:r>
              <a:rPr lang="en-GB" b="0" dirty="0"/>
              <a:t>- Automatic LHC Filling</a:t>
            </a:r>
            <a:endParaRPr lang="en-GB" b="0"/>
          </a:p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DB41D-48FE-7F3F-A881-25CB153058A7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AE877A3-D9E7-CD4C-A4F0-935D171457F4}" type="datetime3">
              <a:rPr lang="en-US" smtClean="0"/>
              <a:pPr>
                <a:spcAft>
                  <a:spcPts val="600"/>
                </a:spcAft>
              </a:pPr>
              <a:t>9 December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5F2E7-FF28-6D0A-8AB1-641DF85752A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Automated beam scheduling and setup for LHC fillings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BAAA3-E7DB-7236-580E-AF89286C138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29</a:t>
            </a:fld>
            <a:endParaRPr lang="en-US"/>
          </a:p>
        </p:txBody>
      </p:sp>
      <p:pic>
        <p:nvPicPr>
          <p:cNvPr id="21" name="Content Placeholder 6" descr="A screenshot of a project&#10;&#10;Description automatically generated">
            <a:extLst>
              <a:ext uri="{FF2B5EF4-FFF2-40B4-BE49-F238E27FC236}">
                <a16:creationId xmlns:a16="http://schemas.microsoft.com/office/drawing/2014/main" id="{7013D939-EF57-B367-94C2-B1799B15E60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269" r="2269"/>
          <a:stretch/>
        </p:blipFill>
        <p:spPr>
          <a:noFill/>
        </p:spPr>
      </p:pic>
      <p:pic>
        <p:nvPicPr>
          <p:cNvPr id="22" name="Picture Placeholder 14" descr="A screenshot of a computer&#10;&#10;Description automatically generated">
            <a:extLst>
              <a:ext uri="{FF2B5EF4-FFF2-40B4-BE49-F238E27FC236}">
                <a16:creationId xmlns:a16="http://schemas.microsoft.com/office/drawing/2014/main" id="{9C9EFA6F-1C72-2030-6DC1-410D1C62614B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1015" b="1015"/>
          <a:stretch/>
        </p:blipFill>
        <p:spPr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2685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F3DBF9-A22E-AE56-49E8-CCF707B6FF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DDBCF5-64F5-CD16-E6F0-7F2057A57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A5698D-820D-E5FC-FF60-0C1E61B4A2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GB" sz="2400" dirty="0"/>
              <a:t>Main progress coming from the Efficient Particle Accelerator project (EPA):</a:t>
            </a:r>
          </a:p>
          <a:p>
            <a:pPr marL="0" indent="0">
              <a:buNone/>
            </a:pPr>
            <a:endParaRPr lang="en-GB" sz="2400" u="sng" dirty="0"/>
          </a:p>
          <a:p>
            <a:r>
              <a:rPr lang="en-GB" sz="2400" b="0" dirty="0">
                <a:ea typeface="+mn-lt"/>
                <a:cs typeface="+mn-lt"/>
              </a:rPr>
              <a:t>The focus is on automation to increase efficiency, reproducibility, flexibility, and margins for operation </a:t>
            </a:r>
            <a:r>
              <a:rPr lang="en-GB" sz="2400" b="0" dirty="0"/>
              <a:t> 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WP1 </a:t>
            </a:r>
            <a:r>
              <a:rPr lang="en-GB" sz="2400" b="0" dirty="0"/>
              <a:t>- Dynamic Beam Scheduling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WP2 </a:t>
            </a:r>
            <a:r>
              <a:rPr lang="en-GB" sz="2400" b="0" dirty="0"/>
              <a:t>- Automated LHC Filling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WP5</a:t>
            </a:r>
            <a:r>
              <a:rPr lang="en-GB" sz="2400" b="0" dirty="0"/>
              <a:t> - Next Generation Sequencer</a:t>
            </a:r>
          </a:p>
          <a:p>
            <a:endParaRPr lang="en-GB" sz="2000" b="0" dirty="0">
              <a:hlinkClick r:id="rId2"/>
            </a:endParaRPr>
          </a:p>
          <a:p>
            <a:r>
              <a:rPr lang="en-GB" sz="1050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EPA Mini-Workshop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BB559-77CC-CB62-8D1D-EC217103AA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AAD067F-DFBE-A64C-AC6F-96B7225FEF53}" type="datetime3">
              <a:rPr lang="en-US" smtClean="0"/>
              <a:pPr>
                <a:spcAft>
                  <a:spcPts val="600"/>
                </a:spcAft>
              </a:pPr>
              <a:t>9 December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1829E-0616-BFF7-A933-D1A220A89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Amaury Beeckman | Automated beam scheduling and setup for LHC fillings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AE997-F2AB-97BD-8F61-CB1B4EB73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F5E3F6-A3AD-8122-B509-F80D488C10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461504"/>
            <a:ext cx="5659222" cy="288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2207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EE0B310-0B56-6EEA-6732-6980FC2D1CFF}"/>
              </a:ext>
            </a:extLst>
          </p:cNvPr>
          <p:cNvGrpSpPr/>
          <p:nvPr/>
        </p:nvGrpSpPr>
        <p:grpSpPr>
          <a:xfrm>
            <a:off x="2279576" y="1473926"/>
            <a:ext cx="7632847" cy="1955074"/>
            <a:chOff x="3178629" y="2148057"/>
            <a:chExt cx="7632847" cy="1955074"/>
          </a:xfrm>
        </p:grpSpPr>
        <p:pic>
          <p:nvPicPr>
            <p:cNvPr id="3" name="Graphic 2" descr="Question Mark with solid fill">
              <a:extLst>
                <a:ext uri="{FF2B5EF4-FFF2-40B4-BE49-F238E27FC236}">
                  <a16:creationId xmlns:a16="http://schemas.microsoft.com/office/drawing/2014/main" id="{7E0680A2-FB22-B052-5B5A-4C5DBB0D5E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56402" y="2148057"/>
              <a:ext cx="1955074" cy="1955074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6610419-5341-8166-7F10-29146580A207}"/>
                </a:ext>
              </a:extLst>
            </p:cNvPr>
            <p:cNvSpPr txBox="1"/>
            <p:nvPr/>
          </p:nvSpPr>
          <p:spPr>
            <a:xfrm>
              <a:off x="3178629" y="2625803"/>
              <a:ext cx="5677773" cy="147732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4800" dirty="0"/>
                <a:t>Thank you for listening</a:t>
              </a:r>
            </a:p>
            <a:p>
              <a:pPr algn="l"/>
              <a:r>
                <a:rPr lang="en-GB" sz="4800" dirty="0"/>
                <a:t>Any questions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23DC4-8D26-A7A0-E05A-B924FCC905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600" b="0" dirty="0"/>
              <a:t>Dynamic allocation of cycles in the super-cycle</a:t>
            </a:r>
            <a:endParaRPr lang="en-GB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A7E0AD-E3A7-7F33-48D8-2E73D1B316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Optimize beam delivery for “physics” users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5A02B3-51ED-2F26-F1B7-BAF68B9DC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1941-B56A-E84F-818F-533389318C16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6206F-9241-0C46-CFFF-F9062A02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7F2C1-A75A-A834-5295-DE5D78DF6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767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9CBB27-89D9-B987-80E9-AF3B46957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62C1FE-163A-2E81-D8A7-E4636B257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Dynamic Beam Scheduling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A48EAE-2C7D-6892-1B1A-5D8C4478785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GB" sz="2400" dirty="0"/>
              <a:t>Automatic configuration of the super-cycle composition to optimize physics</a:t>
            </a:r>
          </a:p>
          <a:p>
            <a:pPr marL="0" indent="0">
              <a:buNone/>
            </a:pP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Schedule beams based on user requests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Trigger a new BCD proposition at change of requests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Incorporate constraints according to the needs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Flexible algorithm with the aim of providing stable and reproducible performance for physics users</a:t>
            </a:r>
          </a:p>
          <a:p>
            <a:pPr marL="0" indent="0">
              <a:buNone/>
            </a:pP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82076-0135-8928-C2E2-4EDFF8637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BFDC-1283-F94B-9A62-EF30BCC1EB1F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A92A8-A4CA-0765-332A-411783548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CE43AD-F273-D251-057B-8023D344E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7806E7-CED8-557C-2DEE-0100BB8532AB}"/>
              </a:ext>
            </a:extLst>
          </p:cNvPr>
          <p:cNvSpPr txBox="1"/>
          <p:nvPr/>
        </p:nvSpPr>
        <p:spPr>
          <a:xfrm>
            <a:off x="9956270" y="6201861"/>
            <a:ext cx="1553310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GB" sz="1000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Reference Link</a:t>
            </a:r>
            <a:r>
              <a:rPr lang="en-GB" sz="1000" b="1" dirty="0"/>
              <a:t> @F. </a:t>
            </a:r>
            <a:r>
              <a:rPr lang="en-GB" sz="1000" b="1" dirty="0" err="1"/>
              <a:t>Irannejad</a:t>
            </a:r>
            <a:endParaRPr lang="en-GB" sz="1000" b="1" dirty="0"/>
          </a:p>
        </p:txBody>
      </p:sp>
      <p:pic>
        <p:nvPicPr>
          <p:cNvPr id="11" name="Picture Placeholder 15" descr="A screenshot of a computer&#10;&#10;Description automatically generated">
            <a:extLst>
              <a:ext uri="{FF2B5EF4-FFF2-40B4-BE49-F238E27FC236}">
                <a16:creationId xmlns:a16="http://schemas.microsoft.com/office/drawing/2014/main" id="{FC65134F-1DF9-D3BC-D0D1-DA9B3EDD8FE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rcRect t="3780" b="3780"/>
          <a:stretch>
            <a:fillRect/>
          </a:stretch>
        </p:blipFill>
        <p:spPr>
          <a:xfrm>
            <a:off x="6167440" y="2145635"/>
            <a:ext cx="5611813" cy="3776610"/>
          </a:xfrm>
          <a:prstGeom prst="rect">
            <a:avLst/>
          </a:prstGeom>
        </p:spPr>
      </p:pic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264079F6-F9EE-ABF9-45B4-7F45DBEF242D}"/>
              </a:ext>
            </a:extLst>
          </p:cNvPr>
          <p:cNvSpPr txBox="1">
            <a:spLocks/>
          </p:cNvSpPr>
          <p:nvPr/>
        </p:nvSpPr>
        <p:spPr>
          <a:xfrm>
            <a:off x="6172200" y="1604966"/>
            <a:ext cx="5616575" cy="65563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Hardware Settings Panel </a:t>
            </a:r>
          </a:p>
        </p:txBody>
      </p:sp>
    </p:spTree>
    <p:extLst>
      <p:ext uri="{BB962C8B-B14F-4D97-AF65-F5344CB8AC3E}">
        <p14:creationId xmlns:p14="http://schemas.microsoft.com/office/powerpoint/2010/main" val="3786342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758AD5-553D-2B23-7CAE-4331D77D83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67F48D-BBAB-0023-376D-570CC9F5D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Dynamic Beam Scheduling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847D220-4345-09CF-328D-1179CA4760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10867564" cy="668337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First stage: automated scheduling of PSB and PS beams based on an SPS template</a:t>
            </a: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F290CC-CCA3-0BFE-C02E-1D950A5BE42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FA6ADE9-43D1-7349-8FFF-F31266E4F4ED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6E4721-DDC8-CC2A-470F-A105745D672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76333-55D1-AD98-322C-56F7039BCFA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EE5D108B-C9F4-CB79-F5BB-4CCFA08A17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2260600"/>
            <a:ext cx="11375706" cy="37691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FB9A68-E0CD-7E1A-62AC-4456EE09F073}"/>
              </a:ext>
            </a:extLst>
          </p:cNvPr>
          <p:cNvSpPr txBox="1"/>
          <p:nvPr/>
        </p:nvSpPr>
        <p:spPr>
          <a:xfrm>
            <a:off x="9956270" y="6201861"/>
            <a:ext cx="1582164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GB" sz="1000" b="1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Reference Link</a:t>
            </a:r>
            <a:r>
              <a:rPr lang="en-GB" sz="1000" b="1" dirty="0"/>
              <a:t> @F. </a:t>
            </a:r>
            <a:r>
              <a:rPr lang="en-GB" sz="1000" b="1" dirty="0" err="1"/>
              <a:t>Irannejad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1556399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B56125-9962-FF6F-DCED-27745FDBE3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572228-BDB0-C9AE-26BB-483265B33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Dynamic Beam Scheduling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3E2F8E24-0489-17E8-94F4-BF4771CAC92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GB" sz="2400" dirty="0"/>
              <a:t>Next steps</a:t>
            </a:r>
          </a:p>
          <a:p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Evolve framework and test algorithm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Launch in operation early 2025 to gain experience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Adding constraints in the current solution</a:t>
            </a:r>
          </a:p>
          <a:p>
            <a:pPr marL="647700" lvl="2" indent="-323850"/>
            <a:r>
              <a:rPr lang="en-GB" dirty="0"/>
              <a:t>Exploring constraint programming</a:t>
            </a:r>
          </a:p>
          <a:p>
            <a:pPr marL="647700" lvl="2" indent="-323850"/>
            <a:r>
              <a:rPr lang="en-GB" b="0" dirty="0"/>
              <a:t>In terms of accepted previous cycles / </a:t>
            </a:r>
            <a:r>
              <a:rPr lang="en-GB" dirty="0"/>
              <a:t>requests</a:t>
            </a:r>
            <a:r>
              <a:rPr lang="en-GB" b="0" dirty="0"/>
              <a:t> for equidistant </a:t>
            </a:r>
            <a:r>
              <a:rPr lang="en-GB" dirty="0"/>
              <a:t>spacing in </a:t>
            </a:r>
            <a:r>
              <a:rPr lang="en-GB" b="0" dirty="0" err="1"/>
              <a:t>supercycle</a:t>
            </a:r>
            <a:endParaRPr lang="en-GB" b="0" dirty="0">
              <a:ea typeface="Calibri" panose="020F0502020204030204"/>
              <a:cs typeface="Calibri" panose="020F050202020403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Add SPS &amp; LEIR in the dynamic scheduling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Deal with AD request and discuss concept of LHC </a:t>
            </a:r>
            <a:r>
              <a:rPr lang="en-GB" b="0" dirty="0" err="1"/>
              <a:t>mastership</a:t>
            </a:r>
            <a:endParaRPr lang="en-GB" b="0" dirty="0"/>
          </a:p>
          <a:p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A0A4E-CDAD-2202-5115-DE92F7F3A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47A2-3A96-B748-B8B9-2EED7AE3AF33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839F6-E6D8-8E8E-E084-946498A19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D49109-E6F4-3F30-E3B5-A5E06537C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0" name="Content Placeholder 15" descr="A screenshot of a project&#10;&#10;Description automatically generated">
            <a:extLst>
              <a:ext uri="{FF2B5EF4-FFF2-40B4-BE49-F238E27FC236}">
                <a16:creationId xmlns:a16="http://schemas.microsoft.com/office/drawing/2014/main" id="{199FC4BC-13E0-7F2E-DEF4-EDE019DC7F1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94783" y="2185425"/>
            <a:ext cx="5188185" cy="34934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720F597-C2F5-DB5E-12DE-B2A1912185A3}"/>
              </a:ext>
            </a:extLst>
          </p:cNvPr>
          <p:cNvSpPr txBox="1"/>
          <p:nvPr/>
        </p:nvSpPr>
        <p:spPr>
          <a:xfrm>
            <a:off x="9956270" y="6201861"/>
            <a:ext cx="1553310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GB" sz="1000" b="1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Reference Link</a:t>
            </a:r>
            <a:r>
              <a:rPr lang="en-GB" sz="1000" b="1" dirty="0"/>
              <a:t> @F. </a:t>
            </a:r>
            <a:r>
              <a:rPr lang="en-GB" sz="1000" b="1" dirty="0" err="1"/>
              <a:t>Irannejad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2206716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63255D-A8E1-1F12-0849-8486FBA211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63BE9-6427-CCD7-510B-8F8C6CF133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600" b="0" dirty="0"/>
              <a:t>Automated LHC Filling</a:t>
            </a:r>
            <a:endParaRPr lang="en-GB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30AC1F-5EDB-0CB8-070B-4E934121A9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0" dirty="0"/>
              <a:t>What are the key components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31C30-DF22-91DA-B1F2-185606AF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1941-B56A-E84F-818F-533389318C16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E173B8-8C3E-74FC-7094-EBF649246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2232-FE86-BC91-D994-CE05231BE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913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C94BF8-85BE-16FD-20AD-C158582EE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669217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The ability to fill the LHC without human intervention to improve efficiency, reproducibility and performance </a:t>
            </a:r>
          </a:p>
          <a:p>
            <a:pPr marL="0" indent="0" algn="ctr">
              <a:buNone/>
            </a:pPr>
            <a:endParaRPr lang="en-GB" sz="2800" u="sng" dirty="0"/>
          </a:p>
          <a:p>
            <a:r>
              <a:rPr lang="en-GB" sz="2400" b="0" dirty="0"/>
              <a:t>Dynamic allocation of dedicated cycles in the super-cycle</a:t>
            </a:r>
          </a:p>
          <a:p>
            <a:pPr lvl="1"/>
            <a:r>
              <a:rPr lang="en-GB" sz="2000" dirty="0"/>
              <a:t>Make room for LHC cycles during the preparation stage in the injectors and the actual filling </a:t>
            </a:r>
          </a:p>
          <a:p>
            <a:r>
              <a:rPr lang="en-GB" sz="2400" b="0" dirty="0"/>
              <a:t>Continuous monitoring of beam quality</a:t>
            </a:r>
          </a:p>
          <a:p>
            <a:pPr lvl="1"/>
            <a:r>
              <a:rPr lang="en-GB" sz="2000" dirty="0"/>
              <a:t>Longitudinal &amp; transverse beam quality metrics in the synchrotrons and transfer lines</a:t>
            </a:r>
          </a:p>
          <a:p>
            <a:pPr lvl="1"/>
            <a:r>
              <a:rPr lang="en-GB" sz="2000" dirty="0"/>
              <a:t>Equipment status</a:t>
            </a:r>
          </a:p>
          <a:p>
            <a:r>
              <a:rPr lang="en-GB" sz="2400" b="0" dirty="0"/>
              <a:t>Implementation of automatic procedures for orchestration, optimization and recovery</a:t>
            </a:r>
          </a:p>
          <a:p>
            <a:pPr lvl="1"/>
            <a:r>
              <a:rPr lang="en-GB" sz="2000" dirty="0"/>
              <a:t>Improvement of beam and equipment performance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33095C-36F7-F672-D3E0-EBB5674DE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aim of automated LHC Filling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1BE2B-4491-7D42-3FBA-CC26ED5FF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067F-DFBE-A64C-AC6F-96B7225FEF53}" type="datetime3">
              <a:rPr lang="en-US" smtClean="0"/>
              <a:t>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FE904D-914F-245B-5879-8BFDA9E9D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Amaury Beeckman | Automated beam scheduling and setup for LHC fillings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77F17-AAC7-F01D-50AC-AE771F0BA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010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11205</TotalTime>
  <Words>2039</Words>
  <Application>Microsoft Macintosh PowerPoint</Application>
  <PresentationFormat>Widescreen</PresentationFormat>
  <Paragraphs>408</Paragraphs>
  <Slides>30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Liberation Sans</vt:lpstr>
      <vt:lpstr>Symbol</vt:lpstr>
      <vt:lpstr>Wingdings</vt:lpstr>
      <vt:lpstr>Office Theme</vt:lpstr>
      <vt:lpstr>Dynamic beam scheduling and automated LHC filling Status of the EPA WPs</vt:lpstr>
      <vt:lpstr>Outline</vt:lpstr>
      <vt:lpstr>Introduction</vt:lpstr>
      <vt:lpstr>Dynamic allocation of cycles in the super-cycle</vt:lpstr>
      <vt:lpstr>Dynamic Beam Scheduling</vt:lpstr>
      <vt:lpstr>Dynamic Beam Scheduling</vt:lpstr>
      <vt:lpstr>Dynamic Beam Scheduling</vt:lpstr>
      <vt:lpstr>Automated LHC Filling</vt:lpstr>
      <vt:lpstr>What is the aim of automated LHC Filling</vt:lpstr>
      <vt:lpstr>Information/forewarning from the LHC</vt:lpstr>
      <vt:lpstr>Automated LHC Filling Booster</vt:lpstr>
      <vt:lpstr>Automated LHC Filling PS</vt:lpstr>
      <vt:lpstr>LHC filling flowchart SPS</vt:lpstr>
      <vt:lpstr>Observable and metrics</vt:lpstr>
      <vt:lpstr>New longitudinal acquisition layer needed </vt:lpstr>
      <vt:lpstr>Enabler of longitudinal beam quality monitoring and optimization</vt:lpstr>
      <vt:lpstr>PS – LHC Double/Triple splitting</vt:lpstr>
      <vt:lpstr>Monitoring all along the injector’s chain LHC INDIV beam – automated tomography</vt:lpstr>
      <vt:lpstr>Wire scanner application</vt:lpstr>
      <vt:lpstr>Trajectory auto-pilot</vt:lpstr>
      <vt:lpstr>Online Monitoring</vt:lpstr>
      <vt:lpstr>PS – Bunch Shape Measurement</vt:lpstr>
      <vt:lpstr>PS – SPS vistar</vt:lpstr>
      <vt:lpstr> PS performance monitoring</vt:lpstr>
      <vt:lpstr>Outlook</vt:lpstr>
      <vt:lpstr>Putting things together</vt:lpstr>
      <vt:lpstr>Cross machines metrics: quality control  </vt:lpstr>
      <vt:lpstr>Orchestrator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Amaury Beeckman</dc:creator>
  <cp:lastModifiedBy>Amaury Beeckman</cp:lastModifiedBy>
  <cp:revision>264</cp:revision>
  <dcterms:created xsi:type="dcterms:W3CDTF">2024-11-27T09:02:53Z</dcterms:created>
  <dcterms:modified xsi:type="dcterms:W3CDTF">2024-12-11T13:15:57Z</dcterms:modified>
</cp:coreProperties>
</file>