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2"/>
    <p:sldId id="257" r:id="rId3"/>
    <p:sldId id="258" r:id="rId4"/>
    <p:sldId id="259" r:id="rId5"/>
    <p:sldId id="309" r:id="rId6"/>
    <p:sldId id="261" r:id="rId7"/>
    <p:sldId id="316" r:id="rId8"/>
    <p:sldId id="276" r:id="rId9"/>
    <p:sldId id="277" r:id="rId10"/>
    <p:sldId id="262" r:id="rId11"/>
    <p:sldId id="308" r:id="rId12"/>
    <p:sldId id="270" r:id="rId13"/>
    <p:sldId id="315" r:id="rId14"/>
    <p:sldId id="311" r:id="rId15"/>
    <p:sldId id="313" r:id="rId16"/>
    <p:sldId id="314" r:id="rId17"/>
    <p:sldId id="280" r:id="rId1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1pPr>
    <a:lvl2pPr marL="0" marR="0" indent="4572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2pPr>
    <a:lvl3pPr marL="0" marR="0" indent="9144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3pPr>
    <a:lvl4pPr marL="0" marR="0" indent="13716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4pPr>
    <a:lvl5pPr marL="0" marR="0" indent="18288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5pPr>
    <a:lvl6pPr marL="0" marR="0" indent="22860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6pPr>
    <a:lvl7pPr marL="0" marR="0" indent="27432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7pPr>
    <a:lvl8pPr marL="0" marR="0" indent="32004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8pPr>
    <a:lvl9pPr marL="0" marR="0" indent="36576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66B8"/>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D1CC"/>
          </a:solidFill>
        </a:fill>
      </a:tcStyle>
    </a:wholeTbl>
    <a:band2H>
      <a:tcTxStyle/>
      <a:tcStyle>
        <a:tcBdr/>
        <a:fill>
          <a:solidFill>
            <a:srgbClr val="F9E9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DD3"/>
          </a:solidFill>
        </a:fill>
      </a:tcStyle>
    </a:wholeTbl>
    <a:band2H>
      <a:tcTxStyle/>
      <a:tcStyle>
        <a:tcBdr/>
        <a:fill>
          <a:solidFill>
            <a:srgbClr val="E7E8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33"/>
    <p:restoredTop sz="94744"/>
  </p:normalViewPr>
  <p:slideViewPr>
    <p:cSldViewPr snapToGrid="0">
      <p:cViewPr varScale="1">
        <p:scale>
          <a:sx n="116" d="100"/>
          <a:sy n="116" d="100"/>
        </p:scale>
        <p:origin x="1168" y="176"/>
      </p:cViewPr>
      <p:guideLst/>
    </p:cSldViewPr>
  </p:slideViewPr>
  <p:outlineViewPr>
    <p:cViewPr>
      <p:scale>
        <a:sx n="33" d="100"/>
        <a:sy n="33" d="100"/>
      </p:scale>
      <p:origin x="0" y="-12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3" name="Shape 273"/>
          <p:cNvSpPr>
            <a:spLocks noGrp="1" noRot="1" noChangeAspect="1"/>
          </p:cNvSpPr>
          <p:nvPr>
            <p:ph type="sldImg"/>
          </p:nvPr>
        </p:nvSpPr>
        <p:spPr>
          <a:xfrm>
            <a:off x="1143000" y="685800"/>
            <a:ext cx="4572000" cy="3429000"/>
          </a:xfrm>
          <a:prstGeom prst="rect">
            <a:avLst/>
          </a:prstGeom>
        </p:spPr>
        <p:txBody>
          <a:bodyPr/>
          <a:lstStyle/>
          <a:p>
            <a:endParaRPr/>
          </a:p>
        </p:txBody>
      </p:sp>
      <p:sp>
        <p:nvSpPr>
          <p:cNvPr id="274" name="Shape 27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O</a:t>
            </a:r>
            <a:r>
              <a:rPr lang="fr-GB" dirty="0"/>
              <a:t>ptics only code is not needed anymore</a:t>
            </a:r>
          </a:p>
        </p:txBody>
      </p:sp>
    </p:spTree>
    <p:extLst>
      <p:ext uri="{BB962C8B-B14F-4D97-AF65-F5344CB8AC3E}">
        <p14:creationId xmlns:p14="http://schemas.microsoft.com/office/powerpoint/2010/main" val="412263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M</a:t>
            </a:r>
            <a:r>
              <a:rPr lang="fr-GB" dirty="0"/>
              <a:t>adng plot</a:t>
            </a:r>
          </a:p>
        </p:txBody>
      </p:sp>
    </p:spTree>
    <p:extLst>
      <p:ext uri="{BB962C8B-B14F-4D97-AF65-F5344CB8AC3E}">
        <p14:creationId xmlns:p14="http://schemas.microsoft.com/office/powerpoint/2010/main" val="186114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GB" dirty="0"/>
          </a:p>
        </p:txBody>
      </p:sp>
    </p:spTree>
    <p:extLst>
      <p:ext uri="{BB962C8B-B14F-4D97-AF65-F5344CB8AC3E}">
        <p14:creationId xmlns:p14="http://schemas.microsoft.com/office/powerpoint/2010/main" val="3169410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GB" dirty="0"/>
          </a:p>
        </p:txBody>
      </p:sp>
    </p:spTree>
    <p:extLst>
      <p:ext uri="{BB962C8B-B14F-4D97-AF65-F5344CB8AC3E}">
        <p14:creationId xmlns:p14="http://schemas.microsoft.com/office/powerpoint/2010/main" val="3822322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dirty="0"/>
              <a:t>M</a:t>
            </a:r>
            <a:r>
              <a:rPr lang="fr-GB" dirty="0"/>
              <a:t>adx -&gt; xsuite picture</a:t>
            </a:r>
          </a:p>
        </p:txBody>
      </p:sp>
    </p:spTree>
    <p:extLst>
      <p:ext uri="{BB962C8B-B14F-4D97-AF65-F5344CB8AC3E}">
        <p14:creationId xmlns:p14="http://schemas.microsoft.com/office/powerpoint/2010/main" val="4189132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6EF2F-5B75-E5EE-D5FC-74F5C684549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370154C-2A41-B16B-24D5-2593934AB777}"/>
              </a:ext>
            </a:extLst>
          </p:cNvPr>
          <p:cNvSpPr>
            <a:spLocks noGrp="1" noRot="1" noChangeAspect="1"/>
          </p:cNvSpPr>
          <p:nvPr>
            <p:ph type="sldImg"/>
          </p:nvPr>
        </p:nvSpPr>
        <p:spPr>
          <a:xfrm>
            <a:off x="381000" y="685800"/>
            <a:ext cx="6096000" cy="3429000"/>
          </a:xfrm>
        </p:spPr>
      </p:sp>
      <p:sp>
        <p:nvSpPr>
          <p:cNvPr id="3" name="Espace réservé des notes 2">
            <a:extLst>
              <a:ext uri="{FF2B5EF4-FFF2-40B4-BE49-F238E27FC236}">
                <a16:creationId xmlns:a16="http://schemas.microsoft.com/office/drawing/2014/main" id="{7D52C214-F998-7DE5-CA50-4A2CB47FA615}"/>
              </a:ext>
            </a:extLst>
          </p:cNvPr>
          <p:cNvSpPr>
            <a:spLocks noGrp="1"/>
          </p:cNvSpPr>
          <p:nvPr>
            <p:ph type="body" idx="1"/>
          </p:nvPr>
        </p:nvSpPr>
        <p:spPr/>
        <p:txBody>
          <a:bodyPr/>
          <a:lstStyle/>
          <a:p>
            <a:r>
              <a:rPr lang="fr-FR" dirty="0"/>
              <a:t>M</a:t>
            </a:r>
            <a:r>
              <a:rPr lang="fr-GB" dirty="0"/>
              <a:t>adx -&gt; xsuite picture</a:t>
            </a:r>
          </a:p>
        </p:txBody>
      </p:sp>
    </p:spTree>
    <p:extLst>
      <p:ext uri="{BB962C8B-B14F-4D97-AF65-F5344CB8AC3E}">
        <p14:creationId xmlns:p14="http://schemas.microsoft.com/office/powerpoint/2010/main" val="4059420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Logo Slide">
    <p:spTree>
      <p:nvGrpSpPr>
        <p:cNvPr id="1" name=""/>
        <p:cNvGrpSpPr/>
        <p:nvPr/>
      </p:nvGrpSpPr>
      <p:grpSpPr>
        <a:xfrm>
          <a:off x="0" y="0"/>
          <a:ext cx="0" cy="0"/>
          <a:chOff x="0" y="0"/>
          <a:chExt cx="0" cy="0"/>
        </a:xfrm>
      </p:grpSpPr>
      <p:sp>
        <p:nvSpPr>
          <p:cNvPr id="12" name="Numéro de diapositive"/>
          <p:cNvSpPr txBox="1">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ext and Picture">
    <p:spTree>
      <p:nvGrpSpPr>
        <p:cNvPr id="1" name=""/>
        <p:cNvGrpSpPr/>
        <p:nvPr/>
      </p:nvGrpSpPr>
      <p:grpSpPr>
        <a:xfrm>
          <a:off x="0" y="0"/>
          <a:ext cx="0" cy="0"/>
          <a:chOff x="0" y="0"/>
          <a:chExt cx="0" cy="0"/>
        </a:xfrm>
      </p:grpSpPr>
      <p:sp>
        <p:nvSpPr>
          <p:cNvPr id="108"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109"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110" name="Texte du titre"/>
          <p:cNvSpPr txBox="1">
            <a:spLocks noGrp="1"/>
          </p:cNvSpPr>
          <p:nvPr>
            <p:ph type="title"/>
          </p:nvPr>
        </p:nvSpPr>
        <p:spPr>
          <a:xfrm>
            <a:off x="407989" y="373592"/>
            <a:ext cx="5616574" cy="1065744"/>
          </a:xfrm>
          <a:prstGeom prst="rect">
            <a:avLst/>
          </a:prstGeom>
        </p:spPr>
        <p:txBody>
          <a:bodyPr>
            <a:normAutofit/>
          </a:bodyPr>
          <a:lstStyle/>
          <a:p>
            <a:r>
              <a:t>Texte du titre</a:t>
            </a:r>
          </a:p>
        </p:txBody>
      </p:sp>
      <p:sp>
        <p:nvSpPr>
          <p:cNvPr id="111" name="Texte niveau 1…"/>
          <p:cNvSpPr txBox="1">
            <a:spLocks noGrp="1"/>
          </p:cNvSpPr>
          <p:nvPr>
            <p:ph type="body" sz="half" idx="1"/>
          </p:nvPr>
        </p:nvSpPr>
        <p:spPr>
          <a:xfrm>
            <a:off x="407987" y="1598658"/>
            <a:ext cx="5616576" cy="4608513"/>
          </a:xfrm>
          <a:prstGeom prst="rect">
            <a:avLst/>
          </a:prstGeom>
        </p:spPr>
        <p:txBody>
          <a:bodyPr/>
          <a:lstStyle>
            <a:lvl1pPr>
              <a:defRPr>
                <a:latin typeface="Helvetica Neue"/>
                <a:ea typeface="Helvetica Neue"/>
                <a:cs typeface="Helvetica Neue"/>
                <a:sym typeface="Helvetica Neue"/>
              </a:defRPr>
            </a:lvl1pPr>
            <a:lvl2pPr>
              <a:defRPr>
                <a:latin typeface="Helvetica Neue"/>
                <a:ea typeface="Helvetica Neue"/>
                <a:cs typeface="Helvetica Neue"/>
                <a:sym typeface="Helvetica Neue"/>
              </a:defRPr>
            </a:lvl2pPr>
            <a:lvl3pPr>
              <a:defRPr>
                <a:latin typeface="Helvetica Neue"/>
                <a:ea typeface="Helvetica Neue"/>
                <a:cs typeface="Helvetica Neue"/>
                <a:sym typeface="Helvetica Neue"/>
              </a:defRPr>
            </a:lvl3pPr>
            <a:lvl4pPr>
              <a:defRPr>
                <a:latin typeface="Helvetica Neue"/>
                <a:ea typeface="Helvetica Neue"/>
                <a:cs typeface="Helvetica Neue"/>
                <a:sym typeface="Helvetica Neue"/>
              </a:defRPr>
            </a:lvl4pPr>
            <a:lvl5pPr>
              <a:defRPr>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112" name="Picture Placeholder 8"/>
          <p:cNvSpPr>
            <a:spLocks noGrp="1"/>
          </p:cNvSpPr>
          <p:nvPr>
            <p:ph type="pic" idx="21"/>
          </p:nvPr>
        </p:nvSpPr>
        <p:spPr>
          <a:xfrm>
            <a:off x="6167437" y="0"/>
            <a:ext cx="6024563" cy="6317987"/>
          </a:xfrm>
          <a:prstGeom prst="rect">
            <a:avLst/>
          </a:prstGeom>
        </p:spPr>
        <p:txBody>
          <a:bodyPr lIns="91439" tIns="45719" rIns="91439" bIns="45719">
            <a:noAutofit/>
          </a:bodyPr>
          <a:lstStyle/>
          <a:p>
            <a:endParaRPr/>
          </a:p>
        </p:txBody>
      </p:sp>
      <p:sp>
        <p:nvSpPr>
          <p:cNvPr id="113"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ext and 2 Pictures horizontal">
    <p:spTree>
      <p:nvGrpSpPr>
        <p:cNvPr id="1" name=""/>
        <p:cNvGrpSpPr/>
        <p:nvPr/>
      </p:nvGrpSpPr>
      <p:grpSpPr>
        <a:xfrm>
          <a:off x="0" y="0"/>
          <a:ext cx="0" cy="0"/>
          <a:chOff x="0" y="0"/>
          <a:chExt cx="0" cy="0"/>
        </a:xfrm>
      </p:grpSpPr>
      <p:sp>
        <p:nvSpPr>
          <p:cNvPr id="120"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121"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122" name="Texte du titre"/>
          <p:cNvSpPr txBox="1">
            <a:spLocks noGrp="1"/>
          </p:cNvSpPr>
          <p:nvPr>
            <p:ph type="title"/>
          </p:nvPr>
        </p:nvSpPr>
        <p:spPr>
          <a:xfrm>
            <a:off x="407989" y="373592"/>
            <a:ext cx="11376025" cy="1065744"/>
          </a:xfrm>
          <a:prstGeom prst="rect">
            <a:avLst/>
          </a:prstGeom>
        </p:spPr>
        <p:txBody>
          <a:bodyPr>
            <a:normAutofit/>
          </a:bodyPr>
          <a:lstStyle/>
          <a:p>
            <a:r>
              <a:t>Texte du titre</a:t>
            </a:r>
          </a:p>
        </p:txBody>
      </p:sp>
      <p:sp>
        <p:nvSpPr>
          <p:cNvPr id="123" name="Texte niveau 1…"/>
          <p:cNvSpPr txBox="1">
            <a:spLocks noGrp="1"/>
          </p:cNvSpPr>
          <p:nvPr>
            <p:ph type="body" sz="half" idx="1"/>
          </p:nvPr>
        </p:nvSpPr>
        <p:spPr>
          <a:xfrm>
            <a:off x="407987" y="1598658"/>
            <a:ext cx="5616576" cy="4608513"/>
          </a:xfrm>
          <a:prstGeom prst="rect">
            <a:avLst/>
          </a:prstGeom>
        </p:spPr>
        <p:txBody>
          <a:bodyPr/>
          <a:lstStyle>
            <a:lvl1pPr>
              <a:defRPr>
                <a:latin typeface="Helvetica Neue"/>
                <a:ea typeface="Helvetica Neue"/>
                <a:cs typeface="Helvetica Neue"/>
                <a:sym typeface="Helvetica Neue"/>
              </a:defRPr>
            </a:lvl1pPr>
            <a:lvl2pPr>
              <a:defRPr>
                <a:latin typeface="Helvetica Neue"/>
                <a:ea typeface="Helvetica Neue"/>
                <a:cs typeface="Helvetica Neue"/>
                <a:sym typeface="Helvetica Neue"/>
              </a:defRPr>
            </a:lvl2pPr>
            <a:lvl3pPr>
              <a:defRPr>
                <a:latin typeface="Helvetica Neue"/>
                <a:ea typeface="Helvetica Neue"/>
                <a:cs typeface="Helvetica Neue"/>
                <a:sym typeface="Helvetica Neue"/>
              </a:defRPr>
            </a:lvl3pPr>
            <a:lvl4pPr>
              <a:defRPr>
                <a:latin typeface="Helvetica Neue"/>
                <a:ea typeface="Helvetica Neue"/>
                <a:cs typeface="Helvetica Neue"/>
                <a:sym typeface="Helvetica Neue"/>
              </a:defRPr>
            </a:lvl4pPr>
            <a:lvl5pPr>
              <a:defRPr>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124"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
        <p:nvSpPr>
          <p:cNvPr id="125" name="Picture Placeholder 5"/>
          <p:cNvSpPr>
            <a:spLocks noGrp="1"/>
          </p:cNvSpPr>
          <p:nvPr>
            <p:ph type="pic" sz="quarter" idx="21"/>
          </p:nvPr>
        </p:nvSpPr>
        <p:spPr>
          <a:xfrm>
            <a:off x="6167437" y="1592262"/>
            <a:ext cx="5616576" cy="2232026"/>
          </a:xfrm>
          <a:prstGeom prst="rect">
            <a:avLst/>
          </a:prstGeom>
        </p:spPr>
        <p:txBody>
          <a:bodyPr lIns="91439" tIns="45719" rIns="91439" bIns="45719">
            <a:noAutofit/>
          </a:bodyPr>
          <a:lstStyle/>
          <a:p>
            <a:endParaRPr/>
          </a:p>
        </p:txBody>
      </p:sp>
      <p:sp>
        <p:nvSpPr>
          <p:cNvPr id="126" name="Picture Placeholder 5"/>
          <p:cNvSpPr>
            <a:spLocks noGrp="1"/>
          </p:cNvSpPr>
          <p:nvPr>
            <p:ph type="pic" sz="quarter" idx="22"/>
          </p:nvPr>
        </p:nvSpPr>
        <p:spPr>
          <a:xfrm>
            <a:off x="6167437" y="3969703"/>
            <a:ext cx="5616576" cy="2232026"/>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ext and 4 Pictures">
    <p:spTree>
      <p:nvGrpSpPr>
        <p:cNvPr id="1" name=""/>
        <p:cNvGrpSpPr/>
        <p:nvPr/>
      </p:nvGrpSpPr>
      <p:grpSpPr>
        <a:xfrm>
          <a:off x="0" y="0"/>
          <a:ext cx="0" cy="0"/>
          <a:chOff x="0" y="0"/>
          <a:chExt cx="0" cy="0"/>
        </a:xfrm>
      </p:grpSpPr>
      <p:sp>
        <p:nvSpPr>
          <p:cNvPr id="133"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134"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135" name="Texte du titre"/>
          <p:cNvSpPr txBox="1">
            <a:spLocks noGrp="1"/>
          </p:cNvSpPr>
          <p:nvPr>
            <p:ph type="title"/>
          </p:nvPr>
        </p:nvSpPr>
        <p:spPr>
          <a:xfrm>
            <a:off x="407989" y="373592"/>
            <a:ext cx="11376025" cy="1065744"/>
          </a:xfrm>
          <a:prstGeom prst="rect">
            <a:avLst/>
          </a:prstGeom>
        </p:spPr>
        <p:txBody>
          <a:bodyPr>
            <a:normAutofit/>
          </a:bodyPr>
          <a:lstStyle/>
          <a:p>
            <a:r>
              <a:t>Texte du titre</a:t>
            </a:r>
          </a:p>
        </p:txBody>
      </p:sp>
      <p:sp>
        <p:nvSpPr>
          <p:cNvPr id="136" name="Texte niveau 1…"/>
          <p:cNvSpPr txBox="1">
            <a:spLocks noGrp="1"/>
          </p:cNvSpPr>
          <p:nvPr>
            <p:ph type="body" sz="half" idx="1"/>
          </p:nvPr>
        </p:nvSpPr>
        <p:spPr>
          <a:xfrm>
            <a:off x="407987" y="1598658"/>
            <a:ext cx="3708402" cy="4608513"/>
          </a:xfrm>
          <a:prstGeom prst="rect">
            <a:avLst/>
          </a:prstGeom>
        </p:spPr>
        <p:txBody>
          <a:bodyPr/>
          <a:lstStyle>
            <a:lvl1pPr>
              <a:defRPr>
                <a:latin typeface="Helvetica Neue"/>
                <a:ea typeface="Helvetica Neue"/>
                <a:cs typeface="Helvetica Neue"/>
                <a:sym typeface="Helvetica Neue"/>
              </a:defRPr>
            </a:lvl1pPr>
            <a:lvl2pPr>
              <a:defRPr>
                <a:latin typeface="Helvetica Neue"/>
                <a:ea typeface="Helvetica Neue"/>
                <a:cs typeface="Helvetica Neue"/>
                <a:sym typeface="Helvetica Neue"/>
              </a:defRPr>
            </a:lvl2pPr>
            <a:lvl3pPr>
              <a:defRPr>
                <a:latin typeface="Helvetica Neue"/>
                <a:ea typeface="Helvetica Neue"/>
                <a:cs typeface="Helvetica Neue"/>
                <a:sym typeface="Helvetica Neue"/>
              </a:defRPr>
            </a:lvl3pPr>
            <a:lvl4pPr>
              <a:defRPr>
                <a:latin typeface="Helvetica Neue"/>
                <a:ea typeface="Helvetica Neue"/>
                <a:cs typeface="Helvetica Neue"/>
                <a:sym typeface="Helvetica Neue"/>
              </a:defRPr>
            </a:lvl4pPr>
            <a:lvl5pPr>
              <a:defRPr>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137"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
        <p:nvSpPr>
          <p:cNvPr id="138" name="Picture Placeholder 5"/>
          <p:cNvSpPr>
            <a:spLocks noGrp="1"/>
          </p:cNvSpPr>
          <p:nvPr>
            <p:ph type="pic" sz="quarter" idx="21"/>
          </p:nvPr>
        </p:nvSpPr>
        <p:spPr>
          <a:xfrm>
            <a:off x="8075613" y="1592262"/>
            <a:ext cx="3708401" cy="2232026"/>
          </a:xfrm>
          <a:prstGeom prst="rect">
            <a:avLst/>
          </a:prstGeom>
        </p:spPr>
        <p:txBody>
          <a:bodyPr lIns="91439" tIns="45719" rIns="91439" bIns="45719">
            <a:noAutofit/>
          </a:bodyPr>
          <a:lstStyle/>
          <a:p>
            <a:endParaRPr/>
          </a:p>
        </p:txBody>
      </p:sp>
      <p:sp>
        <p:nvSpPr>
          <p:cNvPr id="139" name="Picture Placeholder 5"/>
          <p:cNvSpPr>
            <a:spLocks noGrp="1"/>
          </p:cNvSpPr>
          <p:nvPr>
            <p:ph type="pic" sz="quarter" idx="22"/>
          </p:nvPr>
        </p:nvSpPr>
        <p:spPr>
          <a:xfrm>
            <a:off x="8124680" y="3969703"/>
            <a:ext cx="3659333" cy="2232026"/>
          </a:xfrm>
          <a:prstGeom prst="rect">
            <a:avLst/>
          </a:prstGeom>
        </p:spPr>
        <p:txBody>
          <a:bodyPr lIns="91439" tIns="45719" rIns="91439" bIns="45719">
            <a:noAutofit/>
          </a:bodyPr>
          <a:lstStyle/>
          <a:p>
            <a:endParaRPr/>
          </a:p>
        </p:txBody>
      </p:sp>
      <p:sp>
        <p:nvSpPr>
          <p:cNvPr id="140" name="Picture Placeholder 5"/>
          <p:cNvSpPr>
            <a:spLocks noGrp="1"/>
          </p:cNvSpPr>
          <p:nvPr>
            <p:ph type="pic" sz="quarter" idx="23"/>
          </p:nvPr>
        </p:nvSpPr>
        <p:spPr>
          <a:xfrm>
            <a:off x="4259262" y="1592262"/>
            <a:ext cx="3659333" cy="2232026"/>
          </a:xfrm>
          <a:prstGeom prst="rect">
            <a:avLst/>
          </a:prstGeom>
        </p:spPr>
        <p:txBody>
          <a:bodyPr lIns="91439" tIns="45719" rIns="91439" bIns="45719">
            <a:noAutofit/>
          </a:bodyPr>
          <a:lstStyle/>
          <a:p>
            <a:endParaRPr/>
          </a:p>
        </p:txBody>
      </p:sp>
      <p:sp>
        <p:nvSpPr>
          <p:cNvPr id="141" name="Picture Placeholder 5"/>
          <p:cNvSpPr>
            <a:spLocks noGrp="1"/>
          </p:cNvSpPr>
          <p:nvPr>
            <p:ph type="pic" sz="quarter" idx="24"/>
          </p:nvPr>
        </p:nvSpPr>
        <p:spPr>
          <a:xfrm>
            <a:off x="4259262" y="3978014"/>
            <a:ext cx="3659333" cy="2232026"/>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ubtitles and 2 Pictures ">
    <p:spTree>
      <p:nvGrpSpPr>
        <p:cNvPr id="1" name=""/>
        <p:cNvGrpSpPr/>
        <p:nvPr/>
      </p:nvGrpSpPr>
      <p:grpSpPr>
        <a:xfrm>
          <a:off x="0" y="0"/>
          <a:ext cx="0" cy="0"/>
          <a:chOff x="0" y="0"/>
          <a:chExt cx="0" cy="0"/>
        </a:xfrm>
      </p:grpSpPr>
      <p:sp>
        <p:nvSpPr>
          <p:cNvPr id="148"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149"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150" name="Texte du titre"/>
          <p:cNvSpPr txBox="1">
            <a:spLocks noGrp="1"/>
          </p:cNvSpPr>
          <p:nvPr>
            <p:ph type="title"/>
          </p:nvPr>
        </p:nvSpPr>
        <p:spPr>
          <a:xfrm>
            <a:off x="407987" y="365125"/>
            <a:ext cx="11380814" cy="1084263"/>
          </a:xfrm>
          <a:prstGeom prst="rect">
            <a:avLst/>
          </a:prstGeom>
        </p:spPr>
        <p:txBody>
          <a:bodyPr>
            <a:normAutofit/>
          </a:bodyPr>
          <a:lstStyle/>
          <a:p>
            <a:r>
              <a:t>Texte du titre</a:t>
            </a:r>
          </a:p>
        </p:txBody>
      </p:sp>
      <p:sp>
        <p:nvSpPr>
          <p:cNvPr id="151" name="Texte niveau 1…"/>
          <p:cNvSpPr txBox="1">
            <a:spLocks noGrp="1"/>
          </p:cNvSpPr>
          <p:nvPr>
            <p:ph type="body" sz="quarter" idx="1"/>
          </p:nvPr>
        </p:nvSpPr>
        <p:spPr>
          <a:xfrm>
            <a:off x="407987" y="1592262"/>
            <a:ext cx="5616576" cy="668338"/>
          </a:xfrm>
          <a:prstGeom prst="rect">
            <a:avLst/>
          </a:prstGeom>
        </p:spPr>
        <p:txBody>
          <a:bodyPr/>
          <a:lstStyle>
            <a:lvl1pPr>
              <a:defRPr sz="2400">
                <a:solidFill>
                  <a:schemeClr val="accent2"/>
                </a:solidFill>
                <a:latin typeface="Helvetica Neue"/>
                <a:ea typeface="Helvetica Neue"/>
                <a:cs typeface="Helvetica Neue"/>
                <a:sym typeface="Helvetica Neue"/>
              </a:defRPr>
            </a:lvl1pPr>
            <a:lvl2pPr marL="0" indent="457200">
              <a:buSzTx/>
              <a:buNone/>
              <a:defRPr sz="2400">
                <a:solidFill>
                  <a:schemeClr val="accent2"/>
                </a:solidFill>
                <a:latin typeface="Helvetica Neue"/>
                <a:ea typeface="Helvetica Neue"/>
                <a:cs typeface="Helvetica Neue"/>
                <a:sym typeface="Helvetica Neue"/>
              </a:defRPr>
            </a:lvl2pPr>
            <a:lvl3pPr marL="0" indent="914400">
              <a:buSzTx/>
              <a:buNone/>
              <a:defRPr sz="2400">
                <a:solidFill>
                  <a:schemeClr val="accent2"/>
                </a:solidFill>
                <a:latin typeface="Helvetica Neue"/>
                <a:ea typeface="Helvetica Neue"/>
                <a:cs typeface="Helvetica Neue"/>
                <a:sym typeface="Helvetica Neue"/>
              </a:defRPr>
            </a:lvl3pPr>
            <a:lvl4pPr marL="0" indent="1371600">
              <a:buSzTx/>
              <a:buNone/>
              <a:defRPr sz="2400">
                <a:solidFill>
                  <a:schemeClr val="accent2"/>
                </a:solidFill>
                <a:latin typeface="Helvetica Neue"/>
                <a:ea typeface="Helvetica Neue"/>
                <a:cs typeface="Helvetica Neue"/>
                <a:sym typeface="Helvetica Neue"/>
              </a:defRPr>
            </a:lvl4pPr>
            <a:lvl5pPr marL="0" indent="1828800">
              <a:buSzTx/>
              <a:buNone/>
              <a:defRPr sz="2400">
                <a:solidFill>
                  <a:schemeClr val="accent2"/>
                </a:solidFill>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152" name="Text Placeholder 4"/>
          <p:cNvSpPr>
            <a:spLocks noGrp="1"/>
          </p:cNvSpPr>
          <p:nvPr>
            <p:ph type="body" sz="quarter" idx="21"/>
          </p:nvPr>
        </p:nvSpPr>
        <p:spPr>
          <a:xfrm>
            <a:off x="6172200" y="1604965"/>
            <a:ext cx="5616601" cy="655635"/>
          </a:xfrm>
          <a:prstGeom prst="rect">
            <a:avLst/>
          </a:prstGeom>
        </p:spPr>
        <p:txBody>
          <a:bodyPr/>
          <a:lstStyle/>
          <a:p>
            <a:pPr>
              <a:defRPr sz="2400">
                <a:solidFill>
                  <a:schemeClr val="accent2"/>
                </a:solidFill>
              </a:defRPr>
            </a:pPr>
            <a:endParaRPr/>
          </a:p>
        </p:txBody>
      </p:sp>
      <p:sp>
        <p:nvSpPr>
          <p:cNvPr id="153" name="Picture Placeholder 10"/>
          <p:cNvSpPr>
            <a:spLocks noGrp="1"/>
          </p:cNvSpPr>
          <p:nvPr>
            <p:ph type="pic" sz="half" idx="22"/>
          </p:nvPr>
        </p:nvSpPr>
        <p:spPr>
          <a:xfrm>
            <a:off x="407987" y="2420938"/>
            <a:ext cx="5616576" cy="3779838"/>
          </a:xfrm>
          <a:prstGeom prst="rect">
            <a:avLst/>
          </a:prstGeom>
        </p:spPr>
        <p:txBody>
          <a:bodyPr lIns="91439" tIns="45719" rIns="91439" bIns="45719">
            <a:noAutofit/>
          </a:bodyPr>
          <a:lstStyle/>
          <a:p>
            <a:endParaRPr/>
          </a:p>
        </p:txBody>
      </p:sp>
      <p:sp>
        <p:nvSpPr>
          <p:cNvPr id="154"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
        <p:nvSpPr>
          <p:cNvPr id="155" name="Picture Placeholder 7"/>
          <p:cNvSpPr>
            <a:spLocks noGrp="1"/>
          </p:cNvSpPr>
          <p:nvPr>
            <p:ph type="pic" sz="half" idx="23"/>
          </p:nvPr>
        </p:nvSpPr>
        <p:spPr>
          <a:xfrm>
            <a:off x="6172200" y="2420938"/>
            <a:ext cx="5616575" cy="3779838"/>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ubtitle and 3 Pictures">
    <p:spTree>
      <p:nvGrpSpPr>
        <p:cNvPr id="1" name=""/>
        <p:cNvGrpSpPr/>
        <p:nvPr/>
      </p:nvGrpSpPr>
      <p:grpSpPr>
        <a:xfrm>
          <a:off x="0" y="0"/>
          <a:ext cx="0" cy="0"/>
          <a:chOff x="0" y="0"/>
          <a:chExt cx="0" cy="0"/>
        </a:xfrm>
      </p:grpSpPr>
      <p:sp>
        <p:nvSpPr>
          <p:cNvPr id="162"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163"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164" name="Texte du titre"/>
          <p:cNvSpPr txBox="1">
            <a:spLocks noGrp="1"/>
          </p:cNvSpPr>
          <p:nvPr>
            <p:ph type="title"/>
          </p:nvPr>
        </p:nvSpPr>
        <p:spPr>
          <a:xfrm>
            <a:off x="407987" y="365125"/>
            <a:ext cx="11380814" cy="1084263"/>
          </a:xfrm>
          <a:prstGeom prst="rect">
            <a:avLst/>
          </a:prstGeom>
        </p:spPr>
        <p:txBody>
          <a:bodyPr>
            <a:normAutofit/>
          </a:bodyPr>
          <a:lstStyle/>
          <a:p>
            <a:r>
              <a:t>Texte du titre</a:t>
            </a:r>
          </a:p>
        </p:txBody>
      </p:sp>
      <p:sp>
        <p:nvSpPr>
          <p:cNvPr id="165" name="Texte niveau 1…"/>
          <p:cNvSpPr txBox="1">
            <a:spLocks noGrp="1"/>
          </p:cNvSpPr>
          <p:nvPr>
            <p:ph type="body" sz="quarter" idx="1"/>
          </p:nvPr>
        </p:nvSpPr>
        <p:spPr>
          <a:xfrm>
            <a:off x="407987" y="1592262"/>
            <a:ext cx="3708402" cy="668338"/>
          </a:xfrm>
          <a:prstGeom prst="rect">
            <a:avLst/>
          </a:prstGeom>
        </p:spPr>
        <p:txBody>
          <a:bodyPr/>
          <a:lstStyle>
            <a:lvl1pPr>
              <a:lnSpc>
                <a:spcPct val="100000"/>
              </a:lnSpc>
              <a:spcBef>
                <a:spcPts val="400"/>
              </a:spcBef>
              <a:defRPr>
                <a:solidFill>
                  <a:schemeClr val="accent2"/>
                </a:solidFill>
                <a:latin typeface="Helvetica Neue"/>
                <a:ea typeface="Helvetica Neue"/>
                <a:cs typeface="Helvetica Neue"/>
                <a:sym typeface="Helvetica Neue"/>
              </a:defRPr>
            </a:lvl1pPr>
            <a:lvl2pPr marL="0" indent="457200">
              <a:lnSpc>
                <a:spcPct val="100000"/>
              </a:lnSpc>
              <a:spcBef>
                <a:spcPts val="400"/>
              </a:spcBef>
              <a:buSzTx/>
              <a:buNone/>
              <a:defRPr>
                <a:solidFill>
                  <a:schemeClr val="accent2"/>
                </a:solidFill>
                <a:latin typeface="Helvetica Neue"/>
                <a:ea typeface="Helvetica Neue"/>
                <a:cs typeface="Helvetica Neue"/>
                <a:sym typeface="Helvetica Neue"/>
              </a:defRPr>
            </a:lvl2pPr>
            <a:lvl3pPr marL="0" indent="914400">
              <a:lnSpc>
                <a:spcPct val="100000"/>
              </a:lnSpc>
              <a:spcBef>
                <a:spcPts val="400"/>
              </a:spcBef>
              <a:buSzTx/>
              <a:buNone/>
              <a:defRPr>
                <a:solidFill>
                  <a:schemeClr val="accent2"/>
                </a:solidFill>
                <a:latin typeface="Helvetica Neue"/>
                <a:ea typeface="Helvetica Neue"/>
                <a:cs typeface="Helvetica Neue"/>
                <a:sym typeface="Helvetica Neue"/>
              </a:defRPr>
            </a:lvl3pPr>
            <a:lvl4pPr marL="0" indent="1371600">
              <a:lnSpc>
                <a:spcPct val="100000"/>
              </a:lnSpc>
              <a:spcBef>
                <a:spcPts val="400"/>
              </a:spcBef>
              <a:buSzTx/>
              <a:buNone/>
              <a:defRPr>
                <a:solidFill>
                  <a:schemeClr val="accent2"/>
                </a:solidFill>
                <a:latin typeface="Helvetica Neue"/>
                <a:ea typeface="Helvetica Neue"/>
                <a:cs typeface="Helvetica Neue"/>
                <a:sym typeface="Helvetica Neue"/>
              </a:defRPr>
            </a:lvl4pPr>
            <a:lvl5pPr marL="0" indent="1828800">
              <a:lnSpc>
                <a:spcPct val="100000"/>
              </a:lnSpc>
              <a:spcBef>
                <a:spcPts val="400"/>
              </a:spcBef>
              <a:buSzTx/>
              <a:buNone/>
              <a:defRPr>
                <a:solidFill>
                  <a:schemeClr val="accent2"/>
                </a:solidFill>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166" name="Text Placeholder 4"/>
          <p:cNvSpPr>
            <a:spLocks noGrp="1"/>
          </p:cNvSpPr>
          <p:nvPr>
            <p:ph type="body" sz="quarter" idx="21"/>
          </p:nvPr>
        </p:nvSpPr>
        <p:spPr>
          <a:xfrm>
            <a:off x="8075611" y="1604965"/>
            <a:ext cx="3713188" cy="655635"/>
          </a:xfrm>
          <a:prstGeom prst="rect">
            <a:avLst/>
          </a:prstGeom>
        </p:spPr>
        <p:txBody>
          <a:bodyPr/>
          <a:lstStyle/>
          <a:p>
            <a:pPr>
              <a:spcBef>
                <a:spcPts val="400"/>
              </a:spcBef>
              <a:defRPr sz="2400">
                <a:solidFill>
                  <a:schemeClr val="accent2"/>
                </a:solidFill>
              </a:defRPr>
            </a:pPr>
            <a:endParaRPr/>
          </a:p>
        </p:txBody>
      </p:sp>
      <p:sp>
        <p:nvSpPr>
          <p:cNvPr id="167" name="Picture Placeholder 10"/>
          <p:cNvSpPr>
            <a:spLocks noGrp="1"/>
          </p:cNvSpPr>
          <p:nvPr>
            <p:ph type="pic" sz="quarter" idx="22"/>
          </p:nvPr>
        </p:nvSpPr>
        <p:spPr>
          <a:xfrm>
            <a:off x="407989" y="2420938"/>
            <a:ext cx="3708401" cy="3779838"/>
          </a:xfrm>
          <a:prstGeom prst="rect">
            <a:avLst/>
          </a:prstGeom>
        </p:spPr>
        <p:txBody>
          <a:bodyPr lIns="91439" tIns="45719" rIns="91439" bIns="45719">
            <a:noAutofit/>
          </a:bodyPr>
          <a:lstStyle/>
          <a:p>
            <a:endParaRPr/>
          </a:p>
        </p:txBody>
      </p:sp>
      <p:sp>
        <p:nvSpPr>
          <p:cNvPr id="168" name="Picture Placeholder 12"/>
          <p:cNvSpPr>
            <a:spLocks noGrp="1"/>
          </p:cNvSpPr>
          <p:nvPr>
            <p:ph type="pic" sz="quarter" idx="23"/>
          </p:nvPr>
        </p:nvSpPr>
        <p:spPr>
          <a:xfrm>
            <a:off x="8075613" y="2416175"/>
            <a:ext cx="3713188" cy="3779838"/>
          </a:xfrm>
          <a:prstGeom prst="rect">
            <a:avLst/>
          </a:prstGeom>
        </p:spPr>
        <p:txBody>
          <a:bodyPr lIns="91439" tIns="45719" rIns="91439" bIns="45719">
            <a:noAutofit/>
          </a:bodyPr>
          <a:lstStyle/>
          <a:p>
            <a:endParaRPr/>
          </a:p>
        </p:txBody>
      </p:sp>
      <p:sp>
        <p:nvSpPr>
          <p:cNvPr id="169" name="Text Placeholder 2"/>
          <p:cNvSpPr>
            <a:spLocks noGrp="1"/>
          </p:cNvSpPr>
          <p:nvPr>
            <p:ph type="body" sz="quarter" idx="24"/>
          </p:nvPr>
        </p:nvSpPr>
        <p:spPr>
          <a:xfrm>
            <a:off x="4253846" y="1601226"/>
            <a:ext cx="3708402" cy="668338"/>
          </a:xfrm>
          <a:prstGeom prst="rect">
            <a:avLst/>
          </a:prstGeom>
        </p:spPr>
        <p:txBody>
          <a:bodyPr/>
          <a:lstStyle/>
          <a:p>
            <a:pPr>
              <a:spcBef>
                <a:spcPts val="400"/>
              </a:spcBef>
              <a:defRPr>
                <a:solidFill>
                  <a:schemeClr val="accent2"/>
                </a:solidFill>
              </a:defRPr>
            </a:pPr>
            <a:endParaRPr/>
          </a:p>
        </p:txBody>
      </p:sp>
      <p:sp>
        <p:nvSpPr>
          <p:cNvPr id="170" name="Picture Placeholder 10"/>
          <p:cNvSpPr>
            <a:spLocks noGrp="1"/>
          </p:cNvSpPr>
          <p:nvPr>
            <p:ph type="pic" sz="quarter" idx="25"/>
          </p:nvPr>
        </p:nvSpPr>
        <p:spPr>
          <a:xfrm>
            <a:off x="4253848" y="2429902"/>
            <a:ext cx="3708401" cy="3779838"/>
          </a:xfrm>
          <a:prstGeom prst="rect">
            <a:avLst/>
          </a:prstGeom>
        </p:spPr>
        <p:txBody>
          <a:bodyPr lIns="91439" tIns="45719" rIns="91439" bIns="45719">
            <a:noAutofit/>
          </a:bodyPr>
          <a:lstStyle/>
          <a:p>
            <a:endParaRPr/>
          </a:p>
        </p:txBody>
      </p:sp>
      <p:sp>
        <p:nvSpPr>
          <p:cNvPr id="171"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ext and 3 Pictures with boxes">
    <p:spTree>
      <p:nvGrpSpPr>
        <p:cNvPr id="1" name=""/>
        <p:cNvGrpSpPr/>
        <p:nvPr/>
      </p:nvGrpSpPr>
      <p:grpSpPr>
        <a:xfrm>
          <a:off x="0" y="0"/>
          <a:ext cx="0" cy="0"/>
          <a:chOff x="0" y="0"/>
          <a:chExt cx="0" cy="0"/>
        </a:xfrm>
      </p:grpSpPr>
      <p:sp>
        <p:nvSpPr>
          <p:cNvPr id="178"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179"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180" name="Texte du titre"/>
          <p:cNvSpPr txBox="1">
            <a:spLocks noGrp="1"/>
          </p:cNvSpPr>
          <p:nvPr>
            <p:ph type="title"/>
          </p:nvPr>
        </p:nvSpPr>
        <p:spPr>
          <a:xfrm>
            <a:off x="407987" y="365125"/>
            <a:ext cx="11380814" cy="1084263"/>
          </a:xfrm>
          <a:prstGeom prst="rect">
            <a:avLst/>
          </a:prstGeom>
        </p:spPr>
        <p:txBody>
          <a:bodyPr>
            <a:normAutofit/>
          </a:bodyPr>
          <a:lstStyle/>
          <a:p>
            <a:r>
              <a:t>Texte du titre</a:t>
            </a:r>
          </a:p>
        </p:txBody>
      </p:sp>
      <p:sp>
        <p:nvSpPr>
          <p:cNvPr id="181" name="Texte niveau 1…"/>
          <p:cNvSpPr txBox="1">
            <a:spLocks noGrp="1"/>
          </p:cNvSpPr>
          <p:nvPr>
            <p:ph type="body" sz="quarter" idx="1"/>
          </p:nvPr>
        </p:nvSpPr>
        <p:spPr>
          <a:xfrm>
            <a:off x="4116385" y="1601375"/>
            <a:ext cx="3960002" cy="1131216"/>
          </a:xfrm>
          <a:prstGeom prst="rect">
            <a:avLst/>
          </a:prstGeom>
          <a:solidFill>
            <a:schemeClr val="accent1"/>
          </a:solidFill>
        </p:spPr>
        <p:txBody>
          <a:bodyPr lIns="36000" tIns="36000" rIns="36000" bIns="36000" anchor="ctr"/>
          <a:lstStyle>
            <a:lvl1pPr algn="ctr">
              <a:spcBef>
                <a:spcPts val="0"/>
              </a:spcBef>
              <a:defRPr b="0">
                <a:solidFill>
                  <a:srgbClr val="FFFFFF"/>
                </a:solidFill>
                <a:latin typeface="Helvetica Neue"/>
                <a:ea typeface="Helvetica Neue"/>
                <a:cs typeface="Helvetica Neue"/>
                <a:sym typeface="Helvetica Neue"/>
              </a:defRPr>
            </a:lvl1pPr>
            <a:lvl2pPr marL="0" indent="457200" algn="ctr">
              <a:spcBef>
                <a:spcPts val="0"/>
              </a:spcBef>
              <a:buSzTx/>
              <a:buNone/>
              <a:defRPr b="0">
                <a:solidFill>
                  <a:srgbClr val="FFFFFF"/>
                </a:solidFill>
                <a:latin typeface="Helvetica Neue"/>
                <a:ea typeface="Helvetica Neue"/>
                <a:cs typeface="Helvetica Neue"/>
                <a:sym typeface="Helvetica Neue"/>
              </a:defRPr>
            </a:lvl2pPr>
            <a:lvl3pPr marL="0" indent="914400" algn="ctr">
              <a:spcBef>
                <a:spcPts val="0"/>
              </a:spcBef>
              <a:buSzTx/>
              <a:buNone/>
              <a:defRPr b="0">
                <a:solidFill>
                  <a:srgbClr val="FFFFFF"/>
                </a:solidFill>
                <a:latin typeface="Helvetica Neue"/>
                <a:ea typeface="Helvetica Neue"/>
                <a:cs typeface="Helvetica Neue"/>
                <a:sym typeface="Helvetica Neue"/>
              </a:defRPr>
            </a:lvl3pPr>
            <a:lvl4pPr marL="0" indent="1371600" algn="ctr">
              <a:spcBef>
                <a:spcPts val="0"/>
              </a:spcBef>
              <a:buSzTx/>
              <a:buNone/>
              <a:defRPr b="0">
                <a:solidFill>
                  <a:srgbClr val="FFFFFF"/>
                </a:solidFill>
                <a:latin typeface="Helvetica Neue"/>
                <a:ea typeface="Helvetica Neue"/>
                <a:cs typeface="Helvetica Neue"/>
                <a:sym typeface="Helvetica Neue"/>
              </a:defRPr>
            </a:lvl4pPr>
            <a:lvl5pPr marL="0" indent="1828800" algn="ctr">
              <a:spcBef>
                <a:spcPts val="0"/>
              </a:spcBef>
              <a:buSzTx/>
              <a:buNone/>
              <a:defRPr b="0">
                <a:solidFill>
                  <a:srgbClr val="FFFFFF"/>
                </a:solidFill>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182" name="Picture Placeholder 10"/>
          <p:cNvSpPr>
            <a:spLocks noGrp="1"/>
          </p:cNvSpPr>
          <p:nvPr>
            <p:ph type="pic" sz="quarter" idx="21"/>
          </p:nvPr>
        </p:nvSpPr>
        <p:spPr>
          <a:xfrm>
            <a:off x="4116385" y="2732441"/>
            <a:ext cx="3959226" cy="3477298"/>
          </a:xfrm>
          <a:prstGeom prst="rect">
            <a:avLst/>
          </a:prstGeom>
        </p:spPr>
        <p:txBody>
          <a:bodyPr lIns="91439" tIns="45719" rIns="91439" bIns="45719">
            <a:noAutofit/>
          </a:bodyPr>
          <a:lstStyle/>
          <a:p>
            <a:endParaRPr/>
          </a:p>
        </p:txBody>
      </p:sp>
      <p:sp>
        <p:nvSpPr>
          <p:cNvPr id="183"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
        <p:nvSpPr>
          <p:cNvPr id="184" name="Text Placeholder 2"/>
          <p:cNvSpPr>
            <a:spLocks noGrp="1"/>
          </p:cNvSpPr>
          <p:nvPr>
            <p:ph type="body" sz="quarter" idx="22"/>
          </p:nvPr>
        </p:nvSpPr>
        <p:spPr>
          <a:xfrm>
            <a:off x="3274" y="5078524"/>
            <a:ext cx="3960002" cy="1131215"/>
          </a:xfrm>
          <a:prstGeom prst="rect">
            <a:avLst/>
          </a:prstGeom>
          <a:solidFill>
            <a:schemeClr val="accent1"/>
          </a:solidFill>
        </p:spPr>
        <p:txBody>
          <a:bodyPr lIns="36000" tIns="36000" rIns="36000" bIns="36000" anchor="ctr"/>
          <a:lstStyle/>
          <a:p>
            <a:pPr algn="ctr">
              <a:spcBef>
                <a:spcPts val="0"/>
              </a:spcBef>
              <a:defRPr b="0">
                <a:solidFill>
                  <a:srgbClr val="FFFFFF"/>
                </a:solidFill>
              </a:defRPr>
            </a:pPr>
            <a:endParaRPr/>
          </a:p>
        </p:txBody>
      </p:sp>
      <p:sp>
        <p:nvSpPr>
          <p:cNvPr id="185" name="Picture Placeholder 10"/>
          <p:cNvSpPr>
            <a:spLocks noGrp="1"/>
          </p:cNvSpPr>
          <p:nvPr>
            <p:ph type="pic" sz="quarter" idx="23"/>
          </p:nvPr>
        </p:nvSpPr>
        <p:spPr>
          <a:xfrm>
            <a:off x="4049" y="1601375"/>
            <a:ext cx="3959226" cy="3477299"/>
          </a:xfrm>
          <a:prstGeom prst="rect">
            <a:avLst/>
          </a:prstGeom>
        </p:spPr>
        <p:txBody>
          <a:bodyPr lIns="91439" tIns="45719" rIns="91439" bIns="45719">
            <a:noAutofit/>
          </a:bodyPr>
          <a:lstStyle/>
          <a:p>
            <a:endParaRPr/>
          </a:p>
        </p:txBody>
      </p:sp>
      <p:sp>
        <p:nvSpPr>
          <p:cNvPr id="186" name="Text Placeholder 2"/>
          <p:cNvSpPr>
            <a:spLocks noGrp="1"/>
          </p:cNvSpPr>
          <p:nvPr>
            <p:ph type="body" sz="quarter" idx="24"/>
          </p:nvPr>
        </p:nvSpPr>
        <p:spPr>
          <a:xfrm>
            <a:off x="8232388" y="5078524"/>
            <a:ext cx="3960001" cy="1131215"/>
          </a:xfrm>
          <a:prstGeom prst="rect">
            <a:avLst/>
          </a:prstGeom>
          <a:solidFill>
            <a:schemeClr val="accent1"/>
          </a:solidFill>
        </p:spPr>
        <p:txBody>
          <a:bodyPr lIns="36000" tIns="36000" rIns="36000" bIns="36000" anchor="ctr"/>
          <a:lstStyle/>
          <a:p>
            <a:pPr algn="ctr">
              <a:spcBef>
                <a:spcPts val="0"/>
              </a:spcBef>
              <a:defRPr b="0">
                <a:solidFill>
                  <a:srgbClr val="FFFFFF"/>
                </a:solidFill>
              </a:defRPr>
            </a:pPr>
            <a:endParaRPr/>
          </a:p>
        </p:txBody>
      </p:sp>
      <p:sp>
        <p:nvSpPr>
          <p:cNvPr id="187" name="Picture Placeholder 10"/>
          <p:cNvSpPr>
            <a:spLocks noGrp="1"/>
          </p:cNvSpPr>
          <p:nvPr>
            <p:ph type="pic" sz="quarter" idx="25"/>
          </p:nvPr>
        </p:nvSpPr>
        <p:spPr>
          <a:xfrm>
            <a:off x="8232388" y="1601375"/>
            <a:ext cx="3959226" cy="3477299"/>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Picture Horizontal and texts">
    <p:spTree>
      <p:nvGrpSpPr>
        <p:cNvPr id="1" name=""/>
        <p:cNvGrpSpPr/>
        <p:nvPr/>
      </p:nvGrpSpPr>
      <p:grpSpPr>
        <a:xfrm>
          <a:off x="0" y="0"/>
          <a:ext cx="0" cy="0"/>
          <a:chOff x="0" y="0"/>
          <a:chExt cx="0" cy="0"/>
        </a:xfrm>
      </p:grpSpPr>
      <p:sp>
        <p:nvSpPr>
          <p:cNvPr id="194"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195"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196" name="Texte du titre"/>
          <p:cNvSpPr txBox="1">
            <a:spLocks noGrp="1"/>
          </p:cNvSpPr>
          <p:nvPr>
            <p:ph type="title"/>
          </p:nvPr>
        </p:nvSpPr>
        <p:spPr>
          <a:xfrm>
            <a:off x="407987" y="365125"/>
            <a:ext cx="11380814" cy="1084263"/>
          </a:xfrm>
          <a:prstGeom prst="rect">
            <a:avLst/>
          </a:prstGeom>
        </p:spPr>
        <p:txBody>
          <a:bodyPr>
            <a:normAutofit/>
          </a:bodyPr>
          <a:lstStyle/>
          <a:p>
            <a:r>
              <a:t>Texte du titre</a:t>
            </a:r>
          </a:p>
        </p:txBody>
      </p:sp>
      <p:sp>
        <p:nvSpPr>
          <p:cNvPr id="197" name="Picture Placeholder 10"/>
          <p:cNvSpPr>
            <a:spLocks noGrp="1"/>
          </p:cNvSpPr>
          <p:nvPr>
            <p:ph type="pic" sz="half" idx="21"/>
          </p:nvPr>
        </p:nvSpPr>
        <p:spPr>
          <a:xfrm>
            <a:off x="412776" y="1592262"/>
            <a:ext cx="11376025" cy="2563907"/>
          </a:xfrm>
          <a:prstGeom prst="rect">
            <a:avLst/>
          </a:prstGeom>
        </p:spPr>
        <p:txBody>
          <a:bodyPr lIns="91439" tIns="45719" rIns="91439" bIns="45719">
            <a:noAutofit/>
          </a:bodyPr>
          <a:lstStyle/>
          <a:p>
            <a:endParaRPr/>
          </a:p>
        </p:txBody>
      </p:sp>
      <p:sp>
        <p:nvSpPr>
          <p:cNvPr id="198" name="Texte niveau 1…"/>
          <p:cNvSpPr txBox="1">
            <a:spLocks noGrp="1"/>
          </p:cNvSpPr>
          <p:nvPr>
            <p:ph type="body" sz="quarter" idx="1"/>
          </p:nvPr>
        </p:nvSpPr>
        <p:spPr>
          <a:xfrm>
            <a:off x="407989" y="4294187"/>
            <a:ext cx="3708401" cy="1906588"/>
          </a:xfrm>
          <a:prstGeom prst="rect">
            <a:avLst/>
          </a:prstGeom>
        </p:spPr>
        <p:txBody>
          <a:bodyPr/>
          <a:lstStyle>
            <a:lvl1pPr>
              <a:defRPr>
                <a:latin typeface="Helvetica Neue"/>
                <a:ea typeface="Helvetica Neue"/>
                <a:cs typeface="Helvetica Neue"/>
                <a:sym typeface="Helvetica Neue"/>
              </a:defRPr>
            </a:lvl1pPr>
            <a:lvl2pPr>
              <a:defRPr>
                <a:latin typeface="Helvetica Neue"/>
                <a:ea typeface="Helvetica Neue"/>
                <a:cs typeface="Helvetica Neue"/>
                <a:sym typeface="Helvetica Neue"/>
              </a:defRPr>
            </a:lvl2pPr>
            <a:lvl3pPr>
              <a:defRPr>
                <a:latin typeface="Helvetica Neue"/>
                <a:ea typeface="Helvetica Neue"/>
                <a:cs typeface="Helvetica Neue"/>
                <a:sym typeface="Helvetica Neue"/>
              </a:defRPr>
            </a:lvl3pPr>
            <a:lvl4pPr>
              <a:defRPr>
                <a:latin typeface="Helvetica Neue"/>
                <a:ea typeface="Helvetica Neue"/>
                <a:cs typeface="Helvetica Neue"/>
                <a:sym typeface="Helvetica Neue"/>
              </a:defRPr>
            </a:lvl4pPr>
            <a:lvl5pPr>
              <a:defRPr>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199" name="Text Placeholder 5"/>
          <p:cNvSpPr>
            <a:spLocks noGrp="1"/>
          </p:cNvSpPr>
          <p:nvPr>
            <p:ph type="body" sz="quarter" idx="22"/>
          </p:nvPr>
        </p:nvSpPr>
        <p:spPr>
          <a:xfrm>
            <a:off x="4267201" y="4294187"/>
            <a:ext cx="3665538" cy="1906587"/>
          </a:xfrm>
          <a:prstGeom prst="rect">
            <a:avLst/>
          </a:prstGeom>
        </p:spPr>
        <p:txBody>
          <a:bodyPr/>
          <a:lstStyle/>
          <a:p>
            <a:pPr>
              <a:defRPr>
                <a:latin typeface="Helvetica Neue"/>
                <a:ea typeface="Helvetica Neue"/>
                <a:cs typeface="Helvetica Neue"/>
                <a:sym typeface="Helvetica Neue"/>
              </a:defRPr>
            </a:pPr>
            <a:endParaRPr/>
          </a:p>
        </p:txBody>
      </p:sp>
      <p:sp>
        <p:nvSpPr>
          <p:cNvPr id="200"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
        <p:nvSpPr>
          <p:cNvPr id="201" name="Text Placeholder 5"/>
          <p:cNvSpPr>
            <a:spLocks noGrp="1"/>
          </p:cNvSpPr>
          <p:nvPr>
            <p:ph type="body" sz="quarter" idx="23"/>
          </p:nvPr>
        </p:nvSpPr>
        <p:spPr>
          <a:xfrm>
            <a:off x="8085667" y="4294187"/>
            <a:ext cx="3703133" cy="1906587"/>
          </a:xfrm>
          <a:prstGeom prst="rect">
            <a:avLst/>
          </a:prstGeom>
        </p:spPr>
        <p:txBody>
          <a:bodyPr/>
          <a:lstStyle/>
          <a:p>
            <a:pPr>
              <a:defRPr>
                <a:latin typeface="Helvetica Neue"/>
                <a:ea typeface="Helvetica Neue"/>
                <a:cs typeface="Helvetica Neue"/>
                <a:sym typeface="Helvetica Neue"/>
              </a:defRPr>
            </a:pPr>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Picture Horizontal and text in boxes">
    <p:spTree>
      <p:nvGrpSpPr>
        <p:cNvPr id="1" name=""/>
        <p:cNvGrpSpPr/>
        <p:nvPr/>
      </p:nvGrpSpPr>
      <p:grpSpPr>
        <a:xfrm>
          <a:off x="0" y="0"/>
          <a:ext cx="0" cy="0"/>
          <a:chOff x="0" y="0"/>
          <a:chExt cx="0" cy="0"/>
        </a:xfrm>
      </p:grpSpPr>
      <p:sp>
        <p:nvSpPr>
          <p:cNvPr id="208"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209"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210" name="Texte du titre"/>
          <p:cNvSpPr txBox="1">
            <a:spLocks noGrp="1"/>
          </p:cNvSpPr>
          <p:nvPr>
            <p:ph type="title"/>
          </p:nvPr>
        </p:nvSpPr>
        <p:spPr>
          <a:xfrm>
            <a:off x="407987" y="365125"/>
            <a:ext cx="11380814" cy="1084263"/>
          </a:xfrm>
          <a:prstGeom prst="rect">
            <a:avLst/>
          </a:prstGeom>
        </p:spPr>
        <p:txBody>
          <a:bodyPr>
            <a:normAutofit/>
          </a:bodyPr>
          <a:lstStyle/>
          <a:p>
            <a:r>
              <a:t>Texte du titre</a:t>
            </a:r>
          </a:p>
        </p:txBody>
      </p:sp>
      <p:sp>
        <p:nvSpPr>
          <p:cNvPr id="211" name="Picture Placeholder 10"/>
          <p:cNvSpPr>
            <a:spLocks noGrp="1"/>
          </p:cNvSpPr>
          <p:nvPr>
            <p:ph type="pic" idx="21"/>
          </p:nvPr>
        </p:nvSpPr>
        <p:spPr>
          <a:xfrm>
            <a:off x="0" y="1592262"/>
            <a:ext cx="12192000" cy="2945871"/>
          </a:xfrm>
          <a:prstGeom prst="rect">
            <a:avLst/>
          </a:prstGeom>
        </p:spPr>
        <p:txBody>
          <a:bodyPr lIns="91439" tIns="45719" rIns="91439" bIns="45719">
            <a:noAutofit/>
          </a:bodyPr>
          <a:lstStyle/>
          <a:p>
            <a:endParaRPr/>
          </a:p>
        </p:txBody>
      </p:sp>
      <p:sp>
        <p:nvSpPr>
          <p:cNvPr id="212" name="Texte niveau 1…"/>
          <p:cNvSpPr txBox="1">
            <a:spLocks noGrp="1"/>
          </p:cNvSpPr>
          <p:nvPr>
            <p:ph type="body" sz="quarter" idx="1"/>
          </p:nvPr>
        </p:nvSpPr>
        <p:spPr>
          <a:xfrm>
            <a:off x="407989" y="4294187"/>
            <a:ext cx="3708401" cy="1906588"/>
          </a:xfrm>
          <a:prstGeom prst="rect">
            <a:avLst/>
          </a:prstGeom>
          <a:solidFill>
            <a:schemeClr val="accent1"/>
          </a:solidFill>
        </p:spPr>
        <p:txBody>
          <a:bodyPr/>
          <a:lstStyle>
            <a:lvl1pPr algn="ctr">
              <a:defRPr>
                <a:solidFill>
                  <a:srgbClr val="F8F8F8"/>
                </a:solidFill>
                <a:latin typeface="Helvetica Neue"/>
                <a:ea typeface="Helvetica Neue"/>
                <a:cs typeface="Helvetica Neue"/>
                <a:sym typeface="Helvetica Neue"/>
              </a:defRPr>
            </a:lvl1pPr>
            <a:lvl2pPr algn="ctr">
              <a:defRPr>
                <a:solidFill>
                  <a:srgbClr val="F8F8F8"/>
                </a:solidFill>
                <a:latin typeface="Helvetica Neue"/>
                <a:ea typeface="Helvetica Neue"/>
                <a:cs typeface="Helvetica Neue"/>
                <a:sym typeface="Helvetica Neue"/>
              </a:defRPr>
            </a:lvl2pPr>
            <a:lvl3pPr algn="ctr">
              <a:defRPr>
                <a:solidFill>
                  <a:srgbClr val="F8F8F8"/>
                </a:solidFill>
                <a:latin typeface="Helvetica Neue"/>
                <a:ea typeface="Helvetica Neue"/>
                <a:cs typeface="Helvetica Neue"/>
                <a:sym typeface="Helvetica Neue"/>
              </a:defRPr>
            </a:lvl3pPr>
            <a:lvl4pPr algn="ctr">
              <a:defRPr>
                <a:solidFill>
                  <a:srgbClr val="F8F8F8"/>
                </a:solidFill>
                <a:latin typeface="Helvetica Neue"/>
                <a:ea typeface="Helvetica Neue"/>
                <a:cs typeface="Helvetica Neue"/>
                <a:sym typeface="Helvetica Neue"/>
              </a:defRPr>
            </a:lvl4pPr>
            <a:lvl5pPr algn="ctr">
              <a:defRPr>
                <a:solidFill>
                  <a:srgbClr val="F8F8F8"/>
                </a:solidFill>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213" name="Text Placeholder 5"/>
          <p:cNvSpPr>
            <a:spLocks noGrp="1"/>
          </p:cNvSpPr>
          <p:nvPr>
            <p:ph type="body" sz="quarter" idx="22"/>
          </p:nvPr>
        </p:nvSpPr>
        <p:spPr>
          <a:xfrm>
            <a:off x="4267201" y="4294187"/>
            <a:ext cx="3665538" cy="1906587"/>
          </a:xfrm>
          <a:prstGeom prst="rect">
            <a:avLst/>
          </a:prstGeom>
          <a:solidFill>
            <a:schemeClr val="accent1"/>
          </a:solidFill>
        </p:spPr>
        <p:txBody>
          <a:bodyPr/>
          <a:lstStyle/>
          <a:p>
            <a:pPr algn="ctr">
              <a:defRPr>
                <a:solidFill>
                  <a:srgbClr val="F8F8F8"/>
                </a:solidFill>
              </a:defRPr>
            </a:pPr>
            <a:endParaRPr/>
          </a:p>
        </p:txBody>
      </p:sp>
      <p:sp>
        <p:nvSpPr>
          <p:cNvPr id="214"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
        <p:nvSpPr>
          <p:cNvPr id="215" name="Text Placeholder 5"/>
          <p:cNvSpPr>
            <a:spLocks noGrp="1"/>
          </p:cNvSpPr>
          <p:nvPr>
            <p:ph type="body" sz="quarter" idx="23"/>
          </p:nvPr>
        </p:nvSpPr>
        <p:spPr>
          <a:xfrm>
            <a:off x="8085667" y="4294187"/>
            <a:ext cx="3703133" cy="1906587"/>
          </a:xfrm>
          <a:prstGeom prst="rect">
            <a:avLst/>
          </a:prstGeom>
          <a:solidFill>
            <a:schemeClr val="accent1"/>
          </a:solidFill>
        </p:spPr>
        <p:txBody>
          <a:bodyPr/>
          <a:lstStyle/>
          <a:p>
            <a:pPr algn="ctr">
              <a:defRPr>
                <a:solidFill>
                  <a:srgbClr val="F8F8F8"/>
                </a:solidFill>
              </a:defRPr>
            </a:pPr>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hapter Header">
    <p:spTree>
      <p:nvGrpSpPr>
        <p:cNvPr id="1" name=""/>
        <p:cNvGrpSpPr/>
        <p:nvPr/>
      </p:nvGrpSpPr>
      <p:grpSpPr>
        <a:xfrm>
          <a:off x="0" y="0"/>
          <a:ext cx="0" cy="0"/>
          <a:chOff x="0" y="0"/>
          <a:chExt cx="0" cy="0"/>
        </a:xfrm>
      </p:grpSpPr>
      <p:sp>
        <p:nvSpPr>
          <p:cNvPr id="222"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223"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224" name="Texte du titre"/>
          <p:cNvSpPr txBox="1">
            <a:spLocks noGrp="1"/>
          </p:cNvSpPr>
          <p:nvPr>
            <p:ph type="title"/>
          </p:nvPr>
        </p:nvSpPr>
        <p:spPr>
          <a:xfrm>
            <a:off x="407987" y="1709738"/>
            <a:ext cx="11376026" cy="2852737"/>
          </a:xfrm>
          <a:prstGeom prst="rect">
            <a:avLst/>
          </a:prstGeom>
        </p:spPr>
        <p:txBody>
          <a:bodyPr anchor="b">
            <a:normAutofit/>
          </a:bodyPr>
          <a:lstStyle>
            <a:lvl1pPr>
              <a:defRPr sz="3900">
                <a:latin typeface="Helvetica Neue"/>
                <a:ea typeface="Helvetica Neue"/>
                <a:cs typeface="Helvetica Neue"/>
                <a:sym typeface="Helvetica Neue"/>
              </a:defRPr>
            </a:lvl1pPr>
          </a:lstStyle>
          <a:p>
            <a:r>
              <a:t>Texte du titre</a:t>
            </a:r>
          </a:p>
        </p:txBody>
      </p:sp>
      <p:sp>
        <p:nvSpPr>
          <p:cNvPr id="225" name="Texte niveau 1…"/>
          <p:cNvSpPr txBox="1">
            <a:spLocks noGrp="1"/>
          </p:cNvSpPr>
          <p:nvPr>
            <p:ph type="body" sz="half" idx="1"/>
          </p:nvPr>
        </p:nvSpPr>
        <p:spPr>
          <a:xfrm>
            <a:off x="407987" y="4589462"/>
            <a:ext cx="11376026" cy="1500188"/>
          </a:xfrm>
          <a:prstGeom prst="rect">
            <a:avLst/>
          </a:prstGeom>
        </p:spPr>
        <p:txBody>
          <a:bodyPr/>
          <a:lstStyle>
            <a:lvl1pPr>
              <a:defRPr sz="2400">
                <a:solidFill>
                  <a:schemeClr val="accent2"/>
                </a:solidFill>
                <a:latin typeface="Helvetica Neue"/>
                <a:ea typeface="Helvetica Neue"/>
                <a:cs typeface="Helvetica Neue"/>
                <a:sym typeface="Helvetica Neue"/>
              </a:defRPr>
            </a:lvl1pPr>
            <a:lvl2pPr marL="0" indent="457200">
              <a:buSzTx/>
              <a:buNone/>
              <a:defRPr sz="2400">
                <a:solidFill>
                  <a:schemeClr val="accent2"/>
                </a:solidFill>
                <a:latin typeface="Helvetica Neue"/>
                <a:ea typeface="Helvetica Neue"/>
                <a:cs typeface="Helvetica Neue"/>
                <a:sym typeface="Helvetica Neue"/>
              </a:defRPr>
            </a:lvl2pPr>
            <a:lvl3pPr marL="0" indent="914400">
              <a:buSzTx/>
              <a:buNone/>
              <a:defRPr sz="2400">
                <a:solidFill>
                  <a:schemeClr val="accent2"/>
                </a:solidFill>
                <a:latin typeface="Helvetica Neue"/>
                <a:ea typeface="Helvetica Neue"/>
                <a:cs typeface="Helvetica Neue"/>
                <a:sym typeface="Helvetica Neue"/>
              </a:defRPr>
            </a:lvl3pPr>
            <a:lvl4pPr marL="0" indent="1371600">
              <a:buSzTx/>
              <a:buNone/>
              <a:defRPr sz="2400">
                <a:solidFill>
                  <a:schemeClr val="accent2"/>
                </a:solidFill>
                <a:latin typeface="Helvetica Neue"/>
                <a:ea typeface="Helvetica Neue"/>
                <a:cs typeface="Helvetica Neue"/>
                <a:sym typeface="Helvetica Neue"/>
              </a:defRPr>
            </a:lvl4pPr>
            <a:lvl5pPr marL="0" indent="1828800">
              <a:buSzTx/>
              <a:buNone/>
              <a:defRPr sz="2400">
                <a:solidFill>
                  <a:schemeClr val="accent2"/>
                </a:solidFill>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226"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Only  ">
    <p:spTree>
      <p:nvGrpSpPr>
        <p:cNvPr id="1" name=""/>
        <p:cNvGrpSpPr/>
        <p:nvPr/>
      </p:nvGrpSpPr>
      <p:grpSpPr>
        <a:xfrm>
          <a:off x="0" y="0"/>
          <a:ext cx="0" cy="0"/>
          <a:chOff x="0" y="0"/>
          <a:chExt cx="0" cy="0"/>
        </a:xfrm>
      </p:grpSpPr>
      <p:sp>
        <p:nvSpPr>
          <p:cNvPr id="233"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234"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235" name="Texte du titre"/>
          <p:cNvSpPr txBox="1">
            <a:spLocks noGrp="1"/>
          </p:cNvSpPr>
          <p:nvPr>
            <p:ph type="title"/>
          </p:nvPr>
        </p:nvSpPr>
        <p:spPr>
          <a:xfrm>
            <a:off x="407987" y="373592"/>
            <a:ext cx="11376026" cy="1065744"/>
          </a:xfrm>
          <a:prstGeom prst="rect">
            <a:avLst/>
          </a:prstGeom>
        </p:spPr>
        <p:txBody>
          <a:bodyPr>
            <a:normAutofit/>
          </a:bodyPr>
          <a:lstStyle/>
          <a:p>
            <a:r>
              <a:t>Texte du titre</a:t>
            </a:r>
          </a:p>
        </p:txBody>
      </p:sp>
      <p:sp>
        <p:nvSpPr>
          <p:cNvPr id="236"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Slide  ">
    <p:spTree>
      <p:nvGrpSpPr>
        <p:cNvPr id="1" name=""/>
        <p:cNvGrpSpPr/>
        <p:nvPr/>
      </p:nvGrpSpPr>
      <p:grpSpPr>
        <a:xfrm>
          <a:off x="0" y="0"/>
          <a:ext cx="0" cy="0"/>
          <a:chOff x="0" y="0"/>
          <a:chExt cx="0" cy="0"/>
        </a:xfrm>
      </p:grpSpPr>
      <p:sp>
        <p:nvSpPr>
          <p:cNvPr id="19" name="Texte du titre"/>
          <p:cNvSpPr txBox="1">
            <a:spLocks noGrp="1"/>
          </p:cNvSpPr>
          <p:nvPr>
            <p:ph type="title"/>
          </p:nvPr>
        </p:nvSpPr>
        <p:spPr>
          <a:xfrm>
            <a:off x="1524000" y="1046162"/>
            <a:ext cx="9144000" cy="2387601"/>
          </a:xfrm>
          <a:prstGeom prst="rect">
            <a:avLst/>
          </a:prstGeom>
        </p:spPr>
        <p:txBody>
          <a:bodyPr anchor="b">
            <a:normAutofit/>
          </a:bodyPr>
          <a:lstStyle>
            <a:lvl1pPr algn="ctr">
              <a:defRPr>
                <a:solidFill>
                  <a:srgbClr val="1A689A"/>
                </a:solidFill>
                <a:latin typeface="Helvetica Neue"/>
                <a:ea typeface="Helvetica Neue"/>
                <a:cs typeface="Helvetica Neue"/>
                <a:sym typeface="Helvetica Neue"/>
              </a:defRPr>
            </a:lvl1pPr>
          </a:lstStyle>
          <a:p>
            <a:r>
              <a:t>Texte du titre</a:t>
            </a:r>
          </a:p>
        </p:txBody>
      </p:sp>
      <p:sp>
        <p:nvSpPr>
          <p:cNvPr id="20" name="Texte niveau 1…"/>
          <p:cNvSpPr txBox="1">
            <a:spLocks noGrp="1"/>
          </p:cNvSpPr>
          <p:nvPr>
            <p:ph type="body" sz="quarter" idx="1"/>
          </p:nvPr>
        </p:nvSpPr>
        <p:spPr>
          <a:xfrm>
            <a:off x="1524000" y="3602037"/>
            <a:ext cx="9144000" cy="1655763"/>
          </a:xfrm>
          <a:prstGeom prst="rect">
            <a:avLst/>
          </a:prstGeom>
        </p:spPr>
        <p:txBody>
          <a:bodyPr/>
          <a:lstStyle>
            <a:lvl1pPr algn="ctr">
              <a:defRPr sz="2400">
                <a:latin typeface="Helvetica Neue"/>
                <a:ea typeface="Helvetica Neue"/>
                <a:cs typeface="Helvetica Neue"/>
                <a:sym typeface="Helvetica Neue"/>
              </a:defRPr>
            </a:lvl1pPr>
            <a:lvl2pPr marL="0" indent="457200" algn="ctr">
              <a:buSzTx/>
              <a:buNone/>
              <a:defRPr sz="2400">
                <a:latin typeface="Helvetica Neue"/>
                <a:ea typeface="Helvetica Neue"/>
                <a:cs typeface="Helvetica Neue"/>
                <a:sym typeface="Helvetica Neue"/>
              </a:defRPr>
            </a:lvl2pPr>
            <a:lvl3pPr marL="0" indent="914400" algn="ctr">
              <a:buSzTx/>
              <a:buNone/>
              <a:defRPr sz="2400">
                <a:latin typeface="Helvetica Neue"/>
                <a:ea typeface="Helvetica Neue"/>
                <a:cs typeface="Helvetica Neue"/>
                <a:sym typeface="Helvetica Neue"/>
              </a:defRPr>
            </a:lvl3pPr>
            <a:lvl4pPr marL="0" indent="1371600" algn="ctr">
              <a:buSzTx/>
              <a:buNone/>
              <a:defRPr sz="2400">
                <a:latin typeface="Helvetica Neue"/>
                <a:ea typeface="Helvetica Neue"/>
                <a:cs typeface="Helvetica Neue"/>
                <a:sym typeface="Helvetica Neue"/>
              </a:defRPr>
            </a:lvl4pPr>
            <a:lvl5pPr marL="0" indent="1828800" algn="ctr">
              <a:buSzTx/>
              <a:buNone/>
              <a:defRPr sz="2400">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21"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latin typeface="Helvetica Neue"/>
                <a:ea typeface="Helvetica Neue"/>
                <a:cs typeface="Helvetica Neue"/>
                <a:sym typeface="Helvetica Neue"/>
              </a:defRPr>
            </a:lvl1pPr>
          </a:lstStyle>
          <a:p>
            <a:fld id="{86CB4B4D-7CA3-9044-876B-883B54F8677D}" type="slidenum">
              <a:rPr/>
              <a:t>‹N°›</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1_Blank">
    <p:spTree>
      <p:nvGrpSpPr>
        <p:cNvPr id="1" name=""/>
        <p:cNvGrpSpPr/>
        <p:nvPr/>
      </p:nvGrpSpPr>
      <p:grpSpPr>
        <a:xfrm>
          <a:off x="0" y="0"/>
          <a:ext cx="0" cy="0"/>
          <a:chOff x="0" y="0"/>
          <a:chExt cx="0" cy="0"/>
        </a:xfrm>
      </p:grpSpPr>
      <p:sp>
        <p:nvSpPr>
          <p:cNvPr id="243"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244"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245"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Last slide">
    <p:spTree>
      <p:nvGrpSpPr>
        <p:cNvPr id="1" name=""/>
        <p:cNvGrpSpPr/>
        <p:nvPr/>
      </p:nvGrpSpPr>
      <p:grpSpPr>
        <a:xfrm>
          <a:off x="0" y="0"/>
          <a:ext cx="0" cy="0"/>
          <a:chOff x="0" y="0"/>
          <a:chExt cx="0" cy="0"/>
        </a:xfrm>
      </p:grpSpPr>
      <p:pic>
        <p:nvPicPr>
          <p:cNvPr id="253" name="Picture 4" descr="Picture 4"/>
          <p:cNvPicPr>
            <a:picLocks noChangeAspect="1"/>
          </p:cNvPicPr>
          <p:nvPr/>
        </p:nvPicPr>
        <p:blipFill>
          <a:blip r:embed="rId2"/>
          <a:stretch>
            <a:fillRect/>
          </a:stretch>
        </p:blipFill>
        <p:spPr>
          <a:xfrm>
            <a:off x="5558632" y="4869769"/>
            <a:ext cx="1074738" cy="1074738"/>
          </a:xfrm>
          <a:prstGeom prst="rect">
            <a:avLst/>
          </a:prstGeom>
          <a:ln w="12700">
            <a:miter lim="400000"/>
          </a:ln>
        </p:spPr>
      </p:pic>
      <p:sp>
        <p:nvSpPr>
          <p:cNvPr id="2" name="ZoneTexte 1">
            <a:extLst>
              <a:ext uri="{FF2B5EF4-FFF2-40B4-BE49-F238E27FC236}">
                <a16:creationId xmlns:a16="http://schemas.microsoft.com/office/drawing/2014/main" id="{3B0E689D-24DB-2853-A4D1-E6016C0851A8}"/>
              </a:ext>
            </a:extLst>
          </p:cNvPr>
          <p:cNvSpPr txBox="1"/>
          <p:nvPr userDrawn="1"/>
        </p:nvSpPr>
        <p:spPr>
          <a:xfrm>
            <a:off x="5432738" y="6241865"/>
            <a:ext cx="132652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000" b="0" i="0" u="none" strike="noStrike" cap="none" spc="0" normalizeH="0" baseline="0" dirty="0" err="1">
                <a:ln>
                  <a:noFill/>
                </a:ln>
                <a:solidFill>
                  <a:schemeClr val="accent1"/>
                </a:solidFill>
                <a:effectLst/>
                <a:uFillTx/>
                <a:latin typeface="Arial" panose="020B0604020202020204" pitchFamily="34" charset="0"/>
                <a:ea typeface="Optima"/>
                <a:cs typeface="Arial" panose="020B0604020202020204" pitchFamily="34" charset="0"/>
                <a:sym typeface="Optima"/>
              </a:rPr>
              <a:t>xsuite.web.cern.ch</a:t>
            </a:r>
            <a:endParaRPr kumimoji="0" lang="fr-GB" sz="1000" b="0" i="0" u="none" strike="noStrike" cap="none" spc="0" normalizeH="0" baseline="0" dirty="0">
              <a:ln>
                <a:noFill/>
              </a:ln>
              <a:solidFill>
                <a:schemeClr val="accent1"/>
              </a:solidFill>
              <a:effectLst/>
              <a:uFillTx/>
              <a:latin typeface="Arial" panose="020B0604020202020204" pitchFamily="34" charset="0"/>
              <a:ea typeface="Optima"/>
              <a:cs typeface="Arial" panose="020B0604020202020204" pitchFamily="34" charset="0"/>
              <a:sym typeface="Optima"/>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61" name="Texte du titre"/>
          <p:cNvSpPr txBox="1">
            <a:spLocks noGrp="1"/>
          </p:cNvSpPr>
          <p:nvPr>
            <p:ph type="title"/>
          </p:nvPr>
        </p:nvSpPr>
        <p:spPr>
          <a:xfrm>
            <a:off x="2209800" y="1122362"/>
            <a:ext cx="7772400" cy="2387601"/>
          </a:xfrm>
          <a:prstGeom prst="rect">
            <a:avLst/>
          </a:prstGeom>
        </p:spPr>
        <p:txBody>
          <a:bodyPr lIns="45719" tIns="45719" rIns="45719" bIns="45719" anchor="b">
            <a:normAutofit/>
          </a:bodyPr>
          <a:lstStyle>
            <a:lvl1pPr algn="ctr">
              <a:defRPr sz="6000" b="0">
                <a:solidFill>
                  <a:srgbClr val="000000"/>
                </a:solidFill>
                <a:latin typeface="Calibri Light"/>
                <a:ea typeface="Calibri Light"/>
                <a:cs typeface="Calibri Light"/>
                <a:sym typeface="Calibri Light"/>
              </a:defRPr>
            </a:lvl1pPr>
          </a:lstStyle>
          <a:p>
            <a:r>
              <a:t>Texte du titre</a:t>
            </a:r>
          </a:p>
        </p:txBody>
      </p:sp>
      <p:sp>
        <p:nvSpPr>
          <p:cNvPr id="262" name="Texte niveau 1…"/>
          <p:cNvSpPr txBox="1">
            <a:spLocks noGrp="1"/>
          </p:cNvSpPr>
          <p:nvPr>
            <p:ph type="body" sz="quarter" idx="1"/>
          </p:nvPr>
        </p:nvSpPr>
        <p:spPr>
          <a:xfrm>
            <a:off x="2667000" y="3602037"/>
            <a:ext cx="6858000" cy="1655763"/>
          </a:xfrm>
          <a:prstGeom prst="rect">
            <a:avLst/>
          </a:prstGeom>
        </p:spPr>
        <p:txBody>
          <a:bodyPr lIns="45719" tIns="45719" rIns="45719" bIns="45719"/>
          <a:lstStyle>
            <a:lvl1pPr algn="ctr">
              <a:defRPr sz="2400" b="0">
                <a:solidFill>
                  <a:srgbClr val="000000"/>
                </a:solidFill>
                <a:latin typeface="+mn-lt"/>
                <a:ea typeface="+mn-ea"/>
                <a:cs typeface="+mn-cs"/>
                <a:sym typeface="Calibri"/>
              </a:defRPr>
            </a:lvl1pPr>
            <a:lvl2pPr marL="0" indent="457200" algn="ctr">
              <a:buSzTx/>
              <a:buNone/>
              <a:defRPr sz="2400" b="0">
                <a:solidFill>
                  <a:srgbClr val="000000"/>
                </a:solidFill>
                <a:latin typeface="+mn-lt"/>
                <a:ea typeface="+mn-ea"/>
                <a:cs typeface="+mn-cs"/>
                <a:sym typeface="Calibri"/>
              </a:defRPr>
            </a:lvl2pPr>
            <a:lvl3pPr marL="0" indent="914400" algn="ctr">
              <a:buSzTx/>
              <a:buNone/>
              <a:defRPr sz="2400" b="0">
                <a:solidFill>
                  <a:srgbClr val="000000"/>
                </a:solidFill>
                <a:latin typeface="+mn-lt"/>
                <a:ea typeface="+mn-ea"/>
                <a:cs typeface="+mn-cs"/>
                <a:sym typeface="Calibri"/>
              </a:defRPr>
            </a:lvl3pPr>
            <a:lvl4pPr marL="0" indent="1371600" algn="ctr">
              <a:buSzTx/>
              <a:buNone/>
              <a:defRPr sz="2400" b="0">
                <a:solidFill>
                  <a:srgbClr val="000000"/>
                </a:solidFill>
                <a:latin typeface="+mn-lt"/>
                <a:ea typeface="+mn-ea"/>
                <a:cs typeface="+mn-cs"/>
                <a:sym typeface="Calibri"/>
              </a:defRPr>
            </a:lvl4pPr>
            <a:lvl5pPr marL="0" indent="1828800" algn="ctr">
              <a:buSzTx/>
              <a:buNone/>
              <a:defRPr sz="2400" b="0">
                <a:solidFill>
                  <a:srgbClr val="000000"/>
                </a:solidFill>
                <a:latin typeface="+mn-lt"/>
                <a:ea typeface="+mn-ea"/>
                <a:cs typeface="+mn-cs"/>
                <a:sym typeface="Calibri"/>
              </a:defRPr>
            </a:lvl5pPr>
          </a:lstStyle>
          <a:p>
            <a:r>
              <a:t>Texte niveau 1</a:t>
            </a:r>
          </a:p>
          <a:p>
            <a:pPr lvl="1"/>
            <a:r>
              <a:t>Texte niveau 2</a:t>
            </a:r>
          </a:p>
          <a:p>
            <a:pPr lvl="2"/>
            <a:r>
              <a:t>Texte niveau 3</a:t>
            </a:r>
          </a:p>
          <a:p>
            <a:pPr lvl="3"/>
            <a:r>
              <a:t>Texte niveau 4</a:t>
            </a:r>
          </a:p>
          <a:p>
            <a:pPr lvl="4"/>
            <a:r>
              <a:t>Texte niveau 5</a:t>
            </a:r>
          </a:p>
        </p:txBody>
      </p:sp>
      <p:sp>
        <p:nvSpPr>
          <p:cNvPr id="263" name="Numéro de diapositive"/>
          <p:cNvSpPr txBox="1">
            <a:spLocks noGrp="1"/>
          </p:cNvSpPr>
          <p:nvPr>
            <p:ph type="sldNum" sz="quarter" idx="2"/>
          </p:nvPr>
        </p:nvSpPr>
        <p:spPr>
          <a:xfrm>
            <a:off x="9780726" y="6414761"/>
            <a:ext cx="258624" cy="248306"/>
          </a:xfrm>
          <a:prstGeom prst="rect">
            <a:avLst/>
          </a:prstGeom>
        </p:spPr>
        <p:txBody>
          <a:bodyPr lIns="45719" tIns="45719" rIns="45719" bIns="45719"/>
          <a:lstStyle>
            <a:lvl1pPr defTabSz="457200">
              <a:defRPr sz="1200" b="0">
                <a:solidFill>
                  <a:srgbClr val="888888"/>
                </a:solidFill>
                <a:latin typeface="+mn-lt"/>
                <a:ea typeface="+mn-ea"/>
                <a:cs typeface="+mn-cs"/>
                <a:sym typeface="Calibri"/>
              </a:defRPr>
            </a:lvl1pPr>
          </a:lstStyle>
          <a:p>
            <a:fld id="{86CB4B4D-7CA3-9044-876B-883B54F8677D}" type="slidenum">
              <a:rPr/>
              <a:t>‹N°›</a:t>
            </a:fld>
            <a:endParaRPr/>
          </a:p>
        </p:txBody>
      </p:sp>
      <p:grpSp>
        <p:nvGrpSpPr>
          <p:cNvPr id="267" name="Gruppo 29"/>
          <p:cNvGrpSpPr/>
          <p:nvPr/>
        </p:nvGrpSpPr>
        <p:grpSpPr>
          <a:xfrm>
            <a:off x="1523999" y="68881"/>
            <a:ext cx="9144001" cy="921719"/>
            <a:chOff x="0" y="0"/>
            <a:chExt cx="9144000" cy="921717"/>
          </a:xfrm>
        </p:grpSpPr>
        <p:sp>
          <p:nvSpPr>
            <p:cNvPr id="264" name="Straight Connector 6"/>
            <p:cNvSpPr/>
            <p:nvPr/>
          </p:nvSpPr>
          <p:spPr>
            <a:xfrm>
              <a:off x="1143000" y="388317"/>
              <a:ext cx="8001000" cy="1"/>
            </a:xfrm>
            <a:prstGeom prst="line">
              <a:avLst/>
            </a:prstGeom>
            <a:noFill/>
            <a:ln w="25400" cap="rnd">
              <a:solidFill>
                <a:srgbClr val="2A63AD"/>
              </a:solidFill>
              <a:prstDash val="solid"/>
              <a:round/>
            </a:ln>
            <a:effectLst/>
          </p:spPr>
          <p:txBody>
            <a:bodyPr wrap="square" lIns="45719" tIns="45719" rIns="45719" bIns="45719" numCol="1" anchor="t">
              <a:noAutofit/>
            </a:bodyPr>
            <a:lstStyle/>
            <a:p>
              <a:pPr defTabSz="457200">
                <a:defRPr sz="1800">
                  <a:solidFill>
                    <a:srgbClr val="000000"/>
                  </a:solidFill>
                  <a:latin typeface="+mn-lt"/>
                  <a:ea typeface="+mn-ea"/>
                  <a:cs typeface="+mn-cs"/>
                  <a:sym typeface="Calibri"/>
                </a:defRPr>
              </a:pPr>
              <a:endParaRPr/>
            </a:p>
          </p:txBody>
        </p:sp>
        <p:pic>
          <p:nvPicPr>
            <p:cNvPr id="265" name="Picture 2" descr="Picture 2"/>
            <p:cNvPicPr>
              <a:picLocks noChangeAspect="1"/>
            </p:cNvPicPr>
            <p:nvPr/>
          </p:nvPicPr>
          <p:blipFill>
            <a:blip r:embed="rId2"/>
            <a:stretch>
              <a:fillRect/>
            </a:stretch>
          </p:blipFill>
          <p:spPr>
            <a:xfrm>
              <a:off x="219455" y="0"/>
              <a:ext cx="952201" cy="921718"/>
            </a:xfrm>
            <a:prstGeom prst="rect">
              <a:avLst/>
            </a:prstGeom>
            <a:ln w="12700" cap="flat">
              <a:noFill/>
              <a:miter lim="400000"/>
            </a:ln>
            <a:effectLst/>
          </p:spPr>
        </p:pic>
        <p:sp>
          <p:nvSpPr>
            <p:cNvPr id="266" name="Straight Connector 6"/>
            <p:cNvSpPr/>
            <p:nvPr/>
          </p:nvSpPr>
          <p:spPr>
            <a:xfrm>
              <a:off x="-1" y="388317"/>
              <a:ext cx="152401" cy="1"/>
            </a:xfrm>
            <a:prstGeom prst="line">
              <a:avLst/>
            </a:prstGeom>
            <a:noFill/>
            <a:ln w="25400" cap="rnd">
              <a:solidFill>
                <a:srgbClr val="2A63AD"/>
              </a:solidFill>
              <a:prstDash val="solid"/>
              <a:round/>
            </a:ln>
            <a:effectLst/>
          </p:spPr>
          <p:txBody>
            <a:bodyPr wrap="square" lIns="45719" tIns="45719" rIns="45719" bIns="45719" numCol="1" anchor="t">
              <a:noAutofit/>
            </a:bodyPr>
            <a:lstStyle/>
            <a:p>
              <a:pPr defTabSz="457200">
                <a:defRPr sz="1800">
                  <a:solidFill>
                    <a:srgbClr val="000000"/>
                  </a:solidFill>
                  <a:latin typeface="+mn-lt"/>
                  <a:ea typeface="+mn-ea"/>
                  <a:cs typeface="+mn-cs"/>
                  <a:sym typeface="Calibri"/>
                </a:defRPr>
              </a:pPr>
              <a:endParaRPr/>
            </a:p>
          </p:txBody>
        </p:sp>
      </p:gr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Slide with logo">
    <p:spTree>
      <p:nvGrpSpPr>
        <p:cNvPr id="1" name=""/>
        <p:cNvGrpSpPr/>
        <p:nvPr/>
      </p:nvGrpSpPr>
      <p:grpSpPr>
        <a:xfrm>
          <a:off x="0" y="0"/>
          <a:ext cx="0" cy="0"/>
          <a:chOff x="0" y="0"/>
          <a:chExt cx="0" cy="0"/>
        </a:xfrm>
      </p:grpSpPr>
      <p:pic>
        <p:nvPicPr>
          <p:cNvPr id="28" name="Image 2" descr="Image 2"/>
          <p:cNvPicPr>
            <a:picLocks noChangeAspect="1"/>
          </p:cNvPicPr>
          <p:nvPr/>
        </p:nvPicPr>
        <p:blipFill>
          <a:blip r:embed="rId2"/>
          <a:stretch>
            <a:fillRect/>
          </a:stretch>
        </p:blipFill>
        <p:spPr>
          <a:xfrm>
            <a:off x="5106130" y="710117"/>
            <a:ext cx="1990425" cy="1970421"/>
          </a:xfrm>
          <a:prstGeom prst="rect">
            <a:avLst/>
          </a:prstGeom>
          <a:ln w="12700">
            <a:miter lim="400000"/>
          </a:ln>
        </p:spPr>
      </p:pic>
      <p:sp>
        <p:nvSpPr>
          <p:cNvPr id="29" name="Click to edit Master title style"/>
          <p:cNvSpPr txBox="1">
            <a:spLocks noGrp="1"/>
          </p:cNvSpPr>
          <p:nvPr>
            <p:ph type="title" hasCustomPrompt="1"/>
          </p:nvPr>
        </p:nvSpPr>
        <p:spPr>
          <a:xfrm>
            <a:off x="407987" y="3429000"/>
            <a:ext cx="11376026" cy="2153266"/>
          </a:xfrm>
          <a:prstGeom prst="rect">
            <a:avLst/>
          </a:prstGeom>
        </p:spPr>
        <p:txBody>
          <a:bodyPr>
            <a:normAutofit/>
          </a:bodyPr>
          <a:lstStyle>
            <a:lvl1pPr>
              <a:defRPr sz="4800">
                <a:latin typeface="Helvetica Neue"/>
                <a:ea typeface="Helvetica Neue"/>
                <a:cs typeface="Helvetica Neue"/>
                <a:sym typeface="Helvetica Neue"/>
              </a:defRPr>
            </a:lvl1pPr>
          </a:lstStyle>
          <a:p>
            <a:r>
              <a:t>Click to edit Master title style</a:t>
            </a:r>
          </a:p>
        </p:txBody>
      </p:sp>
      <p:sp>
        <p:nvSpPr>
          <p:cNvPr id="30" name="Texte niveau 1…"/>
          <p:cNvSpPr txBox="1">
            <a:spLocks noGrp="1"/>
          </p:cNvSpPr>
          <p:nvPr>
            <p:ph type="body" sz="quarter" idx="1"/>
          </p:nvPr>
        </p:nvSpPr>
        <p:spPr>
          <a:xfrm>
            <a:off x="407987" y="5650824"/>
            <a:ext cx="11376027" cy="549952"/>
          </a:xfrm>
          <a:prstGeom prst="rect">
            <a:avLst/>
          </a:prstGeom>
        </p:spPr>
        <p:txBody>
          <a:bodyPr/>
          <a:lstStyle>
            <a:lvl1pPr>
              <a:defRPr sz="1700" b="0">
                <a:solidFill>
                  <a:srgbClr val="2F2F2F"/>
                </a:solidFill>
                <a:latin typeface="Helvetica Neue"/>
                <a:ea typeface="Helvetica Neue"/>
                <a:cs typeface="Helvetica Neue"/>
                <a:sym typeface="Helvetica Neue"/>
              </a:defRPr>
            </a:lvl1pPr>
            <a:lvl2pPr marL="0" indent="457200">
              <a:buSzTx/>
              <a:buNone/>
              <a:defRPr sz="1700" b="0">
                <a:solidFill>
                  <a:srgbClr val="2F2F2F"/>
                </a:solidFill>
                <a:latin typeface="Helvetica Neue"/>
                <a:ea typeface="Helvetica Neue"/>
                <a:cs typeface="Helvetica Neue"/>
                <a:sym typeface="Helvetica Neue"/>
              </a:defRPr>
            </a:lvl2pPr>
            <a:lvl3pPr marL="0" indent="914400">
              <a:buSzTx/>
              <a:buNone/>
              <a:defRPr sz="1700" b="0">
                <a:solidFill>
                  <a:srgbClr val="2F2F2F"/>
                </a:solidFill>
                <a:latin typeface="Helvetica Neue"/>
                <a:ea typeface="Helvetica Neue"/>
                <a:cs typeface="Helvetica Neue"/>
                <a:sym typeface="Helvetica Neue"/>
              </a:defRPr>
            </a:lvl3pPr>
            <a:lvl4pPr marL="0" indent="1371600">
              <a:buSzTx/>
              <a:buNone/>
              <a:defRPr sz="1700" b="0">
                <a:solidFill>
                  <a:srgbClr val="2F2F2F"/>
                </a:solidFill>
                <a:latin typeface="Helvetica Neue"/>
                <a:ea typeface="Helvetica Neue"/>
                <a:cs typeface="Helvetica Neue"/>
                <a:sym typeface="Helvetica Neue"/>
              </a:defRPr>
            </a:lvl4pPr>
            <a:lvl5pPr marL="0" indent="1828800">
              <a:buSzTx/>
              <a:buNone/>
              <a:defRPr sz="1700" b="0">
                <a:solidFill>
                  <a:srgbClr val="2F2F2F"/>
                </a:solidFill>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pic>
        <p:nvPicPr>
          <p:cNvPr id="31" name="Graphic 1" descr="Graphic 1"/>
          <p:cNvPicPr>
            <a:picLocks noChangeAspect="1"/>
          </p:cNvPicPr>
          <p:nvPr/>
        </p:nvPicPr>
        <p:blipFill>
          <a:blip r:embed="rId3"/>
          <a:stretch>
            <a:fillRect/>
          </a:stretch>
        </p:blipFill>
        <p:spPr>
          <a:xfrm>
            <a:off x="5052224" y="714488"/>
            <a:ext cx="2059047" cy="2059048"/>
          </a:xfrm>
          <a:prstGeom prst="rect">
            <a:avLst/>
          </a:prstGeom>
          <a:ln w="12700">
            <a:miter lim="400000"/>
          </a:ln>
        </p:spPr>
      </p:pic>
      <p:sp>
        <p:nvSpPr>
          <p:cNvPr id="32" name="Numéro de diapositive"/>
          <p:cNvSpPr txBox="1">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  ">
    <p:spTree>
      <p:nvGrpSpPr>
        <p:cNvPr id="1" name=""/>
        <p:cNvGrpSpPr/>
        <p:nvPr/>
      </p:nvGrpSpPr>
      <p:grpSpPr>
        <a:xfrm>
          <a:off x="0" y="0"/>
          <a:ext cx="0" cy="0"/>
          <a:chOff x="0" y="0"/>
          <a:chExt cx="0" cy="0"/>
        </a:xfrm>
      </p:grpSpPr>
      <p:sp>
        <p:nvSpPr>
          <p:cNvPr id="39" name="Straight Connector 7"/>
          <p:cNvSpPr/>
          <p:nvPr/>
        </p:nvSpPr>
        <p:spPr>
          <a:xfrm>
            <a:off x="404069" y="6370801"/>
            <a:ext cx="11379945" cy="1"/>
          </a:xfrm>
          <a:prstGeom prst="line">
            <a:avLst/>
          </a:prstGeom>
          <a:ln>
            <a:solidFill>
              <a:srgbClr val="3962A8"/>
            </a:solidFill>
            <a:miter/>
          </a:ln>
        </p:spPr>
        <p:txBody>
          <a:bodyPr lIns="45719" rIns="45719"/>
          <a:lstStyle/>
          <a:p>
            <a:pPr>
              <a:defRPr sz="1800">
                <a:latin typeface="Arial"/>
                <a:ea typeface="Arial"/>
                <a:cs typeface="Arial"/>
                <a:sym typeface="Arial"/>
              </a:defRPr>
            </a:pPr>
            <a:endParaRPr/>
          </a:p>
        </p:txBody>
      </p:sp>
      <p:pic>
        <p:nvPicPr>
          <p:cNvPr id="40"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41" name="Texte niveau 1…"/>
          <p:cNvSpPr txBox="1">
            <a:spLocks noGrp="1"/>
          </p:cNvSpPr>
          <p:nvPr>
            <p:ph type="body" idx="1"/>
          </p:nvPr>
        </p:nvSpPr>
        <p:spPr>
          <a:xfrm>
            <a:off x="407989" y="1235537"/>
            <a:ext cx="11376025" cy="4965239"/>
          </a:xfrm>
          <a:prstGeom prst="rect">
            <a:avLst/>
          </a:prstGeom>
        </p:spPr>
        <p:txBody>
          <a:bodyPr/>
          <a:lstStyle>
            <a:lvl1pPr>
              <a:defRPr b="0" i="0">
                <a:solidFill>
                  <a:srgbClr val="2F2F2F"/>
                </a:solidFill>
                <a:latin typeface="Arial" panose="020B0604020202020204" pitchFamily="34" charset="0"/>
                <a:ea typeface="Arial" panose="020B0604020202020204" pitchFamily="34" charset="0"/>
                <a:cs typeface="Arial" panose="020B0604020202020204" pitchFamily="34" charset="0"/>
                <a:sym typeface="Optima"/>
              </a:defRPr>
            </a:lvl1pPr>
            <a:lvl2pPr marL="377999">
              <a:defRPr b="0" i="0">
                <a:solidFill>
                  <a:srgbClr val="2F2F2F"/>
                </a:solidFill>
                <a:latin typeface="Arial" panose="020B0604020202020204" pitchFamily="34" charset="0"/>
                <a:ea typeface="Arial" panose="020B0604020202020204" pitchFamily="34" charset="0"/>
                <a:cs typeface="Arial" panose="020B0604020202020204" pitchFamily="34" charset="0"/>
                <a:sym typeface="Optima"/>
              </a:defRPr>
            </a:lvl2pPr>
            <a:lvl3pPr>
              <a:defRPr b="0" i="0">
                <a:solidFill>
                  <a:srgbClr val="2F2F2F"/>
                </a:solidFill>
                <a:latin typeface="Arial" panose="020B0604020202020204" pitchFamily="34" charset="0"/>
                <a:ea typeface="Arial" panose="020B0604020202020204" pitchFamily="34" charset="0"/>
                <a:cs typeface="Arial" panose="020B0604020202020204" pitchFamily="34" charset="0"/>
                <a:sym typeface="Optima"/>
              </a:defRPr>
            </a:lvl3pPr>
            <a:lvl4pPr>
              <a:defRPr b="0" i="0">
                <a:solidFill>
                  <a:srgbClr val="2F2F2F"/>
                </a:solidFill>
                <a:latin typeface="Arial" panose="020B0604020202020204" pitchFamily="34" charset="0"/>
                <a:ea typeface="Arial" panose="020B0604020202020204" pitchFamily="34" charset="0"/>
                <a:cs typeface="Arial" panose="020B0604020202020204" pitchFamily="34" charset="0"/>
                <a:sym typeface="Optima"/>
              </a:defRPr>
            </a:lvl4pPr>
            <a:lvl5pPr>
              <a:defRPr b="0" i="0">
                <a:solidFill>
                  <a:srgbClr val="2F2F2F"/>
                </a:solidFill>
                <a:latin typeface="Arial" panose="020B0604020202020204" pitchFamily="34" charset="0"/>
                <a:ea typeface="Arial" panose="020B0604020202020204" pitchFamily="34" charset="0"/>
                <a:cs typeface="Arial" panose="020B0604020202020204" pitchFamily="34" charset="0"/>
                <a:sym typeface="Optima"/>
              </a:defRPr>
            </a:lvl5pPr>
          </a:lstStyle>
          <a:p>
            <a:r>
              <a:rPr dirty="0"/>
              <a:t>Texte </a:t>
            </a:r>
            <a:r>
              <a:rPr dirty="0" err="1"/>
              <a:t>niveau</a:t>
            </a:r>
            <a:r>
              <a:rPr dirty="0"/>
              <a:t> 1</a:t>
            </a:r>
          </a:p>
          <a:p>
            <a:pPr lvl="1"/>
            <a:r>
              <a:rPr dirty="0"/>
              <a:t>Texte </a:t>
            </a:r>
            <a:r>
              <a:rPr dirty="0" err="1"/>
              <a:t>niveau</a:t>
            </a:r>
            <a:r>
              <a:rPr dirty="0"/>
              <a:t> 2</a:t>
            </a:r>
          </a:p>
          <a:p>
            <a:pPr lvl="2"/>
            <a:r>
              <a:rPr dirty="0"/>
              <a:t>Texte </a:t>
            </a:r>
            <a:r>
              <a:rPr dirty="0" err="1"/>
              <a:t>niveau</a:t>
            </a:r>
            <a:r>
              <a:rPr dirty="0"/>
              <a:t> 3</a:t>
            </a:r>
          </a:p>
          <a:p>
            <a:pPr lvl="3"/>
            <a:r>
              <a:rPr dirty="0"/>
              <a:t>Texte </a:t>
            </a:r>
            <a:r>
              <a:rPr dirty="0" err="1"/>
              <a:t>niveau</a:t>
            </a:r>
            <a:r>
              <a:rPr dirty="0"/>
              <a:t> 4</a:t>
            </a:r>
          </a:p>
          <a:p>
            <a:pPr lvl="4"/>
            <a:r>
              <a:rPr dirty="0"/>
              <a:t>Texte </a:t>
            </a:r>
            <a:r>
              <a:rPr dirty="0" err="1"/>
              <a:t>niveau</a:t>
            </a:r>
            <a:r>
              <a:rPr dirty="0"/>
              <a:t> 5</a:t>
            </a:r>
          </a:p>
        </p:txBody>
      </p:sp>
      <p:sp>
        <p:nvSpPr>
          <p:cNvPr id="42" name="Texte du titre"/>
          <p:cNvSpPr txBox="1">
            <a:spLocks noGrp="1"/>
          </p:cNvSpPr>
          <p:nvPr>
            <p:ph type="title"/>
          </p:nvPr>
        </p:nvSpPr>
        <p:spPr>
          <a:xfrm>
            <a:off x="407987" y="373592"/>
            <a:ext cx="11376026" cy="696682"/>
          </a:xfrm>
          <a:prstGeom prst="rect">
            <a:avLst/>
          </a:prstGeom>
        </p:spPr>
        <p:txBody>
          <a:bodyPr>
            <a:normAutofit/>
          </a:bodyPr>
          <a:lstStyle/>
          <a:p>
            <a:r>
              <a:t>Texte du titre</a:t>
            </a:r>
          </a:p>
        </p:txBody>
      </p:sp>
      <p:sp>
        <p:nvSpPr>
          <p:cNvPr id="43" name="Footer Placeholder 4"/>
          <p:cNvSpPr txBox="1"/>
          <p:nvPr/>
        </p:nvSpPr>
        <p:spPr>
          <a:xfrm>
            <a:off x="944429" y="6480690"/>
            <a:ext cx="6787386" cy="2641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r>
              <a:rPr b="0" i="0">
                <a:latin typeface="Arial" panose="020B0604020202020204" pitchFamily="34" charset="0"/>
                <a:cs typeface="Arial" panose="020B0604020202020204" pitchFamily="34" charset="0"/>
              </a:rPr>
              <a:t>Szymon </a:t>
            </a:r>
            <a:r>
              <a:rPr b="0" i="0" err="1">
                <a:latin typeface="Arial" panose="020B0604020202020204" pitchFamily="34" charset="0"/>
                <a:cs typeface="Arial" panose="020B0604020202020204" pitchFamily="34" charset="0"/>
              </a:rPr>
              <a:t>Łopaciuk</a:t>
            </a:r>
            <a:r>
              <a:rPr b="0" i="0">
                <a:latin typeface="Arial" panose="020B0604020202020204" pitchFamily="34" charset="0"/>
                <a:cs typeface="Arial" panose="020B0604020202020204" pitchFamily="34" charset="0"/>
              </a:rPr>
              <a:t> | Beam Physics/Simulation Software Evolution: Challenges, Opportunities</a:t>
            </a:r>
          </a:p>
        </p:txBody>
      </p:sp>
      <p:sp>
        <p:nvSpPr>
          <p:cNvPr id="44" name="Date Placeholder 3"/>
          <p:cNvSpPr txBox="1"/>
          <p:nvPr/>
        </p:nvSpPr>
        <p:spPr>
          <a:xfrm>
            <a:off x="7171497" y="6480690"/>
            <a:ext cx="4600669" cy="2641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r"/>
          </a:lstStyle>
          <a:p>
            <a:r>
              <a:rPr b="0" i="0">
                <a:latin typeface="Arial" panose="020B0604020202020204" pitchFamily="34" charset="0"/>
                <a:cs typeface="Arial" panose="020B0604020202020204" pitchFamily="34" charset="0"/>
              </a:rPr>
              <a:t>Joint Accelerator Performance Workshop, Montreux, 12 December 2024</a:t>
            </a:r>
          </a:p>
        </p:txBody>
      </p:sp>
      <p:sp>
        <p:nvSpPr>
          <p:cNvPr id="45" name="Numéro de diapositive"/>
          <p:cNvSpPr txBox="1">
            <a:spLocks noGrp="1"/>
          </p:cNvSpPr>
          <p:nvPr>
            <p:ph type="sldNum" sz="quarter" idx="2"/>
          </p:nvPr>
        </p:nvSpPr>
        <p:spPr>
          <a:xfrm>
            <a:off x="11861960" y="107194"/>
            <a:ext cx="182742" cy="123111"/>
          </a:xfrm>
          <a:prstGeom prst="rect">
            <a:avLst/>
          </a:prstGeom>
        </p:spPr>
        <p:txBody>
          <a:bodyPr/>
          <a:lstStyle>
            <a:lvl1pPr>
              <a:defRPr b="0" i="0">
                <a:solidFill>
                  <a:srgbClr val="3962A8"/>
                </a:solidFill>
                <a:latin typeface="Arial" panose="020B0604020202020204" pitchFamily="34" charset="0"/>
                <a:ea typeface="Arial" panose="020B0604020202020204" pitchFamily="34" charset="0"/>
                <a:cs typeface="Arial" panose="020B0604020202020204" pitchFamily="34" charset="0"/>
                <a:sym typeface="Optima"/>
              </a:defRPr>
            </a:lvl1pPr>
          </a:lstStyle>
          <a:p>
            <a:fld id="{86CB4B4D-7CA3-9044-876B-883B54F8677D}" type="slidenum">
              <a:rPr lang="fr-FR" smtClean="0"/>
              <a:pPr/>
              <a:t>‹N°›</a:t>
            </a:fld>
            <a:endParaRPr lang="fr-F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ed Content">
    <p:spTree>
      <p:nvGrpSpPr>
        <p:cNvPr id="1" name=""/>
        <p:cNvGrpSpPr/>
        <p:nvPr/>
      </p:nvGrpSpPr>
      <p:grpSpPr>
        <a:xfrm>
          <a:off x="0" y="0"/>
          <a:ext cx="0" cy="0"/>
          <a:chOff x="0" y="0"/>
          <a:chExt cx="0" cy="0"/>
        </a:xfrm>
      </p:grpSpPr>
      <p:sp>
        <p:nvSpPr>
          <p:cNvPr id="52"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53"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54" name="Texte niveau 1…"/>
          <p:cNvSpPr txBox="1">
            <a:spLocks noGrp="1"/>
          </p:cNvSpPr>
          <p:nvPr>
            <p:ph type="body" idx="1"/>
          </p:nvPr>
        </p:nvSpPr>
        <p:spPr>
          <a:xfrm>
            <a:off x="407989" y="1592262"/>
            <a:ext cx="11376025" cy="4608514"/>
          </a:xfrm>
          <a:prstGeom prst="rect">
            <a:avLst/>
          </a:prstGeom>
        </p:spPr>
        <p:txBody>
          <a:bodyPr/>
          <a:lstStyle>
            <a:lvl1pPr marL="342900" indent="-342900">
              <a:buSzPct val="100000"/>
              <a:buFont typeface="Arial"/>
              <a:buChar char="•"/>
              <a:defRPr b="0">
                <a:latin typeface="Helvetica Neue"/>
                <a:ea typeface="Helvetica Neue"/>
                <a:cs typeface="Helvetica Neue"/>
                <a:sym typeface="Helvetica Neue"/>
              </a:defRPr>
            </a:lvl1pPr>
            <a:lvl2pPr marL="672306" indent="-305594">
              <a:buFont typeface="Arial"/>
              <a:defRPr b="0">
                <a:latin typeface="Helvetica Neue"/>
                <a:ea typeface="Helvetica Neue"/>
                <a:cs typeface="Helvetica Neue"/>
                <a:sym typeface="Helvetica Neue"/>
              </a:defRPr>
            </a:lvl2pPr>
            <a:lvl3pPr marL="932391" indent="-303741">
              <a:buFont typeface="Arial"/>
              <a:defRPr b="0">
                <a:latin typeface="Helvetica Neue"/>
                <a:ea typeface="Helvetica Neue"/>
                <a:cs typeface="Helvetica Neue"/>
                <a:sym typeface="Helvetica Neue"/>
              </a:defRPr>
            </a:lvl3pPr>
            <a:lvl4pPr marL="1294010" indent="-354210">
              <a:buFont typeface="Arial"/>
              <a:defRPr b="0">
                <a:latin typeface="Helvetica Neue"/>
                <a:ea typeface="Helvetica Neue"/>
                <a:cs typeface="Helvetica Neue"/>
                <a:sym typeface="Helvetica Neue"/>
              </a:defRPr>
            </a:lvl4pPr>
            <a:lvl5pPr>
              <a:buFont typeface="Arial"/>
              <a:defRPr b="0">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55" name="Texte du titre"/>
          <p:cNvSpPr txBox="1">
            <a:spLocks noGrp="1"/>
          </p:cNvSpPr>
          <p:nvPr>
            <p:ph type="title"/>
          </p:nvPr>
        </p:nvSpPr>
        <p:spPr>
          <a:xfrm>
            <a:off x="407987" y="373592"/>
            <a:ext cx="11376026" cy="1065744"/>
          </a:xfrm>
          <a:prstGeom prst="rect">
            <a:avLst/>
          </a:prstGeom>
        </p:spPr>
        <p:txBody>
          <a:bodyPr>
            <a:normAutofit/>
          </a:bodyPr>
          <a:lstStyle/>
          <a:p>
            <a:r>
              <a:t>Texte du titre</a:t>
            </a:r>
          </a:p>
        </p:txBody>
      </p:sp>
      <p:sp>
        <p:nvSpPr>
          <p:cNvPr id="56"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ig Picture">
    <p:spTree>
      <p:nvGrpSpPr>
        <p:cNvPr id="1" name=""/>
        <p:cNvGrpSpPr/>
        <p:nvPr/>
      </p:nvGrpSpPr>
      <p:grpSpPr>
        <a:xfrm>
          <a:off x="0" y="0"/>
          <a:ext cx="0" cy="0"/>
          <a:chOff x="0" y="0"/>
          <a:chExt cx="0" cy="0"/>
        </a:xfrm>
      </p:grpSpPr>
      <p:sp>
        <p:nvSpPr>
          <p:cNvPr id="63"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64"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65" name="Texte du titre"/>
          <p:cNvSpPr txBox="1">
            <a:spLocks noGrp="1"/>
          </p:cNvSpPr>
          <p:nvPr>
            <p:ph type="title"/>
          </p:nvPr>
        </p:nvSpPr>
        <p:spPr>
          <a:xfrm>
            <a:off x="407987" y="373592"/>
            <a:ext cx="11376026" cy="1065744"/>
          </a:xfrm>
          <a:prstGeom prst="rect">
            <a:avLst/>
          </a:prstGeom>
        </p:spPr>
        <p:txBody>
          <a:bodyPr>
            <a:normAutofit/>
          </a:bodyPr>
          <a:lstStyle/>
          <a:p>
            <a:r>
              <a:t>Texte du titre</a:t>
            </a:r>
          </a:p>
        </p:txBody>
      </p:sp>
      <p:sp>
        <p:nvSpPr>
          <p:cNvPr id="66"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
        <p:nvSpPr>
          <p:cNvPr id="67" name="Picture Placeholder 3"/>
          <p:cNvSpPr>
            <a:spLocks noGrp="1"/>
          </p:cNvSpPr>
          <p:nvPr>
            <p:ph type="pic" idx="21"/>
          </p:nvPr>
        </p:nvSpPr>
        <p:spPr>
          <a:xfrm>
            <a:off x="407987" y="1439862"/>
            <a:ext cx="11376026" cy="4760914"/>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Full page Picture">
    <p:spTree>
      <p:nvGrpSpPr>
        <p:cNvPr id="1" name=""/>
        <p:cNvGrpSpPr/>
        <p:nvPr/>
      </p:nvGrpSpPr>
      <p:grpSpPr>
        <a:xfrm>
          <a:off x="0" y="0"/>
          <a:ext cx="0" cy="0"/>
          <a:chOff x="0" y="0"/>
          <a:chExt cx="0" cy="0"/>
        </a:xfrm>
      </p:grpSpPr>
      <p:sp>
        <p:nvSpPr>
          <p:cNvPr id="74"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75"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76" name="Picture Placeholder 3"/>
          <p:cNvSpPr>
            <a:spLocks noGrp="1"/>
          </p:cNvSpPr>
          <p:nvPr>
            <p:ph type="pic" idx="21"/>
          </p:nvPr>
        </p:nvSpPr>
        <p:spPr>
          <a:xfrm>
            <a:off x="0" y="-5267"/>
            <a:ext cx="12192000" cy="6351589"/>
          </a:xfrm>
          <a:prstGeom prst="rect">
            <a:avLst/>
          </a:prstGeom>
        </p:spPr>
        <p:txBody>
          <a:bodyPr lIns="91439" tIns="45719" rIns="91439" bIns="45719">
            <a:noAutofit/>
          </a:bodyPr>
          <a:lstStyle/>
          <a:p>
            <a:endParaRPr/>
          </a:p>
        </p:txBody>
      </p:sp>
      <p:sp>
        <p:nvSpPr>
          <p:cNvPr id="77" name="Texte niveau 1…"/>
          <p:cNvSpPr txBox="1">
            <a:spLocks noGrp="1"/>
          </p:cNvSpPr>
          <p:nvPr>
            <p:ph type="body" sz="half" idx="1"/>
          </p:nvPr>
        </p:nvSpPr>
        <p:spPr>
          <a:xfrm>
            <a:off x="8075611" y="-27753"/>
            <a:ext cx="4116388" cy="6370822"/>
          </a:xfrm>
          <a:prstGeom prst="rect">
            <a:avLst/>
          </a:prstGeom>
          <a:solidFill>
            <a:schemeClr val="accent1">
              <a:alpha val="80000"/>
            </a:schemeClr>
          </a:solidFill>
        </p:spPr>
        <p:txBody>
          <a:bodyPr lIns="179999" tIns="179999" rIns="179999" bIns="179999"/>
          <a:lstStyle>
            <a:lvl1pPr>
              <a:defRPr sz="2800">
                <a:solidFill>
                  <a:srgbClr val="FFFFFF"/>
                </a:solidFill>
                <a:latin typeface="Helvetica Neue"/>
                <a:ea typeface="Helvetica Neue"/>
                <a:cs typeface="Helvetica Neue"/>
                <a:sym typeface="Helvetica Neue"/>
              </a:defRPr>
            </a:lvl1pPr>
            <a:lvl2pPr marL="431999" indent="-431999">
              <a:defRPr sz="2800">
                <a:solidFill>
                  <a:srgbClr val="FFFFFF"/>
                </a:solidFill>
                <a:latin typeface="Helvetica Neue"/>
                <a:ea typeface="Helvetica Neue"/>
                <a:cs typeface="Helvetica Neue"/>
                <a:sym typeface="Helvetica Neue"/>
              </a:defRPr>
            </a:lvl2pPr>
            <a:lvl3pPr marL="827999" indent="-503999">
              <a:defRPr sz="2800">
                <a:solidFill>
                  <a:srgbClr val="FFFFFF"/>
                </a:solidFill>
                <a:latin typeface="Helvetica Neue"/>
                <a:ea typeface="Helvetica Neue"/>
                <a:cs typeface="Helvetica Neue"/>
                <a:sym typeface="Helvetica Neue"/>
              </a:defRPr>
            </a:lvl3pPr>
            <a:lvl4pPr marL="1214999" indent="-566999">
              <a:defRPr sz="2800">
                <a:solidFill>
                  <a:srgbClr val="FFFFFF"/>
                </a:solidFill>
                <a:latin typeface="Helvetica Neue"/>
                <a:ea typeface="Helvetica Neue"/>
                <a:cs typeface="Helvetica Neue"/>
                <a:sym typeface="Helvetica Neue"/>
              </a:defRPr>
            </a:lvl4pPr>
            <a:lvl5pPr marL="2228850" indent="-400050">
              <a:defRPr sz="2800">
                <a:solidFill>
                  <a:srgbClr val="FFFFFF"/>
                </a:solidFill>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78"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 Contents">
    <p:spTree>
      <p:nvGrpSpPr>
        <p:cNvPr id="1" name=""/>
        <p:cNvGrpSpPr/>
        <p:nvPr/>
      </p:nvGrpSpPr>
      <p:grpSpPr>
        <a:xfrm>
          <a:off x="0" y="0"/>
          <a:ext cx="0" cy="0"/>
          <a:chOff x="0" y="0"/>
          <a:chExt cx="0" cy="0"/>
        </a:xfrm>
      </p:grpSpPr>
      <p:sp>
        <p:nvSpPr>
          <p:cNvPr id="85"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86"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87" name="Texte du titre"/>
          <p:cNvSpPr txBox="1">
            <a:spLocks noGrp="1"/>
          </p:cNvSpPr>
          <p:nvPr>
            <p:ph type="title"/>
          </p:nvPr>
        </p:nvSpPr>
        <p:spPr>
          <a:xfrm>
            <a:off x="407987" y="373592"/>
            <a:ext cx="11376026" cy="1065744"/>
          </a:xfrm>
          <a:prstGeom prst="rect">
            <a:avLst/>
          </a:prstGeom>
        </p:spPr>
        <p:txBody>
          <a:bodyPr>
            <a:normAutofit/>
          </a:bodyPr>
          <a:lstStyle/>
          <a:p>
            <a:r>
              <a:t>Texte du titre</a:t>
            </a:r>
          </a:p>
        </p:txBody>
      </p:sp>
      <p:sp>
        <p:nvSpPr>
          <p:cNvPr id="88" name="Texte niveau 1…"/>
          <p:cNvSpPr txBox="1">
            <a:spLocks noGrp="1"/>
          </p:cNvSpPr>
          <p:nvPr>
            <p:ph type="body" sz="half" idx="1"/>
          </p:nvPr>
        </p:nvSpPr>
        <p:spPr>
          <a:xfrm>
            <a:off x="407987" y="1592263"/>
            <a:ext cx="5616576" cy="4608514"/>
          </a:xfrm>
          <a:prstGeom prst="rect">
            <a:avLst/>
          </a:prstGeom>
        </p:spPr>
        <p:txBody>
          <a:bodyPr/>
          <a:lstStyle>
            <a:lvl1pPr>
              <a:defRPr>
                <a:latin typeface="Helvetica Neue"/>
                <a:ea typeface="Helvetica Neue"/>
                <a:cs typeface="Helvetica Neue"/>
                <a:sym typeface="Helvetica Neue"/>
              </a:defRPr>
            </a:lvl1pPr>
            <a:lvl2pPr>
              <a:defRPr>
                <a:latin typeface="Helvetica Neue"/>
                <a:ea typeface="Helvetica Neue"/>
                <a:cs typeface="Helvetica Neue"/>
                <a:sym typeface="Helvetica Neue"/>
              </a:defRPr>
            </a:lvl2pPr>
            <a:lvl3pPr>
              <a:defRPr>
                <a:latin typeface="Helvetica Neue"/>
                <a:ea typeface="Helvetica Neue"/>
                <a:cs typeface="Helvetica Neue"/>
                <a:sym typeface="Helvetica Neue"/>
              </a:defRPr>
            </a:lvl3pPr>
            <a:lvl4pPr>
              <a:defRPr>
                <a:latin typeface="Helvetica Neue"/>
                <a:ea typeface="Helvetica Neue"/>
                <a:cs typeface="Helvetica Neue"/>
                <a:sym typeface="Helvetica Neue"/>
              </a:defRPr>
            </a:lvl4pPr>
            <a:lvl5pPr>
              <a:defRPr>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89"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latin typeface="Helvetica Neue"/>
                <a:ea typeface="Helvetica Neue"/>
                <a:cs typeface="Helvetica Neue"/>
                <a:sym typeface="Helvetica Neue"/>
              </a:defRPr>
            </a:lvl1pPr>
          </a:lstStyle>
          <a:p>
            <a:fld id="{86CB4B4D-7CA3-9044-876B-883B54F8677D}" type="slidenum">
              <a:rPr/>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Subtitle and Comparison">
    <p:spTree>
      <p:nvGrpSpPr>
        <p:cNvPr id="1" name=""/>
        <p:cNvGrpSpPr/>
        <p:nvPr/>
      </p:nvGrpSpPr>
      <p:grpSpPr>
        <a:xfrm>
          <a:off x="0" y="0"/>
          <a:ext cx="0" cy="0"/>
          <a:chOff x="0" y="0"/>
          <a:chExt cx="0" cy="0"/>
        </a:xfrm>
      </p:grpSpPr>
      <p:sp>
        <p:nvSpPr>
          <p:cNvPr id="96" name="Straight Connector 7"/>
          <p:cNvSpPr/>
          <p:nvPr/>
        </p:nvSpPr>
        <p:spPr>
          <a:xfrm>
            <a:off x="404069" y="6370801"/>
            <a:ext cx="11379945" cy="1"/>
          </a:xfrm>
          <a:prstGeom prst="line">
            <a:avLst/>
          </a:prstGeom>
          <a:ln>
            <a:solidFill>
              <a:schemeClr val="accent1"/>
            </a:solidFill>
            <a:miter/>
          </a:ln>
        </p:spPr>
        <p:txBody>
          <a:bodyPr lIns="45719" rIns="45719"/>
          <a:lstStyle/>
          <a:p>
            <a:pPr>
              <a:defRPr sz="1800">
                <a:latin typeface="Arial"/>
                <a:ea typeface="Arial"/>
                <a:cs typeface="Arial"/>
                <a:sym typeface="Arial"/>
              </a:defRPr>
            </a:pPr>
            <a:endParaRPr/>
          </a:p>
        </p:txBody>
      </p:sp>
      <p:pic>
        <p:nvPicPr>
          <p:cNvPr id="97" name="Picture 8" descr="Picture 8"/>
          <p:cNvPicPr>
            <a:picLocks noChangeAspect="1"/>
          </p:cNvPicPr>
          <p:nvPr/>
        </p:nvPicPr>
        <p:blipFill>
          <a:blip r:embed="rId2"/>
          <a:stretch>
            <a:fillRect/>
          </a:stretch>
        </p:blipFill>
        <p:spPr>
          <a:xfrm>
            <a:off x="404070" y="6439074"/>
            <a:ext cx="352448" cy="347432"/>
          </a:xfrm>
          <a:prstGeom prst="rect">
            <a:avLst/>
          </a:prstGeom>
          <a:ln w="12700">
            <a:miter lim="400000"/>
          </a:ln>
        </p:spPr>
      </p:pic>
      <p:sp>
        <p:nvSpPr>
          <p:cNvPr id="98" name="Texte du titre"/>
          <p:cNvSpPr txBox="1">
            <a:spLocks noGrp="1"/>
          </p:cNvSpPr>
          <p:nvPr>
            <p:ph type="title"/>
          </p:nvPr>
        </p:nvSpPr>
        <p:spPr>
          <a:xfrm>
            <a:off x="407987" y="365125"/>
            <a:ext cx="11380814" cy="1084263"/>
          </a:xfrm>
          <a:prstGeom prst="rect">
            <a:avLst/>
          </a:prstGeom>
        </p:spPr>
        <p:txBody>
          <a:bodyPr>
            <a:normAutofit/>
          </a:bodyPr>
          <a:lstStyle/>
          <a:p>
            <a:r>
              <a:t>Texte du titre</a:t>
            </a:r>
          </a:p>
        </p:txBody>
      </p:sp>
      <p:sp>
        <p:nvSpPr>
          <p:cNvPr id="99" name="Texte niveau 1…"/>
          <p:cNvSpPr txBox="1">
            <a:spLocks noGrp="1"/>
          </p:cNvSpPr>
          <p:nvPr>
            <p:ph type="body" sz="quarter" idx="1"/>
          </p:nvPr>
        </p:nvSpPr>
        <p:spPr>
          <a:xfrm>
            <a:off x="407987" y="1592262"/>
            <a:ext cx="5616576" cy="668338"/>
          </a:xfrm>
          <a:prstGeom prst="rect">
            <a:avLst/>
          </a:prstGeom>
        </p:spPr>
        <p:txBody>
          <a:bodyPr/>
          <a:lstStyle>
            <a:lvl1pPr>
              <a:defRPr sz="2400">
                <a:solidFill>
                  <a:schemeClr val="accent2"/>
                </a:solidFill>
                <a:latin typeface="Helvetica Neue"/>
                <a:ea typeface="Helvetica Neue"/>
                <a:cs typeface="Helvetica Neue"/>
                <a:sym typeface="Helvetica Neue"/>
              </a:defRPr>
            </a:lvl1pPr>
            <a:lvl2pPr marL="0" indent="457200">
              <a:buSzTx/>
              <a:buNone/>
              <a:defRPr sz="2400">
                <a:solidFill>
                  <a:schemeClr val="accent2"/>
                </a:solidFill>
                <a:latin typeface="Helvetica Neue"/>
                <a:ea typeface="Helvetica Neue"/>
                <a:cs typeface="Helvetica Neue"/>
                <a:sym typeface="Helvetica Neue"/>
              </a:defRPr>
            </a:lvl2pPr>
            <a:lvl3pPr marL="0" indent="914400">
              <a:buSzTx/>
              <a:buNone/>
              <a:defRPr sz="2400">
                <a:solidFill>
                  <a:schemeClr val="accent2"/>
                </a:solidFill>
                <a:latin typeface="Helvetica Neue"/>
                <a:ea typeface="Helvetica Neue"/>
                <a:cs typeface="Helvetica Neue"/>
                <a:sym typeface="Helvetica Neue"/>
              </a:defRPr>
            </a:lvl3pPr>
            <a:lvl4pPr marL="0" indent="1371600">
              <a:buSzTx/>
              <a:buNone/>
              <a:defRPr sz="2400">
                <a:solidFill>
                  <a:schemeClr val="accent2"/>
                </a:solidFill>
                <a:latin typeface="Helvetica Neue"/>
                <a:ea typeface="Helvetica Neue"/>
                <a:cs typeface="Helvetica Neue"/>
                <a:sym typeface="Helvetica Neue"/>
              </a:defRPr>
            </a:lvl4pPr>
            <a:lvl5pPr marL="0" indent="1828800">
              <a:buSzTx/>
              <a:buNone/>
              <a:defRPr sz="2400">
                <a:solidFill>
                  <a:schemeClr val="accent2"/>
                </a:solidFill>
                <a:latin typeface="Helvetica Neue"/>
                <a:ea typeface="Helvetica Neue"/>
                <a:cs typeface="Helvetica Neue"/>
                <a:sym typeface="Helvetica Neue"/>
              </a:defRPr>
            </a:lvl5pPr>
          </a:lstStyle>
          <a:p>
            <a:r>
              <a:t>Texte niveau 1</a:t>
            </a:r>
          </a:p>
          <a:p>
            <a:pPr lvl="1"/>
            <a:r>
              <a:t>Texte niveau 2</a:t>
            </a:r>
          </a:p>
          <a:p>
            <a:pPr lvl="2"/>
            <a:r>
              <a:t>Texte niveau 3</a:t>
            </a:r>
          </a:p>
          <a:p>
            <a:pPr lvl="3"/>
            <a:r>
              <a:t>Texte niveau 4</a:t>
            </a:r>
          </a:p>
          <a:p>
            <a:pPr lvl="4"/>
            <a:r>
              <a:t>Texte niveau 5</a:t>
            </a:r>
          </a:p>
        </p:txBody>
      </p:sp>
      <p:sp>
        <p:nvSpPr>
          <p:cNvPr id="100" name="Text Placeholder 4"/>
          <p:cNvSpPr>
            <a:spLocks noGrp="1"/>
          </p:cNvSpPr>
          <p:nvPr>
            <p:ph type="body" sz="quarter" idx="21"/>
          </p:nvPr>
        </p:nvSpPr>
        <p:spPr>
          <a:xfrm>
            <a:off x="6172200" y="1604965"/>
            <a:ext cx="5616601" cy="655635"/>
          </a:xfrm>
          <a:prstGeom prst="rect">
            <a:avLst/>
          </a:prstGeom>
        </p:spPr>
        <p:txBody>
          <a:bodyPr/>
          <a:lstStyle/>
          <a:p>
            <a:pPr>
              <a:defRPr sz="2400">
                <a:solidFill>
                  <a:schemeClr val="accent2"/>
                </a:solidFill>
              </a:defRPr>
            </a:pPr>
            <a:endParaRPr/>
          </a:p>
        </p:txBody>
      </p:sp>
      <p:sp>
        <p:nvSpPr>
          <p:cNvPr id="101" name="Numéro de diapositive"/>
          <p:cNvSpPr txBox="1">
            <a:spLocks noGrp="1"/>
          </p:cNvSpPr>
          <p:nvPr>
            <p:ph type="sldNum" sz="quarter" idx="2"/>
          </p:nvPr>
        </p:nvSpPr>
        <p:spPr>
          <a:xfrm>
            <a:off x="11661799" y="6544055"/>
            <a:ext cx="127001" cy="127001"/>
          </a:xfrm>
          <a:prstGeom prst="rect">
            <a:avLst/>
          </a:prstGeom>
        </p:spPr>
        <p:txBody>
          <a:bodyPr/>
          <a:lstStyle>
            <a:lvl1pPr>
              <a:defRPr>
                <a:solidFill>
                  <a:srgbClr val="3962A8"/>
                </a:solidFill>
              </a:defRPr>
            </a:lvl1pPr>
          </a:lstStyle>
          <a:p>
            <a:fld id="{86CB4B4D-7CA3-9044-876B-883B54F8677D}" type="slidenum">
              <a:r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Graphic 1" descr="Graphic 1"/>
          <p:cNvPicPr>
            <a:picLocks noChangeAspect="1"/>
          </p:cNvPicPr>
          <p:nvPr/>
        </p:nvPicPr>
        <p:blipFill>
          <a:blip r:embed="rId24"/>
          <a:stretch>
            <a:fillRect/>
          </a:stretch>
        </p:blipFill>
        <p:spPr>
          <a:xfrm>
            <a:off x="4742541" y="2075541"/>
            <a:ext cx="2706916" cy="2706916"/>
          </a:xfrm>
          <a:prstGeom prst="rect">
            <a:avLst/>
          </a:prstGeom>
          <a:ln w="12700">
            <a:miter lim="400000"/>
          </a:ln>
        </p:spPr>
      </p:pic>
      <p:sp>
        <p:nvSpPr>
          <p:cNvPr id="3" name="Texte du titre"/>
          <p:cNvSpPr txBox="1">
            <a:spLocks noGrp="1"/>
          </p:cNvSpPr>
          <p:nvPr>
            <p:ph type="title"/>
          </p:nvPr>
        </p:nvSpPr>
        <p:spPr>
          <a:xfrm>
            <a:off x="609600" y="274637"/>
            <a:ext cx="109728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p>
            <a:r>
              <a:rPr dirty="0"/>
              <a:t>Texte du </a:t>
            </a:r>
            <a:r>
              <a:rPr dirty="0" err="1"/>
              <a:t>titre</a:t>
            </a:r>
            <a:endParaRPr dirty="0"/>
          </a:p>
        </p:txBody>
      </p:sp>
      <p:sp>
        <p:nvSpPr>
          <p:cNvPr id="4" name="Texte niveau 1…"/>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Texte niveau 1</a:t>
            </a:r>
          </a:p>
          <a:p>
            <a:pPr lvl="1"/>
            <a:r>
              <a:t>Texte niveau 2</a:t>
            </a:r>
          </a:p>
          <a:p>
            <a:pPr lvl="2"/>
            <a:r>
              <a:t>Texte niveau 3</a:t>
            </a:r>
          </a:p>
          <a:p>
            <a:pPr lvl="3"/>
            <a:r>
              <a:t>Texte niveau 4</a:t>
            </a:r>
          </a:p>
          <a:p>
            <a:pPr lvl="4"/>
            <a:r>
              <a:t>Texte niveau 5</a:t>
            </a:r>
          </a:p>
        </p:txBody>
      </p:sp>
      <p:sp>
        <p:nvSpPr>
          <p:cNvPr id="5" name="Numéro de diapositive"/>
          <p:cNvSpPr txBox="1">
            <a:spLocks noGrp="1"/>
          </p:cNvSpPr>
          <p:nvPr>
            <p:ph type="sldNum" sz="quarter" idx="2"/>
          </p:nvPr>
        </p:nvSpPr>
        <p:spPr>
          <a:xfrm>
            <a:off x="5892800" y="6172200"/>
            <a:ext cx="2844800" cy="368301"/>
          </a:xfrm>
          <a:prstGeom prst="rect">
            <a:avLst/>
          </a:prstGeom>
          <a:ln w="12700">
            <a:miter lim="400000"/>
          </a:ln>
        </p:spPr>
        <p:txBody>
          <a:bodyPr wrap="none" lIns="0" tIns="0" rIns="0" bIns="0" anchor="ctr">
            <a:spAutoFit/>
          </a:bodyPr>
          <a:lstStyle>
            <a:lvl1pPr algn="r">
              <a:defRPr sz="800" b="1">
                <a:latin typeface="Arial"/>
                <a:ea typeface="Arial"/>
                <a:cs typeface="Arial"/>
                <a:sym typeface="Arial"/>
              </a:defRPr>
            </a:lvl1pPr>
          </a:lstStyle>
          <a:p>
            <a:fld id="{86CB4B4D-7CA3-9044-876B-883B54F8677D}" type="slidenum">
              <a:rPr/>
              <a:t>‹N°›</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spd="med"/>
  <p:txStyles>
    <p:titleStyle>
      <a:lvl1pPr marL="0" marR="0" indent="0" algn="l" defTabSz="914400" rtl="0" latinLnBrk="0">
        <a:lnSpc>
          <a:spcPct val="90000"/>
        </a:lnSpc>
        <a:spcBef>
          <a:spcPts val="0"/>
        </a:spcBef>
        <a:spcAft>
          <a:spcPts val="0"/>
        </a:spcAft>
        <a:buClrTx/>
        <a:buSzTx/>
        <a:buFontTx/>
        <a:buNone/>
        <a:tabLst/>
        <a:defRPr sz="3600" b="0" i="0" u="none" strike="noStrike" cap="none" spc="0" baseline="0">
          <a:solidFill>
            <a:schemeClr val="accent1"/>
          </a:solidFill>
          <a:uFillTx/>
          <a:latin typeface="Arial" panose="020B0604020202020204" pitchFamily="34" charset="0"/>
          <a:ea typeface="Arial" panose="020B0604020202020204" pitchFamily="34" charset="0"/>
          <a:cs typeface="Arial" panose="020B0604020202020204" pitchFamily="34" charset="0"/>
          <a:sym typeface="Optima"/>
        </a:defRPr>
      </a:lvl1pPr>
      <a:lvl2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Optima"/>
          <a:ea typeface="Optima"/>
          <a:cs typeface="Optima"/>
          <a:sym typeface="Optima"/>
        </a:defRPr>
      </a:lvl2pPr>
      <a:lvl3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Optima"/>
          <a:ea typeface="Optima"/>
          <a:cs typeface="Optima"/>
          <a:sym typeface="Optima"/>
        </a:defRPr>
      </a:lvl3pPr>
      <a:lvl4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Optima"/>
          <a:ea typeface="Optima"/>
          <a:cs typeface="Optima"/>
          <a:sym typeface="Optima"/>
        </a:defRPr>
      </a:lvl4pPr>
      <a:lvl5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Optima"/>
          <a:ea typeface="Optima"/>
          <a:cs typeface="Optima"/>
          <a:sym typeface="Optima"/>
        </a:defRPr>
      </a:lvl5pPr>
      <a:lvl6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Optima"/>
          <a:ea typeface="Optima"/>
          <a:cs typeface="Optima"/>
          <a:sym typeface="Optima"/>
        </a:defRPr>
      </a:lvl6pPr>
      <a:lvl7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Optima"/>
          <a:ea typeface="Optima"/>
          <a:cs typeface="Optima"/>
          <a:sym typeface="Optima"/>
        </a:defRPr>
      </a:lvl7pPr>
      <a:lvl8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Optima"/>
          <a:ea typeface="Optima"/>
          <a:cs typeface="Optima"/>
          <a:sym typeface="Optima"/>
        </a:defRPr>
      </a:lvl8pPr>
      <a:lvl9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Optima"/>
          <a:ea typeface="Optima"/>
          <a:cs typeface="Optima"/>
          <a:sym typeface="Optima"/>
        </a:defRPr>
      </a:lvl9pPr>
    </p:titleStyle>
    <p:bodyStyle>
      <a:lvl1pPr marL="0" marR="0" indent="0" algn="l" defTabSz="914400" rtl="0" latinLnBrk="0">
        <a:lnSpc>
          <a:spcPct val="90000"/>
        </a:lnSpc>
        <a:spcBef>
          <a:spcPts val="1000"/>
        </a:spcBef>
        <a:spcAft>
          <a:spcPts val="0"/>
        </a:spcAft>
        <a:buClrTx/>
        <a:buSzTx/>
        <a:buFontTx/>
        <a:buNone/>
        <a:tabLst/>
        <a:defRPr sz="2100" b="1" i="0" u="none" strike="noStrike" cap="none" spc="0" baseline="0">
          <a:solidFill>
            <a:srgbClr val="181818"/>
          </a:solidFill>
          <a:uFillTx/>
          <a:latin typeface="Arial"/>
          <a:ea typeface="Arial"/>
          <a:cs typeface="Arial"/>
          <a:sym typeface="Arial"/>
        </a:defRPr>
      </a:lvl1pPr>
      <a:lvl2pPr marL="377849" marR="0" indent="-377999"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2pPr>
      <a:lvl3pPr marL="724235" marR="0" indent="-400235"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3pPr>
      <a:lvl4pPr marL="1073249" marR="0" indent="-42525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4pPr>
      <a:lvl5pPr marL="2128837" marR="0" indent="-300037"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5pPr>
      <a:lvl6pPr marL="25527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6pPr>
      <a:lvl7pPr marL="30099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7pPr>
      <a:lvl8pPr marL="34671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8pPr>
      <a:lvl9pPr marL="39243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800" b="1"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800" b="1"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800" b="1"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800" b="1"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800" b="1"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800" b="1"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800" b="1"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800" b="1"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800" b="1"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github.com/xsuite/tutorial_jap24" TargetMode="External"/><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72.png"/></Relationships>
</file>

<file path=ppt/slides/_rels/slide12.xml.rels><?xml version="1.0" encoding="UTF-8" standalone="yes"?>
<Relationships xmlns="http://schemas.openxmlformats.org/package/2006/relationships"><Relationship Id="rId3" Type="http://schemas.openxmlformats.org/officeDocument/2006/relationships/hyperlink" Target="https://github.com/xsuite/tutorial_jap24" TargetMode="External"/><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73.png"/></Relationships>
</file>

<file path=ppt/slides/_rels/slide1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75.png"/></Relationships>
</file>

<file path=ppt/slides/_rels/slide1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7.sv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hyperlink" Target="https://indico.gsi.de/event/19249/contributions/82627/" TargetMode="External"/><Relationship Id="rId5" Type="http://schemas.openxmlformats.org/officeDocument/2006/relationships/hyperlink" Target="https://inspirehep.net/literature/2705250" TargetMode="External"/><Relationship Id="rId4" Type="http://schemas.openxmlformats.org/officeDocument/2006/relationships/hyperlink" Target="xsuite.web.cern.ch"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13" Type="http://schemas.openxmlformats.org/officeDocument/2006/relationships/image" Target="../media/image37.jpeg"/><Relationship Id="rId18" Type="http://schemas.openxmlformats.org/officeDocument/2006/relationships/image" Target="../media/image42.jpeg"/><Relationship Id="rId26" Type="http://schemas.openxmlformats.org/officeDocument/2006/relationships/image" Target="../media/image50.png"/><Relationship Id="rId39" Type="http://schemas.openxmlformats.org/officeDocument/2006/relationships/image" Target="../media/image63.jpeg"/><Relationship Id="rId21" Type="http://schemas.openxmlformats.org/officeDocument/2006/relationships/image" Target="../media/image45.jpeg"/><Relationship Id="rId34" Type="http://schemas.openxmlformats.org/officeDocument/2006/relationships/image" Target="../media/image58.png"/><Relationship Id="rId42" Type="http://schemas.openxmlformats.org/officeDocument/2006/relationships/image" Target="../media/image66.jpeg"/><Relationship Id="rId7" Type="http://schemas.openxmlformats.org/officeDocument/2006/relationships/image" Target="../media/image31.png"/><Relationship Id="rId2" Type="http://schemas.openxmlformats.org/officeDocument/2006/relationships/notesSlide" Target="../notesSlides/notesSlide3.xml"/><Relationship Id="rId16" Type="http://schemas.openxmlformats.org/officeDocument/2006/relationships/image" Target="../media/image40.jpeg"/><Relationship Id="rId29" Type="http://schemas.openxmlformats.org/officeDocument/2006/relationships/image" Target="../media/image53.jpeg"/><Relationship Id="rId1" Type="http://schemas.openxmlformats.org/officeDocument/2006/relationships/slideLayout" Target="../slideLayouts/slideLayout4.xml"/><Relationship Id="rId6" Type="http://schemas.openxmlformats.org/officeDocument/2006/relationships/image" Target="../media/image30.jpeg"/><Relationship Id="rId11" Type="http://schemas.openxmlformats.org/officeDocument/2006/relationships/image" Target="../media/image35.jpeg"/><Relationship Id="rId24" Type="http://schemas.openxmlformats.org/officeDocument/2006/relationships/image" Target="../media/image48.jpeg"/><Relationship Id="rId32" Type="http://schemas.openxmlformats.org/officeDocument/2006/relationships/image" Target="../media/image56.jpeg"/><Relationship Id="rId37" Type="http://schemas.openxmlformats.org/officeDocument/2006/relationships/image" Target="../media/image61.png"/><Relationship Id="rId40" Type="http://schemas.openxmlformats.org/officeDocument/2006/relationships/image" Target="../media/image64.jpeg"/><Relationship Id="rId45" Type="http://schemas.openxmlformats.org/officeDocument/2006/relationships/image" Target="../media/image69.jpeg"/><Relationship Id="rId5" Type="http://schemas.openxmlformats.org/officeDocument/2006/relationships/image" Target="../media/image29.png"/><Relationship Id="rId15" Type="http://schemas.openxmlformats.org/officeDocument/2006/relationships/image" Target="../media/image39.jpeg"/><Relationship Id="rId23" Type="http://schemas.openxmlformats.org/officeDocument/2006/relationships/image" Target="../media/image47.png"/><Relationship Id="rId28" Type="http://schemas.openxmlformats.org/officeDocument/2006/relationships/image" Target="../media/image52.jpeg"/><Relationship Id="rId36" Type="http://schemas.openxmlformats.org/officeDocument/2006/relationships/image" Target="../media/image60.jpeg"/><Relationship Id="rId10" Type="http://schemas.openxmlformats.org/officeDocument/2006/relationships/image" Target="../media/image34.jpeg"/><Relationship Id="rId19" Type="http://schemas.openxmlformats.org/officeDocument/2006/relationships/image" Target="../media/image43.jpeg"/><Relationship Id="rId31" Type="http://schemas.openxmlformats.org/officeDocument/2006/relationships/image" Target="../media/image55.jpeg"/><Relationship Id="rId44" Type="http://schemas.openxmlformats.org/officeDocument/2006/relationships/image" Target="../media/image68.jpeg"/><Relationship Id="rId4" Type="http://schemas.openxmlformats.org/officeDocument/2006/relationships/image" Target="../media/image28.jpg"/><Relationship Id="rId9" Type="http://schemas.openxmlformats.org/officeDocument/2006/relationships/image" Target="../media/image33.jpeg"/><Relationship Id="rId14" Type="http://schemas.openxmlformats.org/officeDocument/2006/relationships/image" Target="../media/image38.jpeg"/><Relationship Id="rId22" Type="http://schemas.openxmlformats.org/officeDocument/2006/relationships/image" Target="../media/image46.png"/><Relationship Id="rId27" Type="http://schemas.openxmlformats.org/officeDocument/2006/relationships/image" Target="../media/image51.jpeg"/><Relationship Id="rId30" Type="http://schemas.openxmlformats.org/officeDocument/2006/relationships/image" Target="../media/image54.jpeg"/><Relationship Id="rId35" Type="http://schemas.openxmlformats.org/officeDocument/2006/relationships/image" Target="../media/image59.jpeg"/><Relationship Id="rId43" Type="http://schemas.openxmlformats.org/officeDocument/2006/relationships/image" Target="../media/image67.png"/><Relationship Id="rId8" Type="http://schemas.openxmlformats.org/officeDocument/2006/relationships/image" Target="../media/image32.png"/><Relationship Id="rId3" Type="http://schemas.openxmlformats.org/officeDocument/2006/relationships/image" Target="../media/image27.jpeg"/><Relationship Id="rId12" Type="http://schemas.openxmlformats.org/officeDocument/2006/relationships/image" Target="../media/image36.png"/><Relationship Id="rId17" Type="http://schemas.openxmlformats.org/officeDocument/2006/relationships/image" Target="../media/image41.jpeg"/><Relationship Id="rId25" Type="http://schemas.openxmlformats.org/officeDocument/2006/relationships/image" Target="../media/image49.jpeg"/><Relationship Id="rId33" Type="http://schemas.openxmlformats.org/officeDocument/2006/relationships/image" Target="../media/image57.jpeg"/><Relationship Id="rId38" Type="http://schemas.openxmlformats.org/officeDocument/2006/relationships/image" Target="../media/image62.jpeg"/><Relationship Id="rId46" Type="http://schemas.openxmlformats.org/officeDocument/2006/relationships/image" Target="../media/image70.jpeg"/><Relationship Id="rId20" Type="http://schemas.openxmlformats.org/officeDocument/2006/relationships/image" Target="../media/image44.jpeg"/><Relationship Id="rId41"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Xsuite allows loading, exploring, and manipulating accelerator models directly in a Python environment, and launching advanced simulations.…"/>
          <p:cNvSpPr txBox="1">
            <a:spLocks noGrp="1"/>
          </p:cNvSpPr>
          <p:nvPr>
            <p:ph type="body" idx="1"/>
          </p:nvPr>
        </p:nvSpPr>
        <p:spPr>
          <a:xfrm>
            <a:off x="407989" y="1235538"/>
            <a:ext cx="11376025" cy="1364444"/>
          </a:xfrm>
          <a:prstGeom prst="rect">
            <a:avLst/>
          </a:prstGeom>
        </p:spPr>
        <p:txBody>
          <a:bodyPr/>
          <a:lstStyle/>
          <a:p>
            <a:pPr>
              <a:lnSpc>
                <a:spcPct val="100000"/>
              </a:lnSpc>
            </a:pPr>
            <a:r>
              <a:rPr lang="en-GB" noProof="0" dirty="0">
                <a:solidFill>
                  <a:srgbClr val="000000"/>
                </a:solidFill>
              </a:rPr>
              <a:t>Xsuite allows </a:t>
            </a:r>
            <a:r>
              <a:rPr lang="en-GB" noProof="0" dirty="0">
                <a:solidFill>
                  <a:srgbClr val="4066B8"/>
                </a:solidFill>
              </a:rPr>
              <a:t>loading, exploring, and manipulating accelerator models directly in a Python </a:t>
            </a:r>
            <a:r>
              <a:rPr lang="en-GB" noProof="0" dirty="0">
                <a:solidFill>
                  <a:srgbClr val="000000"/>
                </a:solidFill>
              </a:rPr>
              <a:t>environment, and launching advanced simulations.</a:t>
            </a:r>
          </a:p>
          <a:p>
            <a:pPr>
              <a:lnSpc>
                <a:spcPct val="100000"/>
              </a:lnSpc>
            </a:pPr>
            <a:r>
              <a:rPr lang="en-GB" noProof="0" dirty="0">
                <a:solidFill>
                  <a:srgbClr val="000000"/>
                </a:solidFill>
              </a:rPr>
              <a:t>Usage is very </a:t>
            </a:r>
            <a:r>
              <a:rPr lang="en-GB" noProof="0" dirty="0">
                <a:solidFill>
                  <a:srgbClr val="4066B8"/>
                </a:solidFill>
              </a:rPr>
              <a:t>dynamic and interactive</a:t>
            </a:r>
            <a:r>
              <a:rPr lang="en-GB" noProof="0" dirty="0">
                <a:solidFill>
                  <a:srgbClr val="000000"/>
                </a:solidFill>
              </a:rPr>
              <a:t>, as we illustrate in the following example.</a:t>
            </a:r>
          </a:p>
        </p:txBody>
      </p:sp>
      <p:sp>
        <p:nvSpPr>
          <p:cNvPr id="408" name="Xsuite in action"/>
          <p:cNvSpPr txBox="1">
            <a:spLocks noGrp="1"/>
          </p:cNvSpPr>
          <p:nvPr>
            <p:ph type="title"/>
          </p:nvPr>
        </p:nvSpPr>
        <p:spPr>
          <a:prstGeom prst="rect">
            <a:avLst/>
          </a:prstGeom>
        </p:spPr>
        <p:txBody>
          <a:bodyPr/>
          <a:lstStyle/>
          <a:p>
            <a:r>
              <a:rPr lang="en-GB" b="1" noProof="0" dirty="0"/>
              <a:t>Xsuite in action</a:t>
            </a:r>
          </a:p>
        </p:txBody>
      </p:sp>
      <p:sp>
        <p:nvSpPr>
          <p:cNvPr id="409" name="Numéro de diapositive"/>
          <p:cNvSpPr txBox="1">
            <a:spLocks noGrp="1"/>
          </p:cNvSpPr>
          <p:nvPr>
            <p:ph type="sldNum" sz="quarter" idx="2"/>
          </p:nvPr>
        </p:nvSpPr>
        <p:spPr>
          <a:xfrm>
            <a:off x="11917701" y="105249"/>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10</a:t>
            </a:fld>
            <a:endParaRPr lang="en-GB" noProof="0" dirty="0"/>
          </a:p>
        </p:txBody>
      </p:sp>
      <p:pic>
        <p:nvPicPr>
          <p:cNvPr id="2" name="Image 1">
            <a:extLst>
              <a:ext uri="{FF2B5EF4-FFF2-40B4-BE49-F238E27FC236}">
                <a16:creationId xmlns:a16="http://schemas.microsoft.com/office/drawing/2014/main" id="{B3FDB86E-89BC-89FB-5B5C-AF202EBA4B31}"/>
              </a:ext>
            </a:extLst>
          </p:cNvPr>
          <p:cNvPicPr>
            <a:picLocks noChangeAspect="1"/>
          </p:cNvPicPr>
          <p:nvPr/>
        </p:nvPicPr>
        <p:blipFill>
          <a:blip r:embed="rId2"/>
          <a:stretch>
            <a:fillRect/>
          </a:stretch>
        </p:blipFill>
        <p:spPr>
          <a:xfrm>
            <a:off x="4976822" y="2960472"/>
            <a:ext cx="2238356" cy="2595093"/>
          </a:xfrm>
          <a:prstGeom prst="rect">
            <a:avLst/>
          </a:prstGeom>
        </p:spPr>
      </p:pic>
      <p:sp>
        <p:nvSpPr>
          <p:cNvPr id="3" name="Xsuite allows loading, exploring, and manipulating accelerator models directly in a Python environment, and launching advanced simulations.…">
            <a:extLst>
              <a:ext uri="{FF2B5EF4-FFF2-40B4-BE49-F238E27FC236}">
                <a16:creationId xmlns:a16="http://schemas.microsoft.com/office/drawing/2014/main" id="{25B87A13-82F4-18C6-B540-C9A0C9B0B689}"/>
              </a:ext>
            </a:extLst>
          </p:cNvPr>
          <p:cNvSpPr txBox="1">
            <a:spLocks/>
          </p:cNvSpPr>
          <p:nvPr/>
        </p:nvSpPr>
        <p:spPr>
          <a:xfrm>
            <a:off x="407988" y="6004194"/>
            <a:ext cx="11376025" cy="3525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lvl1pPr marL="0" marR="0" indent="0" algn="l" defTabSz="914400" rtl="0" latinLnBrk="0">
              <a:lnSpc>
                <a:spcPct val="90000"/>
              </a:lnSpc>
              <a:spcBef>
                <a:spcPts val="1000"/>
              </a:spcBef>
              <a:spcAft>
                <a:spcPts val="0"/>
              </a:spcAft>
              <a:buClrTx/>
              <a:buSzTx/>
              <a:buFontTx/>
              <a:buNone/>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1pPr>
            <a:lvl2pPr marL="377999" marR="0" indent="-377999"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2pPr>
            <a:lvl3pPr marL="724235" marR="0" indent="-400235"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3pPr>
            <a:lvl4pPr marL="1073249" marR="0" indent="-425250"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4pPr>
            <a:lvl5pPr marL="2128837" marR="0" indent="-300037"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5pPr>
            <a:lvl6pPr marL="25527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6pPr>
            <a:lvl7pPr marL="30099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7pPr>
            <a:lvl8pPr marL="34671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8pPr>
            <a:lvl9pPr marL="39243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9pPr>
          </a:lstStyle>
          <a:p>
            <a:pPr hangingPunct="1">
              <a:lnSpc>
                <a:spcPct val="100000"/>
              </a:lnSpc>
            </a:pPr>
            <a:r>
              <a:rPr lang="en-GB" sz="1800" i="1" dirty="0">
                <a:solidFill>
                  <a:srgbClr val="000000"/>
                </a:solidFill>
              </a:rPr>
              <a:t>Demo code available at </a:t>
            </a:r>
            <a:r>
              <a:rPr lang="en-GB" sz="1800" i="1" dirty="0">
                <a:solidFill>
                  <a:srgbClr val="4066B8"/>
                </a:solidFill>
                <a:hlinkClick r:id="rId3">
                  <a:extLst>
                    <a:ext uri="{A12FA001-AC4F-418D-AE19-62706E023703}">
                      <ahyp:hlinkClr xmlns:ahyp="http://schemas.microsoft.com/office/drawing/2018/hyperlinkcolor" val="tx"/>
                    </a:ext>
                  </a:extLst>
                </a:hlinkClick>
              </a:rPr>
              <a:t>https://github.com/xsuite/tutorial_jap24</a:t>
            </a:r>
            <a:r>
              <a:rPr lang="en-GB" sz="1800" i="1" dirty="0">
                <a:solidFill>
                  <a:srgbClr val="000000"/>
                </a:solidFill>
              </a:rPr>
              <a: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p_knob_2">
            <a:hlinkClick r:id="" action="ppaction://media"/>
            <a:extLst>
              <a:ext uri="{FF2B5EF4-FFF2-40B4-BE49-F238E27FC236}">
                <a16:creationId xmlns:a16="http://schemas.microsoft.com/office/drawing/2014/main" id="{33EBA3EB-E73D-1256-41A4-08A83D5928DF}"/>
              </a:ext>
            </a:extLst>
          </p:cNvPr>
          <p:cNvPicPr>
            <a:picLocks noChangeAspect="1"/>
          </p:cNvPicPr>
          <p:nvPr>
            <a:videoFile r:link="rId2"/>
            <p:extLst>
              <p:ext uri="{DAA4B4D4-6D71-4841-9C94-3DE7FCFB9230}">
                <p14:media xmlns:p14="http://schemas.microsoft.com/office/powerpoint/2010/main" r:embed="rId1">
                  <p14:bmkLst>
                    <p14:bmk name="Signet 2" time="1008"/>
                    <p14:bmk name="Signet 3" time="2665"/>
                    <p14:bmk name="Signet 4" time="7419"/>
                    <p14:bmk name="Signet 5" time="8716"/>
                    <p14:bmk name="Signet 6" time="10733"/>
                    <p14:bmk name="Signet 7" time="13687"/>
                    <p14:bmk name="Signet 8" time="14335"/>
                    <p14:bmk name="Signet 9" time="15632"/>
                    <p14:bmk name="Signet 10" time="18585"/>
                    <p14:bmk name="Signet 11" time="20603"/>
                    <p14:bmk name="Signet 12" time="21251"/>
                    <p14:bmk name="Signet 13" time="24565"/>
                    <p14:bmk name="Signet 14" time="26726"/>
                    <p14:bmk name="Signet 15" time="27662"/>
                    <p14:bmk name="Signet 16" time="30184"/>
                    <p14:bmk name="Signet 17" time="32273"/>
                    <p14:bmk name="Signet 18" time="35154"/>
                    <p14:bmk name="Signet 19" time="35731"/>
                    <p14:bmk name="Signet 20" time="37027"/>
                    <p14:bmk name="Signet 21" time="40197"/>
                    <p14:bmk name="Signet 22" time="45024"/>
                    <p14:bmk name="Signet 23" time="45600"/>
                    <p14:bmk name="Signet 24" time="49922"/>
                    <p14:bmk name="Signet 25" time="51867"/>
                    <p14:bmk name="Signet 26" time="52516"/>
                    <p14:bmk name="Signet 27" time="55397"/>
                    <p14:bmk name="Signet 28" time="57847"/>
                    <p14:bmk name="Signet 29" time="61953"/>
                    <p14:bmk name="Signet 30" time="64402"/>
                    <p14:bmk name="Signet 31" time="68292"/>
                  </p14:bmkLst>
                </p14:media>
              </p:ext>
            </p:extLst>
          </p:nvPr>
        </p:nvPicPr>
        <p:blipFill>
          <a:blip r:embed="rId4"/>
          <a:stretch>
            <a:fillRect/>
          </a:stretch>
        </p:blipFill>
        <p:spPr>
          <a:xfrm>
            <a:off x="9525" y="4763"/>
            <a:ext cx="12192000" cy="6858000"/>
          </a:xfrm>
          <a:prstGeom prst="rect">
            <a:avLst/>
          </a:prstGeom>
        </p:spPr>
      </p:pic>
      <p:sp>
        <p:nvSpPr>
          <p:cNvPr id="2" name="Flèche vers la droite 1">
            <a:hlinkClick r:id="" action="ppaction://hlinkshowjump?jump=nextslide"/>
            <a:extLst>
              <a:ext uri="{FF2B5EF4-FFF2-40B4-BE49-F238E27FC236}">
                <a16:creationId xmlns:a16="http://schemas.microsoft.com/office/drawing/2014/main" id="{CFBCE5FA-05D3-6C4D-8D76-BD38199536AC}"/>
              </a:ext>
            </a:extLst>
          </p:cNvPr>
          <p:cNvSpPr/>
          <p:nvPr/>
        </p:nvSpPr>
        <p:spPr>
          <a:xfrm>
            <a:off x="11918023" y="6565187"/>
            <a:ext cx="253429" cy="272265"/>
          </a:xfrm>
          <a:prstGeom prst="rightArrow">
            <a:avLst/>
          </a:prstGeom>
          <a:solidFill>
            <a:schemeClr val="bg2">
              <a:lumMod val="60000"/>
              <a:lumOff val="4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GB" sz="1800" b="0" i="0" u="none" strike="noStrike" cap="none" spc="0" normalizeH="0" baseline="0">
              <a:ln>
                <a:noFill/>
              </a:ln>
              <a:solidFill>
                <a:schemeClr val="accent1"/>
              </a:solidFill>
              <a:effectLst/>
              <a:uFillTx/>
              <a:latin typeface="Arial"/>
              <a:ea typeface="Arial"/>
              <a:cs typeface="Arial"/>
              <a:sym typeface="Arial"/>
            </a:endParaRPr>
          </a:p>
        </p:txBody>
      </p:sp>
      <p:sp>
        <p:nvSpPr>
          <p:cNvPr id="3" name="Flèche vers la droite 2">
            <a:hlinkClick r:id="" action="ppaction://hlinkshowjump?jump=previousslide"/>
            <a:extLst>
              <a:ext uri="{FF2B5EF4-FFF2-40B4-BE49-F238E27FC236}">
                <a16:creationId xmlns:a16="http://schemas.microsoft.com/office/drawing/2014/main" id="{2DB5A23D-8F6D-749E-0856-19C729C82EA8}"/>
              </a:ext>
            </a:extLst>
          </p:cNvPr>
          <p:cNvSpPr/>
          <p:nvPr/>
        </p:nvSpPr>
        <p:spPr>
          <a:xfrm flipH="1">
            <a:off x="11892712" y="6241986"/>
            <a:ext cx="253429" cy="272265"/>
          </a:xfrm>
          <a:prstGeom prst="rightArrow">
            <a:avLst/>
          </a:prstGeom>
          <a:solidFill>
            <a:schemeClr val="bg2">
              <a:lumMod val="60000"/>
              <a:lumOff val="4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GB" sz="1800" b="0" i="0" u="none" strike="noStrike" cap="none" spc="0" normalizeH="0" baseline="0">
              <a:ln>
                <a:noFill/>
              </a:ln>
              <a:solidFill>
                <a:schemeClr val="accent1"/>
              </a:solidFill>
              <a:effectLst/>
              <a:uFillTx/>
              <a:latin typeface="Arial"/>
              <a:ea typeface="Arial"/>
              <a:cs typeface="Arial"/>
              <a:sym typeface="Arial"/>
            </a:endParaRPr>
          </a:p>
        </p:txBody>
      </p:sp>
      <p:sp>
        <p:nvSpPr>
          <p:cNvPr id="6" name="Égal 5">
            <a:extLst>
              <a:ext uri="{FF2B5EF4-FFF2-40B4-BE49-F238E27FC236}">
                <a16:creationId xmlns:a16="http://schemas.microsoft.com/office/drawing/2014/main" id="{0F4B9C58-D66D-BE30-E5AE-EDA41FEC4DAE}"/>
              </a:ext>
            </a:extLst>
          </p:cNvPr>
          <p:cNvSpPr/>
          <p:nvPr/>
        </p:nvSpPr>
        <p:spPr>
          <a:xfrm rot="5400000">
            <a:off x="11617704" y="6569583"/>
            <a:ext cx="286545" cy="263471"/>
          </a:xfrm>
          <a:prstGeom prst="mathEqual">
            <a:avLst/>
          </a:prstGeom>
          <a:solidFill>
            <a:schemeClr val="bg2">
              <a:lumMod val="60000"/>
              <a:lumOff val="4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GB" sz="1800" b="0" i="0" u="none" strike="noStrike" cap="none" spc="0" normalizeH="0" baseline="0">
              <a:ln>
                <a:noFill/>
              </a:ln>
              <a:solidFill>
                <a:schemeClr val="accent1"/>
              </a:solidFill>
              <a:effectLst/>
              <a:uFillTx/>
              <a:latin typeface="Arial"/>
              <a:ea typeface="Arial"/>
              <a:cs typeface="Arial"/>
              <a:sym typeface="Arial"/>
            </a:endParaRPr>
          </a:p>
        </p:txBody>
      </p:sp>
    </p:spTree>
    <p:extLst>
      <p:ext uri="{BB962C8B-B14F-4D97-AF65-F5344CB8AC3E}">
        <p14:creationId xmlns:p14="http://schemas.microsoft.com/office/powerpoint/2010/main" val="1087989551"/>
      </p:ext>
    </p:extLst>
  </p:cSld>
  <p:clrMapOvr>
    <a:masterClrMapping/>
  </p:clrMapOvr>
  <p:transition spd="med"/>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2038" fill="hold"/>
                                            <p:tgtEl>
                                              <p:spTgt spid="5"/>
                                            </p:tgtEl>
                                          </p:cBhvr>
                                        </p:cmd>
                                      </p:childTnLst>
                                    </p:cTn>
                                  </p:par>
                                  <p:par>
                                    <p:cTn id="7" presetID="1" presetClass="exit" presetSubtype="0" fill="hold" grpId="2"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par>
                                    <p:cTn id="13" presetID="1" presetClass="exit" presetSubtype="0" fill="hold" grpId="4"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5"/>
                                            </p:tgtEl>
                                          </p:cBhvr>
                                        </p:cmd>
                                      </p:childTnLst>
                                    </p:cTn>
                                  </p:par>
                                  <p:par>
                                    <p:cTn id="19" presetID="1" presetClass="exit" presetSubtype="0" fill="hold" grpId="5" nodeType="withEffect">
                                      <p:stCondLst>
                                        <p:cond delay="0"/>
                                      </p:stCondLst>
                                      <p:childTnLst>
                                        <p:set>
                                          <p:cBhvr>
                                            <p:cTn id="20" dur="1" fill="hold">
                                              <p:stCondLst>
                                                <p:cond delay="0"/>
                                              </p:stCondLst>
                                            </p:cTn>
                                            <p:tgtEl>
                                              <p:spTgt spid="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5"/>
                                            </p:tgtEl>
                                          </p:cBhvr>
                                        </p:cmd>
                                      </p:childTnLst>
                                    </p:cTn>
                                  </p:par>
                                  <p:par>
                                    <p:cTn id="25" presetID="1" presetClass="exit" presetSubtype="0" fill="hold" grpId="6" nodeType="withEffect">
                                      <p:stCondLst>
                                        <p:cond delay="0"/>
                                      </p:stCondLst>
                                      <p:childTnLst>
                                        <p:set>
                                          <p:cBhvr>
                                            <p:cTn id="26" dur="1" fill="hold">
                                              <p:stCondLst>
                                                <p:cond delay="0"/>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mediacall" presetSubtype="0" fill="hold" nodeType="clickEffect">
                                      <p:stCondLst>
                                        <p:cond delay="0"/>
                                      </p:stCondLst>
                                      <p:childTnLst>
                                        <p:cmd type="call" cmd="togglePause">
                                          <p:cBhvr>
                                            <p:cTn id="30" dur="1" fill="hold"/>
                                            <p:tgtEl>
                                              <p:spTgt spid="5"/>
                                            </p:tgtEl>
                                          </p:cBhvr>
                                        </p:cmd>
                                      </p:childTnLst>
                                    </p:cTn>
                                  </p:par>
                                  <p:par>
                                    <p:cTn id="31" presetID="1" presetClass="exit" presetSubtype="0" fill="hold" grpId="7" nodeType="withEffect">
                                      <p:stCondLst>
                                        <p:cond delay="0"/>
                                      </p:stCondLst>
                                      <p:childTnLst>
                                        <p:set>
                                          <p:cBhvr>
                                            <p:cTn id="32" dur="1" fill="hold">
                                              <p:stCondLst>
                                                <p:cond delay="0"/>
                                              </p:stCondLst>
                                            </p:cTn>
                                            <p:tgtEl>
                                              <p:spTgt spid="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mediacall" presetSubtype="0" fill="hold" nodeType="clickEffect">
                                      <p:stCondLst>
                                        <p:cond delay="0"/>
                                      </p:stCondLst>
                                      <p:childTnLst>
                                        <p:cmd type="call" cmd="togglePause">
                                          <p:cBhvr>
                                            <p:cTn id="36" dur="1" fill="hold"/>
                                            <p:tgtEl>
                                              <p:spTgt spid="5"/>
                                            </p:tgtEl>
                                          </p:cBhvr>
                                        </p:cmd>
                                      </p:childTnLst>
                                    </p:cTn>
                                  </p:par>
                                  <p:par>
                                    <p:cTn id="37" presetID="1" presetClass="exit" presetSubtype="0" fill="hold" grpId="8" nodeType="withEffect">
                                      <p:stCondLst>
                                        <p:cond delay="0"/>
                                      </p:stCondLst>
                                      <p:childTnLst>
                                        <p:set>
                                          <p:cBhvr>
                                            <p:cTn id="38" dur="1" fill="hold">
                                              <p:stCondLst>
                                                <p:cond delay="0"/>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mediacall" presetSubtype="0" fill="hold" nodeType="clickEffect">
                                      <p:stCondLst>
                                        <p:cond delay="0"/>
                                      </p:stCondLst>
                                      <p:childTnLst>
                                        <p:cmd type="call" cmd="togglePause">
                                          <p:cBhvr>
                                            <p:cTn id="42" dur="1" fill="hold"/>
                                            <p:tgtEl>
                                              <p:spTgt spid="5"/>
                                            </p:tgtEl>
                                          </p:cBhvr>
                                        </p:cmd>
                                      </p:childTnLst>
                                    </p:cTn>
                                  </p:par>
                                  <p:par>
                                    <p:cTn id="43" presetID="1" presetClass="exit" presetSubtype="0" fill="hold" grpId="9" nodeType="withEffect">
                                      <p:stCondLst>
                                        <p:cond delay="0"/>
                                      </p:stCondLst>
                                      <p:childTnLst>
                                        <p:set>
                                          <p:cBhvr>
                                            <p:cTn id="44" dur="1" fill="hold">
                                              <p:stCondLst>
                                                <p:cond delay="0"/>
                                              </p:stCondLst>
                                            </p:cTn>
                                            <p:tgtEl>
                                              <p:spTgt spid="6"/>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mediacall" presetSubtype="0" fill="hold" nodeType="clickEffect">
                                      <p:stCondLst>
                                        <p:cond delay="0"/>
                                      </p:stCondLst>
                                      <p:childTnLst>
                                        <p:cmd type="call" cmd="togglePause">
                                          <p:cBhvr>
                                            <p:cTn id="48" dur="1" fill="hold"/>
                                            <p:tgtEl>
                                              <p:spTgt spid="5"/>
                                            </p:tgtEl>
                                          </p:cBhvr>
                                        </p:cmd>
                                      </p:childTnLst>
                                    </p:cTn>
                                  </p:par>
                                  <p:par>
                                    <p:cTn id="49" presetID="1" presetClass="exit" presetSubtype="0" fill="hold" grpId="10" nodeType="withEffect">
                                      <p:stCondLst>
                                        <p:cond delay="0"/>
                                      </p:stCondLst>
                                      <p:childTnLst>
                                        <p:set>
                                          <p:cBhvr>
                                            <p:cTn id="50" dur="1" fill="hold">
                                              <p:stCondLst>
                                                <p:cond delay="0"/>
                                              </p:stCondLst>
                                            </p:cTn>
                                            <p:tgtEl>
                                              <p:spTgt spid="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mediacall" presetSubtype="0" fill="hold" nodeType="clickEffect">
                                      <p:stCondLst>
                                        <p:cond delay="0"/>
                                      </p:stCondLst>
                                      <p:childTnLst>
                                        <p:cmd type="call" cmd="togglePause">
                                          <p:cBhvr>
                                            <p:cTn id="54" dur="1" fill="hold"/>
                                            <p:tgtEl>
                                              <p:spTgt spid="5"/>
                                            </p:tgtEl>
                                          </p:cBhvr>
                                        </p:cmd>
                                      </p:childTnLst>
                                    </p:cTn>
                                  </p:par>
                                  <p:par>
                                    <p:cTn id="55" presetID="1" presetClass="exit" presetSubtype="0" fill="hold" grpId="11" nodeType="withEffect">
                                      <p:stCondLst>
                                        <p:cond delay="0"/>
                                      </p:stCondLst>
                                      <p:childTnLst>
                                        <p:set>
                                          <p:cBhvr>
                                            <p:cTn id="56" dur="1" fill="hold">
                                              <p:stCondLst>
                                                <p:cond delay="0"/>
                                              </p:stCondLst>
                                            </p:cTn>
                                            <p:tgtEl>
                                              <p:spTgt spid="6"/>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 presetClass="mediacall" presetSubtype="0" fill="hold" nodeType="clickEffect">
                                      <p:stCondLst>
                                        <p:cond delay="0"/>
                                      </p:stCondLst>
                                      <p:childTnLst>
                                        <p:cmd type="call" cmd="togglePause">
                                          <p:cBhvr>
                                            <p:cTn id="60" dur="1" fill="hold"/>
                                            <p:tgtEl>
                                              <p:spTgt spid="5"/>
                                            </p:tgtEl>
                                          </p:cBhvr>
                                        </p:cmd>
                                      </p:childTnLst>
                                    </p:cTn>
                                  </p:par>
                                  <p:par>
                                    <p:cTn id="61" presetID="1" presetClass="exit" presetSubtype="0" fill="hold" grpId="12" nodeType="withEffect">
                                      <p:stCondLst>
                                        <p:cond delay="0"/>
                                      </p:stCondLst>
                                      <p:childTnLst>
                                        <p:set>
                                          <p:cBhvr>
                                            <p:cTn id="62" dur="1" fill="hold">
                                              <p:stCondLst>
                                                <p:cond delay="0"/>
                                              </p:stCondLst>
                                            </p:cTn>
                                            <p:tgtEl>
                                              <p:spTgt spid="6"/>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 presetClass="mediacall" presetSubtype="0" fill="hold" nodeType="clickEffect">
                                      <p:stCondLst>
                                        <p:cond delay="0"/>
                                      </p:stCondLst>
                                      <p:childTnLst>
                                        <p:cmd type="call" cmd="togglePause">
                                          <p:cBhvr>
                                            <p:cTn id="66" dur="1" fill="hold"/>
                                            <p:tgtEl>
                                              <p:spTgt spid="5"/>
                                            </p:tgtEl>
                                          </p:cBhvr>
                                        </p:cmd>
                                      </p:childTnLst>
                                    </p:cTn>
                                  </p:par>
                                  <p:par>
                                    <p:cTn id="67" presetID="1" presetClass="exit" presetSubtype="0" fill="hold" grpId="13" nodeType="withEffect">
                                      <p:stCondLst>
                                        <p:cond delay="0"/>
                                      </p:stCondLst>
                                      <p:childTnLst>
                                        <p:set>
                                          <p:cBhvr>
                                            <p:cTn id="68" dur="1" fill="hold">
                                              <p:stCondLst>
                                                <p:cond delay="0"/>
                                              </p:stCondLst>
                                            </p:cTn>
                                            <p:tgtEl>
                                              <p:spTgt spid="6"/>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2" presetClass="mediacall" presetSubtype="0" fill="hold" nodeType="clickEffect">
                                      <p:stCondLst>
                                        <p:cond delay="0"/>
                                      </p:stCondLst>
                                      <p:childTnLst>
                                        <p:cmd type="call" cmd="togglePause">
                                          <p:cBhvr>
                                            <p:cTn id="72" dur="1" fill="hold"/>
                                            <p:tgtEl>
                                              <p:spTgt spid="5"/>
                                            </p:tgtEl>
                                          </p:cBhvr>
                                        </p:cmd>
                                      </p:childTnLst>
                                    </p:cTn>
                                  </p:par>
                                  <p:par>
                                    <p:cTn id="73" presetID="1" presetClass="exit" presetSubtype="0" fill="hold" grpId="14" nodeType="withEffect">
                                      <p:stCondLst>
                                        <p:cond delay="0"/>
                                      </p:stCondLst>
                                      <p:childTnLst>
                                        <p:set>
                                          <p:cBhvr>
                                            <p:cTn id="74" dur="1" fill="hold">
                                              <p:stCondLst>
                                                <p:cond delay="0"/>
                                              </p:stCondLst>
                                            </p:cTn>
                                            <p:tgtEl>
                                              <p:spTgt spid="6"/>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 presetClass="mediacall" presetSubtype="0" fill="hold" nodeType="clickEffect">
                                      <p:stCondLst>
                                        <p:cond delay="0"/>
                                      </p:stCondLst>
                                      <p:childTnLst>
                                        <p:cmd type="call" cmd="togglePause">
                                          <p:cBhvr>
                                            <p:cTn id="78" dur="1" fill="hold"/>
                                            <p:tgtEl>
                                              <p:spTgt spid="5"/>
                                            </p:tgtEl>
                                          </p:cBhvr>
                                        </p:cmd>
                                      </p:childTnLst>
                                    </p:cTn>
                                  </p:par>
                                  <p:par>
                                    <p:cTn id="79" presetID="1" presetClass="exit" presetSubtype="0" fill="hold" grpId="15" nodeType="withEffect">
                                      <p:stCondLst>
                                        <p:cond delay="0"/>
                                      </p:stCondLst>
                                      <p:childTnLst>
                                        <p:set>
                                          <p:cBhvr>
                                            <p:cTn id="80" dur="1" fill="hold">
                                              <p:stCondLst>
                                                <p:cond delay="0"/>
                                              </p:stCondLst>
                                            </p:cTn>
                                            <p:tgtEl>
                                              <p:spTgt spid="6"/>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 presetClass="mediacall" presetSubtype="0" fill="hold" nodeType="clickEffect">
                                      <p:stCondLst>
                                        <p:cond delay="0"/>
                                      </p:stCondLst>
                                      <p:childTnLst>
                                        <p:cmd type="call" cmd="togglePause">
                                          <p:cBhvr>
                                            <p:cTn id="84" dur="1" fill="hold"/>
                                            <p:tgtEl>
                                              <p:spTgt spid="5"/>
                                            </p:tgtEl>
                                          </p:cBhvr>
                                        </p:cmd>
                                      </p:childTnLst>
                                    </p:cTn>
                                  </p:par>
                                  <p:par>
                                    <p:cTn id="85" presetID="1" presetClass="exit" presetSubtype="0" fill="hold" grpId="16" nodeType="withEffect">
                                      <p:stCondLst>
                                        <p:cond delay="0"/>
                                      </p:stCondLst>
                                      <p:childTnLst>
                                        <p:set>
                                          <p:cBhvr>
                                            <p:cTn id="86" dur="1" fill="hold">
                                              <p:stCondLst>
                                                <p:cond delay="0"/>
                                              </p:stCondLst>
                                            </p:cTn>
                                            <p:tgtEl>
                                              <p:spTgt spid="6"/>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2" presetClass="mediacall" presetSubtype="0" fill="hold" nodeType="clickEffect">
                                      <p:stCondLst>
                                        <p:cond delay="0"/>
                                      </p:stCondLst>
                                      <p:childTnLst>
                                        <p:cmd type="call" cmd="togglePause">
                                          <p:cBhvr>
                                            <p:cTn id="90" dur="1" fill="hold"/>
                                            <p:tgtEl>
                                              <p:spTgt spid="5"/>
                                            </p:tgtEl>
                                          </p:cBhvr>
                                        </p:cmd>
                                      </p:childTnLst>
                                    </p:cTn>
                                  </p:par>
                                  <p:par>
                                    <p:cTn id="91" presetID="1" presetClass="exit" presetSubtype="0" fill="hold" grpId="17" nodeType="withEffect">
                                      <p:stCondLst>
                                        <p:cond delay="0"/>
                                      </p:stCondLst>
                                      <p:childTnLst>
                                        <p:set>
                                          <p:cBhvr>
                                            <p:cTn id="92" dur="1" fill="hold">
                                              <p:stCondLst>
                                                <p:cond delay="0"/>
                                              </p:stCondLst>
                                            </p:cTn>
                                            <p:tgtEl>
                                              <p:spTgt spid="6"/>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2" presetClass="mediacall" presetSubtype="0" fill="hold" nodeType="clickEffect">
                                      <p:stCondLst>
                                        <p:cond delay="0"/>
                                      </p:stCondLst>
                                      <p:childTnLst>
                                        <p:cmd type="call" cmd="togglePause">
                                          <p:cBhvr>
                                            <p:cTn id="96" dur="1" fill="hold"/>
                                            <p:tgtEl>
                                              <p:spTgt spid="5"/>
                                            </p:tgtEl>
                                          </p:cBhvr>
                                        </p:cmd>
                                      </p:childTnLst>
                                    </p:cTn>
                                  </p:par>
                                  <p:par>
                                    <p:cTn id="97" presetID="1" presetClass="exit" presetSubtype="0" fill="hold" grpId="18" nodeType="withEffect">
                                      <p:stCondLst>
                                        <p:cond delay="0"/>
                                      </p:stCondLst>
                                      <p:childTnLst>
                                        <p:set>
                                          <p:cBhvr>
                                            <p:cTn id="98" dur="1" fill="hold">
                                              <p:stCondLst>
                                                <p:cond delay="0"/>
                                              </p:stCondLst>
                                            </p:cTn>
                                            <p:tgtEl>
                                              <p:spTgt spid="6"/>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2" presetClass="mediacall" presetSubtype="0" fill="hold" nodeType="clickEffect">
                                      <p:stCondLst>
                                        <p:cond delay="0"/>
                                      </p:stCondLst>
                                      <p:childTnLst>
                                        <p:cmd type="call" cmd="togglePause">
                                          <p:cBhvr>
                                            <p:cTn id="102" dur="1" fill="hold"/>
                                            <p:tgtEl>
                                              <p:spTgt spid="5"/>
                                            </p:tgtEl>
                                          </p:cBhvr>
                                        </p:cmd>
                                      </p:childTnLst>
                                    </p:cTn>
                                  </p:par>
                                  <p:par>
                                    <p:cTn id="103" presetID="1" presetClass="exit" presetSubtype="0" fill="hold" grpId="19" nodeType="withEffect">
                                      <p:stCondLst>
                                        <p:cond delay="0"/>
                                      </p:stCondLst>
                                      <p:childTnLst>
                                        <p:set>
                                          <p:cBhvr>
                                            <p:cTn id="104" dur="1" fill="hold">
                                              <p:stCondLst>
                                                <p:cond delay="0"/>
                                              </p:stCondLst>
                                            </p:cTn>
                                            <p:tgtEl>
                                              <p:spTgt spid="6"/>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2" presetClass="mediacall" presetSubtype="0" fill="hold" nodeType="clickEffect">
                                      <p:stCondLst>
                                        <p:cond delay="0"/>
                                      </p:stCondLst>
                                      <p:childTnLst>
                                        <p:cmd type="call" cmd="togglePause">
                                          <p:cBhvr>
                                            <p:cTn id="108" dur="1" fill="hold"/>
                                            <p:tgtEl>
                                              <p:spTgt spid="5"/>
                                            </p:tgtEl>
                                          </p:cBhvr>
                                        </p:cmd>
                                      </p:childTnLst>
                                    </p:cTn>
                                  </p:par>
                                  <p:par>
                                    <p:cTn id="109" presetID="1" presetClass="exit" presetSubtype="0" fill="hold" grpId="20" nodeType="withEffect">
                                      <p:stCondLst>
                                        <p:cond delay="0"/>
                                      </p:stCondLst>
                                      <p:childTnLst>
                                        <p:set>
                                          <p:cBhvr>
                                            <p:cTn id="110" dur="1" fill="hold">
                                              <p:stCondLst>
                                                <p:cond delay="0"/>
                                              </p:stCondLst>
                                            </p:cTn>
                                            <p:tgtEl>
                                              <p:spTgt spid="6"/>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2" presetClass="mediacall" presetSubtype="0" fill="hold" nodeType="clickEffect">
                                      <p:stCondLst>
                                        <p:cond delay="0"/>
                                      </p:stCondLst>
                                      <p:childTnLst>
                                        <p:cmd type="call" cmd="togglePause">
                                          <p:cBhvr>
                                            <p:cTn id="114" dur="1" fill="hold"/>
                                            <p:tgtEl>
                                              <p:spTgt spid="5"/>
                                            </p:tgtEl>
                                          </p:cBhvr>
                                        </p:cmd>
                                      </p:childTnLst>
                                    </p:cTn>
                                  </p:par>
                                  <p:par>
                                    <p:cTn id="115" presetID="1" presetClass="exit" presetSubtype="0" fill="hold" grpId="21" nodeType="withEffect">
                                      <p:stCondLst>
                                        <p:cond delay="0"/>
                                      </p:stCondLst>
                                      <p:childTnLst>
                                        <p:set>
                                          <p:cBhvr>
                                            <p:cTn id="116" dur="1" fill="hold">
                                              <p:stCondLst>
                                                <p:cond delay="0"/>
                                              </p:stCondLst>
                                            </p:cTn>
                                            <p:tgtEl>
                                              <p:spTgt spid="6"/>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2" presetClass="mediacall" presetSubtype="0" fill="hold" nodeType="clickEffect">
                                      <p:stCondLst>
                                        <p:cond delay="0"/>
                                      </p:stCondLst>
                                      <p:childTnLst>
                                        <p:cmd type="call" cmd="togglePause">
                                          <p:cBhvr>
                                            <p:cTn id="120" dur="1" fill="hold"/>
                                            <p:tgtEl>
                                              <p:spTgt spid="5"/>
                                            </p:tgtEl>
                                          </p:cBhvr>
                                        </p:cmd>
                                      </p:childTnLst>
                                    </p:cTn>
                                  </p:par>
                                  <p:par>
                                    <p:cTn id="121" presetID="1" presetClass="exit" presetSubtype="0" fill="hold" grpId="40" nodeType="withEffect">
                                      <p:stCondLst>
                                        <p:cond delay="0"/>
                                      </p:stCondLst>
                                      <p:childTnLst>
                                        <p:set>
                                          <p:cBhvr>
                                            <p:cTn id="122" dur="1" fill="hold">
                                              <p:stCondLst>
                                                <p:cond delay="0"/>
                                              </p:stCondLst>
                                            </p:cTn>
                                            <p:tgtEl>
                                              <p:spTgt spid="6"/>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2" presetClass="mediacall" presetSubtype="0" fill="hold" nodeType="clickEffect">
                                      <p:stCondLst>
                                        <p:cond delay="0"/>
                                      </p:stCondLst>
                                      <p:childTnLst>
                                        <p:cmd type="call" cmd="togglePause">
                                          <p:cBhvr>
                                            <p:cTn id="126" dur="1" fill="hold"/>
                                            <p:tgtEl>
                                              <p:spTgt spid="5"/>
                                            </p:tgtEl>
                                          </p:cBhvr>
                                        </p:cmd>
                                      </p:childTnLst>
                                    </p:cTn>
                                  </p:par>
                                  <p:par>
                                    <p:cTn id="127" presetID="1" presetClass="exit" presetSubtype="0" fill="hold" grpId="52" nodeType="withEffect">
                                      <p:stCondLst>
                                        <p:cond delay="0"/>
                                      </p:stCondLst>
                                      <p:childTnLst>
                                        <p:set>
                                          <p:cBhvr>
                                            <p:cTn id="128" dur="1" fill="hold">
                                              <p:stCondLst>
                                                <p:cond delay="0"/>
                                              </p:stCondLst>
                                            </p:cTn>
                                            <p:tgtEl>
                                              <p:spTgt spid="6"/>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2" presetClass="mediacall" presetSubtype="0" fill="hold" nodeType="clickEffect">
                                      <p:stCondLst>
                                        <p:cond delay="0"/>
                                      </p:stCondLst>
                                      <p:childTnLst>
                                        <p:cmd type="call" cmd="togglePause">
                                          <p:cBhvr>
                                            <p:cTn id="132" dur="1" fill="hold"/>
                                            <p:tgtEl>
                                              <p:spTgt spid="5"/>
                                            </p:tgtEl>
                                          </p:cBhvr>
                                        </p:cmd>
                                      </p:childTnLst>
                                    </p:cTn>
                                  </p:par>
                                  <p:par>
                                    <p:cTn id="133" presetID="1" presetClass="exit" presetSubtype="0" fill="hold" grpId="53" nodeType="withEffect">
                                      <p:stCondLst>
                                        <p:cond delay="0"/>
                                      </p:stCondLst>
                                      <p:childTnLst>
                                        <p:set>
                                          <p:cBhvr>
                                            <p:cTn id="134" dur="1" fill="hold">
                                              <p:stCondLst>
                                                <p:cond delay="0"/>
                                              </p:stCondLst>
                                            </p:cTn>
                                            <p:tgtEl>
                                              <p:spTgt spid="6"/>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2" presetClass="mediacall" presetSubtype="0" fill="hold" nodeType="clickEffect">
                                      <p:stCondLst>
                                        <p:cond delay="0"/>
                                      </p:stCondLst>
                                      <p:childTnLst>
                                        <p:cmd type="call" cmd="togglePause">
                                          <p:cBhvr>
                                            <p:cTn id="138" dur="1" fill="hold"/>
                                            <p:tgtEl>
                                              <p:spTgt spid="5"/>
                                            </p:tgtEl>
                                          </p:cBhvr>
                                        </p:cmd>
                                      </p:childTnLst>
                                    </p:cTn>
                                  </p:par>
                                  <p:par>
                                    <p:cTn id="139" presetID="1" presetClass="exit" presetSubtype="0" fill="hold" grpId="54" nodeType="withEffect">
                                      <p:stCondLst>
                                        <p:cond delay="0"/>
                                      </p:stCondLst>
                                      <p:childTnLst>
                                        <p:set>
                                          <p:cBhvr>
                                            <p:cTn id="140" dur="1" fill="hold">
                                              <p:stCondLst>
                                                <p:cond delay="0"/>
                                              </p:stCondLst>
                                            </p:cTn>
                                            <p:tgtEl>
                                              <p:spTgt spid="6"/>
                                            </p:tgtEl>
                                            <p:attrNameLst>
                                              <p:attrName>style.visibility</p:attrName>
                                            </p:attrNameLst>
                                          </p:cBhvr>
                                          <p:to>
                                            <p:strVal val="hidden"/>
                                          </p:to>
                                        </p:set>
                                      </p:childTnLst>
                                    </p:cTn>
                                  </p:par>
                                </p:childTnLst>
                              </p:cTn>
                            </p:par>
                          </p:childTnLst>
                        </p:cTn>
                      </p:par>
                      <p:par>
                        <p:cTn id="141" fill="hold">
                          <p:stCondLst>
                            <p:cond delay="indefinite"/>
                          </p:stCondLst>
                          <p:childTnLst>
                            <p:par>
                              <p:cTn id="142" fill="hold">
                                <p:stCondLst>
                                  <p:cond delay="0"/>
                                </p:stCondLst>
                                <p:childTnLst>
                                  <p:par>
                                    <p:cTn id="143" presetID="2" presetClass="mediacall" presetSubtype="0" fill="hold" nodeType="clickEffect">
                                      <p:stCondLst>
                                        <p:cond delay="0"/>
                                      </p:stCondLst>
                                      <p:childTnLst>
                                        <p:cmd type="call" cmd="togglePause">
                                          <p:cBhvr>
                                            <p:cTn id="144" dur="1" fill="hold"/>
                                            <p:tgtEl>
                                              <p:spTgt spid="5"/>
                                            </p:tgtEl>
                                          </p:cBhvr>
                                        </p:cmd>
                                      </p:childTnLst>
                                    </p:cTn>
                                  </p:par>
                                  <p:par>
                                    <p:cTn id="145" presetID="1" presetClass="exit" presetSubtype="0" fill="hold" grpId="55" nodeType="withEffect">
                                      <p:stCondLst>
                                        <p:cond delay="0"/>
                                      </p:stCondLst>
                                      <p:childTnLst>
                                        <p:set>
                                          <p:cBhvr>
                                            <p:cTn id="146" dur="1" fill="hold">
                                              <p:stCondLst>
                                                <p:cond delay="0"/>
                                              </p:stCondLst>
                                            </p:cTn>
                                            <p:tgtEl>
                                              <p:spTgt spid="6"/>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2" presetClass="mediacall" presetSubtype="0" fill="hold" nodeType="clickEffect">
                                      <p:stCondLst>
                                        <p:cond delay="0"/>
                                      </p:stCondLst>
                                      <p:childTnLst>
                                        <p:cmd type="call" cmd="togglePause">
                                          <p:cBhvr>
                                            <p:cTn id="150" dur="1" fill="hold"/>
                                            <p:tgtEl>
                                              <p:spTgt spid="5"/>
                                            </p:tgtEl>
                                          </p:cBhvr>
                                        </p:cmd>
                                      </p:childTnLst>
                                    </p:cTn>
                                  </p:par>
                                  <p:par>
                                    <p:cTn id="151" presetID="1" presetClass="exit" presetSubtype="0" fill="hold" grpId="56" nodeType="withEffect">
                                      <p:stCondLst>
                                        <p:cond delay="0"/>
                                      </p:stCondLst>
                                      <p:childTnLst>
                                        <p:set>
                                          <p:cBhvr>
                                            <p:cTn id="152" dur="1" fill="hold">
                                              <p:stCondLst>
                                                <p:cond delay="0"/>
                                              </p:stCondLst>
                                            </p:cTn>
                                            <p:tgtEl>
                                              <p:spTgt spid="6"/>
                                            </p:tgtEl>
                                            <p:attrNameLst>
                                              <p:attrName>style.visibility</p:attrName>
                                            </p:attrNameLst>
                                          </p:cBhvr>
                                          <p:to>
                                            <p:strVal val="hidden"/>
                                          </p:to>
                                        </p:set>
                                      </p:childTnLst>
                                    </p:cTn>
                                  </p:par>
                                </p:childTnLst>
                              </p:cTn>
                            </p:par>
                          </p:childTnLst>
                        </p:cTn>
                      </p:par>
                      <p:par>
                        <p:cTn id="153" fill="hold">
                          <p:stCondLst>
                            <p:cond delay="indefinite"/>
                          </p:stCondLst>
                          <p:childTnLst>
                            <p:par>
                              <p:cTn id="154" fill="hold">
                                <p:stCondLst>
                                  <p:cond delay="0"/>
                                </p:stCondLst>
                                <p:childTnLst>
                                  <p:par>
                                    <p:cTn id="155" presetID="2" presetClass="mediacall" presetSubtype="0" fill="hold" nodeType="clickEffect">
                                      <p:stCondLst>
                                        <p:cond delay="0"/>
                                      </p:stCondLst>
                                      <p:childTnLst>
                                        <p:cmd type="call" cmd="togglePause">
                                          <p:cBhvr>
                                            <p:cTn id="156" dur="1" fill="hold"/>
                                            <p:tgtEl>
                                              <p:spTgt spid="5"/>
                                            </p:tgtEl>
                                          </p:cBhvr>
                                        </p:cmd>
                                      </p:childTnLst>
                                    </p:cTn>
                                  </p:par>
                                  <p:par>
                                    <p:cTn id="157" presetID="1" presetClass="exit" presetSubtype="0" fill="hold" grpId="57" nodeType="withEffect">
                                      <p:stCondLst>
                                        <p:cond delay="0"/>
                                      </p:stCondLst>
                                      <p:childTnLst>
                                        <p:set>
                                          <p:cBhvr>
                                            <p:cTn id="158" dur="1" fill="hold">
                                              <p:stCondLst>
                                                <p:cond delay="0"/>
                                              </p:stCondLst>
                                            </p:cTn>
                                            <p:tgtEl>
                                              <p:spTgt spid="6"/>
                                            </p:tgtEl>
                                            <p:attrNameLst>
                                              <p:attrName>style.visibility</p:attrName>
                                            </p:attrNameLst>
                                          </p:cBhvr>
                                          <p:to>
                                            <p:strVal val="hidden"/>
                                          </p:to>
                                        </p:set>
                                      </p:childTnLst>
                                    </p:cTn>
                                  </p:par>
                                </p:childTnLst>
                              </p:cTn>
                            </p:par>
                          </p:childTnLst>
                        </p:cTn>
                      </p:par>
                      <p:par>
                        <p:cTn id="159" fill="hold">
                          <p:stCondLst>
                            <p:cond delay="indefinite"/>
                          </p:stCondLst>
                          <p:childTnLst>
                            <p:par>
                              <p:cTn id="160" fill="hold">
                                <p:stCondLst>
                                  <p:cond delay="0"/>
                                </p:stCondLst>
                                <p:childTnLst>
                                  <p:par>
                                    <p:cTn id="161" presetID="2" presetClass="mediacall" presetSubtype="0" fill="hold" nodeType="clickEffect">
                                      <p:stCondLst>
                                        <p:cond delay="0"/>
                                      </p:stCondLst>
                                      <p:childTnLst>
                                        <p:cmd type="call" cmd="togglePause">
                                          <p:cBhvr>
                                            <p:cTn id="162" dur="1" fill="hold"/>
                                            <p:tgtEl>
                                              <p:spTgt spid="5"/>
                                            </p:tgtEl>
                                          </p:cBhvr>
                                        </p:cmd>
                                      </p:childTnLst>
                                    </p:cTn>
                                  </p:par>
                                  <p:par>
                                    <p:cTn id="163" presetID="1" presetClass="exit" presetSubtype="0" fill="hold" grpId="58" nodeType="withEffect">
                                      <p:stCondLst>
                                        <p:cond delay="0"/>
                                      </p:stCondLst>
                                      <p:childTnLst>
                                        <p:set>
                                          <p:cBhvr>
                                            <p:cTn id="164" dur="1" fill="hold">
                                              <p:stCondLst>
                                                <p:cond delay="0"/>
                                              </p:stCondLst>
                                            </p:cTn>
                                            <p:tgtEl>
                                              <p:spTgt spid="6"/>
                                            </p:tgtEl>
                                            <p:attrNameLst>
                                              <p:attrName>style.visibility</p:attrName>
                                            </p:attrNameLst>
                                          </p:cBhvr>
                                          <p:to>
                                            <p:strVal val="hidden"/>
                                          </p:to>
                                        </p:set>
                                      </p:childTnLst>
                                    </p:cTn>
                                  </p:par>
                                </p:childTnLst>
                              </p:cTn>
                            </p:par>
                          </p:childTnLst>
                        </p:cTn>
                      </p:par>
                      <p:par>
                        <p:cTn id="165" fill="hold">
                          <p:stCondLst>
                            <p:cond delay="indefinite"/>
                          </p:stCondLst>
                          <p:childTnLst>
                            <p:par>
                              <p:cTn id="166" fill="hold">
                                <p:stCondLst>
                                  <p:cond delay="0"/>
                                </p:stCondLst>
                                <p:childTnLst>
                                  <p:par>
                                    <p:cTn id="167" presetID="2" presetClass="mediacall" presetSubtype="0" fill="hold" nodeType="clickEffect">
                                      <p:stCondLst>
                                        <p:cond delay="0"/>
                                      </p:stCondLst>
                                      <p:childTnLst>
                                        <p:cmd type="call" cmd="togglePause">
                                          <p:cBhvr>
                                            <p:cTn id="168" dur="1" fill="hold"/>
                                            <p:tgtEl>
                                              <p:spTgt spid="5"/>
                                            </p:tgtEl>
                                          </p:cBhvr>
                                        </p:cmd>
                                      </p:childTnLst>
                                    </p:cTn>
                                  </p:par>
                                  <p:par>
                                    <p:cTn id="169" presetID="1" presetClass="exit" presetSubtype="0" fill="hold" grpId="59" nodeType="withEffect">
                                      <p:stCondLst>
                                        <p:cond delay="0"/>
                                      </p:stCondLst>
                                      <p:childTnLst>
                                        <p:set>
                                          <p:cBhvr>
                                            <p:cTn id="170" dur="1" fill="hold">
                                              <p:stCondLst>
                                                <p:cond delay="0"/>
                                              </p:stCondLst>
                                            </p:cTn>
                                            <p:tgtEl>
                                              <p:spTgt spid="6"/>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2" presetClass="mediacall" presetSubtype="0" fill="hold" nodeType="clickEffect">
                                      <p:stCondLst>
                                        <p:cond delay="0"/>
                                      </p:stCondLst>
                                      <p:childTnLst>
                                        <p:cmd type="call" cmd="togglePause">
                                          <p:cBhvr>
                                            <p:cTn id="174" dur="1" fill="hold"/>
                                            <p:tgtEl>
                                              <p:spTgt spid="5"/>
                                            </p:tgtEl>
                                          </p:cBhvr>
                                        </p:cmd>
                                      </p:childTnLst>
                                    </p:cTn>
                                  </p:par>
                                  <p:par>
                                    <p:cTn id="175" presetID="1" presetClass="exit" presetSubtype="0" fill="hold" grpId="60" nodeType="withEffect">
                                      <p:stCondLst>
                                        <p:cond delay="0"/>
                                      </p:stCondLst>
                                      <p:childTnLst>
                                        <p:set>
                                          <p:cBhvr>
                                            <p:cTn id="176" dur="1" fill="hold">
                                              <p:stCondLst>
                                                <p:cond delay="0"/>
                                              </p:stCondLst>
                                            </p:cTn>
                                            <p:tgtEl>
                                              <p:spTgt spid="6"/>
                                            </p:tgtEl>
                                            <p:attrNameLst>
                                              <p:attrName>style.visibility</p:attrName>
                                            </p:attrNameLst>
                                          </p:cBhvr>
                                          <p:to>
                                            <p:strVal val="hidden"/>
                                          </p:to>
                                        </p:set>
                                      </p:childTnLst>
                                    </p:cTn>
                                  </p:par>
                                </p:childTnLst>
                              </p:cTn>
                            </p:par>
                          </p:childTnLst>
                        </p:cTn>
                      </p:par>
                      <p:par>
                        <p:cTn id="177" fill="hold">
                          <p:stCondLst>
                            <p:cond delay="indefinite"/>
                          </p:stCondLst>
                          <p:childTnLst>
                            <p:par>
                              <p:cTn id="178" fill="hold">
                                <p:stCondLst>
                                  <p:cond delay="0"/>
                                </p:stCondLst>
                                <p:childTnLst>
                                  <p:par>
                                    <p:cTn id="179" presetID="2" presetClass="mediacall" presetSubtype="0" fill="hold" nodeType="clickEffect">
                                      <p:stCondLst>
                                        <p:cond delay="0"/>
                                      </p:stCondLst>
                                      <p:childTnLst>
                                        <p:cmd type="call" cmd="togglePause">
                                          <p:cBhvr>
                                            <p:cTn id="180" dur="1" fill="hold"/>
                                            <p:tgtEl>
                                              <p:spTgt spid="5"/>
                                            </p:tgtEl>
                                          </p:cBhvr>
                                        </p:cmd>
                                      </p:childTnLst>
                                    </p:cTn>
                                  </p:par>
                                  <p:par>
                                    <p:cTn id="181" presetID="1" presetClass="exit" presetSubtype="0" fill="hold" grpId="61" nodeType="withEffect">
                                      <p:stCondLst>
                                        <p:cond delay="0"/>
                                      </p:stCondLst>
                                      <p:childTnLst>
                                        <p:set>
                                          <p:cBhvr>
                                            <p:cTn id="182" dur="1" fill="hold">
                                              <p:stCondLst>
                                                <p:cond delay="0"/>
                                              </p:stCondLst>
                                            </p:cTn>
                                            <p:tgtEl>
                                              <p:spTgt spid="6"/>
                                            </p:tgtEl>
                                            <p:attrNameLst>
                                              <p:attrName>style.visibility</p:attrName>
                                            </p:attrNameLst>
                                          </p:cBhvr>
                                          <p:to>
                                            <p:strVal val="hidden"/>
                                          </p:to>
                                        </p:set>
                                      </p:childTnLst>
                                    </p:cTn>
                                  </p:par>
                                </p:childTnLst>
                              </p:cTn>
                            </p:par>
                          </p:childTnLst>
                        </p:cTn>
                      </p:par>
                      <p:par>
                        <p:cTn id="183" fill="hold">
                          <p:stCondLst>
                            <p:cond delay="indefinite"/>
                          </p:stCondLst>
                          <p:childTnLst>
                            <p:par>
                              <p:cTn id="184" fill="hold">
                                <p:stCondLst>
                                  <p:cond delay="0"/>
                                </p:stCondLst>
                                <p:childTnLst>
                                  <p:par>
                                    <p:cTn id="185" presetID="2" presetClass="mediacall" presetSubtype="0" fill="hold" nodeType="clickEffect">
                                      <p:stCondLst>
                                        <p:cond delay="0"/>
                                      </p:stCondLst>
                                      <p:childTnLst>
                                        <p:cmd type="call" cmd="togglePause">
                                          <p:cBhvr>
                                            <p:cTn id="186" dur="1" fill="hold"/>
                                            <p:tgtEl>
                                              <p:spTgt spid="5"/>
                                            </p:tgtEl>
                                          </p:cBhvr>
                                        </p:cmd>
                                      </p:childTnLst>
                                    </p:cTn>
                                  </p:par>
                                  <p:par>
                                    <p:cTn id="187" presetID="1" presetClass="exit" presetSubtype="0" fill="hold" grpId="62" nodeType="withEffect">
                                      <p:stCondLst>
                                        <p:cond delay="0"/>
                                      </p:stCondLst>
                                      <p:childTnLst>
                                        <p:set>
                                          <p:cBhvr>
                                            <p:cTn id="188"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89" fill="hold" display="0">
                      <p:stCondLst>
                        <p:cond delay="indefinite"/>
                      </p:stCondLst>
                    </p:cTn>
                    <p:tgtEl>
                      <p:spTgt spid="5"/>
                    </p:tgtEl>
                  </p:cMediaNode>
                </p:video>
                <p:seq concurrent="1" nextAc="seek">
                  <p:cTn id="190" restart="whenNotActive" fill="hold" evtFilter="cancelBubble" nodeType="interactiveSeq">
                    <p:stCondLst>
                      <p:cond evt="onMediaBookmark" delay="0">
                        <p:tgtEl>
                          <p14:bmkTgt spid="5" bmkName="Signet 2"/>
                        </p:tgtEl>
                      </p:cond>
                    </p:stCondLst>
                    <p:endSync evt="end" delay="0">
                      <p:rtn val="all"/>
                    </p:endSync>
                    <p:childTnLst>
                      <p:par>
                        <p:cTn id="191" fill="hold">
                          <p:stCondLst>
                            <p:cond delay="0"/>
                          </p:stCondLst>
                          <p:childTnLst>
                            <p:par>
                              <p:cTn id="192" fill="hold">
                                <p:stCondLst>
                                  <p:cond delay="0"/>
                                </p:stCondLst>
                                <p:childTnLst>
                                  <p:par>
                                    <p:cTn id="193" presetID="2" presetClass="mediacall" presetSubtype="0" fill="hold" nodeType="clickEffect">
                                      <p:stCondLst>
                                        <p:cond delay="0"/>
                                      </p:stCondLst>
                                      <p:childTnLst>
                                        <p:cmd type="call" cmd="togglePause">
                                          <p:cBhvr>
                                            <p:cTn id="194" dur="1" fill="hold"/>
                                            <p:tgtEl>
                                              <p:spTgt spid="5"/>
                                            </p:tgtEl>
                                          </p:cBhvr>
                                        </p:cmd>
                                      </p:childTnLst>
                                    </p:cTn>
                                  </p:par>
                                  <p:par>
                                    <p:cTn id="195" presetID="1" presetClass="entr" presetSubtype="0" fill="hold" grpId="28" nodeType="withEffect">
                                      <p:stCondLst>
                                        <p:cond delay="0"/>
                                      </p:stCondLst>
                                      <p:childTnLst>
                                        <p:set>
                                          <p:cBhvr>
                                            <p:cTn id="196"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
                      </p:tgtEl>
                    </p:cond>
                  </p:nextCondLst>
                </p:seq>
                <p:seq concurrent="1" nextAc="seek">
                  <p:cTn id="197" restart="whenNotActive" fill="hold" evtFilter="cancelBubble" nodeType="interactiveSeq">
                    <p:stCondLst>
                      <p:cond evt="onMediaBookmark" delay="0">
                        <p:tgtEl>
                          <p14:bmkTgt spid="5" bmkName="Signet 3"/>
                        </p:tgtEl>
                      </p:cond>
                    </p:stCondLst>
                    <p:endSync evt="end" delay="0">
                      <p:rtn val="all"/>
                    </p:endSync>
                    <p:childTnLst>
                      <p:par>
                        <p:cTn id="198" fill="hold">
                          <p:stCondLst>
                            <p:cond delay="0"/>
                          </p:stCondLst>
                          <p:childTnLst>
                            <p:par>
                              <p:cTn id="199" fill="hold">
                                <p:stCondLst>
                                  <p:cond delay="0"/>
                                </p:stCondLst>
                                <p:childTnLst>
                                  <p:par>
                                    <p:cTn id="200" presetID="2" presetClass="mediacall" presetSubtype="0" fill="hold" nodeType="clickEffect">
                                      <p:stCondLst>
                                        <p:cond delay="0"/>
                                      </p:stCondLst>
                                      <p:childTnLst>
                                        <p:cmd type="call" cmd="togglePause">
                                          <p:cBhvr>
                                            <p:cTn id="201" dur="1" fill="hold"/>
                                            <p:tgtEl>
                                              <p:spTgt spid="5"/>
                                            </p:tgtEl>
                                          </p:cBhvr>
                                        </p:cmd>
                                      </p:childTnLst>
                                    </p:cTn>
                                  </p:par>
                                  <p:par>
                                    <p:cTn id="202" presetID="1" presetClass="entr" presetSubtype="0" fill="hold" grpId="30" nodeType="withEffect">
                                      <p:stCondLst>
                                        <p:cond delay="0"/>
                                      </p:stCondLst>
                                      <p:childTnLst>
                                        <p:set>
                                          <p:cBhvr>
                                            <p:cTn id="203"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3"/>
                      </p:tgtEl>
                    </p:cond>
                  </p:nextCondLst>
                </p:seq>
                <p:seq concurrent="1" nextAc="seek">
                  <p:cTn id="204" restart="whenNotActive" fill="hold" evtFilter="cancelBubble" nodeType="interactiveSeq">
                    <p:stCondLst>
                      <p:cond evt="onMediaBookmark" delay="0">
                        <p:tgtEl>
                          <p14:bmkTgt spid="5" bmkName="Signet 4"/>
                        </p:tgtEl>
                      </p:cond>
                    </p:stCondLst>
                    <p:endSync evt="end" delay="0">
                      <p:rtn val="all"/>
                    </p:endSync>
                    <p:childTnLst>
                      <p:par>
                        <p:cTn id="205" fill="hold">
                          <p:stCondLst>
                            <p:cond delay="0"/>
                          </p:stCondLst>
                          <p:childTnLst>
                            <p:par>
                              <p:cTn id="206" fill="hold">
                                <p:stCondLst>
                                  <p:cond delay="0"/>
                                </p:stCondLst>
                                <p:childTnLst>
                                  <p:par>
                                    <p:cTn id="207" presetID="2" presetClass="mediacall" presetSubtype="0" fill="hold" nodeType="clickEffect">
                                      <p:stCondLst>
                                        <p:cond delay="0"/>
                                      </p:stCondLst>
                                      <p:childTnLst>
                                        <p:cmd type="call" cmd="togglePause">
                                          <p:cBhvr>
                                            <p:cTn id="208" dur="1" fill="hold"/>
                                            <p:tgtEl>
                                              <p:spTgt spid="5"/>
                                            </p:tgtEl>
                                          </p:cBhvr>
                                        </p:cmd>
                                      </p:childTnLst>
                                    </p:cTn>
                                  </p:par>
                                  <p:par>
                                    <p:cTn id="209" presetID="1" presetClass="entr" presetSubtype="0" fill="hold" grpId="31" nodeType="withEffect">
                                      <p:stCondLst>
                                        <p:cond delay="0"/>
                                      </p:stCondLst>
                                      <p:childTnLst>
                                        <p:set>
                                          <p:cBhvr>
                                            <p:cTn id="210"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4"/>
                      </p:tgtEl>
                    </p:cond>
                  </p:nextCondLst>
                </p:seq>
                <p:seq concurrent="1" nextAc="seek">
                  <p:cTn id="211" restart="whenNotActive" fill="hold" evtFilter="cancelBubble" nodeType="interactiveSeq">
                    <p:stCondLst>
                      <p:cond evt="onMediaBookmark" delay="0">
                        <p:tgtEl>
                          <p14:bmkTgt spid="5" bmkName="Signet 5"/>
                        </p:tgtEl>
                      </p:cond>
                    </p:stCondLst>
                    <p:endSync evt="end" delay="0">
                      <p:rtn val="all"/>
                    </p:endSync>
                    <p:childTnLst>
                      <p:par>
                        <p:cTn id="212" fill="hold">
                          <p:stCondLst>
                            <p:cond delay="0"/>
                          </p:stCondLst>
                          <p:childTnLst>
                            <p:par>
                              <p:cTn id="213" fill="hold">
                                <p:stCondLst>
                                  <p:cond delay="0"/>
                                </p:stCondLst>
                                <p:childTnLst>
                                  <p:par>
                                    <p:cTn id="214" presetID="2" presetClass="mediacall" presetSubtype="0" fill="hold" nodeType="clickEffect">
                                      <p:stCondLst>
                                        <p:cond delay="0"/>
                                      </p:stCondLst>
                                      <p:childTnLst>
                                        <p:cmd type="call" cmd="togglePause">
                                          <p:cBhvr>
                                            <p:cTn id="215" dur="1" fill="hold"/>
                                            <p:tgtEl>
                                              <p:spTgt spid="5"/>
                                            </p:tgtEl>
                                          </p:cBhvr>
                                        </p:cmd>
                                      </p:childTnLst>
                                    </p:cTn>
                                  </p:par>
                                  <p:par>
                                    <p:cTn id="216" presetID="1" presetClass="entr" presetSubtype="0" fill="hold" grpId="32" nodeType="withEffect">
                                      <p:stCondLst>
                                        <p:cond delay="0"/>
                                      </p:stCondLst>
                                      <p:childTnLst>
                                        <p:set>
                                          <p:cBhvr>
                                            <p:cTn id="217"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5"/>
                      </p:tgtEl>
                    </p:cond>
                  </p:nextCondLst>
                </p:seq>
                <p:seq concurrent="1" nextAc="seek">
                  <p:cTn id="218" restart="whenNotActive" fill="hold" evtFilter="cancelBubble" nodeType="interactiveSeq">
                    <p:stCondLst>
                      <p:cond evt="onMediaBookmark" delay="0">
                        <p:tgtEl>
                          <p14:bmkTgt spid="5" bmkName="Signet 6"/>
                        </p:tgtEl>
                      </p:cond>
                    </p:stCondLst>
                    <p:endSync evt="end" delay="0">
                      <p:rtn val="all"/>
                    </p:endSync>
                    <p:childTnLst>
                      <p:par>
                        <p:cTn id="219" fill="hold">
                          <p:stCondLst>
                            <p:cond delay="0"/>
                          </p:stCondLst>
                          <p:childTnLst>
                            <p:par>
                              <p:cTn id="220" fill="hold">
                                <p:stCondLst>
                                  <p:cond delay="0"/>
                                </p:stCondLst>
                                <p:childTnLst>
                                  <p:par>
                                    <p:cTn id="221" presetID="2" presetClass="mediacall" presetSubtype="0" fill="hold" nodeType="clickEffect">
                                      <p:stCondLst>
                                        <p:cond delay="0"/>
                                      </p:stCondLst>
                                      <p:childTnLst>
                                        <p:cmd type="call" cmd="togglePause">
                                          <p:cBhvr>
                                            <p:cTn id="222" dur="1" fill="hold"/>
                                            <p:tgtEl>
                                              <p:spTgt spid="5"/>
                                            </p:tgtEl>
                                          </p:cBhvr>
                                        </p:cmd>
                                      </p:childTnLst>
                                    </p:cTn>
                                  </p:par>
                                  <p:par>
                                    <p:cTn id="223" presetID="1" presetClass="entr" presetSubtype="0" fill="hold" grpId="42" nodeType="withEffect">
                                      <p:stCondLst>
                                        <p:cond delay="0"/>
                                      </p:stCondLst>
                                      <p:childTnLst>
                                        <p:set>
                                          <p:cBhvr>
                                            <p:cTn id="224"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6"/>
                      </p:tgtEl>
                    </p:cond>
                  </p:nextCondLst>
                </p:seq>
                <p:seq concurrent="1" nextAc="seek">
                  <p:cTn id="225" restart="whenNotActive" fill="hold" evtFilter="cancelBubble" nodeType="interactiveSeq">
                    <p:stCondLst>
                      <p:cond evt="onMediaBookmark" delay="0">
                        <p:tgtEl>
                          <p14:bmkTgt spid="5" bmkName="Signet 7"/>
                        </p:tgtEl>
                      </p:cond>
                    </p:stCondLst>
                    <p:endSync evt="end" delay="0">
                      <p:rtn val="all"/>
                    </p:endSync>
                    <p:childTnLst>
                      <p:par>
                        <p:cTn id="226" fill="hold">
                          <p:stCondLst>
                            <p:cond delay="0"/>
                          </p:stCondLst>
                          <p:childTnLst>
                            <p:par>
                              <p:cTn id="227" fill="hold">
                                <p:stCondLst>
                                  <p:cond delay="0"/>
                                </p:stCondLst>
                                <p:childTnLst>
                                  <p:par>
                                    <p:cTn id="228" presetID="2" presetClass="mediacall" presetSubtype="0" fill="hold" nodeType="clickEffect">
                                      <p:stCondLst>
                                        <p:cond delay="0"/>
                                      </p:stCondLst>
                                      <p:childTnLst>
                                        <p:cmd type="call" cmd="togglePause">
                                          <p:cBhvr>
                                            <p:cTn id="229" dur="1" fill="hold"/>
                                            <p:tgtEl>
                                              <p:spTgt spid="5"/>
                                            </p:tgtEl>
                                          </p:cBhvr>
                                        </p:cmd>
                                      </p:childTnLst>
                                    </p:cTn>
                                  </p:par>
                                  <p:par>
                                    <p:cTn id="230" presetID="1" presetClass="entr" presetSubtype="0" fill="hold" grpId="41" nodeType="withEffect">
                                      <p:stCondLst>
                                        <p:cond delay="0"/>
                                      </p:stCondLst>
                                      <p:childTnLst>
                                        <p:set>
                                          <p:cBhvr>
                                            <p:cTn id="231"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7"/>
                      </p:tgtEl>
                    </p:cond>
                  </p:nextCondLst>
                </p:seq>
                <p:seq concurrent="1" nextAc="seek">
                  <p:cTn id="232" restart="whenNotActive" fill="hold" evtFilter="cancelBubble" nodeType="interactiveSeq">
                    <p:stCondLst>
                      <p:cond evt="onMediaBookmark" delay="0">
                        <p:tgtEl>
                          <p14:bmkTgt spid="5" bmkName="Signet 8"/>
                        </p:tgtEl>
                      </p:cond>
                    </p:stCondLst>
                    <p:endSync evt="end" delay="0">
                      <p:rtn val="all"/>
                    </p:endSync>
                    <p:childTnLst>
                      <p:par>
                        <p:cTn id="233" fill="hold">
                          <p:stCondLst>
                            <p:cond delay="0"/>
                          </p:stCondLst>
                          <p:childTnLst>
                            <p:par>
                              <p:cTn id="234" fill="hold">
                                <p:stCondLst>
                                  <p:cond delay="0"/>
                                </p:stCondLst>
                                <p:childTnLst>
                                  <p:par>
                                    <p:cTn id="235" presetID="2" presetClass="mediacall" presetSubtype="0" fill="hold" nodeType="clickEffect">
                                      <p:stCondLst>
                                        <p:cond delay="0"/>
                                      </p:stCondLst>
                                      <p:childTnLst>
                                        <p:cmd type="call" cmd="togglePause">
                                          <p:cBhvr>
                                            <p:cTn id="236" dur="1" fill="hold"/>
                                            <p:tgtEl>
                                              <p:spTgt spid="5"/>
                                            </p:tgtEl>
                                          </p:cBhvr>
                                        </p:cmd>
                                      </p:childTnLst>
                                    </p:cTn>
                                  </p:par>
                                  <p:par>
                                    <p:cTn id="237" presetID="1" presetClass="entr" presetSubtype="0" fill="hold" grpId="50" nodeType="withEffect">
                                      <p:stCondLst>
                                        <p:cond delay="0"/>
                                      </p:stCondLst>
                                      <p:childTnLst>
                                        <p:set>
                                          <p:cBhvr>
                                            <p:cTn id="238"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8"/>
                      </p:tgtEl>
                    </p:cond>
                  </p:nextCondLst>
                </p:seq>
                <p:seq concurrent="1" nextAc="seek">
                  <p:cTn id="239" restart="whenNotActive" fill="hold" evtFilter="cancelBubble" nodeType="interactiveSeq">
                    <p:stCondLst>
                      <p:cond evt="onMediaBookmark" delay="0">
                        <p:tgtEl>
                          <p14:bmkTgt spid="5" bmkName="Signet 9"/>
                        </p:tgtEl>
                      </p:cond>
                    </p:stCondLst>
                    <p:endSync evt="end" delay="0">
                      <p:rtn val="all"/>
                    </p:endSync>
                    <p:childTnLst>
                      <p:par>
                        <p:cTn id="240" fill="hold">
                          <p:stCondLst>
                            <p:cond delay="0"/>
                          </p:stCondLst>
                          <p:childTnLst>
                            <p:par>
                              <p:cTn id="241" fill="hold">
                                <p:stCondLst>
                                  <p:cond delay="0"/>
                                </p:stCondLst>
                                <p:childTnLst>
                                  <p:par>
                                    <p:cTn id="242" presetID="2" presetClass="mediacall" presetSubtype="0" fill="hold" nodeType="clickEffect">
                                      <p:stCondLst>
                                        <p:cond delay="0"/>
                                      </p:stCondLst>
                                      <p:childTnLst>
                                        <p:cmd type="call" cmd="togglePause">
                                          <p:cBhvr>
                                            <p:cTn id="243" dur="1" fill="hold"/>
                                            <p:tgtEl>
                                              <p:spTgt spid="5"/>
                                            </p:tgtEl>
                                          </p:cBhvr>
                                        </p:cmd>
                                      </p:childTnLst>
                                    </p:cTn>
                                  </p:par>
                                  <p:par>
                                    <p:cTn id="244" presetID="1" presetClass="entr" presetSubtype="0" fill="hold" grpId="51" nodeType="withEffect">
                                      <p:stCondLst>
                                        <p:cond delay="0"/>
                                      </p:stCondLst>
                                      <p:childTnLst>
                                        <p:set>
                                          <p:cBhvr>
                                            <p:cTn id="245"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9"/>
                      </p:tgtEl>
                    </p:cond>
                  </p:nextCondLst>
                </p:seq>
                <p:seq concurrent="1" nextAc="seek">
                  <p:cTn id="246" restart="whenNotActive" fill="hold" evtFilter="cancelBubble" nodeType="interactiveSeq">
                    <p:stCondLst>
                      <p:cond evt="onMediaBookmark" delay="0">
                        <p:tgtEl>
                          <p14:bmkTgt spid="5" bmkName="Signet 10"/>
                        </p:tgtEl>
                      </p:cond>
                    </p:stCondLst>
                    <p:endSync evt="end" delay="0">
                      <p:rtn val="all"/>
                    </p:endSync>
                    <p:childTnLst>
                      <p:par>
                        <p:cTn id="247" fill="hold">
                          <p:stCondLst>
                            <p:cond delay="0"/>
                          </p:stCondLst>
                          <p:childTnLst>
                            <p:par>
                              <p:cTn id="248" fill="hold">
                                <p:stCondLst>
                                  <p:cond delay="0"/>
                                </p:stCondLst>
                                <p:childTnLst>
                                  <p:par>
                                    <p:cTn id="249" presetID="2" presetClass="mediacall" presetSubtype="0" fill="hold" nodeType="clickEffect">
                                      <p:stCondLst>
                                        <p:cond delay="0"/>
                                      </p:stCondLst>
                                      <p:childTnLst>
                                        <p:cmd type="call" cmd="togglePause">
                                          <p:cBhvr>
                                            <p:cTn id="250" dur="1" fill="hold"/>
                                            <p:tgtEl>
                                              <p:spTgt spid="5"/>
                                            </p:tgtEl>
                                          </p:cBhvr>
                                        </p:cmd>
                                      </p:childTnLst>
                                    </p:cTn>
                                  </p:par>
                                  <p:par>
                                    <p:cTn id="251" presetID="1" presetClass="entr" presetSubtype="0" fill="hold" grpId="47" nodeType="withEffect">
                                      <p:stCondLst>
                                        <p:cond delay="0"/>
                                      </p:stCondLst>
                                      <p:childTnLst>
                                        <p:set>
                                          <p:cBhvr>
                                            <p:cTn id="252"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0"/>
                      </p:tgtEl>
                    </p:cond>
                  </p:nextCondLst>
                </p:seq>
                <p:seq concurrent="1" nextAc="seek">
                  <p:cTn id="253" restart="whenNotActive" fill="hold" evtFilter="cancelBubble" nodeType="interactiveSeq">
                    <p:stCondLst>
                      <p:cond evt="onMediaBookmark" delay="0">
                        <p:tgtEl>
                          <p14:bmkTgt spid="5" bmkName="Signet 11"/>
                        </p:tgtEl>
                      </p:cond>
                    </p:stCondLst>
                    <p:endSync evt="end" delay="0">
                      <p:rtn val="all"/>
                    </p:endSync>
                    <p:childTnLst>
                      <p:par>
                        <p:cTn id="254" fill="hold">
                          <p:stCondLst>
                            <p:cond delay="0"/>
                          </p:stCondLst>
                          <p:childTnLst>
                            <p:par>
                              <p:cTn id="255" fill="hold">
                                <p:stCondLst>
                                  <p:cond delay="0"/>
                                </p:stCondLst>
                                <p:childTnLst>
                                  <p:par>
                                    <p:cTn id="256" presetID="2" presetClass="mediacall" presetSubtype="0" fill="hold" nodeType="clickEffect">
                                      <p:stCondLst>
                                        <p:cond delay="0"/>
                                      </p:stCondLst>
                                      <p:childTnLst>
                                        <p:cmd type="call" cmd="togglePause">
                                          <p:cBhvr>
                                            <p:cTn id="257" dur="1" fill="hold"/>
                                            <p:tgtEl>
                                              <p:spTgt spid="5"/>
                                            </p:tgtEl>
                                          </p:cBhvr>
                                        </p:cmd>
                                      </p:childTnLst>
                                    </p:cTn>
                                  </p:par>
                                  <p:par>
                                    <p:cTn id="258" presetID="1" presetClass="entr" presetSubtype="0" fill="hold" grpId="46" nodeType="withEffect">
                                      <p:stCondLst>
                                        <p:cond delay="0"/>
                                      </p:stCondLst>
                                      <p:childTnLst>
                                        <p:set>
                                          <p:cBhvr>
                                            <p:cTn id="259"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1"/>
                      </p:tgtEl>
                    </p:cond>
                  </p:nextCondLst>
                </p:seq>
                <p:seq concurrent="1" nextAc="seek">
                  <p:cTn id="260" restart="whenNotActive" fill="hold" evtFilter="cancelBubble" nodeType="interactiveSeq">
                    <p:stCondLst>
                      <p:cond evt="onMediaBookmark" delay="0">
                        <p:tgtEl>
                          <p14:bmkTgt spid="5" bmkName="Signet 12"/>
                        </p:tgtEl>
                      </p:cond>
                    </p:stCondLst>
                    <p:endSync evt="end" delay="0">
                      <p:rtn val="all"/>
                    </p:endSync>
                    <p:childTnLst>
                      <p:par>
                        <p:cTn id="261" fill="hold">
                          <p:stCondLst>
                            <p:cond delay="0"/>
                          </p:stCondLst>
                          <p:childTnLst>
                            <p:par>
                              <p:cTn id="262" fill="hold">
                                <p:stCondLst>
                                  <p:cond delay="0"/>
                                </p:stCondLst>
                                <p:childTnLst>
                                  <p:par>
                                    <p:cTn id="263" presetID="2" presetClass="mediacall" presetSubtype="0" fill="hold" nodeType="clickEffect">
                                      <p:stCondLst>
                                        <p:cond delay="0"/>
                                      </p:stCondLst>
                                      <p:childTnLst>
                                        <p:cmd type="call" cmd="togglePause">
                                          <p:cBhvr>
                                            <p:cTn id="264" dur="1" fill="hold"/>
                                            <p:tgtEl>
                                              <p:spTgt spid="5"/>
                                            </p:tgtEl>
                                          </p:cBhvr>
                                        </p:cmd>
                                      </p:childTnLst>
                                    </p:cTn>
                                  </p:par>
                                  <p:par>
                                    <p:cTn id="265" presetID="1" presetClass="entr" presetSubtype="0" fill="hold" grpId="48" nodeType="withEffect">
                                      <p:stCondLst>
                                        <p:cond delay="0"/>
                                      </p:stCondLst>
                                      <p:childTnLst>
                                        <p:set>
                                          <p:cBhvr>
                                            <p:cTn id="266"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2"/>
                      </p:tgtEl>
                    </p:cond>
                  </p:nextCondLst>
                </p:seq>
                <p:seq concurrent="1" nextAc="seek">
                  <p:cTn id="267" restart="whenNotActive" fill="hold" evtFilter="cancelBubble" nodeType="interactiveSeq">
                    <p:stCondLst>
                      <p:cond evt="onMediaBookmark" delay="0">
                        <p:tgtEl>
                          <p14:bmkTgt spid="5" bmkName="Signet 13"/>
                        </p:tgtEl>
                      </p:cond>
                    </p:stCondLst>
                    <p:endSync evt="end" delay="0">
                      <p:rtn val="all"/>
                    </p:endSync>
                    <p:childTnLst>
                      <p:par>
                        <p:cTn id="268" fill="hold">
                          <p:stCondLst>
                            <p:cond delay="0"/>
                          </p:stCondLst>
                          <p:childTnLst>
                            <p:par>
                              <p:cTn id="269" fill="hold">
                                <p:stCondLst>
                                  <p:cond delay="0"/>
                                </p:stCondLst>
                                <p:childTnLst>
                                  <p:par>
                                    <p:cTn id="270" presetID="2" presetClass="mediacall" presetSubtype="0" fill="hold" nodeType="clickEffect">
                                      <p:stCondLst>
                                        <p:cond delay="0"/>
                                      </p:stCondLst>
                                      <p:childTnLst>
                                        <p:cmd type="call" cmd="togglePause">
                                          <p:cBhvr>
                                            <p:cTn id="271" dur="1" fill="hold"/>
                                            <p:tgtEl>
                                              <p:spTgt spid="5"/>
                                            </p:tgtEl>
                                          </p:cBhvr>
                                        </p:cmd>
                                      </p:childTnLst>
                                    </p:cTn>
                                  </p:par>
                                  <p:par>
                                    <p:cTn id="272" presetID="1" presetClass="entr" presetSubtype="0" fill="hold" grpId="49" nodeType="withEffect">
                                      <p:stCondLst>
                                        <p:cond delay="0"/>
                                      </p:stCondLst>
                                      <p:childTnLst>
                                        <p:set>
                                          <p:cBhvr>
                                            <p:cTn id="273"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3"/>
                      </p:tgtEl>
                    </p:cond>
                  </p:nextCondLst>
                </p:seq>
                <p:seq concurrent="1" nextAc="seek">
                  <p:cTn id="274" restart="whenNotActive" fill="hold" evtFilter="cancelBubble" nodeType="interactiveSeq">
                    <p:stCondLst>
                      <p:cond evt="onMediaBookmark" delay="0">
                        <p:tgtEl>
                          <p14:bmkTgt spid="5" bmkName="Signet 14"/>
                        </p:tgtEl>
                      </p:cond>
                    </p:stCondLst>
                    <p:endSync evt="end" delay="0">
                      <p:rtn val="all"/>
                    </p:endSync>
                    <p:childTnLst>
                      <p:par>
                        <p:cTn id="275" fill="hold">
                          <p:stCondLst>
                            <p:cond delay="0"/>
                          </p:stCondLst>
                          <p:childTnLst>
                            <p:par>
                              <p:cTn id="276" fill="hold">
                                <p:stCondLst>
                                  <p:cond delay="0"/>
                                </p:stCondLst>
                                <p:childTnLst>
                                  <p:par>
                                    <p:cTn id="277" presetID="2" presetClass="mediacall" presetSubtype="0" fill="hold" nodeType="clickEffect">
                                      <p:stCondLst>
                                        <p:cond delay="0"/>
                                      </p:stCondLst>
                                      <p:childTnLst>
                                        <p:cmd type="call" cmd="togglePause">
                                          <p:cBhvr>
                                            <p:cTn id="278" dur="1" fill="hold"/>
                                            <p:tgtEl>
                                              <p:spTgt spid="5"/>
                                            </p:tgtEl>
                                          </p:cBhvr>
                                        </p:cmd>
                                      </p:childTnLst>
                                    </p:cTn>
                                  </p:par>
                                  <p:par>
                                    <p:cTn id="279" presetID="1" presetClass="entr" presetSubtype="0" fill="hold" grpId="43" nodeType="withEffect">
                                      <p:stCondLst>
                                        <p:cond delay="0"/>
                                      </p:stCondLst>
                                      <p:childTnLst>
                                        <p:set>
                                          <p:cBhvr>
                                            <p:cTn id="280"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4"/>
                      </p:tgtEl>
                    </p:cond>
                  </p:nextCondLst>
                </p:seq>
                <p:seq concurrent="1" nextAc="seek">
                  <p:cTn id="281" restart="whenNotActive" fill="hold" evtFilter="cancelBubble" nodeType="interactiveSeq">
                    <p:stCondLst>
                      <p:cond evt="onMediaBookmark" delay="0">
                        <p:tgtEl>
                          <p14:bmkTgt spid="5" bmkName="Signet 15"/>
                        </p:tgtEl>
                      </p:cond>
                    </p:stCondLst>
                    <p:endSync evt="end" delay="0">
                      <p:rtn val="all"/>
                    </p:endSync>
                    <p:childTnLst>
                      <p:par>
                        <p:cTn id="282" fill="hold">
                          <p:stCondLst>
                            <p:cond delay="0"/>
                          </p:stCondLst>
                          <p:childTnLst>
                            <p:par>
                              <p:cTn id="283" fill="hold">
                                <p:stCondLst>
                                  <p:cond delay="0"/>
                                </p:stCondLst>
                                <p:childTnLst>
                                  <p:par>
                                    <p:cTn id="284" presetID="2" presetClass="mediacall" presetSubtype="0" fill="hold" nodeType="clickEffect">
                                      <p:stCondLst>
                                        <p:cond delay="0"/>
                                      </p:stCondLst>
                                      <p:childTnLst>
                                        <p:cmd type="call" cmd="togglePause">
                                          <p:cBhvr>
                                            <p:cTn id="285" dur="1" fill="hold"/>
                                            <p:tgtEl>
                                              <p:spTgt spid="5"/>
                                            </p:tgtEl>
                                          </p:cBhvr>
                                        </p:cmd>
                                      </p:childTnLst>
                                    </p:cTn>
                                  </p:par>
                                  <p:par>
                                    <p:cTn id="286" presetID="1" presetClass="entr" presetSubtype="0" fill="hold" grpId="44" nodeType="withEffect">
                                      <p:stCondLst>
                                        <p:cond delay="0"/>
                                      </p:stCondLst>
                                      <p:childTnLst>
                                        <p:set>
                                          <p:cBhvr>
                                            <p:cTn id="287"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5"/>
                      </p:tgtEl>
                    </p:cond>
                  </p:nextCondLst>
                </p:seq>
                <p:seq concurrent="1" nextAc="seek">
                  <p:cTn id="288" restart="whenNotActive" fill="hold" evtFilter="cancelBubble" nodeType="interactiveSeq">
                    <p:stCondLst>
                      <p:cond evt="onMediaBookmark" delay="0">
                        <p:tgtEl>
                          <p14:bmkTgt spid="5" bmkName="Signet 16"/>
                        </p:tgtEl>
                      </p:cond>
                    </p:stCondLst>
                    <p:endSync evt="end" delay="0">
                      <p:rtn val="all"/>
                    </p:endSync>
                    <p:childTnLst>
                      <p:par>
                        <p:cTn id="289" fill="hold">
                          <p:stCondLst>
                            <p:cond delay="0"/>
                          </p:stCondLst>
                          <p:childTnLst>
                            <p:par>
                              <p:cTn id="290" fill="hold">
                                <p:stCondLst>
                                  <p:cond delay="0"/>
                                </p:stCondLst>
                                <p:childTnLst>
                                  <p:par>
                                    <p:cTn id="291" presetID="2" presetClass="mediacall" presetSubtype="0" fill="hold" nodeType="clickEffect">
                                      <p:stCondLst>
                                        <p:cond delay="0"/>
                                      </p:stCondLst>
                                      <p:childTnLst>
                                        <p:cmd type="call" cmd="togglePause">
                                          <p:cBhvr>
                                            <p:cTn id="292" dur="1" fill="hold"/>
                                            <p:tgtEl>
                                              <p:spTgt spid="5"/>
                                            </p:tgtEl>
                                          </p:cBhvr>
                                        </p:cmd>
                                      </p:childTnLst>
                                    </p:cTn>
                                  </p:par>
                                  <p:par>
                                    <p:cTn id="293" presetID="1" presetClass="entr" presetSubtype="0" fill="hold" grpId="45" nodeType="withEffect">
                                      <p:stCondLst>
                                        <p:cond delay="0"/>
                                      </p:stCondLst>
                                      <p:childTnLst>
                                        <p:set>
                                          <p:cBhvr>
                                            <p:cTn id="294"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6"/>
                      </p:tgtEl>
                    </p:cond>
                  </p:nextCondLst>
                </p:seq>
                <p:seq concurrent="1" nextAc="seek">
                  <p:cTn id="295" restart="whenNotActive" fill="hold" evtFilter="cancelBubble" nodeType="interactiveSeq">
                    <p:stCondLst>
                      <p:cond evt="onMediaBookmark" delay="0">
                        <p:tgtEl>
                          <p14:bmkTgt spid="5" bmkName="Signet 17"/>
                        </p:tgtEl>
                      </p:cond>
                    </p:stCondLst>
                    <p:endSync evt="end" delay="0">
                      <p:rtn val="all"/>
                    </p:endSync>
                    <p:childTnLst>
                      <p:par>
                        <p:cTn id="296" fill="hold">
                          <p:stCondLst>
                            <p:cond delay="0"/>
                          </p:stCondLst>
                          <p:childTnLst>
                            <p:par>
                              <p:cTn id="297" fill="hold">
                                <p:stCondLst>
                                  <p:cond delay="0"/>
                                </p:stCondLst>
                                <p:childTnLst>
                                  <p:par>
                                    <p:cTn id="298" presetID="2" presetClass="mediacall" presetSubtype="0" fill="hold" nodeType="clickEffect">
                                      <p:stCondLst>
                                        <p:cond delay="0"/>
                                      </p:stCondLst>
                                      <p:childTnLst>
                                        <p:cmd type="call" cmd="togglePause">
                                          <p:cBhvr>
                                            <p:cTn id="299" dur="1" fill="hold"/>
                                            <p:tgtEl>
                                              <p:spTgt spid="5"/>
                                            </p:tgtEl>
                                          </p:cBhvr>
                                        </p:cmd>
                                      </p:childTnLst>
                                    </p:cTn>
                                  </p:par>
                                  <p:par>
                                    <p:cTn id="300" presetID="1" presetClass="entr" presetSubtype="0" fill="hold" grpId="1" nodeType="withEffect">
                                      <p:stCondLst>
                                        <p:cond delay="0"/>
                                      </p:stCondLst>
                                      <p:childTnLst>
                                        <p:set>
                                          <p:cBhvr>
                                            <p:cTn id="301"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7"/>
                      </p:tgtEl>
                    </p:cond>
                  </p:nextCondLst>
                </p:seq>
                <p:seq concurrent="1" nextAc="seek">
                  <p:cTn id="302" restart="whenNotActive" fill="hold" evtFilter="cancelBubble" nodeType="interactiveSeq">
                    <p:stCondLst>
                      <p:cond evt="onMediaBookmark" delay="0">
                        <p:tgtEl>
                          <p14:bmkTgt spid="5" bmkName="Signet 18"/>
                        </p:tgtEl>
                      </p:cond>
                    </p:stCondLst>
                    <p:endSync evt="end" delay="0">
                      <p:rtn val="all"/>
                    </p:endSync>
                    <p:childTnLst>
                      <p:par>
                        <p:cTn id="303" fill="hold">
                          <p:stCondLst>
                            <p:cond delay="0"/>
                          </p:stCondLst>
                          <p:childTnLst>
                            <p:par>
                              <p:cTn id="304" fill="hold">
                                <p:stCondLst>
                                  <p:cond delay="0"/>
                                </p:stCondLst>
                                <p:childTnLst>
                                  <p:par>
                                    <p:cTn id="305" presetID="2" presetClass="mediacall" presetSubtype="0" fill="hold" nodeType="clickEffect">
                                      <p:stCondLst>
                                        <p:cond delay="0"/>
                                      </p:stCondLst>
                                      <p:childTnLst>
                                        <p:cmd type="call" cmd="togglePause">
                                          <p:cBhvr>
                                            <p:cTn id="306" dur="1" fill="hold"/>
                                            <p:tgtEl>
                                              <p:spTgt spid="5"/>
                                            </p:tgtEl>
                                          </p:cBhvr>
                                        </p:cmd>
                                      </p:childTnLst>
                                    </p:cTn>
                                  </p:par>
                                  <p:par>
                                    <p:cTn id="307" presetID="1" presetClass="entr" presetSubtype="0" fill="hold" grpId="3" nodeType="withEffect">
                                      <p:stCondLst>
                                        <p:cond delay="0"/>
                                      </p:stCondLst>
                                      <p:childTnLst>
                                        <p:set>
                                          <p:cBhvr>
                                            <p:cTn id="308"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8"/>
                      </p:tgtEl>
                    </p:cond>
                  </p:nextCondLst>
                </p:seq>
                <p:seq concurrent="1" nextAc="seek">
                  <p:cTn id="309" restart="whenNotActive" fill="hold" evtFilter="cancelBubble" nodeType="interactiveSeq">
                    <p:stCondLst>
                      <p:cond evt="onMediaBookmark" delay="0">
                        <p:tgtEl>
                          <p14:bmkTgt spid="5" bmkName="Signet 19"/>
                        </p:tgtEl>
                      </p:cond>
                    </p:stCondLst>
                    <p:endSync evt="end" delay="0">
                      <p:rtn val="all"/>
                    </p:endSync>
                    <p:childTnLst>
                      <p:par>
                        <p:cTn id="310" fill="hold">
                          <p:stCondLst>
                            <p:cond delay="0"/>
                          </p:stCondLst>
                          <p:childTnLst>
                            <p:par>
                              <p:cTn id="311" fill="hold">
                                <p:stCondLst>
                                  <p:cond delay="0"/>
                                </p:stCondLst>
                                <p:childTnLst>
                                  <p:par>
                                    <p:cTn id="312" presetID="2" presetClass="mediacall" presetSubtype="0" fill="hold" nodeType="clickEffect">
                                      <p:stCondLst>
                                        <p:cond delay="0"/>
                                      </p:stCondLst>
                                      <p:childTnLst>
                                        <p:cmd type="call" cmd="togglePause">
                                          <p:cBhvr>
                                            <p:cTn id="313" dur="1" fill="hold"/>
                                            <p:tgtEl>
                                              <p:spTgt spid="5"/>
                                            </p:tgtEl>
                                          </p:cBhvr>
                                        </p:cmd>
                                      </p:childTnLst>
                                    </p:cTn>
                                  </p:par>
                                  <p:par>
                                    <p:cTn id="314" presetID="1" presetClass="entr" presetSubtype="0" fill="hold" grpId="22" nodeType="withEffect">
                                      <p:stCondLst>
                                        <p:cond delay="0"/>
                                      </p:stCondLst>
                                      <p:childTnLst>
                                        <p:set>
                                          <p:cBhvr>
                                            <p:cTn id="315"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19"/>
                      </p:tgtEl>
                    </p:cond>
                  </p:nextCondLst>
                </p:seq>
                <p:seq concurrent="1" nextAc="seek">
                  <p:cTn id="316" restart="whenNotActive" fill="hold" evtFilter="cancelBubble" nodeType="interactiveSeq">
                    <p:stCondLst>
                      <p:cond evt="onMediaBookmark" delay="0">
                        <p:tgtEl>
                          <p14:bmkTgt spid="5" bmkName="Signet 20"/>
                        </p:tgtEl>
                      </p:cond>
                    </p:stCondLst>
                    <p:endSync evt="end" delay="0">
                      <p:rtn val="all"/>
                    </p:endSync>
                    <p:childTnLst>
                      <p:par>
                        <p:cTn id="317" fill="hold">
                          <p:stCondLst>
                            <p:cond delay="0"/>
                          </p:stCondLst>
                          <p:childTnLst>
                            <p:par>
                              <p:cTn id="318" fill="hold">
                                <p:stCondLst>
                                  <p:cond delay="0"/>
                                </p:stCondLst>
                                <p:childTnLst>
                                  <p:par>
                                    <p:cTn id="319" presetID="2" presetClass="mediacall" presetSubtype="0" fill="hold" nodeType="clickEffect">
                                      <p:stCondLst>
                                        <p:cond delay="0"/>
                                      </p:stCondLst>
                                      <p:childTnLst>
                                        <p:cmd type="call" cmd="togglePause">
                                          <p:cBhvr>
                                            <p:cTn id="320" dur="1" fill="hold"/>
                                            <p:tgtEl>
                                              <p:spTgt spid="5"/>
                                            </p:tgtEl>
                                          </p:cBhvr>
                                        </p:cmd>
                                      </p:childTnLst>
                                    </p:cTn>
                                  </p:par>
                                  <p:par>
                                    <p:cTn id="321" presetID="1" presetClass="entr" presetSubtype="0" fill="hold" grpId="23" nodeType="withEffect">
                                      <p:stCondLst>
                                        <p:cond delay="0"/>
                                      </p:stCondLst>
                                      <p:childTnLst>
                                        <p:set>
                                          <p:cBhvr>
                                            <p:cTn id="322"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0"/>
                      </p:tgtEl>
                    </p:cond>
                  </p:nextCondLst>
                </p:seq>
                <p:seq concurrent="1" nextAc="seek">
                  <p:cTn id="323" restart="whenNotActive" fill="hold" evtFilter="cancelBubble" nodeType="interactiveSeq">
                    <p:stCondLst>
                      <p:cond evt="onMediaBookmark" delay="0">
                        <p:tgtEl>
                          <p14:bmkTgt spid="5" bmkName="Signet 21"/>
                        </p:tgtEl>
                      </p:cond>
                    </p:stCondLst>
                    <p:endSync evt="end" delay="0">
                      <p:rtn val="all"/>
                    </p:endSync>
                    <p:childTnLst>
                      <p:par>
                        <p:cTn id="324" fill="hold">
                          <p:stCondLst>
                            <p:cond delay="0"/>
                          </p:stCondLst>
                          <p:childTnLst>
                            <p:par>
                              <p:cTn id="325" fill="hold">
                                <p:stCondLst>
                                  <p:cond delay="0"/>
                                </p:stCondLst>
                                <p:childTnLst>
                                  <p:par>
                                    <p:cTn id="326" presetID="2" presetClass="mediacall" presetSubtype="0" fill="hold" nodeType="clickEffect">
                                      <p:stCondLst>
                                        <p:cond delay="0"/>
                                      </p:stCondLst>
                                      <p:childTnLst>
                                        <p:cmd type="call" cmd="togglePause">
                                          <p:cBhvr>
                                            <p:cTn id="327" dur="1" fill="hold"/>
                                            <p:tgtEl>
                                              <p:spTgt spid="5"/>
                                            </p:tgtEl>
                                          </p:cBhvr>
                                        </p:cmd>
                                      </p:childTnLst>
                                    </p:cTn>
                                  </p:par>
                                  <p:par>
                                    <p:cTn id="328" presetID="1" presetClass="entr" presetSubtype="0" fill="hold" grpId="25" nodeType="withEffect">
                                      <p:stCondLst>
                                        <p:cond delay="0"/>
                                      </p:stCondLst>
                                      <p:childTnLst>
                                        <p:set>
                                          <p:cBhvr>
                                            <p:cTn id="329"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1"/>
                      </p:tgtEl>
                    </p:cond>
                  </p:nextCondLst>
                </p:seq>
                <p:seq concurrent="1" nextAc="seek">
                  <p:cTn id="330" restart="whenNotActive" fill="hold" evtFilter="cancelBubble" nodeType="interactiveSeq">
                    <p:stCondLst>
                      <p:cond evt="onMediaBookmark" delay="0">
                        <p:tgtEl>
                          <p14:bmkTgt spid="5" bmkName="Signet 22"/>
                        </p:tgtEl>
                      </p:cond>
                    </p:stCondLst>
                    <p:endSync evt="end" delay="0">
                      <p:rtn val="all"/>
                    </p:endSync>
                    <p:childTnLst>
                      <p:par>
                        <p:cTn id="331" fill="hold">
                          <p:stCondLst>
                            <p:cond delay="0"/>
                          </p:stCondLst>
                          <p:childTnLst>
                            <p:par>
                              <p:cTn id="332" fill="hold">
                                <p:stCondLst>
                                  <p:cond delay="0"/>
                                </p:stCondLst>
                                <p:childTnLst>
                                  <p:par>
                                    <p:cTn id="333" presetID="2" presetClass="mediacall" presetSubtype="0" fill="hold" nodeType="clickEffect">
                                      <p:stCondLst>
                                        <p:cond delay="0"/>
                                      </p:stCondLst>
                                      <p:childTnLst>
                                        <p:cmd type="call" cmd="togglePause">
                                          <p:cBhvr>
                                            <p:cTn id="334" dur="1" fill="hold"/>
                                            <p:tgtEl>
                                              <p:spTgt spid="5"/>
                                            </p:tgtEl>
                                          </p:cBhvr>
                                        </p:cmd>
                                      </p:childTnLst>
                                    </p:cTn>
                                  </p:par>
                                  <p:par>
                                    <p:cTn id="335" presetID="1" presetClass="entr" presetSubtype="0" fill="hold" grpId="24" nodeType="withEffect">
                                      <p:stCondLst>
                                        <p:cond delay="0"/>
                                      </p:stCondLst>
                                      <p:childTnLst>
                                        <p:set>
                                          <p:cBhvr>
                                            <p:cTn id="336"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2"/>
                      </p:tgtEl>
                    </p:cond>
                  </p:nextCondLst>
                </p:seq>
                <p:seq concurrent="1" nextAc="seek">
                  <p:cTn id="337" restart="whenNotActive" fill="hold" evtFilter="cancelBubble" nodeType="interactiveSeq">
                    <p:stCondLst>
                      <p:cond evt="onMediaBookmark" delay="0">
                        <p:tgtEl>
                          <p14:bmkTgt spid="5" bmkName="Signet 23"/>
                        </p:tgtEl>
                      </p:cond>
                    </p:stCondLst>
                    <p:endSync evt="end" delay="0">
                      <p:rtn val="all"/>
                    </p:endSync>
                    <p:childTnLst>
                      <p:par>
                        <p:cTn id="338" fill="hold">
                          <p:stCondLst>
                            <p:cond delay="0"/>
                          </p:stCondLst>
                          <p:childTnLst>
                            <p:par>
                              <p:cTn id="339" fill="hold">
                                <p:stCondLst>
                                  <p:cond delay="0"/>
                                </p:stCondLst>
                                <p:childTnLst>
                                  <p:par>
                                    <p:cTn id="340" presetID="2" presetClass="mediacall" presetSubtype="0" fill="hold" nodeType="clickEffect">
                                      <p:stCondLst>
                                        <p:cond delay="0"/>
                                      </p:stCondLst>
                                      <p:childTnLst>
                                        <p:cmd type="call" cmd="togglePause">
                                          <p:cBhvr>
                                            <p:cTn id="341" dur="1" fill="hold"/>
                                            <p:tgtEl>
                                              <p:spTgt spid="5"/>
                                            </p:tgtEl>
                                          </p:cBhvr>
                                        </p:cmd>
                                      </p:childTnLst>
                                    </p:cTn>
                                  </p:par>
                                  <p:par>
                                    <p:cTn id="342" presetID="1" presetClass="entr" presetSubtype="0" fill="hold" grpId="29" nodeType="withEffect">
                                      <p:stCondLst>
                                        <p:cond delay="0"/>
                                      </p:stCondLst>
                                      <p:childTnLst>
                                        <p:set>
                                          <p:cBhvr>
                                            <p:cTn id="343"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3"/>
                      </p:tgtEl>
                    </p:cond>
                  </p:nextCondLst>
                </p:seq>
                <p:seq concurrent="1" nextAc="seek">
                  <p:cTn id="344" restart="whenNotActive" fill="hold" evtFilter="cancelBubble" nodeType="interactiveSeq">
                    <p:stCondLst>
                      <p:cond evt="onMediaBookmark" delay="0">
                        <p:tgtEl>
                          <p14:bmkTgt spid="5" bmkName="Signet 24"/>
                        </p:tgtEl>
                      </p:cond>
                    </p:stCondLst>
                    <p:endSync evt="end" delay="0">
                      <p:rtn val="all"/>
                    </p:endSync>
                    <p:childTnLst>
                      <p:par>
                        <p:cTn id="345" fill="hold">
                          <p:stCondLst>
                            <p:cond delay="0"/>
                          </p:stCondLst>
                          <p:childTnLst>
                            <p:par>
                              <p:cTn id="346" fill="hold">
                                <p:stCondLst>
                                  <p:cond delay="0"/>
                                </p:stCondLst>
                                <p:childTnLst>
                                  <p:par>
                                    <p:cTn id="347" presetID="2" presetClass="mediacall" presetSubtype="0" fill="hold" nodeType="clickEffect">
                                      <p:stCondLst>
                                        <p:cond delay="0"/>
                                      </p:stCondLst>
                                      <p:childTnLst>
                                        <p:cmd type="call" cmd="togglePause">
                                          <p:cBhvr>
                                            <p:cTn id="348" dur="1" fill="hold"/>
                                            <p:tgtEl>
                                              <p:spTgt spid="5"/>
                                            </p:tgtEl>
                                          </p:cBhvr>
                                        </p:cmd>
                                      </p:childTnLst>
                                    </p:cTn>
                                  </p:par>
                                  <p:par>
                                    <p:cTn id="349" presetID="1" presetClass="entr" presetSubtype="0" fill="hold" grpId="26" nodeType="withEffect">
                                      <p:stCondLst>
                                        <p:cond delay="0"/>
                                      </p:stCondLst>
                                      <p:childTnLst>
                                        <p:set>
                                          <p:cBhvr>
                                            <p:cTn id="350"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4"/>
                      </p:tgtEl>
                    </p:cond>
                  </p:nextCondLst>
                </p:seq>
                <p:seq concurrent="1" nextAc="seek">
                  <p:cTn id="351" restart="whenNotActive" fill="hold" evtFilter="cancelBubble" nodeType="interactiveSeq">
                    <p:stCondLst>
                      <p:cond evt="onMediaBookmark" delay="0">
                        <p:tgtEl>
                          <p14:bmkTgt spid="5" bmkName="Signet 25"/>
                        </p:tgtEl>
                      </p:cond>
                    </p:stCondLst>
                    <p:endSync evt="end" delay="0">
                      <p:rtn val="all"/>
                    </p:endSync>
                    <p:childTnLst>
                      <p:par>
                        <p:cTn id="352" fill="hold">
                          <p:stCondLst>
                            <p:cond delay="0"/>
                          </p:stCondLst>
                          <p:childTnLst>
                            <p:par>
                              <p:cTn id="353" fill="hold">
                                <p:stCondLst>
                                  <p:cond delay="0"/>
                                </p:stCondLst>
                                <p:childTnLst>
                                  <p:par>
                                    <p:cTn id="354" presetID="2" presetClass="mediacall" presetSubtype="0" fill="hold" nodeType="clickEffect">
                                      <p:stCondLst>
                                        <p:cond delay="0"/>
                                      </p:stCondLst>
                                      <p:childTnLst>
                                        <p:cmd type="call" cmd="togglePause">
                                          <p:cBhvr>
                                            <p:cTn id="355" dur="1" fill="hold"/>
                                            <p:tgtEl>
                                              <p:spTgt spid="5"/>
                                            </p:tgtEl>
                                          </p:cBhvr>
                                        </p:cmd>
                                      </p:childTnLst>
                                    </p:cTn>
                                  </p:par>
                                  <p:par>
                                    <p:cTn id="356" presetID="1" presetClass="entr" presetSubtype="0" fill="hold" grpId="33" nodeType="withEffect">
                                      <p:stCondLst>
                                        <p:cond delay="0"/>
                                      </p:stCondLst>
                                      <p:childTnLst>
                                        <p:set>
                                          <p:cBhvr>
                                            <p:cTn id="357"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5"/>
                      </p:tgtEl>
                    </p:cond>
                  </p:nextCondLst>
                </p:seq>
                <p:seq concurrent="1" nextAc="seek">
                  <p:cTn id="358" restart="whenNotActive" fill="hold" evtFilter="cancelBubble" nodeType="interactiveSeq">
                    <p:stCondLst>
                      <p:cond evt="onMediaBookmark" delay="0">
                        <p:tgtEl>
                          <p14:bmkTgt spid="5" bmkName="Signet 26"/>
                        </p:tgtEl>
                      </p:cond>
                    </p:stCondLst>
                    <p:endSync evt="end" delay="0">
                      <p:rtn val="all"/>
                    </p:endSync>
                    <p:childTnLst>
                      <p:par>
                        <p:cTn id="359" fill="hold">
                          <p:stCondLst>
                            <p:cond delay="0"/>
                          </p:stCondLst>
                          <p:childTnLst>
                            <p:par>
                              <p:cTn id="360" fill="hold">
                                <p:stCondLst>
                                  <p:cond delay="0"/>
                                </p:stCondLst>
                                <p:childTnLst>
                                  <p:par>
                                    <p:cTn id="361" presetID="2" presetClass="mediacall" presetSubtype="0" fill="hold" nodeType="clickEffect">
                                      <p:stCondLst>
                                        <p:cond delay="0"/>
                                      </p:stCondLst>
                                      <p:childTnLst>
                                        <p:cmd type="call" cmd="togglePause">
                                          <p:cBhvr>
                                            <p:cTn id="362" dur="1" fill="hold"/>
                                            <p:tgtEl>
                                              <p:spTgt spid="5"/>
                                            </p:tgtEl>
                                          </p:cBhvr>
                                        </p:cmd>
                                      </p:childTnLst>
                                    </p:cTn>
                                  </p:par>
                                  <p:par>
                                    <p:cTn id="363" presetID="1" presetClass="entr" presetSubtype="0" fill="hold" grpId="39" nodeType="withEffect">
                                      <p:stCondLst>
                                        <p:cond delay="0"/>
                                      </p:stCondLst>
                                      <p:childTnLst>
                                        <p:set>
                                          <p:cBhvr>
                                            <p:cTn id="364"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6"/>
                      </p:tgtEl>
                    </p:cond>
                  </p:nextCondLst>
                </p:seq>
                <p:seq concurrent="1" nextAc="seek">
                  <p:cTn id="365" restart="whenNotActive" fill="hold" evtFilter="cancelBubble" nodeType="interactiveSeq">
                    <p:stCondLst>
                      <p:cond evt="onMediaBookmark" delay="0">
                        <p:tgtEl>
                          <p14:bmkTgt spid="5" bmkName="Signet 27"/>
                        </p:tgtEl>
                      </p:cond>
                    </p:stCondLst>
                    <p:endSync evt="end" delay="0">
                      <p:rtn val="all"/>
                    </p:endSync>
                    <p:childTnLst>
                      <p:par>
                        <p:cTn id="366" fill="hold">
                          <p:stCondLst>
                            <p:cond delay="0"/>
                          </p:stCondLst>
                          <p:childTnLst>
                            <p:par>
                              <p:cTn id="367" fill="hold">
                                <p:stCondLst>
                                  <p:cond delay="0"/>
                                </p:stCondLst>
                                <p:childTnLst>
                                  <p:par>
                                    <p:cTn id="368" presetID="2" presetClass="mediacall" presetSubtype="0" fill="hold" nodeType="clickEffect">
                                      <p:stCondLst>
                                        <p:cond delay="0"/>
                                      </p:stCondLst>
                                      <p:childTnLst>
                                        <p:cmd type="call" cmd="togglePause">
                                          <p:cBhvr>
                                            <p:cTn id="369" dur="1" fill="hold"/>
                                            <p:tgtEl>
                                              <p:spTgt spid="5"/>
                                            </p:tgtEl>
                                          </p:cBhvr>
                                        </p:cmd>
                                      </p:childTnLst>
                                    </p:cTn>
                                  </p:par>
                                  <p:par>
                                    <p:cTn id="370" presetID="1" presetClass="entr" presetSubtype="0" fill="hold" grpId="38" nodeType="withEffect">
                                      <p:stCondLst>
                                        <p:cond delay="0"/>
                                      </p:stCondLst>
                                      <p:childTnLst>
                                        <p:set>
                                          <p:cBhvr>
                                            <p:cTn id="371"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7"/>
                      </p:tgtEl>
                    </p:cond>
                  </p:nextCondLst>
                </p:seq>
                <p:seq concurrent="1" nextAc="seek">
                  <p:cTn id="372" restart="whenNotActive" fill="hold" evtFilter="cancelBubble" nodeType="interactiveSeq">
                    <p:stCondLst>
                      <p:cond evt="onMediaBookmark" delay="0">
                        <p:tgtEl>
                          <p14:bmkTgt spid="5" bmkName="Signet 28"/>
                        </p:tgtEl>
                      </p:cond>
                    </p:stCondLst>
                    <p:endSync evt="end" delay="0">
                      <p:rtn val="all"/>
                    </p:endSync>
                    <p:childTnLst>
                      <p:par>
                        <p:cTn id="373" fill="hold">
                          <p:stCondLst>
                            <p:cond delay="0"/>
                          </p:stCondLst>
                          <p:childTnLst>
                            <p:par>
                              <p:cTn id="374" fill="hold">
                                <p:stCondLst>
                                  <p:cond delay="0"/>
                                </p:stCondLst>
                                <p:childTnLst>
                                  <p:par>
                                    <p:cTn id="375" presetID="2" presetClass="mediacall" presetSubtype="0" fill="hold" nodeType="clickEffect">
                                      <p:stCondLst>
                                        <p:cond delay="0"/>
                                      </p:stCondLst>
                                      <p:childTnLst>
                                        <p:cmd type="call" cmd="togglePause">
                                          <p:cBhvr>
                                            <p:cTn id="376" dur="1" fill="hold"/>
                                            <p:tgtEl>
                                              <p:spTgt spid="5"/>
                                            </p:tgtEl>
                                          </p:cBhvr>
                                        </p:cmd>
                                      </p:childTnLst>
                                    </p:cTn>
                                  </p:par>
                                  <p:par>
                                    <p:cTn id="377" presetID="1" presetClass="entr" presetSubtype="0" fill="hold" grpId="37" nodeType="withEffect">
                                      <p:stCondLst>
                                        <p:cond delay="0"/>
                                      </p:stCondLst>
                                      <p:childTnLst>
                                        <p:set>
                                          <p:cBhvr>
                                            <p:cTn id="378"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8"/>
                      </p:tgtEl>
                    </p:cond>
                  </p:nextCondLst>
                </p:seq>
                <p:seq concurrent="1" nextAc="seek">
                  <p:cTn id="379" restart="whenNotActive" fill="hold" evtFilter="cancelBubble" nodeType="interactiveSeq">
                    <p:stCondLst>
                      <p:cond evt="onMediaBookmark" delay="0">
                        <p:tgtEl>
                          <p14:bmkTgt spid="5" bmkName="Signet 29"/>
                        </p:tgtEl>
                      </p:cond>
                    </p:stCondLst>
                    <p:endSync evt="end" delay="0">
                      <p:rtn val="all"/>
                    </p:endSync>
                    <p:childTnLst>
                      <p:par>
                        <p:cTn id="380" fill="hold">
                          <p:stCondLst>
                            <p:cond delay="0"/>
                          </p:stCondLst>
                          <p:childTnLst>
                            <p:par>
                              <p:cTn id="381" fill="hold">
                                <p:stCondLst>
                                  <p:cond delay="0"/>
                                </p:stCondLst>
                                <p:childTnLst>
                                  <p:par>
                                    <p:cTn id="382" presetID="2" presetClass="mediacall" presetSubtype="0" fill="hold" nodeType="clickEffect">
                                      <p:stCondLst>
                                        <p:cond delay="0"/>
                                      </p:stCondLst>
                                      <p:childTnLst>
                                        <p:cmd type="call" cmd="togglePause">
                                          <p:cBhvr>
                                            <p:cTn id="383" dur="1" fill="hold"/>
                                            <p:tgtEl>
                                              <p:spTgt spid="5"/>
                                            </p:tgtEl>
                                          </p:cBhvr>
                                        </p:cmd>
                                      </p:childTnLst>
                                    </p:cTn>
                                  </p:par>
                                  <p:par>
                                    <p:cTn id="384" presetID="1" presetClass="entr" presetSubtype="0" fill="hold" grpId="36" nodeType="withEffect">
                                      <p:stCondLst>
                                        <p:cond delay="0"/>
                                      </p:stCondLst>
                                      <p:childTnLst>
                                        <p:set>
                                          <p:cBhvr>
                                            <p:cTn id="385"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29"/>
                      </p:tgtEl>
                    </p:cond>
                  </p:nextCondLst>
                </p:seq>
                <p:seq concurrent="1" nextAc="seek">
                  <p:cTn id="386" restart="whenNotActive" fill="hold" evtFilter="cancelBubble" nodeType="interactiveSeq">
                    <p:stCondLst>
                      <p:cond evt="onMediaBookmark" delay="0">
                        <p:tgtEl>
                          <p14:bmkTgt spid="5" bmkName="Signet 30"/>
                        </p:tgtEl>
                      </p:cond>
                    </p:stCondLst>
                    <p:endSync evt="end" delay="0">
                      <p:rtn val="all"/>
                    </p:endSync>
                    <p:childTnLst>
                      <p:par>
                        <p:cTn id="387" fill="hold">
                          <p:stCondLst>
                            <p:cond delay="0"/>
                          </p:stCondLst>
                          <p:childTnLst>
                            <p:par>
                              <p:cTn id="388" fill="hold">
                                <p:stCondLst>
                                  <p:cond delay="0"/>
                                </p:stCondLst>
                                <p:childTnLst>
                                  <p:par>
                                    <p:cTn id="389" presetID="2" presetClass="mediacall" presetSubtype="0" fill="hold" nodeType="clickEffect">
                                      <p:stCondLst>
                                        <p:cond delay="0"/>
                                      </p:stCondLst>
                                      <p:childTnLst>
                                        <p:cmd type="call" cmd="togglePause">
                                          <p:cBhvr>
                                            <p:cTn id="390" dur="1" fill="hold"/>
                                            <p:tgtEl>
                                              <p:spTgt spid="5"/>
                                            </p:tgtEl>
                                          </p:cBhvr>
                                        </p:cmd>
                                      </p:childTnLst>
                                    </p:cTn>
                                  </p:par>
                                  <p:par>
                                    <p:cTn id="391" presetID="1" presetClass="entr" presetSubtype="0" fill="hold" grpId="35" nodeType="withEffect">
                                      <p:stCondLst>
                                        <p:cond delay="0"/>
                                      </p:stCondLst>
                                      <p:childTnLst>
                                        <p:set>
                                          <p:cBhvr>
                                            <p:cTn id="392"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30"/>
                      </p:tgtEl>
                    </p:cond>
                  </p:nextCondLst>
                </p:seq>
                <p:seq concurrent="1" nextAc="seek">
                  <p:cTn id="393" restart="whenNotActive" fill="hold" evtFilter="cancelBubble" nodeType="interactiveSeq">
                    <p:stCondLst>
                      <p:cond evt="onMediaBookmark" delay="0">
                        <p:tgtEl>
                          <p14:bmkTgt spid="5" bmkName="Signet 31"/>
                        </p:tgtEl>
                      </p:cond>
                    </p:stCondLst>
                    <p:endSync evt="end" delay="0">
                      <p:rtn val="all"/>
                    </p:endSync>
                    <p:childTnLst>
                      <p:par>
                        <p:cTn id="394" fill="hold">
                          <p:stCondLst>
                            <p:cond delay="0"/>
                          </p:stCondLst>
                          <p:childTnLst>
                            <p:par>
                              <p:cTn id="395" fill="hold">
                                <p:stCondLst>
                                  <p:cond delay="0"/>
                                </p:stCondLst>
                                <p:childTnLst>
                                  <p:par>
                                    <p:cTn id="396" presetID="2" presetClass="mediacall" presetSubtype="0" fill="hold" nodeType="clickEffect">
                                      <p:stCondLst>
                                        <p:cond delay="0"/>
                                      </p:stCondLst>
                                      <p:childTnLst>
                                        <p:cmd type="call" cmd="togglePause">
                                          <p:cBhvr>
                                            <p:cTn id="397" dur="1" fill="hold"/>
                                            <p:tgtEl>
                                              <p:spTgt spid="5"/>
                                            </p:tgtEl>
                                          </p:cBhvr>
                                        </p:cmd>
                                      </p:childTnLst>
                                    </p:cTn>
                                  </p:par>
                                  <p:par>
                                    <p:cTn id="398" presetID="1" presetClass="entr" presetSubtype="0" fill="hold" grpId="34" nodeType="withEffect">
                                      <p:stCondLst>
                                        <p:cond delay="0"/>
                                      </p:stCondLst>
                                      <p:childTnLst>
                                        <p:set>
                                          <p:cBhvr>
                                            <p:cTn id="399"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MediaBookmark" delay="0">
                      <p:tgtEl>
                        <p14:bmkTgt spid="5" bmkName="Signet 31"/>
                      </p:tgtEl>
                    </p:cond>
                  </p:nextCondLst>
                </p:seq>
              </p:childTnLst>
            </p:cTn>
          </p:par>
        </p:tnLst>
        <p:bldLst>
          <p:bldP spid="6" grpId="1" animBg="1"/>
          <p:bldP spid="6" grpId="2" animBg="1"/>
          <p:bldP spid="6" grpId="3" animBg="1"/>
          <p:bldP spid="6" grpId="4" animBg="1"/>
          <p:bldP spid="6" grpId="5" animBg="1"/>
          <p:bldP spid="6" grpId="6" animBg="1"/>
          <p:bldP spid="6" grpId="7" animBg="1"/>
          <p:bldP spid="6" grpId="8" animBg="1"/>
          <p:bldP spid="6" grpId="9" animBg="1"/>
          <p:bldP spid="6" grpId="10" animBg="1"/>
          <p:bldP spid="6" grpId="11" animBg="1"/>
          <p:bldP spid="6" grpId="12" animBg="1"/>
          <p:bldP spid="6" grpId="13" animBg="1"/>
          <p:bldP spid="6" grpId="14" animBg="1"/>
          <p:bldP spid="6" grpId="15" animBg="1"/>
          <p:bldP spid="6" grpId="16" animBg="1"/>
          <p:bldP spid="6" grpId="17" animBg="1"/>
          <p:bldP spid="6" grpId="18" animBg="1"/>
          <p:bldP spid="6" grpId="19" animBg="1"/>
          <p:bldP spid="6" grpId="20" animBg="1"/>
          <p:bldP spid="6" grpId="21" animBg="1"/>
          <p:bldP spid="6" grpId="22" animBg="1"/>
          <p:bldP spid="6" grpId="23" animBg="1"/>
          <p:bldP spid="6" grpId="24" animBg="1"/>
          <p:bldP spid="6" grpId="25" animBg="1"/>
          <p:bldP spid="6" grpId="26" animBg="1"/>
          <p:bldP spid="6" grpId="28" animBg="1"/>
          <p:bldP spid="6" grpId="29" animBg="1"/>
          <p:bldP spid="6" grpId="30" animBg="1"/>
          <p:bldP spid="6" grpId="31" animBg="1"/>
          <p:bldP spid="6" grpId="32" animBg="1"/>
          <p:bldP spid="6" grpId="33" animBg="1"/>
          <p:bldP spid="6" grpId="34" animBg="1"/>
          <p:bldP spid="6" grpId="35" animBg="1"/>
          <p:bldP spid="6" grpId="36" animBg="1"/>
          <p:bldP spid="6" grpId="37" animBg="1"/>
          <p:bldP spid="6" grpId="38" animBg="1"/>
          <p:bldP spid="6" grpId="39" animBg="1"/>
          <p:bldP spid="6" grpId="40" animBg="1"/>
          <p:bldP spid="6" grpId="41" animBg="1"/>
          <p:bldP spid="6" grpId="42" animBg="1"/>
          <p:bldP spid="6" grpId="43" animBg="1"/>
          <p:bldP spid="6" grpId="44" animBg="1"/>
          <p:bldP spid="6" grpId="45" animBg="1"/>
          <p:bldP spid="6" grpId="46" animBg="1"/>
          <p:bldP spid="6" grpId="47" animBg="1"/>
          <p:bldP spid="6" grpId="48" animBg="1"/>
          <p:bldP spid="6" grpId="49" animBg="1"/>
          <p:bldP spid="6" grpId="50" animBg="1"/>
          <p:bldP spid="6" grpId="51" animBg="1"/>
          <p:bldP spid="6" grpId="52" animBg="1"/>
          <p:bldP spid="6" grpId="53" animBg="1"/>
          <p:bldP spid="6" grpId="54" animBg="1"/>
          <p:bldP spid="6" grpId="55" animBg="1"/>
          <p:bldP spid="6" grpId="56" animBg="1"/>
          <p:bldP spid="6" grpId="57" animBg="1"/>
          <p:bldP spid="6" grpId="58" animBg="1"/>
          <p:bldP spid="6" grpId="59" animBg="1"/>
          <p:bldP spid="6" grpId="60" animBg="1"/>
          <p:bldP spid="6" grpId="61" animBg="1"/>
          <p:bldP spid="6" grpId="62"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2038" fill="hold"/>
                                            <p:tgtEl>
                                              <p:spTgt spid="5"/>
                                            </p:tgtEl>
                                          </p:cBhvr>
                                        </p:cmd>
                                      </p:childTnLst>
                                    </p:cTn>
                                  </p:par>
                                  <p:par>
                                    <p:cTn id="7" presetID="1" presetClass="exit" presetSubtype="0" fill="hold" grpId="2"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par>
                                    <p:cTn id="13" presetID="1" presetClass="exit" presetSubtype="0" fill="hold" grpId="4"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5"/>
                                            </p:tgtEl>
                                          </p:cBhvr>
                                        </p:cmd>
                                      </p:childTnLst>
                                    </p:cTn>
                                  </p:par>
                                  <p:par>
                                    <p:cTn id="19" presetID="1" presetClass="exit" presetSubtype="0" fill="hold" grpId="5" nodeType="withEffect">
                                      <p:stCondLst>
                                        <p:cond delay="0"/>
                                      </p:stCondLst>
                                      <p:childTnLst>
                                        <p:set>
                                          <p:cBhvr>
                                            <p:cTn id="20" dur="1" fill="hold">
                                              <p:stCondLst>
                                                <p:cond delay="0"/>
                                              </p:stCondLst>
                                            </p:cTn>
                                            <p:tgtEl>
                                              <p:spTgt spid="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5"/>
                                            </p:tgtEl>
                                          </p:cBhvr>
                                        </p:cmd>
                                      </p:childTnLst>
                                    </p:cTn>
                                  </p:par>
                                  <p:par>
                                    <p:cTn id="25" presetID="1" presetClass="exit" presetSubtype="0" fill="hold" grpId="6" nodeType="withEffect">
                                      <p:stCondLst>
                                        <p:cond delay="0"/>
                                      </p:stCondLst>
                                      <p:childTnLst>
                                        <p:set>
                                          <p:cBhvr>
                                            <p:cTn id="26" dur="1" fill="hold">
                                              <p:stCondLst>
                                                <p:cond delay="0"/>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mediacall" presetSubtype="0" fill="hold" nodeType="clickEffect">
                                      <p:stCondLst>
                                        <p:cond delay="0"/>
                                      </p:stCondLst>
                                      <p:childTnLst>
                                        <p:cmd type="call" cmd="togglePause">
                                          <p:cBhvr>
                                            <p:cTn id="30" dur="1" fill="hold"/>
                                            <p:tgtEl>
                                              <p:spTgt spid="5"/>
                                            </p:tgtEl>
                                          </p:cBhvr>
                                        </p:cmd>
                                      </p:childTnLst>
                                    </p:cTn>
                                  </p:par>
                                  <p:par>
                                    <p:cTn id="31" presetID="1" presetClass="exit" presetSubtype="0" fill="hold" grpId="7" nodeType="withEffect">
                                      <p:stCondLst>
                                        <p:cond delay="0"/>
                                      </p:stCondLst>
                                      <p:childTnLst>
                                        <p:set>
                                          <p:cBhvr>
                                            <p:cTn id="32" dur="1" fill="hold">
                                              <p:stCondLst>
                                                <p:cond delay="0"/>
                                              </p:stCondLst>
                                            </p:cTn>
                                            <p:tgtEl>
                                              <p:spTgt spid="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mediacall" presetSubtype="0" fill="hold" nodeType="clickEffect">
                                      <p:stCondLst>
                                        <p:cond delay="0"/>
                                      </p:stCondLst>
                                      <p:childTnLst>
                                        <p:cmd type="call" cmd="togglePause">
                                          <p:cBhvr>
                                            <p:cTn id="36" dur="1" fill="hold"/>
                                            <p:tgtEl>
                                              <p:spTgt spid="5"/>
                                            </p:tgtEl>
                                          </p:cBhvr>
                                        </p:cmd>
                                      </p:childTnLst>
                                    </p:cTn>
                                  </p:par>
                                  <p:par>
                                    <p:cTn id="37" presetID="1" presetClass="exit" presetSubtype="0" fill="hold" grpId="8" nodeType="withEffect">
                                      <p:stCondLst>
                                        <p:cond delay="0"/>
                                      </p:stCondLst>
                                      <p:childTnLst>
                                        <p:set>
                                          <p:cBhvr>
                                            <p:cTn id="38" dur="1" fill="hold">
                                              <p:stCondLst>
                                                <p:cond delay="0"/>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mediacall" presetSubtype="0" fill="hold" nodeType="clickEffect">
                                      <p:stCondLst>
                                        <p:cond delay="0"/>
                                      </p:stCondLst>
                                      <p:childTnLst>
                                        <p:cmd type="call" cmd="togglePause">
                                          <p:cBhvr>
                                            <p:cTn id="42" dur="1" fill="hold"/>
                                            <p:tgtEl>
                                              <p:spTgt spid="5"/>
                                            </p:tgtEl>
                                          </p:cBhvr>
                                        </p:cmd>
                                      </p:childTnLst>
                                    </p:cTn>
                                  </p:par>
                                  <p:par>
                                    <p:cTn id="43" presetID="1" presetClass="exit" presetSubtype="0" fill="hold" grpId="9" nodeType="withEffect">
                                      <p:stCondLst>
                                        <p:cond delay="0"/>
                                      </p:stCondLst>
                                      <p:childTnLst>
                                        <p:set>
                                          <p:cBhvr>
                                            <p:cTn id="44" dur="1" fill="hold">
                                              <p:stCondLst>
                                                <p:cond delay="0"/>
                                              </p:stCondLst>
                                            </p:cTn>
                                            <p:tgtEl>
                                              <p:spTgt spid="6"/>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mediacall" presetSubtype="0" fill="hold" nodeType="clickEffect">
                                      <p:stCondLst>
                                        <p:cond delay="0"/>
                                      </p:stCondLst>
                                      <p:childTnLst>
                                        <p:cmd type="call" cmd="togglePause">
                                          <p:cBhvr>
                                            <p:cTn id="48" dur="1" fill="hold"/>
                                            <p:tgtEl>
                                              <p:spTgt spid="5"/>
                                            </p:tgtEl>
                                          </p:cBhvr>
                                        </p:cmd>
                                      </p:childTnLst>
                                    </p:cTn>
                                  </p:par>
                                  <p:par>
                                    <p:cTn id="49" presetID="1" presetClass="exit" presetSubtype="0" fill="hold" grpId="10" nodeType="withEffect">
                                      <p:stCondLst>
                                        <p:cond delay="0"/>
                                      </p:stCondLst>
                                      <p:childTnLst>
                                        <p:set>
                                          <p:cBhvr>
                                            <p:cTn id="50" dur="1" fill="hold">
                                              <p:stCondLst>
                                                <p:cond delay="0"/>
                                              </p:stCondLst>
                                            </p:cTn>
                                            <p:tgtEl>
                                              <p:spTgt spid="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mediacall" presetSubtype="0" fill="hold" nodeType="clickEffect">
                                      <p:stCondLst>
                                        <p:cond delay="0"/>
                                      </p:stCondLst>
                                      <p:childTnLst>
                                        <p:cmd type="call" cmd="togglePause">
                                          <p:cBhvr>
                                            <p:cTn id="54" dur="1" fill="hold"/>
                                            <p:tgtEl>
                                              <p:spTgt spid="5"/>
                                            </p:tgtEl>
                                          </p:cBhvr>
                                        </p:cmd>
                                      </p:childTnLst>
                                    </p:cTn>
                                  </p:par>
                                  <p:par>
                                    <p:cTn id="55" presetID="1" presetClass="exit" presetSubtype="0" fill="hold" grpId="11" nodeType="withEffect">
                                      <p:stCondLst>
                                        <p:cond delay="0"/>
                                      </p:stCondLst>
                                      <p:childTnLst>
                                        <p:set>
                                          <p:cBhvr>
                                            <p:cTn id="56" dur="1" fill="hold">
                                              <p:stCondLst>
                                                <p:cond delay="0"/>
                                              </p:stCondLst>
                                            </p:cTn>
                                            <p:tgtEl>
                                              <p:spTgt spid="6"/>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 presetClass="mediacall" presetSubtype="0" fill="hold" nodeType="clickEffect">
                                      <p:stCondLst>
                                        <p:cond delay="0"/>
                                      </p:stCondLst>
                                      <p:childTnLst>
                                        <p:cmd type="call" cmd="togglePause">
                                          <p:cBhvr>
                                            <p:cTn id="60" dur="1" fill="hold"/>
                                            <p:tgtEl>
                                              <p:spTgt spid="5"/>
                                            </p:tgtEl>
                                          </p:cBhvr>
                                        </p:cmd>
                                      </p:childTnLst>
                                    </p:cTn>
                                  </p:par>
                                  <p:par>
                                    <p:cTn id="61" presetID="1" presetClass="exit" presetSubtype="0" fill="hold" grpId="12" nodeType="withEffect">
                                      <p:stCondLst>
                                        <p:cond delay="0"/>
                                      </p:stCondLst>
                                      <p:childTnLst>
                                        <p:set>
                                          <p:cBhvr>
                                            <p:cTn id="62" dur="1" fill="hold">
                                              <p:stCondLst>
                                                <p:cond delay="0"/>
                                              </p:stCondLst>
                                            </p:cTn>
                                            <p:tgtEl>
                                              <p:spTgt spid="6"/>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 presetClass="mediacall" presetSubtype="0" fill="hold" nodeType="clickEffect">
                                      <p:stCondLst>
                                        <p:cond delay="0"/>
                                      </p:stCondLst>
                                      <p:childTnLst>
                                        <p:cmd type="call" cmd="togglePause">
                                          <p:cBhvr>
                                            <p:cTn id="66" dur="1" fill="hold"/>
                                            <p:tgtEl>
                                              <p:spTgt spid="5"/>
                                            </p:tgtEl>
                                          </p:cBhvr>
                                        </p:cmd>
                                      </p:childTnLst>
                                    </p:cTn>
                                  </p:par>
                                  <p:par>
                                    <p:cTn id="67" presetID="1" presetClass="exit" presetSubtype="0" fill="hold" grpId="13" nodeType="withEffect">
                                      <p:stCondLst>
                                        <p:cond delay="0"/>
                                      </p:stCondLst>
                                      <p:childTnLst>
                                        <p:set>
                                          <p:cBhvr>
                                            <p:cTn id="68" dur="1" fill="hold">
                                              <p:stCondLst>
                                                <p:cond delay="0"/>
                                              </p:stCondLst>
                                            </p:cTn>
                                            <p:tgtEl>
                                              <p:spTgt spid="6"/>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2" presetClass="mediacall" presetSubtype="0" fill="hold" nodeType="clickEffect">
                                      <p:stCondLst>
                                        <p:cond delay="0"/>
                                      </p:stCondLst>
                                      <p:childTnLst>
                                        <p:cmd type="call" cmd="togglePause">
                                          <p:cBhvr>
                                            <p:cTn id="72" dur="1" fill="hold"/>
                                            <p:tgtEl>
                                              <p:spTgt spid="5"/>
                                            </p:tgtEl>
                                          </p:cBhvr>
                                        </p:cmd>
                                      </p:childTnLst>
                                    </p:cTn>
                                  </p:par>
                                  <p:par>
                                    <p:cTn id="73" presetID="1" presetClass="exit" presetSubtype="0" fill="hold" grpId="14" nodeType="withEffect">
                                      <p:stCondLst>
                                        <p:cond delay="0"/>
                                      </p:stCondLst>
                                      <p:childTnLst>
                                        <p:set>
                                          <p:cBhvr>
                                            <p:cTn id="74" dur="1" fill="hold">
                                              <p:stCondLst>
                                                <p:cond delay="0"/>
                                              </p:stCondLst>
                                            </p:cTn>
                                            <p:tgtEl>
                                              <p:spTgt spid="6"/>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 presetClass="mediacall" presetSubtype="0" fill="hold" nodeType="clickEffect">
                                      <p:stCondLst>
                                        <p:cond delay="0"/>
                                      </p:stCondLst>
                                      <p:childTnLst>
                                        <p:cmd type="call" cmd="togglePause">
                                          <p:cBhvr>
                                            <p:cTn id="78" dur="1" fill="hold"/>
                                            <p:tgtEl>
                                              <p:spTgt spid="5"/>
                                            </p:tgtEl>
                                          </p:cBhvr>
                                        </p:cmd>
                                      </p:childTnLst>
                                    </p:cTn>
                                  </p:par>
                                  <p:par>
                                    <p:cTn id="79" presetID="1" presetClass="exit" presetSubtype="0" fill="hold" grpId="15" nodeType="withEffect">
                                      <p:stCondLst>
                                        <p:cond delay="0"/>
                                      </p:stCondLst>
                                      <p:childTnLst>
                                        <p:set>
                                          <p:cBhvr>
                                            <p:cTn id="80" dur="1" fill="hold">
                                              <p:stCondLst>
                                                <p:cond delay="0"/>
                                              </p:stCondLst>
                                            </p:cTn>
                                            <p:tgtEl>
                                              <p:spTgt spid="6"/>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 presetClass="mediacall" presetSubtype="0" fill="hold" nodeType="clickEffect">
                                      <p:stCondLst>
                                        <p:cond delay="0"/>
                                      </p:stCondLst>
                                      <p:childTnLst>
                                        <p:cmd type="call" cmd="togglePause">
                                          <p:cBhvr>
                                            <p:cTn id="84" dur="1" fill="hold"/>
                                            <p:tgtEl>
                                              <p:spTgt spid="5"/>
                                            </p:tgtEl>
                                          </p:cBhvr>
                                        </p:cmd>
                                      </p:childTnLst>
                                    </p:cTn>
                                  </p:par>
                                  <p:par>
                                    <p:cTn id="85" presetID="1" presetClass="exit" presetSubtype="0" fill="hold" grpId="16" nodeType="withEffect">
                                      <p:stCondLst>
                                        <p:cond delay="0"/>
                                      </p:stCondLst>
                                      <p:childTnLst>
                                        <p:set>
                                          <p:cBhvr>
                                            <p:cTn id="86" dur="1" fill="hold">
                                              <p:stCondLst>
                                                <p:cond delay="0"/>
                                              </p:stCondLst>
                                            </p:cTn>
                                            <p:tgtEl>
                                              <p:spTgt spid="6"/>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2" presetClass="mediacall" presetSubtype="0" fill="hold" nodeType="clickEffect">
                                      <p:stCondLst>
                                        <p:cond delay="0"/>
                                      </p:stCondLst>
                                      <p:childTnLst>
                                        <p:cmd type="call" cmd="togglePause">
                                          <p:cBhvr>
                                            <p:cTn id="90" dur="1" fill="hold"/>
                                            <p:tgtEl>
                                              <p:spTgt spid="5"/>
                                            </p:tgtEl>
                                          </p:cBhvr>
                                        </p:cmd>
                                      </p:childTnLst>
                                    </p:cTn>
                                  </p:par>
                                  <p:par>
                                    <p:cTn id="91" presetID="1" presetClass="exit" presetSubtype="0" fill="hold" grpId="17" nodeType="withEffect">
                                      <p:stCondLst>
                                        <p:cond delay="0"/>
                                      </p:stCondLst>
                                      <p:childTnLst>
                                        <p:set>
                                          <p:cBhvr>
                                            <p:cTn id="92" dur="1" fill="hold">
                                              <p:stCondLst>
                                                <p:cond delay="0"/>
                                              </p:stCondLst>
                                            </p:cTn>
                                            <p:tgtEl>
                                              <p:spTgt spid="6"/>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2" presetClass="mediacall" presetSubtype="0" fill="hold" nodeType="clickEffect">
                                      <p:stCondLst>
                                        <p:cond delay="0"/>
                                      </p:stCondLst>
                                      <p:childTnLst>
                                        <p:cmd type="call" cmd="togglePause">
                                          <p:cBhvr>
                                            <p:cTn id="96" dur="1" fill="hold"/>
                                            <p:tgtEl>
                                              <p:spTgt spid="5"/>
                                            </p:tgtEl>
                                          </p:cBhvr>
                                        </p:cmd>
                                      </p:childTnLst>
                                    </p:cTn>
                                  </p:par>
                                  <p:par>
                                    <p:cTn id="97" presetID="1" presetClass="exit" presetSubtype="0" fill="hold" grpId="18" nodeType="withEffect">
                                      <p:stCondLst>
                                        <p:cond delay="0"/>
                                      </p:stCondLst>
                                      <p:childTnLst>
                                        <p:set>
                                          <p:cBhvr>
                                            <p:cTn id="98" dur="1" fill="hold">
                                              <p:stCondLst>
                                                <p:cond delay="0"/>
                                              </p:stCondLst>
                                            </p:cTn>
                                            <p:tgtEl>
                                              <p:spTgt spid="6"/>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2" presetClass="mediacall" presetSubtype="0" fill="hold" nodeType="clickEffect">
                                      <p:stCondLst>
                                        <p:cond delay="0"/>
                                      </p:stCondLst>
                                      <p:childTnLst>
                                        <p:cmd type="call" cmd="togglePause">
                                          <p:cBhvr>
                                            <p:cTn id="102" dur="1" fill="hold"/>
                                            <p:tgtEl>
                                              <p:spTgt spid="5"/>
                                            </p:tgtEl>
                                          </p:cBhvr>
                                        </p:cmd>
                                      </p:childTnLst>
                                    </p:cTn>
                                  </p:par>
                                  <p:par>
                                    <p:cTn id="103" presetID="1" presetClass="exit" presetSubtype="0" fill="hold" grpId="19" nodeType="withEffect">
                                      <p:stCondLst>
                                        <p:cond delay="0"/>
                                      </p:stCondLst>
                                      <p:childTnLst>
                                        <p:set>
                                          <p:cBhvr>
                                            <p:cTn id="104" dur="1" fill="hold">
                                              <p:stCondLst>
                                                <p:cond delay="0"/>
                                              </p:stCondLst>
                                            </p:cTn>
                                            <p:tgtEl>
                                              <p:spTgt spid="6"/>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2" presetClass="mediacall" presetSubtype="0" fill="hold" nodeType="clickEffect">
                                      <p:stCondLst>
                                        <p:cond delay="0"/>
                                      </p:stCondLst>
                                      <p:childTnLst>
                                        <p:cmd type="call" cmd="togglePause">
                                          <p:cBhvr>
                                            <p:cTn id="108" dur="1" fill="hold"/>
                                            <p:tgtEl>
                                              <p:spTgt spid="5"/>
                                            </p:tgtEl>
                                          </p:cBhvr>
                                        </p:cmd>
                                      </p:childTnLst>
                                    </p:cTn>
                                  </p:par>
                                  <p:par>
                                    <p:cTn id="109" presetID="1" presetClass="exit" presetSubtype="0" fill="hold" grpId="20" nodeType="withEffect">
                                      <p:stCondLst>
                                        <p:cond delay="0"/>
                                      </p:stCondLst>
                                      <p:childTnLst>
                                        <p:set>
                                          <p:cBhvr>
                                            <p:cTn id="110" dur="1" fill="hold">
                                              <p:stCondLst>
                                                <p:cond delay="0"/>
                                              </p:stCondLst>
                                            </p:cTn>
                                            <p:tgtEl>
                                              <p:spTgt spid="6"/>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2" presetClass="mediacall" presetSubtype="0" fill="hold" nodeType="clickEffect">
                                      <p:stCondLst>
                                        <p:cond delay="0"/>
                                      </p:stCondLst>
                                      <p:childTnLst>
                                        <p:cmd type="call" cmd="togglePause">
                                          <p:cBhvr>
                                            <p:cTn id="114" dur="1" fill="hold"/>
                                            <p:tgtEl>
                                              <p:spTgt spid="5"/>
                                            </p:tgtEl>
                                          </p:cBhvr>
                                        </p:cmd>
                                      </p:childTnLst>
                                    </p:cTn>
                                  </p:par>
                                  <p:par>
                                    <p:cTn id="115" presetID="1" presetClass="exit" presetSubtype="0" fill="hold" grpId="21" nodeType="withEffect">
                                      <p:stCondLst>
                                        <p:cond delay="0"/>
                                      </p:stCondLst>
                                      <p:childTnLst>
                                        <p:set>
                                          <p:cBhvr>
                                            <p:cTn id="116" dur="1" fill="hold">
                                              <p:stCondLst>
                                                <p:cond delay="0"/>
                                              </p:stCondLst>
                                            </p:cTn>
                                            <p:tgtEl>
                                              <p:spTgt spid="6"/>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2" presetClass="mediacall" presetSubtype="0" fill="hold" nodeType="clickEffect">
                                      <p:stCondLst>
                                        <p:cond delay="0"/>
                                      </p:stCondLst>
                                      <p:childTnLst>
                                        <p:cmd type="call" cmd="togglePause">
                                          <p:cBhvr>
                                            <p:cTn id="120" dur="1" fill="hold"/>
                                            <p:tgtEl>
                                              <p:spTgt spid="5"/>
                                            </p:tgtEl>
                                          </p:cBhvr>
                                        </p:cmd>
                                      </p:childTnLst>
                                    </p:cTn>
                                  </p:par>
                                  <p:par>
                                    <p:cTn id="121" presetID="1" presetClass="exit" presetSubtype="0" fill="hold" grpId="40" nodeType="withEffect">
                                      <p:stCondLst>
                                        <p:cond delay="0"/>
                                      </p:stCondLst>
                                      <p:childTnLst>
                                        <p:set>
                                          <p:cBhvr>
                                            <p:cTn id="122" dur="1" fill="hold">
                                              <p:stCondLst>
                                                <p:cond delay="0"/>
                                              </p:stCondLst>
                                            </p:cTn>
                                            <p:tgtEl>
                                              <p:spTgt spid="6"/>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2" presetClass="mediacall" presetSubtype="0" fill="hold" nodeType="clickEffect">
                                      <p:stCondLst>
                                        <p:cond delay="0"/>
                                      </p:stCondLst>
                                      <p:childTnLst>
                                        <p:cmd type="call" cmd="togglePause">
                                          <p:cBhvr>
                                            <p:cTn id="126" dur="1" fill="hold"/>
                                            <p:tgtEl>
                                              <p:spTgt spid="5"/>
                                            </p:tgtEl>
                                          </p:cBhvr>
                                        </p:cmd>
                                      </p:childTnLst>
                                    </p:cTn>
                                  </p:par>
                                  <p:par>
                                    <p:cTn id="127" presetID="1" presetClass="exit" presetSubtype="0" fill="hold" grpId="52" nodeType="withEffect">
                                      <p:stCondLst>
                                        <p:cond delay="0"/>
                                      </p:stCondLst>
                                      <p:childTnLst>
                                        <p:set>
                                          <p:cBhvr>
                                            <p:cTn id="128" dur="1" fill="hold">
                                              <p:stCondLst>
                                                <p:cond delay="0"/>
                                              </p:stCondLst>
                                            </p:cTn>
                                            <p:tgtEl>
                                              <p:spTgt spid="6"/>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2" presetClass="mediacall" presetSubtype="0" fill="hold" nodeType="clickEffect">
                                      <p:stCondLst>
                                        <p:cond delay="0"/>
                                      </p:stCondLst>
                                      <p:childTnLst>
                                        <p:cmd type="call" cmd="togglePause">
                                          <p:cBhvr>
                                            <p:cTn id="132" dur="1" fill="hold"/>
                                            <p:tgtEl>
                                              <p:spTgt spid="5"/>
                                            </p:tgtEl>
                                          </p:cBhvr>
                                        </p:cmd>
                                      </p:childTnLst>
                                    </p:cTn>
                                  </p:par>
                                  <p:par>
                                    <p:cTn id="133" presetID="1" presetClass="exit" presetSubtype="0" fill="hold" grpId="53" nodeType="withEffect">
                                      <p:stCondLst>
                                        <p:cond delay="0"/>
                                      </p:stCondLst>
                                      <p:childTnLst>
                                        <p:set>
                                          <p:cBhvr>
                                            <p:cTn id="134" dur="1" fill="hold">
                                              <p:stCondLst>
                                                <p:cond delay="0"/>
                                              </p:stCondLst>
                                            </p:cTn>
                                            <p:tgtEl>
                                              <p:spTgt spid="6"/>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2" presetClass="mediacall" presetSubtype="0" fill="hold" nodeType="clickEffect">
                                      <p:stCondLst>
                                        <p:cond delay="0"/>
                                      </p:stCondLst>
                                      <p:childTnLst>
                                        <p:cmd type="call" cmd="togglePause">
                                          <p:cBhvr>
                                            <p:cTn id="138" dur="1" fill="hold"/>
                                            <p:tgtEl>
                                              <p:spTgt spid="5"/>
                                            </p:tgtEl>
                                          </p:cBhvr>
                                        </p:cmd>
                                      </p:childTnLst>
                                    </p:cTn>
                                  </p:par>
                                  <p:par>
                                    <p:cTn id="139" presetID="1" presetClass="exit" presetSubtype="0" fill="hold" grpId="54" nodeType="withEffect">
                                      <p:stCondLst>
                                        <p:cond delay="0"/>
                                      </p:stCondLst>
                                      <p:childTnLst>
                                        <p:set>
                                          <p:cBhvr>
                                            <p:cTn id="140" dur="1" fill="hold">
                                              <p:stCondLst>
                                                <p:cond delay="0"/>
                                              </p:stCondLst>
                                            </p:cTn>
                                            <p:tgtEl>
                                              <p:spTgt spid="6"/>
                                            </p:tgtEl>
                                            <p:attrNameLst>
                                              <p:attrName>style.visibility</p:attrName>
                                            </p:attrNameLst>
                                          </p:cBhvr>
                                          <p:to>
                                            <p:strVal val="hidden"/>
                                          </p:to>
                                        </p:set>
                                      </p:childTnLst>
                                    </p:cTn>
                                  </p:par>
                                </p:childTnLst>
                              </p:cTn>
                            </p:par>
                          </p:childTnLst>
                        </p:cTn>
                      </p:par>
                      <p:par>
                        <p:cTn id="141" fill="hold">
                          <p:stCondLst>
                            <p:cond delay="indefinite"/>
                          </p:stCondLst>
                          <p:childTnLst>
                            <p:par>
                              <p:cTn id="142" fill="hold">
                                <p:stCondLst>
                                  <p:cond delay="0"/>
                                </p:stCondLst>
                                <p:childTnLst>
                                  <p:par>
                                    <p:cTn id="143" presetID="2" presetClass="mediacall" presetSubtype="0" fill="hold" nodeType="clickEffect">
                                      <p:stCondLst>
                                        <p:cond delay="0"/>
                                      </p:stCondLst>
                                      <p:childTnLst>
                                        <p:cmd type="call" cmd="togglePause">
                                          <p:cBhvr>
                                            <p:cTn id="144" dur="1" fill="hold"/>
                                            <p:tgtEl>
                                              <p:spTgt spid="5"/>
                                            </p:tgtEl>
                                          </p:cBhvr>
                                        </p:cmd>
                                      </p:childTnLst>
                                    </p:cTn>
                                  </p:par>
                                  <p:par>
                                    <p:cTn id="145" presetID="1" presetClass="exit" presetSubtype="0" fill="hold" grpId="55" nodeType="withEffect">
                                      <p:stCondLst>
                                        <p:cond delay="0"/>
                                      </p:stCondLst>
                                      <p:childTnLst>
                                        <p:set>
                                          <p:cBhvr>
                                            <p:cTn id="146" dur="1" fill="hold">
                                              <p:stCondLst>
                                                <p:cond delay="0"/>
                                              </p:stCondLst>
                                            </p:cTn>
                                            <p:tgtEl>
                                              <p:spTgt spid="6"/>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2" presetClass="mediacall" presetSubtype="0" fill="hold" nodeType="clickEffect">
                                      <p:stCondLst>
                                        <p:cond delay="0"/>
                                      </p:stCondLst>
                                      <p:childTnLst>
                                        <p:cmd type="call" cmd="togglePause">
                                          <p:cBhvr>
                                            <p:cTn id="150" dur="1" fill="hold"/>
                                            <p:tgtEl>
                                              <p:spTgt spid="5"/>
                                            </p:tgtEl>
                                          </p:cBhvr>
                                        </p:cmd>
                                      </p:childTnLst>
                                    </p:cTn>
                                  </p:par>
                                  <p:par>
                                    <p:cTn id="151" presetID="1" presetClass="exit" presetSubtype="0" fill="hold" grpId="56" nodeType="withEffect">
                                      <p:stCondLst>
                                        <p:cond delay="0"/>
                                      </p:stCondLst>
                                      <p:childTnLst>
                                        <p:set>
                                          <p:cBhvr>
                                            <p:cTn id="152" dur="1" fill="hold">
                                              <p:stCondLst>
                                                <p:cond delay="0"/>
                                              </p:stCondLst>
                                            </p:cTn>
                                            <p:tgtEl>
                                              <p:spTgt spid="6"/>
                                            </p:tgtEl>
                                            <p:attrNameLst>
                                              <p:attrName>style.visibility</p:attrName>
                                            </p:attrNameLst>
                                          </p:cBhvr>
                                          <p:to>
                                            <p:strVal val="hidden"/>
                                          </p:to>
                                        </p:set>
                                      </p:childTnLst>
                                    </p:cTn>
                                  </p:par>
                                </p:childTnLst>
                              </p:cTn>
                            </p:par>
                          </p:childTnLst>
                        </p:cTn>
                      </p:par>
                      <p:par>
                        <p:cTn id="153" fill="hold">
                          <p:stCondLst>
                            <p:cond delay="indefinite"/>
                          </p:stCondLst>
                          <p:childTnLst>
                            <p:par>
                              <p:cTn id="154" fill="hold">
                                <p:stCondLst>
                                  <p:cond delay="0"/>
                                </p:stCondLst>
                                <p:childTnLst>
                                  <p:par>
                                    <p:cTn id="155" presetID="2" presetClass="mediacall" presetSubtype="0" fill="hold" nodeType="clickEffect">
                                      <p:stCondLst>
                                        <p:cond delay="0"/>
                                      </p:stCondLst>
                                      <p:childTnLst>
                                        <p:cmd type="call" cmd="togglePause">
                                          <p:cBhvr>
                                            <p:cTn id="156" dur="1" fill="hold"/>
                                            <p:tgtEl>
                                              <p:spTgt spid="5"/>
                                            </p:tgtEl>
                                          </p:cBhvr>
                                        </p:cmd>
                                      </p:childTnLst>
                                    </p:cTn>
                                  </p:par>
                                  <p:par>
                                    <p:cTn id="157" presetID="1" presetClass="exit" presetSubtype="0" fill="hold" grpId="57" nodeType="withEffect">
                                      <p:stCondLst>
                                        <p:cond delay="0"/>
                                      </p:stCondLst>
                                      <p:childTnLst>
                                        <p:set>
                                          <p:cBhvr>
                                            <p:cTn id="158" dur="1" fill="hold">
                                              <p:stCondLst>
                                                <p:cond delay="0"/>
                                              </p:stCondLst>
                                            </p:cTn>
                                            <p:tgtEl>
                                              <p:spTgt spid="6"/>
                                            </p:tgtEl>
                                            <p:attrNameLst>
                                              <p:attrName>style.visibility</p:attrName>
                                            </p:attrNameLst>
                                          </p:cBhvr>
                                          <p:to>
                                            <p:strVal val="hidden"/>
                                          </p:to>
                                        </p:set>
                                      </p:childTnLst>
                                    </p:cTn>
                                  </p:par>
                                </p:childTnLst>
                              </p:cTn>
                            </p:par>
                          </p:childTnLst>
                        </p:cTn>
                      </p:par>
                      <p:par>
                        <p:cTn id="159" fill="hold">
                          <p:stCondLst>
                            <p:cond delay="indefinite"/>
                          </p:stCondLst>
                          <p:childTnLst>
                            <p:par>
                              <p:cTn id="160" fill="hold">
                                <p:stCondLst>
                                  <p:cond delay="0"/>
                                </p:stCondLst>
                                <p:childTnLst>
                                  <p:par>
                                    <p:cTn id="161" presetID="2" presetClass="mediacall" presetSubtype="0" fill="hold" nodeType="clickEffect">
                                      <p:stCondLst>
                                        <p:cond delay="0"/>
                                      </p:stCondLst>
                                      <p:childTnLst>
                                        <p:cmd type="call" cmd="togglePause">
                                          <p:cBhvr>
                                            <p:cTn id="162" dur="1" fill="hold"/>
                                            <p:tgtEl>
                                              <p:spTgt spid="5"/>
                                            </p:tgtEl>
                                          </p:cBhvr>
                                        </p:cmd>
                                      </p:childTnLst>
                                    </p:cTn>
                                  </p:par>
                                  <p:par>
                                    <p:cTn id="163" presetID="1" presetClass="exit" presetSubtype="0" fill="hold" grpId="58" nodeType="withEffect">
                                      <p:stCondLst>
                                        <p:cond delay="0"/>
                                      </p:stCondLst>
                                      <p:childTnLst>
                                        <p:set>
                                          <p:cBhvr>
                                            <p:cTn id="164" dur="1" fill="hold">
                                              <p:stCondLst>
                                                <p:cond delay="0"/>
                                              </p:stCondLst>
                                            </p:cTn>
                                            <p:tgtEl>
                                              <p:spTgt spid="6"/>
                                            </p:tgtEl>
                                            <p:attrNameLst>
                                              <p:attrName>style.visibility</p:attrName>
                                            </p:attrNameLst>
                                          </p:cBhvr>
                                          <p:to>
                                            <p:strVal val="hidden"/>
                                          </p:to>
                                        </p:set>
                                      </p:childTnLst>
                                    </p:cTn>
                                  </p:par>
                                </p:childTnLst>
                              </p:cTn>
                            </p:par>
                          </p:childTnLst>
                        </p:cTn>
                      </p:par>
                      <p:par>
                        <p:cTn id="165" fill="hold">
                          <p:stCondLst>
                            <p:cond delay="indefinite"/>
                          </p:stCondLst>
                          <p:childTnLst>
                            <p:par>
                              <p:cTn id="166" fill="hold">
                                <p:stCondLst>
                                  <p:cond delay="0"/>
                                </p:stCondLst>
                                <p:childTnLst>
                                  <p:par>
                                    <p:cTn id="167" presetID="2" presetClass="mediacall" presetSubtype="0" fill="hold" nodeType="clickEffect">
                                      <p:stCondLst>
                                        <p:cond delay="0"/>
                                      </p:stCondLst>
                                      <p:childTnLst>
                                        <p:cmd type="call" cmd="togglePause">
                                          <p:cBhvr>
                                            <p:cTn id="168" dur="1" fill="hold"/>
                                            <p:tgtEl>
                                              <p:spTgt spid="5"/>
                                            </p:tgtEl>
                                          </p:cBhvr>
                                        </p:cmd>
                                      </p:childTnLst>
                                    </p:cTn>
                                  </p:par>
                                  <p:par>
                                    <p:cTn id="169" presetID="1" presetClass="exit" presetSubtype="0" fill="hold" grpId="59" nodeType="withEffect">
                                      <p:stCondLst>
                                        <p:cond delay="0"/>
                                      </p:stCondLst>
                                      <p:childTnLst>
                                        <p:set>
                                          <p:cBhvr>
                                            <p:cTn id="170" dur="1" fill="hold">
                                              <p:stCondLst>
                                                <p:cond delay="0"/>
                                              </p:stCondLst>
                                            </p:cTn>
                                            <p:tgtEl>
                                              <p:spTgt spid="6"/>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2" presetClass="mediacall" presetSubtype="0" fill="hold" nodeType="clickEffect">
                                      <p:stCondLst>
                                        <p:cond delay="0"/>
                                      </p:stCondLst>
                                      <p:childTnLst>
                                        <p:cmd type="call" cmd="togglePause">
                                          <p:cBhvr>
                                            <p:cTn id="174" dur="1" fill="hold"/>
                                            <p:tgtEl>
                                              <p:spTgt spid="5"/>
                                            </p:tgtEl>
                                          </p:cBhvr>
                                        </p:cmd>
                                      </p:childTnLst>
                                    </p:cTn>
                                  </p:par>
                                  <p:par>
                                    <p:cTn id="175" presetID="1" presetClass="exit" presetSubtype="0" fill="hold" grpId="60" nodeType="withEffect">
                                      <p:stCondLst>
                                        <p:cond delay="0"/>
                                      </p:stCondLst>
                                      <p:childTnLst>
                                        <p:set>
                                          <p:cBhvr>
                                            <p:cTn id="176" dur="1" fill="hold">
                                              <p:stCondLst>
                                                <p:cond delay="0"/>
                                              </p:stCondLst>
                                            </p:cTn>
                                            <p:tgtEl>
                                              <p:spTgt spid="6"/>
                                            </p:tgtEl>
                                            <p:attrNameLst>
                                              <p:attrName>style.visibility</p:attrName>
                                            </p:attrNameLst>
                                          </p:cBhvr>
                                          <p:to>
                                            <p:strVal val="hidden"/>
                                          </p:to>
                                        </p:set>
                                      </p:childTnLst>
                                    </p:cTn>
                                  </p:par>
                                </p:childTnLst>
                              </p:cTn>
                            </p:par>
                          </p:childTnLst>
                        </p:cTn>
                      </p:par>
                      <p:par>
                        <p:cTn id="177" fill="hold">
                          <p:stCondLst>
                            <p:cond delay="indefinite"/>
                          </p:stCondLst>
                          <p:childTnLst>
                            <p:par>
                              <p:cTn id="178" fill="hold">
                                <p:stCondLst>
                                  <p:cond delay="0"/>
                                </p:stCondLst>
                                <p:childTnLst>
                                  <p:par>
                                    <p:cTn id="179" presetID="2" presetClass="mediacall" presetSubtype="0" fill="hold" nodeType="clickEffect">
                                      <p:stCondLst>
                                        <p:cond delay="0"/>
                                      </p:stCondLst>
                                      <p:childTnLst>
                                        <p:cmd type="call" cmd="togglePause">
                                          <p:cBhvr>
                                            <p:cTn id="180" dur="1" fill="hold"/>
                                            <p:tgtEl>
                                              <p:spTgt spid="5"/>
                                            </p:tgtEl>
                                          </p:cBhvr>
                                        </p:cmd>
                                      </p:childTnLst>
                                    </p:cTn>
                                  </p:par>
                                  <p:par>
                                    <p:cTn id="181" presetID="1" presetClass="exit" presetSubtype="0" fill="hold" grpId="61" nodeType="withEffect">
                                      <p:stCondLst>
                                        <p:cond delay="0"/>
                                      </p:stCondLst>
                                      <p:childTnLst>
                                        <p:set>
                                          <p:cBhvr>
                                            <p:cTn id="182" dur="1" fill="hold">
                                              <p:stCondLst>
                                                <p:cond delay="0"/>
                                              </p:stCondLst>
                                            </p:cTn>
                                            <p:tgtEl>
                                              <p:spTgt spid="6"/>
                                            </p:tgtEl>
                                            <p:attrNameLst>
                                              <p:attrName>style.visibility</p:attrName>
                                            </p:attrNameLst>
                                          </p:cBhvr>
                                          <p:to>
                                            <p:strVal val="hidden"/>
                                          </p:to>
                                        </p:set>
                                      </p:childTnLst>
                                    </p:cTn>
                                  </p:par>
                                </p:childTnLst>
                              </p:cTn>
                            </p:par>
                          </p:childTnLst>
                        </p:cTn>
                      </p:par>
                      <p:par>
                        <p:cTn id="183" fill="hold">
                          <p:stCondLst>
                            <p:cond delay="indefinite"/>
                          </p:stCondLst>
                          <p:childTnLst>
                            <p:par>
                              <p:cTn id="184" fill="hold">
                                <p:stCondLst>
                                  <p:cond delay="0"/>
                                </p:stCondLst>
                                <p:childTnLst>
                                  <p:par>
                                    <p:cTn id="185" presetID="2" presetClass="mediacall" presetSubtype="0" fill="hold" nodeType="clickEffect">
                                      <p:stCondLst>
                                        <p:cond delay="0"/>
                                      </p:stCondLst>
                                      <p:childTnLst>
                                        <p:cmd type="call" cmd="togglePause">
                                          <p:cBhvr>
                                            <p:cTn id="186" dur="1" fill="hold"/>
                                            <p:tgtEl>
                                              <p:spTgt spid="5"/>
                                            </p:tgtEl>
                                          </p:cBhvr>
                                        </p:cmd>
                                      </p:childTnLst>
                                    </p:cTn>
                                  </p:par>
                                  <p:par>
                                    <p:cTn id="187" presetID="1" presetClass="exit" presetSubtype="0" fill="hold" grpId="62" nodeType="withEffect">
                                      <p:stCondLst>
                                        <p:cond delay="0"/>
                                      </p:stCondLst>
                                      <p:childTnLst>
                                        <p:set>
                                          <p:cBhvr>
                                            <p:cTn id="188"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89" fill="hold" display="0">
                      <p:stCondLst>
                        <p:cond delay="indefinite"/>
                      </p:stCondLst>
                    </p:cTn>
                    <p:tgtEl>
                      <p:spTgt spid="5"/>
                    </p:tgtEl>
                  </p:cMediaNode>
                </p:video>
              </p:childTnLst>
            </p:cTn>
          </p:par>
        </p:tnLst>
        <p:bldLst>
          <p:bldP spid="6" grpId="2" animBg="1"/>
          <p:bldP spid="6" grpId="4" animBg="1"/>
          <p:bldP spid="6" grpId="5" animBg="1"/>
          <p:bldP spid="6" grpId="6" animBg="1"/>
          <p:bldP spid="6" grpId="7" animBg="1"/>
          <p:bldP spid="6" grpId="8" animBg="1"/>
          <p:bldP spid="6" grpId="9" animBg="1"/>
          <p:bldP spid="6" grpId="10" animBg="1"/>
          <p:bldP spid="6" grpId="11" animBg="1"/>
          <p:bldP spid="6" grpId="12" animBg="1"/>
          <p:bldP spid="6" grpId="13" animBg="1"/>
          <p:bldP spid="6" grpId="14" animBg="1"/>
          <p:bldP spid="6" grpId="15" animBg="1"/>
          <p:bldP spid="6" grpId="16" animBg="1"/>
          <p:bldP spid="6" grpId="17" animBg="1"/>
          <p:bldP spid="6" grpId="18" animBg="1"/>
          <p:bldP spid="6" grpId="19" animBg="1"/>
          <p:bldP spid="6" grpId="20" animBg="1"/>
          <p:bldP spid="6" grpId="21" animBg="1"/>
          <p:bldP spid="6" grpId="40" animBg="1"/>
          <p:bldP spid="6" grpId="52" animBg="1"/>
          <p:bldP spid="6" grpId="53" animBg="1"/>
          <p:bldP spid="6" grpId="54" animBg="1"/>
          <p:bldP spid="6" grpId="55" animBg="1"/>
          <p:bldP spid="6" grpId="56" animBg="1"/>
          <p:bldP spid="6" grpId="57" animBg="1"/>
          <p:bldP spid="6" grpId="58" animBg="1"/>
          <p:bldP spid="6" grpId="59" animBg="1"/>
          <p:bldP spid="6" grpId="60" animBg="1"/>
          <p:bldP spid="6" grpId="61" animBg="1"/>
          <p:bldP spid="6" grpId="62"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Having the beam dynamics code in the Python ecosystem makes it very natural to combine it with other tools, to manipulate measurement data, interact with the control system, perform numerical optimisation, data analyses, signal processing, etc.…"/>
          <p:cNvSpPr txBox="1">
            <a:spLocks noGrp="1"/>
          </p:cNvSpPr>
          <p:nvPr>
            <p:ph type="body" idx="1"/>
          </p:nvPr>
        </p:nvSpPr>
        <p:spPr>
          <a:prstGeom prst="rect">
            <a:avLst/>
          </a:prstGeom>
        </p:spPr>
        <p:txBody>
          <a:bodyPr/>
          <a:lstStyle/>
          <a:p>
            <a:pPr>
              <a:lnSpc>
                <a:spcPct val="100000"/>
              </a:lnSpc>
            </a:pPr>
            <a:r>
              <a:rPr lang="en-GB" noProof="0" dirty="0"/>
              <a:t>Having the beam dynamics code in the </a:t>
            </a:r>
            <a:r>
              <a:rPr lang="en-GB" noProof="0" dirty="0">
                <a:solidFill>
                  <a:schemeClr val="tx1"/>
                </a:solidFill>
              </a:rPr>
              <a:t>Python ecosystem makes it very natural to combine it with other tools, </a:t>
            </a:r>
            <a:r>
              <a:rPr lang="en-GB" noProof="0" dirty="0"/>
              <a:t>to manipulate measurement data, interact with the control system, perform numerical optimisation, data analyses, signal processing, etc.</a:t>
            </a:r>
          </a:p>
          <a:p>
            <a:pPr>
              <a:lnSpc>
                <a:spcPct val="100000"/>
              </a:lnSpc>
            </a:pPr>
            <a:r>
              <a:rPr lang="en-GB" noProof="0" dirty="0"/>
              <a:t>In the following we show an example in which Xsuite was used online during an SPS MD.</a:t>
            </a:r>
          </a:p>
          <a:p>
            <a:pPr>
              <a:lnSpc>
                <a:spcPct val="100000"/>
              </a:lnSpc>
            </a:pPr>
            <a:endParaRPr lang="en-GB" dirty="0"/>
          </a:p>
          <a:p>
            <a:pPr>
              <a:lnSpc>
                <a:spcPct val="100000"/>
              </a:lnSpc>
            </a:pPr>
            <a:r>
              <a:rPr lang="en-GB" i="1" noProof="0" dirty="0"/>
              <a:t>Credit to K. </a:t>
            </a:r>
            <a:r>
              <a:rPr lang="en-GB" i="1" noProof="0" dirty="0" err="1"/>
              <a:t>Paraschou</a:t>
            </a:r>
            <a:r>
              <a:rPr lang="en-GB" i="1" noProof="0" dirty="0"/>
              <a:t> and H. </a:t>
            </a:r>
            <a:r>
              <a:rPr lang="en-GB" i="1" noProof="0" dirty="0" err="1"/>
              <a:t>Bartosik</a:t>
            </a:r>
            <a:r>
              <a:rPr lang="en-GB" i="1" noProof="0" dirty="0"/>
              <a:t>.</a:t>
            </a:r>
          </a:p>
        </p:txBody>
      </p:sp>
      <p:sp>
        <p:nvSpPr>
          <p:cNvPr id="433" name="SPS Example"/>
          <p:cNvSpPr txBox="1">
            <a:spLocks noGrp="1"/>
          </p:cNvSpPr>
          <p:nvPr>
            <p:ph type="title"/>
          </p:nvPr>
        </p:nvSpPr>
        <p:spPr>
          <a:prstGeom prst="rect">
            <a:avLst/>
          </a:prstGeom>
        </p:spPr>
        <p:txBody>
          <a:bodyPr/>
          <a:lstStyle/>
          <a:p>
            <a:r>
              <a:rPr lang="en-GB" b="1" noProof="0" dirty="0"/>
              <a:t>SPS Example</a:t>
            </a:r>
          </a:p>
        </p:txBody>
      </p:sp>
      <p:sp>
        <p:nvSpPr>
          <p:cNvPr id="434" name="Numéro de diapositive"/>
          <p:cNvSpPr txBox="1">
            <a:spLocks noGrp="1"/>
          </p:cNvSpPr>
          <p:nvPr>
            <p:ph type="sldNum" sz="quarter" idx="2"/>
          </p:nvPr>
        </p:nvSpPr>
        <p:spPr>
          <a:xfrm>
            <a:off x="11917701" y="105249"/>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12</a:t>
            </a:fld>
            <a:endParaRPr lang="en-GB" noProof="0" dirty="0"/>
          </a:p>
        </p:txBody>
      </p:sp>
      <p:pic>
        <p:nvPicPr>
          <p:cNvPr id="2" name="Image 1">
            <a:extLst>
              <a:ext uri="{FF2B5EF4-FFF2-40B4-BE49-F238E27FC236}">
                <a16:creationId xmlns:a16="http://schemas.microsoft.com/office/drawing/2014/main" id="{0A3A3C37-1E6D-906B-91B2-817E15341C19}"/>
              </a:ext>
            </a:extLst>
          </p:cNvPr>
          <p:cNvPicPr>
            <a:picLocks noChangeAspect="1"/>
          </p:cNvPicPr>
          <p:nvPr/>
        </p:nvPicPr>
        <p:blipFill>
          <a:blip r:embed="rId2"/>
          <a:stretch>
            <a:fillRect/>
          </a:stretch>
        </p:blipFill>
        <p:spPr>
          <a:xfrm>
            <a:off x="5225374" y="3718156"/>
            <a:ext cx="1741252" cy="2018763"/>
          </a:xfrm>
          <a:prstGeom prst="rect">
            <a:avLst/>
          </a:prstGeom>
        </p:spPr>
      </p:pic>
      <p:sp>
        <p:nvSpPr>
          <p:cNvPr id="3" name="Xsuite allows loading, exploring, and manipulating accelerator models directly in a Python environment, and launching advanced simulations.…">
            <a:extLst>
              <a:ext uri="{FF2B5EF4-FFF2-40B4-BE49-F238E27FC236}">
                <a16:creationId xmlns:a16="http://schemas.microsoft.com/office/drawing/2014/main" id="{06225BB4-67F6-D8DF-6448-5133DA37BF40}"/>
              </a:ext>
            </a:extLst>
          </p:cNvPr>
          <p:cNvSpPr txBox="1">
            <a:spLocks/>
          </p:cNvSpPr>
          <p:nvPr/>
        </p:nvSpPr>
        <p:spPr>
          <a:xfrm>
            <a:off x="407988" y="6004194"/>
            <a:ext cx="11376025" cy="3525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lvl1pPr marL="0" marR="0" indent="0" algn="l" defTabSz="914400" rtl="0" latinLnBrk="0">
              <a:lnSpc>
                <a:spcPct val="90000"/>
              </a:lnSpc>
              <a:spcBef>
                <a:spcPts val="1000"/>
              </a:spcBef>
              <a:spcAft>
                <a:spcPts val="0"/>
              </a:spcAft>
              <a:buClrTx/>
              <a:buSzTx/>
              <a:buFontTx/>
              <a:buNone/>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1pPr>
            <a:lvl2pPr marL="377999" marR="0" indent="-377999"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2pPr>
            <a:lvl3pPr marL="724235" marR="0" indent="-400235"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3pPr>
            <a:lvl4pPr marL="1073249" marR="0" indent="-425250"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4pPr>
            <a:lvl5pPr marL="2128837" marR="0" indent="-300037"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5pPr>
            <a:lvl6pPr marL="25527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6pPr>
            <a:lvl7pPr marL="30099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7pPr>
            <a:lvl8pPr marL="34671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8pPr>
            <a:lvl9pPr marL="39243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9pPr>
          </a:lstStyle>
          <a:p>
            <a:pPr hangingPunct="1">
              <a:lnSpc>
                <a:spcPct val="100000"/>
              </a:lnSpc>
            </a:pPr>
            <a:r>
              <a:rPr lang="en-GB" sz="1800" i="1" dirty="0">
                <a:solidFill>
                  <a:srgbClr val="000000"/>
                </a:solidFill>
              </a:rPr>
              <a:t>Demo code available at </a:t>
            </a:r>
            <a:r>
              <a:rPr lang="en-GB" sz="1800" i="1" dirty="0">
                <a:solidFill>
                  <a:srgbClr val="4066B8"/>
                </a:solidFill>
                <a:hlinkClick r:id="rId3">
                  <a:extLst>
                    <a:ext uri="{A12FA001-AC4F-418D-AE19-62706E023703}">
                      <ahyp:hlinkClr xmlns:ahyp="http://schemas.microsoft.com/office/drawing/2018/hyperlinkcolor" val="tx"/>
                    </a:ext>
                  </a:extLst>
                </a:hlinkClick>
              </a:rPr>
              <a:t>https://github.com/xsuite/tutorial_jap24</a:t>
            </a:r>
            <a:r>
              <a:rPr lang="en-GB" sz="1800" i="1" dirty="0">
                <a:solidFill>
                  <a:srgbClr val="000000"/>
                </a:solidFill>
              </a:rPr>
              <a:t>.</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ps">
            <a:hlinkClick r:id="" action="ppaction://media"/>
            <a:extLst>
              <a:ext uri="{FF2B5EF4-FFF2-40B4-BE49-F238E27FC236}">
                <a16:creationId xmlns:a16="http://schemas.microsoft.com/office/drawing/2014/main" id="{BB3FCB4F-D5A8-8B6A-3A8C-01508ED1DFBA}"/>
              </a:ext>
            </a:extLst>
          </p:cNvPr>
          <p:cNvPicPr>
            <a:picLocks noChangeAspect="1"/>
          </p:cNvPicPr>
          <p:nvPr>
            <a:videoFile r:link="rId2"/>
            <p:extLst>
              <p:ext uri="{DAA4B4D4-6D71-4841-9C94-3DE7FCFB9230}">
                <p14:media xmlns:p14="http://schemas.microsoft.com/office/powerpoint/2010/main" r:embed="rId1">
                  <p14:bmkLst>
                    <p14:bmk name="Signet 1" time="870"/>
                    <p14:bmk name="Signet 2" time="2269"/>
                    <p14:bmk name="Signet 3" time="4475"/>
                    <p14:bmk name="Signet 4" time="5532"/>
                    <p14:bmk name="Signet 5" time="7242"/>
                    <p14:bmk name="Signet 20" time="8112"/>
                    <p14:bmk name="Signet 6" time="10816"/>
                    <p14:bmk name="Signet 7" time="12681"/>
                    <p14:bmk name="Signet 8" time="14297"/>
                    <p14:bmk name="Signet 9" time="15789"/>
                    <p14:bmk name="Signet 10" time="18525"/>
                    <p14:bmk name="Signet 11" time="24150"/>
                    <p14:bmk name="Signet 12" time="26637"/>
                    <p14:bmk name="Signet 13" time="27352"/>
                    <p14:bmk name="Signet 14" time="28253"/>
                    <p14:bmk name="Signet 15" time="34687"/>
                    <p14:bmk name="Signet 16" time="36956"/>
                    <p14:bmk name="Signet 17" time="38666"/>
                    <p14:bmk name="Signet 18" time="39101"/>
                    <p14:bmk name="Signet 19" time="39909"/>
                  </p14:bmkLst>
                </p14:media>
              </p:ext>
            </p:extLst>
          </p:nvPr>
        </p:nvPicPr>
        <p:blipFill>
          <a:blip r:embed="rId4"/>
          <a:stretch>
            <a:fillRect/>
          </a:stretch>
        </p:blipFill>
        <p:spPr>
          <a:xfrm>
            <a:off x="4763" y="3175"/>
            <a:ext cx="12192000" cy="6858000"/>
          </a:xfrm>
          <a:prstGeom prst="rect">
            <a:avLst/>
          </a:prstGeom>
        </p:spPr>
      </p:pic>
      <p:sp>
        <p:nvSpPr>
          <p:cNvPr id="2" name="Flèche vers la droite 1">
            <a:hlinkClick r:id="" action="ppaction://hlinkshowjump?jump=nextslide"/>
            <a:extLst>
              <a:ext uri="{FF2B5EF4-FFF2-40B4-BE49-F238E27FC236}">
                <a16:creationId xmlns:a16="http://schemas.microsoft.com/office/drawing/2014/main" id="{3615CB4E-8B0D-6693-BF9D-A8ADC20B35FA}"/>
              </a:ext>
            </a:extLst>
          </p:cNvPr>
          <p:cNvSpPr/>
          <p:nvPr/>
        </p:nvSpPr>
        <p:spPr>
          <a:xfrm>
            <a:off x="11918023" y="6565187"/>
            <a:ext cx="253429" cy="272265"/>
          </a:xfrm>
          <a:prstGeom prst="rightArrow">
            <a:avLst/>
          </a:prstGeom>
          <a:solidFill>
            <a:schemeClr val="bg2">
              <a:lumMod val="60000"/>
              <a:lumOff val="4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GB" sz="1800" b="0" i="0" u="none" strike="noStrike" cap="none" spc="0" normalizeH="0" baseline="0">
              <a:ln>
                <a:noFill/>
              </a:ln>
              <a:solidFill>
                <a:schemeClr val="accent1"/>
              </a:solidFill>
              <a:effectLst/>
              <a:uFillTx/>
              <a:latin typeface="Arial"/>
              <a:ea typeface="Arial"/>
              <a:cs typeface="Arial"/>
              <a:sym typeface="Arial"/>
            </a:endParaRPr>
          </a:p>
        </p:txBody>
      </p:sp>
      <p:sp>
        <p:nvSpPr>
          <p:cNvPr id="5" name="Égal 4">
            <a:extLst>
              <a:ext uri="{FF2B5EF4-FFF2-40B4-BE49-F238E27FC236}">
                <a16:creationId xmlns:a16="http://schemas.microsoft.com/office/drawing/2014/main" id="{6301F35C-7653-3D07-D68A-880B84B6BFCA}"/>
              </a:ext>
            </a:extLst>
          </p:cNvPr>
          <p:cNvSpPr/>
          <p:nvPr/>
        </p:nvSpPr>
        <p:spPr>
          <a:xfrm rot="5400000">
            <a:off x="11617704" y="6569583"/>
            <a:ext cx="286545" cy="263471"/>
          </a:xfrm>
          <a:prstGeom prst="mathEqual">
            <a:avLst/>
          </a:prstGeom>
          <a:solidFill>
            <a:schemeClr val="bg2">
              <a:lumMod val="60000"/>
              <a:lumOff val="4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GB" sz="1800" b="0" i="0" u="none" strike="noStrike" cap="none" spc="0" normalizeH="0" baseline="0">
              <a:ln>
                <a:noFill/>
              </a:ln>
              <a:solidFill>
                <a:schemeClr val="accent1"/>
              </a:solidFill>
              <a:effectLst/>
              <a:uFillTx/>
              <a:latin typeface="Arial"/>
              <a:ea typeface="Arial"/>
              <a:cs typeface="Arial"/>
              <a:sym typeface="Arial"/>
            </a:endParaRPr>
          </a:p>
        </p:txBody>
      </p:sp>
      <p:sp>
        <p:nvSpPr>
          <p:cNvPr id="6" name="Flèche vers la droite 5">
            <a:hlinkClick r:id="" action="ppaction://hlinkshowjump?jump=previousslide"/>
            <a:extLst>
              <a:ext uri="{FF2B5EF4-FFF2-40B4-BE49-F238E27FC236}">
                <a16:creationId xmlns:a16="http://schemas.microsoft.com/office/drawing/2014/main" id="{C77DD271-C5FD-8D8C-A28C-DD790D90D5D0}"/>
              </a:ext>
            </a:extLst>
          </p:cNvPr>
          <p:cNvSpPr/>
          <p:nvPr/>
        </p:nvSpPr>
        <p:spPr>
          <a:xfrm flipH="1">
            <a:off x="11892712" y="6241986"/>
            <a:ext cx="253429" cy="272265"/>
          </a:xfrm>
          <a:prstGeom prst="rightArrow">
            <a:avLst/>
          </a:prstGeom>
          <a:solidFill>
            <a:schemeClr val="bg2">
              <a:lumMod val="60000"/>
              <a:lumOff val="4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GB" sz="1800" b="0" i="0" u="none" strike="noStrike" cap="none" spc="0" normalizeH="0" baseline="0">
              <a:ln>
                <a:noFill/>
              </a:ln>
              <a:solidFill>
                <a:schemeClr val="accent1"/>
              </a:solidFill>
              <a:effectLst/>
              <a:uFillTx/>
              <a:latin typeface="Arial"/>
              <a:ea typeface="Arial"/>
              <a:cs typeface="Arial"/>
              <a:sym typeface="Arial"/>
            </a:endParaRPr>
          </a:p>
        </p:txBody>
      </p:sp>
    </p:spTree>
    <p:extLst>
      <p:ext uri="{BB962C8B-B14F-4D97-AF65-F5344CB8AC3E}">
        <p14:creationId xmlns:p14="http://schemas.microsoft.com/office/powerpoint/2010/main" val="3388409744"/>
      </p:ext>
    </p:extLst>
  </p:cSld>
  <p:clrMapOvr>
    <a:masterClrMapping/>
  </p:clrMapOvr>
  <p:transition spd="med"/>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2675" fill="hold"/>
                                            <p:tgtEl>
                                              <p:spTgt spid="4"/>
                                            </p:tgtEl>
                                          </p:cBhvr>
                                        </p:cmd>
                                      </p:childTnLst>
                                    </p:cTn>
                                  </p:par>
                                  <p:par>
                                    <p:cTn id="7" presetID="1" presetClass="exit"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par>
                                    <p:cTn id="13" presetID="1" presetClass="exit" presetSubtype="0" fill="hold" grpId="2" nodeType="with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4"/>
                                            </p:tgtEl>
                                          </p:cBhvr>
                                        </p:cmd>
                                      </p:childTnLst>
                                    </p:cTn>
                                  </p:par>
                                  <p:par>
                                    <p:cTn id="19" presetID="1" presetClass="exit" presetSubtype="0" fill="hold" grpId="4" nodeType="withEffect">
                                      <p:stCondLst>
                                        <p:cond delay="0"/>
                                      </p:stCondLst>
                                      <p:childTnLst>
                                        <p:set>
                                          <p:cBhvr>
                                            <p:cTn id="20" dur="1" fill="hold">
                                              <p:stCondLst>
                                                <p:cond delay="0"/>
                                              </p:stCondLst>
                                            </p:cTn>
                                            <p:tgtEl>
                                              <p:spTgt spid="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4"/>
                                            </p:tgtEl>
                                          </p:cBhvr>
                                        </p:cmd>
                                      </p:childTnLst>
                                    </p:cTn>
                                  </p:par>
                                  <p:par>
                                    <p:cTn id="25" presetID="1" presetClass="exit" presetSubtype="0" fill="hold" grpId="5" nodeType="withEffect">
                                      <p:stCondLst>
                                        <p:cond delay="0"/>
                                      </p:stCondLst>
                                      <p:childTnLst>
                                        <p:set>
                                          <p:cBhvr>
                                            <p:cTn id="26" dur="1" fill="hold">
                                              <p:stCondLst>
                                                <p:cond delay="0"/>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mediacall" presetSubtype="0" fill="hold" nodeType="clickEffect">
                                      <p:stCondLst>
                                        <p:cond delay="0"/>
                                      </p:stCondLst>
                                      <p:childTnLst>
                                        <p:cmd type="call" cmd="togglePause">
                                          <p:cBhvr>
                                            <p:cTn id="30" dur="1" fill="hold"/>
                                            <p:tgtEl>
                                              <p:spTgt spid="4"/>
                                            </p:tgtEl>
                                          </p:cBhvr>
                                        </p:cmd>
                                      </p:childTnLst>
                                    </p:cTn>
                                  </p:par>
                                  <p:par>
                                    <p:cTn id="31" presetID="1" presetClass="exit" presetSubtype="0" fill="hold" grpId="6" nodeType="withEffect">
                                      <p:stCondLst>
                                        <p:cond delay="0"/>
                                      </p:stCondLst>
                                      <p:childTnLst>
                                        <p:set>
                                          <p:cBhvr>
                                            <p:cTn id="32" dur="1" fill="hold">
                                              <p:stCondLst>
                                                <p:cond delay="0"/>
                                              </p:stCondLst>
                                            </p:cTn>
                                            <p:tgtEl>
                                              <p:spTgt spid="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mediacall" presetSubtype="0" fill="hold" nodeType="clickEffect">
                                      <p:stCondLst>
                                        <p:cond delay="0"/>
                                      </p:stCondLst>
                                      <p:childTnLst>
                                        <p:cmd type="call" cmd="togglePause">
                                          <p:cBhvr>
                                            <p:cTn id="36" dur="1" fill="hold"/>
                                            <p:tgtEl>
                                              <p:spTgt spid="4"/>
                                            </p:tgtEl>
                                          </p:cBhvr>
                                        </p:cmd>
                                      </p:childTnLst>
                                    </p:cTn>
                                  </p:par>
                                  <p:par>
                                    <p:cTn id="37" presetID="1" presetClass="exit" presetSubtype="0" fill="hold" grpId="7" nodeType="withEffect">
                                      <p:stCondLst>
                                        <p:cond delay="0"/>
                                      </p:stCondLst>
                                      <p:childTnLst>
                                        <p:set>
                                          <p:cBhvr>
                                            <p:cTn id="38" dur="1" fill="hold">
                                              <p:stCondLst>
                                                <p:cond delay="0"/>
                                              </p:stCondLst>
                                            </p:cTn>
                                            <p:tgtEl>
                                              <p:spTgt spid="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mediacall" presetSubtype="0" fill="hold" nodeType="clickEffect">
                                      <p:stCondLst>
                                        <p:cond delay="0"/>
                                      </p:stCondLst>
                                      <p:childTnLst>
                                        <p:cmd type="call" cmd="togglePause">
                                          <p:cBhvr>
                                            <p:cTn id="42" dur="1" fill="hold"/>
                                            <p:tgtEl>
                                              <p:spTgt spid="4"/>
                                            </p:tgtEl>
                                          </p:cBhvr>
                                        </p:cmd>
                                      </p:childTnLst>
                                    </p:cTn>
                                  </p:par>
                                  <p:par>
                                    <p:cTn id="43" presetID="1" presetClass="exit" presetSubtype="0" fill="hold" grpId="8" nodeType="withEffect">
                                      <p:stCondLst>
                                        <p:cond delay="0"/>
                                      </p:stCondLst>
                                      <p:childTnLst>
                                        <p:set>
                                          <p:cBhvr>
                                            <p:cTn id="44" dur="1" fill="hold">
                                              <p:stCondLst>
                                                <p:cond delay="0"/>
                                              </p:stCondLst>
                                            </p:cTn>
                                            <p:tgtEl>
                                              <p:spTgt spid="5"/>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mediacall" presetSubtype="0" fill="hold" nodeType="clickEffect">
                                      <p:stCondLst>
                                        <p:cond delay="0"/>
                                      </p:stCondLst>
                                      <p:childTnLst>
                                        <p:cmd type="call" cmd="togglePause">
                                          <p:cBhvr>
                                            <p:cTn id="48" dur="1" fill="hold"/>
                                            <p:tgtEl>
                                              <p:spTgt spid="4"/>
                                            </p:tgtEl>
                                          </p:cBhvr>
                                        </p:cmd>
                                      </p:childTnLst>
                                    </p:cTn>
                                  </p:par>
                                  <p:par>
                                    <p:cTn id="49" presetID="1" presetClass="exit" presetSubtype="0" fill="hold" grpId="9" nodeType="withEffect">
                                      <p:stCondLst>
                                        <p:cond delay="0"/>
                                      </p:stCondLst>
                                      <p:childTnLst>
                                        <p:set>
                                          <p:cBhvr>
                                            <p:cTn id="50" dur="1" fill="hold">
                                              <p:stCondLst>
                                                <p:cond delay="0"/>
                                              </p:stCondLst>
                                            </p:cTn>
                                            <p:tgtEl>
                                              <p:spTgt spid="5"/>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mediacall" presetSubtype="0" fill="hold" nodeType="clickEffect">
                                      <p:stCondLst>
                                        <p:cond delay="0"/>
                                      </p:stCondLst>
                                      <p:childTnLst>
                                        <p:cmd type="call" cmd="togglePause">
                                          <p:cBhvr>
                                            <p:cTn id="54" dur="1" fill="hold"/>
                                            <p:tgtEl>
                                              <p:spTgt spid="4"/>
                                            </p:tgtEl>
                                          </p:cBhvr>
                                        </p:cmd>
                                      </p:childTnLst>
                                    </p:cTn>
                                  </p:par>
                                  <p:par>
                                    <p:cTn id="55" presetID="1" presetClass="exit" presetSubtype="0" fill="hold" grpId="10" nodeType="withEffect">
                                      <p:stCondLst>
                                        <p:cond delay="0"/>
                                      </p:stCondLst>
                                      <p:childTnLst>
                                        <p:set>
                                          <p:cBhvr>
                                            <p:cTn id="56" dur="1" fill="hold">
                                              <p:stCondLst>
                                                <p:cond delay="0"/>
                                              </p:stCondLst>
                                            </p:cTn>
                                            <p:tgtEl>
                                              <p:spTgt spid="5"/>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 presetClass="mediacall" presetSubtype="0" fill="hold" nodeType="clickEffect">
                                      <p:stCondLst>
                                        <p:cond delay="0"/>
                                      </p:stCondLst>
                                      <p:childTnLst>
                                        <p:cmd type="call" cmd="togglePause">
                                          <p:cBhvr>
                                            <p:cTn id="60" dur="1" fill="hold"/>
                                            <p:tgtEl>
                                              <p:spTgt spid="4"/>
                                            </p:tgtEl>
                                          </p:cBhvr>
                                        </p:cmd>
                                      </p:childTnLst>
                                    </p:cTn>
                                  </p:par>
                                  <p:par>
                                    <p:cTn id="61" presetID="1" presetClass="exit" presetSubtype="0" fill="hold" grpId="11" nodeType="withEffect">
                                      <p:stCondLst>
                                        <p:cond delay="0"/>
                                      </p:stCondLst>
                                      <p:childTnLst>
                                        <p:set>
                                          <p:cBhvr>
                                            <p:cTn id="62" dur="1" fill="hold">
                                              <p:stCondLst>
                                                <p:cond delay="0"/>
                                              </p:stCondLst>
                                            </p:cTn>
                                            <p:tgtEl>
                                              <p:spTgt spid="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 presetClass="mediacall" presetSubtype="0" fill="hold" nodeType="clickEffect">
                                      <p:stCondLst>
                                        <p:cond delay="0"/>
                                      </p:stCondLst>
                                      <p:childTnLst>
                                        <p:cmd type="call" cmd="togglePause">
                                          <p:cBhvr>
                                            <p:cTn id="66" dur="1" fill="hold"/>
                                            <p:tgtEl>
                                              <p:spTgt spid="4"/>
                                            </p:tgtEl>
                                          </p:cBhvr>
                                        </p:cmd>
                                      </p:childTnLst>
                                    </p:cTn>
                                  </p:par>
                                  <p:par>
                                    <p:cTn id="67" presetID="1" presetClass="exit" presetSubtype="0" fill="hold" grpId="12" nodeType="withEffect">
                                      <p:stCondLst>
                                        <p:cond delay="0"/>
                                      </p:stCondLst>
                                      <p:childTnLst>
                                        <p:set>
                                          <p:cBhvr>
                                            <p:cTn id="68" dur="1" fill="hold">
                                              <p:stCondLst>
                                                <p:cond delay="0"/>
                                              </p:stCondLst>
                                            </p:cTn>
                                            <p:tgtEl>
                                              <p:spTgt spid="5"/>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2" presetClass="mediacall" presetSubtype="0" fill="hold" nodeType="clickEffect">
                                      <p:stCondLst>
                                        <p:cond delay="0"/>
                                      </p:stCondLst>
                                      <p:childTnLst>
                                        <p:cmd type="call" cmd="togglePause">
                                          <p:cBhvr>
                                            <p:cTn id="72" dur="1" fill="hold"/>
                                            <p:tgtEl>
                                              <p:spTgt spid="4"/>
                                            </p:tgtEl>
                                          </p:cBhvr>
                                        </p:cmd>
                                      </p:childTnLst>
                                    </p:cTn>
                                  </p:par>
                                  <p:par>
                                    <p:cTn id="73" presetID="1" presetClass="exit" presetSubtype="0" fill="hold" grpId="13" nodeType="withEffect">
                                      <p:stCondLst>
                                        <p:cond delay="0"/>
                                      </p:stCondLst>
                                      <p:childTnLst>
                                        <p:set>
                                          <p:cBhvr>
                                            <p:cTn id="74" dur="1" fill="hold">
                                              <p:stCondLst>
                                                <p:cond delay="0"/>
                                              </p:stCondLst>
                                            </p:cTn>
                                            <p:tgtEl>
                                              <p:spTgt spid="5"/>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 presetClass="mediacall" presetSubtype="0" fill="hold" nodeType="clickEffect">
                                      <p:stCondLst>
                                        <p:cond delay="0"/>
                                      </p:stCondLst>
                                      <p:childTnLst>
                                        <p:cmd type="call" cmd="togglePause">
                                          <p:cBhvr>
                                            <p:cTn id="78" dur="1" fill="hold"/>
                                            <p:tgtEl>
                                              <p:spTgt spid="4"/>
                                            </p:tgtEl>
                                          </p:cBhvr>
                                        </p:cmd>
                                      </p:childTnLst>
                                    </p:cTn>
                                  </p:par>
                                  <p:par>
                                    <p:cTn id="79" presetID="1" presetClass="exit" presetSubtype="0" fill="hold" grpId="14" nodeType="withEffect">
                                      <p:stCondLst>
                                        <p:cond delay="0"/>
                                      </p:stCondLst>
                                      <p:childTnLst>
                                        <p:set>
                                          <p:cBhvr>
                                            <p:cTn id="80" dur="1" fill="hold">
                                              <p:stCondLst>
                                                <p:cond delay="0"/>
                                              </p:stCondLst>
                                            </p:cTn>
                                            <p:tgtEl>
                                              <p:spTgt spid="5"/>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 presetClass="mediacall" presetSubtype="0" fill="hold" nodeType="clickEffect">
                                      <p:stCondLst>
                                        <p:cond delay="0"/>
                                      </p:stCondLst>
                                      <p:childTnLst>
                                        <p:cmd type="call" cmd="togglePause">
                                          <p:cBhvr>
                                            <p:cTn id="84" dur="1" fill="hold"/>
                                            <p:tgtEl>
                                              <p:spTgt spid="4"/>
                                            </p:tgtEl>
                                          </p:cBhvr>
                                        </p:cmd>
                                      </p:childTnLst>
                                    </p:cTn>
                                  </p:par>
                                  <p:par>
                                    <p:cTn id="85" presetID="1" presetClass="exit" presetSubtype="0" fill="hold" grpId="15" nodeType="withEffect">
                                      <p:stCondLst>
                                        <p:cond delay="0"/>
                                      </p:stCondLst>
                                      <p:childTnLst>
                                        <p:set>
                                          <p:cBhvr>
                                            <p:cTn id="86" dur="1" fill="hold">
                                              <p:stCondLst>
                                                <p:cond delay="0"/>
                                              </p:stCondLst>
                                            </p:cTn>
                                            <p:tgtEl>
                                              <p:spTgt spid="5"/>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2" presetClass="mediacall" presetSubtype="0" fill="hold" nodeType="clickEffect">
                                      <p:stCondLst>
                                        <p:cond delay="0"/>
                                      </p:stCondLst>
                                      <p:childTnLst>
                                        <p:cmd type="call" cmd="togglePause">
                                          <p:cBhvr>
                                            <p:cTn id="90" dur="1" fill="hold"/>
                                            <p:tgtEl>
                                              <p:spTgt spid="4"/>
                                            </p:tgtEl>
                                          </p:cBhvr>
                                        </p:cmd>
                                      </p:childTnLst>
                                    </p:cTn>
                                  </p:par>
                                  <p:par>
                                    <p:cTn id="91" presetID="1" presetClass="exit" presetSubtype="0" fill="hold" grpId="16" nodeType="withEffect">
                                      <p:stCondLst>
                                        <p:cond delay="0"/>
                                      </p:stCondLst>
                                      <p:childTnLst>
                                        <p:set>
                                          <p:cBhvr>
                                            <p:cTn id="92" dur="1" fill="hold">
                                              <p:stCondLst>
                                                <p:cond delay="0"/>
                                              </p:stCondLst>
                                            </p:cTn>
                                            <p:tgtEl>
                                              <p:spTgt spid="5"/>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2" presetClass="mediacall" presetSubtype="0" fill="hold" nodeType="clickEffect">
                                      <p:stCondLst>
                                        <p:cond delay="0"/>
                                      </p:stCondLst>
                                      <p:childTnLst>
                                        <p:cmd type="call" cmd="togglePause">
                                          <p:cBhvr>
                                            <p:cTn id="96" dur="1" fill="hold"/>
                                            <p:tgtEl>
                                              <p:spTgt spid="4"/>
                                            </p:tgtEl>
                                          </p:cBhvr>
                                        </p:cmd>
                                      </p:childTnLst>
                                    </p:cTn>
                                  </p:par>
                                  <p:par>
                                    <p:cTn id="97" presetID="1" presetClass="exit" presetSubtype="0" fill="hold" grpId="17" nodeType="withEffect">
                                      <p:stCondLst>
                                        <p:cond delay="0"/>
                                      </p:stCondLst>
                                      <p:childTnLst>
                                        <p:set>
                                          <p:cBhvr>
                                            <p:cTn id="98" dur="1" fill="hold">
                                              <p:stCondLst>
                                                <p:cond delay="0"/>
                                              </p:stCondLst>
                                            </p:cTn>
                                            <p:tgtEl>
                                              <p:spTgt spid="5"/>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2" presetClass="mediacall" presetSubtype="0" fill="hold" nodeType="clickEffect">
                                      <p:stCondLst>
                                        <p:cond delay="0"/>
                                      </p:stCondLst>
                                      <p:childTnLst>
                                        <p:cmd type="call" cmd="togglePause">
                                          <p:cBhvr>
                                            <p:cTn id="102" dur="1" fill="hold"/>
                                            <p:tgtEl>
                                              <p:spTgt spid="4"/>
                                            </p:tgtEl>
                                          </p:cBhvr>
                                        </p:cmd>
                                      </p:childTnLst>
                                    </p:cTn>
                                  </p:par>
                                  <p:par>
                                    <p:cTn id="103" presetID="1" presetClass="exit" presetSubtype="0" fill="hold" grpId="18" nodeType="withEffect">
                                      <p:stCondLst>
                                        <p:cond delay="0"/>
                                      </p:stCondLst>
                                      <p:childTnLst>
                                        <p:set>
                                          <p:cBhvr>
                                            <p:cTn id="104" dur="1" fill="hold">
                                              <p:stCondLst>
                                                <p:cond delay="0"/>
                                              </p:stCondLst>
                                            </p:cTn>
                                            <p:tgtEl>
                                              <p:spTgt spid="5"/>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2" presetClass="mediacall" presetSubtype="0" fill="hold" nodeType="clickEffect">
                                      <p:stCondLst>
                                        <p:cond delay="0"/>
                                      </p:stCondLst>
                                      <p:childTnLst>
                                        <p:cmd type="call" cmd="togglePause">
                                          <p:cBhvr>
                                            <p:cTn id="108" dur="1" fill="hold"/>
                                            <p:tgtEl>
                                              <p:spTgt spid="4"/>
                                            </p:tgtEl>
                                          </p:cBhvr>
                                        </p:cmd>
                                      </p:childTnLst>
                                    </p:cTn>
                                  </p:par>
                                  <p:par>
                                    <p:cTn id="109" presetID="1" presetClass="exit" presetSubtype="0" fill="hold" grpId="19" nodeType="withEffect">
                                      <p:stCondLst>
                                        <p:cond delay="0"/>
                                      </p:stCondLst>
                                      <p:childTnLst>
                                        <p:set>
                                          <p:cBhvr>
                                            <p:cTn id="110" dur="1" fill="hold">
                                              <p:stCondLst>
                                                <p:cond delay="0"/>
                                              </p:stCondLst>
                                            </p:cTn>
                                            <p:tgtEl>
                                              <p:spTgt spid="5"/>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2" presetClass="mediacall" presetSubtype="0" fill="hold" nodeType="clickEffect">
                                      <p:stCondLst>
                                        <p:cond delay="0"/>
                                      </p:stCondLst>
                                      <p:childTnLst>
                                        <p:cmd type="call" cmd="togglePause">
                                          <p:cBhvr>
                                            <p:cTn id="114" dur="1" fill="hold"/>
                                            <p:tgtEl>
                                              <p:spTgt spid="4"/>
                                            </p:tgtEl>
                                          </p:cBhvr>
                                        </p:cmd>
                                      </p:childTnLst>
                                    </p:cTn>
                                  </p:par>
                                  <p:par>
                                    <p:cTn id="115" presetID="1" presetClass="exit" presetSubtype="0" fill="hold" grpId="20" nodeType="withEffect">
                                      <p:stCondLst>
                                        <p:cond delay="0"/>
                                      </p:stCondLst>
                                      <p:childTnLst>
                                        <p:set>
                                          <p:cBhvr>
                                            <p:cTn id="116" dur="1" fill="hold">
                                              <p:stCondLst>
                                                <p:cond delay="0"/>
                                              </p:stCondLst>
                                            </p:cTn>
                                            <p:tgtEl>
                                              <p:spTgt spid="5"/>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2" presetClass="mediacall" presetSubtype="0" fill="hold" nodeType="clickEffect">
                                      <p:stCondLst>
                                        <p:cond delay="0"/>
                                      </p:stCondLst>
                                      <p:childTnLst>
                                        <p:cmd type="call" cmd="togglePause">
                                          <p:cBhvr>
                                            <p:cTn id="120" dur="1" fill="hold"/>
                                            <p:tgtEl>
                                              <p:spTgt spid="4"/>
                                            </p:tgtEl>
                                          </p:cBhvr>
                                        </p:cmd>
                                      </p:childTnLst>
                                    </p:cTn>
                                  </p:par>
                                  <p:par>
                                    <p:cTn id="121" presetID="1" presetClass="exit" presetSubtype="0" fill="hold" grpId="21" nodeType="withEffect">
                                      <p:stCondLst>
                                        <p:cond delay="0"/>
                                      </p:stCondLst>
                                      <p:childTnLst>
                                        <p:set>
                                          <p:cBhvr>
                                            <p:cTn id="122" dur="1" fill="hold">
                                              <p:stCondLst>
                                                <p:cond delay="0"/>
                                              </p:stCondLst>
                                            </p:cTn>
                                            <p:tgtEl>
                                              <p:spTgt spid="5"/>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2" presetClass="mediacall" presetSubtype="0" fill="hold" nodeType="clickEffect">
                                      <p:stCondLst>
                                        <p:cond delay="0"/>
                                      </p:stCondLst>
                                      <p:childTnLst>
                                        <p:cmd type="call" cmd="togglePause">
                                          <p:cBhvr>
                                            <p:cTn id="126" dur="1" fill="hold"/>
                                            <p:tgtEl>
                                              <p:spTgt spid="4"/>
                                            </p:tgtEl>
                                          </p:cBhvr>
                                        </p:cmd>
                                      </p:childTnLst>
                                    </p:cTn>
                                  </p:par>
                                  <p:par>
                                    <p:cTn id="127" presetID="1" presetClass="exit" presetSubtype="0" fill="hold" grpId="40" nodeType="withEffect">
                                      <p:stCondLst>
                                        <p:cond delay="0"/>
                                      </p:stCondLst>
                                      <p:childTnLst>
                                        <p:set>
                                          <p:cBhvr>
                                            <p:cTn id="128"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9" fill="hold" display="0">
                      <p:stCondLst>
                        <p:cond delay="indefinite"/>
                      </p:stCondLst>
                    </p:cTn>
                    <p:tgtEl>
                      <p:spTgt spid="4"/>
                    </p:tgtEl>
                  </p:cMediaNode>
                </p:video>
                <p:video>
                  <p:cMediaNode vol="80000">
                    <p:cTn id="130" display="0">
                      <p:stCondLst>
                        <p:cond delay="indefinite"/>
                      </p:stCondLst>
                    </p:cTn>
                    <p:tgtEl>
                      <p:spTgt spid="4"/>
                    </p:tgtEl>
                  </p:cMediaNode>
                </p:video>
                <p:seq concurrent="1" nextAc="seek">
                  <p:cTn id="131" restart="whenNotActive" fill="hold" evtFilter="cancelBubble" nodeType="interactiveSeq">
                    <p:stCondLst>
                      <p:cond evt="onMediaBookmark" delay="0">
                        <p:tgtEl>
                          <p14:bmkTgt spid="4" bmkName="Signet 1"/>
                        </p:tgtEl>
                      </p:cond>
                    </p:stCondLst>
                    <p:endSync evt="end" delay="0">
                      <p:rtn val="all"/>
                    </p:endSync>
                    <p:childTnLst>
                      <p:par>
                        <p:cTn id="132" fill="hold">
                          <p:stCondLst>
                            <p:cond delay="0"/>
                          </p:stCondLst>
                          <p:childTnLst>
                            <p:par>
                              <p:cTn id="133" fill="hold">
                                <p:stCondLst>
                                  <p:cond delay="0"/>
                                </p:stCondLst>
                                <p:childTnLst>
                                  <p:par>
                                    <p:cTn id="134" presetID="2" presetClass="mediacall" presetSubtype="0" fill="hold" nodeType="clickEffect">
                                      <p:stCondLst>
                                        <p:cond delay="0"/>
                                      </p:stCondLst>
                                      <p:childTnLst>
                                        <p:cmd type="call" cmd="togglePause">
                                          <p:cBhvr>
                                            <p:cTn id="135" dur="1" fill="hold"/>
                                            <p:tgtEl>
                                              <p:spTgt spid="4"/>
                                            </p:tgtEl>
                                          </p:cBhvr>
                                        </p:cmd>
                                      </p:childTnLst>
                                    </p:cTn>
                                  </p:par>
                                  <p:par>
                                    <p:cTn id="136" presetID="1" presetClass="entr" presetSubtype="0" fill="hold" grpId="1" nodeType="withEffect">
                                      <p:stCondLst>
                                        <p:cond delay="0"/>
                                      </p:stCondLst>
                                      <p:childTnLst>
                                        <p:set>
                                          <p:cBhvr>
                                            <p:cTn id="137"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
                      </p:tgtEl>
                    </p:cond>
                  </p:nextCondLst>
                </p:seq>
                <p:seq concurrent="1" nextAc="seek">
                  <p:cTn id="138" restart="whenNotActive" fill="hold" evtFilter="cancelBubble" nodeType="interactiveSeq">
                    <p:stCondLst>
                      <p:cond evt="onMediaBookmark" delay="0">
                        <p:tgtEl>
                          <p14:bmkTgt spid="4" bmkName="Signet 2"/>
                        </p:tgtEl>
                      </p:cond>
                    </p:stCondLst>
                    <p:endSync evt="end" delay="0">
                      <p:rtn val="all"/>
                    </p:endSync>
                    <p:childTnLst>
                      <p:par>
                        <p:cTn id="139" fill="hold">
                          <p:stCondLst>
                            <p:cond delay="0"/>
                          </p:stCondLst>
                          <p:childTnLst>
                            <p:par>
                              <p:cTn id="140" fill="hold">
                                <p:stCondLst>
                                  <p:cond delay="0"/>
                                </p:stCondLst>
                                <p:childTnLst>
                                  <p:par>
                                    <p:cTn id="141" presetID="2" presetClass="mediacall" presetSubtype="0" fill="hold" nodeType="clickEffect">
                                      <p:stCondLst>
                                        <p:cond delay="0"/>
                                      </p:stCondLst>
                                      <p:childTnLst>
                                        <p:cmd type="call" cmd="togglePause">
                                          <p:cBhvr>
                                            <p:cTn id="142" dur="1" fill="hold"/>
                                            <p:tgtEl>
                                              <p:spTgt spid="4"/>
                                            </p:tgtEl>
                                          </p:cBhvr>
                                        </p:cmd>
                                      </p:childTnLst>
                                    </p:cTn>
                                  </p:par>
                                  <p:par>
                                    <p:cTn id="143" presetID="1" presetClass="entr" presetSubtype="0" fill="hold" grpId="3" nodeType="withEffect">
                                      <p:stCondLst>
                                        <p:cond delay="0"/>
                                      </p:stCondLst>
                                      <p:childTnLst>
                                        <p:set>
                                          <p:cBhvr>
                                            <p:cTn id="144"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2"/>
                      </p:tgtEl>
                    </p:cond>
                  </p:nextCondLst>
                </p:seq>
                <p:seq concurrent="1" nextAc="seek">
                  <p:cTn id="145" restart="whenNotActive" fill="hold" evtFilter="cancelBubble" nodeType="interactiveSeq">
                    <p:stCondLst>
                      <p:cond evt="onMediaBookmark" delay="0">
                        <p:tgtEl>
                          <p14:bmkTgt spid="4" bmkName="Signet 3"/>
                        </p:tgtEl>
                      </p:cond>
                    </p:stCondLst>
                    <p:endSync evt="end" delay="0">
                      <p:rtn val="all"/>
                    </p:endSync>
                    <p:childTnLst>
                      <p:par>
                        <p:cTn id="146" fill="hold">
                          <p:stCondLst>
                            <p:cond delay="0"/>
                          </p:stCondLst>
                          <p:childTnLst>
                            <p:par>
                              <p:cTn id="147" fill="hold">
                                <p:stCondLst>
                                  <p:cond delay="0"/>
                                </p:stCondLst>
                                <p:childTnLst>
                                  <p:par>
                                    <p:cTn id="148" presetID="2" presetClass="mediacall" presetSubtype="0" fill="hold" nodeType="clickEffect">
                                      <p:stCondLst>
                                        <p:cond delay="0"/>
                                      </p:stCondLst>
                                      <p:childTnLst>
                                        <p:cmd type="call" cmd="togglePause">
                                          <p:cBhvr>
                                            <p:cTn id="149" dur="1" fill="hold"/>
                                            <p:tgtEl>
                                              <p:spTgt spid="4"/>
                                            </p:tgtEl>
                                          </p:cBhvr>
                                        </p:cmd>
                                      </p:childTnLst>
                                    </p:cTn>
                                  </p:par>
                                  <p:par>
                                    <p:cTn id="150" presetID="1" presetClass="entr" presetSubtype="0" fill="hold" grpId="22" nodeType="withEffect">
                                      <p:stCondLst>
                                        <p:cond delay="0"/>
                                      </p:stCondLst>
                                      <p:childTnLst>
                                        <p:set>
                                          <p:cBhvr>
                                            <p:cTn id="151"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3"/>
                      </p:tgtEl>
                    </p:cond>
                  </p:nextCondLst>
                </p:seq>
                <p:seq concurrent="1" nextAc="seek">
                  <p:cTn id="152" restart="whenNotActive" fill="hold" evtFilter="cancelBubble" nodeType="interactiveSeq">
                    <p:stCondLst>
                      <p:cond evt="onMediaBookmark" delay="0">
                        <p:tgtEl>
                          <p14:bmkTgt spid="4" bmkName="Signet 4"/>
                        </p:tgtEl>
                      </p:cond>
                    </p:stCondLst>
                    <p:endSync evt="end" delay="0">
                      <p:rtn val="all"/>
                    </p:endSync>
                    <p:childTnLst>
                      <p:par>
                        <p:cTn id="153" fill="hold">
                          <p:stCondLst>
                            <p:cond delay="0"/>
                          </p:stCondLst>
                          <p:childTnLst>
                            <p:par>
                              <p:cTn id="154" fill="hold">
                                <p:stCondLst>
                                  <p:cond delay="0"/>
                                </p:stCondLst>
                                <p:childTnLst>
                                  <p:par>
                                    <p:cTn id="155" presetID="2" presetClass="mediacall" presetSubtype="0" fill="hold" nodeType="clickEffect">
                                      <p:stCondLst>
                                        <p:cond delay="0"/>
                                      </p:stCondLst>
                                      <p:childTnLst>
                                        <p:cmd type="call" cmd="togglePause">
                                          <p:cBhvr>
                                            <p:cTn id="156" dur="1" fill="hold"/>
                                            <p:tgtEl>
                                              <p:spTgt spid="4"/>
                                            </p:tgtEl>
                                          </p:cBhvr>
                                        </p:cmd>
                                      </p:childTnLst>
                                    </p:cTn>
                                  </p:par>
                                  <p:par>
                                    <p:cTn id="157" presetID="1" presetClass="entr" presetSubtype="0" fill="hold" grpId="23" nodeType="withEffect">
                                      <p:stCondLst>
                                        <p:cond delay="0"/>
                                      </p:stCondLst>
                                      <p:childTnLst>
                                        <p:set>
                                          <p:cBhvr>
                                            <p:cTn id="158"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4"/>
                      </p:tgtEl>
                    </p:cond>
                  </p:nextCondLst>
                </p:seq>
                <p:seq concurrent="1" nextAc="seek">
                  <p:cTn id="159" restart="whenNotActive" fill="hold" evtFilter="cancelBubble" nodeType="interactiveSeq">
                    <p:stCondLst>
                      <p:cond evt="onMediaBookmark" delay="0">
                        <p:tgtEl>
                          <p14:bmkTgt spid="4" bmkName="Signet 5"/>
                        </p:tgtEl>
                      </p:cond>
                    </p:stCondLst>
                    <p:endSync evt="end" delay="0">
                      <p:rtn val="all"/>
                    </p:endSync>
                    <p:childTnLst>
                      <p:par>
                        <p:cTn id="160" fill="hold">
                          <p:stCondLst>
                            <p:cond delay="0"/>
                          </p:stCondLst>
                          <p:childTnLst>
                            <p:par>
                              <p:cTn id="161" fill="hold">
                                <p:stCondLst>
                                  <p:cond delay="0"/>
                                </p:stCondLst>
                                <p:childTnLst>
                                  <p:par>
                                    <p:cTn id="162" presetID="2" presetClass="mediacall" presetSubtype="0" fill="hold" nodeType="clickEffect">
                                      <p:stCondLst>
                                        <p:cond delay="0"/>
                                      </p:stCondLst>
                                      <p:childTnLst>
                                        <p:cmd type="call" cmd="togglePause">
                                          <p:cBhvr>
                                            <p:cTn id="163" dur="1" fill="hold"/>
                                            <p:tgtEl>
                                              <p:spTgt spid="4"/>
                                            </p:tgtEl>
                                          </p:cBhvr>
                                        </p:cmd>
                                      </p:childTnLst>
                                    </p:cTn>
                                  </p:par>
                                  <p:par>
                                    <p:cTn id="164" presetID="1" presetClass="entr" presetSubtype="0" fill="hold" grpId="24" nodeType="withEffect">
                                      <p:stCondLst>
                                        <p:cond delay="0"/>
                                      </p:stCondLst>
                                      <p:childTnLst>
                                        <p:set>
                                          <p:cBhvr>
                                            <p:cTn id="165"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5"/>
                      </p:tgtEl>
                    </p:cond>
                  </p:nextCondLst>
                </p:seq>
                <p:seq concurrent="1" nextAc="seek">
                  <p:cTn id="166" restart="whenNotActive" fill="hold" evtFilter="cancelBubble" nodeType="interactiveSeq">
                    <p:stCondLst>
                      <p:cond evt="onMediaBookmark" delay="0">
                        <p:tgtEl>
                          <p14:bmkTgt spid="4" bmkName="Signet 20"/>
                        </p:tgtEl>
                      </p:cond>
                    </p:stCondLst>
                    <p:endSync evt="end" delay="0">
                      <p:rtn val="all"/>
                    </p:endSync>
                    <p:childTnLst>
                      <p:par>
                        <p:cTn id="167" fill="hold">
                          <p:stCondLst>
                            <p:cond delay="0"/>
                          </p:stCondLst>
                          <p:childTnLst>
                            <p:par>
                              <p:cTn id="168" fill="hold">
                                <p:stCondLst>
                                  <p:cond delay="0"/>
                                </p:stCondLst>
                                <p:childTnLst>
                                  <p:par>
                                    <p:cTn id="169" presetID="2" presetClass="mediacall" presetSubtype="0" fill="hold" nodeType="clickEffect">
                                      <p:stCondLst>
                                        <p:cond delay="0"/>
                                      </p:stCondLst>
                                      <p:childTnLst>
                                        <p:cmd type="call" cmd="togglePause">
                                          <p:cBhvr>
                                            <p:cTn id="170" dur="1" fill="hold"/>
                                            <p:tgtEl>
                                              <p:spTgt spid="4"/>
                                            </p:tgtEl>
                                          </p:cBhvr>
                                        </p:cmd>
                                      </p:childTnLst>
                                    </p:cTn>
                                  </p:par>
                                  <p:par>
                                    <p:cTn id="171" presetID="1" presetClass="entr" presetSubtype="0" fill="hold" grpId="25" nodeType="withEffect">
                                      <p:stCondLst>
                                        <p:cond delay="0"/>
                                      </p:stCondLst>
                                      <p:childTnLst>
                                        <p:set>
                                          <p:cBhvr>
                                            <p:cTn id="172"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20"/>
                      </p:tgtEl>
                    </p:cond>
                  </p:nextCondLst>
                </p:seq>
                <p:seq concurrent="1" nextAc="seek">
                  <p:cTn id="173" restart="whenNotActive" fill="hold" evtFilter="cancelBubble" nodeType="interactiveSeq">
                    <p:stCondLst>
                      <p:cond evt="onMediaBookmark" delay="0">
                        <p:tgtEl>
                          <p14:bmkTgt spid="4" bmkName="Signet 6"/>
                        </p:tgtEl>
                      </p:cond>
                    </p:stCondLst>
                    <p:endSync evt="end" delay="0">
                      <p:rtn val="all"/>
                    </p:endSync>
                    <p:childTnLst>
                      <p:par>
                        <p:cTn id="174" fill="hold">
                          <p:stCondLst>
                            <p:cond delay="0"/>
                          </p:stCondLst>
                          <p:childTnLst>
                            <p:par>
                              <p:cTn id="175" fill="hold">
                                <p:stCondLst>
                                  <p:cond delay="0"/>
                                </p:stCondLst>
                                <p:childTnLst>
                                  <p:par>
                                    <p:cTn id="176" presetID="2" presetClass="mediacall" presetSubtype="0" fill="hold" nodeType="clickEffect">
                                      <p:stCondLst>
                                        <p:cond delay="0"/>
                                      </p:stCondLst>
                                      <p:childTnLst>
                                        <p:cmd type="call" cmd="togglePause">
                                          <p:cBhvr>
                                            <p:cTn id="177" dur="1" fill="hold"/>
                                            <p:tgtEl>
                                              <p:spTgt spid="4"/>
                                            </p:tgtEl>
                                          </p:cBhvr>
                                        </p:cmd>
                                      </p:childTnLst>
                                    </p:cTn>
                                  </p:par>
                                  <p:par>
                                    <p:cTn id="178" presetID="1" presetClass="entr" presetSubtype="0" fill="hold" grpId="29" nodeType="withEffect">
                                      <p:stCondLst>
                                        <p:cond delay="0"/>
                                      </p:stCondLst>
                                      <p:childTnLst>
                                        <p:set>
                                          <p:cBhvr>
                                            <p:cTn id="179"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6"/>
                      </p:tgtEl>
                    </p:cond>
                  </p:nextCondLst>
                </p:seq>
                <p:seq concurrent="1" nextAc="seek">
                  <p:cTn id="180" restart="whenNotActive" fill="hold" evtFilter="cancelBubble" nodeType="interactiveSeq">
                    <p:stCondLst>
                      <p:cond evt="onMediaBookmark" delay="0">
                        <p:tgtEl>
                          <p14:bmkTgt spid="4" bmkName="Signet 7"/>
                        </p:tgtEl>
                      </p:cond>
                    </p:stCondLst>
                    <p:endSync evt="end" delay="0">
                      <p:rtn val="all"/>
                    </p:endSync>
                    <p:childTnLst>
                      <p:par>
                        <p:cTn id="181" fill="hold">
                          <p:stCondLst>
                            <p:cond delay="0"/>
                          </p:stCondLst>
                          <p:childTnLst>
                            <p:par>
                              <p:cTn id="182" fill="hold">
                                <p:stCondLst>
                                  <p:cond delay="0"/>
                                </p:stCondLst>
                                <p:childTnLst>
                                  <p:par>
                                    <p:cTn id="183" presetID="2" presetClass="mediacall" presetSubtype="0" fill="hold" nodeType="clickEffect">
                                      <p:stCondLst>
                                        <p:cond delay="0"/>
                                      </p:stCondLst>
                                      <p:childTnLst>
                                        <p:cmd type="call" cmd="togglePause">
                                          <p:cBhvr>
                                            <p:cTn id="184" dur="1" fill="hold"/>
                                            <p:tgtEl>
                                              <p:spTgt spid="4"/>
                                            </p:tgtEl>
                                          </p:cBhvr>
                                        </p:cmd>
                                      </p:childTnLst>
                                    </p:cTn>
                                  </p:par>
                                  <p:par>
                                    <p:cTn id="185" presetID="1" presetClass="entr" presetSubtype="0" fill="hold" grpId="26" nodeType="withEffect">
                                      <p:stCondLst>
                                        <p:cond delay="0"/>
                                      </p:stCondLst>
                                      <p:childTnLst>
                                        <p:set>
                                          <p:cBhvr>
                                            <p:cTn id="186"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7"/>
                      </p:tgtEl>
                    </p:cond>
                  </p:nextCondLst>
                </p:seq>
                <p:seq concurrent="1" nextAc="seek">
                  <p:cTn id="187" restart="whenNotActive" fill="hold" evtFilter="cancelBubble" nodeType="interactiveSeq">
                    <p:stCondLst>
                      <p:cond evt="onMediaBookmark" delay="0">
                        <p:tgtEl>
                          <p14:bmkTgt spid="4" bmkName="Signet 8"/>
                        </p:tgtEl>
                      </p:cond>
                    </p:stCondLst>
                    <p:endSync evt="end" delay="0">
                      <p:rtn val="all"/>
                    </p:endSync>
                    <p:childTnLst>
                      <p:par>
                        <p:cTn id="188" fill="hold">
                          <p:stCondLst>
                            <p:cond delay="0"/>
                          </p:stCondLst>
                          <p:childTnLst>
                            <p:par>
                              <p:cTn id="189" fill="hold">
                                <p:stCondLst>
                                  <p:cond delay="0"/>
                                </p:stCondLst>
                                <p:childTnLst>
                                  <p:par>
                                    <p:cTn id="190" presetID="2" presetClass="mediacall" presetSubtype="0" fill="hold" nodeType="clickEffect">
                                      <p:stCondLst>
                                        <p:cond delay="0"/>
                                      </p:stCondLst>
                                      <p:childTnLst>
                                        <p:cmd type="call" cmd="togglePause">
                                          <p:cBhvr>
                                            <p:cTn id="191" dur="1" fill="hold"/>
                                            <p:tgtEl>
                                              <p:spTgt spid="4"/>
                                            </p:tgtEl>
                                          </p:cBhvr>
                                        </p:cmd>
                                      </p:childTnLst>
                                    </p:cTn>
                                  </p:par>
                                  <p:par>
                                    <p:cTn id="192" presetID="1" presetClass="entr" presetSubtype="0" fill="hold" grpId="33" nodeType="withEffect">
                                      <p:stCondLst>
                                        <p:cond delay="0"/>
                                      </p:stCondLst>
                                      <p:childTnLst>
                                        <p:set>
                                          <p:cBhvr>
                                            <p:cTn id="193"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8"/>
                      </p:tgtEl>
                    </p:cond>
                  </p:nextCondLst>
                </p:seq>
                <p:seq concurrent="1" nextAc="seek">
                  <p:cTn id="194" restart="whenNotActive" fill="hold" evtFilter="cancelBubble" nodeType="interactiveSeq">
                    <p:stCondLst>
                      <p:cond evt="onMediaBookmark" delay="0">
                        <p:tgtEl>
                          <p14:bmkTgt spid="4" bmkName="Signet 9"/>
                        </p:tgtEl>
                      </p:cond>
                    </p:stCondLst>
                    <p:endSync evt="end" delay="0">
                      <p:rtn val="all"/>
                    </p:endSync>
                    <p:childTnLst>
                      <p:par>
                        <p:cTn id="195" fill="hold">
                          <p:stCondLst>
                            <p:cond delay="0"/>
                          </p:stCondLst>
                          <p:childTnLst>
                            <p:par>
                              <p:cTn id="196" fill="hold">
                                <p:stCondLst>
                                  <p:cond delay="0"/>
                                </p:stCondLst>
                                <p:childTnLst>
                                  <p:par>
                                    <p:cTn id="197" presetID="2" presetClass="mediacall" presetSubtype="0" fill="hold" nodeType="clickEffect">
                                      <p:stCondLst>
                                        <p:cond delay="0"/>
                                      </p:stCondLst>
                                      <p:childTnLst>
                                        <p:cmd type="call" cmd="togglePause">
                                          <p:cBhvr>
                                            <p:cTn id="198" dur="1" fill="hold"/>
                                            <p:tgtEl>
                                              <p:spTgt spid="4"/>
                                            </p:tgtEl>
                                          </p:cBhvr>
                                        </p:cmd>
                                      </p:childTnLst>
                                    </p:cTn>
                                  </p:par>
                                  <p:par>
                                    <p:cTn id="199" presetID="1" presetClass="entr" presetSubtype="0" fill="hold" grpId="39" nodeType="withEffect">
                                      <p:stCondLst>
                                        <p:cond delay="0"/>
                                      </p:stCondLst>
                                      <p:childTnLst>
                                        <p:set>
                                          <p:cBhvr>
                                            <p:cTn id="200"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9"/>
                      </p:tgtEl>
                    </p:cond>
                  </p:nextCondLst>
                </p:seq>
                <p:seq concurrent="1" nextAc="seek">
                  <p:cTn id="201" restart="whenNotActive" fill="hold" evtFilter="cancelBubble" nodeType="interactiveSeq">
                    <p:stCondLst>
                      <p:cond evt="onMediaBookmark" delay="0">
                        <p:tgtEl>
                          <p14:bmkTgt spid="4" bmkName="Signet 10"/>
                        </p:tgtEl>
                      </p:cond>
                    </p:stCondLst>
                    <p:endSync evt="end" delay="0">
                      <p:rtn val="all"/>
                    </p:endSync>
                    <p:childTnLst>
                      <p:par>
                        <p:cTn id="202" fill="hold">
                          <p:stCondLst>
                            <p:cond delay="0"/>
                          </p:stCondLst>
                          <p:childTnLst>
                            <p:par>
                              <p:cTn id="203" fill="hold">
                                <p:stCondLst>
                                  <p:cond delay="0"/>
                                </p:stCondLst>
                                <p:childTnLst>
                                  <p:par>
                                    <p:cTn id="204" presetID="2" presetClass="mediacall" presetSubtype="0" fill="hold" nodeType="clickEffect">
                                      <p:stCondLst>
                                        <p:cond delay="0"/>
                                      </p:stCondLst>
                                      <p:childTnLst>
                                        <p:cmd type="call" cmd="togglePause">
                                          <p:cBhvr>
                                            <p:cTn id="205" dur="1" fill="hold"/>
                                            <p:tgtEl>
                                              <p:spTgt spid="4"/>
                                            </p:tgtEl>
                                          </p:cBhvr>
                                        </p:cmd>
                                      </p:childTnLst>
                                    </p:cTn>
                                  </p:par>
                                  <p:par>
                                    <p:cTn id="206" presetID="1" presetClass="entr" presetSubtype="0" fill="hold" grpId="38" nodeType="withEffect">
                                      <p:stCondLst>
                                        <p:cond delay="0"/>
                                      </p:stCondLst>
                                      <p:childTnLst>
                                        <p:set>
                                          <p:cBhvr>
                                            <p:cTn id="207"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0"/>
                      </p:tgtEl>
                    </p:cond>
                  </p:nextCondLst>
                </p:seq>
                <p:seq concurrent="1" nextAc="seek">
                  <p:cTn id="208" restart="whenNotActive" fill="hold" evtFilter="cancelBubble" nodeType="interactiveSeq">
                    <p:stCondLst>
                      <p:cond evt="onMediaBookmark" delay="0">
                        <p:tgtEl>
                          <p14:bmkTgt spid="4" bmkName="Signet 11"/>
                        </p:tgtEl>
                      </p:cond>
                    </p:stCondLst>
                    <p:endSync evt="end" delay="0">
                      <p:rtn val="all"/>
                    </p:endSync>
                    <p:childTnLst>
                      <p:par>
                        <p:cTn id="209" fill="hold">
                          <p:stCondLst>
                            <p:cond delay="0"/>
                          </p:stCondLst>
                          <p:childTnLst>
                            <p:par>
                              <p:cTn id="210" fill="hold">
                                <p:stCondLst>
                                  <p:cond delay="0"/>
                                </p:stCondLst>
                                <p:childTnLst>
                                  <p:par>
                                    <p:cTn id="211" presetID="2" presetClass="mediacall" presetSubtype="0" fill="hold" nodeType="clickEffect">
                                      <p:stCondLst>
                                        <p:cond delay="0"/>
                                      </p:stCondLst>
                                      <p:childTnLst>
                                        <p:cmd type="call" cmd="togglePause">
                                          <p:cBhvr>
                                            <p:cTn id="212" dur="1" fill="hold"/>
                                            <p:tgtEl>
                                              <p:spTgt spid="4"/>
                                            </p:tgtEl>
                                          </p:cBhvr>
                                        </p:cmd>
                                      </p:childTnLst>
                                    </p:cTn>
                                  </p:par>
                                  <p:par>
                                    <p:cTn id="213" presetID="1" presetClass="entr" presetSubtype="0" fill="hold" grpId="37" nodeType="withEffect">
                                      <p:stCondLst>
                                        <p:cond delay="0"/>
                                      </p:stCondLst>
                                      <p:childTnLst>
                                        <p:set>
                                          <p:cBhvr>
                                            <p:cTn id="214"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1"/>
                      </p:tgtEl>
                    </p:cond>
                  </p:nextCondLst>
                </p:seq>
                <p:seq concurrent="1" nextAc="seek">
                  <p:cTn id="215" restart="whenNotActive" fill="hold" evtFilter="cancelBubble" nodeType="interactiveSeq">
                    <p:stCondLst>
                      <p:cond evt="onMediaBookmark" delay="0">
                        <p:tgtEl>
                          <p14:bmkTgt spid="4" bmkName="Signet 12"/>
                        </p:tgtEl>
                      </p:cond>
                    </p:stCondLst>
                    <p:endSync evt="end" delay="0">
                      <p:rtn val="all"/>
                    </p:endSync>
                    <p:childTnLst>
                      <p:par>
                        <p:cTn id="216" fill="hold">
                          <p:stCondLst>
                            <p:cond delay="0"/>
                          </p:stCondLst>
                          <p:childTnLst>
                            <p:par>
                              <p:cTn id="217" fill="hold">
                                <p:stCondLst>
                                  <p:cond delay="0"/>
                                </p:stCondLst>
                                <p:childTnLst>
                                  <p:par>
                                    <p:cTn id="218" presetID="2" presetClass="mediacall" presetSubtype="0" fill="hold" nodeType="clickEffect">
                                      <p:stCondLst>
                                        <p:cond delay="0"/>
                                      </p:stCondLst>
                                      <p:childTnLst>
                                        <p:cmd type="call" cmd="togglePause">
                                          <p:cBhvr>
                                            <p:cTn id="219" dur="1" fill="hold"/>
                                            <p:tgtEl>
                                              <p:spTgt spid="4"/>
                                            </p:tgtEl>
                                          </p:cBhvr>
                                        </p:cmd>
                                      </p:childTnLst>
                                    </p:cTn>
                                  </p:par>
                                  <p:par>
                                    <p:cTn id="220" presetID="1" presetClass="entr" presetSubtype="0" fill="hold" grpId="36" nodeType="withEffect">
                                      <p:stCondLst>
                                        <p:cond delay="0"/>
                                      </p:stCondLst>
                                      <p:childTnLst>
                                        <p:set>
                                          <p:cBhvr>
                                            <p:cTn id="221"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2"/>
                      </p:tgtEl>
                    </p:cond>
                  </p:nextCondLst>
                </p:seq>
                <p:seq concurrent="1" nextAc="seek">
                  <p:cTn id="222" restart="whenNotActive" fill="hold" evtFilter="cancelBubble" nodeType="interactiveSeq">
                    <p:stCondLst>
                      <p:cond evt="onMediaBookmark" delay="0">
                        <p:tgtEl>
                          <p14:bmkTgt spid="4" bmkName="Signet 13"/>
                        </p:tgtEl>
                      </p:cond>
                    </p:stCondLst>
                    <p:endSync evt="end" delay="0">
                      <p:rtn val="all"/>
                    </p:endSync>
                    <p:childTnLst>
                      <p:par>
                        <p:cTn id="223" fill="hold">
                          <p:stCondLst>
                            <p:cond delay="0"/>
                          </p:stCondLst>
                          <p:childTnLst>
                            <p:par>
                              <p:cTn id="224" fill="hold">
                                <p:stCondLst>
                                  <p:cond delay="0"/>
                                </p:stCondLst>
                                <p:childTnLst>
                                  <p:par>
                                    <p:cTn id="225" presetID="2" presetClass="mediacall" presetSubtype="0" fill="hold" nodeType="clickEffect">
                                      <p:stCondLst>
                                        <p:cond delay="0"/>
                                      </p:stCondLst>
                                      <p:childTnLst>
                                        <p:cmd type="call" cmd="togglePause">
                                          <p:cBhvr>
                                            <p:cTn id="226" dur="1" fill="hold"/>
                                            <p:tgtEl>
                                              <p:spTgt spid="4"/>
                                            </p:tgtEl>
                                          </p:cBhvr>
                                        </p:cmd>
                                      </p:childTnLst>
                                    </p:cTn>
                                  </p:par>
                                  <p:par>
                                    <p:cTn id="227" presetID="1" presetClass="entr" presetSubtype="0" fill="hold" grpId="35" nodeType="withEffect">
                                      <p:stCondLst>
                                        <p:cond delay="0"/>
                                      </p:stCondLst>
                                      <p:childTnLst>
                                        <p:set>
                                          <p:cBhvr>
                                            <p:cTn id="228"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3"/>
                      </p:tgtEl>
                    </p:cond>
                  </p:nextCondLst>
                </p:seq>
                <p:seq concurrent="1" nextAc="seek">
                  <p:cTn id="229" restart="whenNotActive" fill="hold" evtFilter="cancelBubble" nodeType="interactiveSeq">
                    <p:stCondLst>
                      <p:cond evt="onMediaBookmark" delay="0">
                        <p:tgtEl>
                          <p14:bmkTgt spid="4" bmkName="Signet 14"/>
                        </p:tgtEl>
                      </p:cond>
                    </p:stCondLst>
                    <p:endSync evt="end" delay="0">
                      <p:rtn val="all"/>
                    </p:endSync>
                    <p:childTnLst>
                      <p:par>
                        <p:cTn id="230" fill="hold">
                          <p:stCondLst>
                            <p:cond delay="0"/>
                          </p:stCondLst>
                          <p:childTnLst>
                            <p:par>
                              <p:cTn id="231" fill="hold">
                                <p:stCondLst>
                                  <p:cond delay="0"/>
                                </p:stCondLst>
                                <p:childTnLst>
                                  <p:par>
                                    <p:cTn id="232" presetID="2" presetClass="mediacall" presetSubtype="0" fill="hold" nodeType="clickEffect">
                                      <p:stCondLst>
                                        <p:cond delay="0"/>
                                      </p:stCondLst>
                                      <p:childTnLst>
                                        <p:cmd type="call" cmd="togglePause">
                                          <p:cBhvr>
                                            <p:cTn id="233" dur="1" fill="hold"/>
                                            <p:tgtEl>
                                              <p:spTgt spid="4"/>
                                            </p:tgtEl>
                                          </p:cBhvr>
                                        </p:cmd>
                                      </p:childTnLst>
                                    </p:cTn>
                                  </p:par>
                                  <p:par>
                                    <p:cTn id="234" presetID="1" presetClass="entr" presetSubtype="0" fill="hold" grpId="34" nodeType="withEffect">
                                      <p:stCondLst>
                                        <p:cond delay="0"/>
                                      </p:stCondLst>
                                      <p:childTnLst>
                                        <p:set>
                                          <p:cBhvr>
                                            <p:cTn id="235"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4"/>
                      </p:tgtEl>
                    </p:cond>
                  </p:nextCondLst>
                </p:seq>
                <p:seq concurrent="1" nextAc="seek">
                  <p:cTn id="236" restart="whenNotActive" fill="hold" evtFilter="cancelBubble" nodeType="interactiveSeq">
                    <p:stCondLst>
                      <p:cond evt="onMediaBookmark" delay="0">
                        <p:tgtEl>
                          <p14:bmkTgt spid="4" bmkName="Signet 15"/>
                        </p:tgtEl>
                      </p:cond>
                    </p:stCondLst>
                    <p:endSync evt="end" delay="0">
                      <p:rtn val="all"/>
                    </p:endSync>
                    <p:childTnLst>
                      <p:par>
                        <p:cTn id="237" fill="hold">
                          <p:stCondLst>
                            <p:cond delay="0"/>
                          </p:stCondLst>
                          <p:childTnLst>
                            <p:par>
                              <p:cTn id="238" fill="hold">
                                <p:stCondLst>
                                  <p:cond delay="0"/>
                                </p:stCondLst>
                                <p:childTnLst>
                                  <p:par>
                                    <p:cTn id="239" presetID="2" presetClass="mediacall" presetSubtype="0" fill="hold" nodeType="clickEffect">
                                      <p:stCondLst>
                                        <p:cond delay="0"/>
                                      </p:stCondLst>
                                      <p:childTnLst>
                                        <p:cmd type="call" cmd="togglePause">
                                          <p:cBhvr>
                                            <p:cTn id="240" dur="1" fill="hold"/>
                                            <p:tgtEl>
                                              <p:spTgt spid="4"/>
                                            </p:tgtEl>
                                          </p:cBhvr>
                                        </p:cmd>
                                      </p:childTnLst>
                                    </p:cTn>
                                  </p:par>
                                  <p:par>
                                    <p:cTn id="241" presetID="1" presetClass="entr" presetSubtype="0" fill="hold" grpId="32" nodeType="withEffect">
                                      <p:stCondLst>
                                        <p:cond delay="0"/>
                                      </p:stCondLst>
                                      <p:childTnLst>
                                        <p:set>
                                          <p:cBhvr>
                                            <p:cTn id="242"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5"/>
                      </p:tgtEl>
                    </p:cond>
                  </p:nextCondLst>
                </p:seq>
                <p:seq concurrent="1" nextAc="seek">
                  <p:cTn id="243" restart="whenNotActive" fill="hold" evtFilter="cancelBubble" nodeType="interactiveSeq">
                    <p:stCondLst>
                      <p:cond evt="onMediaBookmark" delay="0">
                        <p:tgtEl>
                          <p14:bmkTgt spid="4" bmkName="Signet 16"/>
                        </p:tgtEl>
                      </p:cond>
                    </p:stCondLst>
                    <p:endSync evt="end" delay="0">
                      <p:rtn val="all"/>
                    </p:endSync>
                    <p:childTnLst>
                      <p:par>
                        <p:cTn id="244" fill="hold">
                          <p:stCondLst>
                            <p:cond delay="0"/>
                          </p:stCondLst>
                          <p:childTnLst>
                            <p:par>
                              <p:cTn id="245" fill="hold">
                                <p:stCondLst>
                                  <p:cond delay="0"/>
                                </p:stCondLst>
                                <p:childTnLst>
                                  <p:par>
                                    <p:cTn id="246" presetID="2" presetClass="mediacall" presetSubtype="0" fill="hold" nodeType="clickEffect">
                                      <p:stCondLst>
                                        <p:cond delay="0"/>
                                      </p:stCondLst>
                                      <p:childTnLst>
                                        <p:cmd type="call" cmd="togglePause">
                                          <p:cBhvr>
                                            <p:cTn id="247" dur="1" fill="hold"/>
                                            <p:tgtEl>
                                              <p:spTgt spid="4"/>
                                            </p:tgtEl>
                                          </p:cBhvr>
                                        </p:cmd>
                                      </p:childTnLst>
                                    </p:cTn>
                                  </p:par>
                                  <p:par>
                                    <p:cTn id="248" presetID="1" presetClass="entr" presetSubtype="0" fill="hold" grpId="31" nodeType="withEffect">
                                      <p:stCondLst>
                                        <p:cond delay="0"/>
                                      </p:stCondLst>
                                      <p:childTnLst>
                                        <p:set>
                                          <p:cBhvr>
                                            <p:cTn id="249"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6"/>
                      </p:tgtEl>
                    </p:cond>
                  </p:nextCondLst>
                </p:seq>
                <p:seq concurrent="1" nextAc="seek">
                  <p:cTn id="250" restart="whenNotActive" fill="hold" evtFilter="cancelBubble" nodeType="interactiveSeq">
                    <p:stCondLst>
                      <p:cond evt="onMediaBookmark" delay="0">
                        <p:tgtEl>
                          <p14:bmkTgt spid="4" bmkName="Signet 17"/>
                        </p:tgtEl>
                      </p:cond>
                    </p:stCondLst>
                    <p:endSync evt="end" delay="0">
                      <p:rtn val="all"/>
                    </p:endSync>
                    <p:childTnLst>
                      <p:par>
                        <p:cTn id="251" fill="hold">
                          <p:stCondLst>
                            <p:cond delay="0"/>
                          </p:stCondLst>
                          <p:childTnLst>
                            <p:par>
                              <p:cTn id="252" fill="hold">
                                <p:stCondLst>
                                  <p:cond delay="0"/>
                                </p:stCondLst>
                                <p:childTnLst>
                                  <p:par>
                                    <p:cTn id="253" presetID="2" presetClass="mediacall" presetSubtype="0" fill="hold" nodeType="clickEffect">
                                      <p:stCondLst>
                                        <p:cond delay="0"/>
                                      </p:stCondLst>
                                      <p:childTnLst>
                                        <p:cmd type="call" cmd="togglePause">
                                          <p:cBhvr>
                                            <p:cTn id="254" dur="1" fill="hold"/>
                                            <p:tgtEl>
                                              <p:spTgt spid="4"/>
                                            </p:tgtEl>
                                          </p:cBhvr>
                                        </p:cmd>
                                      </p:childTnLst>
                                    </p:cTn>
                                  </p:par>
                                  <p:par>
                                    <p:cTn id="255" presetID="1" presetClass="entr" presetSubtype="0" fill="hold" grpId="30" nodeType="withEffect">
                                      <p:stCondLst>
                                        <p:cond delay="0"/>
                                      </p:stCondLst>
                                      <p:childTnLst>
                                        <p:set>
                                          <p:cBhvr>
                                            <p:cTn id="256"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7"/>
                      </p:tgtEl>
                    </p:cond>
                  </p:nextCondLst>
                </p:seq>
                <p:seq concurrent="1" nextAc="seek">
                  <p:cTn id="257" restart="whenNotActive" fill="hold" evtFilter="cancelBubble" nodeType="interactiveSeq">
                    <p:stCondLst>
                      <p:cond evt="onMediaBookmark" delay="0">
                        <p:tgtEl>
                          <p14:bmkTgt spid="4" bmkName="Signet 18"/>
                        </p:tgtEl>
                      </p:cond>
                    </p:stCondLst>
                    <p:endSync evt="end" delay="0">
                      <p:rtn val="all"/>
                    </p:endSync>
                    <p:childTnLst>
                      <p:par>
                        <p:cTn id="258" fill="hold">
                          <p:stCondLst>
                            <p:cond delay="0"/>
                          </p:stCondLst>
                          <p:childTnLst>
                            <p:par>
                              <p:cTn id="259" fill="hold">
                                <p:stCondLst>
                                  <p:cond delay="0"/>
                                </p:stCondLst>
                                <p:childTnLst>
                                  <p:par>
                                    <p:cTn id="260" presetID="2" presetClass="mediacall" presetSubtype="0" fill="hold" nodeType="clickEffect">
                                      <p:stCondLst>
                                        <p:cond delay="0"/>
                                      </p:stCondLst>
                                      <p:childTnLst>
                                        <p:cmd type="call" cmd="togglePause">
                                          <p:cBhvr>
                                            <p:cTn id="261" dur="1" fill="hold"/>
                                            <p:tgtEl>
                                              <p:spTgt spid="4"/>
                                            </p:tgtEl>
                                          </p:cBhvr>
                                        </p:cmd>
                                      </p:childTnLst>
                                    </p:cTn>
                                  </p:par>
                                  <p:par>
                                    <p:cTn id="262" presetID="1" presetClass="entr" presetSubtype="0" fill="hold" grpId="28" nodeType="withEffect">
                                      <p:stCondLst>
                                        <p:cond delay="0"/>
                                      </p:stCondLst>
                                      <p:childTnLst>
                                        <p:set>
                                          <p:cBhvr>
                                            <p:cTn id="263"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8"/>
                      </p:tgtEl>
                    </p:cond>
                  </p:nextCondLst>
                </p:seq>
                <p:seq concurrent="1" nextAc="seek">
                  <p:cTn id="264" restart="whenNotActive" fill="hold" evtFilter="cancelBubble" nodeType="interactiveSeq">
                    <p:stCondLst>
                      <p:cond evt="onMediaBookmark" delay="0">
                        <p:tgtEl>
                          <p14:bmkTgt spid="4" bmkName="Signet 19"/>
                        </p:tgtEl>
                      </p:cond>
                    </p:stCondLst>
                    <p:endSync evt="end" delay="0">
                      <p:rtn val="all"/>
                    </p:endSync>
                    <p:childTnLst>
                      <p:par>
                        <p:cTn id="265" fill="hold">
                          <p:stCondLst>
                            <p:cond delay="0"/>
                          </p:stCondLst>
                          <p:childTnLst>
                            <p:par>
                              <p:cTn id="266" fill="hold">
                                <p:stCondLst>
                                  <p:cond delay="0"/>
                                </p:stCondLst>
                                <p:childTnLst>
                                  <p:par>
                                    <p:cTn id="267" presetID="2" presetClass="mediacall" presetSubtype="0" fill="hold" nodeType="clickEffect">
                                      <p:stCondLst>
                                        <p:cond delay="0"/>
                                      </p:stCondLst>
                                      <p:childTnLst>
                                        <p:cmd type="call" cmd="togglePause">
                                          <p:cBhvr>
                                            <p:cTn id="268" dur="1" fill="hold"/>
                                            <p:tgtEl>
                                              <p:spTgt spid="4"/>
                                            </p:tgtEl>
                                          </p:cBhvr>
                                        </p:cmd>
                                      </p:childTnLst>
                                    </p:cTn>
                                  </p:par>
                                  <p:par>
                                    <p:cTn id="269" presetID="1" presetClass="entr" presetSubtype="0" fill="hold" grpId="27" nodeType="withEffect">
                                      <p:stCondLst>
                                        <p:cond delay="0"/>
                                      </p:stCondLst>
                                      <p:childTnLst>
                                        <p:set>
                                          <p:cBhvr>
                                            <p:cTn id="270" dur="1" fill="hold">
                                              <p:stCondLst>
                                                <p:cond delay="0"/>
                                              </p:stCondLst>
                                            </p:cTn>
                                            <p:tgtEl>
                                              <p:spTgt spid="5"/>
                                            </p:tgtEl>
                                            <p:attrNameLst>
                                              <p:attrName>style.visibility</p:attrName>
                                            </p:attrNameLst>
                                          </p:cBhvr>
                                          <p:to>
                                            <p:strVal val="visible"/>
                                          </p:to>
                                        </p:set>
                                      </p:childTnLst>
                                    </p:cTn>
                                  </p:par>
                                </p:childTnLst>
                              </p:cTn>
                            </p:par>
                          </p:childTnLst>
                        </p:cTn>
                      </p:par>
                    </p:childTnLst>
                  </p:cTn>
                  <p:nextCondLst>
                    <p:cond evt="onMediaBookmark" delay="0">
                      <p:tgtEl>
                        <p14:bmkTgt spid="4" bmkName="Signet 19"/>
                      </p:tgtEl>
                    </p:cond>
                  </p:nextCondLst>
                </p:seq>
              </p:childTnLst>
            </p:cTn>
          </p:par>
        </p:tnLst>
        <p:bldLst>
          <p:bldP spid="5" grpId="0" animBg="1"/>
          <p:bldP spid="5" grpId="1" animBg="1"/>
          <p:bldP spid="5" grpId="2" animBg="1"/>
          <p:bldP spid="5" grpId="3" animBg="1"/>
          <p:bldP spid="5" grpId="4" animBg="1"/>
          <p:bldP spid="5" grpId="5" animBg="1"/>
          <p:bldP spid="5" grpId="6" animBg="1"/>
          <p:bldP spid="5" grpId="7" animBg="1"/>
          <p:bldP spid="5" grpId="8" animBg="1"/>
          <p:bldP spid="5" grpId="9" animBg="1"/>
          <p:bldP spid="5" grpId="10" animBg="1"/>
          <p:bldP spid="5" grpId="11" animBg="1"/>
          <p:bldP spid="5" grpId="12" animBg="1"/>
          <p:bldP spid="5" grpId="13" animBg="1"/>
          <p:bldP spid="5" grpId="14" animBg="1"/>
          <p:bldP spid="5" grpId="15" animBg="1"/>
          <p:bldP spid="5" grpId="16" animBg="1"/>
          <p:bldP spid="5" grpId="17" animBg="1"/>
          <p:bldP spid="5" grpId="18" animBg="1"/>
          <p:bldP spid="5" grpId="19" animBg="1"/>
          <p:bldP spid="5" grpId="20" animBg="1"/>
          <p:bldP spid="5" grpId="21" animBg="1"/>
          <p:bldP spid="5" grpId="22" animBg="1"/>
          <p:bldP spid="5" grpId="23" animBg="1"/>
          <p:bldP spid="5" grpId="24" animBg="1"/>
          <p:bldP spid="5" grpId="25" animBg="1"/>
          <p:bldP spid="5" grpId="26" animBg="1"/>
          <p:bldP spid="5" grpId="27" animBg="1"/>
          <p:bldP spid="5" grpId="28" animBg="1"/>
          <p:bldP spid="5" grpId="29" animBg="1"/>
          <p:bldP spid="5" grpId="30" animBg="1"/>
          <p:bldP spid="5" grpId="31" animBg="1"/>
          <p:bldP spid="5" grpId="32" animBg="1"/>
          <p:bldP spid="5" grpId="33" animBg="1"/>
          <p:bldP spid="5" grpId="34" animBg="1"/>
          <p:bldP spid="5" grpId="35" animBg="1"/>
          <p:bldP spid="5" grpId="36" animBg="1"/>
          <p:bldP spid="5" grpId="37" animBg="1"/>
          <p:bldP spid="5" grpId="38" animBg="1"/>
          <p:bldP spid="5" grpId="39" animBg="1"/>
          <p:bldP spid="5" grpId="4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2675" fill="hold"/>
                                            <p:tgtEl>
                                              <p:spTgt spid="4"/>
                                            </p:tgtEl>
                                          </p:cBhvr>
                                        </p:cmd>
                                      </p:childTnLst>
                                    </p:cTn>
                                  </p:par>
                                  <p:par>
                                    <p:cTn id="7" presetID="1" presetClass="exit"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par>
                                    <p:cTn id="13" presetID="1" presetClass="exit" presetSubtype="0" fill="hold" grpId="2" nodeType="with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4"/>
                                            </p:tgtEl>
                                          </p:cBhvr>
                                        </p:cmd>
                                      </p:childTnLst>
                                    </p:cTn>
                                  </p:par>
                                  <p:par>
                                    <p:cTn id="19" presetID="1" presetClass="exit" presetSubtype="0" fill="hold" grpId="4" nodeType="withEffect">
                                      <p:stCondLst>
                                        <p:cond delay="0"/>
                                      </p:stCondLst>
                                      <p:childTnLst>
                                        <p:set>
                                          <p:cBhvr>
                                            <p:cTn id="20" dur="1" fill="hold">
                                              <p:stCondLst>
                                                <p:cond delay="0"/>
                                              </p:stCondLst>
                                            </p:cTn>
                                            <p:tgtEl>
                                              <p:spTgt spid="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4"/>
                                            </p:tgtEl>
                                          </p:cBhvr>
                                        </p:cmd>
                                      </p:childTnLst>
                                    </p:cTn>
                                  </p:par>
                                  <p:par>
                                    <p:cTn id="25" presetID="1" presetClass="exit" presetSubtype="0" fill="hold" grpId="5" nodeType="withEffect">
                                      <p:stCondLst>
                                        <p:cond delay="0"/>
                                      </p:stCondLst>
                                      <p:childTnLst>
                                        <p:set>
                                          <p:cBhvr>
                                            <p:cTn id="26" dur="1" fill="hold">
                                              <p:stCondLst>
                                                <p:cond delay="0"/>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mediacall" presetSubtype="0" fill="hold" nodeType="clickEffect">
                                      <p:stCondLst>
                                        <p:cond delay="0"/>
                                      </p:stCondLst>
                                      <p:childTnLst>
                                        <p:cmd type="call" cmd="togglePause">
                                          <p:cBhvr>
                                            <p:cTn id="30" dur="1" fill="hold"/>
                                            <p:tgtEl>
                                              <p:spTgt spid="4"/>
                                            </p:tgtEl>
                                          </p:cBhvr>
                                        </p:cmd>
                                      </p:childTnLst>
                                    </p:cTn>
                                  </p:par>
                                  <p:par>
                                    <p:cTn id="31" presetID="1" presetClass="exit" presetSubtype="0" fill="hold" grpId="6" nodeType="withEffect">
                                      <p:stCondLst>
                                        <p:cond delay="0"/>
                                      </p:stCondLst>
                                      <p:childTnLst>
                                        <p:set>
                                          <p:cBhvr>
                                            <p:cTn id="32" dur="1" fill="hold">
                                              <p:stCondLst>
                                                <p:cond delay="0"/>
                                              </p:stCondLst>
                                            </p:cTn>
                                            <p:tgtEl>
                                              <p:spTgt spid="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mediacall" presetSubtype="0" fill="hold" nodeType="clickEffect">
                                      <p:stCondLst>
                                        <p:cond delay="0"/>
                                      </p:stCondLst>
                                      <p:childTnLst>
                                        <p:cmd type="call" cmd="togglePause">
                                          <p:cBhvr>
                                            <p:cTn id="36" dur="1" fill="hold"/>
                                            <p:tgtEl>
                                              <p:spTgt spid="4"/>
                                            </p:tgtEl>
                                          </p:cBhvr>
                                        </p:cmd>
                                      </p:childTnLst>
                                    </p:cTn>
                                  </p:par>
                                  <p:par>
                                    <p:cTn id="37" presetID="1" presetClass="exit" presetSubtype="0" fill="hold" grpId="7" nodeType="withEffect">
                                      <p:stCondLst>
                                        <p:cond delay="0"/>
                                      </p:stCondLst>
                                      <p:childTnLst>
                                        <p:set>
                                          <p:cBhvr>
                                            <p:cTn id="38" dur="1" fill="hold">
                                              <p:stCondLst>
                                                <p:cond delay="0"/>
                                              </p:stCondLst>
                                            </p:cTn>
                                            <p:tgtEl>
                                              <p:spTgt spid="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mediacall" presetSubtype="0" fill="hold" nodeType="clickEffect">
                                      <p:stCondLst>
                                        <p:cond delay="0"/>
                                      </p:stCondLst>
                                      <p:childTnLst>
                                        <p:cmd type="call" cmd="togglePause">
                                          <p:cBhvr>
                                            <p:cTn id="42" dur="1" fill="hold"/>
                                            <p:tgtEl>
                                              <p:spTgt spid="4"/>
                                            </p:tgtEl>
                                          </p:cBhvr>
                                        </p:cmd>
                                      </p:childTnLst>
                                    </p:cTn>
                                  </p:par>
                                  <p:par>
                                    <p:cTn id="43" presetID="1" presetClass="exit" presetSubtype="0" fill="hold" grpId="8" nodeType="withEffect">
                                      <p:stCondLst>
                                        <p:cond delay="0"/>
                                      </p:stCondLst>
                                      <p:childTnLst>
                                        <p:set>
                                          <p:cBhvr>
                                            <p:cTn id="44" dur="1" fill="hold">
                                              <p:stCondLst>
                                                <p:cond delay="0"/>
                                              </p:stCondLst>
                                            </p:cTn>
                                            <p:tgtEl>
                                              <p:spTgt spid="5"/>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mediacall" presetSubtype="0" fill="hold" nodeType="clickEffect">
                                      <p:stCondLst>
                                        <p:cond delay="0"/>
                                      </p:stCondLst>
                                      <p:childTnLst>
                                        <p:cmd type="call" cmd="togglePause">
                                          <p:cBhvr>
                                            <p:cTn id="48" dur="1" fill="hold"/>
                                            <p:tgtEl>
                                              <p:spTgt spid="4"/>
                                            </p:tgtEl>
                                          </p:cBhvr>
                                        </p:cmd>
                                      </p:childTnLst>
                                    </p:cTn>
                                  </p:par>
                                  <p:par>
                                    <p:cTn id="49" presetID="1" presetClass="exit" presetSubtype="0" fill="hold" grpId="9" nodeType="withEffect">
                                      <p:stCondLst>
                                        <p:cond delay="0"/>
                                      </p:stCondLst>
                                      <p:childTnLst>
                                        <p:set>
                                          <p:cBhvr>
                                            <p:cTn id="50" dur="1" fill="hold">
                                              <p:stCondLst>
                                                <p:cond delay="0"/>
                                              </p:stCondLst>
                                            </p:cTn>
                                            <p:tgtEl>
                                              <p:spTgt spid="5"/>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mediacall" presetSubtype="0" fill="hold" nodeType="clickEffect">
                                      <p:stCondLst>
                                        <p:cond delay="0"/>
                                      </p:stCondLst>
                                      <p:childTnLst>
                                        <p:cmd type="call" cmd="togglePause">
                                          <p:cBhvr>
                                            <p:cTn id="54" dur="1" fill="hold"/>
                                            <p:tgtEl>
                                              <p:spTgt spid="4"/>
                                            </p:tgtEl>
                                          </p:cBhvr>
                                        </p:cmd>
                                      </p:childTnLst>
                                    </p:cTn>
                                  </p:par>
                                  <p:par>
                                    <p:cTn id="55" presetID="1" presetClass="exit" presetSubtype="0" fill="hold" grpId="10" nodeType="withEffect">
                                      <p:stCondLst>
                                        <p:cond delay="0"/>
                                      </p:stCondLst>
                                      <p:childTnLst>
                                        <p:set>
                                          <p:cBhvr>
                                            <p:cTn id="56" dur="1" fill="hold">
                                              <p:stCondLst>
                                                <p:cond delay="0"/>
                                              </p:stCondLst>
                                            </p:cTn>
                                            <p:tgtEl>
                                              <p:spTgt spid="5"/>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 presetClass="mediacall" presetSubtype="0" fill="hold" nodeType="clickEffect">
                                      <p:stCondLst>
                                        <p:cond delay="0"/>
                                      </p:stCondLst>
                                      <p:childTnLst>
                                        <p:cmd type="call" cmd="togglePause">
                                          <p:cBhvr>
                                            <p:cTn id="60" dur="1" fill="hold"/>
                                            <p:tgtEl>
                                              <p:spTgt spid="4"/>
                                            </p:tgtEl>
                                          </p:cBhvr>
                                        </p:cmd>
                                      </p:childTnLst>
                                    </p:cTn>
                                  </p:par>
                                  <p:par>
                                    <p:cTn id="61" presetID="1" presetClass="exit" presetSubtype="0" fill="hold" grpId="11" nodeType="withEffect">
                                      <p:stCondLst>
                                        <p:cond delay="0"/>
                                      </p:stCondLst>
                                      <p:childTnLst>
                                        <p:set>
                                          <p:cBhvr>
                                            <p:cTn id="62" dur="1" fill="hold">
                                              <p:stCondLst>
                                                <p:cond delay="0"/>
                                              </p:stCondLst>
                                            </p:cTn>
                                            <p:tgtEl>
                                              <p:spTgt spid="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 presetClass="mediacall" presetSubtype="0" fill="hold" nodeType="clickEffect">
                                      <p:stCondLst>
                                        <p:cond delay="0"/>
                                      </p:stCondLst>
                                      <p:childTnLst>
                                        <p:cmd type="call" cmd="togglePause">
                                          <p:cBhvr>
                                            <p:cTn id="66" dur="1" fill="hold"/>
                                            <p:tgtEl>
                                              <p:spTgt spid="4"/>
                                            </p:tgtEl>
                                          </p:cBhvr>
                                        </p:cmd>
                                      </p:childTnLst>
                                    </p:cTn>
                                  </p:par>
                                  <p:par>
                                    <p:cTn id="67" presetID="1" presetClass="exit" presetSubtype="0" fill="hold" grpId="12" nodeType="withEffect">
                                      <p:stCondLst>
                                        <p:cond delay="0"/>
                                      </p:stCondLst>
                                      <p:childTnLst>
                                        <p:set>
                                          <p:cBhvr>
                                            <p:cTn id="68" dur="1" fill="hold">
                                              <p:stCondLst>
                                                <p:cond delay="0"/>
                                              </p:stCondLst>
                                            </p:cTn>
                                            <p:tgtEl>
                                              <p:spTgt spid="5"/>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2" presetClass="mediacall" presetSubtype="0" fill="hold" nodeType="clickEffect">
                                      <p:stCondLst>
                                        <p:cond delay="0"/>
                                      </p:stCondLst>
                                      <p:childTnLst>
                                        <p:cmd type="call" cmd="togglePause">
                                          <p:cBhvr>
                                            <p:cTn id="72" dur="1" fill="hold"/>
                                            <p:tgtEl>
                                              <p:spTgt spid="4"/>
                                            </p:tgtEl>
                                          </p:cBhvr>
                                        </p:cmd>
                                      </p:childTnLst>
                                    </p:cTn>
                                  </p:par>
                                  <p:par>
                                    <p:cTn id="73" presetID="1" presetClass="exit" presetSubtype="0" fill="hold" grpId="13" nodeType="withEffect">
                                      <p:stCondLst>
                                        <p:cond delay="0"/>
                                      </p:stCondLst>
                                      <p:childTnLst>
                                        <p:set>
                                          <p:cBhvr>
                                            <p:cTn id="74" dur="1" fill="hold">
                                              <p:stCondLst>
                                                <p:cond delay="0"/>
                                              </p:stCondLst>
                                            </p:cTn>
                                            <p:tgtEl>
                                              <p:spTgt spid="5"/>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 presetClass="mediacall" presetSubtype="0" fill="hold" nodeType="clickEffect">
                                      <p:stCondLst>
                                        <p:cond delay="0"/>
                                      </p:stCondLst>
                                      <p:childTnLst>
                                        <p:cmd type="call" cmd="togglePause">
                                          <p:cBhvr>
                                            <p:cTn id="78" dur="1" fill="hold"/>
                                            <p:tgtEl>
                                              <p:spTgt spid="4"/>
                                            </p:tgtEl>
                                          </p:cBhvr>
                                        </p:cmd>
                                      </p:childTnLst>
                                    </p:cTn>
                                  </p:par>
                                  <p:par>
                                    <p:cTn id="79" presetID="1" presetClass="exit" presetSubtype="0" fill="hold" grpId="14" nodeType="withEffect">
                                      <p:stCondLst>
                                        <p:cond delay="0"/>
                                      </p:stCondLst>
                                      <p:childTnLst>
                                        <p:set>
                                          <p:cBhvr>
                                            <p:cTn id="80" dur="1" fill="hold">
                                              <p:stCondLst>
                                                <p:cond delay="0"/>
                                              </p:stCondLst>
                                            </p:cTn>
                                            <p:tgtEl>
                                              <p:spTgt spid="5"/>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 presetClass="mediacall" presetSubtype="0" fill="hold" nodeType="clickEffect">
                                      <p:stCondLst>
                                        <p:cond delay="0"/>
                                      </p:stCondLst>
                                      <p:childTnLst>
                                        <p:cmd type="call" cmd="togglePause">
                                          <p:cBhvr>
                                            <p:cTn id="84" dur="1" fill="hold"/>
                                            <p:tgtEl>
                                              <p:spTgt spid="4"/>
                                            </p:tgtEl>
                                          </p:cBhvr>
                                        </p:cmd>
                                      </p:childTnLst>
                                    </p:cTn>
                                  </p:par>
                                  <p:par>
                                    <p:cTn id="85" presetID="1" presetClass="exit" presetSubtype="0" fill="hold" grpId="15" nodeType="withEffect">
                                      <p:stCondLst>
                                        <p:cond delay="0"/>
                                      </p:stCondLst>
                                      <p:childTnLst>
                                        <p:set>
                                          <p:cBhvr>
                                            <p:cTn id="86" dur="1" fill="hold">
                                              <p:stCondLst>
                                                <p:cond delay="0"/>
                                              </p:stCondLst>
                                            </p:cTn>
                                            <p:tgtEl>
                                              <p:spTgt spid="5"/>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2" presetClass="mediacall" presetSubtype="0" fill="hold" nodeType="clickEffect">
                                      <p:stCondLst>
                                        <p:cond delay="0"/>
                                      </p:stCondLst>
                                      <p:childTnLst>
                                        <p:cmd type="call" cmd="togglePause">
                                          <p:cBhvr>
                                            <p:cTn id="90" dur="1" fill="hold"/>
                                            <p:tgtEl>
                                              <p:spTgt spid="4"/>
                                            </p:tgtEl>
                                          </p:cBhvr>
                                        </p:cmd>
                                      </p:childTnLst>
                                    </p:cTn>
                                  </p:par>
                                  <p:par>
                                    <p:cTn id="91" presetID="1" presetClass="exit" presetSubtype="0" fill="hold" grpId="16" nodeType="withEffect">
                                      <p:stCondLst>
                                        <p:cond delay="0"/>
                                      </p:stCondLst>
                                      <p:childTnLst>
                                        <p:set>
                                          <p:cBhvr>
                                            <p:cTn id="92" dur="1" fill="hold">
                                              <p:stCondLst>
                                                <p:cond delay="0"/>
                                              </p:stCondLst>
                                            </p:cTn>
                                            <p:tgtEl>
                                              <p:spTgt spid="5"/>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2" presetClass="mediacall" presetSubtype="0" fill="hold" nodeType="clickEffect">
                                      <p:stCondLst>
                                        <p:cond delay="0"/>
                                      </p:stCondLst>
                                      <p:childTnLst>
                                        <p:cmd type="call" cmd="togglePause">
                                          <p:cBhvr>
                                            <p:cTn id="96" dur="1" fill="hold"/>
                                            <p:tgtEl>
                                              <p:spTgt spid="4"/>
                                            </p:tgtEl>
                                          </p:cBhvr>
                                        </p:cmd>
                                      </p:childTnLst>
                                    </p:cTn>
                                  </p:par>
                                  <p:par>
                                    <p:cTn id="97" presetID="1" presetClass="exit" presetSubtype="0" fill="hold" grpId="17" nodeType="withEffect">
                                      <p:stCondLst>
                                        <p:cond delay="0"/>
                                      </p:stCondLst>
                                      <p:childTnLst>
                                        <p:set>
                                          <p:cBhvr>
                                            <p:cTn id="98" dur="1" fill="hold">
                                              <p:stCondLst>
                                                <p:cond delay="0"/>
                                              </p:stCondLst>
                                            </p:cTn>
                                            <p:tgtEl>
                                              <p:spTgt spid="5"/>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2" presetClass="mediacall" presetSubtype="0" fill="hold" nodeType="clickEffect">
                                      <p:stCondLst>
                                        <p:cond delay="0"/>
                                      </p:stCondLst>
                                      <p:childTnLst>
                                        <p:cmd type="call" cmd="togglePause">
                                          <p:cBhvr>
                                            <p:cTn id="102" dur="1" fill="hold"/>
                                            <p:tgtEl>
                                              <p:spTgt spid="4"/>
                                            </p:tgtEl>
                                          </p:cBhvr>
                                        </p:cmd>
                                      </p:childTnLst>
                                    </p:cTn>
                                  </p:par>
                                  <p:par>
                                    <p:cTn id="103" presetID="1" presetClass="exit" presetSubtype="0" fill="hold" grpId="18" nodeType="withEffect">
                                      <p:stCondLst>
                                        <p:cond delay="0"/>
                                      </p:stCondLst>
                                      <p:childTnLst>
                                        <p:set>
                                          <p:cBhvr>
                                            <p:cTn id="104" dur="1" fill="hold">
                                              <p:stCondLst>
                                                <p:cond delay="0"/>
                                              </p:stCondLst>
                                            </p:cTn>
                                            <p:tgtEl>
                                              <p:spTgt spid="5"/>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2" presetClass="mediacall" presetSubtype="0" fill="hold" nodeType="clickEffect">
                                      <p:stCondLst>
                                        <p:cond delay="0"/>
                                      </p:stCondLst>
                                      <p:childTnLst>
                                        <p:cmd type="call" cmd="togglePause">
                                          <p:cBhvr>
                                            <p:cTn id="108" dur="1" fill="hold"/>
                                            <p:tgtEl>
                                              <p:spTgt spid="4"/>
                                            </p:tgtEl>
                                          </p:cBhvr>
                                        </p:cmd>
                                      </p:childTnLst>
                                    </p:cTn>
                                  </p:par>
                                  <p:par>
                                    <p:cTn id="109" presetID="1" presetClass="exit" presetSubtype="0" fill="hold" grpId="19" nodeType="withEffect">
                                      <p:stCondLst>
                                        <p:cond delay="0"/>
                                      </p:stCondLst>
                                      <p:childTnLst>
                                        <p:set>
                                          <p:cBhvr>
                                            <p:cTn id="110" dur="1" fill="hold">
                                              <p:stCondLst>
                                                <p:cond delay="0"/>
                                              </p:stCondLst>
                                            </p:cTn>
                                            <p:tgtEl>
                                              <p:spTgt spid="5"/>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2" presetClass="mediacall" presetSubtype="0" fill="hold" nodeType="clickEffect">
                                      <p:stCondLst>
                                        <p:cond delay="0"/>
                                      </p:stCondLst>
                                      <p:childTnLst>
                                        <p:cmd type="call" cmd="togglePause">
                                          <p:cBhvr>
                                            <p:cTn id="114" dur="1" fill="hold"/>
                                            <p:tgtEl>
                                              <p:spTgt spid="4"/>
                                            </p:tgtEl>
                                          </p:cBhvr>
                                        </p:cmd>
                                      </p:childTnLst>
                                    </p:cTn>
                                  </p:par>
                                  <p:par>
                                    <p:cTn id="115" presetID="1" presetClass="exit" presetSubtype="0" fill="hold" grpId="20" nodeType="withEffect">
                                      <p:stCondLst>
                                        <p:cond delay="0"/>
                                      </p:stCondLst>
                                      <p:childTnLst>
                                        <p:set>
                                          <p:cBhvr>
                                            <p:cTn id="116" dur="1" fill="hold">
                                              <p:stCondLst>
                                                <p:cond delay="0"/>
                                              </p:stCondLst>
                                            </p:cTn>
                                            <p:tgtEl>
                                              <p:spTgt spid="5"/>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2" presetClass="mediacall" presetSubtype="0" fill="hold" nodeType="clickEffect">
                                      <p:stCondLst>
                                        <p:cond delay="0"/>
                                      </p:stCondLst>
                                      <p:childTnLst>
                                        <p:cmd type="call" cmd="togglePause">
                                          <p:cBhvr>
                                            <p:cTn id="120" dur="1" fill="hold"/>
                                            <p:tgtEl>
                                              <p:spTgt spid="4"/>
                                            </p:tgtEl>
                                          </p:cBhvr>
                                        </p:cmd>
                                      </p:childTnLst>
                                    </p:cTn>
                                  </p:par>
                                  <p:par>
                                    <p:cTn id="121" presetID="1" presetClass="exit" presetSubtype="0" fill="hold" grpId="21" nodeType="withEffect">
                                      <p:stCondLst>
                                        <p:cond delay="0"/>
                                      </p:stCondLst>
                                      <p:childTnLst>
                                        <p:set>
                                          <p:cBhvr>
                                            <p:cTn id="122" dur="1" fill="hold">
                                              <p:stCondLst>
                                                <p:cond delay="0"/>
                                              </p:stCondLst>
                                            </p:cTn>
                                            <p:tgtEl>
                                              <p:spTgt spid="5"/>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2" presetClass="mediacall" presetSubtype="0" fill="hold" nodeType="clickEffect">
                                      <p:stCondLst>
                                        <p:cond delay="0"/>
                                      </p:stCondLst>
                                      <p:childTnLst>
                                        <p:cmd type="call" cmd="togglePause">
                                          <p:cBhvr>
                                            <p:cTn id="126" dur="1" fill="hold"/>
                                            <p:tgtEl>
                                              <p:spTgt spid="4"/>
                                            </p:tgtEl>
                                          </p:cBhvr>
                                        </p:cmd>
                                      </p:childTnLst>
                                    </p:cTn>
                                  </p:par>
                                  <p:par>
                                    <p:cTn id="127" presetID="1" presetClass="exit" presetSubtype="0" fill="hold" grpId="40" nodeType="withEffect">
                                      <p:stCondLst>
                                        <p:cond delay="0"/>
                                      </p:stCondLst>
                                      <p:childTnLst>
                                        <p:set>
                                          <p:cBhvr>
                                            <p:cTn id="128"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9" fill="hold" display="0">
                      <p:stCondLst>
                        <p:cond delay="indefinite"/>
                      </p:stCondLst>
                    </p:cTn>
                    <p:tgtEl>
                      <p:spTgt spid="4"/>
                    </p:tgtEl>
                  </p:cMediaNode>
                </p:video>
                <p:video>
                  <p:cMediaNode vol="80000">
                    <p:cTn id="130" display="0">
                      <p:stCondLst>
                        <p:cond delay="indefinite"/>
                      </p:stCondLst>
                    </p:cTn>
                    <p:tgtEl>
                      <p:spTgt spid="4"/>
                    </p:tgtEl>
                  </p:cMediaNode>
                </p:video>
              </p:childTnLst>
            </p:cTn>
          </p:par>
        </p:tnLst>
        <p:bldLst>
          <p:bldP spid="5" grpId="0" animBg="1"/>
          <p:bldP spid="5" grpId="2" animBg="1"/>
          <p:bldP spid="5" grpId="4" animBg="1"/>
          <p:bldP spid="5" grpId="5" animBg="1"/>
          <p:bldP spid="5" grpId="6" animBg="1"/>
          <p:bldP spid="5" grpId="7" animBg="1"/>
          <p:bldP spid="5" grpId="8" animBg="1"/>
          <p:bldP spid="5" grpId="9" animBg="1"/>
          <p:bldP spid="5" grpId="10" animBg="1"/>
          <p:bldP spid="5" grpId="11" animBg="1"/>
          <p:bldP spid="5" grpId="12" animBg="1"/>
          <p:bldP spid="5" grpId="13" animBg="1"/>
          <p:bldP spid="5" grpId="14" animBg="1"/>
          <p:bldP spid="5" grpId="15" animBg="1"/>
          <p:bldP spid="5" grpId="16" animBg="1"/>
          <p:bldP spid="5" grpId="17" animBg="1"/>
          <p:bldP spid="5" grpId="18" animBg="1"/>
          <p:bldP spid="5" grpId="19" animBg="1"/>
          <p:bldP spid="5" grpId="20" animBg="1"/>
          <p:bldP spid="5" grpId="21" animBg="1"/>
          <p:bldP spid="5" grpId="4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7">
            <a:extLst>
              <a:ext uri="{FF2B5EF4-FFF2-40B4-BE49-F238E27FC236}">
                <a16:creationId xmlns:a16="http://schemas.microsoft.com/office/drawing/2014/main" id="{B0B8332F-FF46-C1DC-7A0B-2560D444FEE7}"/>
              </a:ext>
            </a:extLst>
          </p:cNvPr>
          <p:cNvGrpSpPr/>
          <p:nvPr/>
        </p:nvGrpSpPr>
        <p:grpSpPr>
          <a:xfrm>
            <a:off x="3019587" y="3493395"/>
            <a:ext cx="6152827" cy="2670615"/>
            <a:chOff x="0" y="0"/>
            <a:chExt cx="7391928" cy="3212239"/>
          </a:xfrm>
        </p:grpSpPr>
        <p:grpSp>
          <p:nvGrpSpPr>
            <p:cNvPr id="5" name="Group 10">
              <a:extLst>
                <a:ext uri="{FF2B5EF4-FFF2-40B4-BE49-F238E27FC236}">
                  <a16:creationId xmlns:a16="http://schemas.microsoft.com/office/drawing/2014/main" id="{315530AA-58CB-67EC-8239-D35C31369297}"/>
                </a:ext>
              </a:extLst>
            </p:cNvPr>
            <p:cNvGrpSpPr/>
            <p:nvPr/>
          </p:nvGrpSpPr>
          <p:grpSpPr>
            <a:xfrm>
              <a:off x="0" y="100073"/>
              <a:ext cx="7391928" cy="3112166"/>
              <a:chOff x="0" y="0"/>
              <a:chExt cx="7391927" cy="3112165"/>
            </a:xfrm>
          </p:grpSpPr>
          <p:pic>
            <p:nvPicPr>
              <p:cNvPr id="9" name="Picture 8" descr="Picture 8">
                <a:extLst>
                  <a:ext uri="{FF2B5EF4-FFF2-40B4-BE49-F238E27FC236}">
                    <a16:creationId xmlns:a16="http://schemas.microsoft.com/office/drawing/2014/main" id="{F228C129-FF56-6468-38F2-993E6C9BD1E4}"/>
                  </a:ext>
                </a:extLst>
              </p:cNvPr>
              <p:cNvPicPr>
                <a:picLocks noChangeAspect="1"/>
              </p:cNvPicPr>
              <p:nvPr/>
            </p:nvPicPr>
            <p:blipFill>
              <a:blip r:embed="rId3"/>
              <a:srcRect l="51485"/>
              <a:stretch>
                <a:fillRect/>
              </a:stretch>
            </p:blipFill>
            <p:spPr>
              <a:xfrm>
                <a:off x="3469243" y="17652"/>
                <a:ext cx="3922685" cy="3094514"/>
              </a:xfrm>
              <a:prstGeom prst="rect">
                <a:avLst/>
              </a:prstGeom>
              <a:ln w="12700" cap="flat">
                <a:noFill/>
                <a:miter lim="400000"/>
              </a:ln>
              <a:effectLst/>
            </p:spPr>
          </p:pic>
          <p:pic>
            <p:nvPicPr>
              <p:cNvPr id="10" name="Picture 9" descr="Picture 9">
                <a:extLst>
                  <a:ext uri="{FF2B5EF4-FFF2-40B4-BE49-F238E27FC236}">
                    <a16:creationId xmlns:a16="http://schemas.microsoft.com/office/drawing/2014/main" id="{AE17A365-E748-624B-EFF7-11CCFAA0FC56}"/>
                  </a:ext>
                </a:extLst>
              </p:cNvPr>
              <p:cNvPicPr>
                <a:picLocks noChangeAspect="1"/>
              </p:cNvPicPr>
              <p:nvPr/>
            </p:nvPicPr>
            <p:blipFill>
              <a:blip r:embed="rId4"/>
              <a:srcRect r="58402"/>
              <a:stretch>
                <a:fillRect/>
              </a:stretch>
            </p:blipFill>
            <p:spPr>
              <a:xfrm>
                <a:off x="0" y="0"/>
                <a:ext cx="3363357" cy="3094514"/>
              </a:xfrm>
              <a:prstGeom prst="rect">
                <a:avLst/>
              </a:prstGeom>
              <a:ln w="12700" cap="flat">
                <a:noFill/>
                <a:miter lim="400000"/>
              </a:ln>
              <a:effectLst/>
            </p:spPr>
          </p:pic>
        </p:grpSp>
        <p:sp>
          <p:nvSpPr>
            <p:cNvPr id="6" name="Rectangle 11">
              <a:extLst>
                <a:ext uri="{FF2B5EF4-FFF2-40B4-BE49-F238E27FC236}">
                  <a16:creationId xmlns:a16="http://schemas.microsoft.com/office/drawing/2014/main" id="{9428E997-5979-57B9-0AF0-4CE232767811}"/>
                </a:ext>
              </a:extLst>
            </p:cNvPr>
            <p:cNvSpPr/>
            <p:nvPr/>
          </p:nvSpPr>
          <p:spPr>
            <a:xfrm>
              <a:off x="3260188" y="0"/>
              <a:ext cx="296694" cy="1298711"/>
            </a:xfrm>
            <a:prstGeom prst="rect">
              <a:avLst/>
            </a:prstGeom>
            <a:solidFill>
              <a:srgbClr val="FFFFFF"/>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7" name="TextBox 13">
              <a:extLst>
                <a:ext uri="{FF2B5EF4-FFF2-40B4-BE49-F238E27FC236}">
                  <a16:creationId xmlns:a16="http://schemas.microsoft.com/office/drawing/2014/main" id="{18CF2C69-B640-3117-F34E-AF41D44F536D}"/>
                </a:ext>
              </a:extLst>
            </p:cNvPr>
            <p:cNvSpPr txBox="1"/>
            <p:nvPr/>
          </p:nvSpPr>
          <p:spPr>
            <a:xfrm>
              <a:off x="1530946" y="333996"/>
              <a:ext cx="1544030" cy="33241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defTabSz="457200">
                <a:defRPr sz="1400" b="1">
                  <a:solidFill>
                    <a:srgbClr val="000000"/>
                  </a:solidFill>
                </a:defRPr>
              </a:lvl1pPr>
            </a:lstStyle>
            <a:p>
              <a:r>
                <a:rPr lang="en-GB" b="0" noProof="0" dirty="0">
                  <a:latin typeface="Arial" panose="020B0604020202020204" pitchFamily="34" charset="0"/>
                  <a:cs typeface="Arial" panose="020B0604020202020204" pitchFamily="34" charset="0"/>
                </a:rPr>
                <a:t>IR7 (450 GeV)</a:t>
              </a:r>
            </a:p>
          </p:txBody>
        </p:sp>
        <p:sp>
          <p:nvSpPr>
            <p:cNvPr id="8" name="TextBox 15">
              <a:extLst>
                <a:ext uri="{FF2B5EF4-FFF2-40B4-BE49-F238E27FC236}">
                  <a16:creationId xmlns:a16="http://schemas.microsoft.com/office/drawing/2014/main" id="{13689BC7-257F-C5A7-8766-A4898A9396DC}"/>
                </a:ext>
              </a:extLst>
            </p:cNvPr>
            <p:cNvSpPr txBox="1"/>
            <p:nvPr/>
          </p:nvSpPr>
          <p:spPr>
            <a:xfrm>
              <a:off x="4894303" y="333996"/>
              <a:ext cx="1516150" cy="37019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r" defTabSz="457200">
                <a:defRPr sz="1400" b="1">
                  <a:solidFill>
                    <a:srgbClr val="000000"/>
                  </a:solidFill>
                </a:defRPr>
              </a:lvl1pPr>
            </a:lstStyle>
            <a:p>
              <a:r>
                <a:rPr lang="en-GB" b="0" noProof="0" dirty="0">
                  <a:latin typeface="Arial" panose="020B0604020202020204" pitchFamily="34" charset="0"/>
                  <a:cs typeface="Arial" panose="020B0604020202020204" pitchFamily="34" charset="0"/>
                </a:rPr>
                <a:t>IR7 (7 TeV)</a:t>
              </a:r>
            </a:p>
          </p:txBody>
        </p:sp>
      </p:grpSp>
      <p:sp>
        <p:nvSpPr>
          <p:cNvPr id="2" name="Espace réservé du texte 1">
            <a:extLst>
              <a:ext uri="{FF2B5EF4-FFF2-40B4-BE49-F238E27FC236}">
                <a16:creationId xmlns:a16="http://schemas.microsoft.com/office/drawing/2014/main" id="{747B8CFB-62D2-4D13-9811-57B25071566D}"/>
              </a:ext>
            </a:extLst>
          </p:cNvPr>
          <p:cNvSpPr>
            <a:spLocks noGrp="1"/>
          </p:cNvSpPr>
          <p:nvPr>
            <p:ph type="body" idx="1"/>
          </p:nvPr>
        </p:nvSpPr>
        <p:spPr/>
        <p:txBody>
          <a:bodyPr/>
          <a:lstStyle/>
          <a:p>
            <a:pPr>
              <a:lnSpc>
                <a:spcPct val="100000"/>
              </a:lnSpc>
            </a:pPr>
            <a:r>
              <a:rPr lang="fr-GB" dirty="0">
                <a:solidFill>
                  <a:srgbClr val="4066B8"/>
                </a:solidFill>
              </a:rPr>
              <a:t>Today operation of the CERN complex </a:t>
            </a:r>
            <a:r>
              <a:rPr lang="fr-GB" dirty="0"/>
              <a:t>(accelerators, transfer lines, experimental areas) uses </a:t>
            </a:r>
            <a:r>
              <a:rPr lang="fr-GB" dirty="0">
                <a:solidFill>
                  <a:srgbClr val="4066B8"/>
                </a:solidFill>
              </a:rPr>
              <a:t>MAD-X as standard tool</a:t>
            </a:r>
            <a:r>
              <a:rPr lang="fr-GB" dirty="0"/>
              <a:t> for lattice modelling, survey, optics calculations, knob generation, etc.</a:t>
            </a:r>
          </a:p>
          <a:p>
            <a:pPr>
              <a:lnSpc>
                <a:spcPct val="100000"/>
              </a:lnSpc>
            </a:pPr>
            <a:r>
              <a:rPr lang="fr-GB" dirty="0"/>
              <a:t>First tests of Xsuite also in this context went very smoothly.</a:t>
            </a:r>
          </a:p>
          <a:p>
            <a:pPr marL="342900" indent="-342900">
              <a:lnSpc>
                <a:spcPct val="100000"/>
              </a:lnSpc>
              <a:buFont typeface="Police système Courant"/>
              <a:buChar char="–"/>
            </a:pPr>
            <a:r>
              <a:rPr lang="fr-GB" dirty="0">
                <a:solidFill>
                  <a:srgbClr val="000000"/>
                </a:solidFill>
              </a:rPr>
              <a:t>Notably, the </a:t>
            </a:r>
            <a:r>
              <a:rPr lang="fr-GB" dirty="0">
                <a:solidFill>
                  <a:srgbClr val="4066B8"/>
                </a:solidFill>
              </a:rPr>
              <a:t>first full LHC cycle</a:t>
            </a:r>
            <a:r>
              <a:rPr lang="en-GB" noProof="0" dirty="0">
                <a:solidFill>
                  <a:srgbClr val="4066B8"/>
                </a:solidFill>
              </a:rPr>
              <a:t> </a:t>
            </a:r>
            <a:r>
              <a:rPr lang="fr-GB" dirty="0">
                <a:solidFill>
                  <a:srgbClr val="4066B8"/>
                </a:solidFill>
              </a:rPr>
              <a:t>was designed entirely with Xsuite in 2024 </a:t>
            </a:r>
            <a:r>
              <a:rPr lang="fr-GB" dirty="0">
                <a:solidFill>
                  <a:srgbClr val="000000"/>
                </a:solidFill>
              </a:rPr>
              <a:t>and tested in MDs.</a:t>
            </a:r>
          </a:p>
          <a:p>
            <a:pPr marL="342900" indent="-342900">
              <a:lnSpc>
                <a:spcPct val="100000"/>
              </a:lnSpc>
              <a:buFont typeface="Police système Courant"/>
              <a:buChar char="–"/>
            </a:pPr>
            <a:r>
              <a:rPr lang="en-GB" dirty="0">
                <a:solidFill>
                  <a:srgbClr val="000000"/>
                </a:solidFill>
              </a:rPr>
              <a:t>Including</a:t>
            </a:r>
            <a:r>
              <a:rPr lang="en-GB" noProof="0" dirty="0">
                <a:solidFill>
                  <a:srgbClr val="000000"/>
                </a:solidFill>
              </a:rPr>
              <a:t> </a:t>
            </a:r>
            <a:r>
              <a:rPr lang="en-GB" noProof="0" dirty="0">
                <a:solidFill>
                  <a:srgbClr val="4066B8"/>
                </a:solidFill>
              </a:rPr>
              <a:t>optics matching, squeeze functions design, knob design </a:t>
            </a:r>
            <a:r>
              <a:rPr lang="en-GB" noProof="0" dirty="0">
                <a:solidFill>
                  <a:srgbClr val="000000"/>
                </a:solidFill>
              </a:rPr>
              <a:t>(cross./</a:t>
            </a:r>
            <a:r>
              <a:rPr lang="en-GB" noProof="0" dirty="0" err="1">
                <a:solidFill>
                  <a:srgbClr val="000000"/>
                </a:solidFill>
              </a:rPr>
              <a:t>sep.</a:t>
            </a:r>
            <a:r>
              <a:rPr lang="en-GB" noProof="0" dirty="0">
                <a:solidFill>
                  <a:srgbClr val="000000"/>
                </a:solidFill>
              </a:rPr>
              <a:t> bumps, tune, chromaticity, coupling, etc.), </a:t>
            </a:r>
            <a:r>
              <a:rPr lang="en-GB" noProof="0" dirty="0">
                <a:solidFill>
                  <a:srgbClr val="4066B8"/>
                </a:solidFill>
              </a:rPr>
              <a:t>link with LSA.</a:t>
            </a:r>
            <a:endParaRPr lang="fr-GB" dirty="0">
              <a:solidFill>
                <a:srgbClr val="4066B8"/>
              </a:solidFill>
            </a:endParaRPr>
          </a:p>
        </p:txBody>
      </p:sp>
      <p:sp>
        <p:nvSpPr>
          <p:cNvPr id="3" name="Titre 2">
            <a:extLst>
              <a:ext uri="{FF2B5EF4-FFF2-40B4-BE49-F238E27FC236}">
                <a16:creationId xmlns:a16="http://schemas.microsoft.com/office/drawing/2014/main" id="{D6CB1F53-157A-18EF-F76E-0B4C266F5BC2}"/>
              </a:ext>
            </a:extLst>
          </p:cNvPr>
          <p:cNvSpPr>
            <a:spLocks noGrp="1"/>
          </p:cNvSpPr>
          <p:nvPr>
            <p:ph type="title"/>
          </p:nvPr>
        </p:nvSpPr>
        <p:spPr/>
        <p:txBody>
          <a:bodyPr/>
          <a:lstStyle/>
          <a:p>
            <a:r>
              <a:rPr lang="fr-GB" b="1" dirty="0"/>
              <a:t>Xsuite towards Operations</a:t>
            </a:r>
          </a:p>
        </p:txBody>
      </p:sp>
      <p:sp>
        <p:nvSpPr>
          <p:cNvPr id="11" name="TextBox 16">
            <a:extLst>
              <a:ext uri="{FF2B5EF4-FFF2-40B4-BE49-F238E27FC236}">
                <a16:creationId xmlns:a16="http://schemas.microsoft.com/office/drawing/2014/main" id="{0ADDB8F1-35D9-86DB-61EA-37992C7D45C0}"/>
              </a:ext>
            </a:extLst>
          </p:cNvPr>
          <p:cNvSpPr txBox="1"/>
          <p:nvPr/>
        </p:nvSpPr>
        <p:spPr>
          <a:xfrm>
            <a:off x="4388322" y="6058262"/>
            <a:ext cx="3415357"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ctr" defTabSz="457200">
              <a:defRPr sz="1400">
                <a:solidFill>
                  <a:srgbClr val="44546A"/>
                </a:solidFill>
              </a:defRPr>
            </a:lvl1pPr>
          </a:lstStyle>
          <a:p>
            <a:r>
              <a:rPr lang="en-GB" noProof="0" dirty="0">
                <a:latin typeface="Arial" panose="020B0604020202020204" pitchFamily="34" charset="0"/>
                <a:cs typeface="Arial" panose="020B0604020202020204" pitchFamily="34" charset="0"/>
              </a:rPr>
              <a:t>Courtesy of R. De Maria and B. Lindstrom</a:t>
            </a:r>
          </a:p>
        </p:txBody>
      </p:sp>
      <p:sp>
        <p:nvSpPr>
          <p:cNvPr id="12" name="Numéro de diapositive">
            <a:extLst>
              <a:ext uri="{FF2B5EF4-FFF2-40B4-BE49-F238E27FC236}">
                <a16:creationId xmlns:a16="http://schemas.microsoft.com/office/drawing/2014/main" id="{2A8946EA-481B-C44D-A4BE-6E10EC14AC76}"/>
              </a:ext>
            </a:extLst>
          </p:cNvPr>
          <p:cNvSpPr txBox="1">
            <a:spLocks noGrp="1"/>
          </p:cNvSpPr>
          <p:nvPr>
            <p:ph type="sldNum" sz="quarter" idx="2"/>
          </p:nvPr>
        </p:nvSpPr>
        <p:spPr>
          <a:xfrm>
            <a:off x="11917701" y="105249"/>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14</a:t>
            </a:fld>
            <a:endParaRPr lang="en-GB" noProof="0" dirty="0"/>
          </a:p>
        </p:txBody>
      </p:sp>
    </p:spTree>
    <p:extLst>
      <p:ext uri="{BB962C8B-B14F-4D97-AF65-F5344CB8AC3E}">
        <p14:creationId xmlns:p14="http://schemas.microsoft.com/office/powerpoint/2010/main" val="395628110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E01B7-2847-E31D-B25E-468FA9189380}"/>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2252F08F-874D-E938-2086-567D80804A9E}"/>
              </a:ext>
            </a:extLst>
          </p:cNvPr>
          <p:cNvSpPr>
            <a:spLocks noGrp="1"/>
          </p:cNvSpPr>
          <p:nvPr>
            <p:ph type="body" idx="1"/>
          </p:nvPr>
        </p:nvSpPr>
        <p:spPr>
          <a:xfrm>
            <a:off x="407989" y="1235537"/>
            <a:ext cx="9281018" cy="5113748"/>
          </a:xfrm>
        </p:spPr>
        <p:txBody>
          <a:bodyPr>
            <a:normAutofit lnSpcReduction="10000"/>
          </a:bodyPr>
          <a:lstStyle/>
          <a:p>
            <a:pPr>
              <a:lnSpc>
                <a:spcPct val="110000"/>
              </a:lnSpc>
            </a:pPr>
            <a:r>
              <a:rPr lang="fr-GB" dirty="0">
                <a:solidFill>
                  <a:srgbClr val="000000"/>
                </a:solidFill>
              </a:rPr>
              <a:t>Going forward we want to </a:t>
            </a:r>
            <a:r>
              <a:rPr lang="fr-GB" b="1" dirty="0">
                <a:solidFill>
                  <a:srgbClr val="4066B8"/>
                </a:solidFill>
              </a:rPr>
              <a:t>move to Xsuite for operational tasks</a:t>
            </a:r>
            <a:r>
              <a:rPr lang="fr-GB" dirty="0">
                <a:solidFill>
                  <a:srgbClr val="000000"/>
                </a:solidFill>
              </a:rPr>
              <a:t>, aiming at </a:t>
            </a:r>
            <a:r>
              <a:rPr lang="fr-GB" dirty="0">
                <a:solidFill>
                  <a:srgbClr val="4066B8"/>
                </a:solidFill>
              </a:rPr>
              <a:t>not depending on MAD-X for critical applications by the start of Run 4.</a:t>
            </a:r>
          </a:p>
          <a:p>
            <a:pPr>
              <a:lnSpc>
                <a:spcPct val="110000"/>
              </a:lnSpc>
              <a:buSzPct val="100000"/>
            </a:pPr>
            <a:r>
              <a:rPr lang="fr-GB" dirty="0">
                <a:solidFill>
                  <a:srgbClr val="000000"/>
                </a:solidFill>
              </a:rPr>
              <a:t>Several benefits:</a:t>
            </a:r>
            <a:endParaRPr lang="en-GB" noProof="0" dirty="0">
              <a:solidFill>
                <a:srgbClr val="000000"/>
              </a:solidFill>
            </a:endParaRPr>
          </a:p>
          <a:p>
            <a:pPr marL="210552" indent="-210552">
              <a:lnSpc>
                <a:spcPct val="110000"/>
              </a:lnSpc>
              <a:buSzPct val="100000"/>
              <a:buChar char="–"/>
            </a:pPr>
            <a:r>
              <a:rPr lang="en-GB" dirty="0">
                <a:solidFill>
                  <a:srgbClr val="000000"/>
                </a:solidFill>
              </a:rPr>
              <a:t>Advantageous to use the </a:t>
            </a:r>
            <a:r>
              <a:rPr lang="en-GB" dirty="0">
                <a:solidFill>
                  <a:srgbClr val="4066B8"/>
                </a:solidFill>
              </a:rPr>
              <a:t>same tool</a:t>
            </a:r>
            <a:r>
              <a:rPr lang="en-GB" dirty="0">
                <a:solidFill>
                  <a:srgbClr val="000000"/>
                </a:solidFill>
              </a:rPr>
              <a:t> for the </a:t>
            </a:r>
            <a:r>
              <a:rPr lang="en-GB" dirty="0">
                <a:solidFill>
                  <a:srgbClr val="4066B8"/>
                </a:solidFill>
              </a:rPr>
              <a:t>present complex </a:t>
            </a:r>
            <a:r>
              <a:rPr lang="en-GB" dirty="0">
                <a:solidFill>
                  <a:srgbClr val="000000"/>
                </a:solidFill>
              </a:rPr>
              <a:t>and </a:t>
            </a:r>
            <a:r>
              <a:rPr lang="en-GB" dirty="0">
                <a:solidFill>
                  <a:srgbClr val="4066B8"/>
                </a:solidFill>
              </a:rPr>
              <a:t>design studies for future machines</a:t>
            </a:r>
            <a:r>
              <a:rPr lang="en-GB" dirty="0">
                <a:solidFill>
                  <a:srgbClr val="000000"/>
                </a:solidFill>
              </a:rPr>
              <a:t> – development synergies, using same tools makes it </a:t>
            </a:r>
            <a:r>
              <a:rPr lang="en-GB" dirty="0">
                <a:solidFill>
                  <a:srgbClr val="4066B8"/>
                </a:solidFill>
              </a:rPr>
              <a:t>more natural for people to work in both environments.</a:t>
            </a:r>
          </a:p>
          <a:p>
            <a:pPr marL="210552" indent="-210552">
              <a:lnSpc>
                <a:spcPct val="110000"/>
              </a:lnSpc>
              <a:buSzPct val="100000"/>
              <a:buChar char="–"/>
            </a:pPr>
            <a:r>
              <a:rPr lang="en-GB" dirty="0">
                <a:solidFill>
                  <a:srgbClr val="4066B8"/>
                </a:solidFill>
              </a:rPr>
              <a:t>Overcome shortcomings of MAD-X that today are worked around:</a:t>
            </a:r>
          </a:p>
          <a:p>
            <a:pPr marL="588551" lvl="1" indent="-210552">
              <a:lnSpc>
                <a:spcPct val="110000"/>
              </a:lnSpc>
              <a:buChar char="–"/>
            </a:pPr>
            <a:r>
              <a:rPr lang="en-GB" dirty="0">
                <a:solidFill>
                  <a:srgbClr val="000000"/>
                </a:solidFill>
              </a:rPr>
              <a:t>e.g., modelling of optics distortion from the PSB injection chicane, reference frame curvature kept independent of bend powering, general handling of tilted magnets.</a:t>
            </a:r>
          </a:p>
          <a:p>
            <a:pPr marL="210552" indent="-210552">
              <a:lnSpc>
                <a:spcPct val="110000"/>
              </a:lnSpc>
              <a:buSzPct val="100000"/>
              <a:buFontTx/>
              <a:buChar char="–"/>
            </a:pPr>
            <a:r>
              <a:rPr lang="en-GB" dirty="0">
                <a:solidFill>
                  <a:srgbClr val="4066B8"/>
                </a:solidFill>
              </a:rPr>
              <a:t>Economy of resources: </a:t>
            </a:r>
            <a:r>
              <a:rPr lang="en-GB" dirty="0">
                <a:solidFill>
                  <a:srgbClr val="000000"/>
                </a:solidFill>
              </a:rPr>
              <a:t>high-quality support for MAD-X is expensive.</a:t>
            </a:r>
          </a:p>
          <a:p>
            <a:pPr marL="588551" lvl="1" indent="-210552">
              <a:lnSpc>
                <a:spcPct val="110000"/>
              </a:lnSpc>
              <a:buFontTx/>
              <a:buChar char="–"/>
            </a:pPr>
            <a:r>
              <a:rPr lang="en-GB" dirty="0">
                <a:solidFill>
                  <a:srgbClr val="000000"/>
                </a:solidFill>
              </a:rPr>
              <a:t>Requires a very specific skill-set training, not beneficial in other contexts.</a:t>
            </a:r>
          </a:p>
          <a:p>
            <a:pPr marL="588551" lvl="1" indent="-210552">
              <a:lnSpc>
                <a:spcPct val="110000"/>
              </a:lnSpc>
              <a:buFontTx/>
              <a:buChar char="–"/>
            </a:pPr>
            <a:r>
              <a:rPr lang="en-GB" dirty="0">
                <a:solidFill>
                  <a:srgbClr val="000000"/>
                </a:solidFill>
              </a:rPr>
              <a:t>Plan to </a:t>
            </a:r>
            <a:r>
              <a:rPr lang="en-GB" dirty="0">
                <a:solidFill>
                  <a:srgbClr val="4066B8"/>
                </a:solidFill>
              </a:rPr>
              <a:t>reinvest these resources to support users during the migration.</a:t>
            </a:r>
          </a:p>
        </p:txBody>
      </p:sp>
      <p:sp>
        <p:nvSpPr>
          <p:cNvPr id="3" name="Titre 2">
            <a:extLst>
              <a:ext uri="{FF2B5EF4-FFF2-40B4-BE49-F238E27FC236}">
                <a16:creationId xmlns:a16="http://schemas.microsoft.com/office/drawing/2014/main" id="{EAACA31C-8F3C-FBC2-976C-85BBC2735FED}"/>
              </a:ext>
            </a:extLst>
          </p:cNvPr>
          <p:cNvSpPr>
            <a:spLocks noGrp="1"/>
          </p:cNvSpPr>
          <p:nvPr>
            <p:ph type="title"/>
          </p:nvPr>
        </p:nvSpPr>
        <p:spPr/>
        <p:txBody>
          <a:bodyPr/>
          <a:lstStyle/>
          <a:p>
            <a:r>
              <a:rPr lang="fr-GB" b="1" dirty="0"/>
              <a:t>Moving forward: Xsuite towards Operations</a:t>
            </a:r>
          </a:p>
        </p:txBody>
      </p:sp>
      <p:pic>
        <p:nvPicPr>
          <p:cNvPr id="4" name="Image 3">
            <a:extLst>
              <a:ext uri="{FF2B5EF4-FFF2-40B4-BE49-F238E27FC236}">
                <a16:creationId xmlns:a16="http://schemas.microsoft.com/office/drawing/2014/main" id="{01D56031-200A-1F59-4A8C-428F4C1CC3CF}"/>
              </a:ext>
            </a:extLst>
          </p:cNvPr>
          <p:cNvPicPr>
            <a:picLocks noChangeAspect="1"/>
          </p:cNvPicPr>
          <p:nvPr/>
        </p:nvPicPr>
        <p:blipFill>
          <a:blip r:embed="rId3"/>
          <a:stretch>
            <a:fillRect/>
          </a:stretch>
        </p:blipFill>
        <p:spPr>
          <a:xfrm>
            <a:off x="10259006" y="1327598"/>
            <a:ext cx="1209630" cy="1272280"/>
          </a:xfrm>
          <a:prstGeom prst="rect">
            <a:avLst/>
          </a:prstGeom>
        </p:spPr>
      </p:pic>
      <p:sp>
        <p:nvSpPr>
          <p:cNvPr id="5" name="Flèche vers le bas 4">
            <a:extLst>
              <a:ext uri="{FF2B5EF4-FFF2-40B4-BE49-F238E27FC236}">
                <a16:creationId xmlns:a16="http://schemas.microsoft.com/office/drawing/2014/main" id="{3C3579D8-143B-DE8A-7A21-0C0610A6D4DA}"/>
              </a:ext>
            </a:extLst>
          </p:cNvPr>
          <p:cNvSpPr/>
          <p:nvPr/>
        </p:nvSpPr>
        <p:spPr>
          <a:xfrm>
            <a:off x="10667415" y="2924503"/>
            <a:ext cx="384107" cy="437195"/>
          </a:xfrm>
          <a:prstGeom prst="downArrow">
            <a:avLst>
              <a:gd name="adj1" fmla="val 30460"/>
              <a:gd name="adj2" fmla="val 58616"/>
            </a:avLst>
          </a:prstGeom>
          <a:solidFill>
            <a:schemeClr val="bg2">
              <a:lumMod val="60000"/>
              <a:lumOff val="4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GB" sz="1800" b="0" i="0" u="none" strike="noStrike" cap="none" spc="0" normalizeH="0" baseline="0">
              <a:ln>
                <a:noFill/>
              </a:ln>
              <a:solidFill>
                <a:schemeClr val="bg2"/>
              </a:solidFill>
              <a:effectLst/>
              <a:uFillTx/>
              <a:latin typeface="Arial"/>
              <a:ea typeface="Arial"/>
              <a:cs typeface="Arial"/>
              <a:sym typeface="Arial"/>
            </a:endParaRPr>
          </a:p>
        </p:txBody>
      </p:sp>
      <p:pic>
        <p:nvPicPr>
          <p:cNvPr id="7" name="Graphique 6">
            <a:extLst>
              <a:ext uri="{FF2B5EF4-FFF2-40B4-BE49-F238E27FC236}">
                <a16:creationId xmlns:a16="http://schemas.microsoft.com/office/drawing/2014/main" id="{65E34B0C-1C54-624C-8D24-B642AD2AD1D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877827" y="3523715"/>
            <a:ext cx="1963285" cy="1963285"/>
          </a:xfrm>
          <a:prstGeom prst="rect">
            <a:avLst/>
          </a:prstGeom>
        </p:spPr>
      </p:pic>
      <p:sp>
        <p:nvSpPr>
          <p:cNvPr id="8" name="Numéro de diapositive">
            <a:extLst>
              <a:ext uri="{FF2B5EF4-FFF2-40B4-BE49-F238E27FC236}">
                <a16:creationId xmlns:a16="http://schemas.microsoft.com/office/drawing/2014/main" id="{6E42DB98-3657-943B-EED0-6EA9B9C94899}"/>
              </a:ext>
            </a:extLst>
          </p:cNvPr>
          <p:cNvSpPr txBox="1">
            <a:spLocks noGrp="1"/>
          </p:cNvSpPr>
          <p:nvPr>
            <p:ph type="sldNum" sz="quarter" idx="2"/>
          </p:nvPr>
        </p:nvSpPr>
        <p:spPr>
          <a:xfrm>
            <a:off x="11917701" y="105249"/>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15</a:t>
            </a:fld>
            <a:endParaRPr lang="en-GB" noProof="0" dirty="0"/>
          </a:p>
        </p:txBody>
      </p:sp>
    </p:spTree>
    <p:extLst>
      <p:ext uri="{BB962C8B-B14F-4D97-AF65-F5344CB8AC3E}">
        <p14:creationId xmlns:p14="http://schemas.microsoft.com/office/powerpoint/2010/main" val="59184197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B844F-E0BE-00E8-4D53-6D5B12A53D5E}"/>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CDFA5101-985A-F40A-4DF3-2E92F89C5CE4}"/>
              </a:ext>
            </a:extLst>
          </p:cNvPr>
          <p:cNvSpPr>
            <a:spLocks noGrp="1"/>
          </p:cNvSpPr>
          <p:nvPr>
            <p:ph type="body" idx="1"/>
          </p:nvPr>
        </p:nvSpPr>
        <p:spPr/>
        <p:txBody>
          <a:bodyPr/>
          <a:lstStyle/>
          <a:p>
            <a:pPr>
              <a:lnSpc>
                <a:spcPct val="100000"/>
              </a:lnSpc>
            </a:pPr>
            <a:r>
              <a:rPr lang="en-GB" dirty="0">
                <a:solidFill>
                  <a:srgbClr val="4066B8"/>
                </a:solidFill>
              </a:rPr>
              <a:t>Preliminary discussions with main stakeholders </a:t>
            </a:r>
            <a:r>
              <a:rPr lang="en-GB" dirty="0">
                <a:solidFill>
                  <a:srgbClr val="000000"/>
                </a:solidFill>
              </a:rPr>
              <a:t>(BE-EA, BE-OP, SY-ABT) </a:t>
            </a:r>
            <a:r>
              <a:rPr lang="en-GB" dirty="0">
                <a:solidFill>
                  <a:srgbClr val="4066B8"/>
                </a:solidFill>
              </a:rPr>
              <a:t>already took place.</a:t>
            </a:r>
            <a:endParaRPr lang="en-GB" noProof="0" dirty="0">
              <a:solidFill>
                <a:srgbClr val="4066B8"/>
              </a:solidFill>
            </a:endParaRPr>
          </a:p>
          <a:p>
            <a:pPr marL="210552" indent="-210552">
              <a:lnSpc>
                <a:spcPct val="100000"/>
              </a:lnSpc>
              <a:buSzPct val="100000"/>
              <a:buChar char="–"/>
            </a:pPr>
            <a:r>
              <a:rPr lang="en-GB" b="1" dirty="0">
                <a:solidFill>
                  <a:srgbClr val="000000"/>
                </a:solidFill>
              </a:rPr>
              <a:t>Response so far was very positive</a:t>
            </a:r>
          </a:p>
          <a:p>
            <a:pPr marL="588551" lvl="1" indent="-210552">
              <a:lnSpc>
                <a:spcPct val="100000"/>
              </a:lnSpc>
              <a:buChar char="–"/>
            </a:pPr>
            <a:r>
              <a:rPr lang="en-GB" dirty="0">
                <a:solidFill>
                  <a:srgbClr val="000000"/>
                </a:solidFill>
              </a:rPr>
              <a:t>General perception that </a:t>
            </a:r>
            <a:r>
              <a:rPr lang="en-GB" dirty="0">
                <a:solidFill>
                  <a:srgbClr val="4066B8"/>
                </a:solidFill>
              </a:rPr>
              <a:t>advantages of modern and supported tools outweigh the cost of transition.</a:t>
            </a:r>
          </a:p>
          <a:p>
            <a:pPr marL="210552" indent="-210552">
              <a:lnSpc>
                <a:spcPct val="100000"/>
              </a:lnSpc>
              <a:buChar char="–"/>
            </a:pPr>
            <a:r>
              <a:rPr lang="en-GB" b="1" dirty="0">
                <a:solidFill>
                  <a:srgbClr val="000000"/>
                </a:solidFill>
              </a:rPr>
              <a:t>We will continue engaging with the user community </a:t>
            </a:r>
            <a:r>
              <a:rPr lang="en-GB" dirty="0">
                <a:solidFill>
                  <a:srgbClr val="000000"/>
                </a:solidFill>
              </a:rPr>
              <a:t>to get an accurate and complete overview of needs and wishes.</a:t>
            </a:r>
          </a:p>
          <a:p>
            <a:pPr marL="588551" lvl="1" indent="-210552">
              <a:lnSpc>
                <a:spcPct val="100000"/>
              </a:lnSpc>
              <a:buChar char="–"/>
            </a:pPr>
            <a:r>
              <a:rPr lang="en-GB" dirty="0">
                <a:solidFill>
                  <a:srgbClr val="000000"/>
                </a:solidFill>
              </a:rPr>
              <a:t>Don’t hesitate to </a:t>
            </a:r>
            <a:r>
              <a:rPr lang="en-GB" dirty="0">
                <a:solidFill>
                  <a:srgbClr val="4066B8"/>
                </a:solidFill>
              </a:rPr>
              <a:t>give Xsuite a try for your applications and reach out to us with feedback.</a:t>
            </a:r>
          </a:p>
          <a:p>
            <a:pPr marL="588551" lvl="1" indent="-210552">
              <a:lnSpc>
                <a:spcPct val="100000"/>
              </a:lnSpc>
              <a:buChar char="–"/>
            </a:pPr>
            <a:r>
              <a:rPr lang="en-GB" dirty="0">
                <a:solidFill>
                  <a:srgbClr val="000000"/>
                </a:solidFill>
              </a:rPr>
              <a:t>Early feedback is </a:t>
            </a:r>
            <a:r>
              <a:rPr lang="en-GB" dirty="0">
                <a:solidFill>
                  <a:srgbClr val="4066B8"/>
                </a:solidFill>
              </a:rPr>
              <a:t>important to ensure that all relevant needs are correctly incorporated </a:t>
            </a:r>
            <a:r>
              <a:rPr lang="en-GB" dirty="0">
                <a:solidFill>
                  <a:srgbClr val="000000"/>
                </a:solidFill>
              </a:rPr>
              <a:t>in the design.</a:t>
            </a:r>
          </a:p>
          <a:p>
            <a:pPr marL="210552" indent="-210552">
              <a:lnSpc>
                <a:spcPct val="100000"/>
              </a:lnSpc>
              <a:buChar char="–"/>
            </a:pPr>
            <a:r>
              <a:rPr lang="en-GB" dirty="0">
                <a:solidFill>
                  <a:srgbClr val="000000"/>
                </a:solidFill>
              </a:rPr>
              <a:t>The </a:t>
            </a:r>
            <a:r>
              <a:rPr lang="en-GB" dirty="0">
                <a:solidFill>
                  <a:srgbClr val="4066B8"/>
                </a:solidFill>
              </a:rPr>
              <a:t>migration of the </a:t>
            </a:r>
            <a:r>
              <a:rPr lang="en-GB" b="1" dirty="0">
                <a:solidFill>
                  <a:srgbClr val="4066B8"/>
                </a:solidFill>
              </a:rPr>
              <a:t>‘</a:t>
            </a:r>
            <a:r>
              <a:rPr lang="en-GB" b="1" dirty="0" err="1">
                <a:solidFill>
                  <a:srgbClr val="4066B8"/>
                </a:solidFill>
              </a:rPr>
              <a:t>acc</a:t>
            </a:r>
            <a:r>
              <a:rPr lang="en-GB" b="1" dirty="0">
                <a:solidFill>
                  <a:srgbClr val="4066B8"/>
                </a:solidFill>
              </a:rPr>
              <a:t>-models’ repositories </a:t>
            </a:r>
            <a:r>
              <a:rPr lang="en-GB" dirty="0">
                <a:solidFill>
                  <a:srgbClr val="000000"/>
                </a:solidFill>
              </a:rPr>
              <a:t>for all accelerators and lines </a:t>
            </a:r>
            <a:r>
              <a:rPr lang="en-GB" dirty="0">
                <a:solidFill>
                  <a:srgbClr val="4066B8"/>
                </a:solidFill>
              </a:rPr>
              <a:t>will be an important milestone. </a:t>
            </a:r>
            <a:r>
              <a:rPr lang="en-GB" dirty="0">
                <a:solidFill>
                  <a:srgbClr val="000000"/>
                </a:solidFill>
              </a:rPr>
              <a:t>BE-ABP is committed to work on this task during LS3 in collaboration with repository owners.</a:t>
            </a:r>
          </a:p>
        </p:txBody>
      </p:sp>
      <p:sp>
        <p:nvSpPr>
          <p:cNvPr id="3" name="Titre 2">
            <a:extLst>
              <a:ext uri="{FF2B5EF4-FFF2-40B4-BE49-F238E27FC236}">
                <a16:creationId xmlns:a16="http://schemas.microsoft.com/office/drawing/2014/main" id="{B8530E7A-F82F-266B-919B-01E160086BCC}"/>
              </a:ext>
            </a:extLst>
          </p:cNvPr>
          <p:cNvSpPr>
            <a:spLocks noGrp="1"/>
          </p:cNvSpPr>
          <p:nvPr>
            <p:ph type="title"/>
          </p:nvPr>
        </p:nvSpPr>
        <p:spPr/>
        <p:txBody>
          <a:bodyPr/>
          <a:lstStyle/>
          <a:p>
            <a:r>
              <a:rPr lang="fr-GB" b="1" dirty="0"/>
              <a:t>Moving forward: Xsuite towards Operations</a:t>
            </a:r>
          </a:p>
        </p:txBody>
      </p:sp>
      <p:sp>
        <p:nvSpPr>
          <p:cNvPr id="4" name="Numéro de diapositive">
            <a:extLst>
              <a:ext uri="{FF2B5EF4-FFF2-40B4-BE49-F238E27FC236}">
                <a16:creationId xmlns:a16="http://schemas.microsoft.com/office/drawing/2014/main" id="{E5E21BD5-A327-AC72-A849-36E8FC176E5F}"/>
              </a:ext>
            </a:extLst>
          </p:cNvPr>
          <p:cNvSpPr txBox="1">
            <a:spLocks noGrp="1"/>
          </p:cNvSpPr>
          <p:nvPr>
            <p:ph type="sldNum" sz="quarter" idx="2"/>
          </p:nvPr>
        </p:nvSpPr>
        <p:spPr>
          <a:xfrm>
            <a:off x="11917701" y="105249"/>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16</a:t>
            </a:fld>
            <a:endParaRPr lang="en-GB" noProof="0" dirty="0"/>
          </a:p>
        </p:txBody>
      </p:sp>
    </p:spTree>
    <p:extLst>
      <p:ext uri="{BB962C8B-B14F-4D97-AF65-F5344CB8AC3E}">
        <p14:creationId xmlns:p14="http://schemas.microsoft.com/office/powerpoint/2010/main" val="278662107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Thank you!"/>
          <p:cNvSpPr txBox="1"/>
          <p:nvPr/>
        </p:nvSpPr>
        <p:spPr>
          <a:xfrm>
            <a:off x="4759095" y="2828836"/>
            <a:ext cx="2673809"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3900"/>
            </a:lvl1pPr>
          </a:lstStyle>
          <a:p>
            <a:pPr algn="ctr"/>
            <a:r>
              <a:rPr lang="en-GB" b="1" noProof="0" dirty="0">
                <a:latin typeface="Arial" panose="020B0604020202020204" pitchFamily="34" charset="0"/>
                <a:cs typeface="Arial" panose="020B0604020202020204" pitchFamily="34" charset="0"/>
              </a:rPr>
              <a:t>Thank you!</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Beam Physics/Simulation Software Evolution: Challenges, Opportunities"/>
          <p:cNvSpPr txBox="1">
            <a:spLocks noGrp="1"/>
          </p:cNvSpPr>
          <p:nvPr>
            <p:ph type="title"/>
          </p:nvPr>
        </p:nvSpPr>
        <p:spPr>
          <a:xfrm>
            <a:off x="407987" y="3429000"/>
            <a:ext cx="11376026" cy="1566360"/>
          </a:xfrm>
          <a:prstGeom prst="rect">
            <a:avLst/>
          </a:prstGeom>
        </p:spPr>
        <p:txBody>
          <a:bodyPr/>
          <a:lstStyle>
            <a:lvl1pPr>
              <a:defRPr sz="3900">
                <a:latin typeface="Optima"/>
                <a:ea typeface="Optima"/>
                <a:cs typeface="Optima"/>
                <a:sym typeface="Optima"/>
              </a:defRPr>
            </a:lvl1pPr>
          </a:lstStyle>
          <a:p>
            <a:r>
              <a:rPr lang="en-GB" b="1" noProof="0" dirty="0">
                <a:latin typeface="Arial" panose="020B0604020202020204" pitchFamily="34" charset="0"/>
                <a:cs typeface="Arial" panose="020B0604020202020204" pitchFamily="34" charset="0"/>
              </a:rPr>
              <a:t>Beam Physics/Simulation Software Evolution: Challenges, Opportunities</a:t>
            </a:r>
          </a:p>
        </p:txBody>
      </p:sp>
      <p:sp>
        <p:nvSpPr>
          <p:cNvPr id="278" name="Szymon Łopaciuk, Giovanni Iadarola, Riccardo De Maria, et al., CERN, Geneva, Switzerland"/>
          <p:cNvSpPr txBox="1">
            <a:spLocks noGrp="1"/>
          </p:cNvSpPr>
          <p:nvPr>
            <p:ph type="body" sz="quarter" idx="1"/>
          </p:nvPr>
        </p:nvSpPr>
        <p:spPr>
          <a:xfrm>
            <a:off x="407987" y="5078131"/>
            <a:ext cx="11376027" cy="1566360"/>
          </a:xfrm>
          <a:prstGeom prst="rect">
            <a:avLst/>
          </a:prstGeom>
        </p:spPr>
        <p:txBody>
          <a:bodyPr/>
          <a:lstStyle>
            <a:lvl1pPr>
              <a:defRPr>
                <a:latin typeface="Optima"/>
                <a:ea typeface="Optima"/>
                <a:cs typeface="Optima"/>
                <a:sym typeface="Optima"/>
              </a:defRPr>
            </a:lvl1pPr>
          </a:lstStyle>
          <a:p>
            <a:r>
              <a:rPr lang="en-GB" noProof="0" dirty="0">
                <a:latin typeface="Arial" panose="020B0604020202020204" pitchFamily="34" charset="0"/>
                <a:cs typeface="Arial" panose="020B0604020202020204" pitchFamily="34" charset="0"/>
              </a:rPr>
              <a:t>Szymon </a:t>
            </a:r>
            <a:r>
              <a:rPr lang="en-GB" noProof="0" dirty="0" err="1">
                <a:latin typeface="Arial" panose="020B0604020202020204" pitchFamily="34" charset="0"/>
                <a:cs typeface="Arial" panose="020B0604020202020204" pitchFamily="34" charset="0"/>
              </a:rPr>
              <a:t>Łopaciuk</a:t>
            </a:r>
            <a:r>
              <a:rPr lang="en-GB" noProof="0" dirty="0">
                <a:latin typeface="Arial" panose="020B0604020202020204" pitchFamily="34" charset="0"/>
                <a:cs typeface="Arial" panose="020B0604020202020204" pitchFamily="34" charset="0"/>
              </a:rPr>
              <a:t>, Giovanni </a:t>
            </a:r>
            <a:r>
              <a:rPr lang="en-GB" noProof="0" dirty="0" err="1">
                <a:latin typeface="Arial" panose="020B0604020202020204" pitchFamily="34" charset="0"/>
                <a:cs typeface="Arial" panose="020B0604020202020204" pitchFamily="34" charset="0"/>
              </a:rPr>
              <a:t>Iadarola</a:t>
            </a:r>
            <a:r>
              <a:rPr lang="en-GB" noProof="0" dirty="0">
                <a:latin typeface="Arial" panose="020B0604020202020204" pitchFamily="34" charset="0"/>
                <a:cs typeface="Arial" panose="020B0604020202020204" pitchFamily="34" charset="0"/>
              </a:rPr>
              <a:t>, Riccardo De Maria, CERN, Geneva, Switzerland</a:t>
            </a:r>
          </a:p>
          <a:p>
            <a:endParaRPr lang="en-GB" sz="800" dirty="0">
              <a:latin typeface="Arial" panose="020B0604020202020204" pitchFamily="34" charset="0"/>
              <a:cs typeface="Arial" panose="020B0604020202020204" pitchFamily="34" charset="0"/>
            </a:endParaRPr>
          </a:p>
          <a:p>
            <a:r>
              <a:rPr lang="en-GB" i="1" dirty="0">
                <a:latin typeface="Arial" panose="020B0604020202020204" pitchFamily="34" charset="0"/>
                <a:cs typeface="Arial" panose="020B0604020202020204" pitchFamily="34" charset="0"/>
              </a:rPr>
              <a:t>We sincerely thank the Xsuite users and contributors for their enthusiasm and invaluable input. Special thanks to Yannis </a:t>
            </a:r>
            <a:r>
              <a:rPr lang="en-GB" i="1" dirty="0" err="1">
                <a:latin typeface="Arial" panose="020B0604020202020204" pitchFamily="34" charset="0"/>
                <a:cs typeface="Arial" panose="020B0604020202020204" pitchFamily="34" charset="0"/>
              </a:rPr>
              <a:t>Papaphilippou</a:t>
            </a:r>
            <a:r>
              <a:rPr lang="en-GB" i="1" dirty="0">
                <a:latin typeface="Arial" panose="020B0604020202020204" pitchFamily="34" charset="0"/>
                <a:cs typeface="Arial" panose="020B0604020202020204" pitchFamily="34" charset="0"/>
              </a:rPr>
              <a:t> and the ABP management for their guidance and for supporting these developments.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What is ‘software for beam dynamics’?"/>
          <p:cNvSpPr txBox="1">
            <a:spLocks noGrp="1"/>
          </p:cNvSpPr>
          <p:nvPr>
            <p:ph type="title"/>
          </p:nvPr>
        </p:nvSpPr>
        <p:spPr>
          <a:prstGeom prst="rect">
            <a:avLst/>
          </a:prstGeom>
        </p:spPr>
        <p:txBody>
          <a:bodyPr/>
          <a:lstStyle/>
          <a:p>
            <a:r>
              <a:rPr lang="en-GB" b="1" noProof="0" dirty="0"/>
              <a:t>What is ‘software for beam dynamics’?</a:t>
            </a:r>
          </a:p>
        </p:txBody>
      </p:sp>
      <p:sp>
        <p:nvSpPr>
          <p:cNvPr id="281" name="Numéro de diapositive"/>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3</a:t>
            </a:fld>
            <a:endParaRPr lang="en-GB" noProof="0" dirty="0"/>
          </a:p>
        </p:txBody>
      </p:sp>
      <p:sp>
        <p:nvSpPr>
          <p:cNvPr id="282" name="CERN has a long tradition of powerful software tools for beam physics applications, e.g. within ABP:"/>
          <p:cNvSpPr txBox="1"/>
          <p:nvPr/>
        </p:nvSpPr>
        <p:spPr>
          <a:xfrm>
            <a:off x="410414" y="1108788"/>
            <a:ext cx="11371172" cy="3665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fontScale="85000" lnSpcReduction="10000"/>
          </a:bodyPr>
          <a:lstStyle/>
          <a:p>
            <a:pPr>
              <a:spcBef>
                <a:spcPts val="1000"/>
              </a:spcBef>
              <a:defRPr sz="2000">
                <a:solidFill>
                  <a:srgbClr val="2F2F2F"/>
                </a:solidFill>
              </a:defRPr>
            </a:pPr>
            <a:r>
              <a:rPr lang="en-GB" noProof="0" dirty="0">
                <a:latin typeface="Arial" panose="020B0604020202020204" pitchFamily="34" charset="0"/>
                <a:cs typeface="Arial" panose="020B0604020202020204" pitchFamily="34" charset="0"/>
              </a:rPr>
              <a:t>CERN has a </a:t>
            </a:r>
            <a:r>
              <a:rPr lang="en-GB" noProof="0" dirty="0">
                <a:solidFill>
                  <a:schemeClr val="accent1">
                    <a:satOff val="-51515"/>
                    <a:lumOff val="17156"/>
                  </a:schemeClr>
                </a:solidFill>
                <a:latin typeface="Arial" panose="020B0604020202020204" pitchFamily="34" charset="0"/>
                <a:cs typeface="Arial" panose="020B0604020202020204" pitchFamily="34" charset="0"/>
              </a:rPr>
              <a:t>long tradition</a:t>
            </a:r>
            <a:r>
              <a:rPr lang="en-GB" noProof="0" dirty="0">
                <a:latin typeface="Arial" panose="020B0604020202020204" pitchFamily="34" charset="0"/>
                <a:cs typeface="Arial" panose="020B0604020202020204" pitchFamily="34" charset="0"/>
              </a:rPr>
              <a:t> of powerful software tools for beam physics applications, typical examples (ABP):</a:t>
            </a:r>
          </a:p>
        </p:txBody>
      </p:sp>
      <p:grpSp>
        <p:nvGrpSpPr>
          <p:cNvPr id="286" name="Grouper"/>
          <p:cNvGrpSpPr/>
          <p:nvPr/>
        </p:nvGrpSpPr>
        <p:grpSpPr>
          <a:xfrm>
            <a:off x="407589" y="1575130"/>
            <a:ext cx="2658693" cy="2347075"/>
            <a:chOff x="0" y="0"/>
            <a:chExt cx="2658692" cy="2347073"/>
          </a:xfrm>
        </p:grpSpPr>
        <p:pic>
          <p:nvPicPr>
            <p:cNvPr id="283" name="Picture 5" descr="Picture 5"/>
            <p:cNvPicPr>
              <a:picLocks noChangeAspect="1"/>
            </p:cNvPicPr>
            <p:nvPr/>
          </p:nvPicPr>
          <p:blipFill>
            <a:blip r:embed="rId2"/>
            <a:srcRect l="12468" t="26458" r="6160" b="8868"/>
            <a:stretch>
              <a:fillRect/>
            </a:stretch>
          </p:blipFill>
          <p:spPr>
            <a:xfrm>
              <a:off x="13308" y="51674"/>
              <a:ext cx="2631916" cy="1962590"/>
            </a:xfrm>
            <a:prstGeom prst="rect">
              <a:avLst/>
            </a:prstGeom>
            <a:ln w="12700" cap="flat">
              <a:noFill/>
              <a:miter lim="400000"/>
            </a:ln>
            <a:effectLst/>
          </p:spPr>
        </p:pic>
        <p:sp>
          <p:nvSpPr>
            <p:cNvPr id="284" name="Lattice Design"/>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Lattice Design</a:t>
              </a:r>
            </a:p>
          </p:txBody>
        </p:sp>
        <p:sp>
          <p:nvSpPr>
            <p:cNvPr id="285" name="Rectangle"/>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290" name="Grouper"/>
          <p:cNvGrpSpPr/>
          <p:nvPr/>
        </p:nvGrpSpPr>
        <p:grpSpPr>
          <a:xfrm>
            <a:off x="3313632" y="1575130"/>
            <a:ext cx="2658694" cy="2347075"/>
            <a:chOff x="0" y="0"/>
            <a:chExt cx="2658692" cy="2347073"/>
          </a:xfrm>
        </p:grpSpPr>
        <p:pic>
          <p:nvPicPr>
            <p:cNvPr id="287" name="Picture 11" descr="Picture 11"/>
            <p:cNvPicPr>
              <a:picLocks noChangeAspect="1"/>
            </p:cNvPicPr>
            <p:nvPr/>
          </p:nvPicPr>
          <p:blipFill>
            <a:blip r:embed="rId3"/>
            <a:stretch>
              <a:fillRect/>
            </a:stretch>
          </p:blipFill>
          <p:spPr>
            <a:xfrm>
              <a:off x="4424" y="352814"/>
              <a:ext cx="2632076" cy="1360267"/>
            </a:xfrm>
            <a:prstGeom prst="rect">
              <a:avLst/>
            </a:prstGeom>
            <a:ln w="12700" cap="flat">
              <a:noFill/>
              <a:miter lim="400000"/>
            </a:ln>
            <a:effectLst/>
          </p:spPr>
        </p:pic>
        <p:sp>
          <p:nvSpPr>
            <p:cNvPr id="288" name="Optics (calculation &amp; design)"/>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Optics (calculation &amp; design)</a:t>
              </a:r>
            </a:p>
          </p:txBody>
        </p:sp>
        <p:sp>
          <p:nvSpPr>
            <p:cNvPr id="289" name="Rectangle"/>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9" name="Groupe 8">
            <a:extLst>
              <a:ext uri="{FF2B5EF4-FFF2-40B4-BE49-F238E27FC236}">
                <a16:creationId xmlns:a16="http://schemas.microsoft.com/office/drawing/2014/main" id="{83DAA83A-EC9C-E55D-02D1-CF0F2B73B61B}"/>
              </a:ext>
            </a:extLst>
          </p:cNvPr>
          <p:cNvGrpSpPr/>
          <p:nvPr/>
        </p:nvGrpSpPr>
        <p:grpSpPr>
          <a:xfrm>
            <a:off x="6219675" y="1575130"/>
            <a:ext cx="2658694" cy="2347075"/>
            <a:chOff x="6219675" y="1575130"/>
            <a:chExt cx="2658694" cy="2347075"/>
          </a:xfrm>
        </p:grpSpPr>
        <p:pic>
          <p:nvPicPr>
            <p:cNvPr id="5" name="Image 4">
              <a:extLst>
                <a:ext uri="{FF2B5EF4-FFF2-40B4-BE49-F238E27FC236}">
                  <a16:creationId xmlns:a16="http://schemas.microsoft.com/office/drawing/2014/main" id="{77E34AEF-E1B2-2B74-64B9-F2F82A1F3991}"/>
                </a:ext>
              </a:extLst>
            </p:cNvPr>
            <p:cNvPicPr>
              <a:picLocks noChangeAspect="1"/>
            </p:cNvPicPr>
            <p:nvPr/>
          </p:nvPicPr>
          <p:blipFill>
            <a:blip r:embed="rId4">
              <a:extLst>
                <a:ext uri="{28A0092B-C50C-407E-A947-70E740481C1C}">
                  <a14:useLocalDpi xmlns:a14="http://schemas.microsoft.com/office/drawing/2010/main" val="0"/>
                </a:ext>
              </a:extLst>
            </a:blip>
            <a:srcRect t="10304"/>
            <a:stretch/>
          </p:blipFill>
          <p:spPr>
            <a:xfrm>
              <a:off x="6297665" y="1709465"/>
              <a:ext cx="2554356" cy="1879931"/>
            </a:xfrm>
            <a:prstGeom prst="rect">
              <a:avLst/>
            </a:prstGeom>
          </p:spPr>
        </p:pic>
        <p:sp>
          <p:nvSpPr>
            <p:cNvPr id="292" name="Tracking (dynamic aperture)"/>
            <p:cNvSpPr/>
            <p:nvPr/>
          </p:nvSpPr>
          <p:spPr>
            <a:xfrm>
              <a:off x="6219675" y="3675984"/>
              <a:ext cx="2658694"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Tracking (dynamic aperture)</a:t>
              </a:r>
            </a:p>
          </p:txBody>
        </p:sp>
        <p:sp>
          <p:nvSpPr>
            <p:cNvPr id="293" name="Rectangle"/>
            <p:cNvSpPr/>
            <p:nvPr/>
          </p:nvSpPr>
          <p:spPr>
            <a:xfrm>
              <a:off x="6221599" y="1575130"/>
              <a:ext cx="2654845" cy="2065898"/>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298" name="Grouper"/>
          <p:cNvGrpSpPr/>
          <p:nvPr/>
        </p:nvGrpSpPr>
        <p:grpSpPr>
          <a:xfrm>
            <a:off x="9127644" y="1555810"/>
            <a:ext cx="2661193" cy="2366395"/>
            <a:chOff x="0" y="0"/>
            <a:chExt cx="2661192" cy="2366393"/>
          </a:xfrm>
        </p:grpSpPr>
        <p:sp>
          <p:nvSpPr>
            <p:cNvPr id="295" name="Collimation"/>
            <p:cNvSpPr/>
            <p:nvPr/>
          </p:nvSpPr>
          <p:spPr>
            <a:xfrm>
              <a:off x="2499" y="2120172"/>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Collimation</a:t>
              </a:r>
            </a:p>
          </p:txBody>
        </p:sp>
        <p:sp>
          <p:nvSpPr>
            <p:cNvPr id="296" name="Rectangle"/>
            <p:cNvSpPr/>
            <p:nvPr/>
          </p:nvSpPr>
          <p:spPr>
            <a:xfrm>
              <a:off x="0" y="19320"/>
              <a:ext cx="2654842"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pic>
          <p:nvPicPr>
            <p:cNvPr id="297" name="Picture 3" descr="Picture 3"/>
            <p:cNvPicPr>
              <a:picLocks noChangeAspect="1"/>
            </p:cNvPicPr>
            <p:nvPr/>
          </p:nvPicPr>
          <p:blipFill>
            <a:blip r:embed="rId5"/>
            <a:srcRect l="16534" t="10177" r="19099" b="10177"/>
            <a:stretch>
              <a:fillRect/>
            </a:stretch>
          </p:blipFill>
          <p:spPr>
            <a:xfrm>
              <a:off x="207397" y="0"/>
              <a:ext cx="2240231" cy="2078984"/>
            </a:xfrm>
            <a:prstGeom prst="rect">
              <a:avLst/>
            </a:prstGeom>
            <a:ln w="12700" cap="flat">
              <a:noFill/>
              <a:miter lim="400000"/>
            </a:ln>
            <a:effectLst/>
          </p:spPr>
        </p:pic>
      </p:grpSp>
      <p:grpSp>
        <p:nvGrpSpPr>
          <p:cNvPr id="302" name="Grouper"/>
          <p:cNvGrpSpPr/>
          <p:nvPr/>
        </p:nvGrpSpPr>
        <p:grpSpPr>
          <a:xfrm>
            <a:off x="359498" y="3980903"/>
            <a:ext cx="2754875" cy="2347075"/>
            <a:chOff x="0" y="0"/>
            <a:chExt cx="2754874" cy="2347073"/>
          </a:xfrm>
        </p:grpSpPr>
        <p:pic>
          <p:nvPicPr>
            <p:cNvPr id="299" name="Picture 15" descr="Picture 15"/>
            <p:cNvPicPr>
              <a:picLocks noChangeAspect="1"/>
            </p:cNvPicPr>
            <p:nvPr/>
          </p:nvPicPr>
          <p:blipFill>
            <a:blip r:embed="rId6"/>
            <a:stretch>
              <a:fillRect/>
            </a:stretch>
          </p:blipFill>
          <p:spPr>
            <a:xfrm>
              <a:off x="0" y="324903"/>
              <a:ext cx="2754874" cy="1499924"/>
            </a:xfrm>
            <a:prstGeom prst="rect">
              <a:avLst/>
            </a:prstGeom>
            <a:ln w="12700" cap="flat">
              <a:noFill/>
              <a:miter lim="400000"/>
            </a:ln>
            <a:effectLst/>
          </p:spPr>
        </p:pic>
        <p:sp>
          <p:nvSpPr>
            <p:cNvPr id="300" name="Rectangle"/>
            <p:cNvSpPr/>
            <p:nvPr/>
          </p:nvSpPr>
          <p:spPr>
            <a:xfrm>
              <a:off x="50015"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01" name="Impedances"/>
            <p:cNvSpPr/>
            <p:nvPr/>
          </p:nvSpPr>
          <p:spPr>
            <a:xfrm>
              <a:off x="48090" y="2100852"/>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Impedances</a:t>
              </a:r>
            </a:p>
          </p:txBody>
        </p:sp>
      </p:grpSp>
      <p:grpSp>
        <p:nvGrpSpPr>
          <p:cNvPr id="7" name="Groupe 6">
            <a:extLst>
              <a:ext uri="{FF2B5EF4-FFF2-40B4-BE49-F238E27FC236}">
                <a16:creationId xmlns:a16="http://schemas.microsoft.com/office/drawing/2014/main" id="{9EE256F3-BD7B-0226-1C0D-9EB6B7C34C6F}"/>
              </a:ext>
            </a:extLst>
          </p:cNvPr>
          <p:cNvGrpSpPr/>
          <p:nvPr/>
        </p:nvGrpSpPr>
        <p:grpSpPr>
          <a:xfrm>
            <a:off x="3313632" y="3922205"/>
            <a:ext cx="2658693" cy="2405773"/>
            <a:chOff x="3313632" y="3922205"/>
            <a:chExt cx="2658693" cy="2405773"/>
          </a:xfrm>
        </p:grpSpPr>
        <p:pic>
          <p:nvPicPr>
            <p:cNvPr id="291" name="Picture 12" descr="Picture 12"/>
            <p:cNvPicPr>
              <a:picLocks noChangeAspect="1"/>
            </p:cNvPicPr>
            <p:nvPr/>
          </p:nvPicPr>
          <p:blipFill>
            <a:blip r:embed="rId7"/>
            <a:stretch>
              <a:fillRect/>
            </a:stretch>
          </p:blipFill>
          <p:spPr>
            <a:xfrm>
              <a:off x="3416404" y="3922205"/>
              <a:ext cx="2504815" cy="2137644"/>
            </a:xfrm>
            <a:prstGeom prst="rect">
              <a:avLst/>
            </a:prstGeom>
            <a:ln w="12700" cap="flat">
              <a:noFill/>
              <a:miter lim="400000"/>
            </a:ln>
            <a:effectLst/>
          </p:spPr>
        </p:pic>
        <p:grpSp>
          <p:nvGrpSpPr>
            <p:cNvPr id="306" name="Grouper"/>
            <p:cNvGrpSpPr/>
            <p:nvPr/>
          </p:nvGrpSpPr>
          <p:grpSpPr>
            <a:xfrm>
              <a:off x="3313632" y="3980903"/>
              <a:ext cx="2658693" cy="2347075"/>
              <a:chOff x="0" y="0"/>
              <a:chExt cx="2658692" cy="2347073"/>
            </a:xfrm>
          </p:grpSpPr>
          <p:sp>
            <p:nvSpPr>
              <p:cNvPr id="303" name="Rectangle"/>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04" name="Beam-Beam Effects"/>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Beam-Beam Effects</a:t>
                </a:r>
              </a:p>
            </p:txBody>
          </p:sp>
        </p:grpSp>
      </p:grpSp>
      <p:grpSp>
        <p:nvGrpSpPr>
          <p:cNvPr id="8" name="Groupe 7">
            <a:extLst>
              <a:ext uri="{FF2B5EF4-FFF2-40B4-BE49-F238E27FC236}">
                <a16:creationId xmlns:a16="http://schemas.microsoft.com/office/drawing/2014/main" id="{CBB214C0-6261-539E-672D-E8AA117BDA8D}"/>
              </a:ext>
            </a:extLst>
          </p:cNvPr>
          <p:cNvGrpSpPr/>
          <p:nvPr/>
        </p:nvGrpSpPr>
        <p:grpSpPr>
          <a:xfrm>
            <a:off x="6219675" y="3980903"/>
            <a:ext cx="2658693" cy="2347075"/>
            <a:chOff x="6219675" y="3980903"/>
            <a:chExt cx="2658693" cy="2347075"/>
          </a:xfrm>
        </p:grpSpPr>
        <p:pic>
          <p:nvPicPr>
            <p:cNvPr id="6" name="Picture 5">
              <a:extLst>
                <a:ext uri="{FF2B5EF4-FFF2-40B4-BE49-F238E27FC236}">
                  <a16:creationId xmlns:a16="http://schemas.microsoft.com/office/drawing/2014/main" id="{C9843C06-A722-0DC4-B633-EC6C5B5B9C0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76094" y="4010627"/>
              <a:ext cx="2023161" cy="2023161"/>
            </a:xfrm>
            <a:prstGeom prst="rect">
              <a:avLst/>
            </a:prstGeom>
          </p:spPr>
        </p:pic>
        <p:sp>
          <p:nvSpPr>
            <p:cNvPr id="307" name="Rectangle"/>
            <p:cNvSpPr/>
            <p:nvPr/>
          </p:nvSpPr>
          <p:spPr>
            <a:xfrm>
              <a:off x="6221599" y="3980903"/>
              <a:ext cx="2654844" cy="2065898"/>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08" name="Space Charge"/>
            <p:cNvSpPr/>
            <p:nvPr/>
          </p:nvSpPr>
          <p:spPr>
            <a:xfrm>
              <a:off x="6219675" y="6081757"/>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Space Charge</a:t>
              </a:r>
            </a:p>
          </p:txBody>
        </p:sp>
      </p:grpSp>
      <p:grpSp>
        <p:nvGrpSpPr>
          <p:cNvPr id="316" name="Grouper"/>
          <p:cNvGrpSpPr/>
          <p:nvPr/>
        </p:nvGrpSpPr>
        <p:grpSpPr>
          <a:xfrm>
            <a:off x="9127644" y="3774474"/>
            <a:ext cx="2661193" cy="2553504"/>
            <a:chOff x="0" y="-1"/>
            <a:chExt cx="2661192" cy="2553502"/>
          </a:xfrm>
        </p:grpSpPr>
        <p:sp>
          <p:nvSpPr>
            <p:cNvPr id="311" name="Rectangle"/>
            <p:cNvSpPr/>
            <p:nvPr/>
          </p:nvSpPr>
          <p:spPr>
            <a:xfrm>
              <a:off x="0" y="206428"/>
              <a:ext cx="2654842"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12" name="Electron/Ion Cloud"/>
            <p:cNvSpPr/>
            <p:nvPr/>
          </p:nvSpPr>
          <p:spPr>
            <a:xfrm>
              <a:off x="2499" y="2307280"/>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Electron/Ion Cloud</a:t>
              </a:r>
            </a:p>
          </p:txBody>
        </p:sp>
        <p:grpSp>
          <p:nvGrpSpPr>
            <p:cNvPr id="315" name="Group 7"/>
            <p:cNvGrpSpPr/>
            <p:nvPr/>
          </p:nvGrpSpPr>
          <p:grpSpPr>
            <a:xfrm>
              <a:off x="75014" y="-1"/>
              <a:ext cx="2504813" cy="2257787"/>
              <a:chOff x="0" y="0"/>
              <a:chExt cx="2504812" cy="2257785"/>
            </a:xfrm>
          </p:grpSpPr>
          <p:pic>
            <p:nvPicPr>
              <p:cNvPr id="313" name="Picture 3" descr="Picture 3"/>
              <p:cNvPicPr>
                <a:picLocks noChangeAspect="1"/>
              </p:cNvPicPr>
              <p:nvPr/>
            </p:nvPicPr>
            <p:blipFill>
              <a:blip r:embed="rId9"/>
              <a:srcRect r="50654" b="25042"/>
              <a:stretch>
                <a:fillRect/>
              </a:stretch>
            </p:blipFill>
            <p:spPr>
              <a:xfrm>
                <a:off x="80282" y="-1"/>
                <a:ext cx="2424531" cy="1086128"/>
              </a:xfrm>
              <a:prstGeom prst="rect">
                <a:avLst/>
              </a:prstGeom>
              <a:ln w="12700" cap="flat">
                <a:noFill/>
                <a:miter lim="400000"/>
              </a:ln>
              <a:effectLst/>
            </p:spPr>
          </p:pic>
          <p:pic>
            <p:nvPicPr>
              <p:cNvPr id="314" name="Picture 6" descr="Picture 6"/>
              <p:cNvPicPr>
                <a:picLocks noChangeAspect="1"/>
              </p:cNvPicPr>
              <p:nvPr/>
            </p:nvPicPr>
            <p:blipFill>
              <a:blip r:embed="rId9"/>
              <a:srcRect l="49075" r="1578" b="13427"/>
              <a:stretch>
                <a:fillRect/>
              </a:stretch>
            </p:blipFill>
            <p:spPr>
              <a:xfrm>
                <a:off x="0" y="1003343"/>
                <a:ext cx="2424530" cy="1254443"/>
              </a:xfrm>
              <a:prstGeom prst="rect">
                <a:avLst/>
              </a:prstGeom>
              <a:ln w="12700" cap="flat">
                <a:noFill/>
                <a:miter lim="400000"/>
              </a:ln>
              <a:effectLst/>
            </p:spPr>
          </p:pic>
        </p:grpSp>
      </p:grpSp>
      <p:sp>
        <p:nvSpPr>
          <p:cNvPr id="317" name="MAD-X (2002)"/>
          <p:cNvSpPr txBox="1"/>
          <p:nvPr/>
        </p:nvSpPr>
        <p:spPr>
          <a:xfrm rot="21026669">
            <a:off x="291489" y="1634506"/>
            <a:ext cx="145666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MAD-X (2002)</a:t>
            </a:r>
          </a:p>
        </p:txBody>
      </p:sp>
      <p:sp>
        <p:nvSpPr>
          <p:cNvPr id="318" name="MAD-X (2002)"/>
          <p:cNvSpPr txBox="1"/>
          <p:nvPr/>
        </p:nvSpPr>
        <p:spPr>
          <a:xfrm rot="21026669">
            <a:off x="3165490" y="1639604"/>
            <a:ext cx="145666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MAD-X (2002)</a:t>
            </a:r>
          </a:p>
        </p:txBody>
      </p:sp>
      <p:sp>
        <p:nvSpPr>
          <p:cNvPr id="319" name="SixTrack (1990)"/>
          <p:cNvSpPr txBox="1"/>
          <p:nvPr/>
        </p:nvSpPr>
        <p:spPr>
          <a:xfrm rot="21026669">
            <a:off x="6047238" y="1636109"/>
            <a:ext cx="1592918"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err="1">
                <a:latin typeface="Arial" panose="020B0604020202020204" pitchFamily="34" charset="0"/>
                <a:cs typeface="Arial" panose="020B0604020202020204" pitchFamily="34" charset="0"/>
              </a:rPr>
              <a:t>SixTrack</a:t>
            </a:r>
            <a:r>
              <a:rPr lang="en-GB" b="0" noProof="0" dirty="0">
                <a:latin typeface="Arial" panose="020B0604020202020204" pitchFamily="34" charset="0"/>
                <a:cs typeface="Arial" panose="020B0604020202020204" pitchFamily="34" charset="0"/>
              </a:rPr>
              <a:t> (1990)</a:t>
            </a:r>
          </a:p>
        </p:txBody>
      </p:sp>
      <p:sp>
        <p:nvSpPr>
          <p:cNvPr id="320" name="SixTrack (1990)"/>
          <p:cNvSpPr txBox="1"/>
          <p:nvPr/>
        </p:nvSpPr>
        <p:spPr>
          <a:xfrm rot="21026669">
            <a:off x="8968123" y="1640618"/>
            <a:ext cx="1592918"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err="1">
                <a:latin typeface="Arial" panose="020B0604020202020204" pitchFamily="34" charset="0"/>
                <a:cs typeface="Arial" panose="020B0604020202020204" pitchFamily="34" charset="0"/>
              </a:rPr>
              <a:t>SixTrack</a:t>
            </a:r>
            <a:r>
              <a:rPr lang="en-GB" b="0" noProof="0" dirty="0">
                <a:latin typeface="Arial" panose="020B0604020202020204" pitchFamily="34" charset="0"/>
                <a:cs typeface="Arial" panose="020B0604020202020204" pitchFamily="34" charset="0"/>
              </a:rPr>
              <a:t> (1990)</a:t>
            </a:r>
          </a:p>
        </p:txBody>
      </p:sp>
      <p:sp>
        <p:nvSpPr>
          <p:cNvPr id="322" name="COMBI (2007)"/>
          <p:cNvSpPr txBox="1"/>
          <p:nvPr/>
        </p:nvSpPr>
        <p:spPr>
          <a:xfrm rot="21026669">
            <a:off x="3162792" y="4069388"/>
            <a:ext cx="1592918" cy="528794"/>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pPr algn="ctr"/>
            <a:r>
              <a:rPr lang="en-GB" b="0" noProof="0" dirty="0">
                <a:latin typeface="Arial" panose="020B0604020202020204" pitchFamily="34" charset="0"/>
                <a:cs typeface="Arial" panose="020B0604020202020204" pitchFamily="34" charset="0"/>
              </a:rPr>
              <a:t>COMBI (2007)</a:t>
            </a:r>
          </a:p>
          <a:p>
            <a:pPr algn="ctr"/>
            <a:r>
              <a:rPr lang="en-GB" b="0" dirty="0" err="1">
                <a:latin typeface="Arial" panose="020B0604020202020204" pitchFamily="34" charset="0"/>
                <a:cs typeface="Arial" panose="020B0604020202020204" pitchFamily="34" charset="0"/>
              </a:rPr>
              <a:t>SixTrack</a:t>
            </a:r>
            <a:r>
              <a:rPr lang="en-GB" b="0" dirty="0">
                <a:latin typeface="Arial" panose="020B0604020202020204" pitchFamily="34" charset="0"/>
                <a:cs typeface="Arial" panose="020B0604020202020204" pitchFamily="34" charset="0"/>
              </a:rPr>
              <a:t> (1990)</a:t>
            </a:r>
            <a:endParaRPr lang="en-GB" b="0" noProof="0" dirty="0">
              <a:latin typeface="Arial" panose="020B0604020202020204" pitchFamily="34" charset="0"/>
              <a:cs typeface="Arial" panose="020B0604020202020204" pitchFamily="34" charset="0"/>
            </a:endParaRPr>
          </a:p>
        </p:txBody>
      </p:sp>
      <p:sp>
        <p:nvSpPr>
          <p:cNvPr id="324" name="pyECLOUD (2015)"/>
          <p:cNvSpPr txBox="1"/>
          <p:nvPr/>
        </p:nvSpPr>
        <p:spPr>
          <a:xfrm rot="21026669">
            <a:off x="8991422" y="4078179"/>
            <a:ext cx="1865429"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err="1">
                <a:latin typeface="Arial" panose="020B0604020202020204" pitchFamily="34" charset="0"/>
                <a:cs typeface="Arial" panose="020B0604020202020204" pitchFamily="34" charset="0"/>
              </a:rPr>
              <a:t>pyECLOUD</a:t>
            </a:r>
            <a:r>
              <a:rPr lang="en-GB" b="0" noProof="0" dirty="0">
                <a:latin typeface="Arial" panose="020B0604020202020204" pitchFamily="34" charset="0"/>
                <a:cs typeface="Arial" panose="020B0604020202020204" pitchFamily="34" charset="0"/>
              </a:rPr>
              <a:t> (2015)</a:t>
            </a:r>
          </a:p>
        </p:txBody>
      </p:sp>
      <p:sp>
        <p:nvSpPr>
          <p:cNvPr id="2" name="COMBI (2007)">
            <a:extLst>
              <a:ext uri="{FF2B5EF4-FFF2-40B4-BE49-F238E27FC236}">
                <a16:creationId xmlns:a16="http://schemas.microsoft.com/office/drawing/2014/main" id="{69C60B8F-037F-DB86-4CDD-6115C8DF423D}"/>
              </a:ext>
            </a:extLst>
          </p:cNvPr>
          <p:cNvSpPr txBox="1"/>
          <p:nvPr/>
        </p:nvSpPr>
        <p:spPr>
          <a:xfrm rot="21026669">
            <a:off x="287624" y="4131046"/>
            <a:ext cx="2012905"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dirty="0" err="1">
                <a:latin typeface="Arial" panose="020B0604020202020204" pitchFamily="34" charset="0"/>
                <a:cs typeface="Arial" panose="020B0604020202020204" pitchFamily="34" charset="0"/>
              </a:rPr>
              <a:t>pyHEADTAIL</a:t>
            </a:r>
            <a:r>
              <a:rPr lang="en-GB" b="0" dirty="0">
                <a:latin typeface="Arial" panose="020B0604020202020204" pitchFamily="34" charset="0"/>
                <a:cs typeface="Arial" panose="020B0604020202020204" pitchFamily="34" charset="0"/>
              </a:rPr>
              <a:t> (2014)</a:t>
            </a:r>
            <a:endParaRPr lang="en-GB" b="0" noProof="0" dirty="0">
              <a:latin typeface="Arial" panose="020B0604020202020204" pitchFamily="34" charset="0"/>
              <a:cs typeface="Arial" panose="020B0604020202020204" pitchFamily="34" charset="0"/>
            </a:endParaRPr>
          </a:p>
        </p:txBody>
      </p:sp>
      <p:sp>
        <p:nvSpPr>
          <p:cNvPr id="3" name="pyECLOUD (2015)">
            <a:extLst>
              <a:ext uri="{FF2B5EF4-FFF2-40B4-BE49-F238E27FC236}">
                <a16:creationId xmlns:a16="http://schemas.microsoft.com/office/drawing/2014/main" id="{1BCB7128-56EC-480E-6213-A6783B9E833E}"/>
              </a:ext>
            </a:extLst>
          </p:cNvPr>
          <p:cNvSpPr txBox="1"/>
          <p:nvPr/>
        </p:nvSpPr>
        <p:spPr>
          <a:xfrm rot="21026669">
            <a:off x="6105707" y="4062244"/>
            <a:ext cx="1639405"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pPr algn="ctr"/>
            <a:r>
              <a:rPr lang="en-GB" b="0" dirty="0" err="1">
                <a:latin typeface="Arial" panose="020B0604020202020204" pitchFamily="34" charset="0"/>
                <a:cs typeface="Arial" panose="020B0604020202020204" pitchFamily="34" charset="0"/>
              </a:rPr>
              <a:t>pyORBIT</a:t>
            </a:r>
            <a:r>
              <a:rPr lang="en-GB" b="0" dirty="0">
                <a:latin typeface="Arial" panose="020B0604020202020204" pitchFamily="34" charset="0"/>
                <a:cs typeface="Arial" panose="020B0604020202020204" pitchFamily="34" charset="0"/>
              </a:rPr>
              <a:t> (2003)</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86"/>
                                        </p:tgtEl>
                                        <p:attrNameLst>
                                          <p:attrName>style.visibility</p:attrName>
                                        </p:attrNameLst>
                                      </p:cBhvr>
                                      <p:to>
                                        <p:strVal val="visible"/>
                                      </p:to>
                                    </p:set>
                                    <p:animEffect transition="in" filter="fade">
                                      <p:cBhvr>
                                        <p:cTn id="7" dur="500"/>
                                        <p:tgtEl>
                                          <p:spTgt spid="2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2" nodeType="clickEffect">
                                  <p:stCondLst>
                                    <p:cond delay="0"/>
                                  </p:stCondLst>
                                  <p:iterate>
                                    <p:tmAbs val="0"/>
                                  </p:iterate>
                                  <p:childTnLst>
                                    <p:set>
                                      <p:cBhvr>
                                        <p:cTn id="11" fill="hold"/>
                                        <p:tgtEl>
                                          <p:spTgt spid="290"/>
                                        </p:tgtEl>
                                        <p:attrNameLst>
                                          <p:attrName>style.visibility</p:attrName>
                                        </p:attrNameLst>
                                      </p:cBhvr>
                                      <p:to>
                                        <p:strVal val="visible"/>
                                      </p:to>
                                    </p:set>
                                    <p:animEffect transition="in" filter="fade">
                                      <p:cBhvr>
                                        <p:cTn id="12" dur="500"/>
                                        <p:tgtEl>
                                          <p:spTgt spid="29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4" nodeType="clickEffect">
                                  <p:stCondLst>
                                    <p:cond delay="0"/>
                                  </p:stCondLst>
                                  <p:iterate>
                                    <p:tmAbs val="0"/>
                                  </p:iterate>
                                  <p:childTnLst>
                                    <p:set>
                                      <p:cBhvr>
                                        <p:cTn id="21" fill="hold"/>
                                        <p:tgtEl>
                                          <p:spTgt spid="298"/>
                                        </p:tgtEl>
                                        <p:attrNameLst>
                                          <p:attrName>style.visibility</p:attrName>
                                        </p:attrNameLst>
                                      </p:cBhvr>
                                      <p:to>
                                        <p:strVal val="visible"/>
                                      </p:to>
                                    </p:set>
                                    <p:animEffect transition="in" filter="fade">
                                      <p:cBhvr>
                                        <p:cTn id="22" dur="500"/>
                                        <p:tgtEl>
                                          <p:spTgt spid="29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5" nodeType="clickEffect">
                                  <p:stCondLst>
                                    <p:cond delay="0"/>
                                  </p:stCondLst>
                                  <p:iterate>
                                    <p:tmAbs val="0"/>
                                  </p:iterate>
                                  <p:childTnLst>
                                    <p:set>
                                      <p:cBhvr>
                                        <p:cTn id="26" fill="hold"/>
                                        <p:tgtEl>
                                          <p:spTgt spid="302"/>
                                        </p:tgtEl>
                                        <p:attrNameLst>
                                          <p:attrName>style.visibility</p:attrName>
                                        </p:attrNameLst>
                                      </p:cBhvr>
                                      <p:to>
                                        <p:strVal val="visible"/>
                                      </p:to>
                                    </p:set>
                                    <p:animEffect transition="in" filter="fade">
                                      <p:cBhvr>
                                        <p:cTn id="27" dur="500"/>
                                        <p:tgtEl>
                                          <p:spTgt spid="30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fill="hold" grpId="8" nodeType="clickEffect">
                                  <p:stCondLst>
                                    <p:cond delay="0"/>
                                  </p:stCondLst>
                                  <p:iterate>
                                    <p:tmAbs val="0"/>
                                  </p:iterate>
                                  <p:childTnLst>
                                    <p:set>
                                      <p:cBhvr>
                                        <p:cTn id="41" fill="hold"/>
                                        <p:tgtEl>
                                          <p:spTgt spid="316"/>
                                        </p:tgtEl>
                                        <p:attrNameLst>
                                          <p:attrName>style.visibility</p:attrName>
                                        </p:attrNameLst>
                                      </p:cBhvr>
                                      <p:to>
                                        <p:strVal val="visible"/>
                                      </p:to>
                                    </p:set>
                                    <p:animEffect transition="in" filter="fade">
                                      <p:cBhvr>
                                        <p:cTn id="42" dur="500"/>
                                        <p:tgtEl>
                                          <p:spTgt spid="3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fill="hold" grpId="9" nodeType="clickEffect">
                                  <p:stCondLst>
                                    <p:cond delay="0"/>
                                  </p:stCondLst>
                                  <p:iterate>
                                    <p:tmAbs val="0"/>
                                  </p:iterate>
                                  <p:childTnLst>
                                    <p:set>
                                      <p:cBhvr>
                                        <p:cTn id="46" fill="hold"/>
                                        <p:tgtEl>
                                          <p:spTgt spid="317"/>
                                        </p:tgtEl>
                                        <p:attrNameLst>
                                          <p:attrName>style.visibility</p:attrName>
                                        </p:attrNameLst>
                                      </p:cBhvr>
                                      <p:to>
                                        <p:strVal val="visible"/>
                                      </p:to>
                                    </p:set>
                                    <p:animEffect transition="in" filter="fade">
                                      <p:cBhvr>
                                        <p:cTn id="47" dur="500"/>
                                        <p:tgtEl>
                                          <p:spTgt spid="31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fill="hold" grpId="10" nodeType="clickEffect">
                                  <p:stCondLst>
                                    <p:cond delay="0"/>
                                  </p:stCondLst>
                                  <p:iterate>
                                    <p:tmAbs val="0"/>
                                  </p:iterate>
                                  <p:childTnLst>
                                    <p:set>
                                      <p:cBhvr>
                                        <p:cTn id="51" fill="hold"/>
                                        <p:tgtEl>
                                          <p:spTgt spid="318"/>
                                        </p:tgtEl>
                                        <p:attrNameLst>
                                          <p:attrName>style.visibility</p:attrName>
                                        </p:attrNameLst>
                                      </p:cBhvr>
                                      <p:to>
                                        <p:strVal val="visible"/>
                                      </p:to>
                                    </p:set>
                                    <p:animEffect transition="in" filter="fade">
                                      <p:cBhvr>
                                        <p:cTn id="52" dur="500"/>
                                        <p:tgtEl>
                                          <p:spTgt spid="31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fill="hold" grpId="11" nodeType="clickEffect">
                                  <p:stCondLst>
                                    <p:cond delay="0"/>
                                  </p:stCondLst>
                                  <p:iterate>
                                    <p:tmAbs val="0"/>
                                  </p:iterate>
                                  <p:childTnLst>
                                    <p:set>
                                      <p:cBhvr>
                                        <p:cTn id="56" fill="hold"/>
                                        <p:tgtEl>
                                          <p:spTgt spid="319"/>
                                        </p:tgtEl>
                                        <p:attrNameLst>
                                          <p:attrName>style.visibility</p:attrName>
                                        </p:attrNameLst>
                                      </p:cBhvr>
                                      <p:to>
                                        <p:strVal val="visible"/>
                                      </p:to>
                                    </p:set>
                                    <p:animEffect transition="in" filter="fade">
                                      <p:cBhvr>
                                        <p:cTn id="57" dur="500"/>
                                        <p:tgtEl>
                                          <p:spTgt spid="319"/>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fill="hold" grpId="12" nodeType="clickEffect">
                                  <p:stCondLst>
                                    <p:cond delay="0"/>
                                  </p:stCondLst>
                                  <p:iterate>
                                    <p:tmAbs val="0"/>
                                  </p:iterate>
                                  <p:childTnLst>
                                    <p:set>
                                      <p:cBhvr>
                                        <p:cTn id="61" fill="hold"/>
                                        <p:tgtEl>
                                          <p:spTgt spid="320"/>
                                        </p:tgtEl>
                                        <p:attrNameLst>
                                          <p:attrName>style.visibility</p:attrName>
                                        </p:attrNameLst>
                                      </p:cBhvr>
                                      <p:to>
                                        <p:strVal val="visible"/>
                                      </p:to>
                                    </p:set>
                                    <p:animEffect transition="in" filter="fade">
                                      <p:cBhvr>
                                        <p:cTn id="62" dur="500"/>
                                        <p:tgtEl>
                                          <p:spTgt spid="32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fill="hold" grpId="0" nodeType="clickEffect">
                                  <p:stCondLst>
                                    <p:cond delay="0"/>
                                  </p:stCondLst>
                                  <p:iterate>
                                    <p:tmAbs val="0"/>
                                  </p:iterate>
                                  <p:childTnLst>
                                    <p:set>
                                      <p:cBhvr>
                                        <p:cTn id="66" fill="hold"/>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fill="hold" grpId="14" nodeType="clickEffect">
                                  <p:stCondLst>
                                    <p:cond delay="0"/>
                                  </p:stCondLst>
                                  <p:iterate>
                                    <p:tmAbs val="0"/>
                                  </p:iterate>
                                  <p:childTnLst>
                                    <p:set>
                                      <p:cBhvr>
                                        <p:cTn id="71" fill="hold"/>
                                        <p:tgtEl>
                                          <p:spTgt spid="322"/>
                                        </p:tgtEl>
                                        <p:attrNameLst>
                                          <p:attrName>style.visibility</p:attrName>
                                        </p:attrNameLst>
                                      </p:cBhvr>
                                      <p:to>
                                        <p:strVal val="visible"/>
                                      </p:to>
                                    </p:set>
                                    <p:animEffect transition="in" filter="fade">
                                      <p:cBhvr>
                                        <p:cTn id="72" dur="500"/>
                                        <p:tgtEl>
                                          <p:spTgt spid="3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fill="hold" grpId="0" nodeType="clickEffect">
                                  <p:stCondLst>
                                    <p:cond delay="0"/>
                                  </p:stCondLst>
                                  <p:iterate>
                                    <p:tmAbs val="0"/>
                                  </p:iterate>
                                  <p:childTnLst>
                                    <p:set>
                                      <p:cBhvr>
                                        <p:cTn id="76" fill="hold"/>
                                        <p:tgtEl>
                                          <p:spTgt spid="3"/>
                                        </p:tgtEl>
                                        <p:attrNameLst>
                                          <p:attrName>style.visibility</p:attrName>
                                        </p:attrNameLst>
                                      </p:cBhvr>
                                      <p:to>
                                        <p:strVal val="visible"/>
                                      </p:to>
                                    </p:set>
                                    <p:animEffect transition="in" filter="fade">
                                      <p:cBhvr>
                                        <p:cTn id="77" dur="500"/>
                                        <p:tgtEl>
                                          <p:spTgt spid="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fill="hold" grpId="16" nodeType="clickEffect">
                                  <p:stCondLst>
                                    <p:cond delay="0"/>
                                  </p:stCondLst>
                                  <p:iterate>
                                    <p:tmAbs val="0"/>
                                  </p:iterate>
                                  <p:childTnLst>
                                    <p:set>
                                      <p:cBhvr>
                                        <p:cTn id="81" fill="hold"/>
                                        <p:tgtEl>
                                          <p:spTgt spid="324"/>
                                        </p:tgtEl>
                                        <p:attrNameLst>
                                          <p:attrName>style.visibility</p:attrName>
                                        </p:attrNameLst>
                                      </p:cBhvr>
                                      <p:to>
                                        <p:strVal val="visible"/>
                                      </p:to>
                                    </p:set>
                                    <p:animEffect transition="in" filter="fade">
                                      <p:cBhvr>
                                        <p:cTn id="82" dur="500"/>
                                        <p:tgtEl>
                                          <p:spTgt spid="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 grpId="1" animBg="1" advAuto="0"/>
      <p:bldP spid="290" grpId="2" animBg="1" advAuto="0"/>
      <p:bldP spid="298" grpId="4" animBg="1" advAuto="0"/>
      <p:bldP spid="302" grpId="5" animBg="1" advAuto="0"/>
      <p:bldP spid="316" grpId="8" animBg="1" advAuto="0"/>
      <p:bldP spid="317" grpId="9" animBg="1" advAuto="0"/>
      <p:bldP spid="318" grpId="10" animBg="1" advAuto="0"/>
      <p:bldP spid="319" grpId="11" animBg="1" advAuto="0"/>
      <p:bldP spid="320" grpId="12" animBg="1" advAuto="0"/>
      <p:bldP spid="322" grpId="14" animBg="1" advAuto="0"/>
      <p:bldP spid="324" grpId="16" animBg="1" advAuto="0"/>
      <p:bldP spid="2" grpId="0" animBg="1" advAuto="0"/>
      <p:bldP spid="3"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However, problems that cannot be solved with legacy tools have started to emerge in recent years.…"/>
          <p:cNvSpPr txBox="1">
            <a:spLocks noGrp="1"/>
          </p:cNvSpPr>
          <p:nvPr>
            <p:ph type="body" idx="1"/>
          </p:nvPr>
        </p:nvSpPr>
        <p:spPr>
          <a:xfrm>
            <a:off x="407989" y="1235537"/>
            <a:ext cx="9299183" cy="4965239"/>
          </a:xfrm>
          <a:prstGeom prst="rect">
            <a:avLst/>
          </a:prstGeom>
        </p:spPr>
        <p:txBody>
          <a:bodyPr>
            <a:normAutofit fontScale="92500" lnSpcReduction="10000"/>
          </a:bodyPr>
          <a:lstStyle/>
          <a:p>
            <a:pPr defTabSz="731520">
              <a:spcBef>
                <a:spcPts val="800"/>
              </a:spcBef>
              <a:defRPr sz="1680"/>
            </a:pPr>
            <a:r>
              <a:rPr lang="en-GB" noProof="0" dirty="0">
                <a:solidFill>
                  <a:srgbClr val="000000"/>
                </a:solidFill>
              </a:rPr>
              <a:t>This configuration with legacy tools has several limitations:</a:t>
            </a:r>
            <a:endParaRPr lang="en-GB" b="1" noProof="0" dirty="0">
              <a:solidFill>
                <a:srgbClr val="000000"/>
              </a:solidFill>
            </a:endParaRPr>
          </a:p>
          <a:p>
            <a:pPr marL="168442" indent="-168442" defTabSz="731520">
              <a:lnSpc>
                <a:spcPct val="100000"/>
              </a:lnSpc>
              <a:spcBef>
                <a:spcPts val="800"/>
              </a:spcBef>
              <a:buClr>
                <a:schemeClr val="accent1">
                  <a:satOff val="-51515"/>
                  <a:lumOff val="17156"/>
                </a:schemeClr>
              </a:buClr>
              <a:buSzPct val="100000"/>
              <a:buChar char="–"/>
              <a:defRPr sz="1680" b="1"/>
            </a:pPr>
            <a:r>
              <a:rPr lang="en-GB" noProof="0" dirty="0">
                <a:solidFill>
                  <a:schemeClr val="accent1">
                    <a:satOff val="-51515"/>
                    <a:lumOff val="17156"/>
                  </a:schemeClr>
                </a:solidFill>
                <a:ea typeface="+mn-ea"/>
              </a:rPr>
              <a:t>Integration</a:t>
            </a:r>
            <a:r>
              <a:rPr lang="en-GB" noProof="0" dirty="0">
                <a:solidFill>
                  <a:schemeClr val="accent1">
                    <a:satOff val="-51515"/>
                    <a:lumOff val="17156"/>
                  </a:schemeClr>
                </a:solidFill>
              </a:rPr>
              <a:t> issues</a:t>
            </a:r>
            <a:endParaRPr lang="en-GB" noProof="0" dirty="0">
              <a:solidFill>
                <a:srgbClr val="000000"/>
              </a:solidFill>
            </a:endParaRPr>
          </a:p>
          <a:p>
            <a:pPr marL="473242" lvl="1" indent="-168442" defTabSz="731520">
              <a:lnSpc>
                <a:spcPct val="100000"/>
              </a:lnSpc>
              <a:spcBef>
                <a:spcPts val="800"/>
              </a:spcBef>
              <a:buChar char="–"/>
              <a:defRPr sz="1680"/>
            </a:pPr>
            <a:r>
              <a:rPr lang="en-GB" noProof="0" dirty="0">
                <a:solidFill>
                  <a:srgbClr val="000000"/>
                </a:solidFill>
              </a:rPr>
              <a:t>Present studies often require heterogeneous studies with interplay of optics, non-linear tracking, collective effects, collimation, etc.</a:t>
            </a:r>
          </a:p>
          <a:p>
            <a:pPr marL="473242" lvl="1" indent="-168442" defTabSz="731520">
              <a:lnSpc>
                <a:spcPct val="100000"/>
              </a:lnSpc>
              <a:spcBef>
                <a:spcPts val="800"/>
              </a:spcBef>
              <a:buChar char="–"/>
              <a:defRPr sz="1680"/>
            </a:pPr>
            <a:r>
              <a:rPr lang="en-GB" noProof="0" dirty="0">
                <a:solidFill>
                  <a:srgbClr val="000000"/>
                </a:solidFill>
              </a:rPr>
              <a:t>With legacy tools this means dealing with model translations, ad-hoc interfaces between codes, which is </a:t>
            </a:r>
            <a:r>
              <a:rPr lang="en-GB" noProof="0" dirty="0">
                <a:solidFill>
                  <a:schemeClr val="accent1">
                    <a:satOff val="-51515"/>
                    <a:lumOff val="17156"/>
                  </a:schemeClr>
                </a:solidFill>
              </a:rPr>
              <a:t>complicated, time-consuming, error prone, and slow.</a:t>
            </a:r>
          </a:p>
          <a:p>
            <a:pPr marL="168442" indent="-168442" defTabSz="731520">
              <a:lnSpc>
                <a:spcPct val="100000"/>
              </a:lnSpc>
              <a:spcBef>
                <a:spcPts val="800"/>
              </a:spcBef>
              <a:buChar char="–"/>
              <a:defRPr sz="1680" b="1">
                <a:solidFill>
                  <a:schemeClr val="accent1">
                    <a:satOff val="-51515"/>
                    <a:lumOff val="17156"/>
                  </a:schemeClr>
                </a:solidFill>
              </a:defRPr>
            </a:pPr>
            <a:r>
              <a:rPr lang="en-GB" noProof="0" dirty="0"/>
              <a:t>Extendibility</a:t>
            </a:r>
          </a:p>
          <a:p>
            <a:pPr marL="473242" lvl="1" indent="-168442" defTabSz="731520">
              <a:lnSpc>
                <a:spcPct val="100000"/>
              </a:lnSpc>
              <a:spcBef>
                <a:spcPts val="800"/>
              </a:spcBef>
              <a:buChar char="–"/>
              <a:defRPr sz="1680">
                <a:solidFill>
                  <a:srgbClr val="000000"/>
                </a:solidFill>
              </a:defRPr>
            </a:pPr>
            <a:r>
              <a:rPr lang="en-GB" noProof="0" dirty="0">
                <a:solidFill>
                  <a:schemeClr val="accent1">
                    <a:satOff val="-51515"/>
                    <a:lumOff val="17156"/>
                  </a:schemeClr>
                </a:solidFill>
              </a:rPr>
              <a:t>Very hard to extend legacy tools</a:t>
            </a:r>
            <a:r>
              <a:rPr lang="en-GB" noProof="0" dirty="0"/>
              <a:t> to present needs (notably FCC).</a:t>
            </a:r>
          </a:p>
          <a:p>
            <a:pPr marL="473242" lvl="1" indent="-168442" defTabSz="731520">
              <a:lnSpc>
                <a:spcPct val="100000"/>
              </a:lnSpc>
              <a:spcBef>
                <a:spcPts val="800"/>
              </a:spcBef>
              <a:buChar char="–"/>
              <a:defRPr sz="1680">
                <a:solidFill>
                  <a:srgbClr val="000000"/>
                </a:solidFill>
              </a:defRPr>
            </a:pPr>
            <a:r>
              <a:rPr lang="en-GB" noProof="0" dirty="0">
                <a:solidFill>
                  <a:schemeClr val="accent1">
                    <a:satOff val="-51515"/>
                    <a:lumOff val="17156"/>
                  </a:schemeClr>
                </a:solidFill>
              </a:rPr>
              <a:t>Many experts have left or retired</a:t>
            </a:r>
            <a:r>
              <a:rPr lang="en-GB" noProof="0" dirty="0"/>
              <a:t>; working on old Fortran code often difficult and not really appealing for young colleagues.</a:t>
            </a:r>
          </a:p>
          <a:p>
            <a:pPr marL="168442" indent="-168442" defTabSz="731520">
              <a:lnSpc>
                <a:spcPct val="100000"/>
              </a:lnSpc>
              <a:spcBef>
                <a:spcPts val="800"/>
              </a:spcBef>
              <a:buSzPct val="100000"/>
              <a:buChar char="–"/>
              <a:defRPr sz="1680" b="1">
                <a:solidFill>
                  <a:schemeClr val="accent1">
                    <a:satOff val="-51515"/>
                    <a:lumOff val="17156"/>
                  </a:schemeClr>
                </a:solidFill>
              </a:defRPr>
            </a:pPr>
            <a:r>
              <a:rPr lang="en-GB" noProof="0" dirty="0"/>
              <a:t>Outdated user interfaces – today users want Python</a:t>
            </a:r>
          </a:p>
          <a:p>
            <a:pPr marL="473242" lvl="1" indent="-168442" defTabSz="731520">
              <a:lnSpc>
                <a:spcPct val="100000"/>
              </a:lnSpc>
              <a:spcBef>
                <a:spcPts val="800"/>
              </a:spcBef>
              <a:buChar char="–"/>
              <a:defRPr sz="1680">
                <a:solidFill>
                  <a:srgbClr val="000000"/>
                </a:solidFill>
              </a:defRPr>
            </a:pPr>
            <a:r>
              <a:rPr lang="en-GB" noProof="0" dirty="0"/>
              <a:t>Python is a standard in scientific computing, especially among younger researchers.</a:t>
            </a:r>
            <a:endParaRPr lang="en-GB" noProof="0" dirty="0">
              <a:solidFill>
                <a:schemeClr val="accent1">
                  <a:satOff val="-51515"/>
                  <a:lumOff val="17156"/>
                </a:schemeClr>
              </a:solidFill>
            </a:endParaRPr>
          </a:p>
          <a:p>
            <a:pPr marL="473242" lvl="1" indent="-168442" defTabSz="731520">
              <a:lnSpc>
                <a:spcPct val="100000"/>
              </a:lnSpc>
              <a:spcBef>
                <a:spcPts val="800"/>
              </a:spcBef>
              <a:buChar char="–"/>
              <a:defRPr sz="1680">
                <a:solidFill>
                  <a:srgbClr val="000000"/>
                </a:solidFill>
              </a:defRPr>
            </a:pPr>
            <a:r>
              <a:rPr lang="en-GB" noProof="0" dirty="0"/>
              <a:t>Many high-quality tools are available in the Python ecosystem also due to ML boom. </a:t>
            </a:r>
            <a:r>
              <a:rPr lang="en-GB" noProof="0" dirty="0">
                <a:solidFill>
                  <a:schemeClr val="accent1">
                    <a:satOff val="-51515"/>
                    <a:lumOff val="17156"/>
                  </a:schemeClr>
                </a:solidFill>
              </a:rPr>
              <a:t>Maintaining custom tools for plotting, scripting, etc. wastes effort, increases complexity, and lowers quality.</a:t>
            </a:r>
          </a:p>
          <a:p>
            <a:pPr marL="168442" indent="-168442" defTabSz="731520">
              <a:lnSpc>
                <a:spcPct val="100000"/>
              </a:lnSpc>
              <a:spcBef>
                <a:spcPts val="800"/>
              </a:spcBef>
              <a:buSzPct val="100000"/>
              <a:buChar char="–"/>
              <a:defRPr sz="1680" b="1">
                <a:solidFill>
                  <a:schemeClr val="accent1">
                    <a:satOff val="-51515"/>
                    <a:lumOff val="17156"/>
                  </a:schemeClr>
                </a:solidFill>
              </a:defRPr>
            </a:pPr>
            <a:r>
              <a:rPr lang="en-GB" noProof="0" dirty="0"/>
              <a:t>Performance</a:t>
            </a:r>
            <a:endParaRPr lang="en-GB" b="0" noProof="0" dirty="0">
              <a:solidFill>
                <a:srgbClr val="000000"/>
              </a:solidFill>
            </a:endParaRPr>
          </a:p>
          <a:p>
            <a:pPr marL="473242" lvl="1" indent="-168442" defTabSz="731520">
              <a:lnSpc>
                <a:spcPct val="100000"/>
              </a:lnSpc>
              <a:spcBef>
                <a:spcPts val="800"/>
              </a:spcBef>
              <a:buClr>
                <a:srgbClr val="000000"/>
              </a:buClr>
              <a:buChar char="–"/>
              <a:defRPr sz="1680">
                <a:solidFill>
                  <a:schemeClr val="accent1">
                    <a:satOff val="-51515"/>
                    <a:lumOff val="17156"/>
                  </a:schemeClr>
                </a:solidFill>
              </a:defRPr>
            </a:pPr>
            <a:r>
              <a:rPr lang="en-GB" noProof="0" dirty="0"/>
              <a:t>GPU acceleration</a:t>
            </a:r>
            <a:r>
              <a:rPr lang="en-GB" noProof="0" dirty="0">
                <a:solidFill>
                  <a:srgbClr val="000000"/>
                </a:solidFill>
              </a:rPr>
              <a:t> is a must-have in many applications, but often infeasible to retrofit.</a:t>
            </a:r>
          </a:p>
        </p:txBody>
      </p:sp>
      <p:sp>
        <p:nvSpPr>
          <p:cNvPr id="327" name="Time to do better"/>
          <p:cNvSpPr txBox="1">
            <a:spLocks noGrp="1"/>
          </p:cNvSpPr>
          <p:nvPr>
            <p:ph type="title"/>
          </p:nvPr>
        </p:nvSpPr>
        <p:spPr>
          <a:prstGeom prst="rect">
            <a:avLst/>
          </a:prstGeom>
        </p:spPr>
        <p:txBody>
          <a:bodyPr/>
          <a:lstStyle/>
          <a:p>
            <a:r>
              <a:rPr lang="en-GB" b="1" noProof="0" dirty="0"/>
              <a:t>Need to do better</a:t>
            </a:r>
          </a:p>
        </p:txBody>
      </p:sp>
      <p:sp>
        <p:nvSpPr>
          <p:cNvPr id="328" name="Numéro de diapositive"/>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4</a:t>
            </a:fld>
            <a:endParaRPr lang="en-GB" noProof="0" dirty="0"/>
          </a:p>
        </p:txBody>
      </p:sp>
      <p:pic>
        <p:nvPicPr>
          <p:cNvPr id="329" name="vidéo-collée.png" descr="vidéo-collée.png"/>
          <p:cNvPicPr>
            <a:picLocks noChangeAspect="1"/>
          </p:cNvPicPr>
          <p:nvPr/>
        </p:nvPicPr>
        <p:blipFill>
          <a:blip r:embed="rId3"/>
          <a:stretch>
            <a:fillRect/>
          </a:stretch>
        </p:blipFill>
        <p:spPr>
          <a:xfrm>
            <a:off x="9714739" y="3071189"/>
            <a:ext cx="2298868" cy="1293935"/>
          </a:xfrm>
          <a:prstGeom prst="rect">
            <a:avLst/>
          </a:prstGeom>
          <a:ln w="12700">
            <a:miter lim="400000"/>
          </a:ln>
        </p:spPr>
      </p:pic>
      <p:pic>
        <p:nvPicPr>
          <p:cNvPr id="330" name="vidéo-collée.png" descr="vidéo-collée.png"/>
          <p:cNvPicPr>
            <a:picLocks noChangeAspect="1"/>
          </p:cNvPicPr>
          <p:nvPr/>
        </p:nvPicPr>
        <p:blipFill>
          <a:blip r:embed="rId4"/>
          <a:srcRect l="43080" t="6" r="1837" b="390"/>
          <a:stretch>
            <a:fillRect/>
          </a:stretch>
        </p:blipFill>
        <p:spPr>
          <a:xfrm>
            <a:off x="9893400" y="4742065"/>
            <a:ext cx="1703703" cy="1361684"/>
          </a:xfrm>
          <a:custGeom>
            <a:avLst/>
            <a:gdLst/>
            <a:ahLst/>
            <a:cxnLst>
              <a:cxn ang="0">
                <a:pos x="wd2" y="hd2"/>
              </a:cxn>
              <a:cxn ang="5400000">
                <a:pos x="wd2" y="hd2"/>
              </a:cxn>
              <a:cxn ang="10800000">
                <a:pos x="wd2" y="hd2"/>
              </a:cxn>
              <a:cxn ang="16200000">
                <a:pos x="wd2" y="hd2"/>
              </a:cxn>
            </a:cxnLst>
            <a:rect l="0" t="0" r="r" b="b"/>
            <a:pathLst>
              <a:path w="21578" h="21595" extrusionOk="0">
                <a:moveTo>
                  <a:pt x="13436" y="0"/>
                </a:moveTo>
                <a:cubicBezTo>
                  <a:pt x="13292" y="-1"/>
                  <a:pt x="13163" y="23"/>
                  <a:pt x="13150" y="50"/>
                </a:cubicBezTo>
                <a:cubicBezTo>
                  <a:pt x="13137" y="77"/>
                  <a:pt x="13047" y="161"/>
                  <a:pt x="12949" y="245"/>
                </a:cubicBezTo>
                <a:cubicBezTo>
                  <a:pt x="12800" y="373"/>
                  <a:pt x="12757" y="395"/>
                  <a:pt x="12682" y="352"/>
                </a:cubicBezTo>
                <a:cubicBezTo>
                  <a:pt x="12568" y="287"/>
                  <a:pt x="12457" y="357"/>
                  <a:pt x="12024" y="780"/>
                </a:cubicBezTo>
                <a:cubicBezTo>
                  <a:pt x="11846" y="954"/>
                  <a:pt x="11603" y="1192"/>
                  <a:pt x="11481" y="1309"/>
                </a:cubicBezTo>
                <a:cubicBezTo>
                  <a:pt x="11290" y="1491"/>
                  <a:pt x="11255" y="1545"/>
                  <a:pt x="11245" y="1699"/>
                </a:cubicBezTo>
                <a:cubicBezTo>
                  <a:pt x="11231" y="1904"/>
                  <a:pt x="11394" y="1734"/>
                  <a:pt x="8917" y="4116"/>
                </a:cubicBezTo>
                <a:cubicBezTo>
                  <a:pt x="8146" y="4858"/>
                  <a:pt x="7151" y="5818"/>
                  <a:pt x="6706" y="6250"/>
                </a:cubicBezTo>
                <a:cubicBezTo>
                  <a:pt x="6260" y="6681"/>
                  <a:pt x="5836" y="7095"/>
                  <a:pt x="5766" y="7162"/>
                </a:cubicBezTo>
                <a:cubicBezTo>
                  <a:pt x="5695" y="7230"/>
                  <a:pt x="5470" y="7447"/>
                  <a:pt x="5263" y="7647"/>
                </a:cubicBezTo>
                <a:cubicBezTo>
                  <a:pt x="5056" y="7848"/>
                  <a:pt x="4774" y="8121"/>
                  <a:pt x="4640" y="8251"/>
                </a:cubicBezTo>
                <a:cubicBezTo>
                  <a:pt x="4094" y="8778"/>
                  <a:pt x="3890" y="8970"/>
                  <a:pt x="3579" y="9271"/>
                </a:cubicBezTo>
                <a:cubicBezTo>
                  <a:pt x="3089" y="9745"/>
                  <a:pt x="3118" y="9726"/>
                  <a:pt x="3021" y="9661"/>
                </a:cubicBezTo>
                <a:cubicBezTo>
                  <a:pt x="2915" y="9590"/>
                  <a:pt x="2799" y="9624"/>
                  <a:pt x="2664" y="9768"/>
                </a:cubicBezTo>
                <a:cubicBezTo>
                  <a:pt x="2607" y="9830"/>
                  <a:pt x="2437" y="10004"/>
                  <a:pt x="2282" y="10152"/>
                </a:cubicBezTo>
                <a:cubicBezTo>
                  <a:pt x="2128" y="10301"/>
                  <a:pt x="1965" y="10458"/>
                  <a:pt x="1925" y="10498"/>
                </a:cubicBezTo>
                <a:cubicBezTo>
                  <a:pt x="1886" y="10539"/>
                  <a:pt x="1731" y="10690"/>
                  <a:pt x="1578" y="10838"/>
                </a:cubicBezTo>
                <a:cubicBezTo>
                  <a:pt x="1317" y="11091"/>
                  <a:pt x="1298" y="11118"/>
                  <a:pt x="1297" y="11304"/>
                </a:cubicBezTo>
                <a:cubicBezTo>
                  <a:pt x="1296" y="11489"/>
                  <a:pt x="1281" y="11515"/>
                  <a:pt x="1041" y="11745"/>
                </a:cubicBezTo>
                <a:cubicBezTo>
                  <a:pt x="899" y="11879"/>
                  <a:pt x="608" y="12166"/>
                  <a:pt x="392" y="12380"/>
                </a:cubicBezTo>
                <a:lnTo>
                  <a:pt x="0" y="12770"/>
                </a:lnTo>
                <a:lnTo>
                  <a:pt x="25" y="13186"/>
                </a:lnTo>
                <a:cubicBezTo>
                  <a:pt x="40" y="13416"/>
                  <a:pt x="61" y="13620"/>
                  <a:pt x="70" y="13639"/>
                </a:cubicBezTo>
                <a:cubicBezTo>
                  <a:pt x="80" y="13658"/>
                  <a:pt x="293" y="13879"/>
                  <a:pt x="543" y="14124"/>
                </a:cubicBezTo>
                <a:cubicBezTo>
                  <a:pt x="974" y="14546"/>
                  <a:pt x="1139" y="14647"/>
                  <a:pt x="1201" y="14520"/>
                </a:cubicBezTo>
                <a:cubicBezTo>
                  <a:pt x="1254" y="14414"/>
                  <a:pt x="1376" y="14485"/>
                  <a:pt x="1789" y="14885"/>
                </a:cubicBezTo>
                <a:cubicBezTo>
                  <a:pt x="2026" y="15115"/>
                  <a:pt x="2457" y="15528"/>
                  <a:pt x="2745" y="15804"/>
                </a:cubicBezTo>
                <a:cubicBezTo>
                  <a:pt x="3032" y="16080"/>
                  <a:pt x="3436" y="16475"/>
                  <a:pt x="3644" y="16679"/>
                </a:cubicBezTo>
                <a:cubicBezTo>
                  <a:pt x="3852" y="16883"/>
                  <a:pt x="4156" y="17178"/>
                  <a:pt x="4318" y="17334"/>
                </a:cubicBezTo>
                <a:cubicBezTo>
                  <a:pt x="4479" y="17489"/>
                  <a:pt x="4805" y="17798"/>
                  <a:pt x="5042" y="18026"/>
                </a:cubicBezTo>
                <a:cubicBezTo>
                  <a:pt x="5279" y="18254"/>
                  <a:pt x="5702" y="18663"/>
                  <a:pt x="5982" y="18933"/>
                </a:cubicBezTo>
                <a:cubicBezTo>
                  <a:pt x="6262" y="19202"/>
                  <a:pt x="6637" y="19563"/>
                  <a:pt x="6816" y="19732"/>
                </a:cubicBezTo>
                <a:lnTo>
                  <a:pt x="7143" y="20034"/>
                </a:lnTo>
                <a:lnTo>
                  <a:pt x="7123" y="20273"/>
                </a:lnTo>
                <a:cubicBezTo>
                  <a:pt x="7107" y="20507"/>
                  <a:pt x="7111" y="20510"/>
                  <a:pt x="7314" y="20714"/>
                </a:cubicBezTo>
                <a:cubicBezTo>
                  <a:pt x="7906" y="21308"/>
                  <a:pt x="8178" y="21559"/>
                  <a:pt x="8249" y="21582"/>
                </a:cubicBezTo>
                <a:cubicBezTo>
                  <a:pt x="8292" y="21597"/>
                  <a:pt x="8384" y="21599"/>
                  <a:pt x="8455" y="21589"/>
                </a:cubicBezTo>
                <a:cubicBezTo>
                  <a:pt x="8593" y="21569"/>
                  <a:pt x="8657" y="21500"/>
                  <a:pt x="9701" y="20305"/>
                </a:cubicBezTo>
                <a:cubicBezTo>
                  <a:pt x="10019" y="19940"/>
                  <a:pt x="10402" y="19510"/>
                  <a:pt x="10546" y="19348"/>
                </a:cubicBezTo>
                <a:cubicBezTo>
                  <a:pt x="10823" y="19037"/>
                  <a:pt x="12508" y="17113"/>
                  <a:pt x="12541" y="17069"/>
                </a:cubicBezTo>
                <a:cubicBezTo>
                  <a:pt x="12552" y="17055"/>
                  <a:pt x="12748" y="16835"/>
                  <a:pt x="12974" y="16578"/>
                </a:cubicBezTo>
                <a:cubicBezTo>
                  <a:pt x="13200" y="16322"/>
                  <a:pt x="13465" y="16023"/>
                  <a:pt x="13562" y="15911"/>
                </a:cubicBezTo>
                <a:cubicBezTo>
                  <a:pt x="13659" y="15800"/>
                  <a:pt x="13785" y="15654"/>
                  <a:pt x="13843" y="15590"/>
                </a:cubicBezTo>
                <a:cubicBezTo>
                  <a:pt x="13927" y="15498"/>
                  <a:pt x="13949" y="15425"/>
                  <a:pt x="13959" y="15232"/>
                </a:cubicBezTo>
                <a:cubicBezTo>
                  <a:pt x="13966" y="15097"/>
                  <a:pt x="13992" y="14963"/>
                  <a:pt x="14014" y="14936"/>
                </a:cubicBezTo>
                <a:cubicBezTo>
                  <a:pt x="14036" y="14909"/>
                  <a:pt x="14236" y="14676"/>
                  <a:pt x="14462" y="14420"/>
                </a:cubicBezTo>
                <a:cubicBezTo>
                  <a:pt x="14688" y="14163"/>
                  <a:pt x="14883" y="13942"/>
                  <a:pt x="14894" y="13929"/>
                </a:cubicBezTo>
                <a:cubicBezTo>
                  <a:pt x="14905" y="13915"/>
                  <a:pt x="15081" y="13717"/>
                  <a:pt x="15286" y="13488"/>
                </a:cubicBezTo>
                <a:cubicBezTo>
                  <a:pt x="15771" y="12945"/>
                  <a:pt x="16072" y="12602"/>
                  <a:pt x="16633" y="11959"/>
                </a:cubicBezTo>
                <a:cubicBezTo>
                  <a:pt x="16777" y="11793"/>
                  <a:pt x="16795" y="11784"/>
                  <a:pt x="16889" y="11845"/>
                </a:cubicBezTo>
                <a:cubicBezTo>
                  <a:pt x="17034" y="11939"/>
                  <a:pt x="17077" y="11905"/>
                  <a:pt x="17734" y="11140"/>
                </a:cubicBezTo>
                <a:cubicBezTo>
                  <a:pt x="17863" y="10990"/>
                  <a:pt x="18068" y="10757"/>
                  <a:pt x="18186" y="10624"/>
                </a:cubicBezTo>
                <a:cubicBezTo>
                  <a:pt x="18305" y="10491"/>
                  <a:pt x="18495" y="10270"/>
                  <a:pt x="18614" y="10133"/>
                </a:cubicBezTo>
                <a:cubicBezTo>
                  <a:pt x="18732" y="9996"/>
                  <a:pt x="19034" y="9649"/>
                  <a:pt x="19282" y="9365"/>
                </a:cubicBezTo>
                <a:cubicBezTo>
                  <a:pt x="19530" y="9082"/>
                  <a:pt x="19818" y="8753"/>
                  <a:pt x="19926" y="8629"/>
                </a:cubicBezTo>
                <a:cubicBezTo>
                  <a:pt x="20661" y="7785"/>
                  <a:pt x="21166" y="7206"/>
                  <a:pt x="21308" y="7043"/>
                </a:cubicBezTo>
                <a:cubicBezTo>
                  <a:pt x="21399" y="6938"/>
                  <a:pt x="21489" y="6787"/>
                  <a:pt x="21509" y="6703"/>
                </a:cubicBezTo>
                <a:cubicBezTo>
                  <a:pt x="21572" y="6444"/>
                  <a:pt x="21600" y="6037"/>
                  <a:pt x="21559" y="5941"/>
                </a:cubicBezTo>
                <a:cubicBezTo>
                  <a:pt x="21538" y="5891"/>
                  <a:pt x="21329" y="5710"/>
                  <a:pt x="21097" y="5538"/>
                </a:cubicBezTo>
                <a:cubicBezTo>
                  <a:pt x="20864" y="5367"/>
                  <a:pt x="19921" y="4664"/>
                  <a:pt x="19006" y="3978"/>
                </a:cubicBezTo>
                <a:cubicBezTo>
                  <a:pt x="18090" y="3291"/>
                  <a:pt x="17282" y="2684"/>
                  <a:pt x="17206" y="2631"/>
                </a:cubicBezTo>
                <a:cubicBezTo>
                  <a:pt x="17131" y="2578"/>
                  <a:pt x="17022" y="2493"/>
                  <a:pt x="16965" y="2442"/>
                </a:cubicBezTo>
                <a:cubicBezTo>
                  <a:pt x="16908" y="2391"/>
                  <a:pt x="16855" y="2354"/>
                  <a:pt x="16844" y="2354"/>
                </a:cubicBezTo>
                <a:cubicBezTo>
                  <a:pt x="16834" y="2354"/>
                  <a:pt x="16580" y="2169"/>
                  <a:pt x="16281" y="1945"/>
                </a:cubicBezTo>
                <a:cubicBezTo>
                  <a:pt x="15211" y="1139"/>
                  <a:pt x="14366" y="510"/>
                  <a:pt x="14326" y="491"/>
                </a:cubicBezTo>
                <a:cubicBezTo>
                  <a:pt x="14304" y="480"/>
                  <a:pt x="14215" y="410"/>
                  <a:pt x="14125" y="333"/>
                </a:cubicBezTo>
                <a:cubicBezTo>
                  <a:pt x="14035" y="256"/>
                  <a:pt x="13946" y="195"/>
                  <a:pt x="13929" y="195"/>
                </a:cubicBezTo>
                <a:cubicBezTo>
                  <a:pt x="13911" y="194"/>
                  <a:pt x="13852" y="147"/>
                  <a:pt x="13798" y="94"/>
                </a:cubicBezTo>
                <a:cubicBezTo>
                  <a:pt x="13723" y="21"/>
                  <a:pt x="13636" y="0"/>
                  <a:pt x="13436" y="0"/>
                </a:cubicBezTo>
                <a:close/>
                <a:moveTo>
                  <a:pt x="10651" y="3348"/>
                </a:moveTo>
                <a:cubicBezTo>
                  <a:pt x="10737" y="3349"/>
                  <a:pt x="10794" y="3391"/>
                  <a:pt x="10737" y="3436"/>
                </a:cubicBezTo>
                <a:cubicBezTo>
                  <a:pt x="10670" y="3489"/>
                  <a:pt x="10578" y="3489"/>
                  <a:pt x="10511" y="3436"/>
                </a:cubicBezTo>
                <a:cubicBezTo>
                  <a:pt x="10472" y="3405"/>
                  <a:pt x="10483" y="3390"/>
                  <a:pt x="10556" y="3367"/>
                </a:cubicBezTo>
                <a:cubicBezTo>
                  <a:pt x="10588" y="3357"/>
                  <a:pt x="10623" y="3348"/>
                  <a:pt x="10651" y="3348"/>
                </a:cubicBezTo>
                <a:close/>
                <a:moveTo>
                  <a:pt x="1523" y="6401"/>
                </a:moveTo>
                <a:cubicBezTo>
                  <a:pt x="1510" y="6429"/>
                  <a:pt x="1477" y="6476"/>
                  <a:pt x="1428" y="6533"/>
                </a:cubicBezTo>
                <a:lnTo>
                  <a:pt x="1518" y="6451"/>
                </a:lnTo>
                <a:lnTo>
                  <a:pt x="1523" y="6401"/>
                </a:lnTo>
                <a:close/>
                <a:moveTo>
                  <a:pt x="18005" y="9271"/>
                </a:moveTo>
                <a:cubicBezTo>
                  <a:pt x="18081" y="9271"/>
                  <a:pt x="18153" y="9294"/>
                  <a:pt x="18166" y="9321"/>
                </a:cubicBezTo>
                <a:cubicBezTo>
                  <a:pt x="18181" y="9350"/>
                  <a:pt x="18132" y="9365"/>
                  <a:pt x="18051" y="9365"/>
                </a:cubicBezTo>
                <a:cubicBezTo>
                  <a:pt x="17975" y="9365"/>
                  <a:pt x="17903" y="9348"/>
                  <a:pt x="17890" y="9321"/>
                </a:cubicBezTo>
                <a:cubicBezTo>
                  <a:pt x="17875" y="9292"/>
                  <a:pt x="17924" y="9271"/>
                  <a:pt x="18005" y="9271"/>
                </a:cubicBezTo>
                <a:close/>
                <a:moveTo>
                  <a:pt x="4348" y="9466"/>
                </a:moveTo>
                <a:cubicBezTo>
                  <a:pt x="4451" y="9465"/>
                  <a:pt x="4479" y="9486"/>
                  <a:pt x="4469" y="9554"/>
                </a:cubicBezTo>
                <a:cubicBezTo>
                  <a:pt x="4453" y="9656"/>
                  <a:pt x="4182" y="9702"/>
                  <a:pt x="4137" y="9611"/>
                </a:cubicBezTo>
                <a:cubicBezTo>
                  <a:pt x="4098" y="9532"/>
                  <a:pt x="4192" y="9467"/>
                  <a:pt x="4348" y="9466"/>
                </a:cubicBezTo>
                <a:close/>
                <a:moveTo>
                  <a:pt x="915" y="13047"/>
                </a:moveTo>
                <a:cubicBezTo>
                  <a:pt x="958" y="13047"/>
                  <a:pt x="978" y="13071"/>
                  <a:pt x="965" y="13098"/>
                </a:cubicBezTo>
                <a:cubicBezTo>
                  <a:pt x="952" y="13125"/>
                  <a:pt x="908" y="13142"/>
                  <a:pt x="865" y="13142"/>
                </a:cubicBezTo>
                <a:cubicBezTo>
                  <a:pt x="821" y="13142"/>
                  <a:pt x="796" y="13125"/>
                  <a:pt x="809" y="13098"/>
                </a:cubicBezTo>
                <a:cubicBezTo>
                  <a:pt x="823" y="13071"/>
                  <a:pt x="872" y="13047"/>
                  <a:pt x="915" y="13047"/>
                </a:cubicBezTo>
                <a:close/>
                <a:moveTo>
                  <a:pt x="11843" y="16188"/>
                </a:moveTo>
                <a:cubicBezTo>
                  <a:pt x="11876" y="16188"/>
                  <a:pt x="11937" y="16218"/>
                  <a:pt x="11978" y="16257"/>
                </a:cubicBezTo>
                <a:cubicBezTo>
                  <a:pt x="12044" y="16320"/>
                  <a:pt x="12044" y="16341"/>
                  <a:pt x="11994" y="16383"/>
                </a:cubicBezTo>
                <a:cubicBezTo>
                  <a:pt x="11961" y="16410"/>
                  <a:pt x="11901" y="16429"/>
                  <a:pt x="11858" y="16427"/>
                </a:cubicBezTo>
                <a:cubicBezTo>
                  <a:pt x="11764" y="16424"/>
                  <a:pt x="11601" y="16333"/>
                  <a:pt x="11601" y="16283"/>
                </a:cubicBezTo>
                <a:cubicBezTo>
                  <a:pt x="11601" y="16244"/>
                  <a:pt x="11744" y="16189"/>
                  <a:pt x="11843" y="16188"/>
                </a:cubicBezTo>
                <a:close/>
                <a:moveTo>
                  <a:pt x="8304" y="20273"/>
                </a:moveTo>
                <a:cubicBezTo>
                  <a:pt x="8331" y="20260"/>
                  <a:pt x="8373" y="20260"/>
                  <a:pt x="8399" y="20273"/>
                </a:cubicBezTo>
                <a:cubicBezTo>
                  <a:pt x="8426" y="20287"/>
                  <a:pt x="8408" y="20298"/>
                  <a:pt x="8354" y="20298"/>
                </a:cubicBezTo>
                <a:cubicBezTo>
                  <a:pt x="8300" y="20298"/>
                  <a:pt x="8277" y="20287"/>
                  <a:pt x="8304" y="20273"/>
                </a:cubicBezTo>
                <a:close/>
              </a:path>
            </a:pathLst>
          </a:custGeom>
          <a:ln w="12700">
            <a:miter lim="400000"/>
          </a:ln>
        </p:spPr>
      </p:pic>
      <p:sp>
        <p:nvSpPr>
          <p:cNvPr id="331" name="Pièce de puzzle"/>
          <p:cNvSpPr/>
          <p:nvPr/>
        </p:nvSpPr>
        <p:spPr>
          <a:xfrm rot="6430114">
            <a:off x="10339898" y="1427794"/>
            <a:ext cx="1046642" cy="1050402"/>
          </a:xfrm>
          <a:custGeom>
            <a:avLst/>
            <a:gdLst/>
            <a:ahLst/>
            <a:cxnLst>
              <a:cxn ang="0">
                <a:pos x="wd2" y="hd2"/>
              </a:cxn>
              <a:cxn ang="5400000">
                <a:pos x="wd2" y="hd2"/>
              </a:cxn>
              <a:cxn ang="10800000">
                <a:pos x="wd2" y="hd2"/>
              </a:cxn>
              <a:cxn ang="16200000">
                <a:pos x="wd2" y="hd2"/>
              </a:cxn>
            </a:cxnLst>
            <a:rect l="0" t="0" r="r" b="b"/>
            <a:pathLst>
              <a:path w="21600" h="21600" extrusionOk="0">
                <a:moveTo>
                  <a:pt x="559" y="0"/>
                </a:moveTo>
                <a:cubicBezTo>
                  <a:pt x="251" y="0"/>
                  <a:pt x="0" y="250"/>
                  <a:pt x="0" y="557"/>
                </a:cubicBezTo>
                <a:lnTo>
                  <a:pt x="0" y="15411"/>
                </a:lnTo>
                <a:cubicBezTo>
                  <a:pt x="0" y="15717"/>
                  <a:pt x="251" y="15967"/>
                  <a:pt x="559" y="15967"/>
                </a:cubicBezTo>
                <a:lnTo>
                  <a:pt x="5699" y="15967"/>
                </a:lnTo>
                <a:cubicBezTo>
                  <a:pt x="6442" y="16247"/>
                  <a:pt x="6547" y="16971"/>
                  <a:pt x="6547" y="16971"/>
                </a:cubicBezTo>
                <a:cubicBezTo>
                  <a:pt x="6592" y="17343"/>
                  <a:pt x="6223" y="17890"/>
                  <a:pt x="6075" y="18092"/>
                </a:cubicBezTo>
                <a:cubicBezTo>
                  <a:pt x="5749" y="18463"/>
                  <a:pt x="5552" y="18940"/>
                  <a:pt x="5552" y="19460"/>
                </a:cubicBezTo>
                <a:cubicBezTo>
                  <a:pt x="5552" y="20642"/>
                  <a:pt x="6569" y="21600"/>
                  <a:pt x="7823" y="21600"/>
                </a:cubicBezTo>
                <a:cubicBezTo>
                  <a:pt x="9077" y="21600"/>
                  <a:pt x="10095" y="20642"/>
                  <a:pt x="10095" y="19460"/>
                </a:cubicBezTo>
                <a:cubicBezTo>
                  <a:pt x="10095" y="18976"/>
                  <a:pt x="9923" y="18530"/>
                  <a:pt x="9636" y="18172"/>
                </a:cubicBezTo>
                <a:lnTo>
                  <a:pt x="9634" y="18170"/>
                </a:lnTo>
                <a:cubicBezTo>
                  <a:pt x="9604" y="18133"/>
                  <a:pt x="9050" y="17422"/>
                  <a:pt x="9104" y="16971"/>
                </a:cubicBezTo>
                <a:cubicBezTo>
                  <a:pt x="9104" y="16971"/>
                  <a:pt x="9211" y="16247"/>
                  <a:pt x="9955" y="15967"/>
                </a:cubicBezTo>
                <a:lnTo>
                  <a:pt x="15373" y="15967"/>
                </a:lnTo>
                <a:cubicBezTo>
                  <a:pt x="15681" y="15967"/>
                  <a:pt x="15932" y="15717"/>
                  <a:pt x="15932" y="15411"/>
                </a:cubicBezTo>
                <a:lnTo>
                  <a:pt x="15932" y="9979"/>
                </a:lnTo>
                <a:cubicBezTo>
                  <a:pt x="16201" y="9201"/>
                  <a:pt x="16953" y="9092"/>
                  <a:pt x="16953" y="9092"/>
                </a:cubicBezTo>
                <a:cubicBezTo>
                  <a:pt x="17326" y="9047"/>
                  <a:pt x="17877" y="9415"/>
                  <a:pt x="18080" y="9562"/>
                </a:cubicBezTo>
                <a:cubicBezTo>
                  <a:pt x="18452" y="9888"/>
                  <a:pt x="18930" y="10084"/>
                  <a:pt x="19452" y="10084"/>
                </a:cubicBezTo>
                <a:cubicBezTo>
                  <a:pt x="20639" y="10084"/>
                  <a:pt x="21600" y="9070"/>
                  <a:pt x="21600" y="7820"/>
                </a:cubicBezTo>
                <a:cubicBezTo>
                  <a:pt x="21600" y="6571"/>
                  <a:pt x="20639" y="5559"/>
                  <a:pt x="19452" y="5559"/>
                </a:cubicBezTo>
                <a:cubicBezTo>
                  <a:pt x="18965" y="5559"/>
                  <a:pt x="18518" y="5731"/>
                  <a:pt x="18158" y="6018"/>
                </a:cubicBezTo>
                <a:lnTo>
                  <a:pt x="18158" y="6015"/>
                </a:lnTo>
                <a:cubicBezTo>
                  <a:pt x="18125" y="6041"/>
                  <a:pt x="17407" y="6598"/>
                  <a:pt x="16953" y="6544"/>
                </a:cubicBezTo>
                <a:cubicBezTo>
                  <a:pt x="16953" y="6544"/>
                  <a:pt x="16201" y="6436"/>
                  <a:pt x="15932" y="5658"/>
                </a:cubicBezTo>
                <a:lnTo>
                  <a:pt x="15932" y="5036"/>
                </a:lnTo>
                <a:lnTo>
                  <a:pt x="15932" y="557"/>
                </a:lnTo>
                <a:cubicBezTo>
                  <a:pt x="15932" y="250"/>
                  <a:pt x="15681" y="0"/>
                  <a:pt x="15373" y="0"/>
                </a:cubicBezTo>
                <a:lnTo>
                  <a:pt x="9592" y="0"/>
                </a:lnTo>
                <a:cubicBezTo>
                  <a:pt x="9174" y="329"/>
                  <a:pt x="9104" y="800"/>
                  <a:pt x="9104" y="800"/>
                </a:cubicBezTo>
                <a:cubicBezTo>
                  <a:pt x="9050" y="1253"/>
                  <a:pt x="9609" y="1969"/>
                  <a:pt x="9636" y="2001"/>
                </a:cubicBezTo>
                <a:lnTo>
                  <a:pt x="9634" y="2001"/>
                </a:lnTo>
                <a:cubicBezTo>
                  <a:pt x="9922" y="2360"/>
                  <a:pt x="10095" y="2804"/>
                  <a:pt x="10095" y="3289"/>
                </a:cubicBezTo>
                <a:cubicBezTo>
                  <a:pt x="10095" y="4471"/>
                  <a:pt x="9077" y="5431"/>
                  <a:pt x="7823" y="5431"/>
                </a:cubicBezTo>
                <a:cubicBezTo>
                  <a:pt x="6569" y="5431"/>
                  <a:pt x="5552" y="4471"/>
                  <a:pt x="5552" y="3289"/>
                </a:cubicBezTo>
                <a:cubicBezTo>
                  <a:pt x="5552" y="2769"/>
                  <a:pt x="5749" y="2294"/>
                  <a:pt x="6075" y="1924"/>
                </a:cubicBezTo>
                <a:cubicBezTo>
                  <a:pt x="6223" y="1721"/>
                  <a:pt x="6592" y="1172"/>
                  <a:pt x="6547" y="800"/>
                </a:cubicBezTo>
                <a:cubicBezTo>
                  <a:pt x="6547" y="800"/>
                  <a:pt x="6479" y="329"/>
                  <a:pt x="6061" y="0"/>
                </a:cubicBezTo>
                <a:lnTo>
                  <a:pt x="559" y="0"/>
                </a:lnTo>
                <a:close/>
              </a:path>
            </a:pathLst>
          </a:custGeom>
          <a:gradFill>
            <a:gsLst>
              <a:gs pos="0">
                <a:srgbClr val="FF9300"/>
              </a:gs>
              <a:gs pos="100000">
                <a:srgbClr val="FF6500"/>
              </a:gs>
            </a:gsLst>
            <a:lin ang="5400000"/>
          </a:gradFill>
          <a:ln w="25400">
            <a:solidFill>
              <a:srgbClr val="000000"/>
            </a:solidFill>
            <a:miter lim="400000"/>
          </a:ln>
        </p:spPr>
        <p:txBody>
          <a:bodyPr lIns="45719" rIns="45719" anchor="ctr"/>
          <a:lstStyle/>
          <a:p>
            <a:pPr algn="ctr">
              <a:defRPr sz="1800">
                <a:solidFill>
                  <a:srgbClr val="FFFFFF"/>
                </a:solidFill>
                <a:latin typeface="Arial"/>
                <a:ea typeface="Arial"/>
                <a:cs typeface="Arial"/>
                <a:sym typeface="Arial"/>
              </a:defRPr>
            </a:pPr>
            <a:endParaRPr lang="en-GB" noProof="0"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A11629-16A7-79D4-922D-CA14A8DDFE9C}"/>
            </a:ext>
          </a:extLst>
        </p:cNvPr>
        <p:cNvGrpSpPr/>
        <p:nvPr/>
      </p:nvGrpSpPr>
      <p:grpSpPr>
        <a:xfrm>
          <a:off x="0" y="0"/>
          <a:ext cx="0" cy="0"/>
          <a:chOff x="0" y="0"/>
          <a:chExt cx="0" cy="0"/>
        </a:xfrm>
      </p:grpSpPr>
      <p:sp>
        <p:nvSpPr>
          <p:cNvPr id="333" name="Xsuite launched in 2021 to address these issues using the know-how acquired in the development of the earlier tools.…">
            <a:extLst>
              <a:ext uri="{FF2B5EF4-FFF2-40B4-BE49-F238E27FC236}">
                <a16:creationId xmlns:a16="http://schemas.microsoft.com/office/drawing/2014/main" id="{15496F89-17DA-77F1-E84D-B275A556AA82}"/>
              </a:ext>
            </a:extLst>
          </p:cNvPr>
          <p:cNvSpPr txBox="1">
            <a:spLocks noGrp="1"/>
          </p:cNvSpPr>
          <p:nvPr>
            <p:ph type="body" sz="half" idx="1"/>
          </p:nvPr>
        </p:nvSpPr>
        <p:spPr>
          <a:xfrm>
            <a:off x="4270288" y="799778"/>
            <a:ext cx="7591672" cy="3347220"/>
          </a:xfrm>
          <a:prstGeom prst="rect">
            <a:avLst/>
          </a:prstGeom>
        </p:spPr>
        <p:txBody>
          <a:bodyPr anchor="ctr">
            <a:normAutofit/>
          </a:bodyPr>
          <a:lstStyle/>
          <a:p>
            <a:pPr>
              <a:lnSpc>
                <a:spcPct val="100000"/>
              </a:lnSpc>
            </a:pPr>
            <a:r>
              <a:rPr lang="en-GB" sz="2000" noProof="0" dirty="0">
                <a:solidFill>
                  <a:srgbClr val="000000"/>
                </a:solidFill>
              </a:rPr>
              <a:t>Xsuite project launched in 2021 to address these issues using the know-how acquired in the development of the earlier tools.</a:t>
            </a:r>
          </a:p>
          <a:p>
            <a:pPr>
              <a:lnSpc>
                <a:spcPct val="100000"/>
              </a:lnSpc>
              <a:buSzPct val="100000"/>
              <a:defRPr b="1">
                <a:solidFill>
                  <a:schemeClr val="accent1">
                    <a:satOff val="-51515"/>
                    <a:lumOff val="17156"/>
                  </a:schemeClr>
                </a:solidFill>
              </a:defRPr>
            </a:pPr>
            <a:r>
              <a:rPr lang="en-GB" sz="2000" noProof="0" dirty="0"/>
              <a:t>Goals: 1st class Python, 1st class collective, 1st class GPU.</a:t>
            </a:r>
          </a:p>
          <a:p>
            <a:pPr marL="213553" indent="-210552">
              <a:lnSpc>
                <a:spcPct val="100000"/>
              </a:lnSpc>
              <a:buChar char="–"/>
              <a:defRPr>
                <a:solidFill>
                  <a:srgbClr val="000000"/>
                </a:solidFill>
              </a:defRPr>
            </a:pPr>
            <a:r>
              <a:rPr lang="en-GB" sz="2000" noProof="0" dirty="0"/>
              <a:t>One toolkit for many applications: from </a:t>
            </a:r>
            <a:r>
              <a:rPr lang="en-GB" sz="2000" noProof="0" dirty="0">
                <a:solidFill>
                  <a:schemeClr val="accent1">
                    <a:satOff val="-51515"/>
                    <a:lumOff val="17156"/>
                  </a:schemeClr>
                </a:solidFill>
              </a:rPr>
              <a:t>low-energy hadron rings</a:t>
            </a:r>
            <a:r>
              <a:rPr lang="en-GB" sz="2000" noProof="0" dirty="0"/>
              <a:t> to </a:t>
            </a:r>
            <a:r>
              <a:rPr lang="en-GB" sz="2000" noProof="0" dirty="0">
                <a:solidFill>
                  <a:schemeClr val="accent1">
                    <a:satOff val="-51515"/>
                    <a:lumOff val="17156"/>
                  </a:schemeClr>
                </a:solidFill>
              </a:rPr>
              <a:t>high-energy lepton colliders.</a:t>
            </a:r>
          </a:p>
          <a:p>
            <a:pPr marL="213553" indent="-210552">
              <a:lnSpc>
                <a:spcPct val="100000"/>
              </a:lnSpc>
              <a:buClr>
                <a:srgbClr val="000000"/>
              </a:buClr>
              <a:buChar char="–"/>
              <a:defRPr>
                <a:solidFill>
                  <a:srgbClr val="000000"/>
                </a:solidFill>
              </a:defRPr>
            </a:pPr>
            <a:r>
              <a:rPr lang="en-GB" sz="2000" noProof="0" dirty="0">
                <a:solidFill>
                  <a:srgbClr val="4066B8"/>
                </a:solidFill>
              </a:rPr>
              <a:t>Heterogeneous</a:t>
            </a:r>
            <a:r>
              <a:rPr lang="en-GB" sz="2000" noProof="0" dirty="0">
                <a:solidFill>
                  <a:srgbClr val="000000"/>
                </a:solidFill>
              </a:rPr>
              <a:t> </a:t>
            </a:r>
            <a:r>
              <a:rPr lang="en-GB" sz="2000" noProof="0" dirty="0">
                <a:solidFill>
                  <a:srgbClr val="4066B8"/>
                </a:solidFill>
              </a:rPr>
              <a:t>simulations</a:t>
            </a:r>
            <a:r>
              <a:rPr lang="en-GB" sz="2000" noProof="0" dirty="0">
                <a:solidFill>
                  <a:srgbClr val="000000"/>
                </a:solidFill>
              </a:rPr>
              <a:t> made natural.</a:t>
            </a:r>
          </a:p>
          <a:p>
            <a:pPr marL="213553" indent="-210552">
              <a:lnSpc>
                <a:spcPct val="100000"/>
              </a:lnSpc>
              <a:buChar char="–"/>
              <a:defRPr>
                <a:solidFill>
                  <a:srgbClr val="000000"/>
                </a:solidFill>
              </a:defRPr>
            </a:pPr>
            <a:r>
              <a:rPr lang="en-GB" sz="2000" noProof="0" dirty="0"/>
              <a:t>Support </a:t>
            </a:r>
            <a:r>
              <a:rPr lang="en-GB" sz="2000" noProof="0" dirty="0">
                <a:solidFill>
                  <a:schemeClr val="accent1">
                    <a:satOff val="-51515"/>
                    <a:lumOff val="17156"/>
                  </a:schemeClr>
                </a:solidFill>
              </a:rPr>
              <a:t>different computing platforms</a:t>
            </a:r>
            <a:r>
              <a:rPr lang="en-GB" sz="2000" noProof="0" dirty="0"/>
              <a:t> – single- and </a:t>
            </a:r>
            <a:r>
              <a:rPr lang="en-GB" sz="2000" noProof="0" dirty="0">
                <a:solidFill>
                  <a:schemeClr val="accent1">
                    <a:satOff val="-51515"/>
                    <a:lumOff val="17156"/>
                  </a:schemeClr>
                </a:solidFill>
              </a:rPr>
              <a:t>multi-threaded CPU, GPU acceleration.</a:t>
            </a:r>
          </a:p>
        </p:txBody>
      </p:sp>
      <p:sp>
        <p:nvSpPr>
          <p:cNvPr id="335" name="Numéro de diapositive">
            <a:extLst>
              <a:ext uri="{FF2B5EF4-FFF2-40B4-BE49-F238E27FC236}">
                <a16:creationId xmlns:a16="http://schemas.microsoft.com/office/drawing/2014/main" id="{492F2399-69E1-F300-A5A4-B4956A272DE0}"/>
              </a:ext>
            </a:extLst>
          </p:cNvP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lang="en-GB" noProof="0" smtClean="0"/>
              <a:t>5</a:t>
            </a:fld>
            <a:endParaRPr lang="en-GB" noProof="0" dirty="0"/>
          </a:p>
        </p:txBody>
      </p:sp>
      <p:pic>
        <p:nvPicPr>
          <p:cNvPr id="2" name="Graphique 1">
            <a:extLst>
              <a:ext uri="{FF2B5EF4-FFF2-40B4-BE49-F238E27FC236}">
                <a16:creationId xmlns:a16="http://schemas.microsoft.com/office/drawing/2014/main" id="{35CF5248-2989-FB3B-33C7-5486DBD6052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2463" y="835257"/>
            <a:ext cx="3642022" cy="3642022"/>
          </a:xfrm>
          <a:prstGeom prst="rect">
            <a:avLst/>
          </a:prstGeom>
        </p:spPr>
      </p:pic>
      <p:sp>
        <p:nvSpPr>
          <p:cNvPr id="4" name="Xsuite launched in 2021 to address these issues using the know-how acquired in the development of the earlier tools.…">
            <a:extLst>
              <a:ext uri="{FF2B5EF4-FFF2-40B4-BE49-F238E27FC236}">
                <a16:creationId xmlns:a16="http://schemas.microsoft.com/office/drawing/2014/main" id="{12616C1C-853B-EE74-9DB8-815D68F81101}"/>
              </a:ext>
            </a:extLst>
          </p:cNvPr>
          <p:cNvSpPr txBox="1">
            <a:spLocks/>
          </p:cNvSpPr>
          <p:nvPr/>
        </p:nvSpPr>
        <p:spPr>
          <a:xfrm>
            <a:off x="342463" y="4644704"/>
            <a:ext cx="11415948" cy="17274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normAutofit/>
          </a:bodyPr>
          <a:lstStyle>
            <a:lvl1pPr marL="0" marR="0" indent="0" algn="l" defTabSz="914400" rtl="0" latinLnBrk="0">
              <a:lnSpc>
                <a:spcPct val="90000"/>
              </a:lnSpc>
              <a:spcBef>
                <a:spcPts val="1000"/>
              </a:spcBef>
              <a:spcAft>
                <a:spcPts val="0"/>
              </a:spcAft>
              <a:buClrTx/>
              <a:buSzTx/>
              <a:buFontTx/>
              <a:buNone/>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1pPr>
            <a:lvl2pPr marL="377999" marR="0" indent="-377999"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2pPr>
            <a:lvl3pPr marL="724235" marR="0" indent="-400235"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3pPr>
            <a:lvl4pPr marL="1073249" marR="0" indent="-425250"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4pPr>
            <a:lvl5pPr marL="2128837" marR="0" indent="-300037"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5pPr>
            <a:lvl6pPr marL="25527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6pPr>
            <a:lvl7pPr marL="30099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7pPr>
            <a:lvl8pPr marL="34671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8pPr>
            <a:lvl9pPr marL="39243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9pPr>
          </a:lstStyle>
          <a:p>
            <a:pPr hangingPunct="1">
              <a:lnSpc>
                <a:spcPct val="80000"/>
              </a:lnSpc>
            </a:pPr>
            <a:r>
              <a:rPr lang="en-GB" sz="1800" i="1" dirty="0">
                <a:solidFill>
                  <a:srgbClr val="000000"/>
                </a:solidFill>
              </a:rPr>
              <a:t>References for full list of features:</a:t>
            </a:r>
          </a:p>
          <a:p>
            <a:pPr marL="342900" indent="-342900" hangingPunct="1">
              <a:lnSpc>
                <a:spcPct val="80000"/>
              </a:lnSpc>
              <a:buFont typeface="Police système Courant"/>
              <a:buChar char="–"/>
            </a:pPr>
            <a:r>
              <a:rPr lang="en-GB" sz="1800" i="1" dirty="0">
                <a:solidFill>
                  <a:srgbClr val="000000"/>
                </a:solidFill>
              </a:rPr>
              <a:t>Documentation: </a:t>
            </a:r>
            <a:r>
              <a:rPr lang="en-GB" sz="1800" i="1" dirty="0">
                <a:solidFill>
                  <a:srgbClr val="4066B8"/>
                </a:solidFill>
                <a:hlinkClick r:id="rId4">
                  <a:extLst>
                    <a:ext uri="{A12FA001-AC4F-418D-AE19-62706E023703}">
                      <ahyp:hlinkClr xmlns:ahyp="http://schemas.microsoft.com/office/drawing/2018/hyperlinkcolor" val="tx"/>
                    </a:ext>
                  </a:extLst>
                </a:hlinkClick>
              </a:rPr>
              <a:t>xsuite.web.cern.ch</a:t>
            </a:r>
            <a:r>
              <a:rPr lang="en-GB" sz="1800" i="1" dirty="0">
                <a:solidFill>
                  <a:srgbClr val="4066B8"/>
                </a:solidFill>
              </a:rPr>
              <a:t>.</a:t>
            </a:r>
          </a:p>
          <a:p>
            <a:pPr marL="342900" indent="-342900" hangingPunct="1">
              <a:lnSpc>
                <a:spcPct val="80000"/>
              </a:lnSpc>
              <a:buFont typeface="Police système Courant"/>
              <a:buChar char="–"/>
            </a:pPr>
            <a:r>
              <a:rPr lang="fr-FR" sz="1800" b="0" i="1" u="none" strike="noStrike" dirty="0">
                <a:solidFill>
                  <a:srgbClr val="4066B8"/>
                </a:solidFill>
                <a:effectLst/>
                <a:hlinkClick r:id="rId5">
                  <a:extLst>
                    <a:ext uri="{A12FA001-AC4F-418D-AE19-62706E023703}">
                      <ahyp:hlinkClr xmlns:ahyp="http://schemas.microsoft.com/office/drawing/2018/hyperlinkcolor" val="tx"/>
                    </a:ext>
                  </a:extLst>
                </a:hlinkClick>
              </a:rPr>
              <a:t>“Xsuite: An Integrated Beam Physics Simulation Framework,”</a:t>
            </a:r>
            <a:r>
              <a:rPr lang="fr-FR" sz="1800" b="0" i="1" dirty="0">
                <a:solidFill>
                  <a:srgbClr val="4066B8"/>
                </a:solidFill>
                <a:effectLst/>
              </a:rPr>
              <a:t> </a:t>
            </a:r>
            <a:r>
              <a:rPr lang="fr-FR" sz="1800" b="0" i="1" dirty="0" err="1">
                <a:solidFill>
                  <a:srgbClr val="000000"/>
                </a:solidFill>
                <a:effectLst/>
              </a:rPr>
              <a:t>JACoW</a:t>
            </a:r>
            <a:r>
              <a:rPr lang="fr-FR" sz="1800" b="0" i="1" dirty="0">
                <a:solidFill>
                  <a:srgbClr val="000000"/>
                </a:solidFill>
                <a:effectLst/>
              </a:rPr>
              <a:t> HB2023 (2024), TUA2I1.</a:t>
            </a:r>
          </a:p>
          <a:p>
            <a:pPr marL="342900" indent="-342900" hangingPunct="1">
              <a:lnSpc>
                <a:spcPct val="80000"/>
              </a:lnSpc>
              <a:buFont typeface="Police système Courant"/>
              <a:buChar char="–"/>
            </a:pPr>
            <a:r>
              <a:rPr lang="en-GB" sz="1800" i="1" dirty="0">
                <a:solidFill>
                  <a:srgbClr val="4066B8"/>
                </a:solidFill>
                <a:hlinkClick r:id="rId6">
                  <a:extLst>
                    <a:ext uri="{A12FA001-AC4F-418D-AE19-62706E023703}">
                      <ahyp:hlinkClr xmlns:ahyp="http://schemas.microsoft.com/office/drawing/2018/hyperlinkcolor" val="tx"/>
                    </a:ext>
                  </a:extLst>
                </a:hlinkClick>
              </a:rPr>
              <a:t>“Xsuite: a multiplatform toolbox for optics design, fast tracking, collimation and collective effects,”</a:t>
            </a:r>
            <a:r>
              <a:rPr lang="en-GB" sz="1800" i="1" dirty="0">
                <a:solidFill>
                  <a:srgbClr val="4066B8"/>
                </a:solidFill>
              </a:rPr>
              <a:t> </a:t>
            </a:r>
            <a:r>
              <a:rPr lang="en-GB" sz="1800" i="1" dirty="0">
                <a:solidFill>
                  <a:srgbClr val="000000"/>
                </a:solidFill>
              </a:rPr>
              <a:t>ICAP’24.</a:t>
            </a:r>
          </a:p>
        </p:txBody>
      </p:sp>
    </p:spTree>
    <p:extLst>
      <p:ext uri="{BB962C8B-B14F-4D97-AF65-F5344CB8AC3E}">
        <p14:creationId xmlns:p14="http://schemas.microsoft.com/office/powerpoint/2010/main" val="375540460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Orthogonal architecture: split the software into independent functional blocks at all levels.…"/>
          <p:cNvSpPr txBox="1">
            <a:spLocks noGrp="1"/>
          </p:cNvSpPr>
          <p:nvPr>
            <p:ph type="body" sz="half" idx="1"/>
          </p:nvPr>
        </p:nvSpPr>
        <p:spPr>
          <a:xfrm>
            <a:off x="407989" y="1056685"/>
            <a:ext cx="6032356" cy="5144091"/>
          </a:xfrm>
          <a:prstGeom prst="rect">
            <a:avLst/>
          </a:prstGeom>
        </p:spPr>
        <p:txBody>
          <a:bodyPr>
            <a:normAutofit fontScale="92500"/>
          </a:bodyPr>
          <a:lstStyle/>
          <a:p>
            <a:pPr marL="200024" indent="-200024" defTabSz="868680">
              <a:lnSpc>
                <a:spcPct val="100000"/>
              </a:lnSpc>
              <a:spcBef>
                <a:spcPts val="900"/>
              </a:spcBef>
              <a:buSzPct val="100000"/>
              <a:buChar char="–"/>
              <a:defRPr sz="1994" b="1">
                <a:solidFill>
                  <a:srgbClr val="000000"/>
                </a:solidFill>
              </a:defRPr>
            </a:pPr>
            <a:r>
              <a:rPr lang="en-GB" noProof="0" dirty="0"/>
              <a:t>Orthogonal architecture: </a:t>
            </a:r>
            <a:r>
              <a:rPr lang="en-GB" b="0" noProof="0" dirty="0"/>
              <a:t>split the software into independent functional blocks at all levels.</a:t>
            </a:r>
          </a:p>
          <a:p>
            <a:pPr marL="561975" lvl="1" indent="-200025" defTabSz="868680">
              <a:lnSpc>
                <a:spcPct val="100000"/>
              </a:lnSpc>
              <a:spcBef>
                <a:spcPts val="900"/>
              </a:spcBef>
              <a:buChar char="–"/>
              <a:defRPr sz="1994">
                <a:solidFill>
                  <a:srgbClr val="000000"/>
                </a:solidFill>
              </a:defRPr>
            </a:pPr>
            <a:r>
              <a:rPr lang="en-GB" noProof="0" dirty="0"/>
              <a:t>This means well-defined and </a:t>
            </a:r>
            <a:r>
              <a:rPr lang="en-GB" noProof="0" dirty="0">
                <a:solidFill>
                  <a:schemeClr val="accent1">
                    <a:satOff val="-51515"/>
                    <a:lumOff val="17156"/>
                  </a:schemeClr>
                </a:solidFill>
              </a:rPr>
              <a:t>cleaner interfaces, which lower overall complexity of the codebase.</a:t>
            </a:r>
          </a:p>
          <a:p>
            <a:pPr marL="561975" lvl="1" indent="-200025" defTabSz="868680">
              <a:lnSpc>
                <a:spcPct val="100000"/>
              </a:lnSpc>
              <a:spcBef>
                <a:spcPts val="900"/>
              </a:spcBef>
              <a:buChar char="–"/>
              <a:defRPr sz="1994">
                <a:solidFill>
                  <a:srgbClr val="000000"/>
                </a:solidFill>
              </a:defRPr>
            </a:pPr>
            <a:r>
              <a:rPr lang="en-GB" noProof="0" dirty="0"/>
              <a:t>Simpler </a:t>
            </a:r>
            <a:r>
              <a:rPr lang="en-GB" noProof="0" dirty="0">
                <a:solidFill>
                  <a:schemeClr val="accent1">
                    <a:satOff val="-51515"/>
                    <a:lumOff val="17156"/>
                  </a:schemeClr>
                </a:solidFill>
              </a:rPr>
              <a:t>codebase scales better </a:t>
            </a:r>
            <a:r>
              <a:rPr lang="en-GB" noProof="0" dirty="0"/>
              <a:t>and it is </a:t>
            </a:r>
            <a:r>
              <a:rPr lang="en-GB" noProof="0" dirty="0">
                <a:solidFill>
                  <a:schemeClr val="accent1">
                    <a:satOff val="-51515"/>
                    <a:lumOff val="17156"/>
                  </a:schemeClr>
                </a:solidFill>
              </a:rPr>
              <a:t>easier to add new features.</a:t>
            </a:r>
          </a:p>
          <a:p>
            <a:pPr marL="561975" lvl="1" indent="-200025" defTabSz="868680">
              <a:lnSpc>
                <a:spcPct val="100000"/>
              </a:lnSpc>
              <a:spcBef>
                <a:spcPts val="900"/>
              </a:spcBef>
              <a:buChar char="–"/>
              <a:defRPr sz="1994">
                <a:solidFill>
                  <a:srgbClr val="000000"/>
                </a:solidFill>
              </a:defRPr>
            </a:pPr>
            <a:r>
              <a:rPr lang="en-GB" noProof="0" dirty="0"/>
              <a:t>Lower learning curve for users &amp; developers</a:t>
            </a:r>
            <a:br>
              <a:rPr lang="en-GB" noProof="0" dirty="0"/>
            </a:br>
            <a:r>
              <a:rPr lang="en-GB" noProof="0" dirty="0"/>
              <a:t>⇒ </a:t>
            </a:r>
            <a:r>
              <a:rPr lang="en-GB" noProof="0" dirty="0">
                <a:solidFill>
                  <a:schemeClr val="accent1">
                    <a:satOff val="-51515"/>
                    <a:lumOff val="17156"/>
                  </a:schemeClr>
                </a:solidFill>
              </a:rPr>
              <a:t>users can (and do!) become developers.</a:t>
            </a:r>
          </a:p>
          <a:p>
            <a:pPr marL="200024" indent="-200024" defTabSz="868680">
              <a:lnSpc>
                <a:spcPct val="100000"/>
              </a:lnSpc>
              <a:spcBef>
                <a:spcPts val="900"/>
              </a:spcBef>
              <a:buSzPct val="100000"/>
              <a:buChar char="–"/>
              <a:defRPr sz="1994" b="1">
                <a:solidFill>
                  <a:srgbClr val="000000"/>
                </a:solidFill>
              </a:defRPr>
            </a:pPr>
            <a:r>
              <a:rPr lang="en-GB" noProof="0" dirty="0"/>
              <a:t>Agile development:</a:t>
            </a:r>
            <a:r>
              <a:rPr lang="en-GB" b="0" noProof="0" dirty="0"/>
              <a:t> </a:t>
            </a:r>
          </a:p>
          <a:p>
            <a:pPr marL="561975" lvl="1" indent="-200025" defTabSz="868680">
              <a:lnSpc>
                <a:spcPct val="100000"/>
              </a:lnSpc>
              <a:spcBef>
                <a:spcPts val="900"/>
              </a:spcBef>
              <a:buChar char="–"/>
              <a:defRPr sz="1994" b="1">
                <a:solidFill>
                  <a:srgbClr val="000000"/>
                </a:solidFill>
              </a:defRPr>
            </a:pPr>
            <a:r>
              <a:rPr lang="en-GB" b="0" noProof="0" dirty="0"/>
              <a:t>From the beginning big effort to support users:</a:t>
            </a:r>
            <a:r>
              <a:rPr lang="en-GB" b="0" noProof="0" dirty="0">
                <a:solidFill>
                  <a:schemeClr val="accent1">
                    <a:satOff val="-51515"/>
                    <a:lumOff val="17156"/>
                  </a:schemeClr>
                </a:solidFill>
              </a:rPr>
              <a:t> user feedback and involvement visibly increases the quality of the package.</a:t>
            </a:r>
          </a:p>
          <a:p>
            <a:pPr marL="561975" lvl="1" indent="-200025" defTabSz="868680">
              <a:lnSpc>
                <a:spcPct val="100000"/>
              </a:lnSpc>
              <a:spcBef>
                <a:spcPts val="900"/>
              </a:spcBef>
              <a:buChar char="–"/>
              <a:defRPr sz="1994" b="1">
                <a:solidFill>
                  <a:srgbClr val="000000"/>
                </a:solidFill>
              </a:defRPr>
            </a:pPr>
            <a:r>
              <a:rPr lang="en-GB" b="0" noProof="0" dirty="0"/>
              <a:t>Thanks to investment in </a:t>
            </a:r>
            <a:r>
              <a:rPr lang="en-GB" b="0" noProof="0" dirty="0">
                <a:solidFill>
                  <a:schemeClr val="accent1">
                    <a:satOff val="-51515"/>
                    <a:lumOff val="17156"/>
                  </a:schemeClr>
                </a:solidFill>
              </a:rPr>
              <a:t>continuous testing,</a:t>
            </a:r>
            <a:r>
              <a:rPr lang="en-GB" b="0" noProof="0" dirty="0"/>
              <a:t> we can afford a </a:t>
            </a:r>
            <a:r>
              <a:rPr lang="en-GB" b="0" noProof="0" dirty="0">
                <a:solidFill>
                  <a:schemeClr val="accent1">
                    <a:satOff val="-51515"/>
                    <a:lumOff val="17156"/>
                  </a:schemeClr>
                </a:solidFill>
              </a:rPr>
              <a:t>fast release cycle </a:t>
            </a:r>
            <a:r>
              <a:rPr lang="en-GB" b="0" noProof="0" dirty="0"/>
              <a:t>with new versions coming out multiple times a month, incorporating modifications/extensions based on user feedback.</a:t>
            </a:r>
          </a:p>
        </p:txBody>
      </p:sp>
      <p:sp>
        <p:nvSpPr>
          <p:cNvPr id="372" name="Numéro de diapositive"/>
          <p:cNvSpPr txBox="1">
            <a:spLocks noGrp="1"/>
          </p:cNvSpPr>
          <p:nvPr>
            <p:ph type="sldNum" sz="quarter" idx="2"/>
          </p:nvPr>
        </p:nvSpPr>
        <p:spPr>
          <a:xfrm>
            <a:off x="11917701" y="105249"/>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6</a:t>
            </a:fld>
            <a:endParaRPr lang="en-GB" noProof="0" dirty="0"/>
          </a:p>
        </p:txBody>
      </p:sp>
      <p:sp>
        <p:nvSpPr>
          <p:cNvPr id="373" name="Rectangle 15"/>
          <p:cNvSpPr/>
          <p:nvPr/>
        </p:nvSpPr>
        <p:spPr>
          <a:xfrm flipH="1">
            <a:off x="6577829" y="1056685"/>
            <a:ext cx="5199191" cy="2806690"/>
          </a:xfrm>
          <a:prstGeom prst="rect">
            <a:avLst/>
          </a:prstGeom>
          <a:solidFill>
            <a:srgbClr val="E2F0D9"/>
          </a:solidFill>
          <a:ln w="12700">
            <a:miter lim="400000"/>
          </a:ln>
        </p:spPr>
        <p:txBody>
          <a:bodyPr lIns="45719" rIns="45719" anchor="ctr"/>
          <a:lstStyle/>
          <a:p>
            <a:pPr algn="ctr" defTabSz="457200">
              <a:defRPr sz="1800">
                <a:solidFill>
                  <a:srgbClr val="FFFFFF"/>
                </a:solidFill>
                <a:latin typeface="+mn-lt"/>
                <a:ea typeface="+mn-ea"/>
                <a:cs typeface="+mn-cs"/>
                <a:sym typeface="Calibri"/>
              </a:defRPr>
            </a:pPr>
            <a:endParaRPr lang="en-GB" noProof="0" dirty="0"/>
          </a:p>
        </p:txBody>
      </p:sp>
      <p:grpSp>
        <p:nvGrpSpPr>
          <p:cNvPr id="376" name="Rectangle 16"/>
          <p:cNvGrpSpPr/>
          <p:nvPr/>
        </p:nvGrpSpPr>
        <p:grpSpPr>
          <a:xfrm>
            <a:off x="6577828" y="3926651"/>
            <a:ext cx="5199191" cy="822657"/>
            <a:chOff x="0" y="0"/>
            <a:chExt cx="5199190" cy="822656"/>
          </a:xfrm>
        </p:grpSpPr>
        <p:sp>
          <p:nvSpPr>
            <p:cNvPr id="374" name="Rectangle"/>
            <p:cNvSpPr/>
            <p:nvPr/>
          </p:nvSpPr>
          <p:spPr>
            <a:xfrm>
              <a:off x="-1" y="-1"/>
              <a:ext cx="5199191" cy="822658"/>
            </a:xfrm>
            <a:prstGeom prst="rect">
              <a:avLst/>
            </a:prstGeom>
            <a:solidFill>
              <a:srgbClr val="FBE5D6"/>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375" name="Xobjects…"/>
            <p:cNvSpPr txBox="1"/>
            <p:nvPr/>
          </p:nvSpPr>
          <p:spPr>
            <a:xfrm>
              <a:off x="41790" y="24362"/>
              <a:ext cx="5115609" cy="77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p>
              <a:pPr algn="ctr" defTabSz="457200">
                <a:defRPr sz="1400" b="1">
                  <a:solidFill>
                    <a:srgbClr val="843C0B"/>
                  </a:solidFill>
                </a:defRPr>
              </a:pPr>
              <a:r>
                <a:rPr lang="en-GB" noProof="0" dirty="0" err="1">
                  <a:latin typeface="Arial" panose="020B0604020202020204" pitchFamily="34" charset="0"/>
                  <a:cs typeface="Arial" panose="020B0604020202020204" pitchFamily="34" charset="0"/>
                </a:rPr>
                <a:t>Xobjects</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843C0B"/>
                  </a:solidFill>
                </a:defRPr>
              </a:pPr>
              <a:r>
                <a:rPr lang="en-GB" noProof="0" dirty="0">
                  <a:latin typeface="Arial" panose="020B0604020202020204" pitchFamily="34" charset="0"/>
                  <a:cs typeface="Arial" panose="020B0604020202020204" pitchFamily="34" charset="0"/>
                </a:rPr>
                <a:t>Interface to different computing platforms </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843C0B"/>
                  </a:solidFill>
                </a:defRPr>
              </a:pPr>
              <a:r>
                <a:rPr lang="en-GB" noProof="0" dirty="0">
                  <a:latin typeface="Arial" panose="020B0604020202020204" pitchFamily="34" charset="0"/>
                  <a:cs typeface="Arial" panose="020B0604020202020204" pitchFamily="34" charset="0"/>
                </a:rPr>
                <a:t>(CPUs and GPUs of different vendors)</a:t>
              </a:r>
            </a:p>
          </p:txBody>
        </p:sp>
      </p:grpSp>
      <p:grpSp>
        <p:nvGrpSpPr>
          <p:cNvPr id="379" name="Rectangle 17"/>
          <p:cNvGrpSpPr/>
          <p:nvPr/>
        </p:nvGrpSpPr>
        <p:grpSpPr>
          <a:xfrm>
            <a:off x="7132785" y="2078916"/>
            <a:ext cx="2148319" cy="822660"/>
            <a:chOff x="-9410" y="-1"/>
            <a:chExt cx="2148318" cy="822658"/>
          </a:xfrm>
        </p:grpSpPr>
        <p:sp>
          <p:nvSpPr>
            <p:cNvPr id="377" name="Rectangle"/>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378" name="Xfields…"/>
            <p:cNvSpPr txBox="1"/>
            <p:nvPr/>
          </p:nvSpPr>
          <p:spPr>
            <a:xfrm>
              <a:off x="-9410" y="24362"/>
              <a:ext cx="2143154" cy="77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Xfields</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Computation of EM fields from particle ensembles</a:t>
              </a:r>
            </a:p>
          </p:txBody>
        </p:sp>
      </p:grpSp>
      <p:grpSp>
        <p:nvGrpSpPr>
          <p:cNvPr id="382" name="Rectangle 19"/>
          <p:cNvGrpSpPr/>
          <p:nvPr/>
        </p:nvGrpSpPr>
        <p:grpSpPr>
          <a:xfrm>
            <a:off x="7142195" y="1175096"/>
            <a:ext cx="2138908" cy="822658"/>
            <a:chOff x="0" y="0"/>
            <a:chExt cx="2138907" cy="822656"/>
          </a:xfrm>
        </p:grpSpPr>
        <p:sp>
          <p:nvSpPr>
            <p:cNvPr id="380" name="Rectangle"/>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381" name="Xtrack…"/>
            <p:cNvSpPr txBox="1"/>
            <p:nvPr/>
          </p:nvSpPr>
          <p:spPr>
            <a:xfrm>
              <a:off x="41790" y="24362"/>
              <a:ext cx="2055327" cy="77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Xtrack</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Single particle </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tracking engine</a:t>
              </a:r>
            </a:p>
          </p:txBody>
        </p:sp>
      </p:grpSp>
      <p:grpSp>
        <p:nvGrpSpPr>
          <p:cNvPr id="385" name="Rectangle 21"/>
          <p:cNvGrpSpPr/>
          <p:nvPr/>
        </p:nvGrpSpPr>
        <p:grpSpPr>
          <a:xfrm>
            <a:off x="9434794" y="1175096"/>
            <a:ext cx="2138909" cy="822658"/>
            <a:chOff x="0" y="0"/>
            <a:chExt cx="2138907" cy="822656"/>
          </a:xfrm>
        </p:grpSpPr>
        <p:sp>
          <p:nvSpPr>
            <p:cNvPr id="383" name="Rectangle"/>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600" b="1">
                  <a:solidFill>
                    <a:srgbClr val="385724"/>
                  </a:solidFill>
                  <a:latin typeface="+mn-lt"/>
                  <a:ea typeface="+mn-ea"/>
                  <a:cs typeface="+mn-cs"/>
                  <a:sym typeface="Calibri"/>
                </a:defRPr>
              </a:pPr>
              <a:endParaRPr lang="en-GB" noProof="0" dirty="0"/>
            </a:p>
          </p:txBody>
        </p:sp>
        <p:sp>
          <p:nvSpPr>
            <p:cNvPr id="384" name="Xpart…"/>
            <p:cNvSpPr txBox="1"/>
            <p:nvPr/>
          </p:nvSpPr>
          <p:spPr>
            <a:xfrm>
              <a:off x="41790" y="24362"/>
              <a:ext cx="2055327" cy="77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Xpart</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Generation of particles distributions</a:t>
              </a:r>
            </a:p>
          </p:txBody>
        </p:sp>
      </p:grpSp>
      <p:sp>
        <p:nvSpPr>
          <p:cNvPr id="386" name="TextBox 22"/>
          <p:cNvSpPr txBox="1"/>
          <p:nvPr/>
        </p:nvSpPr>
        <p:spPr>
          <a:xfrm rot="16200000">
            <a:off x="5478751" y="2313137"/>
            <a:ext cx="2696222" cy="3044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lvl1pPr algn="ctr" defTabSz="457200">
              <a:defRPr sz="1400" b="1">
                <a:solidFill>
                  <a:srgbClr val="385724"/>
                </a:solidFill>
              </a:defRPr>
            </a:lvl1pPr>
          </a:lstStyle>
          <a:p>
            <a:r>
              <a:rPr lang="en-GB" b="0" noProof="0" dirty="0">
                <a:latin typeface="Arial" panose="020B0604020202020204" pitchFamily="34" charset="0"/>
                <a:cs typeface="Arial" panose="020B0604020202020204" pitchFamily="34" charset="0"/>
              </a:rPr>
              <a:t>Physics modules</a:t>
            </a:r>
          </a:p>
        </p:txBody>
      </p:sp>
      <p:grpSp>
        <p:nvGrpSpPr>
          <p:cNvPr id="391" name="Group 23"/>
          <p:cNvGrpSpPr/>
          <p:nvPr/>
        </p:nvGrpSpPr>
        <p:grpSpPr>
          <a:xfrm>
            <a:off x="6578391" y="5572835"/>
            <a:ext cx="5199191" cy="627941"/>
            <a:chOff x="0" y="0"/>
            <a:chExt cx="5199190" cy="627940"/>
          </a:xfrm>
        </p:grpSpPr>
        <p:sp>
          <p:nvSpPr>
            <p:cNvPr id="387" name="Rectangle 24"/>
            <p:cNvSpPr/>
            <p:nvPr/>
          </p:nvSpPr>
          <p:spPr>
            <a:xfrm>
              <a:off x="-1" y="-1"/>
              <a:ext cx="5199191" cy="627942"/>
            </a:xfrm>
            <a:prstGeom prst="rect">
              <a:avLst/>
            </a:prstGeom>
            <a:solidFill>
              <a:srgbClr val="AFABAB">
                <a:alpha val="38039"/>
              </a:srgbClr>
            </a:solidFill>
            <a:ln w="12700" cap="flat">
              <a:noFill/>
              <a:miter lim="400000"/>
            </a:ln>
            <a:effectLst/>
          </p:spPr>
          <p:txBody>
            <a:bodyPr wrap="square" lIns="45719" tIns="45719" rIns="45719" bIns="45719" numCol="1" anchor="ctr">
              <a:noAutofit/>
            </a:bodyPr>
            <a:lstStyle/>
            <a:p>
              <a:pPr algn="ctr" defTabSz="457200">
                <a:defRPr sz="1600">
                  <a:solidFill>
                    <a:srgbClr val="843C0B"/>
                  </a:solidFill>
                  <a:latin typeface="+mn-lt"/>
                  <a:ea typeface="+mn-ea"/>
                  <a:cs typeface="+mn-cs"/>
                  <a:sym typeface="Calibri"/>
                </a:defRPr>
              </a:pPr>
              <a:endParaRPr lang="en-GB" noProof="0" dirty="0"/>
            </a:p>
          </p:txBody>
        </p:sp>
        <p:pic>
          <p:nvPicPr>
            <p:cNvPr id="388" name="Picture 2" descr="Picture 2"/>
            <p:cNvPicPr>
              <a:picLocks noChangeAspect="1"/>
            </p:cNvPicPr>
            <p:nvPr/>
          </p:nvPicPr>
          <p:blipFill>
            <a:blip r:embed="rId2"/>
            <a:stretch>
              <a:fillRect/>
            </a:stretch>
          </p:blipFill>
          <p:spPr>
            <a:xfrm>
              <a:off x="3214048" y="137496"/>
              <a:ext cx="1849089" cy="342082"/>
            </a:xfrm>
            <a:prstGeom prst="rect">
              <a:avLst/>
            </a:prstGeom>
            <a:ln w="12700" cap="flat">
              <a:noFill/>
              <a:miter lim="400000"/>
            </a:ln>
            <a:effectLst/>
          </p:spPr>
        </p:pic>
        <p:pic>
          <p:nvPicPr>
            <p:cNvPr id="389" name="Picture 4" descr="Picture 4"/>
            <p:cNvPicPr>
              <a:picLocks noChangeAspect="1"/>
            </p:cNvPicPr>
            <p:nvPr/>
          </p:nvPicPr>
          <p:blipFill>
            <a:blip r:embed="rId3"/>
            <a:stretch>
              <a:fillRect/>
            </a:stretch>
          </p:blipFill>
          <p:spPr>
            <a:xfrm>
              <a:off x="1577507" y="156459"/>
              <a:ext cx="1338693" cy="322504"/>
            </a:xfrm>
            <a:prstGeom prst="rect">
              <a:avLst/>
            </a:prstGeom>
            <a:ln w="12700" cap="flat">
              <a:noFill/>
              <a:miter lim="400000"/>
            </a:ln>
            <a:effectLst/>
          </p:spPr>
        </p:pic>
        <p:pic>
          <p:nvPicPr>
            <p:cNvPr id="390" name="Picture 6" descr="Picture 6"/>
            <p:cNvPicPr>
              <a:picLocks noChangeAspect="1"/>
            </p:cNvPicPr>
            <p:nvPr/>
          </p:nvPicPr>
          <p:blipFill>
            <a:blip r:embed="rId4"/>
            <a:stretch>
              <a:fillRect/>
            </a:stretch>
          </p:blipFill>
          <p:spPr>
            <a:xfrm>
              <a:off x="398684" y="136880"/>
              <a:ext cx="809224" cy="342082"/>
            </a:xfrm>
            <a:prstGeom prst="rect">
              <a:avLst/>
            </a:prstGeom>
            <a:ln w="12700" cap="flat">
              <a:noFill/>
              <a:miter lim="400000"/>
            </a:ln>
            <a:effectLst/>
          </p:spPr>
        </p:pic>
      </p:grpSp>
      <p:sp>
        <p:nvSpPr>
          <p:cNvPr id="392" name="Rectangle 29"/>
          <p:cNvSpPr/>
          <p:nvPr/>
        </p:nvSpPr>
        <p:spPr>
          <a:xfrm>
            <a:off x="6578391" y="4805452"/>
            <a:ext cx="5199191" cy="707315"/>
          </a:xfrm>
          <a:prstGeom prst="rect">
            <a:avLst/>
          </a:prstGeom>
          <a:solidFill>
            <a:srgbClr val="0070C0">
              <a:alpha val="38039"/>
            </a:srgbClr>
          </a:solidFill>
          <a:ln w="12700">
            <a:miter lim="400000"/>
          </a:ln>
        </p:spPr>
        <p:txBody>
          <a:bodyPr lIns="45719" rIns="45719" anchor="ctr"/>
          <a:lstStyle/>
          <a:p>
            <a:pPr algn="ctr" defTabSz="457200">
              <a:defRPr sz="1600">
                <a:solidFill>
                  <a:srgbClr val="843C0B"/>
                </a:solidFill>
                <a:latin typeface="+mn-lt"/>
                <a:ea typeface="+mn-ea"/>
                <a:cs typeface="+mn-cs"/>
                <a:sym typeface="Calibri"/>
              </a:defRPr>
            </a:pPr>
            <a:endParaRPr lang="en-GB" noProof="0" dirty="0"/>
          </a:p>
        </p:txBody>
      </p:sp>
      <p:pic>
        <p:nvPicPr>
          <p:cNvPr id="393" name="Picture 30" descr="Picture 30"/>
          <p:cNvPicPr>
            <a:picLocks noChangeAspect="1"/>
          </p:cNvPicPr>
          <p:nvPr/>
        </p:nvPicPr>
        <p:blipFill>
          <a:blip r:embed="rId5"/>
          <a:stretch>
            <a:fillRect/>
          </a:stretch>
        </p:blipFill>
        <p:spPr>
          <a:xfrm>
            <a:off x="7672028" y="5034824"/>
            <a:ext cx="1277202" cy="267802"/>
          </a:xfrm>
          <a:prstGeom prst="rect">
            <a:avLst/>
          </a:prstGeom>
          <a:ln w="12700">
            <a:miter lim="400000"/>
          </a:ln>
        </p:spPr>
      </p:pic>
      <p:pic>
        <p:nvPicPr>
          <p:cNvPr id="394" name="Picture 8" descr="Picture 8"/>
          <p:cNvPicPr>
            <a:picLocks noChangeAspect="1"/>
          </p:cNvPicPr>
          <p:nvPr/>
        </p:nvPicPr>
        <p:blipFill>
          <a:blip r:embed="rId6"/>
          <a:stretch>
            <a:fillRect/>
          </a:stretch>
        </p:blipFill>
        <p:spPr>
          <a:xfrm>
            <a:off x="9108028" y="4904123"/>
            <a:ext cx="1174984" cy="503448"/>
          </a:xfrm>
          <a:prstGeom prst="rect">
            <a:avLst/>
          </a:prstGeom>
          <a:ln w="12700">
            <a:miter lim="400000"/>
          </a:ln>
        </p:spPr>
      </p:pic>
      <p:pic>
        <p:nvPicPr>
          <p:cNvPr id="395" name="Picture 32" descr="Picture 32"/>
          <p:cNvPicPr>
            <a:picLocks noChangeAspect="1"/>
          </p:cNvPicPr>
          <p:nvPr/>
        </p:nvPicPr>
        <p:blipFill>
          <a:blip r:embed="rId7"/>
          <a:stretch>
            <a:fillRect/>
          </a:stretch>
        </p:blipFill>
        <p:spPr>
          <a:xfrm>
            <a:off x="6779504" y="4992866"/>
            <a:ext cx="733668" cy="309850"/>
          </a:xfrm>
          <a:prstGeom prst="rect">
            <a:avLst/>
          </a:prstGeom>
          <a:ln w="12700">
            <a:miter lim="400000"/>
          </a:ln>
        </p:spPr>
      </p:pic>
      <p:grpSp>
        <p:nvGrpSpPr>
          <p:cNvPr id="398" name="Rectangle 34"/>
          <p:cNvGrpSpPr/>
          <p:nvPr/>
        </p:nvGrpSpPr>
        <p:grpSpPr>
          <a:xfrm>
            <a:off x="9434795" y="2078917"/>
            <a:ext cx="2138908" cy="822658"/>
            <a:chOff x="0" y="0"/>
            <a:chExt cx="2138907" cy="822656"/>
          </a:xfrm>
        </p:grpSpPr>
        <p:sp>
          <p:nvSpPr>
            <p:cNvPr id="396" name="Rectangle"/>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397" name="Xdeps…"/>
            <p:cNvSpPr txBox="1"/>
            <p:nvPr/>
          </p:nvSpPr>
          <p:spPr>
            <a:xfrm>
              <a:off x="41790" y="24362"/>
              <a:ext cx="2055327" cy="77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Xdeps</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Data flow manager, </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deferred expressions</a:t>
              </a:r>
            </a:p>
          </p:txBody>
        </p:sp>
      </p:grpSp>
      <p:grpSp>
        <p:nvGrpSpPr>
          <p:cNvPr id="401" name="Rectangle 17"/>
          <p:cNvGrpSpPr/>
          <p:nvPr/>
        </p:nvGrpSpPr>
        <p:grpSpPr>
          <a:xfrm>
            <a:off x="7142195" y="2982739"/>
            <a:ext cx="2138908" cy="822657"/>
            <a:chOff x="0" y="0"/>
            <a:chExt cx="2138907" cy="822656"/>
          </a:xfrm>
        </p:grpSpPr>
        <p:sp>
          <p:nvSpPr>
            <p:cNvPr id="399" name="Rectangle"/>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400" name="Xcoll…"/>
            <p:cNvSpPr txBox="1"/>
            <p:nvPr/>
          </p:nvSpPr>
          <p:spPr>
            <a:xfrm>
              <a:off x="3274" y="24362"/>
              <a:ext cx="2132359" cy="77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Xcoll</a:t>
              </a:r>
              <a:endParaRPr lang="en-GB" noProof="0" dirty="0">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Particle-matter interaction and collimation</a:t>
              </a:r>
            </a:p>
          </p:txBody>
        </p:sp>
      </p:grpSp>
      <p:grpSp>
        <p:nvGrpSpPr>
          <p:cNvPr id="404" name="Rectangle 34"/>
          <p:cNvGrpSpPr/>
          <p:nvPr/>
        </p:nvGrpSpPr>
        <p:grpSpPr>
          <a:xfrm>
            <a:off x="9434795" y="2982739"/>
            <a:ext cx="2138908" cy="822657"/>
            <a:chOff x="0" y="0"/>
            <a:chExt cx="2138907" cy="822656"/>
          </a:xfrm>
        </p:grpSpPr>
        <p:sp>
          <p:nvSpPr>
            <p:cNvPr id="402" name="Rectangle"/>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403" name="Xwakes…"/>
            <p:cNvSpPr txBox="1"/>
            <p:nvPr/>
          </p:nvSpPr>
          <p:spPr>
            <a:xfrm>
              <a:off x="41790" y="24362"/>
              <a:ext cx="2055327" cy="7739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Xwakes</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err="1">
                  <a:latin typeface="Arial" panose="020B0604020202020204" pitchFamily="34" charset="0"/>
                  <a:cs typeface="Arial" panose="020B0604020202020204" pitchFamily="34" charset="0"/>
                </a:rPr>
                <a:t>Wakefields</a:t>
              </a:r>
              <a:r>
                <a:rPr lang="en-GB" noProof="0" dirty="0">
                  <a:latin typeface="Arial" panose="020B0604020202020204" pitchFamily="34" charset="0"/>
                  <a:cs typeface="Arial" panose="020B0604020202020204" pitchFamily="34" charset="0"/>
                </a:rPr>
                <a:t> and impedances</a:t>
              </a:r>
            </a:p>
          </p:txBody>
        </p:sp>
      </p:grpSp>
      <p:pic>
        <p:nvPicPr>
          <p:cNvPr id="405" name="vidéo-collée.png" descr="vidéo-collée.png"/>
          <p:cNvPicPr>
            <a:picLocks noChangeAspect="1"/>
          </p:cNvPicPr>
          <p:nvPr/>
        </p:nvPicPr>
        <p:blipFill>
          <a:blip r:embed="rId8"/>
          <a:srcRect/>
          <a:stretch>
            <a:fillRect/>
          </a:stretch>
        </p:blipFill>
        <p:spPr>
          <a:xfrm>
            <a:off x="10441868" y="4984818"/>
            <a:ext cx="1133662" cy="367842"/>
          </a:xfrm>
          <a:prstGeom prst="rect">
            <a:avLst/>
          </a:prstGeom>
          <a:ln w="12700">
            <a:miter lim="400000"/>
          </a:ln>
        </p:spPr>
      </p:pic>
      <p:sp>
        <p:nvSpPr>
          <p:cNvPr id="5" name="Time to do better">
            <a:extLst>
              <a:ext uri="{FF2B5EF4-FFF2-40B4-BE49-F238E27FC236}">
                <a16:creationId xmlns:a16="http://schemas.microsoft.com/office/drawing/2014/main" id="{1C3A3D56-88A2-5C74-E3ED-9F8BA713E282}"/>
              </a:ext>
            </a:extLst>
          </p:cNvPr>
          <p:cNvSpPr txBox="1">
            <a:spLocks noGrp="1"/>
          </p:cNvSpPr>
          <p:nvPr>
            <p:ph type="title"/>
          </p:nvPr>
        </p:nvSpPr>
        <p:spPr>
          <a:xfrm>
            <a:off x="407987" y="373592"/>
            <a:ext cx="11376026" cy="696682"/>
          </a:xfrm>
          <a:prstGeom prst="rect">
            <a:avLst/>
          </a:prstGeom>
        </p:spPr>
        <p:txBody>
          <a:bodyPr/>
          <a:lstStyle/>
          <a:p>
            <a:r>
              <a:rPr lang="en-GB" b="1" noProof="0" dirty="0"/>
              <a:t>Xsuite approach</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537725-6797-05CA-6772-B90F9BDCE9B2}"/>
              </a:ext>
            </a:extLst>
          </p:cNvPr>
          <p:cNvSpPr>
            <a:spLocks noGrp="1"/>
          </p:cNvSpPr>
          <p:nvPr>
            <p:ph type="body" idx="1"/>
          </p:nvPr>
        </p:nvSpPr>
        <p:spPr>
          <a:xfrm>
            <a:off x="407990" y="1235537"/>
            <a:ext cx="6868573" cy="4965239"/>
          </a:xfrm>
        </p:spPr>
        <p:txBody>
          <a:bodyPr>
            <a:normAutofit/>
          </a:bodyPr>
          <a:lstStyle/>
          <a:p>
            <a:pPr>
              <a:lnSpc>
                <a:spcPct val="100000"/>
              </a:lnSpc>
            </a:pPr>
            <a:r>
              <a:rPr lang="fr-GB" dirty="0"/>
              <a:t>By design Xsuite is </a:t>
            </a:r>
            <a:r>
              <a:rPr lang="fr-GB" dirty="0">
                <a:solidFill>
                  <a:srgbClr val="4066B8"/>
                </a:solidFill>
              </a:rPr>
              <a:t>easy to interface and extend </a:t>
            </a:r>
            <a:r>
              <a:rPr lang="fr-GB" dirty="0"/>
              <a:t>using other tools providing a Python API. </a:t>
            </a:r>
          </a:p>
          <a:p>
            <a:pPr>
              <a:lnSpc>
                <a:spcPct val="100000"/>
              </a:lnSpc>
            </a:pPr>
            <a:r>
              <a:rPr lang="fr-GB" dirty="0"/>
              <a:t>Several </a:t>
            </a:r>
            <a:r>
              <a:rPr lang="fr-GB" dirty="0">
                <a:solidFill>
                  <a:srgbClr val="4066B8"/>
                </a:solidFill>
              </a:rPr>
              <a:t>examples of interfaces </a:t>
            </a:r>
            <a:r>
              <a:rPr lang="fr-GB" dirty="0"/>
              <a:t>providing Xsuite with features that are not natively available:</a:t>
            </a:r>
          </a:p>
          <a:p>
            <a:pPr marL="342900" indent="-342900">
              <a:lnSpc>
                <a:spcPct val="100000"/>
              </a:lnSpc>
              <a:buFont typeface="Police système Courant"/>
              <a:buChar char="–"/>
            </a:pPr>
            <a:r>
              <a:rPr lang="fr-GB" b="1" dirty="0">
                <a:solidFill>
                  <a:srgbClr val="4066B8"/>
                </a:solidFill>
              </a:rPr>
              <a:t>MAD-NG</a:t>
            </a:r>
            <a:r>
              <a:rPr lang="fr-GB" dirty="0"/>
              <a:t> – computation and optimisation of </a:t>
            </a:r>
            <a:r>
              <a:rPr lang="fr-GB" dirty="0">
                <a:solidFill>
                  <a:srgbClr val="4066B8"/>
                </a:solidFill>
              </a:rPr>
              <a:t>parametric nonlinear normal forms, resonant driving terms, automatic differentiation.</a:t>
            </a:r>
            <a:endParaRPr lang="fr-GB" dirty="0"/>
          </a:p>
          <a:p>
            <a:pPr marL="342900" indent="-342900">
              <a:lnSpc>
                <a:spcPct val="100000"/>
              </a:lnSpc>
              <a:buFont typeface="Police système Courant"/>
              <a:buChar char="–"/>
            </a:pPr>
            <a:r>
              <a:rPr lang="fr-GB" b="1" dirty="0">
                <a:solidFill>
                  <a:srgbClr val="4066B8"/>
                </a:solidFill>
              </a:rPr>
              <a:t>RF-Track</a:t>
            </a:r>
            <a:r>
              <a:rPr lang="fr-GB" dirty="0"/>
              <a:t> – particle tracking in </a:t>
            </a:r>
            <a:r>
              <a:rPr lang="fr-GB" dirty="0">
                <a:solidFill>
                  <a:srgbClr val="4066B8"/>
                </a:solidFill>
              </a:rPr>
              <a:t>complex field maps.</a:t>
            </a:r>
          </a:p>
          <a:p>
            <a:pPr marL="342900" indent="-342900">
              <a:lnSpc>
                <a:spcPct val="100000"/>
              </a:lnSpc>
              <a:buFont typeface="Police système Courant"/>
              <a:buChar char="–"/>
            </a:pPr>
            <a:r>
              <a:rPr lang="fr-GB" b="1" dirty="0">
                <a:solidFill>
                  <a:srgbClr val="4066B8"/>
                </a:solidFill>
              </a:rPr>
              <a:t>FLUKA</a:t>
            </a:r>
            <a:r>
              <a:rPr lang="fr-GB" dirty="0"/>
              <a:t> – simulation of </a:t>
            </a:r>
            <a:r>
              <a:rPr lang="fr-GB" dirty="0">
                <a:solidFill>
                  <a:srgbClr val="4066B8"/>
                </a:solidFill>
              </a:rPr>
              <a:t>particle-matter interaction </a:t>
            </a:r>
            <a:br>
              <a:rPr lang="fr-GB" dirty="0"/>
            </a:br>
            <a:r>
              <a:rPr lang="fr-GB" dirty="0"/>
              <a:t>(e.g. LHC collimation studies).</a:t>
            </a:r>
          </a:p>
          <a:p>
            <a:pPr marL="342900" indent="-342900">
              <a:lnSpc>
                <a:spcPct val="100000"/>
              </a:lnSpc>
              <a:buFont typeface="Police système Courant"/>
              <a:buChar char="–"/>
            </a:pPr>
            <a:r>
              <a:rPr lang="fr-GB" b="1" dirty="0">
                <a:solidFill>
                  <a:srgbClr val="4066B8"/>
                </a:solidFill>
              </a:rPr>
              <a:t>BDSIM-GEANT4</a:t>
            </a:r>
            <a:r>
              <a:rPr lang="fr-GB" dirty="0"/>
              <a:t> – </a:t>
            </a:r>
            <a:r>
              <a:rPr lang="fr-GB" dirty="0">
                <a:solidFill>
                  <a:srgbClr val="4066B8"/>
                </a:solidFill>
              </a:rPr>
              <a:t>particle-matter interaction </a:t>
            </a:r>
            <a:br>
              <a:rPr lang="fr-GB" dirty="0">
                <a:solidFill>
                  <a:srgbClr val="4066B8"/>
                </a:solidFill>
              </a:rPr>
            </a:br>
            <a:r>
              <a:rPr lang="fr-GB" dirty="0"/>
              <a:t>(mostly for FCC).</a:t>
            </a:r>
            <a:endParaRPr lang="fr-GB" dirty="0">
              <a:solidFill>
                <a:srgbClr val="4066B8"/>
              </a:solidFill>
            </a:endParaRPr>
          </a:p>
          <a:p>
            <a:pPr marL="342900" indent="-342900">
              <a:lnSpc>
                <a:spcPct val="100000"/>
              </a:lnSpc>
              <a:buFont typeface="Police système Courant"/>
              <a:buChar char="–"/>
            </a:pPr>
            <a:r>
              <a:rPr lang="fr-GB" b="1" dirty="0">
                <a:solidFill>
                  <a:srgbClr val="4066B8"/>
                </a:solidFill>
              </a:rPr>
              <a:t>BLonD</a:t>
            </a:r>
            <a:r>
              <a:rPr lang="fr-GB" dirty="0"/>
              <a:t> – advanced modelling for </a:t>
            </a:r>
            <a:r>
              <a:rPr lang="fr-GB" dirty="0">
                <a:solidFill>
                  <a:srgbClr val="4066B8"/>
                </a:solidFill>
              </a:rPr>
              <a:t>RF systems.</a:t>
            </a:r>
          </a:p>
        </p:txBody>
      </p:sp>
      <p:sp>
        <p:nvSpPr>
          <p:cNvPr id="3" name="Titre 2">
            <a:extLst>
              <a:ext uri="{FF2B5EF4-FFF2-40B4-BE49-F238E27FC236}">
                <a16:creationId xmlns:a16="http://schemas.microsoft.com/office/drawing/2014/main" id="{23D83226-E101-7D92-1F3F-2033A00B54CC}"/>
              </a:ext>
            </a:extLst>
          </p:cNvPr>
          <p:cNvSpPr>
            <a:spLocks noGrp="1"/>
          </p:cNvSpPr>
          <p:nvPr>
            <p:ph type="title"/>
          </p:nvPr>
        </p:nvSpPr>
        <p:spPr/>
        <p:txBody>
          <a:bodyPr/>
          <a:lstStyle/>
          <a:p>
            <a:r>
              <a:rPr lang="fr-GB" b="1" dirty="0"/>
              <a:t>Interfaces to other tools</a:t>
            </a:r>
          </a:p>
        </p:txBody>
      </p:sp>
      <p:pic>
        <p:nvPicPr>
          <p:cNvPr id="4" name="Figure_1.png" descr="Figure_1.png">
            <a:extLst>
              <a:ext uri="{FF2B5EF4-FFF2-40B4-BE49-F238E27FC236}">
                <a16:creationId xmlns:a16="http://schemas.microsoft.com/office/drawing/2014/main" id="{CCD3EB2C-A904-178A-2498-00D20D78DF57}"/>
              </a:ext>
            </a:extLst>
          </p:cNvPr>
          <p:cNvPicPr>
            <a:picLocks noChangeAspect="1"/>
          </p:cNvPicPr>
          <p:nvPr/>
        </p:nvPicPr>
        <p:blipFill>
          <a:blip r:embed="rId3"/>
          <a:srcRect b="3058"/>
          <a:stretch>
            <a:fillRect/>
          </a:stretch>
        </p:blipFill>
        <p:spPr>
          <a:xfrm>
            <a:off x="7495588" y="1542926"/>
            <a:ext cx="4696412" cy="4406807"/>
          </a:xfrm>
          <a:prstGeom prst="rect">
            <a:avLst/>
          </a:prstGeom>
          <a:ln w="12700">
            <a:miter lim="400000"/>
          </a:ln>
        </p:spPr>
      </p:pic>
      <p:pic>
        <p:nvPicPr>
          <p:cNvPr id="7" name="Image 6">
            <a:extLst>
              <a:ext uri="{FF2B5EF4-FFF2-40B4-BE49-F238E27FC236}">
                <a16:creationId xmlns:a16="http://schemas.microsoft.com/office/drawing/2014/main" id="{DFE704FE-FC46-0E7D-3DBA-C1FFC536C632}"/>
              </a:ext>
            </a:extLst>
          </p:cNvPr>
          <p:cNvPicPr>
            <a:picLocks noChangeAspect="1"/>
          </p:cNvPicPr>
          <p:nvPr/>
        </p:nvPicPr>
        <p:blipFill>
          <a:blip r:embed="rId4">
            <a:extLst>
              <a:ext uri="{28A0092B-C50C-407E-A947-70E740481C1C}">
                <a14:useLocalDpi xmlns:a14="http://schemas.microsoft.com/office/drawing/2010/main" val="0"/>
              </a:ext>
            </a:extLst>
          </a:blip>
          <a:srcRect l="10890" t="17447" r="14878" b="62855"/>
          <a:stretch/>
        </p:blipFill>
        <p:spPr>
          <a:xfrm>
            <a:off x="7621292" y="928605"/>
            <a:ext cx="4570708" cy="980099"/>
          </a:xfrm>
          <a:prstGeom prst="rect">
            <a:avLst/>
          </a:prstGeom>
        </p:spPr>
      </p:pic>
    </p:spTree>
    <p:extLst>
      <p:ext uri="{BB962C8B-B14F-4D97-AF65-F5344CB8AC3E}">
        <p14:creationId xmlns:p14="http://schemas.microsoft.com/office/powerpoint/2010/main" val="203535142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r">
            <a:extLst>
              <a:ext uri="{FF2B5EF4-FFF2-40B4-BE49-F238E27FC236}">
                <a16:creationId xmlns:a16="http://schemas.microsoft.com/office/drawing/2014/main" id="{DBBFD621-34D0-EC22-5F20-F0431E6B039D}"/>
              </a:ext>
            </a:extLst>
          </p:cNvPr>
          <p:cNvGrpSpPr/>
          <p:nvPr/>
        </p:nvGrpSpPr>
        <p:grpSpPr>
          <a:xfrm>
            <a:off x="407589" y="1575130"/>
            <a:ext cx="2658693" cy="2347075"/>
            <a:chOff x="0" y="0"/>
            <a:chExt cx="2658692" cy="2347073"/>
          </a:xfrm>
        </p:grpSpPr>
        <p:pic>
          <p:nvPicPr>
            <p:cNvPr id="11" name="Picture 5" descr="Picture 5">
              <a:extLst>
                <a:ext uri="{FF2B5EF4-FFF2-40B4-BE49-F238E27FC236}">
                  <a16:creationId xmlns:a16="http://schemas.microsoft.com/office/drawing/2014/main" id="{870794C3-A930-31A9-94DC-BDC1B9F77BB4}"/>
                </a:ext>
              </a:extLst>
            </p:cNvPr>
            <p:cNvPicPr>
              <a:picLocks noChangeAspect="1"/>
            </p:cNvPicPr>
            <p:nvPr/>
          </p:nvPicPr>
          <p:blipFill>
            <a:blip r:embed="rId2"/>
            <a:srcRect l="12468" t="26458" r="6160" b="8868"/>
            <a:stretch>
              <a:fillRect/>
            </a:stretch>
          </p:blipFill>
          <p:spPr>
            <a:xfrm>
              <a:off x="13308" y="51674"/>
              <a:ext cx="2631916" cy="1962590"/>
            </a:xfrm>
            <a:prstGeom prst="rect">
              <a:avLst/>
            </a:prstGeom>
            <a:ln w="12700" cap="flat">
              <a:noFill/>
              <a:miter lim="400000"/>
            </a:ln>
            <a:effectLst/>
          </p:spPr>
        </p:pic>
        <p:sp>
          <p:nvSpPr>
            <p:cNvPr id="12" name="Lattice Design">
              <a:extLst>
                <a:ext uri="{FF2B5EF4-FFF2-40B4-BE49-F238E27FC236}">
                  <a16:creationId xmlns:a16="http://schemas.microsoft.com/office/drawing/2014/main" id="{D765C98E-896B-9E5E-3004-522B97CF6BF9}"/>
                </a:ext>
              </a:extLst>
            </p:cNvPr>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Lattice Design</a:t>
              </a:r>
            </a:p>
          </p:txBody>
        </p:sp>
        <p:sp>
          <p:nvSpPr>
            <p:cNvPr id="13" name="Rectangle">
              <a:extLst>
                <a:ext uri="{FF2B5EF4-FFF2-40B4-BE49-F238E27FC236}">
                  <a16:creationId xmlns:a16="http://schemas.microsoft.com/office/drawing/2014/main" id="{B7893D7A-8348-2149-13DF-8693F6ED1A7D}"/>
                </a:ext>
              </a:extLst>
            </p:cNvPr>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14" name="Grouper">
            <a:extLst>
              <a:ext uri="{FF2B5EF4-FFF2-40B4-BE49-F238E27FC236}">
                <a16:creationId xmlns:a16="http://schemas.microsoft.com/office/drawing/2014/main" id="{9EE58C0A-E4F3-7884-72C8-9040CDB75284}"/>
              </a:ext>
            </a:extLst>
          </p:cNvPr>
          <p:cNvGrpSpPr/>
          <p:nvPr/>
        </p:nvGrpSpPr>
        <p:grpSpPr>
          <a:xfrm>
            <a:off x="3313632" y="1575130"/>
            <a:ext cx="2658694" cy="2347075"/>
            <a:chOff x="0" y="0"/>
            <a:chExt cx="2658692" cy="2347073"/>
          </a:xfrm>
        </p:grpSpPr>
        <p:pic>
          <p:nvPicPr>
            <p:cNvPr id="15" name="Picture 11" descr="Picture 11">
              <a:extLst>
                <a:ext uri="{FF2B5EF4-FFF2-40B4-BE49-F238E27FC236}">
                  <a16:creationId xmlns:a16="http://schemas.microsoft.com/office/drawing/2014/main" id="{38C720C8-2C43-5E5D-2E38-A1A87DC2C0FB}"/>
                </a:ext>
              </a:extLst>
            </p:cNvPr>
            <p:cNvPicPr>
              <a:picLocks noChangeAspect="1"/>
            </p:cNvPicPr>
            <p:nvPr/>
          </p:nvPicPr>
          <p:blipFill>
            <a:blip r:embed="rId3"/>
            <a:stretch>
              <a:fillRect/>
            </a:stretch>
          </p:blipFill>
          <p:spPr>
            <a:xfrm>
              <a:off x="4424" y="352814"/>
              <a:ext cx="2632076" cy="1360267"/>
            </a:xfrm>
            <a:prstGeom prst="rect">
              <a:avLst/>
            </a:prstGeom>
            <a:ln w="12700" cap="flat">
              <a:noFill/>
              <a:miter lim="400000"/>
            </a:ln>
            <a:effectLst/>
          </p:spPr>
        </p:pic>
        <p:sp>
          <p:nvSpPr>
            <p:cNvPr id="16" name="Optics (calculation &amp; design)">
              <a:extLst>
                <a:ext uri="{FF2B5EF4-FFF2-40B4-BE49-F238E27FC236}">
                  <a16:creationId xmlns:a16="http://schemas.microsoft.com/office/drawing/2014/main" id="{099DB376-AF36-01D0-31FC-559B94B3698D}"/>
                </a:ext>
              </a:extLst>
            </p:cNvPr>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Optics (calculation &amp; design)</a:t>
              </a:r>
            </a:p>
          </p:txBody>
        </p:sp>
        <p:sp>
          <p:nvSpPr>
            <p:cNvPr id="17" name="Rectangle">
              <a:extLst>
                <a:ext uri="{FF2B5EF4-FFF2-40B4-BE49-F238E27FC236}">
                  <a16:creationId xmlns:a16="http://schemas.microsoft.com/office/drawing/2014/main" id="{139A26CC-1272-2309-41DC-3FCF2DAFA691}"/>
                </a:ext>
              </a:extLst>
            </p:cNvPr>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18" name="Groupe 17">
            <a:extLst>
              <a:ext uri="{FF2B5EF4-FFF2-40B4-BE49-F238E27FC236}">
                <a16:creationId xmlns:a16="http://schemas.microsoft.com/office/drawing/2014/main" id="{90220627-91CB-414E-8E3F-59D86F51A7DB}"/>
              </a:ext>
            </a:extLst>
          </p:cNvPr>
          <p:cNvGrpSpPr/>
          <p:nvPr/>
        </p:nvGrpSpPr>
        <p:grpSpPr>
          <a:xfrm>
            <a:off x="6219675" y="1575130"/>
            <a:ext cx="2658694" cy="2347075"/>
            <a:chOff x="6219675" y="1575130"/>
            <a:chExt cx="2658694" cy="2347075"/>
          </a:xfrm>
        </p:grpSpPr>
        <p:pic>
          <p:nvPicPr>
            <p:cNvPr id="19" name="Image 18">
              <a:extLst>
                <a:ext uri="{FF2B5EF4-FFF2-40B4-BE49-F238E27FC236}">
                  <a16:creationId xmlns:a16="http://schemas.microsoft.com/office/drawing/2014/main" id="{13E151ED-3DA5-7230-CE76-FB717E1EC6CA}"/>
                </a:ext>
              </a:extLst>
            </p:cNvPr>
            <p:cNvPicPr>
              <a:picLocks noChangeAspect="1"/>
            </p:cNvPicPr>
            <p:nvPr/>
          </p:nvPicPr>
          <p:blipFill>
            <a:blip r:embed="rId4">
              <a:extLst>
                <a:ext uri="{28A0092B-C50C-407E-A947-70E740481C1C}">
                  <a14:useLocalDpi xmlns:a14="http://schemas.microsoft.com/office/drawing/2010/main" val="0"/>
                </a:ext>
              </a:extLst>
            </a:blip>
            <a:srcRect t="10304"/>
            <a:stretch/>
          </p:blipFill>
          <p:spPr>
            <a:xfrm>
              <a:off x="6297665" y="1709465"/>
              <a:ext cx="2554356" cy="1879931"/>
            </a:xfrm>
            <a:prstGeom prst="rect">
              <a:avLst/>
            </a:prstGeom>
          </p:spPr>
        </p:pic>
        <p:sp>
          <p:nvSpPr>
            <p:cNvPr id="20" name="Tracking (dynamic aperture)">
              <a:extLst>
                <a:ext uri="{FF2B5EF4-FFF2-40B4-BE49-F238E27FC236}">
                  <a16:creationId xmlns:a16="http://schemas.microsoft.com/office/drawing/2014/main" id="{E9E7D1D4-2060-2121-35C7-B79776D30B30}"/>
                </a:ext>
              </a:extLst>
            </p:cNvPr>
            <p:cNvSpPr/>
            <p:nvPr/>
          </p:nvSpPr>
          <p:spPr>
            <a:xfrm>
              <a:off x="6219675" y="3675984"/>
              <a:ext cx="2658694"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Tracking (dynamic aperture)</a:t>
              </a:r>
            </a:p>
          </p:txBody>
        </p:sp>
        <p:sp>
          <p:nvSpPr>
            <p:cNvPr id="21" name="Rectangle">
              <a:extLst>
                <a:ext uri="{FF2B5EF4-FFF2-40B4-BE49-F238E27FC236}">
                  <a16:creationId xmlns:a16="http://schemas.microsoft.com/office/drawing/2014/main" id="{283E2538-12B6-3AD9-C2FA-3D5C5C4DA1A7}"/>
                </a:ext>
              </a:extLst>
            </p:cNvPr>
            <p:cNvSpPr/>
            <p:nvPr/>
          </p:nvSpPr>
          <p:spPr>
            <a:xfrm>
              <a:off x="6221599" y="1575130"/>
              <a:ext cx="2654845" cy="2065898"/>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22" name="Grouper">
            <a:extLst>
              <a:ext uri="{FF2B5EF4-FFF2-40B4-BE49-F238E27FC236}">
                <a16:creationId xmlns:a16="http://schemas.microsoft.com/office/drawing/2014/main" id="{C0B760E2-712E-82A2-1715-8C92E3E81E8D}"/>
              </a:ext>
            </a:extLst>
          </p:cNvPr>
          <p:cNvGrpSpPr/>
          <p:nvPr/>
        </p:nvGrpSpPr>
        <p:grpSpPr>
          <a:xfrm>
            <a:off x="9127644" y="1555810"/>
            <a:ext cx="2661193" cy="2366395"/>
            <a:chOff x="0" y="0"/>
            <a:chExt cx="2661192" cy="2366393"/>
          </a:xfrm>
        </p:grpSpPr>
        <p:sp>
          <p:nvSpPr>
            <p:cNvPr id="23" name="Collimation">
              <a:extLst>
                <a:ext uri="{FF2B5EF4-FFF2-40B4-BE49-F238E27FC236}">
                  <a16:creationId xmlns:a16="http://schemas.microsoft.com/office/drawing/2014/main" id="{ADE6CD8A-EA85-3C30-3F5C-597D5615AA64}"/>
                </a:ext>
              </a:extLst>
            </p:cNvPr>
            <p:cNvSpPr/>
            <p:nvPr/>
          </p:nvSpPr>
          <p:spPr>
            <a:xfrm>
              <a:off x="2499" y="2120172"/>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Collimation</a:t>
              </a:r>
            </a:p>
          </p:txBody>
        </p:sp>
        <p:sp>
          <p:nvSpPr>
            <p:cNvPr id="24" name="Rectangle">
              <a:extLst>
                <a:ext uri="{FF2B5EF4-FFF2-40B4-BE49-F238E27FC236}">
                  <a16:creationId xmlns:a16="http://schemas.microsoft.com/office/drawing/2014/main" id="{6BB3B417-A4DE-7C53-C29A-8EC9B00DEB1C}"/>
                </a:ext>
              </a:extLst>
            </p:cNvPr>
            <p:cNvSpPr/>
            <p:nvPr/>
          </p:nvSpPr>
          <p:spPr>
            <a:xfrm>
              <a:off x="0" y="19320"/>
              <a:ext cx="2654842"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pic>
          <p:nvPicPr>
            <p:cNvPr id="25" name="Picture 3" descr="Picture 3">
              <a:extLst>
                <a:ext uri="{FF2B5EF4-FFF2-40B4-BE49-F238E27FC236}">
                  <a16:creationId xmlns:a16="http://schemas.microsoft.com/office/drawing/2014/main" id="{3A097BCF-7A45-F376-0648-D8F91FD067E7}"/>
                </a:ext>
              </a:extLst>
            </p:cNvPr>
            <p:cNvPicPr>
              <a:picLocks noChangeAspect="1"/>
            </p:cNvPicPr>
            <p:nvPr/>
          </p:nvPicPr>
          <p:blipFill>
            <a:blip r:embed="rId5"/>
            <a:srcRect l="16534" t="10177" r="19099" b="10177"/>
            <a:stretch>
              <a:fillRect/>
            </a:stretch>
          </p:blipFill>
          <p:spPr>
            <a:xfrm>
              <a:off x="207397" y="0"/>
              <a:ext cx="2240231" cy="2078984"/>
            </a:xfrm>
            <a:prstGeom prst="rect">
              <a:avLst/>
            </a:prstGeom>
            <a:ln w="12700" cap="flat">
              <a:noFill/>
              <a:miter lim="400000"/>
            </a:ln>
            <a:effectLst/>
          </p:spPr>
        </p:pic>
      </p:grpSp>
      <p:grpSp>
        <p:nvGrpSpPr>
          <p:cNvPr id="26" name="Grouper">
            <a:extLst>
              <a:ext uri="{FF2B5EF4-FFF2-40B4-BE49-F238E27FC236}">
                <a16:creationId xmlns:a16="http://schemas.microsoft.com/office/drawing/2014/main" id="{E7C0107B-2A5E-45BD-6DEC-D267CB5506C2}"/>
              </a:ext>
            </a:extLst>
          </p:cNvPr>
          <p:cNvGrpSpPr/>
          <p:nvPr/>
        </p:nvGrpSpPr>
        <p:grpSpPr>
          <a:xfrm>
            <a:off x="359498" y="3980903"/>
            <a:ext cx="2754875" cy="2347075"/>
            <a:chOff x="0" y="0"/>
            <a:chExt cx="2754874" cy="2347073"/>
          </a:xfrm>
        </p:grpSpPr>
        <p:pic>
          <p:nvPicPr>
            <p:cNvPr id="27" name="Picture 15" descr="Picture 15">
              <a:extLst>
                <a:ext uri="{FF2B5EF4-FFF2-40B4-BE49-F238E27FC236}">
                  <a16:creationId xmlns:a16="http://schemas.microsoft.com/office/drawing/2014/main" id="{39315A06-2550-D45A-27F0-2E476359D2B1}"/>
                </a:ext>
              </a:extLst>
            </p:cNvPr>
            <p:cNvPicPr>
              <a:picLocks noChangeAspect="1"/>
            </p:cNvPicPr>
            <p:nvPr/>
          </p:nvPicPr>
          <p:blipFill>
            <a:blip r:embed="rId6"/>
            <a:stretch>
              <a:fillRect/>
            </a:stretch>
          </p:blipFill>
          <p:spPr>
            <a:xfrm>
              <a:off x="0" y="324903"/>
              <a:ext cx="2754874" cy="1499924"/>
            </a:xfrm>
            <a:prstGeom prst="rect">
              <a:avLst/>
            </a:prstGeom>
            <a:ln w="12700" cap="flat">
              <a:noFill/>
              <a:miter lim="400000"/>
            </a:ln>
            <a:effectLst/>
          </p:spPr>
        </p:pic>
        <p:sp>
          <p:nvSpPr>
            <p:cNvPr id="28" name="Rectangle">
              <a:extLst>
                <a:ext uri="{FF2B5EF4-FFF2-40B4-BE49-F238E27FC236}">
                  <a16:creationId xmlns:a16="http://schemas.microsoft.com/office/drawing/2014/main" id="{F6A92E8C-0D7F-5BC7-1B2E-BC0E93BA5423}"/>
                </a:ext>
              </a:extLst>
            </p:cNvPr>
            <p:cNvSpPr/>
            <p:nvPr/>
          </p:nvSpPr>
          <p:spPr>
            <a:xfrm>
              <a:off x="50015"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29" name="Impedances">
              <a:extLst>
                <a:ext uri="{FF2B5EF4-FFF2-40B4-BE49-F238E27FC236}">
                  <a16:creationId xmlns:a16="http://schemas.microsoft.com/office/drawing/2014/main" id="{32AF09E7-F479-EA4C-D778-EA15336FA24D}"/>
                </a:ext>
              </a:extLst>
            </p:cNvPr>
            <p:cNvSpPr/>
            <p:nvPr/>
          </p:nvSpPr>
          <p:spPr>
            <a:xfrm>
              <a:off x="48090" y="2100852"/>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Impedances</a:t>
              </a:r>
            </a:p>
          </p:txBody>
        </p:sp>
      </p:grpSp>
      <p:grpSp>
        <p:nvGrpSpPr>
          <p:cNvPr id="30" name="Groupe 29">
            <a:extLst>
              <a:ext uri="{FF2B5EF4-FFF2-40B4-BE49-F238E27FC236}">
                <a16:creationId xmlns:a16="http://schemas.microsoft.com/office/drawing/2014/main" id="{CD1C4420-51E1-9B2A-E7C4-0E6B7382B88A}"/>
              </a:ext>
            </a:extLst>
          </p:cNvPr>
          <p:cNvGrpSpPr/>
          <p:nvPr/>
        </p:nvGrpSpPr>
        <p:grpSpPr>
          <a:xfrm>
            <a:off x="3313632" y="3922205"/>
            <a:ext cx="2658693" cy="2405773"/>
            <a:chOff x="3313632" y="3922205"/>
            <a:chExt cx="2658693" cy="2405773"/>
          </a:xfrm>
        </p:grpSpPr>
        <p:pic>
          <p:nvPicPr>
            <p:cNvPr id="31" name="Picture 12" descr="Picture 12">
              <a:extLst>
                <a:ext uri="{FF2B5EF4-FFF2-40B4-BE49-F238E27FC236}">
                  <a16:creationId xmlns:a16="http://schemas.microsoft.com/office/drawing/2014/main" id="{91442B36-1F38-7B7E-8880-EA9DEFC91A7F}"/>
                </a:ext>
              </a:extLst>
            </p:cNvPr>
            <p:cNvPicPr>
              <a:picLocks noChangeAspect="1"/>
            </p:cNvPicPr>
            <p:nvPr/>
          </p:nvPicPr>
          <p:blipFill>
            <a:blip r:embed="rId7"/>
            <a:stretch>
              <a:fillRect/>
            </a:stretch>
          </p:blipFill>
          <p:spPr>
            <a:xfrm>
              <a:off x="3416404" y="3922205"/>
              <a:ext cx="2504815" cy="2137644"/>
            </a:xfrm>
            <a:prstGeom prst="rect">
              <a:avLst/>
            </a:prstGeom>
            <a:ln w="12700" cap="flat">
              <a:noFill/>
              <a:miter lim="400000"/>
            </a:ln>
            <a:effectLst/>
          </p:spPr>
        </p:pic>
        <p:grpSp>
          <p:nvGrpSpPr>
            <p:cNvPr id="32" name="Grouper">
              <a:extLst>
                <a:ext uri="{FF2B5EF4-FFF2-40B4-BE49-F238E27FC236}">
                  <a16:creationId xmlns:a16="http://schemas.microsoft.com/office/drawing/2014/main" id="{CAB6C28F-8ACC-DAEF-3796-7BB8CF1F2AB4}"/>
                </a:ext>
              </a:extLst>
            </p:cNvPr>
            <p:cNvGrpSpPr/>
            <p:nvPr/>
          </p:nvGrpSpPr>
          <p:grpSpPr>
            <a:xfrm>
              <a:off x="3313632" y="3980903"/>
              <a:ext cx="2658693" cy="2347075"/>
              <a:chOff x="0" y="0"/>
              <a:chExt cx="2658692" cy="2347073"/>
            </a:xfrm>
          </p:grpSpPr>
          <p:sp>
            <p:nvSpPr>
              <p:cNvPr id="33" name="Rectangle">
                <a:extLst>
                  <a:ext uri="{FF2B5EF4-FFF2-40B4-BE49-F238E27FC236}">
                    <a16:creationId xmlns:a16="http://schemas.microsoft.com/office/drawing/2014/main" id="{9D81BC54-05CC-E23E-7FE3-7963BEE9FDB9}"/>
                  </a:ext>
                </a:extLst>
              </p:cNvPr>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4" name="Beam-Beam Effects">
                <a:extLst>
                  <a:ext uri="{FF2B5EF4-FFF2-40B4-BE49-F238E27FC236}">
                    <a16:creationId xmlns:a16="http://schemas.microsoft.com/office/drawing/2014/main" id="{CB340D82-919A-5E0D-354C-8050F864D881}"/>
                  </a:ext>
                </a:extLst>
              </p:cNvPr>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Beam-Beam Effects</a:t>
                </a:r>
              </a:p>
            </p:txBody>
          </p:sp>
        </p:grpSp>
      </p:grpSp>
      <p:grpSp>
        <p:nvGrpSpPr>
          <p:cNvPr id="35" name="Groupe 34">
            <a:extLst>
              <a:ext uri="{FF2B5EF4-FFF2-40B4-BE49-F238E27FC236}">
                <a16:creationId xmlns:a16="http://schemas.microsoft.com/office/drawing/2014/main" id="{1E3FE515-802C-A7B3-67DB-8F7EEFE15123}"/>
              </a:ext>
            </a:extLst>
          </p:cNvPr>
          <p:cNvGrpSpPr/>
          <p:nvPr/>
        </p:nvGrpSpPr>
        <p:grpSpPr>
          <a:xfrm>
            <a:off x="6219675" y="3980903"/>
            <a:ext cx="2658693" cy="2347075"/>
            <a:chOff x="6219675" y="3980903"/>
            <a:chExt cx="2658693" cy="2347075"/>
          </a:xfrm>
        </p:grpSpPr>
        <p:pic>
          <p:nvPicPr>
            <p:cNvPr id="36" name="Picture 5">
              <a:extLst>
                <a:ext uri="{FF2B5EF4-FFF2-40B4-BE49-F238E27FC236}">
                  <a16:creationId xmlns:a16="http://schemas.microsoft.com/office/drawing/2014/main" id="{C7369DAB-4B78-6F99-9D88-614058D208D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76094" y="4010627"/>
              <a:ext cx="2023161" cy="2023161"/>
            </a:xfrm>
            <a:prstGeom prst="rect">
              <a:avLst/>
            </a:prstGeom>
          </p:spPr>
        </p:pic>
        <p:sp>
          <p:nvSpPr>
            <p:cNvPr id="37" name="Rectangle">
              <a:extLst>
                <a:ext uri="{FF2B5EF4-FFF2-40B4-BE49-F238E27FC236}">
                  <a16:creationId xmlns:a16="http://schemas.microsoft.com/office/drawing/2014/main" id="{7C5D069F-26FA-79A9-8D73-ADB2F9A75154}"/>
                </a:ext>
              </a:extLst>
            </p:cNvPr>
            <p:cNvSpPr/>
            <p:nvPr/>
          </p:nvSpPr>
          <p:spPr>
            <a:xfrm>
              <a:off x="6221599" y="3980903"/>
              <a:ext cx="2654844" cy="2065898"/>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8" name="Space Charge">
              <a:extLst>
                <a:ext uri="{FF2B5EF4-FFF2-40B4-BE49-F238E27FC236}">
                  <a16:creationId xmlns:a16="http://schemas.microsoft.com/office/drawing/2014/main" id="{8D2A34C4-077B-083E-A39C-6979BEA51018}"/>
                </a:ext>
              </a:extLst>
            </p:cNvPr>
            <p:cNvSpPr/>
            <p:nvPr/>
          </p:nvSpPr>
          <p:spPr>
            <a:xfrm>
              <a:off x="6219675" y="6081757"/>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Space Charge</a:t>
              </a:r>
            </a:p>
          </p:txBody>
        </p:sp>
      </p:grpSp>
      <p:grpSp>
        <p:nvGrpSpPr>
          <p:cNvPr id="39" name="Grouper">
            <a:extLst>
              <a:ext uri="{FF2B5EF4-FFF2-40B4-BE49-F238E27FC236}">
                <a16:creationId xmlns:a16="http://schemas.microsoft.com/office/drawing/2014/main" id="{6E985C5A-5FD1-6415-CD60-A075D48AD686}"/>
              </a:ext>
            </a:extLst>
          </p:cNvPr>
          <p:cNvGrpSpPr/>
          <p:nvPr/>
        </p:nvGrpSpPr>
        <p:grpSpPr>
          <a:xfrm>
            <a:off x="9127644" y="3774474"/>
            <a:ext cx="2661193" cy="2553504"/>
            <a:chOff x="0" y="-1"/>
            <a:chExt cx="2661192" cy="2553502"/>
          </a:xfrm>
        </p:grpSpPr>
        <p:sp>
          <p:nvSpPr>
            <p:cNvPr id="40" name="Rectangle">
              <a:extLst>
                <a:ext uri="{FF2B5EF4-FFF2-40B4-BE49-F238E27FC236}">
                  <a16:creationId xmlns:a16="http://schemas.microsoft.com/office/drawing/2014/main" id="{CA22B6A2-A201-04AE-E8E5-55974AF8861B}"/>
                </a:ext>
              </a:extLst>
            </p:cNvPr>
            <p:cNvSpPr/>
            <p:nvPr/>
          </p:nvSpPr>
          <p:spPr>
            <a:xfrm>
              <a:off x="0" y="206428"/>
              <a:ext cx="2654842"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41" name="Electron/Ion Cloud">
              <a:extLst>
                <a:ext uri="{FF2B5EF4-FFF2-40B4-BE49-F238E27FC236}">
                  <a16:creationId xmlns:a16="http://schemas.microsoft.com/office/drawing/2014/main" id="{1FAF37B1-CD92-BC0F-28ED-7255C3173914}"/>
                </a:ext>
              </a:extLst>
            </p:cNvPr>
            <p:cNvSpPr/>
            <p:nvPr/>
          </p:nvSpPr>
          <p:spPr>
            <a:xfrm>
              <a:off x="2499" y="2307280"/>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Electron/Ion Cloud</a:t>
              </a:r>
            </a:p>
          </p:txBody>
        </p:sp>
        <p:grpSp>
          <p:nvGrpSpPr>
            <p:cNvPr id="42" name="Group 7">
              <a:extLst>
                <a:ext uri="{FF2B5EF4-FFF2-40B4-BE49-F238E27FC236}">
                  <a16:creationId xmlns:a16="http://schemas.microsoft.com/office/drawing/2014/main" id="{491D5D42-99E2-E9DA-52FD-587D3E4ED476}"/>
                </a:ext>
              </a:extLst>
            </p:cNvPr>
            <p:cNvGrpSpPr/>
            <p:nvPr/>
          </p:nvGrpSpPr>
          <p:grpSpPr>
            <a:xfrm>
              <a:off x="75014" y="-1"/>
              <a:ext cx="2504813" cy="2257787"/>
              <a:chOff x="0" y="0"/>
              <a:chExt cx="2504812" cy="2257785"/>
            </a:xfrm>
          </p:grpSpPr>
          <p:pic>
            <p:nvPicPr>
              <p:cNvPr id="43" name="Picture 3" descr="Picture 3">
                <a:extLst>
                  <a:ext uri="{FF2B5EF4-FFF2-40B4-BE49-F238E27FC236}">
                    <a16:creationId xmlns:a16="http://schemas.microsoft.com/office/drawing/2014/main" id="{FBC4E41B-E84E-E4B2-5C41-6761A6951D01}"/>
                  </a:ext>
                </a:extLst>
              </p:cNvPr>
              <p:cNvPicPr>
                <a:picLocks noChangeAspect="1"/>
              </p:cNvPicPr>
              <p:nvPr/>
            </p:nvPicPr>
            <p:blipFill>
              <a:blip r:embed="rId9"/>
              <a:srcRect r="50654" b="25042"/>
              <a:stretch>
                <a:fillRect/>
              </a:stretch>
            </p:blipFill>
            <p:spPr>
              <a:xfrm>
                <a:off x="80282" y="-1"/>
                <a:ext cx="2424531" cy="1086128"/>
              </a:xfrm>
              <a:prstGeom prst="rect">
                <a:avLst/>
              </a:prstGeom>
              <a:ln w="12700" cap="flat">
                <a:noFill/>
                <a:miter lim="400000"/>
              </a:ln>
              <a:effectLst/>
            </p:spPr>
          </p:pic>
          <p:pic>
            <p:nvPicPr>
              <p:cNvPr id="44" name="Picture 6" descr="Picture 6">
                <a:extLst>
                  <a:ext uri="{FF2B5EF4-FFF2-40B4-BE49-F238E27FC236}">
                    <a16:creationId xmlns:a16="http://schemas.microsoft.com/office/drawing/2014/main" id="{000BB65F-78F5-C266-597F-E63B3DCE8EDD}"/>
                  </a:ext>
                </a:extLst>
              </p:cNvPr>
              <p:cNvPicPr>
                <a:picLocks noChangeAspect="1"/>
              </p:cNvPicPr>
              <p:nvPr/>
            </p:nvPicPr>
            <p:blipFill>
              <a:blip r:embed="rId9"/>
              <a:srcRect l="49075" r="1578" b="13427"/>
              <a:stretch>
                <a:fillRect/>
              </a:stretch>
            </p:blipFill>
            <p:spPr>
              <a:xfrm>
                <a:off x="0" y="1003343"/>
                <a:ext cx="2424530" cy="1254443"/>
              </a:xfrm>
              <a:prstGeom prst="rect">
                <a:avLst/>
              </a:prstGeom>
              <a:ln w="12700" cap="flat">
                <a:noFill/>
                <a:miter lim="400000"/>
              </a:ln>
              <a:effectLst/>
            </p:spPr>
          </p:pic>
        </p:grpSp>
      </p:grpSp>
      <p:sp>
        <p:nvSpPr>
          <p:cNvPr id="479" name="Does Xsuite have what people need?"/>
          <p:cNvSpPr txBox="1">
            <a:spLocks noGrp="1"/>
          </p:cNvSpPr>
          <p:nvPr>
            <p:ph type="title"/>
          </p:nvPr>
        </p:nvSpPr>
        <p:spPr>
          <a:prstGeom prst="rect">
            <a:avLst/>
          </a:prstGeom>
        </p:spPr>
        <p:txBody>
          <a:bodyPr/>
          <a:lstStyle/>
          <a:p>
            <a:r>
              <a:rPr lang="en-GB" b="1" noProof="0" dirty="0"/>
              <a:t>Xsuite adoption</a:t>
            </a:r>
          </a:p>
        </p:txBody>
      </p:sp>
      <p:sp>
        <p:nvSpPr>
          <p:cNvPr id="480" name="Numéro de diapositive"/>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8</a:t>
            </a:fld>
            <a:endParaRPr lang="en-GB" noProof="0" dirty="0"/>
          </a:p>
        </p:txBody>
      </p:sp>
      <p:sp>
        <p:nvSpPr>
          <p:cNvPr id="481" name="Within ABP, all of the tools mentioned earlier, have been either superseded or integrated into Xsuite."/>
          <p:cNvSpPr txBox="1"/>
          <p:nvPr/>
        </p:nvSpPr>
        <p:spPr>
          <a:xfrm>
            <a:off x="407588" y="916003"/>
            <a:ext cx="11371172" cy="673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a:spcBef>
                <a:spcPts val="1000"/>
              </a:spcBef>
              <a:defRPr sz="2000">
                <a:solidFill>
                  <a:srgbClr val="2F2F2F"/>
                </a:solidFill>
              </a:defRPr>
            </a:pPr>
            <a:r>
              <a:rPr lang="en-GB" noProof="0" dirty="0">
                <a:latin typeface="Arial" panose="020B0604020202020204" pitchFamily="34" charset="0"/>
                <a:cs typeface="Arial" panose="020B0604020202020204" pitchFamily="34" charset="0"/>
              </a:rPr>
              <a:t>By now Xsuite became a </a:t>
            </a:r>
            <a:r>
              <a:rPr lang="en-GB" noProof="0" dirty="0">
                <a:solidFill>
                  <a:srgbClr val="3962A8"/>
                </a:solidFill>
                <a:latin typeface="Arial" panose="020B0604020202020204" pitchFamily="34" charset="0"/>
                <a:cs typeface="Arial" panose="020B0604020202020204" pitchFamily="34" charset="0"/>
              </a:rPr>
              <a:t>production tool</a:t>
            </a:r>
            <a:r>
              <a:rPr lang="en-GB" noProof="0" dirty="0">
                <a:latin typeface="Arial" panose="020B0604020202020204" pitchFamily="34" charset="0"/>
                <a:cs typeface="Arial" panose="020B0604020202020204" pitchFamily="34" charset="0"/>
              </a:rPr>
              <a:t> for many beam dynamics studies, allowing development discontinuation for many legacy tools.</a:t>
            </a:r>
          </a:p>
          <a:p>
            <a:pPr>
              <a:spcBef>
                <a:spcPts val="1000"/>
              </a:spcBef>
              <a:defRPr sz="2000">
                <a:solidFill>
                  <a:srgbClr val="2F2F2F"/>
                </a:solidFill>
              </a:defRPr>
            </a:pPr>
            <a:endParaRPr lang="en-GB" noProof="0" dirty="0">
              <a:solidFill>
                <a:schemeClr val="accent1">
                  <a:satOff val="-51515"/>
                  <a:lumOff val="17156"/>
                </a:schemeClr>
              </a:solidFill>
              <a:latin typeface="Arial" panose="020B0604020202020204" pitchFamily="34" charset="0"/>
              <a:cs typeface="Arial" panose="020B0604020202020204" pitchFamily="34" charset="0"/>
            </a:endParaRPr>
          </a:p>
        </p:txBody>
      </p:sp>
      <p:sp>
        <p:nvSpPr>
          <p:cNvPr id="2" name="MAD-X (2002)">
            <a:extLst>
              <a:ext uri="{FF2B5EF4-FFF2-40B4-BE49-F238E27FC236}">
                <a16:creationId xmlns:a16="http://schemas.microsoft.com/office/drawing/2014/main" id="{0B3F8948-DA23-185D-26D4-EBD9153B7E51}"/>
              </a:ext>
            </a:extLst>
          </p:cNvPr>
          <p:cNvSpPr txBox="1"/>
          <p:nvPr/>
        </p:nvSpPr>
        <p:spPr>
          <a:xfrm rot="21026669">
            <a:off x="359222" y="1613152"/>
            <a:ext cx="71447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3" name="MAD-X (2002)">
            <a:extLst>
              <a:ext uri="{FF2B5EF4-FFF2-40B4-BE49-F238E27FC236}">
                <a16:creationId xmlns:a16="http://schemas.microsoft.com/office/drawing/2014/main" id="{86392C53-2708-22E7-FFD4-917DA0E7664A}"/>
              </a:ext>
            </a:extLst>
          </p:cNvPr>
          <p:cNvSpPr txBox="1"/>
          <p:nvPr/>
        </p:nvSpPr>
        <p:spPr>
          <a:xfrm rot="21026669">
            <a:off x="3290251" y="1613151"/>
            <a:ext cx="71447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4" name="MAD-X (2002)">
            <a:extLst>
              <a:ext uri="{FF2B5EF4-FFF2-40B4-BE49-F238E27FC236}">
                <a16:creationId xmlns:a16="http://schemas.microsoft.com/office/drawing/2014/main" id="{B45981A0-A96B-F744-083C-4DCCD9C75835}"/>
              </a:ext>
            </a:extLst>
          </p:cNvPr>
          <p:cNvSpPr txBox="1"/>
          <p:nvPr/>
        </p:nvSpPr>
        <p:spPr>
          <a:xfrm rot="21026669">
            <a:off x="6202221" y="1613149"/>
            <a:ext cx="71447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5" name="MAD-X (2002)">
            <a:extLst>
              <a:ext uri="{FF2B5EF4-FFF2-40B4-BE49-F238E27FC236}">
                <a16:creationId xmlns:a16="http://schemas.microsoft.com/office/drawing/2014/main" id="{59A204EC-40D5-162F-97A7-DA6A7B108E9B}"/>
              </a:ext>
            </a:extLst>
          </p:cNvPr>
          <p:cNvSpPr txBox="1"/>
          <p:nvPr/>
        </p:nvSpPr>
        <p:spPr>
          <a:xfrm rot="21026669">
            <a:off x="9114190" y="1613148"/>
            <a:ext cx="71447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6" name="MAD-X (2002)">
            <a:extLst>
              <a:ext uri="{FF2B5EF4-FFF2-40B4-BE49-F238E27FC236}">
                <a16:creationId xmlns:a16="http://schemas.microsoft.com/office/drawing/2014/main" id="{37F833AB-4C64-87C0-E1C5-E29DB2C0E74A}"/>
              </a:ext>
            </a:extLst>
          </p:cNvPr>
          <p:cNvSpPr txBox="1"/>
          <p:nvPr/>
        </p:nvSpPr>
        <p:spPr>
          <a:xfrm rot="21026669">
            <a:off x="377995" y="4008318"/>
            <a:ext cx="71447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7" name="MAD-X (2002)">
            <a:extLst>
              <a:ext uri="{FF2B5EF4-FFF2-40B4-BE49-F238E27FC236}">
                <a16:creationId xmlns:a16="http://schemas.microsoft.com/office/drawing/2014/main" id="{98DC3C71-49BB-AA68-FE25-E6D185781186}"/>
              </a:ext>
            </a:extLst>
          </p:cNvPr>
          <p:cNvSpPr txBox="1"/>
          <p:nvPr/>
        </p:nvSpPr>
        <p:spPr>
          <a:xfrm rot="21026669">
            <a:off x="3309024" y="4008317"/>
            <a:ext cx="71447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8" name="MAD-X (2002)">
            <a:extLst>
              <a:ext uri="{FF2B5EF4-FFF2-40B4-BE49-F238E27FC236}">
                <a16:creationId xmlns:a16="http://schemas.microsoft.com/office/drawing/2014/main" id="{23C18C70-3C54-714E-497D-79471AC8DF68}"/>
              </a:ext>
            </a:extLst>
          </p:cNvPr>
          <p:cNvSpPr txBox="1"/>
          <p:nvPr/>
        </p:nvSpPr>
        <p:spPr>
          <a:xfrm rot="21026669">
            <a:off x="6220994" y="4008315"/>
            <a:ext cx="71447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9" name="MAD-X (2002)">
            <a:extLst>
              <a:ext uri="{FF2B5EF4-FFF2-40B4-BE49-F238E27FC236}">
                <a16:creationId xmlns:a16="http://schemas.microsoft.com/office/drawing/2014/main" id="{8B593FDB-D801-CB16-0A6D-5CB9CD604372}"/>
              </a:ext>
            </a:extLst>
          </p:cNvPr>
          <p:cNvSpPr txBox="1"/>
          <p:nvPr/>
        </p:nvSpPr>
        <p:spPr>
          <a:xfrm rot="21026669">
            <a:off x="9132963" y="4008314"/>
            <a:ext cx="71447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fill="hold" grpId="0" nodeType="withEffect">
                                  <p:stCondLst>
                                    <p:cond delay="0"/>
                                  </p:stCondLst>
                                  <p:iterate>
                                    <p:tmAbs val="0"/>
                                  </p:iterate>
                                  <p:childTnLst>
                                    <p:set>
                                      <p:cBhvr>
                                        <p:cTn id="9" fill="hold"/>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fill="hold" grpId="0" nodeType="withEffect">
                                  <p:stCondLst>
                                    <p:cond delay="0"/>
                                  </p:stCondLst>
                                  <p:iterate>
                                    <p:tmAbs val="0"/>
                                  </p:iterate>
                                  <p:childTnLst>
                                    <p:set>
                                      <p:cBhvr>
                                        <p:cTn id="12" fill="hold"/>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fill="hold" grpId="0" nodeType="withEffect">
                                  <p:stCondLst>
                                    <p:cond delay="0"/>
                                  </p:stCondLst>
                                  <p:iterate>
                                    <p:tmAbs val="0"/>
                                  </p:iterate>
                                  <p:childTnLst>
                                    <p:set>
                                      <p:cBhvr>
                                        <p:cTn id="15" fill="hold"/>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fill="hold" grpId="0" nodeType="withEffect">
                                  <p:stCondLst>
                                    <p:cond delay="0"/>
                                  </p:stCondLst>
                                  <p:iterate>
                                    <p:tmAbs val="0"/>
                                  </p:iterate>
                                  <p:childTnLst>
                                    <p:set>
                                      <p:cBhvr>
                                        <p:cTn id="18" fill="hold"/>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fill="hold" grpId="0" nodeType="withEffect">
                                  <p:stCondLst>
                                    <p:cond delay="0"/>
                                  </p:stCondLst>
                                  <p:iterate>
                                    <p:tmAbs val="0"/>
                                  </p:iterate>
                                  <p:childTnLst>
                                    <p:set>
                                      <p:cBhvr>
                                        <p:cTn id="21" fill="hold"/>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fill="hold" grpId="0" nodeType="withEffect">
                                  <p:stCondLst>
                                    <p:cond delay="0"/>
                                  </p:stCondLst>
                                  <p:iterate>
                                    <p:tmAbs val="0"/>
                                  </p:iterate>
                                  <p:childTnLst>
                                    <p:set>
                                      <p:cBhvr>
                                        <p:cTn id="24" fill="hold"/>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fill="hold" grpId="0" nodeType="withEffect">
                                  <p:stCondLst>
                                    <p:cond delay="0"/>
                                  </p:stCondLst>
                                  <p:iterate>
                                    <p:tmAbs val="0"/>
                                  </p:iterate>
                                  <p:childTnLst>
                                    <p:set>
                                      <p:cBhvr>
                                        <p:cTn id="27" fill="hold"/>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P spid="4" grpId="0" animBg="1" advAuto="0"/>
      <p:bldP spid="5" grpId="0" animBg="1" advAuto="0"/>
      <p:bldP spid="6" grpId="0" animBg="1" advAuto="0"/>
      <p:bldP spid="7" grpId="0" animBg="1" advAuto="0"/>
      <p:bldP spid="8" grpId="0" animBg="1" advAuto="0"/>
      <p:bldP spid="9"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An excited user base"/>
          <p:cNvSpPr txBox="1">
            <a:spLocks noGrp="1"/>
          </p:cNvSpPr>
          <p:nvPr>
            <p:ph type="title"/>
          </p:nvPr>
        </p:nvSpPr>
        <p:spPr>
          <a:prstGeom prst="rect">
            <a:avLst/>
          </a:prstGeom>
        </p:spPr>
        <p:txBody>
          <a:bodyPr/>
          <a:lstStyle/>
          <a:p>
            <a:r>
              <a:rPr lang="en-GB" b="1" dirty="0"/>
              <a:t>L</a:t>
            </a:r>
            <a:r>
              <a:rPr lang="en-GB" b="1" noProof="0" dirty="0" err="1"/>
              <a:t>ively</a:t>
            </a:r>
            <a:r>
              <a:rPr lang="en-GB" b="1" noProof="0" dirty="0"/>
              <a:t> user base</a:t>
            </a:r>
          </a:p>
        </p:txBody>
      </p:sp>
      <p:sp>
        <p:nvSpPr>
          <p:cNvPr id="528" name="Numéro de diapositive"/>
          <p:cNvSpPr txBox="1">
            <a:spLocks noGrp="1"/>
          </p:cNvSpPr>
          <p:nvPr>
            <p:ph type="sldNum" sz="quarter" idx="2"/>
          </p:nvPr>
        </p:nvSpPr>
        <p:spPr>
          <a:xfrm>
            <a:off x="11917701" y="105249"/>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noProof="0" smtClean="0"/>
              <a:t>9</a:t>
            </a:fld>
            <a:endParaRPr lang="en-GB" noProof="0" dirty="0"/>
          </a:p>
        </p:txBody>
      </p:sp>
      <p:pic>
        <p:nvPicPr>
          <p:cNvPr id="12" name="Image 11">
            <a:extLst>
              <a:ext uri="{FF2B5EF4-FFF2-40B4-BE49-F238E27FC236}">
                <a16:creationId xmlns:a16="http://schemas.microsoft.com/office/drawing/2014/main" id="{4EEC979E-FDFC-8336-0D1D-918CDB56898B}"/>
              </a:ext>
            </a:extLst>
          </p:cNvPr>
          <p:cNvPicPr>
            <a:picLocks noChangeAspect="1"/>
          </p:cNvPicPr>
          <p:nvPr/>
        </p:nvPicPr>
        <p:blipFill>
          <a:blip r:embed="rId3">
            <a:extLst>
              <a:ext uri="{28A0092B-C50C-407E-A947-70E740481C1C}">
                <a14:useLocalDpi xmlns:a14="http://schemas.microsoft.com/office/drawing/2010/main" val="0"/>
              </a:ext>
            </a:extLst>
          </a:blip>
          <a:srcRect l="31224" t="29259" r="36598" b="41623"/>
          <a:stretch/>
        </p:blipFill>
        <p:spPr>
          <a:xfrm>
            <a:off x="10709397" y="3992845"/>
            <a:ext cx="955987" cy="1148898"/>
          </a:xfrm>
          <a:prstGeom prst="rect">
            <a:avLst/>
          </a:prstGeom>
        </p:spPr>
      </p:pic>
      <p:pic>
        <p:nvPicPr>
          <p:cNvPr id="3" name="Image 2">
            <a:extLst>
              <a:ext uri="{FF2B5EF4-FFF2-40B4-BE49-F238E27FC236}">
                <a16:creationId xmlns:a16="http://schemas.microsoft.com/office/drawing/2014/main" id="{6EA52ABD-4B1C-166C-6634-7DD18BC9C016}"/>
              </a:ext>
            </a:extLst>
          </p:cNvPr>
          <p:cNvPicPr>
            <a:picLocks noChangeAspect="1"/>
          </p:cNvPicPr>
          <p:nvPr/>
        </p:nvPicPr>
        <p:blipFill>
          <a:blip r:embed="rId4">
            <a:extLst>
              <a:ext uri="{28A0092B-C50C-407E-A947-70E740481C1C}">
                <a14:useLocalDpi xmlns:a14="http://schemas.microsoft.com/office/drawing/2010/main" val="0"/>
              </a:ext>
            </a:extLst>
          </a:blip>
          <a:srcRect l="56977" t="16469" r="14606" b="30726"/>
          <a:stretch/>
        </p:blipFill>
        <p:spPr>
          <a:xfrm>
            <a:off x="10819795" y="1675770"/>
            <a:ext cx="845589" cy="1178474"/>
          </a:xfrm>
          <a:prstGeom prst="rect">
            <a:avLst/>
          </a:prstGeom>
        </p:spPr>
      </p:pic>
      <p:pic>
        <p:nvPicPr>
          <p:cNvPr id="567" name="Picture 5" descr="Picture 5"/>
          <p:cNvPicPr>
            <a:picLocks noChangeAspect="1"/>
          </p:cNvPicPr>
          <p:nvPr/>
        </p:nvPicPr>
        <p:blipFill>
          <a:blip r:embed="rId5"/>
          <a:srcRect l="14521" t="12052" r="13595" b="20152"/>
          <a:stretch>
            <a:fillRect/>
          </a:stretch>
        </p:blipFill>
        <p:spPr>
          <a:xfrm>
            <a:off x="9769194" y="1672940"/>
            <a:ext cx="1050601" cy="1186732"/>
          </a:xfrm>
          <a:prstGeom prst="rect">
            <a:avLst/>
          </a:prstGeom>
          <a:ln w="12700">
            <a:miter lim="400000"/>
          </a:ln>
        </p:spPr>
      </p:pic>
      <p:pic>
        <p:nvPicPr>
          <p:cNvPr id="525" name="Google Shape;202;p7" descr="Google Shape;202;p7"/>
          <p:cNvPicPr>
            <a:picLocks noChangeAspect="1"/>
          </p:cNvPicPr>
          <p:nvPr/>
        </p:nvPicPr>
        <p:blipFill>
          <a:blip r:embed="rId6"/>
          <a:stretch>
            <a:fillRect/>
          </a:stretch>
        </p:blipFill>
        <p:spPr>
          <a:xfrm>
            <a:off x="1666209" y="5121244"/>
            <a:ext cx="1148954" cy="1148954"/>
          </a:xfrm>
          <a:prstGeom prst="rect">
            <a:avLst/>
          </a:prstGeom>
          <a:ln w="12700">
            <a:miter lim="400000"/>
          </a:ln>
        </p:spPr>
      </p:pic>
      <p:pic>
        <p:nvPicPr>
          <p:cNvPr id="529" name="Google Shape;178;p7" descr="Google Shape;178;p7"/>
          <p:cNvPicPr>
            <a:picLocks noChangeAspect="1"/>
          </p:cNvPicPr>
          <p:nvPr/>
        </p:nvPicPr>
        <p:blipFill>
          <a:blip r:embed="rId7"/>
          <a:stretch>
            <a:fillRect/>
          </a:stretch>
        </p:blipFill>
        <p:spPr>
          <a:xfrm>
            <a:off x="6462618" y="2854244"/>
            <a:ext cx="1197806" cy="1162507"/>
          </a:xfrm>
          <a:prstGeom prst="rect">
            <a:avLst/>
          </a:prstGeom>
          <a:ln w="12700">
            <a:miter lim="400000"/>
          </a:ln>
        </p:spPr>
      </p:pic>
      <p:pic>
        <p:nvPicPr>
          <p:cNvPr id="530" name="Google Shape;179;p7" descr="Google Shape;179;p7"/>
          <p:cNvPicPr>
            <a:picLocks noChangeAspect="1"/>
          </p:cNvPicPr>
          <p:nvPr/>
        </p:nvPicPr>
        <p:blipFill>
          <a:blip r:embed="rId8"/>
          <a:srcRect l="20229" t="6731" r="11423" b="36834"/>
          <a:stretch>
            <a:fillRect/>
          </a:stretch>
        </p:blipFill>
        <p:spPr>
          <a:xfrm>
            <a:off x="1575939" y="2866371"/>
            <a:ext cx="991268" cy="1148811"/>
          </a:xfrm>
          <a:prstGeom prst="rect">
            <a:avLst/>
          </a:prstGeom>
          <a:ln w="12700">
            <a:miter lim="400000"/>
          </a:ln>
        </p:spPr>
      </p:pic>
      <p:pic>
        <p:nvPicPr>
          <p:cNvPr id="531" name="Google Shape;180;p7" descr="Google Shape;180;p7"/>
          <p:cNvPicPr>
            <a:picLocks noChangeAspect="1"/>
          </p:cNvPicPr>
          <p:nvPr/>
        </p:nvPicPr>
        <p:blipFill>
          <a:blip r:embed="rId9"/>
          <a:stretch>
            <a:fillRect/>
          </a:stretch>
        </p:blipFill>
        <p:spPr>
          <a:xfrm>
            <a:off x="1564345" y="1661745"/>
            <a:ext cx="955696" cy="1192500"/>
          </a:xfrm>
          <a:prstGeom prst="rect">
            <a:avLst/>
          </a:prstGeom>
          <a:ln w="12700">
            <a:miter lim="400000"/>
          </a:ln>
        </p:spPr>
      </p:pic>
      <p:pic>
        <p:nvPicPr>
          <p:cNvPr id="532" name="Google Shape;181;p7" descr="Google Shape;181;p7"/>
          <p:cNvPicPr>
            <a:picLocks noChangeAspect="1"/>
          </p:cNvPicPr>
          <p:nvPr/>
        </p:nvPicPr>
        <p:blipFill>
          <a:blip r:embed="rId10"/>
          <a:srcRect t="12047" b="31261"/>
          <a:stretch>
            <a:fillRect/>
          </a:stretch>
        </p:blipFill>
        <p:spPr>
          <a:xfrm rot="16200000">
            <a:off x="2500642" y="1657093"/>
            <a:ext cx="1183192" cy="1192499"/>
          </a:xfrm>
          <a:prstGeom prst="rect">
            <a:avLst/>
          </a:prstGeom>
          <a:ln w="12700">
            <a:miter lim="400000"/>
          </a:ln>
        </p:spPr>
      </p:pic>
      <p:pic>
        <p:nvPicPr>
          <p:cNvPr id="533" name="Google Shape;182;p7" descr="Google Shape;182;p7"/>
          <p:cNvPicPr>
            <a:picLocks noChangeAspect="1"/>
          </p:cNvPicPr>
          <p:nvPr/>
        </p:nvPicPr>
        <p:blipFill>
          <a:blip r:embed="rId11"/>
          <a:srcRect t="12599"/>
          <a:stretch>
            <a:fillRect/>
          </a:stretch>
        </p:blipFill>
        <p:spPr>
          <a:xfrm>
            <a:off x="3681093" y="1661746"/>
            <a:ext cx="1174513" cy="1192499"/>
          </a:xfrm>
          <a:prstGeom prst="rect">
            <a:avLst/>
          </a:prstGeom>
          <a:ln w="12700">
            <a:miter lim="400000"/>
          </a:ln>
        </p:spPr>
      </p:pic>
      <p:pic>
        <p:nvPicPr>
          <p:cNvPr id="534" name="Google Shape;183;p7" descr="Google Shape;183;p7"/>
          <p:cNvPicPr>
            <a:picLocks noChangeAspect="1"/>
          </p:cNvPicPr>
          <p:nvPr/>
        </p:nvPicPr>
        <p:blipFill>
          <a:blip r:embed="rId12"/>
          <a:stretch>
            <a:fillRect/>
          </a:stretch>
        </p:blipFill>
        <p:spPr>
          <a:xfrm>
            <a:off x="4830297" y="1661745"/>
            <a:ext cx="1061861" cy="1192500"/>
          </a:xfrm>
          <a:prstGeom prst="rect">
            <a:avLst/>
          </a:prstGeom>
          <a:ln w="12700">
            <a:miter lim="400000"/>
          </a:ln>
        </p:spPr>
      </p:pic>
      <p:pic>
        <p:nvPicPr>
          <p:cNvPr id="535" name="Google Shape;184;p7" descr="Google Shape;184;p7"/>
          <p:cNvPicPr>
            <a:picLocks noChangeAspect="1"/>
          </p:cNvPicPr>
          <p:nvPr/>
        </p:nvPicPr>
        <p:blipFill>
          <a:blip r:embed="rId13"/>
          <a:srcRect t="12456" r="2100"/>
          <a:stretch>
            <a:fillRect/>
          </a:stretch>
        </p:blipFill>
        <p:spPr>
          <a:xfrm>
            <a:off x="5869276" y="1661746"/>
            <a:ext cx="942194" cy="1192499"/>
          </a:xfrm>
          <a:prstGeom prst="rect">
            <a:avLst/>
          </a:prstGeom>
          <a:ln w="12700">
            <a:miter lim="400000"/>
          </a:ln>
        </p:spPr>
      </p:pic>
      <p:pic>
        <p:nvPicPr>
          <p:cNvPr id="536" name="Google Shape;185;p7" descr="Google Shape;185;p7"/>
          <p:cNvPicPr>
            <a:picLocks noChangeAspect="1"/>
          </p:cNvPicPr>
          <p:nvPr/>
        </p:nvPicPr>
        <p:blipFill>
          <a:blip r:embed="rId14"/>
          <a:srcRect l="33292" t="11937" r="26979" b="43445"/>
          <a:stretch>
            <a:fillRect/>
          </a:stretch>
        </p:blipFill>
        <p:spPr>
          <a:xfrm>
            <a:off x="6791165" y="1661746"/>
            <a:ext cx="1061860" cy="1192499"/>
          </a:xfrm>
          <a:prstGeom prst="rect">
            <a:avLst/>
          </a:prstGeom>
          <a:ln w="12700">
            <a:miter lim="400000"/>
          </a:ln>
        </p:spPr>
      </p:pic>
      <p:pic>
        <p:nvPicPr>
          <p:cNvPr id="537" name="Google Shape;186;p7" descr="Google Shape;186;p7"/>
          <p:cNvPicPr>
            <a:picLocks noChangeAspect="1"/>
          </p:cNvPicPr>
          <p:nvPr/>
        </p:nvPicPr>
        <p:blipFill>
          <a:blip r:embed="rId15"/>
          <a:srcRect l="30251" t="39656" r="17709" b="20528"/>
          <a:stretch>
            <a:fillRect/>
          </a:stretch>
        </p:blipFill>
        <p:spPr>
          <a:xfrm>
            <a:off x="525096" y="1661746"/>
            <a:ext cx="1041141" cy="1192499"/>
          </a:xfrm>
          <a:prstGeom prst="rect">
            <a:avLst/>
          </a:prstGeom>
          <a:ln w="12700">
            <a:miter lim="400000"/>
          </a:ln>
        </p:spPr>
      </p:pic>
      <p:pic>
        <p:nvPicPr>
          <p:cNvPr id="538" name="Google Shape;187;p7" descr="Google Shape;187;p7"/>
          <p:cNvPicPr>
            <a:picLocks noChangeAspect="1"/>
          </p:cNvPicPr>
          <p:nvPr/>
        </p:nvPicPr>
        <p:blipFill>
          <a:blip r:embed="rId16"/>
          <a:srcRect l="38378" t="15649" r="43974" b="68102"/>
          <a:stretch>
            <a:fillRect/>
          </a:stretch>
        </p:blipFill>
        <p:spPr>
          <a:xfrm>
            <a:off x="2534006" y="2845440"/>
            <a:ext cx="956338" cy="1174117"/>
          </a:xfrm>
          <a:prstGeom prst="rect">
            <a:avLst/>
          </a:prstGeom>
          <a:ln w="12700">
            <a:miter lim="400000"/>
          </a:ln>
        </p:spPr>
      </p:pic>
      <p:pic>
        <p:nvPicPr>
          <p:cNvPr id="539" name="Google Shape;188;p7" descr="Google Shape;188;p7"/>
          <p:cNvPicPr>
            <a:picLocks noChangeAspect="1"/>
          </p:cNvPicPr>
          <p:nvPr/>
        </p:nvPicPr>
        <p:blipFill>
          <a:blip r:embed="rId17"/>
          <a:stretch>
            <a:fillRect/>
          </a:stretch>
        </p:blipFill>
        <p:spPr>
          <a:xfrm>
            <a:off x="3492649" y="2840804"/>
            <a:ext cx="896702" cy="1182883"/>
          </a:xfrm>
          <a:prstGeom prst="rect">
            <a:avLst/>
          </a:prstGeom>
          <a:ln w="12700">
            <a:miter lim="400000"/>
          </a:ln>
        </p:spPr>
      </p:pic>
      <p:pic>
        <p:nvPicPr>
          <p:cNvPr id="540" name="Google Shape;189;p7" descr="Google Shape;189;p7"/>
          <p:cNvPicPr>
            <a:picLocks noChangeAspect="1"/>
          </p:cNvPicPr>
          <p:nvPr/>
        </p:nvPicPr>
        <p:blipFill>
          <a:blip r:embed="rId18"/>
          <a:srcRect l="20150" t="19115" r="19105" b="13886"/>
          <a:stretch>
            <a:fillRect/>
          </a:stretch>
        </p:blipFill>
        <p:spPr>
          <a:xfrm>
            <a:off x="7659153" y="2854275"/>
            <a:ext cx="1091489" cy="1170610"/>
          </a:xfrm>
          <a:prstGeom prst="rect">
            <a:avLst/>
          </a:prstGeom>
          <a:ln w="12700">
            <a:miter lim="400000"/>
          </a:ln>
        </p:spPr>
      </p:pic>
      <p:pic>
        <p:nvPicPr>
          <p:cNvPr id="541" name="Google Shape;190;p7" descr="Google Shape;190;p7"/>
          <p:cNvPicPr>
            <a:picLocks noChangeAspect="1"/>
          </p:cNvPicPr>
          <p:nvPr/>
        </p:nvPicPr>
        <p:blipFill>
          <a:blip r:embed="rId19"/>
          <a:stretch>
            <a:fillRect/>
          </a:stretch>
        </p:blipFill>
        <p:spPr>
          <a:xfrm>
            <a:off x="3630457" y="4004411"/>
            <a:ext cx="1149409" cy="1149409"/>
          </a:xfrm>
          <a:prstGeom prst="rect">
            <a:avLst/>
          </a:prstGeom>
          <a:ln w="12700">
            <a:miter lim="400000"/>
          </a:ln>
        </p:spPr>
      </p:pic>
      <p:pic>
        <p:nvPicPr>
          <p:cNvPr id="542" name="Google Shape;191;p7" descr="Google Shape;191;p7"/>
          <p:cNvPicPr>
            <a:picLocks noChangeAspect="1"/>
          </p:cNvPicPr>
          <p:nvPr/>
        </p:nvPicPr>
        <p:blipFill>
          <a:blip r:embed="rId20"/>
          <a:srcRect l="48400" t="16705" r="8727" b="47279"/>
          <a:stretch>
            <a:fillRect/>
          </a:stretch>
        </p:blipFill>
        <p:spPr>
          <a:xfrm>
            <a:off x="2593646" y="3997475"/>
            <a:ext cx="1036813" cy="1161293"/>
          </a:xfrm>
          <a:prstGeom prst="rect">
            <a:avLst/>
          </a:prstGeom>
          <a:ln w="12700">
            <a:miter lim="400000"/>
          </a:ln>
        </p:spPr>
      </p:pic>
      <p:pic>
        <p:nvPicPr>
          <p:cNvPr id="543" name="Google Shape;192;p7" descr="Google Shape;192;p7"/>
          <p:cNvPicPr>
            <a:picLocks noChangeAspect="1"/>
          </p:cNvPicPr>
          <p:nvPr/>
        </p:nvPicPr>
        <p:blipFill>
          <a:blip r:embed="rId21"/>
          <a:srcRect l="6588" t="11389" r="43753" b="12315"/>
          <a:stretch>
            <a:fillRect/>
          </a:stretch>
        </p:blipFill>
        <p:spPr>
          <a:xfrm>
            <a:off x="526142" y="2838774"/>
            <a:ext cx="1050644" cy="1210680"/>
          </a:xfrm>
          <a:prstGeom prst="rect">
            <a:avLst/>
          </a:prstGeom>
          <a:ln w="12700">
            <a:miter lim="400000"/>
          </a:ln>
        </p:spPr>
      </p:pic>
      <p:pic>
        <p:nvPicPr>
          <p:cNvPr id="544" name="Google Shape;193;p7" descr="Google Shape;193;p7"/>
          <p:cNvPicPr>
            <a:picLocks noChangeAspect="1"/>
          </p:cNvPicPr>
          <p:nvPr/>
        </p:nvPicPr>
        <p:blipFill>
          <a:blip r:embed="rId22"/>
          <a:srcRect l="12250" t="5426" r="10719"/>
          <a:stretch>
            <a:fillRect/>
          </a:stretch>
        </p:blipFill>
        <p:spPr>
          <a:xfrm>
            <a:off x="529152" y="3983727"/>
            <a:ext cx="980038" cy="1203244"/>
          </a:xfrm>
          <a:prstGeom prst="rect">
            <a:avLst/>
          </a:prstGeom>
          <a:ln w="12700">
            <a:miter lim="400000"/>
          </a:ln>
        </p:spPr>
      </p:pic>
      <p:pic>
        <p:nvPicPr>
          <p:cNvPr id="545" name="Google Shape;194;p7" descr="Google Shape;194;p7"/>
          <p:cNvPicPr>
            <a:picLocks noChangeAspect="1"/>
          </p:cNvPicPr>
          <p:nvPr/>
        </p:nvPicPr>
        <p:blipFill>
          <a:blip r:embed="rId23"/>
          <a:srcRect l="13021" t="2601" r="15328" b="39625"/>
          <a:stretch>
            <a:fillRect/>
          </a:stretch>
        </p:blipFill>
        <p:spPr>
          <a:xfrm>
            <a:off x="1504769" y="3985115"/>
            <a:ext cx="1091322" cy="1166483"/>
          </a:xfrm>
          <a:prstGeom prst="rect">
            <a:avLst/>
          </a:prstGeom>
          <a:ln w="12700">
            <a:miter lim="400000"/>
          </a:ln>
        </p:spPr>
      </p:pic>
      <p:pic>
        <p:nvPicPr>
          <p:cNvPr id="546" name="Google Shape;195;p7" descr="Google Shape;195;p7"/>
          <p:cNvPicPr>
            <a:picLocks noChangeAspect="1"/>
          </p:cNvPicPr>
          <p:nvPr/>
        </p:nvPicPr>
        <p:blipFill>
          <a:blip r:embed="rId24"/>
          <a:srcRect l="17403" t="9005" r="8912" b="27444"/>
          <a:stretch>
            <a:fillRect/>
          </a:stretch>
        </p:blipFill>
        <p:spPr>
          <a:xfrm>
            <a:off x="4404384" y="2838774"/>
            <a:ext cx="1029002" cy="1177977"/>
          </a:xfrm>
          <a:prstGeom prst="rect">
            <a:avLst/>
          </a:prstGeom>
          <a:ln w="12700">
            <a:miter lim="400000"/>
          </a:ln>
        </p:spPr>
      </p:pic>
      <p:pic>
        <p:nvPicPr>
          <p:cNvPr id="547" name="Google Shape;196;p7" descr="Google Shape;196;p7"/>
          <p:cNvPicPr>
            <a:picLocks noChangeAspect="1"/>
          </p:cNvPicPr>
          <p:nvPr/>
        </p:nvPicPr>
        <p:blipFill>
          <a:blip r:embed="rId25"/>
          <a:srcRect l="8726" t="6731" r="3495" b="5628"/>
          <a:stretch>
            <a:fillRect/>
          </a:stretch>
        </p:blipFill>
        <p:spPr>
          <a:xfrm>
            <a:off x="4769665" y="4013086"/>
            <a:ext cx="1040297" cy="1140734"/>
          </a:xfrm>
          <a:prstGeom prst="rect">
            <a:avLst/>
          </a:prstGeom>
          <a:ln w="12700">
            <a:miter lim="400000"/>
          </a:ln>
        </p:spPr>
      </p:pic>
      <p:pic>
        <p:nvPicPr>
          <p:cNvPr id="548" name="Google Shape;197;p7" descr="Google Shape;197;p7"/>
          <p:cNvPicPr>
            <a:picLocks noChangeAspect="1"/>
          </p:cNvPicPr>
          <p:nvPr/>
        </p:nvPicPr>
        <p:blipFill>
          <a:blip r:embed="rId26"/>
          <a:srcRect l="28312" t="26960" r="21509" b="19621"/>
          <a:stretch>
            <a:fillRect/>
          </a:stretch>
        </p:blipFill>
        <p:spPr>
          <a:xfrm rot="16200000">
            <a:off x="5686362" y="4128958"/>
            <a:ext cx="1129906" cy="895657"/>
          </a:xfrm>
          <a:prstGeom prst="rect">
            <a:avLst/>
          </a:prstGeom>
          <a:ln w="12700">
            <a:miter lim="400000"/>
          </a:ln>
        </p:spPr>
      </p:pic>
      <p:pic>
        <p:nvPicPr>
          <p:cNvPr id="549" name="Google Shape;198;p7" descr="Google Shape;198;p7"/>
          <p:cNvPicPr>
            <a:picLocks noChangeAspect="1"/>
          </p:cNvPicPr>
          <p:nvPr/>
        </p:nvPicPr>
        <p:blipFill>
          <a:blip r:embed="rId27"/>
          <a:srcRect r="12198" b="28485"/>
          <a:stretch>
            <a:fillRect/>
          </a:stretch>
        </p:blipFill>
        <p:spPr>
          <a:xfrm>
            <a:off x="6699142" y="4014727"/>
            <a:ext cx="1040297" cy="1129771"/>
          </a:xfrm>
          <a:prstGeom prst="rect">
            <a:avLst/>
          </a:prstGeom>
          <a:ln w="12700">
            <a:miter lim="400000"/>
          </a:ln>
        </p:spPr>
      </p:pic>
      <p:sp>
        <p:nvSpPr>
          <p:cNvPr id="550" name="Google Shape;199;p7"/>
          <p:cNvSpPr txBox="1"/>
          <p:nvPr/>
        </p:nvSpPr>
        <p:spPr>
          <a:xfrm>
            <a:off x="5919367" y="5448333"/>
            <a:ext cx="319282" cy="4899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defTabSz="457200">
              <a:defRPr sz="3000" b="1">
                <a:solidFill>
                  <a:srgbClr val="000000"/>
                </a:solidFill>
                <a:latin typeface="+mn-lt"/>
                <a:ea typeface="+mn-ea"/>
                <a:cs typeface="+mn-cs"/>
                <a:sym typeface="Calibri"/>
              </a:defRPr>
            </a:lvl1pPr>
          </a:lstStyle>
          <a:p>
            <a:r>
              <a:rPr lang="en-GB" noProof="0" dirty="0"/>
              <a:t>…</a:t>
            </a:r>
          </a:p>
        </p:txBody>
      </p:sp>
      <p:pic>
        <p:nvPicPr>
          <p:cNvPr id="551" name="Google Shape;200;p7" descr="Google Shape;200;p7"/>
          <p:cNvPicPr>
            <a:picLocks noChangeAspect="1"/>
          </p:cNvPicPr>
          <p:nvPr/>
        </p:nvPicPr>
        <p:blipFill>
          <a:blip r:embed="rId28"/>
          <a:srcRect l="12650" t="11975" r="31605" b="23914"/>
          <a:stretch>
            <a:fillRect/>
          </a:stretch>
        </p:blipFill>
        <p:spPr>
          <a:xfrm rot="5400000">
            <a:off x="4602307" y="5204446"/>
            <a:ext cx="1149499" cy="991486"/>
          </a:xfrm>
          <a:prstGeom prst="rect">
            <a:avLst/>
          </a:prstGeom>
          <a:ln w="12700">
            <a:miter lim="400000"/>
          </a:ln>
        </p:spPr>
      </p:pic>
      <p:pic>
        <p:nvPicPr>
          <p:cNvPr id="552" name="Google Shape;201;p7" descr="Google Shape;201;p7"/>
          <p:cNvPicPr>
            <a:picLocks noChangeAspect="1"/>
          </p:cNvPicPr>
          <p:nvPr/>
        </p:nvPicPr>
        <p:blipFill>
          <a:blip r:embed="rId29"/>
          <a:srcRect l="19975" t="24955" r="24411" b="34002"/>
          <a:stretch>
            <a:fillRect/>
          </a:stretch>
        </p:blipFill>
        <p:spPr>
          <a:xfrm>
            <a:off x="529870" y="5150660"/>
            <a:ext cx="1140075" cy="1121824"/>
          </a:xfrm>
          <a:prstGeom prst="rect">
            <a:avLst/>
          </a:prstGeom>
          <a:ln w="12700">
            <a:miter lim="400000"/>
          </a:ln>
        </p:spPr>
      </p:pic>
      <p:pic>
        <p:nvPicPr>
          <p:cNvPr id="553" name="Google Shape;203;p7" descr="Google Shape;203;p7"/>
          <p:cNvPicPr>
            <a:picLocks noChangeAspect="1"/>
          </p:cNvPicPr>
          <p:nvPr/>
        </p:nvPicPr>
        <p:blipFill>
          <a:blip r:embed="rId30"/>
          <a:srcRect l="16836" r="2843" b="10140"/>
          <a:stretch>
            <a:fillRect/>
          </a:stretch>
        </p:blipFill>
        <p:spPr>
          <a:xfrm>
            <a:off x="2816543" y="5148217"/>
            <a:ext cx="1002961" cy="1122086"/>
          </a:xfrm>
          <a:prstGeom prst="rect">
            <a:avLst/>
          </a:prstGeom>
          <a:ln w="12700">
            <a:miter lim="400000"/>
          </a:ln>
        </p:spPr>
      </p:pic>
      <p:pic>
        <p:nvPicPr>
          <p:cNvPr id="554" name="Google Shape;204;p7" descr="Google Shape;204;p7"/>
          <p:cNvPicPr>
            <a:picLocks noChangeAspect="1"/>
          </p:cNvPicPr>
          <p:nvPr/>
        </p:nvPicPr>
        <p:blipFill>
          <a:blip r:embed="rId31"/>
          <a:srcRect l="32014" t="13613" r="21512"/>
          <a:stretch>
            <a:fillRect/>
          </a:stretch>
        </p:blipFill>
        <p:spPr>
          <a:xfrm>
            <a:off x="3790529" y="5134606"/>
            <a:ext cx="920323" cy="1140544"/>
          </a:xfrm>
          <a:prstGeom prst="rect">
            <a:avLst/>
          </a:prstGeom>
          <a:ln w="12700">
            <a:miter lim="400000"/>
          </a:ln>
        </p:spPr>
      </p:pic>
      <p:pic>
        <p:nvPicPr>
          <p:cNvPr id="555" name="Google Shape;205;p7" descr="Google Shape;205;p7"/>
          <p:cNvPicPr>
            <a:picLocks noChangeAspect="1"/>
          </p:cNvPicPr>
          <p:nvPr/>
        </p:nvPicPr>
        <p:blipFill>
          <a:blip r:embed="rId32"/>
          <a:srcRect l="35803" t="30927" r="31125" b="18450"/>
          <a:stretch>
            <a:fillRect/>
          </a:stretch>
        </p:blipFill>
        <p:spPr>
          <a:xfrm>
            <a:off x="5637507" y="5117480"/>
            <a:ext cx="1129601" cy="1151625"/>
          </a:xfrm>
          <a:prstGeom prst="rect">
            <a:avLst/>
          </a:prstGeom>
          <a:ln w="12700">
            <a:miter lim="400000"/>
          </a:ln>
        </p:spPr>
      </p:pic>
      <p:pic>
        <p:nvPicPr>
          <p:cNvPr id="556" name="Google Shape;206;p7" descr="Google Shape;206;p7"/>
          <p:cNvPicPr>
            <a:picLocks noChangeAspect="1"/>
          </p:cNvPicPr>
          <p:nvPr/>
        </p:nvPicPr>
        <p:blipFill>
          <a:blip r:embed="rId33"/>
          <a:srcRect l="33377" t="14796" r="34016" b="55935"/>
          <a:stretch>
            <a:fillRect/>
          </a:stretch>
        </p:blipFill>
        <p:spPr>
          <a:xfrm>
            <a:off x="7853024" y="1661746"/>
            <a:ext cx="996367" cy="1192499"/>
          </a:xfrm>
          <a:prstGeom prst="rect">
            <a:avLst/>
          </a:prstGeom>
          <a:ln w="12700">
            <a:miter lim="400000"/>
          </a:ln>
        </p:spPr>
      </p:pic>
      <p:pic>
        <p:nvPicPr>
          <p:cNvPr id="557" name="Google Shape;207;p7" descr="Google Shape;207;p7"/>
          <p:cNvPicPr>
            <a:picLocks noChangeAspect="1"/>
          </p:cNvPicPr>
          <p:nvPr/>
        </p:nvPicPr>
        <p:blipFill>
          <a:blip r:embed="rId34"/>
          <a:srcRect t="-1" b="1392"/>
          <a:stretch/>
        </p:blipFill>
        <p:spPr>
          <a:xfrm>
            <a:off x="5434080" y="2839673"/>
            <a:ext cx="1191647" cy="1175054"/>
          </a:xfrm>
          <a:prstGeom prst="rect">
            <a:avLst/>
          </a:prstGeom>
          <a:ln w="12700">
            <a:miter lim="400000"/>
          </a:ln>
        </p:spPr>
      </p:pic>
      <p:pic>
        <p:nvPicPr>
          <p:cNvPr id="558" name="Google Shape;208;p7" descr="Google Shape;208;p7"/>
          <p:cNvPicPr>
            <a:picLocks noChangeAspect="1"/>
          </p:cNvPicPr>
          <p:nvPr/>
        </p:nvPicPr>
        <p:blipFill>
          <a:blip r:embed="rId35"/>
          <a:srcRect l="24179" t="27873" r="18548" b="34393"/>
          <a:stretch>
            <a:fillRect/>
          </a:stretch>
        </p:blipFill>
        <p:spPr>
          <a:xfrm>
            <a:off x="7733831" y="4013086"/>
            <a:ext cx="1061859" cy="1135251"/>
          </a:xfrm>
          <a:prstGeom prst="rect">
            <a:avLst/>
          </a:prstGeom>
          <a:ln w="12700">
            <a:miter lim="400000"/>
          </a:ln>
        </p:spPr>
      </p:pic>
      <p:pic>
        <p:nvPicPr>
          <p:cNvPr id="559" name="Google Shape;209;p7" descr="Google Shape;209;p7"/>
          <p:cNvPicPr>
            <a:picLocks noChangeAspect="1"/>
          </p:cNvPicPr>
          <p:nvPr/>
        </p:nvPicPr>
        <p:blipFill>
          <a:blip r:embed="rId36"/>
          <a:stretch>
            <a:fillRect/>
          </a:stretch>
        </p:blipFill>
        <p:spPr>
          <a:xfrm>
            <a:off x="6745659" y="5138639"/>
            <a:ext cx="1129904" cy="1129904"/>
          </a:xfrm>
          <a:prstGeom prst="rect">
            <a:avLst/>
          </a:prstGeom>
          <a:ln w="12700">
            <a:miter lim="400000"/>
          </a:ln>
        </p:spPr>
      </p:pic>
      <p:pic>
        <p:nvPicPr>
          <p:cNvPr id="560" name="Google Shape;210;p7" descr="Google Shape;210;p7"/>
          <p:cNvPicPr>
            <a:picLocks noChangeAspect="1"/>
          </p:cNvPicPr>
          <p:nvPr/>
        </p:nvPicPr>
        <p:blipFill>
          <a:blip r:embed="rId37"/>
          <a:stretch>
            <a:fillRect/>
          </a:stretch>
        </p:blipFill>
        <p:spPr>
          <a:xfrm>
            <a:off x="7849056" y="5144782"/>
            <a:ext cx="964407" cy="1119957"/>
          </a:xfrm>
          <a:prstGeom prst="rect">
            <a:avLst/>
          </a:prstGeom>
          <a:ln w="12700">
            <a:miter lim="400000"/>
          </a:ln>
        </p:spPr>
      </p:pic>
      <p:pic>
        <p:nvPicPr>
          <p:cNvPr id="561" name="Google Shape;211;p7" descr="Google Shape;211;p7"/>
          <p:cNvPicPr>
            <a:picLocks noChangeAspect="1"/>
          </p:cNvPicPr>
          <p:nvPr/>
        </p:nvPicPr>
        <p:blipFill>
          <a:blip r:embed="rId38"/>
          <a:srcRect l="19553" r="22940" b="10089"/>
          <a:stretch>
            <a:fillRect/>
          </a:stretch>
        </p:blipFill>
        <p:spPr>
          <a:xfrm rot="10800000">
            <a:off x="8832822" y="1668134"/>
            <a:ext cx="1020091" cy="1198238"/>
          </a:xfrm>
          <a:prstGeom prst="rect">
            <a:avLst/>
          </a:prstGeom>
          <a:ln w="12700">
            <a:miter lim="400000"/>
          </a:ln>
        </p:spPr>
      </p:pic>
      <p:pic>
        <p:nvPicPr>
          <p:cNvPr id="562" name="Google Shape;212;p7" descr="Google Shape;212;p7"/>
          <p:cNvPicPr>
            <a:picLocks noChangeAspect="1"/>
          </p:cNvPicPr>
          <p:nvPr/>
        </p:nvPicPr>
        <p:blipFill>
          <a:blip r:embed="rId39"/>
          <a:srcRect l="39438" t="24132" r="44861" b="61667"/>
          <a:stretch>
            <a:fillRect/>
          </a:stretch>
        </p:blipFill>
        <p:spPr>
          <a:xfrm>
            <a:off x="8737564" y="2838774"/>
            <a:ext cx="979799" cy="1182229"/>
          </a:xfrm>
          <a:prstGeom prst="rect">
            <a:avLst/>
          </a:prstGeom>
          <a:ln w="12700">
            <a:miter lim="400000"/>
          </a:ln>
        </p:spPr>
      </p:pic>
      <p:pic>
        <p:nvPicPr>
          <p:cNvPr id="563" name="Google Shape;213;p7" descr="Google Shape;213;p7"/>
          <p:cNvPicPr>
            <a:picLocks noChangeAspect="1"/>
          </p:cNvPicPr>
          <p:nvPr/>
        </p:nvPicPr>
        <p:blipFill>
          <a:blip r:embed="rId40"/>
          <a:srcRect l="10483" t="12389" r="13224" b="18840"/>
          <a:stretch>
            <a:fillRect/>
          </a:stretch>
        </p:blipFill>
        <p:spPr>
          <a:xfrm>
            <a:off x="8786310" y="4004412"/>
            <a:ext cx="951763" cy="1143925"/>
          </a:xfrm>
          <a:prstGeom prst="rect">
            <a:avLst/>
          </a:prstGeom>
          <a:ln w="12700">
            <a:miter lim="400000"/>
          </a:ln>
        </p:spPr>
      </p:pic>
      <p:pic>
        <p:nvPicPr>
          <p:cNvPr id="564" name="Google Shape;214;p7" descr="Google Shape;214;p7"/>
          <p:cNvPicPr>
            <a:picLocks noChangeAspect="1"/>
          </p:cNvPicPr>
          <p:nvPr/>
        </p:nvPicPr>
        <p:blipFill>
          <a:blip r:embed="rId41"/>
          <a:stretch>
            <a:fillRect/>
          </a:stretch>
        </p:blipFill>
        <p:spPr>
          <a:xfrm>
            <a:off x="8789745" y="5141742"/>
            <a:ext cx="973231" cy="1134945"/>
          </a:xfrm>
          <a:prstGeom prst="rect">
            <a:avLst/>
          </a:prstGeom>
          <a:ln w="12700">
            <a:miter lim="400000"/>
          </a:ln>
        </p:spPr>
      </p:pic>
      <p:pic>
        <p:nvPicPr>
          <p:cNvPr id="565" name="Picture 3" descr="Picture 3"/>
          <p:cNvPicPr>
            <a:picLocks noChangeAspect="1"/>
          </p:cNvPicPr>
          <p:nvPr/>
        </p:nvPicPr>
        <p:blipFill>
          <a:blip r:embed="rId42"/>
          <a:srcRect l="37324" t="32967" r="33570" b="11641"/>
          <a:stretch/>
        </p:blipFill>
        <p:spPr>
          <a:xfrm>
            <a:off x="10619556" y="5144556"/>
            <a:ext cx="1045828" cy="1119618"/>
          </a:xfrm>
          <a:prstGeom prst="rect">
            <a:avLst/>
          </a:prstGeom>
          <a:ln w="12700">
            <a:miter lim="400000"/>
          </a:ln>
        </p:spPr>
      </p:pic>
      <p:pic>
        <p:nvPicPr>
          <p:cNvPr id="566" name="Picture 4" descr="Picture 4"/>
          <p:cNvPicPr>
            <a:picLocks noChangeAspect="1"/>
          </p:cNvPicPr>
          <p:nvPr/>
        </p:nvPicPr>
        <p:blipFill>
          <a:blip r:embed="rId43"/>
          <a:srcRect l="7282" r="6906" b="10025"/>
          <a:stretch>
            <a:fillRect/>
          </a:stretch>
        </p:blipFill>
        <p:spPr>
          <a:xfrm>
            <a:off x="10643879" y="2849081"/>
            <a:ext cx="1023024" cy="1159437"/>
          </a:xfrm>
          <a:prstGeom prst="rect">
            <a:avLst/>
          </a:prstGeom>
          <a:ln w="12700">
            <a:miter lim="400000"/>
          </a:ln>
        </p:spPr>
      </p:pic>
      <p:pic>
        <p:nvPicPr>
          <p:cNvPr id="568" name="Picture 4" descr="Picture 4"/>
          <p:cNvPicPr>
            <a:picLocks noChangeAspect="1"/>
          </p:cNvPicPr>
          <p:nvPr/>
        </p:nvPicPr>
        <p:blipFill>
          <a:blip r:embed="rId44"/>
          <a:srcRect l="9701" t="20976" r="21287" b="15102"/>
          <a:stretch>
            <a:fillRect/>
          </a:stretch>
        </p:blipFill>
        <p:spPr>
          <a:xfrm>
            <a:off x="9706554" y="5126897"/>
            <a:ext cx="928284" cy="1146427"/>
          </a:xfrm>
          <a:prstGeom prst="rect">
            <a:avLst/>
          </a:prstGeom>
          <a:ln w="12700">
            <a:miter lim="400000"/>
          </a:ln>
        </p:spPr>
      </p:pic>
      <p:pic>
        <p:nvPicPr>
          <p:cNvPr id="569" name="Picture 8" descr="Picture 8"/>
          <p:cNvPicPr>
            <a:picLocks noChangeAspect="1"/>
          </p:cNvPicPr>
          <p:nvPr/>
        </p:nvPicPr>
        <p:blipFill>
          <a:blip r:embed="rId45"/>
          <a:srcRect l="23891" t="8857" r="21265" b="27842"/>
          <a:stretch>
            <a:fillRect/>
          </a:stretch>
        </p:blipFill>
        <p:spPr>
          <a:xfrm>
            <a:off x="9735442" y="4003696"/>
            <a:ext cx="990327" cy="1143048"/>
          </a:xfrm>
          <a:prstGeom prst="rect">
            <a:avLst/>
          </a:prstGeom>
          <a:ln w="12700">
            <a:miter lim="400000"/>
          </a:ln>
        </p:spPr>
      </p:pic>
      <p:pic>
        <p:nvPicPr>
          <p:cNvPr id="570" name="Picture 10" descr="Picture 10"/>
          <p:cNvPicPr>
            <a:picLocks noChangeAspect="1"/>
          </p:cNvPicPr>
          <p:nvPr/>
        </p:nvPicPr>
        <p:blipFill>
          <a:blip r:embed="rId46"/>
          <a:srcRect l="11687" t="29749" r="42306" b="16524"/>
          <a:stretch>
            <a:fillRect/>
          </a:stretch>
        </p:blipFill>
        <p:spPr>
          <a:xfrm>
            <a:off x="9691869" y="2848142"/>
            <a:ext cx="990180" cy="1156325"/>
          </a:xfrm>
          <a:prstGeom prst="rect">
            <a:avLst/>
          </a:prstGeom>
          <a:ln w="12700">
            <a:miter lim="400000"/>
          </a:ln>
        </p:spPr>
      </p:pic>
      <p:sp>
        <p:nvSpPr>
          <p:cNvPr id="4" name="However, problems that cannot be solved with legacy tools have started to emerge in recent years.…">
            <a:extLst>
              <a:ext uri="{FF2B5EF4-FFF2-40B4-BE49-F238E27FC236}">
                <a16:creationId xmlns:a16="http://schemas.microsoft.com/office/drawing/2014/main" id="{F74A58F8-7235-EAB6-88F6-7471EE2A723F}"/>
              </a:ext>
            </a:extLst>
          </p:cNvPr>
          <p:cNvSpPr txBox="1">
            <a:spLocks noGrp="1"/>
          </p:cNvSpPr>
          <p:nvPr>
            <p:ph type="body" idx="1"/>
          </p:nvPr>
        </p:nvSpPr>
        <p:spPr>
          <a:xfrm>
            <a:off x="407987" y="1110876"/>
            <a:ext cx="9299183" cy="364349"/>
          </a:xfrm>
          <a:prstGeom prst="rect">
            <a:avLst/>
          </a:prstGeom>
        </p:spPr>
        <p:txBody>
          <a:bodyPr>
            <a:normAutofit/>
          </a:bodyPr>
          <a:lstStyle/>
          <a:p>
            <a:pPr defTabSz="731520">
              <a:spcBef>
                <a:spcPts val="800"/>
              </a:spcBef>
              <a:defRPr sz="1680"/>
            </a:pPr>
            <a:r>
              <a:rPr lang="en-GB" b="1" noProof="0" dirty="0">
                <a:solidFill>
                  <a:srgbClr val="000000"/>
                </a:solidFill>
              </a:rPr>
              <a:t>Users’ and developers’ response well beyond our expectations!</a:t>
            </a:r>
          </a:p>
        </p:txBody>
      </p:sp>
      <p:grpSp>
        <p:nvGrpSpPr>
          <p:cNvPr id="5" name="Groupe 4">
            <a:extLst>
              <a:ext uri="{FF2B5EF4-FFF2-40B4-BE49-F238E27FC236}">
                <a16:creationId xmlns:a16="http://schemas.microsoft.com/office/drawing/2014/main" id="{ABD9438E-378E-1C76-3DD3-D44036D2DE82}"/>
              </a:ext>
            </a:extLst>
          </p:cNvPr>
          <p:cNvGrpSpPr/>
          <p:nvPr/>
        </p:nvGrpSpPr>
        <p:grpSpPr>
          <a:xfrm>
            <a:off x="500323" y="1529273"/>
            <a:ext cx="11476652" cy="4927143"/>
            <a:chOff x="357674" y="1525113"/>
            <a:chExt cx="11476652" cy="4927143"/>
          </a:xfrm>
        </p:grpSpPr>
        <p:sp>
          <p:nvSpPr>
            <p:cNvPr id="571" name="&gt;30 contributors…"/>
            <p:cNvSpPr/>
            <p:nvPr/>
          </p:nvSpPr>
          <p:spPr>
            <a:xfrm>
              <a:off x="357674" y="1525113"/>
              <a:ext cx="11476652" cy="4756371"/>
            </a:xfrm>
            <a:prstGeom prst="rect">
              <a:avLst/>
            </a:prstGeom>
            <a:solidFill>
              <a:srgbClr val="FFFFFF">
                <a:alpha val="92906"/>
              </a:srgb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pPr algn="ctr">
                <a:defRPr sz="2000" b="1"/>
              </a:pPr>
              <a:r>
                <a:rPr lang="en-GB" noProof="0" dirty="0">
                  <a:latin typeface="Arial" panose="020B0604020202020204" pitchFamily="34" charset="0"/>
                  <a:cs typeface="Arial" panose="020B0604020202020204" pitchFamily="34" charset="0"/>
                </a:rPr>
                <a:t>&gt;30 contributors</a:t>
              </a:r>
            </a:p>
            <a:p>
              <a:pPr algn="ctr">
                <a:defRPr sz="2000" b="1"/>
              </a:pPr>
              <a:r>
                <a:rPr lang="en-GB" noProof="0" dirty="0">
                  <a:latin typeface="Arial" panose="020B0604020202020204" pitchFamily="34" charset="0"/>
                  <a:cs typeface="Arial" panose="020B0604020202020204" pitchFamily="34" charset="0"/>
                </a:rPr>
                <a:t>&gt;100 active users world-wide</a:t>
              </a:r>
            </a:p>
            <a:p>
              <a:pPr algn="ctr">
                <a:defRPr sz="2000" b="1"/>
              </a:pPr>
              <a:r>
                <a:rPr lang="en-GB" noProof="0" dirty="0">
                  <a:latin typeface="Arial" panose="020B0604020202020204" pitchFamily="34" charset="0"/>
                  <a:cs typeface="Arial" panose="020B0604020202020204" pitchFamily="34" charset="0"/>
                </a:rPr>
                <a:t>&gt;200 Xsuite mentions in IPAC24 proceedings</a:t>
              </a:r>
            </a:p>
            <a:p>
              <a:pPr algn="ctr">
                <a:defRPr sz="2000" b="1"/>
              </a:pPr>
              <a:r>
                <a:rPr lang="en-GB" dirty="0">
                  <a:latin typeface="Arial" panose="020B0604020202020204" pitchFamily="34" charset="0"/>
                  <a:cs typeface="Arial" panose="020B0604020202020204" pitchFamily="34" charset="0"/>
                </a:rPr>
                <a:t>Accelerator schools (USPAS, CAS) used Xsuite for tutorials in 2024.</a:t>
              </a:r>
              <a:endParaRPr lang="en-GB" noProof="0" dirty="0">
                <a:latin typeface="Arial" panose="020B0604020202020204" pitchFamily="34" charset="0"/>
                <a:cs typeface="Arial" panose="020B0604020202020204" pitchFamily="34" charset="0"/>
              </a:endParaRPr>
            </a:p>
            <a:p>
              <a:pPr algn="ctr">
                <a:defRPr sz="2000" b="1"/>
              </a:pPr>
              <a:endParaRPr lang="en-GB" dirty="0">
                <a:latin typeface="Arial" panose="020B0604020202020204" pitchFamily="34" charset="0"/>
                <a:cs typeface="Arial" panose="020B0604020202020204" pitchFamily="34" charset="0"/>
              </a:endParaRPr>
            </a:p>
            <a:p>
              <a:pPr algn="ctr">
                <a:defRPr sz="2000" b="1"/>
              </a:pPr>
              <a:r>
                <a:rPr lang="en-GB" dirty="0">
                  <a:latin typeface="Arial" panose="020B0604020202020204" pitchFamily="34" charset="0"/>
                  <a:cs typeface="Arial" panose="020B0604020202020204" pitchFamily="34" charset="0"/>
                </a:rPr>
                <a:t>Critical mass matters ⇒ can afford a reasonably-sized team and professional workflows.</a:t>
              </a:r>
            </a:p>
            <a:p>
              <a:pPr algn="ctr">
                <a:defRPr sz="2000" b="1"/>
              </a:pPr>
              <a:endParaRPr lang="en-GB" dirty="0">
                <a:latin typeface="Arial" panose="020B0604020202020204" pitchFamily="34" charset="0"/>
                <a:cs typeface="Arial" panose="020B0604020202020204" pitchFamily="34" charset="0"/>
              </a:endParaRPr>
            </a:p>
            <a:p>
              <a:pPr algn="ctr">
                <a:defRPr sz="2000" b="1"/>
              </a:pPr>
              <a:endParaRPr lang="en-GB" dirty="0">
                <a:latin typeface="Arial" panose="020B0604020202020204" pitchFamily="34" charset="0"/>
                <a:cs typeface="Arial" panose="020B0604020202020204" pitchFamily="34" charset="0"/>
              </a:endParaRPr>
            </a:p>
            <a:p>
              <a:pPr algn="ctr">
                <a:defRPr sz="2000" b="1"/>
              </a:pPr>
              <a:endParaRPr lang="en-GB" dirty="0">
                <a:latin typeface="Arial" panose="020B0604020202020204" pitchFamily="34" charset="0"/>
                <a:cs typeface="Arial" panose="020B0604020202020204" pitchFamily="34" charset="0"/>
              </a:endParaRPr>
            </a:p>
            <a:p>
              <a:pPr algn="ctr">
                <a:defRPr sz="2000" b="1"/>
              </a:pPr>
              <a:endParaRPr lang="en-GB" dirty="0">
                <a:latin typeface="Arial" panose="020B0604020202020204" pitchFamily="34" charset="0"/>
                <a:cs typeface="Arial" panose="020B0604020202020204" pitchFamily="34" charset="0"/>
              </a:endParaRPr>
            </a:p>
            <a:p>
              <a:pPr algn="ctr">
                <a:defRPr sz="2000" b="1"/>
              </a:pPr>
              <a:endParaRPr lang="en-GB" dirty="0">
                <a:latin typeface="Arial" panose="020B0604020202020204" pitchFamily="34" charset="0"/>
                <a:cs typeface="Arial" panose="020B0604020202020204" pitchFamily="34" charset="0"/>
              </a:endParaRPr>
            </a:p>
            <a:p>
              <a:pPr algn="ctr">
                <a:defRPr sz="2000" b="1"/>
              </a:pPr>
              <a:endParaRPr lang="en-GB" dirty="0">
                <a:latin typeface="Arial" panose="020B0604020202020204" pitchFamily="34" charset="0"/>
                <a:cs typeface="Arial" panose="020B0604020202020204" pitchFamily="34" charset="0"/>
              </a:endParaRPr>
            </a:p>
            <a:p>
              <a:pPr algn="ctr">
                <a:defRPr sz="2000" b="1"/>
              </a:pPr>
              <a:endParaRPr lang="en-GB" dirty="0">
                <a:latin typeface="Arial" panose="020B0604020202020204" pitchFamily="34" charset="0"/>
                <a:cs typeface="Arial" panose="020B0604020202020204" pitchFamily="34" charset="0"/>
              </a:endParaRPr>
            </a:p>
            <a:p>
              <a:pPr algn="ctr">
                <a:defRPr sz="2000" b="1"/>
              </a:pPr>
              <a:endParaRPr lang="en-GB" dirty="0">
                <a:latin typeface="Arial" panose="020B0604020202020204" pitchFamily="34" charset="0"/>
                <a:cs typeface="Arial" panose="020B0604020202020204" pitchFamily="34" charset="0"/>
              </a:endParaRPr>
            </a:p>
          </p:txBody>
        </p:sp>
        <p:grpSp>
          <p:nvGrpSpPr>
            <p:cNvPr id="11" name="Groupe 10">
              <a:extLst>
                <a:ext uri="{FF2B5EF4-FFF2-40B4-BE49-F238E27FC236}">
                  <a16:creationId xmlns:a16="http://schemas.microsoft.com/office/drawing/2014/main" id="{2D31AC95-9FCA-AD83-1E11-77F725734688}"/>
                </a:ext>
              </a:extLst>
            </p:cNvPr>
            <p:cNvGrpSpPr/>
            <p:nvPr/>
          </p:nvGrpSpPr>
          <p:grpSpPr>
            <a:xfrm>
              <a:off x="748207" y="3903299"/>
              <a:ext cx="10913923" cy="2548957"/>
              <a:chOff x="602578" y="3873679"/>
              <a:chExt cx="10913923" cy="2548957"/>
            </a:xfrm>
          </p:grpSpPr>
          <p:sp>
            <p:nvSpPr>
              <p:cNvPr id="6" name="TextBox 6">
                <a:extLst>
                  <a:ext uri="{FF2B5EF4-FFF2-40B4-BE49-F238E27FC236}">
                    <a16:creationId xmlns:a16="http://schemas.microsoft.com/office/drawing/2014/main" id="{0A3471D3-C279-E602-6E22-3C41819ECD39}"/>
                  </a:ext>
                </a:extLst>
              </p:cNvPr>
              <p:cNvSpPr txBox="1"/>
              <p:nvPr/>
            </p:nvSpPr>
            <p:spPr>
              <a:xfrm>
                <a:off x="602578" y="3887263"/>
                <a:ext cx="1830632" cy="24993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p>
                <a:pPr defTabSz="457200">
                  <a:defRPr sz="1600" b="1">
                    <a:solidFill>
                      <a:srgbClr val="2962AE"/>
                    </a:solidFill>
                  </a:defRPr>
                </a:pPr>
                <a:r>
                  <a:rPr lang="en-GB" sz="1400" noProof="0" dirty="0">
                    <a:solidFill>
                      <a:schemeClr val="tx1"/>
                    </a:solidFill>
                    <a:latin typeface="Arial" panose="020B0604020202020204" pitchFamily="34" charset="0"/>
                    <a:cs typeface="Arial" panose="020B0604020202020204" pitchFamily="34" charset="0"/>
                  </a:rPr>
                  <a:t>CERN</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AD</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ELENA</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LEIR</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PSB</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PS</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SPS, TI2, TI8</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LHC</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FCC-</a:t>
                </a:r>
                <a:r>
                  <a:rPr lang="en-GB" sz="1400" noProof="0" dirty="0" err="1">
                    <a:latin typeface="Arial" panose="020B0604020202020204" pitchFamily="34" charset="0"/>
                    <a:cs typeface="Arial" panose="020B0604020202020204" pitchFamily="34" charset="0"/>
                  </a:rPr>
                  <a:t>ee</a:t>
                </a:r>
                <a:r>
                  <a:rPr lang="en-GB" sz="1400" noProof="0" dirty="0">
                    <a:latin typeface="Arial" panose="020B0604020202020204" pitchFamily="34" charset="0"/>
                    <a:cs typeface="Arial" panose="020B0604020202020204" pitchFamily="34" charset="0"/>
                  </a:rPr>
                  <a:t>, FCC-</a:t>
                </a:r>
                <a:r>
                  <a:rPr lang="en-GB" sz="1400" noProof="0" dirty="0" err="1">
                    <a:latin typeface="Arial" panose="020B0604020202020204" pitchFamily="34" charset="0"/>
                    <a:cs typeface="Arial" panose="020B0604020202020204" pitchFamily="34" charset="0"/>
                  </a:rPr>
                  <a:t>hh</a:t>
                </a:r>
                <a:endParaRPr lang="en-GB" sz="1400" noProof="0" dirty="0">
                  <a:latin typeface="Arial" panose="020B0604020202020204" pitchFamily="34" charset="0"/>
                  <a:cs typeface="Arial" panose="020B0604020202020204" pitchFamily="34" charset="0"/>
                </a:endParaRP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Muon </a:t>
                </a:r>
                <a:r>
                  <a:rPr lang="en-GB" sz="1400" dirty="0">
                    <a:latin typeface="Arial" panose="020B0604020202020204" pitchFamily="34" charset="0"/>
                    <a:cs typeface="Arial" panose="020B0604020202020204" pitchFamily="34" charset="0"/>
                  </a:rPr>
                  <a:t>C</a:t>
                </a:r>
                <a:r>
                  <a:rPr lang="en-GB" sz="1400" noProof="0" dirty="0" err="1">
                    <a:latin typeface="Arial" panose="020B0604020202020204" pitchFamily="34" charset="0"/>
                    <a:cs typeface="Arial" panose="020B0604020202020204" pitchFamily="34" charset="0"/>
                  </a:rPr>
                  <a:t>ollider</a:t>
                </a:r>
                <a:endParaRPr lang="en-GB" sz="1400" noProof="0" dirty="0">
                  <a:latin typeface="Arial" panose="020B0604020202020204" pitchFamily="34" charset="0"/>
                  <a:cs typeface="Arial" panose="020B0604020202020204" pitchFamily="34" charset="0"/>
                </a:endParaRPr>
              </a:p>
            </p:txBody>
          </p:sp>
          <p:sp>
            <p:nvSpPr>
              <p:cNvPr id="7" name="TextBox 7">
                <a:extLst>
                  <a:ext uri="{FF2B5EF4-FFF2-40B4-BE49-F238E27FC236}">
                    <a16:creationId xmlns:a16="http://schemas.microsoft.com/office/drawing/2014/main" id="{A51BC95E-65B0-C54C-5A7F-612FD0C0E1B3}"/>
                  </a:ext>
                </a:extLst>
              </p:cNvPr>
              <p:cNvSpPr txBox="1"/>
              <p:nvPr/>
            </p:nvSpPr>
            <p:spPr>
              <a:xfrm>
                <a:off x="2828812" y="3887261"/>
                <a:ext cx="1551335" cy="222380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p>
                <a:pPr defTabSz="457200">
                  <a:defRPr sz="1600" b="1">
                    <a:solidFill>
                      <a:srgbClr val="2962AE"/>
                    </a:solidFill>
                  </a:defRPr>
                </a:pPr>
                <a:r>
                  <a:rPr lang="en-GB" sz="1400" noProof="0" dirty="0">
                    <a:solidFill>
                      <a:schemeClr val="tx1"/>
                    </a:solidFill>
                    <a:latin typeface="Arial" panose="020B0604020202020204" pitchFamily="34" charset="0"/>
                    <a:cs typeface="Arial" panose="020B0604020202020204" pitchFamily="34" charset="0"/>
                  </a:rPr>
                  <a:t>Fermilab</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Main injector</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Recycler</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Booster</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IOTA</a:t>
                </a:r>
              </a:p>
              <a:p>
                <a:pPr defTabSz="457200">
                  <a:defRPr sz="1600" b="1">
                    <a:solidFill>
                      <a:srgbClr val="2962AE"/>
                    </a:solidFill>
                  </a:defRPr>
                </a:pPr>
                <a:endParaRPr lang="en-GB" sz="1400" noProof="0" dirty="0">
                  <a:solidFill>
                    <a:schemeClr val="tx1"/>
                  </a:solidFill>
                  <a:latin typeface="Arial" panose="020B0604020202020204" pitchFamily="34" charset="0"/>
                  <a:cs typeface="Arial" panose="020B0604020202020204" pitchFamily="34" charset="0"/>
                </a:endParaRPr>
              </a:p>
              <a:p>
                <a:pPr defTabSz="457200">
                  <a:defRPr sz="1600" b="1">
                    <a:solidFill>
                      <a:srgbClr val="2962AE"/>
                    </a:solidFill>
                  </a:defRPr>
                </a:pPr>
                <a:r>
                  <a:rPr lang="en-GB" sz="1400" noProof="0" dirty="0">
                    <a:solidFill>
                      <a:schemeClr val="tx1"/>
                    </a:solidFill>
                    <a:latin typeface="Arial" panose="020B0604020202020204" pitchFamily="34" charset="0"/>
                    <a:cs typeface="Arial" panose="020B0604020202020204" pitchFamily="34" charset="0"/>
                  </a:rPr>
                  <a:t>GSI</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SIS-18</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SIS-100</a:t>
                </a:r>
              </a:p>
            </p:txBody>
          </p:sp>
          <p:sp>
            <p:nvSpPr>
              <p:cNvPr id="8" name="TextBox 9">
                <a:extLst>
                  <a:ext uri="{FF2B5EF4-FFF2-40B4-BE49-F238E27FC236}">
                    <a16:creationId xmlns:a16="http://schemas.microsoft.com/office/drawing/2014/main" id="{42110361-1C08-935B-54E5-AFF871965CB1}"/>
                  </a:ext>
                </a:extLst>
              </p:cNvPr>
              <p:cNvSpPr txBox="1"/>
              <p:nvPr/>
            </p:nvSpPr>
            <p:spPr>
              <a:xfrm>
                <a:off x="4670959" y="3873679"/>
                <a:ext cx="1502726" cy="20942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p>
                <a:pPr defTabSz="457200">
                  <a:defRPr sz="1600" b="1">
                    <a:solidFill>
                      <a:srgbClr val="2962AE"/>
                    </a:solidFill>
                  </a:defRPr>
                </a:pPr>
                <a:r>
                  <a:rPr lang="en-GB" sz="1400" noProof="0" dirty="0">
                    <a:solidFill>
                      <a:schemeClr val="tx1"/>
                    </a:solidFill>
                    <a:latin typeface="Arial" panose="020B0604020202020204" pitchFamily="34" charset="0"/>
                    <a:cs typeface="Arial" panose="020B0604020202020204" pitchFamily="34" charset="0"/>
                  </a:rPr>
                  <a:t>BNL</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RHIC</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Booster</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EIC</a:t>
                </a:r>
              </a:p>
              <a:p>
                <a:pPr defTabSz="457200">
                  <a:buSzPct val="100000"/>
                  <a:defRPr sz="1600">
                    <a:solidFill>
                      <a:srgbClr val="44546A"/>
                    </a:solidFill>
                  </a:defRPr>
                </a:pPr>
                <a:endParaRPr lang="en-GB" sz="1400" noProof="0" dirty="0">
                  <a:latin typeface="Arial" panose="020B0604020202020204" pitchFamily="34" charset="0"/>
                  <a:cs typeface="Arial" panose="020B0604020202020204" pitchFamily="34" charset="0"/>
                </a:endParaRPr>
              </a:p>
              <a:p>
                <a:pPr defTabSz="457200">
                  <a:defRPr sz="1600" b="1">
                    <a:solidFill>
                      <a:srgbClr val="2962AE"/>
                    </a:solidFill>
                  </a:defRPr>
                </a:pPr>
                <a:r>
                  <a:rPr lang="en-GB" sz="1400" dirty="0">
                    <a:solidFill>
                      <a:schemeClr val="tx1"/>
                    </a:solidFill>
                    <a:latin typeface="Arial" panose="020B0604020202020204" pitchFamily="34" charset="0"/>
                    <a:cs typeface="Arial" panose="020B0604020202020204" pitchFamily="34" charset="0"/>
                  </a:rPr>
                  <a:t>J-PARC</a:t>
                </a:r>
                <a:endParaRPr lang="en-GB" sz="1400" noProof="0" dirty="0">
                  <a:solidFill>
                    <a:schemeClr val="tx1"/>
                  </a:solidFill>
                  <a:latin typeface="Arial" panose="020B0604020202020204" pitchFamily="34" charset="0"/>
                  <a:cs typeface="Arial" panose="020B0604020202020204" pitchFamily="34" charset="0"/>
                </a:endParaRPr>
              </a:p>
              <a:p>
                <a:pPr marL="160421" indent="-160421" defTabSz="457200">
                  <a:buSzPct val="100000"/>
                  <a:buChar char="–"/>
                  <a:defRPr sz="1600">
                    <a:solidFill>
                      <a:srgbClr val="44546A"/>
                    </a:solidFill>
                  </a:defRPr>
                </a:pPr>
                <a:r>
                  <a:rPr lang="en-GB" sz="1400" dirty="0">
                    <a:latin typeface="Arial" panose="020B0604020202020204" pitchFamily="34" charset="0"/>
                    <a:cs typeface="Arial" panose="020B0604020202020204" pitchFamily="34" charset="0"/>
                  </a:rPr>
                  <a:t>Main Ring</a:t>
                </a:r>
              </a:p>
              <a:p>
                <a:pPr marL="160421" indent="-160421" defTabSz="457200">
                  <a:buSzPct val="100000"/>
                  <a:buChar char="–"/>
                  <a:defRPr sz="1600">
                    <a:solidFill>
                      <a:srgbClr val="44546A"/>
                    </a:solidFill>
                  </a:defRPr>
                </a:pPr>
                <a:r>
                  <a:rPr lang="en-GB" sz="1400" dirty="0">
                    <a:latin typeface="Arial" panose="020B0604020202020204" pitchFamily="34" charset="0"/>
                    <a:cs typeface="Arial" panose="020B0604020202020204" pitchFamily="34" charset="0"/>
                  </a:rPr>
                  <a:t>KEK</a:t>
                </a:r>
              </a:p>
              <a:p>
                <a:pPr marL="160421" indent="-160421" defTabSz="457200">
                  <a:buSzPct val="100000"/>
                  <a:buChar char="–"/>
                  <a:defRPr sz="1600">
                    <a:solidFill>
                      <a:srgbClr val="44546A"/>
                    </a:solidFill>
                  </a:defRPr>
                </a:pPr>
                <a:r>
                  <a:rPr lang="en-GB" sz="1400" noProof="0" dirty="0" err="1">
                    <a:latin typeface="Arial" panose="020B0604020202020204" pitchFamily="34" charset="0"/>
                    <a:cs typeface="Arial" panose="020B0604020202020204" pitchFamily="34" charset="0"/>
                  </a:rPr>
                  <a:t>SuperKEKB</a:t>
                </a:r>
                <a:endParaRPr lang="en-GB" sz="1400" noProof="0" dirty="0">
                  <a:latin typeface="Arial" panose="020B0604020202020204" pitchFamily="34" charset="0"/>
                  <a:cs typeface="Arial" panose="020B0604020202020204" pitchFamily="34" charset="0"/>
                </a:endParaRPr>
              </a:p>
            </p:txBody>
          </p:sp>
          <p:sp>
            <p:nvSpPr>
              <p:cNvPr id="9" name="TextBox 12">
                <a:extLst>
                  <a:ext uri="{FF2B5EF4-FFF2-40B4-BE49-F238E27FC236}">
                    <a16:creationId xmlns:a16="http://schemas.microsoft.com/office/drawing/2014/main" id="{4D202BD3-3F0D-A2D6-B89E-D67C1F0E77F4}"/>
                  </a:ext>
                </a:extLst>
              </p:cNvPr>
              <p:cNvSpPr txBox="1"/>
              <p:nvPr/>
            </p:nvSpPr>
            <p:spPr>
              <a:xfrm>
                <a:off x="8522077" y="3879881"/>
                <a:ext cx="2994424" cy="254275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p>
                <a:pPr defTabSz="457200">
                  <a:defRPr sz="1600" b="1">
                    <a:solidFill>
                      <a:srgbClr val="2962AE"/>
                    </a:solidFill>
                  </a:defRPr>
                </a:pPr>
                <a:r>
                  <a:rPr lang="en-GB" sz="1400" noProof="0" dirty="0">
                    <a:solidFill>
                      <a:schemeClr val="tx1"/>
                    </a:solidFill>
                    <a:latin typeface="Arial" panose="020B0604020202020204" pitchFamily="34" charset="0"/>
                    <a:cs typeface="Arial" panose="020B0604020202020204" pitchFamily="34" charset="0"/>
                  </a:rPr>
                  <a:t>Light sources/damping rings:</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PETRA</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DESY injector ring</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ELETTRA</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BESSY III</a:t>
                </a:r>
              </a:p>
              <a:p>
                <a:pPr marL="160421" indent="-160421" defTabSz="457200">
                  <a:buSzPct val="100000"/>
                  <a:buChar char="–"/>
                  <a:defRPr sz="1600">
                    <a:solidFill>
                      <a:srgbClr val="44546A"/>
                    </a:solidFill>
                  </a:defRPr>
                </a:pPr>
                <a:r>
                  <a:rPr lang="en-GB" sz="1400" dirty="0">
                    <a:latin typeface="Arial" panose="020B0604020202020204" pitchFamily="34" charset="0"/>
                    <a:cs typeface="Arial" panose="020B0604020202020204" pitchFamily="34" charset="0"/>
                  </a:rPr>
                  <a:t>PSI SLS 2.0</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Canadian Light Source</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CLIC-DR</a:t>
                </a:r>
              </a:p>
              <a:p>
                <a:pPr marL="285750" indent="-285750" defTabSz="457200">
                  <a:buSzPct val="100000"/>
                  <a:buFont typeface="Arial"/>
                  <a:buChar char="•"/>
                  <a:defRPr sz="1600">
                    <a:solidFill>
                      <a:srgbClr val="44546A"/>
                    </a:solidFill>
                  </a:defRPr>
                </a:pPr>
                <a:endParaRPr lang="en-GB" sz="1400" noProof="0" dirty="0">
                  <a:latin typeface="Arial" panose="020B0604020202020204" pitchFamily="34" charset="0"/>
                  <a:cs typeface="Arial" panose="020B0604020202020204" pitchFamily="34" charset="0"/>
                </a:endParaRPr>
              </a:p>
              <a:p>
                <a:pPr defTabSz="457200">
                  <a:defRPr sz="1600" b="1">
                    <a:solidFill>
                      <a:srgbClr val="2962AE"/>
                    </a:solidFill>
                  </a:defRPr>
                </a:pPr>
                <a:r>
                  <a:rPr lang="en-GB" sz="1400" noProof="0" dirty="0">
                    <a:solidFill>
                      <a:schemeClr val="tx1"/>
                    </a:solidFill>
                    <a:latin typeface="Arial" panose="020B0604020202020204" pitchFamily="34" charset="0"/>
                    <a:cs typeface="Arial" panose="020B0604020202020204" pitchFamily="34" charset="0"/>
                  </a:rPr>
                  <a:t>and more...</a:t>
                </a:r>
              </a:p>
            </p:txBody>
          </p:sp>
          <p:sp>
            <p:nvSpPr>
              <p:cNvPr id="10" name="TextBox 9">
                <a:extLst>
                  <a:ext uri="{FF2B5EF4-FFF2-40B4-BE49-F238E27FC236}">
                    <a16:creationId xmlns:a16="http://schemas.microsoft.com/office/drawing/2014/main" id="{F4A166D5-61DC-1DD9-AC68-AFD7780817FE}"/>
                  </a:ext>
                </a:extLst>
              </p:cNvPr>
              <p:cNvSpPr txBox="1"/>
              <p:nvPr/>
            </p:nvSpPr>
            <p:spPr>
              <a:xfrm>
                <a:off x="6265276" y="3873679"/>
                <a:ext cx="1962060" cy="24993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p>
                <a:pPr defTabSz="457200">
                  <a:defRPr sz="1600" b="1">
                    <a:solidFill>
                      <a:srgbClr val="2962AE"/>
                    </a:solidFill>
                  </a:defRPr>
                </a:pPr>
                <a:r>
                  <a:rPr lang="en-GB" sz="1400" noProof="0" dirty="0">
                    <a:solidFill>
                      <a:schemeClr val="tx1"/>
                    </a:solidFill>
                    <a:latin typeface="Arial" panose="020B0604020202020204" pitchFamily="34" charset="0"/>
                    <a:cs typeface="Arial" panose="020B0604020202020204" pitchFamily="34" charset="0"/>
                  </a:rPr>
                  <a:t>Medical facilities</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HIT (Heidelberg)</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MEDAUSTRON</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PIMMS</a:t>
                </a:r>
              </a:p>
              <a:p>
                <a:pPr marL="160421" indent="-160421" defTabSz="457200">
                  <a:buSzPct val="100000"/>
                  <a:buChar char="–"/>
                  <a:defRPr sz="1600">
                    <a:solidFill>
                      <a:srgbClr val="44546A"/>
                    </a:solidFill>
                  </a:defRPr>
                </a:pPr>
                <a:r>
                  <a:rPr lang="en-GB" sz="1400" noProof="0" dirty="0">
                    <a:latin typeface="Arial" panose="020B0604020202020204" pitchFamily="34" charset="0"/>
                    <a:cs typeface="Arial" panose="020B0604020202020204" pitchFamily="34" charset="0"/>
                  </a:rPr>
                  <a:t>NIMMS</a:t>
                </a:r>
              </a:p>
              <a:p>
                <a:pPr marL="160421" indent="-160421" defTabSz="457200">
                  <a:buSzPct val="100000"/>
                  <a:buChar char="–"/>
                  <a:defRPr sz="1600">
                    <a:solidFill>
                      <a:srgbClr val="44546A"/>
                    </a:solidFill>
                  </a:defRPr>
                </a:pPr>
                <a:endParaRPr lang="en-GB" sz="1400" noProof="0" dirty="0">
                  <a:latin typeface="Arial" panose="020B0604020202020204" pitchFamily="34" charset="0"/>
                  <a:cs typeface="Arial" panose="020B0604020202020204" pitchFamily="34" charset="0"/>
                </a:endParaRPr>
              </a:p>
            </p:txBody>
          </p:sp>
        </p:gr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rgbClr val="FFFFFF"/>
      </a:dk1>
      <a:lt1>
        <a:srgbClr val="0033A0"/>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4828</TotalTime>
  <Words>1456</Words>
  <Application>Microsoft Macintosh PowerPoint</Application>
  <PresentationFormat>Grand écran</PresentationFormat>
  <Paragraphs>206</Paragraphs>
  <Slides>17</Slides>
  <Notes>6</Notes>
  <HiddenSlides>0</HiddenSlides>
  <MMClips>2</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17</vt:i4>
      </vt:variant>
    </vt:vector>
  </HeadingPairs>
  <TitlesOfParts>
    <vt:vector size="24" baseType="lpstr">
      <vt:lpstr>Arial</vt:lpstr>
      <vt:lpstr>Calibri</vt:lpstr>
      <vt:lpstr>Calibri Light</vt:lpstr>
      <vt:lpstr>Helvetica Neue</vt:lpstr>
      <vt:lpstr>Optima</vt:lpstr>
      <vt:lpstr>Police système Courant</vt:lpstr>
      <vt:lpstr>Office Theme</vt:lpstr>
      <vt:lpstr>Présentation PowerPoint</vt:lpstr>
      <vt:lpstr>Beam Physics/Simulation Software Evolution: Challenges, Opportunities</vt:lpstr>
      <vt:lpstr>What is ‘software for beam dynamics’?</vt:lpstr>
      <vt:lpstr>Need to do better</vt:lpstr>
      <vt:lpstr>Présentation PowerPoint</vt:lpstr>
      <vt:lpstr>Xsuite approach</vt:lpstr>
      <vt:lpstr>Interfaces to other tools</vt:lpstr>
      <vt:lpstr>Xsuite adoption</vt:lpstr>
      <vt:lpstr>Lively user base</vt:lpstr>
      <vt:lpstr>Xsuite in action</vt:lpstr>
      <vt:lpstr>Présentation PowerPoint</vt:lpstr>
      <vt:lpstr>SPS Example</vt:lpstr>
      <vt:lpstr>Présentation PowerPoint</vt:lpstr>
      <vt:lpstr>Xsuite towards Operations</vt:lpstr>
      <vt:lpstr>Moving forward: Xsuite towards Operations</vt:lpstr>
      <vt:lpstr>Moving forward: Xsuite towards Operations</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Szymon Lopaciuk</cp:lastModifiedBy>
  <cp:revision>32</cp:revision>
  <dcterms:modified xsi:type="dcterms:W3CDTF">2024-12-11T18:35:53Z</dcterms:modified>
</cp:coreProperties>
</file>