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Lst>
  <p:sldSz cy="6858000" cx="12192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16" roundtripDataSignature="AMtx7mjyLKKkVJQ3TtZSQ5ALOGjbdpByL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slide" Target="slides/slide11.xml"/><Relationship Id="rId14" Type="http://schemas.openxmlformats.org/officeDocument/2006/relationships/slide" Target="slides/slide10.xml"/><Relationship Id="rId16" Type="http://customschemas.google.com/relationships/presentationmetadata" Target="metadata"/><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confluence.cern.ch/pages/viewpage.action?pageId=386891859" TargetMode="Externa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64" name="Google Shape;164;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0" name="Shape 300"/>
        <p:cNvGrpSpPr/>
        <p:nvPr/>
      </p:nvGrpSpPr>
      <p:grpSpPr>
        <a:xfrm>
          <a:off x="0" y="0"/>
          <a:ext cx="0" cy="0"/>
          <a:chOff x="0" y="0"/>
          <a:chExt cx="0" cy="0"/>
        </a:xfrm>
      </p:grpSpPr>
      <p:sp>
        <p:nvSpPr>
          <p:cNvPr id="301" name="Google Shape;301;g2f0879aaf0f_0_3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302" name="Google Shape;302;g2f0879aaf0f_0_32: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03" name="Google Shape;303;g2f0879aaf0f_0_32: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0" name="Shape 310"/>
        <p:cNvGrpSpPr/>
        <p:nvPr/>
      </p:nvGrpSpPr>
      <p:grpSpPr>
        <a:xfrm>
          <a:off x="0" y="0"/>
          <a:ext cx="0" cy="0"/>
          <a:chOff x="0" y="0"/>
          <a:chExt cx="0" cy="0"/>
        </a:xfrm>
      </p:grpSpPr>
      <p:sp>
        <p:nvSpPr>
          <p:cNvPr id="311" name="Google Shape;311;g2786641a10a_1_8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12" name="Google Shape;312;g2786641a10a_1_8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13" name="Google Shape;313;g2786641a10a_1_8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en-US"/>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g2786641a10a_0_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0" name="Google Shape;170;g2786641a10a_0_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71" name="Google Shape;171;g2786641a10a_0_5: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en-US"/>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 name="Shape 180"/>
        <p:cNvGrpSpPr/>
        <p:nvPr/>
      </p:nvGrpSpPr>
      <p:grpSpPr>
        <a:xfrm>
          <a:off x="0" y="0"/>
          <a:ext cx="0" cy="0"/>
          <a:chOff x="0" y="0"/>
          <a:chExt cx="0" cy="0"/>
        </a:xfrm>
      </p:grpSpPr>
      <p:sp>
        <p:nvSpPr>
          <p:cNvPr id="181" name="Google Shape;181;g2786641a10a_0_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2" name="Google Shape;182;g2786641a10a_0_1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I’m going to explain how a BTV works here.</a:t>
            </a:r>
            <a:endParaRPr/>
          </a:p>
        </p:txBody>
      </p:sp>
      <p:sp>
        <p:nvSpPr>
          <p:cNvPr id="183" name="Google Shape;183;g2786641a10a_0_17: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en-US"/>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2" name="Shape 192"/>
        <p:cNvGrpSpPr/>
        <p:nvPr/>
      </p:nvGrpSpPr>
      <p:grpSpPr>
        <a:xfrm>
          <a:off x="0" y="0"/>
          <a:ext cx="0" cy="0"/>
          <a:chOff x="0" y="0"/>
          <a:chExt cx="0" cy="0"/>
        </a:xfrm>
      </p:grpSpPr>
      <p:sp>
        <p:nvSpPr>
          <p:cNvPr id="193" name="Google Shape;193;g2786641a10a_1_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4" name="Google Shape;194;g2786641a10a_1_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95" name="Google Shape;195;g2786641a10a_1_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en-US"/>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4" name="Shape 204"/>
        <p:cNvGrpSpPr/>
        <p:nvPr/>
      </p:nvGrpSpPr>
      <p:grpSpPr>
        <a:xfrm>
          <a:off x="0" y="0"/>
          <a:ext cx="0" cy="0"/>
          <a:chOff x="0" y="0"/>
          <a:chExt cx="0" cy="0"/>
        </a:xfrm>
      </p:grpSpPr>
      <p:sp>
        <p:nvSpPr>
          <p:cNvPr id="205" name="Google Shape;205;g2786641a10a_1_3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6" name="Google Shape;206;g2786641a10a_1_3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u="sng">
                <a:solidFill>
                  <a:schemeClr val="hlink"/>
                </a:solidFill>
                <a:hlinkClick r:id="rId2"/>
              </a:rPr>
              <a:t>https://confluence.cern.ch/pages/viewpage.action?pageId=386891859</a:t>
            </a:r>
            <a:r>
              <a:rPr lang="en-US"/>
              <a:t> </a:t>
            </a:r>
            <a:endParaRPr/>
          </a:p>
        </p:txBody>
      </p:sp>
      <p:sp>
        <p:nvSpPr>
          <p:cNvPr id="207" name="Google Shape;207;g2786641a10a_1_3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en-US"/>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4" name="Shape 224"/>
        <p:cNvGrpSpPr/>
        <p:nvPr/>
      </p:nvGrpSpPr>
      <p:grpSpPr>
        <a:xfrm>
          <a:off x="0" y="0"/>
          <a:ext cx="0" cy="0"/>
          <a:chOff x="0" y="0"/>
          <a:chExt cx="0" cy="0"/>
        </a:xfrm>
      </p:grpSpPr>
      <p:sp>
        <p:nvSpPr>
          <p:cNvPr id="225" name="Google Shape;225;g2ee2ef345a8_0_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6" name="Google Shape;226;g2ee2ef345a8_0_2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27" name="Google Shape;227;g2ee2ef345a8_0_2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en-US"/>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5" name="Shape 235"/>
        <p:cNvGrpSpPr/>
        <p:nvPr/>
      </p:nvGrpSpPr>
      <p:grpSpPr>
        <a:xfrm>
          <a:off x="0" y="0"/>
          <a:ext cx="0" cy="0"/>
          <a:chOff x="0" y="0"/>
          <a:chExt cx="0" cy="0"/>
        </a:xfrm>
      </p:grpSpPr>
      <p:sp>
        <p:nvSpPr>
          <p:cNvPr id="236" name="Google Shape;236;g2edcca9d466_0_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7" name="Google Shape;237;g2edcca9d466_0_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38" name="Google Shape;238;g2edcca9d466_0_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en-US"/>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8" name="Shape 248"/>
        <p:cNvGrpSpPr/>
        <p:nvPr/>
      </p:nvGrpSpPr>
      <p:grpSpPr>
        <a:xfrm>
          <a:off x="0" y="0"/>
          <a:ext cx="0" cy="0"/>
          <a:chOff x="0" y="0"/>
          <a:chExt cx="0" cy="0"/>
        </a:xfrm>
      </p:grpSpPr>
      <p:sp>
        <p:nvSpPr>
          <p:cNvPr id="249" name="Google Shape;249;g2f0879aaf0f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250" name="Google Shape;250;g2f0879aaf0f_0_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US"/>
              <a:t>I’m going to go graph by graph and explain how the optics affect the bunch positioning but the screens don’t.</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I will also discuss how the dispersion is likely to happen in the horizontal because we have a much narrower margin for error in the vertical so we don’t see nearly as much of this behavior. The kicker is also claimed to affect the horizontal more than the vertical so if it was indeed off, this would also be a result of it.</a:t>
            </a:r>
            <a:endParaRPr/>
          </a:p>
        </p:txBody>
      </p:sp>
      <p:sp>
        <p:nvSpPr>
          <p:cNvPr id="251" name="Google Shape;251;g2f0879aaf0f_0_0: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6" name="Shape 286"/>
        <p:cNvGrpSpPr/>
        <p:nvPr/>
      </p:nvGrpSpPr>
      <p:grpSpPr>
        <a:xfrm>
          <a:off x="0" y="0"/>
          <a:ext cx="0" cy="0"/>
          <a:chOff x="0" y="0"/>
          <a:chExt cx="0" cy="0"/>
        </a:xfrm>
      </p:grpSpPr>
      <p:sp>
        <p:nvSpPr>
          <p:cNvPr id="287" name="Google Shape;287;g2f04ce495c4_0_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88" name="Google Shape;288;g2f04ce495c4_0_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89" name="Google Shape;289;g2f04ce495c4_0_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en-US"/>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4.png"/><Relationship Id="rId3"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with logo" showMasterSp="0">
  <p:cSld name="Title Slide with logo">
    <p:bg>
      <p:bgPr>
        <a:solidFill>
          <a:schemeClr val="lt1"/>
        </a:solidFill>
      </p:bgPr>
    </p:bg>
    <p:spTree>
      <p:nvGrpSpPr>
        <p:cNvPr id="17" name="Shape 17"/>
        <p:cNvGrpSpPr/>
        <p:nvPr/>
      </p:nvGrpSpPr>
      <p:grpSpPr>
        <a:xfrm>
          <a:off x="0" y="0"/>
          <a:ext cx="0" cy="0"/>
          <a:chOff x="0" y="0"/>
          <a:chExt cx="0" cy="0"/>
        </a:xfrm>
      </p:grpSpPr>
      <p:pic>
        <p:nvPicPr>
          <p:cNvPr descr="logooutline.eps" id="18" name="Google Shape;18;p14"/>
          <p:cNvPicPr preferRelativeResize="0"/>
          <p:nvPr/>
        </p:nvPicPr>
        <p:blipFill rotWithShape="1">
          <a:blip r:embed="rId2">
            <a:alphaModFix/>
          </a:blip>
          <a:srcRect b="0" l="0" r="0" t="0"/>
          <a:stretch/>
        </p:blipFill>
        <p:spPr>
          <a:xfrm>
            <a:off x="5106130" y="710117"/>
            <a:ext cx="1990424" cy="1970420"/>
          </a:xfrm>
          <a:prstGeom prst="rect">
            <a:avLst/>
          </a:prstGeom>
          <a:noFill/>
          <a:ln>
            <a:noFill/>
          </a:ln>
        </p:spPr>
      </p:pic>
      <p:sp>
        <p:nvSpPr>
          <p:cNvPr id="19" name="Google Shape;19;p14"/>
          <p:cNvSpPr txBox="1"/>
          <p:nvPr>
            <p:ph type="ctrTitle"/>
          </p:nvPr>
        </p:nvSpPr>
        <p:spPr>
          <a:xfrm>
            <a:off x="407987" y="3429000"/>
            <a:ext cx="11376025" cy="2153265"/>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5000"/>
              <a:buFont typeface="Arial"/>
              <a:buNone/>
              <a:defRPr sz="5000">
                <a:solidFill>
                  <a:schemeClr val="dk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 name="Google Shape;20;p14"/>
          <p:cNvSpPr txBox="1"/>
          <p:nvPr>
            <p:ph idx="1" type="subTitle"/>
          </p:nvPr>
        </p:nvSpPr>
        <p:spPr>
          <a:xfrm>
            <a:off x="407988" y="5650824"/>
            <a:ext cx="11376026" cy="549951"/>
          </a:xfrm>
          <a:prstGeom prst="rect">
            <a:avLst/>
          </a:prstGeom>
          <a:noFill/>
          <a:ln>
            <a:noFill/>
          </a:ln>
        </p:spPr>
        <p:txBody>
          <a:bodyPr anchorCtr="0" anchor="t" bIns="0" lIns="0" spcFirstLastPara="1" rIns="0" wrap="square" tIns="0">
            <a:noAutofit/>
          </a:bodyPr>
          <a:lstStyle>
            <a:lvl1pPr lvl="0" algn="l">
              <a:lnSpc>
                <a:spcPct val="90000"/>
              </a:lnSpc>
              <a:spcBef>
                <a:spcPts val="1000"/>
              </a:spcBef>
              <a:spcAft>
                <a:spcPts val="0"/>
              </a:spcAft>
              <a:buClr>
                <a:schemeClr val="dk2"/>
              </a:buClr>
              <a:buSzPts val="1700"/>
              <a:buNone/>
              <a:defRPr b="1" sz="1700">
                <a:solidFill>
                  <a:schemeClr val="dk2"/>
                </a:solidFill>
              </a:defRPr>
            </a:lvl1pPr>
            <a:lvl2pPr lvl="1" algn="ctr">
              <a:lnSpc>
                <a:spcPct val="100000"/>
              </a:lnSpc>
              <a:spcBef>
                <a:spcPts val="500"/>
              </a:spcBef>
              <a:spcAft>
                <a:spcPts val="0"/>
              </a:spcAft>
              <a:buClr>
                <a:srgbClr val="171717"/>
              </a:buClr>
              <a:buSzPts val="2000"/>
              <a:buNone/>
              <a:defRPr sz="2000"/>
            </a:lvl2pPr>
            <a:lvl3pPr lvl="2" algn="ctr">
              <a:lnSpc>
                <a:spcPct val="100000"/>
              </a:lnSpc>
              <a:spcBef>
                <a:spcPts val="500"/>
              </a:spcBef>
              <a:spcAft>
                <a:spcPts val="0"/>
              </a:spcAft>
              <a:buClr>
                <a:srgbClr val="171717"/>
              </a:buClr>
              <a:buSzPts val="1800"/>
              <a:buNone/>
              <a:defRPr sz="1800"/>
            </a:lvl3pPr>
            <a:lvl4pPr lvl="3" algn="ctr">
              <a:lnSpc>
                <a:spcPct val="100000"/>
              </a:lnSpc>
              <a:spcBef>
                <a:spcPts val="500"/>
              </a:spcBef>
              <a:spcAft>
                <a:spcPts val="0"/>
              </a:spcAft>
              <a:buClr>
                <a:srgbClr val="171717"/>
              </a:buClr>
              <a:buSzPts val="1600"/>
              <a:buNone/>
              <a:defRPr sz="1600"/>
            </a:lvl4pPr>
            <a:lvl5pPr lvl="4" algn="ctr">
              <a:lnSpc>
                <a:spcPct val="90000"/>
              </a:lnSpc>
              <a:spcBef>
                <a:spcPts val="500"/>
              </a:spcBef>
              <a:spcAft>
                <a:spcPts val="0"/>
              </a:spcAft>
              <a:buClr>
                <a:schemeClr val="accent6"/>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pic>
        <p:nvPicPr>
          <p:cNvPr id="21" name="Google Shape;21;p14"/>
          <p:cNvPicPr preferRelativeResize="0"/>
          <p:nvPr/>
        </p:nvPicPr>
        <p:blipFill rotWithShape="1">
          <a:blip r:embed="rId3">
            <a:alphaModFix/>
          </a:blip>
          <a:srcRect b="0" l="0" r="0" t="0"/>
          <a:stretch/>
        </p:blipFill>
        <p:spPr>
          <a:xfrm>
            <a:off x="5052224" y="714489"/>
            <a:ext cx="2059046" cy="2059046"/>
          </a:xfrm>
          <a:prstGeom prst="rect">
            <a:avLst/>
          </a:prstGeom>
          <a:noFill/>
          <a:ln>
            <a:noFill/>
          </a:ln>
        </p:spPr>
      </p:pic>
    </p:spTree>
  </p:cSld>
  <p:clrMapOvr>
    <a:masterClrMapping/>
  </p:clrMapOvr>
  <p:extLst>
    <p:ext uri="{DCECCB84-F9BA-43D5-87BE-67443E8EF086}">
      <p15:sldGuideLst>
        <p15:guide id="1" orient="horz" pos="216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and 2 Pictures horizontal">
  <p:cSld name="Text and 2 Pictures horizontal">
    <p:spTree>
      <p:nvGrpSpPr>
        <p:cNvPr id="70" name="Shape 70"/>
        <p:cNvGrpSpPr/>
        <p:nvPr/>
      </p:nvGrpSpPr>
      <p:grpSpPr>
        <a:xfrm>
          <a:off x="0" y="0"/>
          <a:ext cx="0" cy="0"/>
          <a:chOff x="0" y="0"/>
          <a:chExt cx="0" cy="0"/>
        </a:xfrm>
      </p:grpSpPr>
      <p:sp>
        <p:nvSpPr>
          <p:cNvPr id="71" name="Google Shape;71;p21"/>
          <p:cNvSpPr txBox="1"/>
          <p:nvPr>
            <p:ph type="title"/>
          </p:nvPr>
        </p:nvSpPr>
        <p:spPr>
          <a:xfrm>
            <a:off x="407989" y="373593"/>
            <a:ext cx="11376024" cy="1065742"/>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2" name="Google Shape;72;p21"/>
          <p:cNvSpPr txBox="1"/>
          <p:nvPr>
            <p:ph idx="1" type="body"/>
          </p:nvPr>
        </p:nvSpPr>
        <p:spPr>
          <a:xfrm>
            <a:off x="407987" y="1598658"/>
            <a:ext cx="5616575" cy="4608512"/>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1000"/>
              </a:spcBef>
              <a:spcAft>
                <a:spcPts val="0"/>
              </a:spcAft>
              <a:buClr>
                <a:srgbClr val="171717"/>
              </a:buClr>
              <a:buSzPts val="2100"/>
              <a:buNone/>
              <a:defRPr>
                <a:solidFill>
                  <a:srgbClr val="171717"/>
                </a:solidFill>
              </a:defRPr>
            </a:lvl1pPr>
            <a:lvl2pPr indent="-342900" lvl="1" marL="914400" algn="l">
              <a:lnSpc>
                <a:spcPct val="100000"/>
              </a:lnSpc>
              <a:spcBef>
                <a:spcPts val="500"/>
              </a:spcBef>
              <a:spcAft>
                <a:spcPts val="0"/>
              </a:spcAft>
              <a:buClr>
                <a:srgbClr val="171717"/>
              </a:buClr>
              <a:buSzPts val="1800"/>
              <a:buChar char="•"/>
              <a:defRPr/>
            </a:lvl2pPr>
            <a:lvl3pPr indent="-342900" lvl="2" marL="1371600" algn="l">
              <a:lnSpc>
                <a:spcPct val="100000"/>
              </a:lnSpc>
              <a:spcBef>
                <a:spcPts val="500"/>
              </a:spcBef>
              <a:spcAft>
                <a:spcPts val="0"/>
              </a:spcAft>
              <a:buClr>
                <a:srgbClr val="171717"/>
              </a:buClr>
              <a:buSzPts val="1800"/>
              <a:buChar char="•"/>
              <a:defRPr/>
            </a:lvl3pPr>
            <a:lvl4pPr indent="-342900" lvl="3" marL="1828800" algn="l">
              <a:lnSpc>
                <a:spcPct val="100000"/>
              </a:lnSpc>
              <a:spcBef>
                <a:spcPts val="500"/>
              </a:spcBef>
              <a:spcAft>
                <a:spcPts val="0"/>
              </a:spcAft>
              <a:buClr>
                <a:srgbClr val="171717"/>
              </a:buClr>
              <a:buSzPts val="1800"/>
              <a:buChar char="•"/>
              <a:defRPr/>
            </a:lvl4pPr>
            <a:lvl5pPr indent="-342900" lvl="4" marL="2286000" algn="l">
              <a:lnSpc>
                <a:spcPct val="90000"/>
              </a:lnSpc>
              <a:spcBef>
                <a:spcPts val="50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3" name="Google Shape;73;p21"/>
          <p:cNvSpPr txBox="1"/>
          <p:nvPr>
            <p:ph idx="10" type="dt"/>
          </p:nvPr>
        </p:nvSpPr>
        <p:spPr>
          <a:xfrm>
            <a:off x="5240055" y="6424669"/>
            <a:ext cx="1773923" cy="365125"/>
          </a:xfrm>
          <a:prstGeom prst="rect">
            <a:avLst/>
          </a:prstGeom>
          <a:noFill/>
          <a:ln>
            <a:noFill/>
          </a:ln>
        </p:spPr>
        <p:txBody>
          <a:bodyPr anchorCtr="0" anchor="ctr" bIns="0" lIns="0" spcFirstLastPara="1" rIns="0" wrap="square" tIns="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4" name="Google Shape;74;p21"/>
          <p:cNvSpPr txBox="1"/>
          <p:nvPr>
            <p:ph idx="11" type="ftr"/>
          </p:nvPr>
        </p:nvSpPr>
        <p:spPr>
          <a:xfrm>
            <a:off x="1368056" y="6424669"/>
            <a:ext cx="3769336" cy="365125"/>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5" name="Google Shape;75;p21"/>
          <p:cNvSpPr txBox="1"/>
          <p:nvPr>
            <p:ph idx="12" type="sldNum"/>
          </p:nvPr>
        </p:nvSpPr>
        <p:spPr>
          <a:xfrm>
            <a:off x="7279299" y="6422750"/>
            <a:ext cx="619322" cy="365125"/>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
        <p:nvSpPr>
          <p:cNvPr id="76" name="Google Shape;76;p21"/>
          <p:cNvSpPr/>
          <p:nvPr>
            <p:ph idx="2" type="pic"/>
          </p:nvPr>
        </p:nvSpPr>
        <p:spPr>
          <a:xfrm>
            <a:off x="6167438" y="1592263"/>
            <a:ext cx="5616575" cy="2232025"/>
          </a:xfrm>
          <a:prstGeom prst="rect">
            <a:avLst/>
          </a:prstGeom>
          <a:solidFill>
            <a:schemeClr val="lt1"/>
          </a:solidFill>
          <a:ln>
            <a:noFill/>
          </a:ln>
        </p:spPr>
      </p:sp>
      <p:sp>
        <p:nvSpPr>
          <p:cNvPr id="77" name="Google Shape;77;p21"/>
          <p:cNvSpPr/>
          <p:nvPr>
            <p:ph idx="3" type="pic"/>
          </p:nvPr>
        </p:nvSpPr>
        <p:spPr>
          <a:xfrm>
            <a:off x="6167438" y="3969703"/>
            <a:ext cx="5616575" cy="2232025"/>
          </a:xfrm>
          <a:prstGeom prst="rect">
            <a:avLst/>
          </a:prstGeom>
          <a:solidFill>
            <a:schemeClr val="lt1"/>
          </a:solidFill>
          <a:ln>
            <a:noFill/>
          </a:ln>
        </p:spPr>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btitles and 2 Pictures ">
  <p:cSld name="Subtitles and 2 Pictures ">
    <p:spTree>
      <p:nvGrpSpPr>
        <p:cNvPr id="78" name="Shape 78"/>
        <p:cNvGrpSpPr/>
        <p:nvPr/>
      </p:nvGrpSpPr>
      <p:grpSpPr>
        <a:xfrm>
          <a:off x="0" y="0"/>
          <a:ext cx="0" cy="0"/>
          <a:chOff x="0" y="0"/>
          <a:chExt cx="0" cy="0"/>
        </a:xfrm>
      </p:grpSpPr>
      <p:sp>
        <p:nvSpPr>
          <p:cNvPr id="79" name="Google Shape;79;p22"/>
          <p:cNvSpPr txBox="1"/>
          <p:nvPr>
            <p:ph type="title"/>
          </p:nvPr>
        </p:nvSpPr>
        <p:spPr>
          <a:xfrm>
            <a:off x="407988" y="365125"/>
            <a:ext cx="11380812" cy="1084263"/>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0" name="Google Shape;80;p22"/>
          <p:cNvSpPr txBox="1"/>
          <p:nvPr>
            <p:ph idx="1" type="body"/>
          </p:nvPr>
        </p:nvSpPr>
        <p:spPr>
          <a:xfrm>
            <a:off x="407987" y="1592263"/>
            <a:ext cx="5616575" cy="668337"/>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1000"/>
              </a:spcBef>
              <a:spcAft>
                <a:spcPts val="0"/>
              </a:spcAft>
              <a:buClr>
                <a:schemeClr val="accent2"/>
              </a:buClr>
              <a:buSzPts val="2400"/>
              <a:buNone/>
              <a:defRPr b="1" sz="2400">
                <a:solidFill>
                  <a:schemeClr val="accent2"/>
                </a:solidFill>
              </a:defRPr>
            </a:lvl1pPr>
            <a:lvl2pPr indent="-228600" lvl="1" marL="914400" algn="l">
              <a:lnSpc>
                <a:spcPct val="100000"/>
              </a:lnSpc>
              <a:spcBef>
                <a:spcPts val="500"/>
              </a:spcBef>
              <a:spcAft>
                <a:spcPts val="0"/>
              </a:spcAft>
              <a:buClr>
                <a:srgbClr val="171717"/>
              </a:buClr>
              <a:buSzPts val="2000"/>
              <a:buNone/>
              <a:defRPr b="1" sz="2000"/>
            </a:lvl2pPr>
            <a:lvl3pPr indent="-228600" lvl="2" marL="1371600" algn="l">
              <a:lnSpc>
                <a:spcPct val="100000"/>
              </a:lnSpc>
              <a:spcBef>
                <a:spcPts val="500"/>
              </a:spcBef>
              <a:spcAft>
                <a:spcPts val="0"/>
              </a:spcAft>
              <a:buClr>
                <a:srgbClr val="171717"/>
              </a:buClr>
              <a:buSzPts val="1800"/>
              <a:buNone/>
              <a:defRPr b="1" sz="1800"/>
            </a:lvl3pPr>
            <a:lvl4pPr indent="-228600" lvl="3" marL="1828800" algn="l">
              <a:lnSpc>
                <a:spcPct val="100000"/>
              </a:lnSpc>
              <a:spcBef>
                <a:spcPts val="500"/>
              </a:spcBef>
              <a:spcAft>
                <a:spcPts val="0"/>
              </a:spcAft>
              <a:buClr>
                <a:srgbClr val="171717"/>
              </a:buClr>
              <a:buSzPts val="1600"/>
              <a:buNone/>
              <a:defRPr b="1" sz="1600"/>
            </a:lvl4pPr>
            <a:lvl5pPr indent="-228600" lvl="4" marL="2286000" algn="l">
              <a:lnSpc>
                <a:spcPct val="90000"/>
              </a:lnSpc>
              <a:spcBef>
                <a:spcPts val="500"/>
              </a:spcBef>
              <a:spcAft>
                <a:spcPts val="0"/>
              </a:spcAft>
              <a:buClr>
                <a:schemeClr val="accent6"/>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81" name="Google Shape;81;p22"/>
          <p:cNvSpPr txBox="1"/>
          <p:nvPr>
            <p:ph idx="2" type="body"/>
          </p:nvPr>
        </p:nvSpPr>
        <p:spPr>
          <a:xfrm>
            <a:off x="6172200" y="1604966"/>
            <a:ext cx="5616600" cy="655634"/>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1000"/>
              </a:spcBef>
              <a:spcAft>
                <a:spcPts val="0"/>
              </a:spcAft>
              <a:buClr>
                <a:schemeClr val="accent2"/>
              </a:buClr>
              <a:buSzPts val="2400"/>
              <a:buNone/>
              <a:defRPr b="1" sz="2400">
                <a:solidFill>
                  <a:schemeClr val="accent2"/>
                </a:solidFill>
              </a:defRPr>
            </a:lvl1pPr>
            <a:lvl2pPr indent="-228600" lvl="1" marL="914400" algn="l">
              <a:lnSpc>
                <a:spcPct val="100000"/>
              </a:lnSpc>
              <a:spcBef>
                <a:spcPts val="500"/>
              </a:spcBef>
              <a:spcAft>
                <a:spcPts val="0"/>
              </a:spcAft>
              <a:buClr>
                <a:srgbClr val="171717"/>
              </a:buClr>
              <a:buSzPts val="2000"/>
              <a:buNone/>
              <a:defRPr b="1" sz="2000"/>
            </a:lvl2pPr>
            <a:lvl3pPr indent="-228600" lvl="2" marL="1371600" algn="l">
              <a:lnSpc>
                <a:spcPct val="100000"/>
              </a:lnSpc>
              <a:spcBef>
                <a:spcPts val="500"/>
              </a:spcBef>
              <a:spcAft>
                <a:spcPts val="0"/>
              </a:spcAft>
              <a:buClr>
                <a:srgbClr val="171717"/>
              </a:buClr>
              <a:buSzPts val="1800"/>
              <a:buNone/>
              <a:defRPr b="1" sz="1800"/>
            </a:lvl3pPr>
            <a:lvl4pPr indent="-228600" lvl="3" marL="1828800" algn="l">
              <a:lnSpc>
                <a:spcPct val="100000"/>
              </a:lnSpc>
              <a:spcBef>
                <a:spcPts val="500"/>
              </a:spcBef>
              <a:spcAft>
                <a:spcPts val="0"/>
              </a:spcAft>
              <a:buClr>
                <a:srgbClr val="171717"/>
              </a:buClr>
              <a:buSzPts val="1600"/>
              <a:buNone/>
              <a:defRPr b="1" sz="1600"/>
            </a:lvl4pPr>
            <a:lvl5pPr indent="-228600" lvl="4" marL="2286000" algn="l">
              <a:lnSpc>
                <a:spcPct val="90000"/>
              </a:lnSpc>
              <a:spcBef>
                <a:spcPts val="500"/>
              </a:spcBef>
              <a:spcAft>
                <a:spcPts val="0"/>
              </a:spcAft>
              <a:buClr>
                <a:schemeClr val="accent6"/>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82" name="Google Shape;82;p22"/>
          <p:cNvSpPr/>
          <p:nvPr>
            <p:ph idx="3" type="pic"/>
          </p:nvPr>
        </p:nvSpPr>
        <p:spPr>
          <a:xfrm>
            <a:off x="407988" y="2420938"/>
            <a:ext cx="5616575" cy="3779837"/>
          </a:xfrm>
          <a:prstGeom prst="rect">
            <a:avLst/>
          </a:prstGeom>
          <a:solidFill>
            <a:schemeClr val="lt1"/>
          </a:solidFill>
          <a:ln>
            <a:noFill/>
          </a:ln>
        </p:spPr>
      </p:sp>
      <p:sp>
        <p:nvSpPr>
          <p:cNvPr id="83" name="Google Shape;83;p22"/>
          <p:cNvSpPr txBox="1"/>
          <p:nvPr>
            <p:ph idx="10" type="dt"/>
          </p:nvPr>
        </p:nvSpPr>
        <p:spPr>
          <a:xfrm>
            <a:off x="5240055" y="6424669"/>
            <a:ext cx="1773923" cy="365125"/>
          </a:xfrm>
          <a:prstGeom prst="rect">
            <a:avLst/>
          </a:prstGeom>
          <a:noFill/>
          <a:ln>
            <a:noFill/>
          </a:ln>
        </p:spPr>
        <p:txBody>
          <a:bodyPr anchorCtr="0" anchor="ctr" bIns="0" lIns="0" spcFirstLastPara="1" rIns="0" wrap="square" tIns="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4" name="Google Shape;84;p22"/>
          <p:cNvSpPr txBox="1"/>
          <p:nvPr>
            <p:ph idx="11" type="ftr"/>
          </p:nvPr>
        </p:nvSpPr>
        <p:spPr>
          <a:xfrm>
            <a:off x="1368056" y="6424669"/>
            <a:ext cx="3769336" cy="365125"/>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5" name="Google Shape;85;p22"/>
          <p:cNvSpPr txBox="1"/>
          <p:nvPr>
            <p:ph idx="12" type="sldNum"/>
          </p:nvPr>
        </p:nvSpPr>
        <p:spPr>
          <a:xfrm>
            <a:off x="7279299" y="6422750"/>
            <a:ext cx="619322" cy="365125"/>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
        <p:nvSpPr>
          <p:cNvPr id="86" name="Google Shape;86;p22"/>
          <p:cNvSpPr/>
          <p:nvPr>
            <p:ph idx="4" type="pic"/>
          </p:nvPr>
        </p:nvSpPr>
        <p:spPr>
          <a:xfrm>
            <a:off x="6172200" y="2420938"/>
            <a:ext cx="5616575" cy="3779837"/>
          </a:xfrm>
          <a:prstGeom prst="rect">
            <a:avLst/>
          </a:prstGeom>
          <a:solidFill>
            <a:schemeClr val="lt1"/>
          </a:solidFill>
          <a:ln>
            <a:noFill/>
          </a:ln>
        </p:spPr>
      </p:sp>
    </p:spTree>
  </p:cSld>
  <p:clrMapOvr>
    <a:masterClrMapping/>
  </p:clrMapOvr>
  <p:extLst>
    <p:ext uri="{DCECCB84-F9BA-43D5-87BE-67443E8EF086}">
      <p15:sldGuideLst>
        <p15:guide id="1" orient="horz" pos="1434">
          <p15:clr>
            <a:srgbClr val="FBAE40"/>
          </p15:clr>
        </p15:guide>
        <p15:guide id="2" orient="horz" pos="1525">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and 4 Pictures">
  <p:cSld name="Text and 4 Pictures">
    <p:spTree>
      <p:nvGrpSpPr>
        <p:cNvPr id="87" name="Shape 87"/>
        <p:cNvGrpSpPr/>
        <p:nvPr/>
      </p:nvGrpSpPr>
      <p:grpSpPr>
        <a:xfrm>
          <a:off x="0" y="0"/>
          <a:ext cx="0" cy="0"/>
          <a:chOff x="0" y="0"/>
          <a:chExt cx="0" cy="0"/>
        </a:xfrm>
      </p:grpSpPr>
      <p:sp>
        <p:nvSpPr>
          <p:cNvPr id="88" name="Google Shape;88;p23"/>
          <p:cNvSpPr txBox="1"/>
          <p:nvPr>
            <p:ph type="title"/>
          </p:nvPr>
        </p:nvSpPr>
        <p:spPr>
          <a:xfrm>
            <a:off x="407989" y="373593"/>
            <a:ext cx="11376024" cy="1065742"/>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9" name="Google Shape;89;p23"/>
          <p:cNvSpPr txBox="1"/>
          <p:nvPr>
            <p:ph idx="1" type="body"/>
          </p:nvPr>
        </p:nvSpPr>
        <p:spPr>
          <a:xfrm>
            <a:off x="407987" y="1598658"/>
            <a:ext cx="3708401" cy="4608512"/>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1000"/>
              </a:spcBef>
              <a:spcAft>
                <a:spcPts val="0"/>
              </a:spcAft>
              <a:buClr>
                <a:srgbClr val="171717"/>
              </a:buClr>
              <a:buSzPts val="2100"/>
              <a:buNone/>
              <a:defRPr>
                <a:solidFill>
                  <a:srgbClr val="171717"/>
                </a:solidFill>
              </a:defRPr>
            </a:lvl1pPr>
            <a:lvl2pPr indent="-342900" lvl="1" marL="914400" algn="l">
              <a:lnSpc>
                <a:spcPct val="120000"/>
              </a:lnSpc>
              <a:spcBef>
                <a:spcPts val="500"/>
              </a:spcBef>
              <a:spcAft>
                <a:spcPts val="0"/>
              </a:spcAft>
              <a:buClr>
                <a:srgbClr val="171717"/>
              </a:buClr>
              <a:buSzPts val="1800"/>
              <a:buChar char="•"/>
              <a:defRPr/>
            </a:lvl2pPr>
            <a:lvl3pPr indent="-342900" lvl="2" marL="1371600" algn="l">
              <a:lnSpc>
                <a:spcPct val="100000"/>
              </a:lnSpc>
              <a:spcBef>
                <a:spcPts val="500"/>
              </a:spcBef>
              <a:spcAft>
                <a:spcPts val="0"/>
              </a:spcAft>
              <a:buClr>
                <a:srgbClr val="171717"/>
              </a:buClr>
              <a:buSzPts val="1800"/>
              <a:buChar char="•"/>
              <a:defRPr/>
            </a:lvl3pPr>
            <a:lvl4pPr indent="-342900" lvl="3" marL="1828800" algn="l">
              <a:lnSpc>
                <a:spcPct val="100000"/>
              </a:lnSpc>
              <a:spcBef>
                <a:spcPts val="500"/>
              </a:spcBef>
              <a:spcAft>
                <a:spcPts val="0"/>
              </a:spcAft>
              <a:buClr>
                <a:srgbClr val="171717"/>
              </a:buClr>
              <a:buSzPts val="1800"/>
              <a:buChar char="•"/>
              <a:defRPr/>
            </a:lvl4pPr>
            <a:lvl5pPr indent="-342900" lvl="4" marL="2286000" algn="l">
              <a:lnSpc>
                <a:spcPct val="90000"/>
              </a:lnSpc>
              <a:spcBef>
                <a:spcPts val="50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90" name="Google Shape;90;p23"/>
          <p:cNvSpPr txBox="1"/>
          <p:nvPr>
            <p:ph idx="10" type="dt"/>
          </p:nvPr>
        </p:nvSpPr>
        <p:spPr>
          <a:xfrm>
            <a:off x="5240055" y="6424669"/>
            <a:ext cx="1773923" cy="365125"/>
          </a:xfrm>
          <a:prstGeom prst="rect">
            <a:avLst/>
          </a:prstGeom>
          <a:noFill/>
          <a:ln>
            <a:noFill/>
          </a:ln>
        </p:spPr>
        <p:txBody>
          <a:bodyPr anchorCtr="0" anchor="ctr" bIns="0" lIns="0" spcFirstLastPara="1" rIns="0" wrap="square" tIns="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1" name="Google Shape;91;p23"/>
          <p:cNvSpPr txBox="1"/>
          <p:nvPr>
            <p:ph idx="11" type="ftr"/>
          </p:nvPr>
        </p:nvSpPr>
        <p:spPr>
          <a:xfrm>
            <a:off x="1368056" y="6424669"/>
            <a:ext cx="3769336" cy="365125"/>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2" name="Google Shape;92;p23"/>
          <p:cNvSpPr txBox="1"/>
          <p:nvPr>
            <p:ph idx="12" type="sldNum"/>
          </p:nvPr>
        </p:nvSpPr>
        <p:spPr>
          <a:xfrm>
            <a:off x="7279299" y="6422750"/>
            <a:ext cx="619322" cy="365125"/>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
        <p:nvSpPr>
          <p:cNvPr id="93" name="Google Shape;93;p23"/>
          <p:cNvSpPr/>
          <p:nvPr>
            <p:ph idx="2" type="pic"/>
          </p:nvPr>
        </p:nvSpPr>
        <p:spPr>
          <a:xfrm>
            <a:off x="8075613" y="1592263"/>
            <a:ext cx="3708400" cy="2232025"/>
          </a:xfrm>
          <a:prstGeom prst="rect">
            <a:avLst/>
          </a:prstGeom>
          <a:solidFill>
            <a:schemeClr val="lt1"/>
          </a:solidFill>
          <a:ln>
            <a:noFill/>
          </a:ln>
        </p:spPr>
      </p:sp>
      <p:sp>
        <p:nvSpPr>
          <p:cNvPr id="94" name="Google Shape;94;p23"/>
          <p:cNvSpPr/>
          <p:nvPr>
            <p:ph idx="3" type="pic"/>
          </p:nvPr>
        </p:nvSpPr>
        <p:spPr>
          <a:xfrm>
            <a:off x="8124681" y="3969703"/>
            <a:ext cx="3659332" cy="2232025"/>
          </a:xfrm>
          <a:prstGeom prst="rect">
            <a:avLst/>
          </a:prstGeom>
          <a:solidFill>
            <a:schemeClr val="lt1"/>
          </a:solidFill>
          <a:ln>
            <a:noFill/>
          </a:ln>
        </p:spPr>
      </p:sp>
      <p:sp>
        <p:nvSpPr>
          <p:cNvPr id="95" name="Google Shape;95;p23"/>
          <p:cNvSpPr/>
          <p:nvPr>
            <p:ph idx="4" type="pic"/>
          </p:nvPr>
        </p:nvSpPr>
        <p:spPr>
          <a:xfrm>
            <a:off x="4259263" y="1592263"/>
            <a:ext cx="3659332" cy="2232025"/>
          </a:xfrm>
          <a:prstGeom prst="rect">
            <a:avLst/>
          </a:prstGeom>
          <a:solidFill>
            <a:schemeClr val="lt1"/>
          </a:solidFill>
          <a:ln>
            <a:noFill/>
          </a:ln>
        </p:spPr>
      </p:sp>
      <p:sp>
        <p:nvSpPr>
          <p:cNvPr id="96" name="Google Shape;96;p23"/>
          <p:cNvSpPr/>
          <p:nvPr>
            <p:ph idx="5" type="pic"/>
          </p:nvPr>
        </p:nvSpPr>
        <p:spPr>
          <a:xfrm>
            <a:off x="4259263" y="3978015"/>
            <a:ext cx="3659332" cy="2232025"/>
          </a:xfrm>
          <a:prstGeom prst="rect">
            <a:avLst/>
          </a:prstGeom>
          <a:solidFill>
            <a:schemeClr val="lt1"/>
          </a:solidFill>
          <a:ln>
            <a:noFill/>
          </a:ln>
        </p:spPr>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btitle and 3 Pictures">
  <p:cSld name="Subtitle and 3 Pictures">
    <p:spTree>
      <p:nvGrpSpPr>
        <p:cNvPr id="97" name="Shape 97"/>
        <p:cNvGrpSpPr/>
        <p:nvPr/>
      </p:nvGrpSpPr>
      <p:grpSpPr>
        <a:xfrm>
          <a:off x="0" y="0"/>
          <a:ext cx="0" cy="0"/>
          <a:chOff x="0" y="0"/>
          <a:chExt cx="0" cy="0"/>
        </a:xfrm>
      </p:grpSpPr>
      <p:sp>
        <p:nvSpPr>
          <p:cNvPr id="98" name="Google Shape;98;p24"/>
          <p:cNvSpPr txBox="1"/>
          <p:nvPr>
            <p:ph type="title"/>
          </p:nvPr>
        </p:nvSpPr>
        <p:spPr>
          <a:xfrm>
            <a:off x="407988" y="365125"/>
            <a:ext cx="11380812" cy="1084263"/>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9" name="Google Shape;99;p24"/>
          <p:cNvSpPr txBox="1"/>
          <p:nvPr>
            <p:ph idx="1" type="body"/>
          </p:nvPr>
        </p:nvSpPr>
        <p:spPr>
          <a:xfrm>
            <a:off x="407987" y="1592263"/>
            <a:ext cx="3708401" cy="668337"/>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400"/>
              </a:spcBef>
              <a:spcAft>
                <a:spcPts val="0"/>
              </a:spcAft>
              <a:buClr>
                <a:schemeClr val="accent2"/>
              </a:buClr>
              <a:buSzPts val="2100"/>
              <a:buNone/>
              <a:defRPr b="1" sz="2100">
                <a:solidFill>
                  <a:schemeClr val="accent2"/>
                </a:solidFill>
              </a:defRPr>
            </a:lvl1pPr>
            <a:lvl2pPr indent="-228600" lvl="1" marL="914400" algn="l">
              <a:lnSpc>
                <a:spcPct val="100000"/>
              </a:lnSpc>
              <a:spcBef>
                <a:spcPts val="500"/>
              </a:spcBef>
              <a:spcAft>
                <a:spcPts val="0"/>
              </a:spcAft>
              <a:buClr>
                <a:srgbClr val="171717"/>
              </a:buClr>
              <a:buSzPts val="2000"/>
              <a:buNone/>
              <a:defRPr b="1" sz="2000"/>
            </a:lvl2pPr>
            <a:lvl3pPr indent="-228600" lvl="2" marL="1371600" algn="l">
              <a:lnSpc>
                <a:spcPct val="100000"/>
              </a:lnSpc>
              <a:spcBef>
                <a:spcPts val="500"/>
              </a:spcBef>
              <a:spcAft>
                <a:spcPts val="0"/>
              </a:spcAft>
              <a:buClr>
                <a:srgbClr val="171717"/>
              </a:buClr>
              <a:buSzPts val="1800"/>
              <a:buNone/>
              <a:defRPr b="1" sz="1800"/>
            </a:lvl3pPr>
            <a:lvl4pPr indent="-228600" lvl="3" marL="1828800" algn="l">
              <a:lnSpc>
                <a:spcPct val="100000"/>
              </a:lnSpc>
              <a:spcBef>
                <a:spcPts val="500"/>
              </a:spcBef>
              <a:spcAft>
                <a:spcPts val="0"/>
              </a:spcAft>
              <a:buClr>
                <a:srgbClr val="171717"/>
              </a:buClr>
              <a:buSzPts val="1600"/>
              <a:buNone/>
              <a:defRPr b="1" sz="1600"/>
            </a:lvl4pPr>
            <a:lvl5pPr indent="-228600" lvl="4" marL="2286000" algn="l">
              <a:lnSpc>
                <a:spcPct val="90000"/>
              </a:lnSpc>
              <a:spcBef>
                <a:spcPts val="500"/>
              </a:spcBef>
              <a:spcAft>
                <a:spcPts val="0"/>
              </a:spcAft>
              <a:buClr>
                <a:schemeClr val="accent6"/>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100" name="Google Shape;100;p24"/>
          <p:cNvSpPr txBox="1"/>
          <p:nvPr>
            <p:ph idx="2" type="body"/>
          </p:nvPr>
        </p:nvSpPr>
        <p:spPr>
          <a:xfrm>
            <a:off x="8075612" y="1604966"/>
            <a:ext cx="3713187" cy="655634"/>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400"/>
              </a:spcBef>
              <a:spcAft>
                <a:spcPts val="0"/>
              </a:spcAft>
              <a:buClr>
                <a:schemeClr val="accent2"/>
              </a:buClr>
              <a:buSzPts val="2400"/>
              <a:buNone/>
              <a:defRPr b="1" sz="2400">
                <a:solidFill>
                  <a:schemeClr val="accent2"/>
                </a:solidFill>
              </a:defRPr>
            </a:lvl1pPr>
            <a:lvl2pPr indent="-228600" lvl="1" marL="914400" algn="l">
              <a:lnSpc>
                <a:spcPct val="100000"/>
              </a:lnSpc>
              <a:spcBef>
                <a:spcPts val="500"/>
              </a:spcBef>
              <a:spcAft>
                <a:spcPts val="0"/>
              </a:spcAft>
              <a:buClr>
                <a:srgbClr val="171717"/>
              </a:buClr>
              <a:buSzPts val="2000"/>
              <a:buNone/>
              <a:defRPr b="1" sz="2000"/>
            </a:lvl2pPr>
            <a:lvl3pPr indent="-228600" lvl="2" marL="1371600" algn="l">
              <a:lnSpc>
                <a:spcPct val="100000"/>
              </a:lnSpc>
              <a:spcBef>
                <a:spcPts val="500"/>
              </a:spcBef>
              <a:spcAft>
                <a:spcPts val="0"/>
              </a:spcAft>
              <a:buClr>
                <a:srgbClr val="171717"/>
              </a:buClr>
              <a:buSzPts val="1800"/>
              <a:buNone/>
              <a:defRPr b="1" sz="1800"/>
            </a:lvl3pPr>
            <a:lvl4pPr indent="-228600" lvl="3" marL="1828800" algn="l">
              <a:lnSpc>
                <a:spcPct val="100000"/>
              </a:lnSpc>
              <a:spcBef>
                <a:spcPts val="500"/>
              </a:spcBef>
              <a:spcAft>
                <a:spcPts val="0"/>
              </a:spcAft>
              <a:buClr>
                <a:srgbClr val="171717"/>
              </a:buClr>
              <a:buSzPts val="1600"/>
              <a:buNone/>
              <a:defRPr b="1" sz="1600"/>
            </a:lvl4pPr>
            <a:lvl5pPr indent="-228600" lvl="4" marL="2286000" algn="l">
              <a:lnSpc>
                <a:spcPct val="90000"/>
              </a:lnSpc>
              <a:spcBef>
                <a:spcPts val="500"/>
              </a:spcBef>
              <a:spcAft>
                <a:spcPts val="0"/>
              </a:spcAft>
              <a:buClr>
                <a:schemeClr val="accent6"/>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101" name="Google Shape;101;p24"/>
          <p:cNvSpPr/>
          <p:nvPr>
            <p:ph idx="3" type="pic"/>
          </p:nvPr>
        </p:nvSpPr>
        <p:spPr>
          <a:xfrm>
            <a:off x="407989" y="2420938"/>
            <a:ext cx="3708400" cy="3779837"/>
          </a:xfrm>
          <a:prstGeom prst="rect">
            <a:avLst/>
          </a:prstGeom>
          <a:solidFill>
            <a:schemeClr val="lt1"/>
          </a:solidFill>
          <a:ln>
            <a:noFill/>
          </a:ln>
        </p:spPr>
      </p:sp>
      <p:sp>
        <p:nvSpPr>
          <p:cNvPr id="102" name="Google Shape;102;p24"/>
          <p:cNvSpPr/>
          <p:nvPr>
            <p:ph idx="4" type="pic"/>
          </p:nvPr>
        </p:nvSpPr>
        <p:spPr>
          <a:xfrm>
            <a:off x="8075613" y="2416175"/>
            <a:ext cx="3713187" cy="3779837"/>
          </a:xfrm>
          <a:prstGeom prst="rect">
            <a:avLst/>
          </a:prstGeom>
          <a:solidFill>
            <a:schemeClr val="lt1"/>
          </a:solidFill>
          <a:ln>
            <a:noFill/>
          </a:ln>
        </p:spPr>
      </p:sp>
      <p:sp>
        <p:nvSpPr>
          <p:cNvPr id="103" name="Google Shape;103;p24"/>
          <p:cNvSpPr txBox="1"/>
          <p:nvPr>
            <p:ph idx="5" type="body"/>
          </p:nvPr>
        </p:nvSpPr>
        <p:spPr>
          <a:xfrm>
            <a:off x="4253846" y="1601227"/>
            <a:ext cx="3708401" cy="668337"/>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400"/>
              </a:spcBef>
              <a:spcAft>
                <a:spcPts val="0"/>
              </a:spcAft>
              <a:buClr>
                <a:schemeClr val="accent2"/>
              </a:buClr>
              <a:buSzPts val="2100"/>
              <a:buNone/>
              <a:defRPr b="1" sz="2100">
                <a:solidFill>
                  <a:schemeClr val="accent2"/>
                </a:solidFill>
              </a:defRPr>
            </a:lvl1pPr>
            <a:lvl2pPr indent="-228600" lvl="1" marL="914400" algn="l">
              <a:lnSpc>
                <a:spcPct val="100000"/>
              </a:lnSpc>
              <a:spcBef>
                <a:spcPts val="500"/>
              </a:spcBef>
              <a:spcAft>
                <a:spcPts val="0"/>
              </a:spcAft>
              <a:buClr>
                <a:srgbClr val="171717"/>
              </a:buClr>
              <a:buSzPts val="2000"/>
              <a:buNone/>
              <a:defRPr b="1" sz="2000"/>
            </a:lvl2pPr>
            <a:lvl3pPr indent="-228600" lvl="2" marL="1371600" algn="l">
              <a:lnSpc>
                <a:spcPct val="100000"/>
              </a:lnSpc>
              <a:spcBef>
                <a:spcPts val="500"/>
              </a:spcBef>
              <a:spcAft>
                <a:spcPts val="0"/>
              </a:spcAft>
              <a:buClr>
                <a:srgbClr val="171717"/>
              </a:buClr>
              <a:buSzPts val="1800"/>
              <a:buNone/>
              <a:defRPr b="1" sz="1800"/>
            </a:lvl3pPr>
            <a:lvl4pPr indent="-228600" lvl="3" marL="1828800" algn="l">
              <a:lnSpc>
                <a:spcPct val="100000"/>
              </a:lnSpc>
              <a:spcBef>
                <a:spcPts val="500"/>
              </a:spcBef>
              <a:spcAft>
                <a:spcPts val="0"/>
              </a:spcAft>
              <a:buClr>
                <a:srgbClr val="171717"/>
              </a:buClr>
              <a:buSzPts val="1600"/>
              <a:buNone/>
              <a:defRPr b="1" sz="1600"/>
            </a:lvl4pPr>
            <a:lvl5pPr indent="-228600" lvl="4" marL="2286000" algn="l">
              <a:lnSpc>
                <a:spcPct val="90000"/>
              </a:lnSpc>
              <a:spcBef>
                <a:spcPts val="500"/>
              </a:spcBef>
              <a:spcAft>
                <a:spcPts val="0"/>
              </a:spcAft>
              <a:buClr>
                <a:schemeClr val="accent6"/>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104" name="Google Shape;104;p24"/>
          <p:cNvSpPr/>
          <p:nvPr>
            <p:ph idx="6" type="pic"/>
          </p:nvPr>
        </p:nvSpPr>
        <p:spPr>
          <a:xfrm>
            <a:off x="4253848" y="2429902"/>
            <a:ext cx="3708400" cy="3779837"/>
          </a:xfrm>
          <a:prstGeom prst="rect">
            <a:avLst/>
          </a:prstGeom>
          <a:solidFill>
            <a:schemeClr val="lt1"/>
          </a:solidFill>
          <a:ln>
            <a:noFill/>
          </a:ln>
        </p:spPr>
      </p:sp>
      <p:sp>
        <p:nvSpPr>
          <p:cNvPr id="105" name="Google Shape;105;p24"/>
          <p:cNvSpPr txBox="1"/>
          <p:nvPr>
            <p:ph idx="10" type="dt"/>
          </p:nvPr>
        </p:nvSpPr>
        <p:spPr>
          <a:xfrm>
            <a:off x="5240055" y="6424669"/>
            <a:ext cx="1773923" cy="365125"/>
          </a:xfrm>
          <a:prstGeom prst="rect">
            <a:avLst/>
          </a:prstGeom>
          <a:noFill/>
          <a:ln>
            <a:noFill/>
          </a:ln>
        </p:spPr>
        <p:txBody>
          <a:bodyPr anchorCtr="0" anchor="ctr" bIns="0" lIns="0" spcFirstLastPara="1" rIns="0" wrap="square" tIns="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6" name="Google Shape;106;p24"/>
          <p:cNvSpPr txBox="1"/>
          <p:nvPr>
            <p:ph idx="11" type="ftr"/>
          </p:nvPr>
        </p:nvSpPr>
        <p:spPr>
          <a:xfrm>
            <a:off x="1368056" y="6424669"/>
            <a:ext cx="3769336" cy="365125"/>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7" name="Google Shape;107;p24"/>
          <p:cNvSpPr txBox="1"/>
          <p:nvPr>
            <p:ph idx="12" type="sldNum"/>
          </p:nvPr>
        </p:nvSpPr>
        <p:spPr>
          <a:xfrm>
            <a:off x="7279299" y="6422750"/>
            <a:ext cx="619322" cy="365125"/>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extLst>
    <p:ext uri="{DCECCB84-F9BA-43D5-87BE-67443E8EF086}">
      <p15:sldGuideLst>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ogo Slide" showMasterSp="0">
  <p:cSld name="Logo Slide">
    <p:spTree>
      <p:nvGrpSpPr>
        <p:cNvPr id="108" name="Shape 108"/>
        <p:cNvGrpSpPr/>
        <p:nvPr/>
      </p:nvGrpSpPr>
      <p:grpSpPr>
        <a:xfrm>
          <a:off x="0" y="0"/>
          <a:ext cx="0" cy="0"/>
          <a:chOff x="0" y="0"/>
          <a:chExt cx="0" cy="0"/>
        </a:xfrm>
      </p:grpSpPr>
      <p:pic>
        <p:nvPicPr>
          <p:cNvPr id="109" name="Google Shape;109;p25"/>
          <p:cNvPicPr preferRelativeResize="0"/>
          <p:nvPr/>
        </p:nvPicPr>
        <p:blipFill rotWithShape="1">
          <a:blip r:embed="rId2">
            <a:alphaModFix/>
          </a:blip>
          <a:srcRect b="0" l="0" r="0" t="0"/>
          <a:stretch/>
        </p:blipFill>
        <p:spPr>
          <a:xfrm>
            <a:off x="4742542" y="2075542"/>
            <a:ext cx="2706915" cy="2706915"/>
          </a:xfrm>
          <a:prstGeom prst="rect">
            <a:avLst/>
          </a:prstGeom>
          <a:noFill/>
          <a:ln>
            <a:noFill/>
          </a:ln>
        </p:spPr>
      </p:pic>
    </p:spTree>
  </p:cSld>
  <p:clrMapOvr>
    <a:masterClrMapping/>
  </p:clrMapOvr>
  <p:extLst>
    <p:ext uri="{DCECCB84-F9BA-43D5-87BE-67443E8EF086}">
      <p15:sldGuideLst>
        <p15:guide id="1" orient="horz" pos="216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 type="title">
  <p:cSld name="TITLE">
    <p:spTree>
      <p:nvGrpSpPr>
        <p:cNvPr id="110" name="Shape 110"/>
        <p:cNvGrpSpPr/>
        <p:nvPr/>
      </p:nvGrpSpPr>
      <p:grpSpPr>
        <a:xfrm>
          <a:off x="0" y="0"/>
          <a:ext cx="0" cy="0"/>
          <a:chOff x="0" y="0"/>
          <a:chExt cx="0" cy="0"/>
        </a:xfrm>
      </p:grpSpPr>
      <p:sp>
        <p:nvSpPr>
          <p:cNvPr id="111" name="Google Shape;111;p26"/>
          <p:cNvSpPr txBox="1"/>
          <p:nvPr>
            <p:ph type="ctrTitle"/>
          </p:nvPr>
        </p:nvSpPr>
        <p:spPr>
          <a:xfrm>
            <a:off x="1524000" y="1046163"/>
            <a:ext cx="9144000" cy="2387600"/>
          </a:xfrm>
          <a:prstGeom prst="rect">
            <a:avLst/>
          </a:prstGeom>
          <a:noFill/>
          <a:ln>
            <a:noFill/>
          </a:ln>
        </p:spPr>
        <p:txBody>
          <a:bodyPr anchorCtr="0" anchor="b" bIns="0" lIns="0" spcFirstLastPara="1" rIns="0" wrap="square" tIns="0">
            <a:noAutofit/>
          </a:bodyPr>
          <a:lstStyle>
            <a:lvl1pPr lvl="0" algn="ctr">
              <a:lnSpc>
                <a:spcPct val="90000"/>
              </a:lnSpc>
              <a:spcBef>
                <a:spcPts val="0"/>
              </a:spcBef>
              <a:spcAft>
                <a:spcPts val="0"/>
              </a:spcAft>
              <a:buClr>
                <a:schemeClr val="dk1"/>
              </a:buClr>
              <a:buSzPts val="6000"/>
              <a:buFont typeface="Arial"/>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12" name="Google Shape;112;p26"/>
          <p:cNvSpPr txBox="1"/>
          <p:nvPr>
            <p:ph idx="1" type="subTitle"/>
          </p:nvPr>
        </p:nvSpPr>
        <p:spPr>
          <a:xfrm>
            <a:off x="1524000" y="3602038"/>
            <a:ext cx="9144000" cy="1655762"/>
          </a:xfrm>
          <a:prstGeom prst="rect">
            <a:avLst/>
          </a:prstGeom>
          <a:noFill/>
          <a:ln>
            <a:noFill/>
          </a:ln>
        </p:spPr>
        <p:txBody>
          <a:bodyPr anchorCtr="0" anchor="t" bIns="0" lIns="0" spcFirstLastPara="1" rIns="0" wrap="square" tIns="0">
            <a:noAutofit/>
          </a:bodyPr>
          <a:lstStyle>
            <a:lvl1pPr lvl="0" algn="ctr">
              <a:lnSpc>
                <a:spcPct val="90000"/>
              </a:lnSpc>
              <a:spcBef>
                <a:spcPts val="1000"/>
              </a:spcBef>
              <a:spcAft>
                <a:spcPts val="0"/>
              </a:spcAft>
              <a:buClr>
                <a:srgbClr val="171717"/>
              </a:buClr>
              <a:buSzPts val="2400"/>
              <a:buNone/>
              <a:defRPr sz="2400"/>
            </a:lvl1pPr>
            <a:lvl2pPr lvl="1" algn="ctr">
              <a:lnSpc>
                <a:spcPct val="100000"/>
              </a:lnSpc>
              <a:spcBef>
                <a:spcPts val="500"/>
              </a:spcBef>
              <a:spcAft>
                <a:spcPts val="0"/>
              </a:spcAft>
              <a:buClr>
                <a:srgbClr val="171717"/>
              </a:buClr>
              <a:buSzPts val="2000"/>
              <a:buNone/>
              <a:defRPr sz="2000"/>
            </a:lvl2pPr>
            <a:lvl3pPr lvl="2" algn="ctr">
              <a:lnSpc>
                <a:spcPct val="100000"/>
              </a:lnSpc>
              <a:spcBef>
                <a:spcPts val="500"/>
              </a:spcBef>
              <a:spcAft>
                <a:spcPts val="0"/>
              </a:spcAft>
              <a:buClr>
                <a:srgbClr val="171717"/>
              </a:buClr>
              <a:buSzPts val="1800"/>
              <a:buNone/>
              <a:defRPr sz="1800"/>
            </a:lvl3pPr>
            <a:lvl4pPr lvl="3" algn="ctr">
              <a:lnSpc>
                <a:spcPct val="100000"/>
              </a:lnSpc>
              <a:spcBef>
                <a:spcPts val="500"/>
              </a:spcBef>
              <a:spcAft>
                <a:spcPts val="0"/>
              </a:spcAft>
              <a:buClr>
                <a:srgbClr val="171717"/>
              </a:buClr>
              <a:buSzPts val="1600"/>
              <a:buNone/>
              <a:defRPr sz="1600"/>
            </a:lvl4pPr>
            <a:lvl5pPr lvl="4" algn="ctr">
              <a:lnSpc>
                <a:spcPct val="90000"/>
              </a:lnSpc>
              <a:spcBef>
                <a:spcPts val="500"/>
              </a:spcBef>
              <a:spcAft>
                <a:spcPts val="0"/>
              </a:spcAft>
              <a:buClr>
                <a:schemeClr val="accent6"/>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113" name="Google Shape;113;p26"/>
          <p:cNvSpPr txBox="1"/>
          <p:nvPr>
            <p:ph idx="10" type="dt"/>
          </p:nvPr>
        </p:nvSpPr>
        <p:spPr>
          <a:xfrm>
            <a:off x="4925946" y="6445933"/>
            <a:ext cx="1773923" cy="365125"/>
          </a:xfrm>
          <a:prstGeom prst="rect">
            <a:avLst/>
          </a:prstGeom>
          <a:noFill/>
          <a:ln>
            <a:noFill/>
          </a:ln>
        </p:spPr>
        <p:txBody>
          <a:bodyPr anchorCtr="0" anchor="ctr" bIns="0" lIns="0" spcFirstLastPara="1" rIns="0" wrap="square" tIns="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14" name="Google Shape;114;p26"/>
          <p:cNvSpPr txBox="1"/>
          <p:nvPr>
            <p:ph idx="11" type="ftr"/>
          </p:nvPr>
        </p:nvSpPr>
        <p:spPr>
          <a:xfrm>
            <a:off x="1145352" y="6445933"/>
            <a:ext cx="3601152" cy="365125"/>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15" name="Google Shape;115;p26"/>
          <p:cNvSpPr txBox="1"/>
          <p:nvPr>
            <p:ph idx="12" type="sldNum"/>
          </p:nvPr>
        </p:nvSpPr>
        <p:spPr>
          <a:xfrm>
            <a:off x="9194984" y="6492875"/>
            <a:ext cx="681254" cy="365125"/>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ulleted Content">
  <p:cSld name="Bulleted Content">
    <p:spTree>
      <p:nvGrpSpPr>
        <p:cNvPr id="116" name="Shape 116"/>
        <p:cNvGrpSpPr/>
        <p:nvPr/>
      </p:nvGrpSpPr>
      <p:grpSpPr>
        <a:xfrm>
          <a:off x="0" y="0"/>
          <a:ext cx="0" cy="0"/>
          <a:chOff x="0" y="0"/>
          <a:chExt cx="0" cy="0"/>
        </a:xfrm>
      </p:grpSpPr>
      <p:sp>
        <p:nvSpPr>
          <p:cNvPr id="117" name="Google Shape;117;p27"/>
          <p:cNvSpPr txBox="1"/>
          <p:nvPr>
            <p:ph idx="1" type="body"/>
          </p:nvPr>
        </p:nvSpPr>
        <p:spPr>
          <a:xfrm>
            <a:off x="407989" y="1592263"/>
            <a:ext cx="11376024" cy="4608512"/>
          </a:xfrm>
          <a:prstGeom prst="rect">
            <a:avLst/>
          </a:prstGeom>
          <a:noFill/>
          <a:ln>
            <a:noFill/>
          </a:ln>
        </p:spPr>
        <p:txBody>
          <a:bodyPr anchorCtr="0" anchor="t" bIns="0" lIns="0" spcFirstLastPara="1" rIns="0" wrap="square" tIns="0">
            <a:normAutofit/>
          </a:bodyPr>
          <a:lstStyle>
            <a:lvl1pPr indent="-361950" lvl="0" marL="457200" algn="l">
              <a:lnSpc>
                <a:spcPct val="90000"/>
              </a:lnSpc>
              <a:spcBef>
                <a:spcPts val="1000"/>
              </a:spcBef>
              <a:spcAft>
                <a:spcPts val="0"/>
              </a:spcAft>
              <a:buClr>
                <a:srgbClr val="171717"/>
              </a:buClr>
              <a:buSzPts val="2100"/>
              <a:buFont typeface="Arial"/>
              <a:buChar char="•"/>
              <a:defRPr>
                <a:solidFill>
                  <a:srgbClr val="171717"/>
                </a:solidFill>
              </a:defRPr>
            </a:lvl1pPr>
            <a:lvl2pPr indent="-342900" lvl="1" marL="914400" algn="l">
              <a:lnSpc>
                <a:spcPct val="100000"/>
              </a:lnSpc>
              <a:spcBef>
                <a:spcPts val="500"/>
              </a:spcBef>
              <a:spcAft>
                <a:spcPts val="0"/>
              </a:spcAft>
              <a:buClr>
                <a:srgbClr val="171717"/>
              </a:buClr>
              <a:buSzPts val="1800"/>
              <a:buFont typeface="Arial"/>
              <a:buChar char="•"/>
              <a:defRPr sz="1800">
                <a:solidFill>
                  <a:srgbClr val="171717"/>
                </a:solidFill>
              </a:defRPr>
            </a:lvl2pPr>
            <a:lvl3pPr indent="-342900" lvl="2" marL="1371600" algn="l">
              <a:lnSpc>
                <a:spcPct val="100000"/>
              </a:lnSpc>
              <a:spcBef>
                <a:spcPts val="500"/>
              </a:spcBef>
              <a:spcAft>
                <a:spcPts val="0"/>
              </a:spcAft>
              <a:buClr>
                <a:srgbClr val="171717"/>
              </a:buClr>
              <a:buSzPts val="1800"/>
              <a:buFont typeface="Arial"/>
              <a:buChar char="•"/>
              <a:defRPr sz="1800">
                <a:solidFill>
                  <a:srgbClr val="171717"/>
                </a:solidFill>
              </a:defRPr>
            </a:lvl3pPr>
            <a:lvl4pPr indent="-330200" lvl="3" marL="1828800" algn="l">
              <a:lnSpc>
                <a:spcPct val="100000"/>
              </a:lnSpc>
              <a:spcBef>
                <a:spcPts val="500"/>
              </a:spcBef>
              <a:spcAft>
                <a:spcPts val="0"/>
              </a:spcAft>
              <a:buClr>
                <a:srgbClr val="171717"/>
              </a:buClr>
              <a:buSzPts val="1600"/>
              <a:buFont typeface="Arial"/>
              <a:buChar char="•"/>
              <a:defRPr sz="1600">
                <a:solidFill>
                  <a:srgbClr val="171717"/>
                </a:solidFill>
              </a:defRPr>
            </a:lvl4pPr>
            <a:lvl5pPr indent="-330200" lvl="4" marL="2286000" algn="l">
              <a:lnSpc>
                <a:spcPct val="90000"/>
              </a:lnSpc>
              <a:spcBef>
                <a:spcPts val="500"/>
              </a:spcBef>
              <a:spcAft>
                <a:spcPts val="0"/>
              </a:spcAft>
              <a:buClr>
                <a:srgbClr val="171717"/>
              </a:buClr>
              <a:buSzPts val="1600"/>
              <a:buFont typeface="Arial"/>
              <a:buChar char="•"/>
              <a:defRPr>
                <a:solidFill>
                  <a:srgbClr val="171717"/>
                </a:solidFill>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18" name="Google Shape;118;p27"/>
          <p:cNvSpPr txBox="1"/>
          <p:nvPr>
            <p:ph type="title"/>
          </p:nvPr>
        </p:nvSpPr>
        <p:spPr>
          <a:xfrm>
            <a:off x="407988" y="373593"/>
            <a:ext cx="11376025" cy="1065742"/>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19" name="Google Shape;119;p27"/>
          <p:cNvSpPr txBox="1"/>
          <p:nvPr>
            <p:ph idx="10" type="dt"/>
          </p:nvPr>
        </p:nvSpPr>
        <p:spPr>
          <a:xfrm>
            <a:off x="5240055" y="6424669"/>
            <a:ext cx="1773923" cy="365125"/>
          </a:xfrm>
          <a:prstGeom prst="rect">
            <a:avLst/>
          </a:prstGeom>
          <a:noFill/>
          <a:ln>
            <a:noFill/>
          </a:ln>
        </p:spPr>
        <p:txBody>
          <a:bodyPr anchorCtr="0" anchor="ctr" bIns="0" lIns="0" spcFirstLastPara="1" rIns="0" wrap="square" tIns="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20" name="Google Shape;120;p27"/>
          <p:cNvSpPr txBox="1"/>
          <p:nvPr>
            <p:ph idx="11" type="ftr"/>
          </p:nvPr>
        </p:nvSpPr>
        <p:spPr>
          <a:xfrm>
            <a:off x="1368056" y="6424669"/>
            <a:ext cx="3769336" cy="365125"/>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21" name="Google Shape;121;p27"/>
          <p:cNvSpPr txBox="1"/>
          <p:nvPr>
            <p:ph idx="12" type="sldNum"/>
          </p:nvPr>
        </p:nvSpPr>
        <p:spPr>
          <a:xfrm>
            <a:off x="7279299" y="6422750"/>
            <a:ext cx="619322" cy="365125"/>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and 3 Pictures with boxes">
  <p:cSld name="Text and 3 Pictures with boxes">
    <p:spTree>
      <p:nvGrpSpPr>
        <p:cNvPr id="122" name="Shape 122"/>
        <p:cNvGrpSpPr/>
        <p:nvPr/>
      </p:nvGrpSpPr>
      <p:grpSpPr>
        <a:xfrm>
          <a:off x="0" y="0"/>
          <a:ext cx="0" cy="0"/>
          <a:chOff x="0" y="0"/>
          <a:chExt cx="0" cy="0"/>
        </a:xfrm>
      </p:grpSpPr>
      <p:sp>
        <p:nvSpPr>
          <p:cNvPr id="123" name="Google Shape;123;p28"/>
          <p:cNvSpPr txBox="1"/>
          <p:nvPr>
            <p:ph type="title"/>
          </p:nvPr>
        </p:nvSpPr>
        <p:spPr>
          <a:xfrm>
            <a:off x="407988" y="365125"/>
            <a:ext cx="11380812" cy="1084263"/>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24" name="Google Shape;124;p28"/>
          <p:cNvSpPr txBox="1"/>
          <p:nvPr>
            <p:ph idx="1" type="body"/>
          </p:nvPr>
        </p:nvSpPr>
        <p:spPr>
          <a:xfrm>
            <a:off x="4116386" y="1601376"/>
            <a:ext cx="3960000" cy="1131215"/>
          </a:xfrm>
          <a:prstGeom prst="rect">
            <a:avLst/>
          </a:prstGeom>
          <a:solidFill>
            <a:schemeClr val="dk1"/>
          </a:solidFill>
          <a:ln>
            <a:noFill/>
          </a:ln>
        </p:spPr>
        <p:txBody>
          <a:bodyPr anchorCtr="0" anchor="ctr" bIns="36000" lIns="36000" spcFirstLastPara="1" rIns="36000" wrap="square" tIns="36000">
            <a:normAutofit/>
          </a:bodyPr>
          <a:lstStyle>
            <a:lvl1pPr indent="-228600" lvl="0" marL="457200" algn="ctr">
              <a:lnSpc>
                <a:spcPct val="90000"/>
              </a:lnSpc>
              <a:spcBef>
                <a:spcPts val="0"/>
              </a:spcBef>
              <a:spcAft>
                <a:spcPts val="0"/>
              </a:spcAft>
              <a:buClr>
                <a:schemeClr val="lt1"/>
              </a:buClr>
              <a:buSzPts val="2100"/>
              <a:buNone/>
              <a:defRPr b="0" sz="2100">
                <a:solidFill>
                  <a:schemeClr val="lt1"/>
                </a:solidFill>
              </a:defRPr>
            </a:lvl1pPr>
            <a:lvl2pPr indent="-228600" lvl="1" marL="914400" algn="l">
              <a:lnSpc>
                <a:spcPct val="100000"/>
              </a:lnSpc>
              <a:spcBef>
                <a:spcPts val="500"/>
              </a:spcBef>
              <a:spcAft>
                <a:spcPts val="0"/>
              </a:spcAft>
              <a:buClr>
                <a:srgbClr val="171717"/>
              </a:buClr>
              <a:buSzPts val="2000"/>
              <a:buNone/>
              <a:defRPr b="1" sz="2000"/>
            </a:lvl2pPr>
            <a:lvl3pPr indent="-228600" lvl="2" marL="1371600" algn="l">
              <a:lnSpc>
                <a:spcPct val="100000"/>
              </a:lnSpc>
              <a:spcBef>
                <a:spcPts val="500"/>
              </a:spcBef>
              <a:spcAft>
                <a:spcPts val="0"/>
              </a:spcAft>
              <a:buClr>
                <a:srgbClr val="171717"/>
              </a:buClr>
              <a:buSzPts val="1800"/>
              <a:buNone/>
              <a:defRPr b="1" sz="1800"/>
            </a:lvl3pPr>
            <a:lvl4pPr indent="-228600" lvl="3" marL="1828800" algn="l">
              <a:lnSpc>
                <a:spcPct val="100000"/>
              </a:lnSpc>
              <a:spcBef>
                <a:spcPts val="500"/>
              </a:spcBef>
              <a:spcAft>
                <a:spcPts val="0"/>
              </a:spcAft>
              <a:buClr>
                <a:srgbClr val="171717"/>
              </a:buClr>
              <a:buSzPts val="1600"/>
              <a:buNone/>
              <a:defRPr b="1" sz="1600"/>
            </a:lvl4pPr>
            <a:lvl5pPr indent="-228600" lvl="4" marL="2286000" algn="l">
              <a:lnSpc>
                <a:spcPct val="90000"/>
              </a:lnSpc>
              <a:spcBef>
                <a:spcPts val="500"/>
              </a:spcBef>
              <a:spcAft>
                <a:spcPts val="0"/>
              </a:spcAft>
              <a:buClr>
                <a:schemeClr val="accent6"/>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125" name="Google Shape;125;p28"/>
          <p:cNvSpPr/>
          <p:nvPr>
            <p:ph idx="2" type="pic"/>
          </p:nvPr>
        </p:nvSpPr>
        <p:spPr>
          <a:xfrm>
            <a:off x="4116386" y="2732442"/>
            <a:ext cx="3959225" cy="3477297"/>
          </a:xfrm>
          <a:prstGeom prst="rect">
            <a:avLst/>
          </a:prstGeom>
          <a:solidFill>
            <a:schemeClr val="lt1"/>
          </a:solidFill>
          <a:ln>
            <a:noFill/>
          </a:ln>
        </p:spPr>
      </p:sp>
      <p:sp>
        <p:nvSpPr>
          <p:cNvPr id="126" name="Google Shape;126;p28"/>
          <p:cNvSpPr txBox="1"/>
          <p:nvPr>
            <p:ph idx="10" type="dt"/>
          </p:nvPr>
        </p:nvSpPr>
        <p:spPr>
          <a:xfrm>
            <a:off x="5240055" y="6424669"/>
            <a:ext cx="1773923" cy="365125"/>
          </a:xfrm>
          <a:prstGeom prst="rect">
            <a:avLst/>
          </a:prstGeom>
          <a:noFill/>
          <a:ln>
            <a:noFill/>
          </a:ln>
        </p:spPr>
        <p:txBody>
          <a:bodyPr anchorCtr="0" anchor="ctr" bIns="0" lIns="0" spcFirstLastPara="1" rIns="0" wrap="square" tIns="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27" name="Google Shape;127;p28"/>
          <p:cNvSpPr txBox="1"/>
          <p:nvPr>
            <p:ph idx="11" type="ftr"/>
          </p:nvPr>
        </p:nvSpPr>
        <p:spPr>
          <a:xfrm>
            <a:off x="1368056" y="6424669"/>
            <a:ext cx="3769336" cy="365125"/>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28" name="Google Shape;128;p28"/>
          <p:cNvSpPr txBox="1"/>
          <p:nvPr>
            <p:ph idx="12" type="sldNum"/>
          </p:nvPr>
        </p:nvSpPr>
        <p:spPr>
          <a:xfrm>
            <a:off x="7279299" y="6422750"/>
            <a:ext cx="619322" cy="365125"/>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
        <p:nvSpPr>
          <p:cNvPr id="129" name="Google Shape;129;p28"/>
          <p:cNvSpPr txBox="1"/>
          <p:nvPr>
            <p:ph idx="3" type="body"/>
          </p:nvPr>
        </p:nvSpPr>
        <p:spPr>
          <a:xfrm>
            <a:off x="3275" y="5078524"/>
            <a:ext cx="3960000" cy="1131215"/>
          </a:xfrm>
          <a:prstGeom prst="rect">
            <a:avLst/>
          </a:prstGeom>
          <a:solidFill>
            <a:schemeClr val="dk1"/>
          </a:solidFill>
          <a:ln>
            <a:noFill/>
          </a:ln>
        </p:spPr>
        <p:txBody>
          <a:bodyPr anchorCtr="0" anchor="ctr" bIns="36000" lIns="36000" spcFirstLastPara="1" rIns="36000" wrap="square" tIns="36000">
            <a:normAutofit/>
          </a:bodyPr>
          <a:lstStyle>
            <a:lvl1pPr indent="-228600" lvl="0" marL="457200" algn="ctr">
              <a:lnSpc>
                <a:spcPct val="90000"/>
              </a:lnSpc>
              <a:spcBef>
                <a:spcPts val="0"/>
              </a:spcBef>
              <a:spcAft>
                <a:spcPts val="0"/>
              </a:spcAft>
              <a:buClr>
                <a:schemeClr val="lt1"/>
              </a:buClr>
              <a:buSzPts val="2100"/>
              <a:buNone/>
              <a:defRPr b="0" sz="2100">
                <a:solidFill>
                  <a:schemeClr val="lt1"/>
                </a:solidFill>
              </a:defRPr>
            </a:lvl1pPr>
            <a:lvl2pPr indent="-228600" lvl="1" marL="914400" algn="l">
              <a:lnSpc>
                <a:spcPct val="100000"/>
              </a:lnSpc>
              <a:spcBef>
                <a:spcPts val="500"/>
              </a:spcBef>
              <a:spcAft>
                <a:spcPts val="0"/>
              </a:spcAft>
              <a:buClr>
                <a:srgbClr val="171717"/>
              </a:buClr>
              <a:buSzPts val="2000"/>
              <a:buNone/>
              <a:defRPr b="1" sz="2000"/>
            </a:lvl2pPr>
            <a:lvl3pPr indent="-228600" lvl="2" marL="1371600" algn="l">
              <a:lnSpc>
                <a:spcPct val="100000"/>
              </a:lnSpc>
              <a:spcBef>
                <a:spcPts val="500"/>
              </a:spcBef>
              <a:spcAft>
                <a:spcPts val="0"/>
              </a:spcAft>
              <a:buClr>
                <a:srgbClr val="171717"/>
              </a:buClr>
              <a:buSzPts val="1800"/>
              <a:buNone/>
              <a:defRPr b="1" sz="1800"/>
            </a:lvl3pPr>
            <a:lvl4pPr indent="-228600" lvl="3" marL="1828800" algn="l">
              <a:lnSpc>
                <a:spcPct val="100000"/>
              </a:lnSpc>
              <a:spcBef>
                <a:spcPts val="500"/>
              </a:spcBef>
              <a:spcAft>
                <a:spcPts val="0"/>
              </a:spcAft>
              <a:buClr>
                <a:srgbClr val="171717"/>
              </a:buClr>
              <a:buSzPts val="1600"/>
              <a:buNone/>
              <a:defRPr b="1" sz="1600"/>
            </a:lvl4pPr>
            <a:lvl5pPr indent="-228600" lvl="4" marL="2286000" algn="l">
              <a:lnSpc>
                <a:spcPct val="90000"/>
              </a:lnSpc>
              <a:spcBef>
                <a:spcPts val="500"/>
              </a:spcBef>
              <a:spcAft>
                <a:spcPts val="0"/>
              </a:spcAft>
              <a:buClr>
                <a:schemeClr val="accent6"/>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130" name="Google Shape;130;p28"/>
          <p:cNvSpPr/>
          <p:nvPr>
            <p:ph idx="4" type="pic"/>
          </p:nvPr>
        </p:nvSpPr>
        <p:spPr>
          <a:xfrm>
            <a:off x="4050" y="1601376"/>
            <a:ext cx="3959225" cy="3477297"/>
          </a:xfrm>
          <a:prstGeom prst="rect">
            <a:avLst/>
          </a:prstGeom>
          <a:solidFill>
            <a:schemeClr val="lt1"/>
          </a:solidFill>
          <a:ln>
            <a:noFill/>
          </a:ln>
        </p:spPr>
      </p:sp>
      <p:sp>
        <p:nvSpPr>
          <p:cNvPr id="131" name="Google Shape;131;p28"/>
          <p:cNvSpPr txBox="1"/>
          <p:nvPr>
            <p:ph idx="5" type="body"/>
          </p:nvPr>
        </p:nvSpPr>
        <p:spPr>
          <a:xfrm>
            <a:off x="8232388" y="5078524"/>
            <a:ext cx="3960000" cy="1131215"/>
          </a:xfrm>
          <a:prstGeom prst="rect">
            <a:avLst/>
          </a:prstGeom>
          <a:solidFill>
            <a:schemeClr val="dk1"/>
          </a:solidFill>
          <a:ln>
            <a:noFill/>
          </a:ln>
        </p:spPr>
        <p:txBody>
          <a:bodyPr anchorCtr="0" anchor="ctr" bIns="36000" lIns="36000" spcFirstLastPara="1" rIns="36000" wrap="square" tIns="36000">
            <a:normAutofit/>
          </a:bodyPr>
          <a:lstStyle>
            <a:lvl1pPr indent="-228600" lvl="0" marL="457200" algn="ctr">
              <a:lnSpc>
                <a:spcPct val="90000"/>
              </a:lnSpc>
              <a:spcBef>
                <a:spcPts val="0"/>
              </a:spcBef>
              <a:spcAft>
                <a:spcPts val="0"/>
              </a:spcAft>
              <a:buClr>
                <a:schemeClr val="lt1"/>
              </a:buClr>
              <a:buSzPts val="2100"/>
              <a:buNone/>
              <a:defRPr b="0" sz="2100">
                <a:solidFill>
                  <a:schemeClr val="lt1"/>
                </a:solidFill>
              </a:defRPr>
            </a:lvl1pPr>
            <a:lvl2pPr indent="-228600" lvl="1" marL="914400" algn="l">
              <a:lnSpc>
                <a:spcPct val="100000"/>
              </a:lnSpc>
              <a:spcBef>
                <a:spcPts val="500"/>
              </a:spcBef>
              <a:spcAft>
                <a:spcPts val="0"/>
              </a:spcAft>
              <a:buClr>
                <a:srgbClr val="171717"/>
              </a:buClr>
              <a:buSzPts val="2000"/>
              <a:buNone/>
              <a:defRPr b="1" sz="2000"/>
            </a:lvl2pPr>
            <a:lvl3pPr indent="-228600" lvl="2" marL="1371600" algn="l">
              <a:lnSpc>
                <a:spcPct val="100000"/>
              </a:lnSpc>
              <a:spcBef>
                <a:spcPts val="500"/>
              </a:spcBef>
              <a:spcAft>
                <a:spcPts val="0"/>
              </a:spcAft>
              <a:buClr>
                <a:srgbClr val="171717"/>
              </a:buClr>
              <a:buSzPts val="1800"/>
              <a:buNone/>
              <a:defRPr b="1" sz="1800"/>
            </a:lvl3pPr>
            <a:lvl4pPr indent="-228600" lvl="3" marL="1828800" algn="l">
              <a:lnSpc>
                <a:spcPct val="100000"/>
              </a:lnSpc>
              <a:spcBef>
                <a:spcPts val="500"/>
              </a:spcBef>
              <a:spcAft>
                <a:spcPts val="0"/>
              </a:spcAft>
              <a:buClr>
                <a:srgbClr val="171717"/>
              </a:buClr>
              <a:buSzPts val="1600"/>
              <a:buNone/>
              <a:defRPr b="1" sz="1600"/>
            </a:lvl4pPr>
            <a:lvl5pPr indent="-228600" lvl="4" marL="2286000" algn="l">
              <a:lnSpc>
                <a:spcPct val="90000"/>
              </a:lnSpc>
              <a:spcBef>
                <a:spcPts val="500"/>
              </a:spcBef>
              <a:spcAft>
                <a:spcPts val="0"/>
              </a:spcAft>
              <a:buClr>
                <a:schemeClr val="accent6"/>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132" name="Google Shape;132;p28"/>
          <p:cNvSpPr/>
          <p:nvPr>
            <p:ph idx="6" type="pic"/>
          </p:nvPr>
        </p:nvSpPr>
        <p:spPr>
          <a:xfrm>
            <a:off x="8232388" y="1601376"/>
            <a:ext cx="3959225" cy="3477297"/>
          </a:xfrm>
          <a:prstGeom prst="rect">
            <a:avLst/>
          </a:prstGeom>
          <a:solidFill>
            <a:schemeClr val="lt1"/>
          </a:solidFill>
          <a:ln>
            <a:noFill/>
          </a:ln>
        </p:spPr>
      </p:sp>
    </p:spTree>
  </p:cSld>
  <p:clrMapOvr>
    <a:masterClrMapping/>
  </p:clrMapOvr>
  <p:extLst>
    <p:ext uri="{DCECCB84-F9BA-43D5-87BE-67443E8EF086}">
      <p15:sldGuideLst>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Horizontal and texts">
  <p:cSld name="Picture Horizontal and texts">
    <p:spTree>
      <p:nvGrpSpPr>
        <p:cNvPr id="133" name="Shape 133"/>
        <p:cNvGrpSpPr/>
        <p:nvPr/>
      </p:nvGrpSpPr>
      <p:grpSpPr>
        <a:xfrm>
          <a:off x="0" y="0"/>
          <a:ext cx="0" cy="0"/>
          <a:chOff x="0" y="0"/>
          <a:chExt cx="0" cy="0"/>
        </a:xfrm>
      </p:grpSpPr>
      <p:sp>
        <p:nvSpPr>
          <p:cNvPr id="134" name="Google Shape;134;p29"/>
          <p:cNvSpPr txBox="1"/>
          <p:nvPr>
            <p:ph type="title"/>
          </p:nvPr>
        </p:nvSpPr>
        <p:spPr>
          <a:xfrm>
            <a:off x="407988" y="365125"/>
            <a:ext cx="11380812" cy="1084263"/>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5" name="Google Shape;135;p29"/>
          <p:cNvSpPr/>
          <p:nvPr>
            <p:ph idx="2" type="pic"/>
          </p:nvPr>
        </p:nvSpPr>
        <p:spPr>
          <a:xfrm>
            <a:off x="412776" y="1592263"/>
            <a:ext cx="11376024" cy="2563906"/>
          </a:xfrm>
          <a:prstGeom prst="rect">
            <a:avLst/>
          </a:prstGeom>
          <a:solidFill>
            <a:schemeClr val="lt1"/>
          </a:solidFill>
          <a:ln>
            <a:noFill/>
          </a:ln>
        </p:spPr>
      </p:sp>
      <p:sp>
        <p:nvSpPr>
          <p:cNvPr id="136" name="Google Shape;136;p29"/>
          <p:cNvSpPr txBox="1"/>
          <p:nvPr>
            <p:ph idx="1" type="body"/>
          </p:nvPr>
        </p:nvSpPr>
        <p:spPr>
          <a:xfrm>
            <a:off x="407989" y="4294188"/>
            <a:ext cx="3708400" cy="1906587"/>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1000"/>
              </a:spcBef>
              <a:spcAft>
                <a:spcPts val="0"/>
              </a:spcAft>
              <a:buClr>
                <a:srgbClr val="171717"/>
              </a:buClr>
              <a:buSzPts val="1800"/>
              <a:buNone/>
              <a:defRPr/>
            </a:lvl1pPr>
            <a:lvl2pPr indent="-342900" lvl="1" marL="914400" algn="l">
              <a:lnSpc>
                <a:spcPct val="100000"/>
              </a:lnSpc>
              <a:spcBef>
                <a:spcPts val="500"/>
              </a:spcBef>
              <a:spcAft>
                <a:spcPts val="0"/>
              </a:spcAft>
              <a:buClr>
                <a:srgbClr val="171717"/>
              </a:buClr>
              <a:buSzPts val="1800"/>
              <a:buChar char="•"/>
              <a:defRPr/>
            </a:lvl2pPr>
            <a:lvl3pPr indent="-342900" lvl="2" marL="1371600" algn="l">
              <a:lnSpc>
                <a:spcPct val="100000"/>
              </a:lnSpc>
              <a:spcBef>
                <a:spcPts val="500"/>
              </a:spcBef>
              <a:spcAft>
                <a:spcPts val="0"/>
              </a:spcAft>
              <a:buClr>
                <a:srgbClr val="171717"/>
              </a:buClr>
              <a:buSzPts val="1800"/>
              <a:buChar char="•"/>
              <a:defRPr/>
            </a:lvl3pPr>
            <a:lvl4pPr indent="-342900" lvl="3" marL="1828800" algn="l">
              <a:lnSpc>
                <a:spcPct val="100000"/>
              </a:lnSpc>
              <a:spcBef>
                <a:spcPts val="500"/>
              </a:spcBef>
              <a:spcAft>
                <a:spcPts val="0"/>
              </a:spcAft>
              <a:buClr>
                <a:srgbClr val="171717"/>
              </a:buClr>
              <a:buSzPts val="1800"/>
              <a:buChar char="•"/>
              <a:defRPr/>
            </a:lvl4pPr>
            <a:lvl5pPr indent="-342900" lvl="4" marL="2286000" algn="l">
              <a:lnSpc>
                <a:spcPct val="90000"/>
              </a:lnSpc>
              <a:spcBef>
                <a:spcPts val="50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37" name="Google Shape;137;p29"/>
          <p:cNvSpPr txBox="1"/>
          <p:nvPr>
            <p:ph idx="3" type="body"/>
          </p:nvPr>
        </p:nvSpPr>
        <p:spPr>
          <a:xfrm>
            <a:off x="4267201" y="4294188"/>
            <a:ext cx="3665537" cy="1906587"/>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1000"/>
              </a:spcBef>
              <a:spcAft>
                <a:spcPts val="0"/>
              </a:spcAft>
              <a:buClr>
                <a:srgbClr val="171717"/>
              </a:buClr>
              <a:buSzPts val="1800"/>
              <a:buNone/>
              <a:defRPr/>
            </a:lvl1pPr>
            <a:lvl2pPr indent="-342900" lvl="1" marL="914400" algn="l">
              <a:lnSpc>
                <a:spcPct val="100000"/>
              </a:lnSpc>
              <a:spcBef>
                <a:spcPts val="500"/>
              </a:spcBef>
              <a:spcAft>
                <a:spcPts val="0"/>
              </a:spcAft>
              <a:buClr>
                <a:srgbClr val="171717"/>
              </a:buClr>
              <a:buSzPts val="1800"/>
              <a:buChar char="•"/>
              <a:defRPr/>
            </a:lvl2pPr>
            <a:lvl3pPr indent="-342900" lvl="2" marL="1371600" algn="l">
              <a:lnSpc>
                <a:spcPct val="100000"/>
              </a:lnSpc>
              <a:spcBef>
                <a:spcPts val="500"/>
              </a:spcBef>
              <a:spcAft>
                <a:spcPts val="0"/>
              </a:spcAft>
              <a:buClr>
                <a:srgbClr val="171717"/>
              </a:buClr>
              <a:buSzPts val="1800"/>
              <a:buChar char="•"/>
              <a:defRPr/>
            </a:lvl3pPr>
            <a:lvl4pPr indent="-342900" lvl="3" marL="1828800" algn="l">
              <a:lnSpc>
                <a:spcPct val="100000"/>
              </a:lnSpc>
              <a:spcBef>
                <a:spcPts val="500"/>
              </a:spcBef>
              <a:spcAft>
                <a:spcPts val="0"/>
              </a:spcAft>
              <a:buClr>
                <a:srgbClr val="171717"/>
              </a:buClr>
              <a:buSzPts val="1800"/>
              <a:buChar char="•"/>
              <a:defRPr/>
            </a:lvl4pPr>
            <a:lvl5pPr indent="-342900" lvl="4" marL="2286000" algn="l">
              <a:lnSpc>
                <a:spcPct val="90000"/>
              </a:lnSpc>
              <a:spcBef>
                <a:spcPts val="50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38" name="Google Shape;138;p29"/>
          <p:cNvSpPr txBox="1"/>
          <p:nvPr>
            <p:ph idx="10" type="dt"/>
          </p:nvPr>
        </p:nvSpPr>
        <p:spPr>
          <a:xfrm>
            <a:off x="5240055" y="6424669"/>
            <a:ext cx="1773923" cy="365125"/>
          </a:xfrm>
          <a:prstGeom prst="rect">
            <a:avLst/>
          </a:prstGeom>
          <a:noFill/>
          <a:ln>
            <a:noFill/>
          </a:ln>
        </p:spPr>
        <p:txBody>
          <a:bodyPr anchorCtr="0" anchor="ctr" bIns="0" lIns="0" spcFirstLastPara="1" rIns="0" wrap="square" tIns="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9" name="Google Shape;139;p29"/>
          <p:cNvSpPr txBox="1"/>
          <p:nvPr>
            <p:ph idx="11" type="ftr"/>
          </p:nvPr>
        </p:nvSpPr>
        <p:spPr>
          <a:xfrm>
            <a:off x="1368056" y="6424669"/>
            <a:ext cx="3769336" cy="365125"/>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0" name="Google Shape;140;p29"/>
          <p:cNvSpPr txBox="1"/>
          <p:nvPr>
            <p:ph idx="12" type="sldNum"/>
          </p:nvPr>
        </p:nvSpPr>
        <p:spPr>
          <a:xfrm>
            <a:off x="7279299" y="6422750"/>
            <a:ext cx="619322" cy="365125"/>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
        <p:nvSpPr>
          <p:cNvPr id="141" name="Google Shape;141;p29"/>
          <p:cNvSpPr txBox="1"/>
          <p:nvPr>
            <p:ph idx="4" type="body"/>
          </p:nvPr>
        </p:nvSpPr>
        <p:spPr>
          <a:xfrm>
            <a:off x="8085668" y="4294188"/>
            <a:ext cx="3703132" cy="1906587"/>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1000"/>
              </a:spcBef>
              <a:spcAft>
                <a:spcPts val="0"/>
              </a:spcAft>
              <a:buClr>
                <a:srgbClr val="171717"/>
              </a:buClr>
              <a:buSzPts val="1800"/>
              <a:buNone/>
              <a:defRPr/>
            </a:lvl1pPr>
            <a:lvl2pPr indent="-342900" lvl="1" marL="914400" algn="l">
              <a:lnSpc>
                <a:spcPct val="100000"/>
              </a:lnSpc>
              <a:spcBef>
                <a:spcPts val="500"/>
              </a:spcBef>
              <a:spcAft>
                <a:spcPts val="0"/>
              </a:spcAft>
              <a:buClr>
                <a:srgbClr val="171717"/>
              </a:buClr>
              <a:buSzPts val="1800"/>
              <a:buChar char="•"/>
              <a:defRPr/>
            </a:lvl2pPr>
            <a:lvl3pPr indent="-342900" lvl="2" marL="1371600" algn="l">
              <a:lnSpc>
                <a:spcPct val="100000"/>
              </a:lnSpc>
              <a:spcBef>
                <a:spcPts val="500"/>
              </a:spcBef>
              <a:spcAft>
                <a:spcPts val="0"/>
              </a:spcAft>
              <a:buClr>
                <a:srgbClr val="171717"/>
              </a:buClr>
              <a:buSzPts val="1800"/>
              <a:buChar char="•"/>
              <a:defRPr/>
            </a:lvl3pPr>
            <a:lvl4pPr indent="-342900" lvl="3" marL="1828800" algn="l">
              <a:lnSpc>
                <a:spcPct val="100000"/>
              </a:lnSpc>
              <a:spcBef>
                <a:spcPts val="500"/>
              </a:spcBef>
              <a:spcAft>
                <a:spcPts val="0"/>
              </a:spcAft>
              <a:buClr>
                <a:srgbClr val="171717"/>
              </a:buClr>
              <a:buSzPts val="1800"/>
              <a:buChar char="•"/>
              <a:defRPr/>
            </a:lvl4pPr>
            <a:lvl5pPr indent="-342900" lvl="4" marL="2286000" algn="l">
              <a:lnSpc>
                <a:spcPct val="90000"/>
              </a:lnSpc>
              <a:spcBef>
                <a:spcPts val="50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extLst>
    <p:ext uri="{DCECCB84-F9BA-43D5-87BE-67443E8EF086}">
      <p15:sldGuideLst>
        <p15:guide id="1" orient="horz" pos="1434">
          <p15:clr>
            <a:srgbClr val="FBAE40"/>
          </p15:clr>
        </p15:guide>
        <p15:guide id="2" orient="horz" pos="1525">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Horizontal and text in boxes">
  <p:cSld name="Picture Horizontal and text in boxes">
    <p:spTree>
      <p:nvGrpSpPr>
        <p:cNvPr id="142" name="Shape 142"/>
        <p:cNvGrpSpPr/>
        <p:nvPr/>
      </p:nvGrpSpPr>
      <p:grpSpPr>
        <a:xfrm>
          <a:off x="0" y="0"/>
          <a:ext cx="0" cy="0"/>
          <a:chOff x="0" y="0"/>
          <a:chExt cx="0" cy="0"/>
        </a:xfrm>
      </p:grpSpPr>
      <p:sp>
        <p:nvSpPr>
          <p:cNvPr id="143" name="Google Shape;143;p30"/>
          <p:cNvSpPr txBox="1"/>
          <p:nvPr>
            <p:ph type="title"/>
          </p:nvPr>
        </p:nvSpPr>
        <p:spPr>
          <a:xfrm>
            <a:off x="407988" y="365125"/>
            <a:ext cx="11380812" cy="1084263"/>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4" name="Google Shape;144;p30"/>
          <p:cNvSpPr/>
          <p:nvPr>
            <p:ph idx="2" type="pic"/>
          </p:nvPr>
        </p:nvSpPr>
        <p:spPr>
          <a:xfrm>
            <a:off x="0" y="1592263"/>
            <a:ext cx="12192000" cy="2945870"/>
          </a:xfrm>
          <a:prstGeom prst="rect">
            <a:avLst/>
          </a:prstGeom>
          <a:solidFill>
            <a:schemeClr val="lt1"/>
          </a:solidFill>
          <a:ln>
            <a:noFill/>
          </a:ln>
        </p:spPr>
      </p:sp>
      <p:sp>
        <p:nvSpPr>
          <p:cNvPr id="145" name="Google Shape;145;p30"/>
          <p:cNvSpPr txBox="1"/>
          <p:nvPr>
            <p:ph idx="1" type="body"/>
          </p:nvPr>
        </p:nvSpPr>
        <p:spPr>
          <a:xfrm>
            <a:off x="407989" y="4294188"/>
            <a:ext cx="3708400" cy="1906587"/>
          </a:xfrm>
          <a:prstGeom prst="rect">
            <a:avLst/>
          </a:prstGeom>
          <a:solidFill>
            <a:schemeClr val="dk1"/>
          </a:solidFill>
          <a:ln>
            <a:noFill/>
          </a:ln>
        </p:spPr>
        <p:txBody>
          <a:bodyPr anchorCtr="0" anchor="t" bIns="0" lIns="0" spcFirstLastPara="1" rIns="0" wrap="square" tIns="72000">
            <a:normAutofit/>
          </a:bodyPr>
          <a:lstStyle>
            <a:lvl1pPr indent="-228600" lvl="0" marL="457200" algn="ctr">
              <a:lnSpc>
                <a:spcPct val="90000"/>
              </a:lnSpc>
              <a:spcBef>
                <a:spcPts val="1000"/>
              </a:spcBef>
              <a:spcAft>
                <a:spcPts val="0"/>
              </a:spcAft>
              <a:buClr>
                <a:schemeClr val="lt2"/>
              </a:buClr>
              <a:buSzPts val="2100"/>
              <a:buNone/>
              <a:defRPr>
                <a:solidFill>
                  <a:schemeClr val="lt2"/>
                </a:solidFill>
              </a:defRPr>
            </a:lvl1pPr>
            <a:lvl2pPr indent="-342900" lvl="1" marL="914400" algn="ctr">
              <a:lnSpc>
                <a:spcPct val="100000"/>
              </a:lnSpc>
              <a:spcBef>
                <a:spcPts val="500"/>
              </a:spcBef>
              <a:spcAft>
                <a:spcPts val="0"/>
              </a:spcAft>
              <a:buClr>
                <a:schemeClr val="lt2"/>
              </a:buClr>
              <a:buSzPts val="1800"/>
              <a:buChar char="•"/>
              <a:defRPr>
                <a:solidFill>
                  <a:schemeClr val="lt2"/>
                </a:solidFill>
              </a:defRPr>
            </a:lvl2pPr>
            <a:lvl3pPr indent="-336550" lvl="2" marL="1371600" algn="ctr">
              <a:lnSpc>
                <a:spcPct val="100000"/>
              </a:lnSpc>
              <a:spcBef>
                <a:spcPts val="500"/>
              </a:spcBef>
              <a:spcAft>
                <a:spcPts val="0"/>
              </a:spcAft>
              <a:buClr>
                <a:schemeClr val="lt2"/>
              </a:buClr>
              <a:buSzPts val="1700"/>
              <a:buChar char="•"/>
              <a:defRPr>
                <a:solidFill>
                  <a:schemeClr val="lt2"/>
                </a:solidFill>
              </a:defRPr>
            </a:lvl3pPr>
            <a:lvl4pPr indent="-342900" lvl="3" marL="1828800" algn="l">
              <a:lnSpc>
                <a:spcPct val="100000"/>
              </a:lnSpc>
              <a:spcBef>
                <a:spcPts val="500"/>
              </a:spcBef>
              <a:spcAft>
                <a:spcPts val="0"/>
              </a:spcAft>
              <a:buClr>
                <a:srgbClr val="171717"/>
              </a:buClr>
              <a:buSzPts val="1800"/>
              <a:buChar char="•"/>
              <a:defRPr/>
            </a:lvl4pPr>
            <a:lvl5pPr indent="-342900" lvl="4" marL="2286000" algn="l">
              <a:lnSpc>
                <a:spcPct val="90000"/>
              </a:lnSpc>
              <a:spcBef>
                <a:spcPts val="50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46" name="Google Shape;146;p30"/>
          <p:cNvSpPr txBox="1"/>
          <p:nvPr>
            <p:ph idx="3" type="body"/>
          </p:nvPr>
        </p:nvSpPr>
        <p:spPr>
          <a:xfrm>
            <a:off x="4267201" y="4294188"/>
            <a:ext cx="3665537" cy="1906587"/>
          </a:xfrm>
          <a:prstGeom prst="rect">
            <a:avLst/>
          </a:prstGeom>
          <a:solidFill>
            <a:schemeClr val="dk1"/>
          </a:solidFill>
          <a:ln>
            <a:noFill/>
          </a:ln>
        </p:spPr>
        <p:txBody>
          <a:bodyPr anchorCtr="0" anchor="t" bIns="0" lIns="0" spcFirstLastPara="1" rIns="0" wrap="square" tIns="72000">
            <a:normAutofit/>
          </a:bodyPr>
          <a:lstStyle>
            <a:lvl1pPr indent="-228600" lvl="0" marL="457200" algn="ctr">
              <a:lnSpc>
                <a:spcPct val="90000"/>
              </a:lnSpc>
              <a:spcBef>
                <a:spcPts val="1000"/>
              </a:spcBef>
              <a:spcAft>
                <a:spcPts val="0"/>
              </a:spcAft>
              <a:buClr>
                <a:schemeClr val="lt2"/>
              </a:buClr>
              <a:buSzPts val="2100"/>
              <a:buNone/>
              <a:defRPr>
                <a:solidFill>
                  <a:schemeClr val="lt2"/>
                </a:solidFill>
              </a:defRPr>
            </a:lvl1pPr>
            <a:lvl2pPr indent="-342900" lvl="1" marL="914400" algn="ctr">
              <a:lnSpc>
                <a:spcPct val="100000"/>
              </a:lnSpc>
              <a:spcBef>
                <a:spcPts val="500"/>
              </a:spcBef>
              <a:spcAft>
                <a:spcPts val="0"/>
              </a:spcAft>
              <a:buClr>
                <a:schemeClr val="lt2"/>
              </a:buClr>
              <a:buSzPts val="1800"/>
              <a:buChar char="•"/>
              <a:defRPr>
                <a:solidFill>
                  <a:schemeClr val="lt2"/>
                </a:solidFill>
              </a:defRPr>
            </a:lvl2pPr>
            <a:lvl3pPr indent="-336550" lvl="2" marL="1371600" algn="ctr">
              <a:lnSpc>
                <a:spcPct val="100000"/>
              </a:lnSpc>
              <a:spcBef>
                <a:spcPts val="500"/>
              </a:spcBef>
              <a:spcAft>
                <a:spcPts val="0"/>
              </a:spcAft>
              <a:buClr>
                <a:schemeClr val="lt2"/>
              </a:buClr>
              <a:buSzPts val="1700"/>
              <a:buChar char="•"/>
              <a:defRPr>
                <a:solidFill>
                  <a:schemeClr val="lt2"/>
                </a:solidFill>
              </a:defRPr>
            </a:lvl3pPr>
            <a:lvl4pPr indent="-342900" lvl="3" marL="1828800" algn="l">
              <a:lnSpc>
                <a:spcPct val="100000"/>
              </a:lnSpc>
              <a:spcBef>
                <a:spcPts val="500"/>
              </a:spcBef>
              <a:spcAft>
                <a:spcPts val="0"/>
              </a:spcAft>
              <a:buClr>
                <a:srgbClr val="171717"/>
              </a:buClr>
              <a:buSzPts val="1800"/>
              <a:buChar char="•"/>
              <a:defRPr/>
            </a:lvl4pPr>
            <a:lvl5pPr indent="-342900" lvl="4" marL="2286000" algn="l">
              <a:lnSpc>
                <a:spcPct val="90000"/>
              </a:lnSpc>
              <a:spcBef>
                <a:spcPts val="50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47" name="Google Shape;147;p30"/>
          <p:cNvSpPr txBox="1"/>
          <p:nvPr>
            <p:ph idx="10" type="dt"/>
          </p:nvPr>
        </p:nvSpPr>
        <p:spPr>
          <a:xfrm>
            <a:off x="5240055" y="6424669"/>
            <a:ext cx="1773923" cy="365125"/>
          </a:xfrm>
          <a:prstGeom prst="rect">
            <a:avLst/>
          </a:prstGeom>
          <a:noFill/>
          <a:ln>
            <a:noFill/>
          </a:ln>
        </p:spPr>
        <p:txBody>
          <a:bodyPr anchorCtr="0" anchor="ctr" bIns="0" lIns="0" spcFirstLastPara="1" rIns="0" wrap="square" tIns="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8" name="Google Shape;148;p30"/>
          <p:cNvSpPr txBox="1"/>
          <p:nvPr>
            <p:ph idx="11" type="ftr"/>
          </p:nvPr>
        </p:nvSpPr>
        <p:spPr>
          <a:xfrm>
            <a:off x="1368056" y="6424669"/>
            <a:ext cx="3769336" cy="365125"/>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9" name="Google Shape;149;p30"/>
          <p:cNvSpPr txBox="1"/>
          <p:nvPr>
            <p:ph idx="12" type="sldNum"/>
          </p:nvPr>
        </p:nvSpPr>
        <p:spPr>
          <a:xfrm>
            <a:off x="7279299" y="6422750"/>
            <a:ext cx="619322" cy="365125"/>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
        <p:nvSpPr>
          <p:cNvPr id="150" name="Google Shape;150;p30"/>
          <p:cNvSpPr txBox="1"/>
          <p:nvPr>
            <p:ph idx="4" type="body"/>
          </p:nvPr>
        </p:nvSpPr>
        <p:spPr>
          <a:xfrm>
            <a:off x="8085668" y="4294188"/>
            <a:ext cx="3703132" cy="1906587"/>
          </a:xfrm>
          <a:prstGeom prst="rect">
            <a:avLst/>
          </a:prstGeom>
          <a:solidFill>
            <a:schemeClr val="dk1"/>
          </a:solidFill>
          <a:ln>
            <a:noFill/>
          </a:ln>
        </p:spPr>
        <p:txBody>
          <a:bodyPr anchorCtr="0" anchor="t" bIns="0" lIns="0" spcFirstLastPara="1" rIns="0" wrap="square" tIns="72000">
            <a:normAutofit/>
          </a:bodyPr>
          <a:lstStyle>
            <a:lvl1pPr indent="-228600" lvl="0" marL="457200" algn="ctr">
              <a:lnSpc>
                <a:spcPct val="90000"/>
              </a:lnSpc>
              <a:spcBef>
                <a:spcPts val="1000"/>
              </a:spcBef>
              <a:spcAft>
                <a:spcPts val="0"/>
              </a:spcAft>
              <a:buClr>
                <a:schemeClr val="lt2"/>
              </a:buClr>
              <a:buSzPts val="2100"/>
              <a:buNone/>
              <a:defRPr>
                <a:solidFill>
                  <a:schemeClr val="lt2"/>
                </a:solidFill>
              </a:defRPr>
            </a:lvl1pPr>
            <a:lvl2pPr indent="-342900" lvl="1" marL="914400" algn="ctr">
              <a:lnSpc>
                <a:spcPct val="100000"/>
              </a:lnSpc>
              <a:spcBef>
                <a:spcPts val="500"/>
              </a:spcBef>
              <a:spcAft>
                <a:spcPts val="0"/>
              </a:spcAft>
              <a:buClr>
                <a:schemeClr val="lt2"/>
              </a:buClr>
              <a:buSzPts val="1800"/>
              <a:buChar char="•"/>
              <a:defRPr>
                <a:solidFill>
                  <a:schemeClr val="lt2"/>
                </a:solidFill>
              </a:defRPr>
            </a:lvl2pPr>
            <a:lvl3pPr indent="-336550" lvl="2" marL="1371600" algn="ctr">
              <a:lnSpc>
                <a:spcPct val="100000"/>
              </a:lnSpc>
              <a:spcBef>
                <a:spcPts val="500"/>
              </a:spcBef>
              <a:spcAft>
                <a:spcPts val="0"/>
              </a:spcAft>
              <a:buClr>
                <a:schemeClr val="lt2"/>
              </a:buClr>
              <a:buSzPts val="1700"/>
              <a:buChar char="•"/>
              <a:defRPr>
                <a:solidFill>
                  <a:schemeClr val="lt2"/>
                </a:solidFill>
              </a:defRPr>
            </a:lvl3pPr>
            <a:lvl4pPr indent="-342900" lvl="3" marL="1828800" algn="l">
              <a:lnSpc>
                <a:spcPct val="100000"/>
              </a:lnSpc>
              <a:spcBef>
                <a:spcPts val="500"/>
              </a:spcBef>
              <a:spcAft>
                <a:spcPts val="0"/>
              </a:spcAft>
              <a:buClr>
                <a:srgbClr val="171717"/>
              </a:buClr>
              <a:buSzPts val="1800"/>
              <a:buChar char="•"/>
              <a:defRPr/>
            </a:lvl4pPr>
            <a:lvl5pPr indent="-342900" lvl="4" marL="2286000" algn="l">
              <a:lnSpc>
                <a:spcPct val="90000"/>
              </a:lnSpc>
              <a:spcBef>
                <a:spcPts val="50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extLst>
    <p:ext uri="{DCECCB84-F9BA-43D5-87BE-67443E8EF086}">
      <p15:sldGuideLst>
        <p15:guide id="1" orient="horz" pos="1434">
          <p15:clr>
            <a:srgbClr val="FBAE40"/>
          </p15:clr>
        </p15:guide>
        <p15:guide id="2" orient="horz" pos="1525">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
  <p:cSld name="Content  ">
    <p:spTree>
      <p:nvGrpSpPr>
        <p:cNvPr id="22" name="Shape 22"/>
        <p:cNvGrpSpPr/>
        <p:nvPr/>
      </p:nvGrpSpPr>
      <p:grpSpPr>
        <a:xfrm>
          <a:off x="0" y="0"/>
          <a:ext cx="0" cy="0"/>
          <a:chOff x="0" y="0"/>
          <a:chExt cx="0" cy="0"/>
        </a:xfrm>
      </p:grpSpPr>
      <p:sp>
        <p:nvSpPr>
          <p:cNvPr id="23" name="Google Shape;23;p16"/>
          <p:cNvSpPr txBox="1"/>
          <p:nvPr>
            <p:ph idx="1" type="body"/>
          </p:nvPr>
        </p:nvSpPr>
        <p:spPr>
          <a:xfrm>
            <a:off x="407989" y="1592263"/>
            <a:ext cx="11376024" cy="4608512"/>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1000"/>
              </a:spcBef>
              <a:spcAft>
                <a:spcPts val="0"/>
              </a:spcAft>
              <a:buClr>
                <a:schemeClr val="dk2"/>
              </a:buClr>
              <a:buSzPts val="2100"/>
              <a:buNone/>
              <a:defRPr>
                <a:solidFill>
                  <a:schemeClr val="dk2"/>
                </a:solidFill>
              </a:defRPr>
            </a:lvl1pPr>
            <a:lvl2pPr indent="-342900" lvl="1" marL="914400" algn="l">
              <a:lnSpc>
                <a:spcPct val="100000"/>
              </a:lnSpc>
              <a:spcBef>
                <a:spcPts val="500"/>
              </a:spcBef>
              <a:spcAft>
                <a:spcPts val="0"/>
              </a:spcAft>
              <a:buClr>
                <a:schemeClr val="dk2"/>
              </a:buClr>
              <a:buSzPts val="1800"/>
              <a:buFont typeface="Arial"/>
              <a:buChar char="•"/>
              <a:defRPr sz="1800">
                <a:solidFill>
                  <a:schemeClr val="dk2"/>
                </a:solidFill>
              </a:defRPr>
            </a:lvl2pPr>
            <a:lvl3pPr indent="-336550" lvl="2" marL="1371600" algn="l">
              <a:lnSpc>
                <a:spcPct val="100000"/>
              </a:lnSpc>
              <a:spcBef>
                <a:spcPts val="500"/>
              </a:spcBef>
              <a:spcAft>
                <a:spcPts val="0"/>
              </a:spcAft>
              <a:buClr>
                <a:schemeClr val="dk2"/>
              </a:buClr>
              <a:buSzPts val="1700"/>
              <a:buFont typeface="Arial"/>
              <a:buChar char="•"/>
              <a:defRPr>
                <a:solidFill>
                  <a:schemeClr val="dk2"/>
                </a:solidFill>
              </a:defRPr>
            </a:lvl3pPr>
            <a:lvl4pPr indent="-330200" lvl="3" marL="1828800" algn="l">
              <a:lnSpc>
                <a:spcPct val="100000"/>
              </a:lnSpc>
              <a:spcBef>
                <a:spcPts val="500"/>
              </a:spcBef>
              <a:spcAft>
                <a:spcPts val="0"/>
              </a:spcAft>
              <a:buClr>
                <a:schemeClr val="dk2"/>
              </a:buClr>
              <a:buSzPts val="1600"/>
              <a:buFont typeface="Arial"/>
              <a:buChar char="•"/>
              <a:defRPr>
                <a:solidFill>
                  <a:schemeClr val="dk2"/>
                </a:solidFill>
              </a:defRPr>
            </a:lvl4pPr>
            <a:lvl5pPr indent="-330200" lvl="4" marL="2286000" algn="l">
              <a:lnSpc>
                <a:spcPct val="90000"/>
              </a:lnSpc>
              <a:spcBef>
                <a:spcPts val="500"/>
              </a:spcBef>
              <a:spcAft>
                <a:spcPts val="0"/>
              </a:spcAft>
              <a:buClr>
                <a:srgbClr val="171717"/>
              </a:buClr>
              <a:buSzPts val="1600"/>
              <a:buFont typeface="Arial"/>
              <a:buChar char="•"/>
              <a:defRPr>
                <a:solidFill>
                  <a:srgbClr val="171717"/>
                </a:solidFill>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4" name="Google Shape;24;p16"/>
          <p:cNvSpPr txBox="1"/>
          <p:nvPr>
            <p:ph type="title"/>
          </p:nvPr>
        </p:nvSpPr>
        <p:spPr>
          <a:xfrm>
            <a:off x="407988" y="373593"/>
            <a:ext cx="11376025" cy="1065742"/>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5" name="Google Shape;25;p16"/>
          <p:cNvSpPr txBox="1"/>
          <p:nvPr>
            <p:ph idx="10" type="dt"/>
          </p:nvPr>
        </p:nvSpPr>
        <p:spPr>
          <a:xfrm>
            <a:off x="5240055" y="6424669"/>
            <a:ext cx="1773923" cy="365125"/>
          </a:xfrm>
          <a:prstGeom prst="rect">
            <a:avLst/>
          </a:prstGeom>
          <a:noFill/>
          <a:ln>
            <a:noFill/>
          </a:ln>
        </p:spPr>
        <p:txBody>
          <a:bodyPr anchorCtr="0" anchor="ctr" bIns="0" lIns="0" spcFirstLastPara="1" rIns="0" wrap="square" tIns="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6" name="Google Shape;26;p16"/>
          <p:cNvSpPr txBox="1"/>
          <p:nvPr>
            <p:ph idx="11" type="ftr"/>
          </p:nvPr>
        </p:nvSpPr>
        <p:spPr>
          <a:xfrm>
            <a:off x="1368056" y="6424669"/>
            <a:ext cx="3769336" cy="365125"/>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7" name="Google Shape;27;p16"/>
          <p:cNvSpPr txBox="1"/>
          <p:nvPr>
            <p:ph idx="12" type="sldNum"/>
          </p:nvPr>
        </p:nvSpPr>
        <p:spPr>
          <a:xfrm>
            <a:off x="7279299" y="6422750"/>
            <a:ext cx="619322" cy="365125"/>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hapter Header" type="secHead">
  <p:cSld name="SECTION_HEADER">
    <p:spTree>
      <p:nvGrpSpPr>
        <p:cNvPr id="151" name="Shape 151"/>
        <p:cNvGrpSpPr/>
        <p:nvPr/>
      </p:nvGrpSpPr>
      <p:grpSpPr>
        <a:xfrm>
          <a:off x="0" y="0"/>
          <a:ext cx="0" cy="0"/>
          <a:chOff x="0" y="0"/>
          <a:chExt cx="0" cy="0"/>
        </a:xfrm>
      </p:grpSpPr>
      <p:sp>
        <p:nvSpPr>
          <p:cNvPr id="152" name="Google Shape;152;p31"/>
          <p:cNvSpPr txBox="1"/>
          <p:nvPr>
            <p:ph type="title"/>
          </p:nvPr>
        </p:nvSpPr>
        <p:spPr>
          <a:xfrm>
            <a:off x="407987" y="1709738"/>
            <a:ext cx="11376025" cy="2852737"/>
          </a:xfrm>
          <a:prstGeom prst="rect">
            <a:avLst/>
          </a:prstGeom>
          <a:noFill/>
          <a:ln>
            <a:noFill/>
          </a:ln>
        </p:spPr>
        <p:txBody>
          <a:bodyPr anchorCtr="0" anchor="b" bIns="0" lIns="0" spcFirstLastPara="1" rIns="0" wrap="square" tIns="0">
            <a:noAutofit/>
          </a:bodyPr>
          <a:lstStyle>
            <a:lvl1pPr lvl="0" algn="l">
              <a:lnSpc>
                <a:spcPct val="90000"/>
              </a:lnSpc>
              <a:spcBef>
                <a:spcPts val="0"/>
              </a:spcBef>
              <a:spcAft>
                <a:spcPts val="0"/>
              </a:spcAft>
              <a:buClr>
                <a:schemeClr val="dk1"/>
              </a:buClr>
              <a:buSzPts val="5000"/>
              <a:buFont typeface="Arial"/>
              <a:buNone/>
              <a:defRPr sz="5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3" name="Google Shape;153;p31"/>
          <p:cNvSpPr txBox="1"/>
          <p:nvPr>
            <p:ph idx="1" type="body"/>
          </p:nvPr>
        </p:nvSpPr>
        <p:spPr>
          <a:xfrm>
            <a:off x="407987" y="4589463"/>
            <a:ext cx="11376026" cy="1500187"/>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1000"/>
              </a:spcBef>
              <a:spcAft>
                <a:spcPts val="0"/>
              </a:spcAft>
              <a:buClr>
                <a:schemeClr val="accent2"/>
              </a:buClr>
              <a:buSzPts val="2400"/>
              <a:buNone/>
              <a:defRPr sz="2400">
                <a:solidFill>
                  <a:schemeClr val="accent2"/>
                </a:solidFill>
              </a:defRPr>
            </a:lvl1pPr>
            <a:lvl2pPr indent="-228600" lvl="1" marL="914400" algn="l">
              <a:lnSpc>
                <a:spcPct val="100000"/>
              </a:lnSpc>
              <a:spcBef>
                <a:spcPts val="500"/>
              </a:spcBef>
              <a:spcAft>
                <a:spcPts val="0"/>
              </a:spcAft>
              <a:buClr>
                <a:srgbClr val="888DBD"/>
              </a:buClr>
              <a:buSzPts val="2000"/>
              <a:buNone/>
              <a:defRPr sz="2000">
                <a:solidFill>
                  <a:srgbClr val="888DBD"/>
                </a:solidFill>
              </a:defRPr>
            </a:lvl2pPr>
            <a:lvl3pPr indent="-228600" lvl="2" marL="1371600" algn="l">
              <a:lnSpc>
                <a:spcPct val="100000"/>
              </a:lnSpc>
              <a:spcBef>
                <a:spcPts val="500"/>
              </a:spcBef>
              <a:spcAft>
                <a:spcPts val="0"/>
              </a:spcAft>
              <a:buClr>
                <a:srgbClr val="888DBD"/>
              </a:buClr>
              <a:buSzPts val="1800"/>
              <a:buNone/>
              <a:defRPr sz="1800">
                <a:solidFill>
                  <a:srgbClr val="888DBD"/>
                </a:solidFill>
              </a:defRPr>
            </a:lvl3pPr>
            <a:lvl4pPr indent="-228600" lvl="3" marL="1828800" algn="l">
              <a:lnSpc>
                <a:spcPct val="100000"/>
              </a:lnSpc>
              <a:spcBef>
                <a:spcPts val="500"/>
              </a:spcBef>
              <a:spcAft>
                <a:spcPts val="0"/>
              </a:spcAft>
              <a:buClr>
                <a:srgbClr val="888DBD"/>
              </a:buClr>
              <a:buSzPts val="1600"/>
              <a:buNone/>
              <a:defRPr sz="1600">
                <a:solidFill>
                  <a:srgbClr val="888DBD"/>
                </a:solidFill>
              </a:defRPr>
            </a:lvl4pPr>
            <a:lvl5pPr indent="-228600" lvl="4" marL="2286000" algn="l">
              <a:lnSpc>
                <a:spcPct val="90000"/>
              </a:lnSpc>
              <a:spcBef>
                <a:spcPts val="500"/>
              </a:spcBef>
              <a:spcAft>
                <a:spcPts val="0"/>
              </a:spcAft>
              <a:buClr>
                <a:srgbClr val="888DBD"/>
              </a:buClr>
              <a:buSzPts val="1600"/>
              <a:buNone/>
              <a:defRPr sz="1600">
                <a:solidFill>
                  <a:srgbClr val="888DBD"/>
                </a:solidFill>
              </a:defRPr>
            </a:lvl5pPr>
            <a:lvl6pPr indent="-228600" lvl="5" marL="2743200" algn="l">
              <a:lnSpc>
                <a:spcPct val="90000"/>
              </a:lnSpc>
              <a:spcBef>
                <a:spcPts val="500"/>
              </a:spcBef>
              <a:spcAft>
                <a:spcPts val="0"/>
              </a:spcAft>
              <a:buClr>
                <a:srgbClr val="888DBD"/>
              </a:buClr>
              <a:buSzPts val="1600"/>
              <a:buNone/>
              <a:defRPr sz="1600">
                <a:solidFill>
                  <a:srgbClr val="888DBD"/>
                </a:solidFill>
              </a:defRPr>
            </a:lvl6pPr>
            <a:lvl7pPr indent="-228600" lvl="6" marL="3200400" algn="l">
              <a:lnSpc>
                <a:spcPct val="90000"/>
              </a:lnSpc>
              <a:spcBef>
                <a:spcPts val="500"/>
              </a:spcBef>
              <a:spcAft>
                <a:spcPts val="0"/>
              </a:spcAft>
              <a:buClr>
                <a:srgbClr val="888DBD"/>
              </a:buClr>
              <a:buSzPts val="1600"/>
              <a:buNone/>
              <a:defRPr sz="1600">
                <a:solidFill>
                  <a:srgbClr val="888DBD"/>
                </a:solidFill>
              </a:defRPr>
            </a:lvl7pPr>
            <a:lvl8pPr indent="-228600" lvl="7" marL="3657600" algn="l">
              <a:lnSpc>
                <a:spcPct val="90000"/>
              </a:lnSpc>
              <a:spcBef>
                <a:spcPts val="500"/>
              </a:spcBef>
              <a:spcAft>
                <a:spcPts val="0"/>
              </a:spcAft>
              <a:buClr>
                <a:srgbClr val="888DBD"/>
              </a:buClr>
              <a:buSzPts val="1600"/>
              <a:buNone/>
              <a:defRPr sz="1600">
                <a:solidFill>
                  <a:srgbClr val="888DBD"/>
                </a:solidFill>
              </a:defRPr>
            </a:lvl8pPr>
            <a:lvl9pPr indent="-228600" lvl="8" marL="4114800" algn="l">
              <a:lnSpc>
                <a:spcPct val="90000"/>
              </a:lnSpc>
              <a:spcBef>
                <a:spcPts val="500"/>
              </a:spcBef>
              <a:spcAft>
                <a:spcPts val="0"/>
              </a:spcAft>
              <a:buClr>
                <a:srgbClr val="888DBD"/>
              </a:buClr>
              <a:buSzPts val="1600"/>
              <a:buNone/>
              <a:defRPr sz="1600">
                <a:solidFill>
                  <a:srgbClr val="888DBD"/>
                </a:solidFill>
              </a:defRPr>
            </a:lvl9pPr>
          </a:lstStyle>
          <a:p/>
        </p:txBody>
      </p:sp>
      <p:sp>
        <p:nvSpPr>
          <p:cNvPr id="154" name="Google Shape;154;p31"/>
          <p:cNvSpPr txBox="1"/>
          <p:nvPr>
            <p:ph idx="10" type="dt"/>
          </p:nvPr>
        </p:nvSpPr>
        <p:spPr>
          <a:xfrm>
            <a:off x="5240055" y="6424669"/>
            <a:ext cx="1773923" cy="365125"/>
          </a:xfrm>
          <a:prstGeom prst="rect">
            <a:avLst/>
          </a:prstGeom>
          <a:noFill/>
          <a:ln>
            <a:noFill/>
          </a:ln>
        </p:spPr>
        <p:txBody>
          <a:bodyPr anchorCtr="0" anchor="ctr" bIns="0" lIns="0" spcFirstLastPara="1" rIns="0" wrap="square" tIns="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5" name="Google Shape;155;p31"/>
          <p:cNvSpPr txBox="1"/>
          <p:nvPr>
            <p:ph idx="11" type="ftr"/>
          </p:nvPr>
        </p:nvSpPr>
        <p:spPr>
          <a:xfrm>
            <a:off x="1368056" y="6424669"/>
            <a:ext cx="3769336" cy="365125"/>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6" name="Google Shape;156;p31"/>
          <p:cNvSpPr txBox="1"/>
          <p:nvPr>
            <p:ph idx="12" type="sldNum"/>
          </p:nvPr>
        </p:nvSpPr>
        <p:spPr>
          <a:xfrm>
            <a:off x="7279299" y="6422750"/>
            <a:ext cx="619322" cy="365125"/>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 type="titleOnly">
  <p:cSld name="TITLE_ONLY">
    <p:spTree>
      <p:nvGrpSpPr>
        <p:cNvPr id="157" name="Shape 157"/>
        <p:cNvGrpSpPr/>
        <p:nvPr/>
      </p:nvGrpSpPr>
      <p:grpSpPr>
        <a:xfrm>
          <a:off x="0" y="0"/>
          <a:ext cx="0" cy="0"/>
          <a:chOff x="0" y="0"/>
          <a:chExt cx="0" cy="0"/>
        </a:xfrm>
      </p:grpSpPr>
      <p:sp>
        <p:nvSpPr>
          <p:cNvPr id="158" name="Google Shape;158;p32"/>
          <p:cNvSpPr txBox="1"/>
          <p:nvPr>
            <p:ph type="title"/>
          </p:nvPr>
        </p:nvSpPr>
        <p:spPr>
          <a:xfrm>
            <a:off x="407988" y="373593"/>
            <a:ext cx="11376025" cy="1065742"/>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9" name="Google Shape;159;p32"/>
          <p:cNvSpPr txBox="1"/>
          <p:nvPr>
            <p:ph idx="10" type="dt"/>
          </p:nvPr>
        </p:nvSpPr>
        <p:spPr>
          <a:xfrm>
            <a:off x="5240055" y="6424669"/>
            <a:ext cx="1773923" cy="365125"/>
          </a:xfrm>
          <a:prstGeom prst="rect">
            <a:avLst/>
          </a:prstGeom>
          <a:noFill/>
          <a:ln>
            <a:noFill/>
          </a:ln>
        </p:spPr>
        <p:txBody>
          <a:bodyPr anchorCtr="0" anchor="ctr" bIns="0" lIns="0" spcFirstLastPara="1" rIns="0" wrap="square" tIns="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60" name="Google Shape;160;p32"/>
          <p:cNvSpPr txBox="1"/>
          <p:nvPr>
            <p:ph idx="11" type="ftr"/>
          </p:nvPr>
        </p:nvSpPr>
        <p:spPr>
          <a:xfrm>
            <a:off x="1368056" y="6424669"/>
            <a:ext cx="3769336" cy="365125"/>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61" name="Google Shape;161;p32"/>
          <p:cNvSpPr txBox="1"/>
          <p:nvPr>
            <p:ph idx="12" type="sldNum"/>
          </p:nvPr>
        </p:nvSpPr>
        <p:spPr>
          <a:xfrm>
            <a:off x="7279299" y="6422750"/>
            <a:ext cx="619322" cy="365125"/>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Blank" type="blank">
  <p:cSld name="BLANK">
    <p:spTree>
      <p:nvGrpSpPr>
        <p:cNvPr id="28" name="Shape 28"/>
        <p:cNvGrpSpPr/>
        <p:nvPr/>
      </p:nvGrpSpPr>
      <p:grpSpPr>
        <a:xfrm>
          <a:off x="0" y="0"/>
          <a:ext cx="0" cy="0"/>
          <a:chOff x="0" y="0"/>
          <a:chExt cx="0" cy="0"/>
        </a:xfrm>
      </p:grpSpPr>
      <p:sp>
        <p:nvSpPr>
          <p:cNvPr id="29" name="Google Shape;29;p33"/>
          <p:cNvSpPr txBox="1"/>
          <p:nvPr>
            <p:ph idx="10" type="dt"/>
          </p:nvPr>
        </p:nvSpPr>
        <p:spPr>
          <a:xfrm>
            <a:off x="5240055" y="6424669"/>
            <a:ext cx="1773923" cy="365125"/>
          </a:xfrm>
          <a:prstGeom prst="rect">
            <a:avLst/>
          </a:prstGeom>
          <a:noFill/>
          <a:ln>
            <a:noFill/>
          </a:ln>
        </p:spPr>
        <p:txBody>
          <a:bodyPr anchorCtr="0" anchor="ctr" bIns="0" lIns="0" spcFirstLastPara="1" rIns="0" wrap="square" tIns="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0" name="Google Shape;30;p33"/>
          <p:cNvSpPr txBox="1"/>
          <p:nvPr>
            <p:ph idx="11" type="ftr"/>
          </p:nvPr>
        </p:nvSpPr>
        <p:spPr>
          <a:xfrm>
            <a:off x="1368056" y="6424669"/>
            <a:ext cx="3769336" cy="365125"/>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1" name="Google Shape;31;p33"/>
          <p:cNvSpPr txBox="1"/>
          <p:nvPr>
            <p:ph idx="12" type="sldNum"/>
          </p:nvPr>
        </p:nvSpPr>
        <p:spPr>
          <a:xfrm>
            <a:off x="7279299" y="6422750"/>
            <a:ext cx="619322" cy="365125"/>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ast slide" showMasterSp="0">
  <p:cSld name="Last slide">
    <p:spTree>
      <p:nvGrpSpPr>
        <p:cNvPr id="32" name="Shape 32"/>
        <p:cNvGrpSpPr/>
        <p:nvPr/>
      </p:nvGrpSpPr>
      <p:grpSpPr>
        <a:xfrm>
          <a:off x="0" y="0"/>
          <a:ext cx="0" cy="0"/>
          <a:chOff x="0" y="0"/>
          <a:chExt cx="0" cy="0"/>
        </a:xfrm>
      </p:grpSpPr>
      <p:sp>
        <p:nvSpPr>
          <p:cNvPr id="33" name="Google Shape;33;p34"/>
          <p:cNvSpPr txBox="1"/>
          <p:nvPr/>
        </p:nvSpPr>
        <p:spPr>
          <a:xfrm>
            <a:off x="407988" y="6196406"/>
            <a:ext cx="11376025" cy="369332"/>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chemeClr val="dk1"/>
                </a:solidFill>
                <a:latin typeface="Arial"/>
                <a:ea typeface="Arial"/>
                <a:cs typeface="Arial"/>
                <a:sym typeface="Arial"/>
              </a:rPr>
              <a:t>home.cern</a:t>
            </a:r>
            <a:endParaRPr b="0" i="0" sz="1800" u="none" cap="none" strike="noStrike">
              <a:solidFill>
                <a:schemeClr val="dk1"/>
              </a:solidFill>
              <a:latin typeface="Arial"/>
              <a:ea typeface="Arial"/>
              <a:cs typeface="Arial"/>
              <a:sym typeface="Arial"/>
            </a:endParaRPr>
          </a:p>
        </p:txBody>
      </p:sp>
      <p:pic>
        <p:nvPicPr>
          <p:cNvPr id="34" name="Google Shape;34;p34"/>
          <p:cNvPicPr preferRelativeResize="0"/>
          <p:nvPr/>
        </p:nvPicPr>
        <p:blipFill rotWithShape="1">
          <a:blip r:embed="rId2">
            <a:alphaModFix/>
          </a:blip>
          <a:srcRect b="0" l="0" r="0" t="0"/>
          <a:stretch/>
        </p:blipFill>
        <p:spPr>
          <a:xfrm>
            <a:off x="5558632" y="4869770"/>
            <a:ext cx="1074737" cy="1074737"/>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btitle and Comparison">
  <p:cSld name="Subtitle and Comparison">
    <p:spTree>
      <p:nvGrpSpPr>
        <p:cNvPr id="35" name="Shape 35"/>
        <p:cNvGrpSpPr/>
        <p:nvPr/>
      </p:nvGrpSpPr>
      <p:grpSpPr>
        <a:xfrm>
          <a:off x="0" y="0"/>
          <a:ext cx="0" cy="0"/>
          <a:chOff x="0" y="0"/>
          <a:chExt cx="0" cy="0"/>
        </a:xfrm>
      </p:grpSpPr>
      <p:sp>
        <p:nvSpPr>
          <p:cNvPr id="36" name="Google Shape;36;p15"/>
          <p:cNvSpPr txBox="1"/>
          <p:nvPr>
            <p:ph type="title"/>
          </p:nvPr>
        </p:nvSpPr>
        <p:spPr>
          <a:xfrm>
            <a:off x="407988" y="365125"/>
            <a:ext cx="11380812" cy="1084263"/>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7" name="Google Shape;37;p15"/>
          <p:cNvSpPr txBox="1"/>
          <p:nvPr>
            <p:ph idx="1" type="body"/>
          </p:nvPr>
        </p:nvSpPr>
        <p:spPr>
          <a:xfrm>
            <a:off x="407987" y="1592263"/>
            <a:ext cx="5616575" cy="668337"/>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1000"/>
              </a:spcBef>
              <a:spcAft>
                <a:spcPts val="0"/>
              </a:spcAft>
              <a:buClr>
                <a:schemeClr val="accent2"/>
              </a:buClr>
              <a:buSzPts val="2400"/>
              <a:buNone/>
              <a:defRPr b="1" sz="2400">
                <a:solidFill>
                  <a:schemeClr val="accent2"/>
                </a:solidFill>
              </a:defRPr>
            </a:lvl1pPr>
            <a:lvl2pPr indent="-228600" lvl="1" marL="914400" algn="l">
              <a:lnSpc>
                <a:spcPct val="100000"/>
              </a:lnSpc>
              <a:spcBef>
                <a:spcPts val="500"/>
              </a:spcBef>
              <a:spcAft>
                <a:spcPts val="0"/>
              </a:spcAft>
              <a:buClr>
                <a:srgbClr val="171717"/>
              </a:buClr>
              <a:buSzPts val="2000"/>
              <a:buNone/>
              <a:defRPr b="1" sz="2000"/>
            </a:lvl2pPr>
            <a:lvl3pPr indent="-228600" lvl="2" marL="1371600" algn="l">
              <a:lnSpc>
                <a:spcPct val="100000"/>
              </a:lnSpc>
              <a:spcBef>
                <a:spcPts val="500"/>
              </a:spcBef>
              <a:spcAft>
                <a:spcPts val="0"/>
              </a:spcAft>
              <a:buClr>
                <a:srgbClr val="171717"/>
              </a:buClr>
              <a:buSzPts val="1800"/>
              <a:buNone/>
              <a:defRPr b="1" sz="1800"/>
            </a:lvl3pPr>
            <a:lvl4pPr indent="-228600" lvl="3" marL="1828800" algn="l">
              <a:lnSpc>
                <a:spcPct val="100000"/>
              </a:lnSpc>
              <a:spcBef>
                <a:spcPts val="500"/>
              </a:spcBef>
              <a:spcAft>
                <a:spcPts val="0"/>
              </a:spcAft>
              <a:buClr>
                <a:srgbClr val="171717"/>
              </a:buClr>
              <a:buSzPts val="1600"/>
              <a:buNone/>
              <a:defRPr b="1" sz="1600"/>
            </a:lvl4pPr>
            <a:lvl5pPr indent="-228600" lvl="4" marL="2286000" algn="l">
              <a:lnSpc>
                <a:spcPct val="90000"/>
              </a:lnSpc>
              <a:spcBef>
                <a:spcPts val="500"/>
              </a:spcBef>
              <a:spcAft>
                <a:spcPts val="0"/>
              </a:spcAft>
              <a:buClr>
                <a:schemeClr val="accent6"/>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38" name="Google Shape;38;p15"/>
          <p:cNvSpPr txBox="1"/>
          <p:nvPr>
            <p:ph idx="2" type="body"/>
          </p:nvPr>
        </p:nvSpPr>
        <p:spPr>
          <a:xfrm>
            <a:off x="407987" y="2427287"/>
            <a:ext cx="5616575" cy="3762376"/>
          </a:xfrm>
          <a:prstGeom prst="rect">
            <a:avLst/>
          </a:prstGeom>
          <a:noFill/>
          <a:ln>
            <a:noFill/>
          </a:ln>
        </p:spPr>
        <p:txBody>
          <a:bodyPr anchorCtr="0" anchor="t" bIns="0" lIns="0" spcFirstLastPara="1" rIns="0" wrap="square" tIns="0">
            <a:normAutofit/>
          </a:bodyPr>
          <a:lstStyle>
            <a:lvl1pPr indent="-361950" lvl="0" marL="457200" algn="l">
              <a:lnSpc>
                <a:spcPct val="90000"/>
              </a:lnSpc>
              <a:spcBef>
                <a:spcPts val="1000"/>
              </a:spcBef>
              <a:spcAft>
                <a:spcPts val="0"/>
              </a:spcAft>
              <a:buClr>
                <a:srgbClr val="171717"/>
              </a:buClr>
              <a:buSzPts val="2100"/>
              <a:buFont typeface="Arial"/>
              <a:buChar char="•"/>
              <a:defRPr/>
            </a:lvl1pPr>
            <a:lvl2pPr indent="-342900" lvl="1" marL="914400" algn="l">
              <a:lnSpc>
                <a:spcPct val="100000"/>
              </a:lnSpc>
              <a:spcBef>
                <a:spcPts val="500"/>
              </a:spcBef>
              <a:spcAft>
                <a:spcPts val="0"/>
              </a:spcAft>
              <a:buClr>
                <a:srgbClr val="171717"/>
              </a:buClr>
              <a:buSzPts val="1800"/>
              <a:buChar char="•"/>
              <a:defRPr/>
            </a:lvl2pPr>
            <a:lvl3pPr indent="-342900" lvl="2" marL="1371600" algn="l">
              <a:lnSpc>
                <a:spcPct val="100000"/>
              </a:lnSpc>
              <a:spcBef>
                <a:spcPts val="500"/>
              </a:spcBef>
              <a:spcAft>
                <a:spcPts val="0"/>
              </a:spcAft>
              <a:buClr>
                <a:srgbClr val="171717"/>
              </a:buClr>
              <a:buSzPts val="1800"/>
              <a:buChar char="•"/>
              <a:defRPr/>
            </a:lvl3pPr>
            <a:lvl4pPr indent="-342900" lvl="3" marL="1828800" algn="l">
              <a:lnSpc>
                <a:spcPct val="100000"/>
              </a:lnSpc>
              <a:spcBef>
                <a:spcPts val="500"/>
              </a:spcBef>
              <a:spcAft>
                <a:spcPts val="0"/>
              </a:spcAft>
              <a:buClr>
                <a:srgbClr val="171717"/>
              </a:buClr>
              <a:buSzPts val="1800"/>
              <a:buChar char="•"/>
              <a:defRPr/>
            </a:lvl4pPr>
            <a:lvl5pPr indent="-342900" lvl="4" marL="2286000" algn="l">
              <a:lnSpc>
                <a:spcPct val="90000"/>
              </a:lnSpc>
              <a:spcBef>
                <a:spcPts val="50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9" name="Google Shape;39;p15"/>
          <p:cNvSpPr txBox="1"/>
          <p:nvPr>
            <p:ph idx="3" type="body"/>
          </p:nvPr>
        </p:nvSpPr>
        <p:spPr>
          <a:xfrm>
            <a:off x="6172200" y="1604966"/>
            <a:ext cx="5616600" cy="655634"/>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1000"/>
              </a:spcBef>
              <a:spcAft>
                <a:spcPts val="0"/>
              </a:spcAft>
              <a:buClr>
                <a:schemeClr val="accent2"/>
              </a:buClr>
              <a:buSzPts val="2400"/>
              <a:buNone/>
              <a:defRPr b="1" sz="2400">
                <a:solidFill>
                  <a:schemeClr val="accent2"/>
                </a:solidFill>
              </a:defRPr>
            </a:lvl1pPr>
            <a:lvl2pPr indent="-228600" lvl="1" marL="914400" algn="l">
              <a:lnSpc>
                <a:spcPct val="100000"/>
              </a:lnSpc>
              <a:spcBef>
                <a:spcPts val="500"/>
              </a:spcBef>
              <a:spcAft>
                <a:spcPts val="0"/>
              </a:spcAft>
              <a:buClr>
                <a:srgbClr val="171717"/>
              </a:buClr>
              <a:buSzPts val="2000"/>
              <a:buNone/>
              <a:defRPr b="1" sz="2000"/>
            </a:lvl2pPr>
            <a:lvl3pPr indent="-228600" lvl="2" marL="1371600" algn="l">
              <a:lnSpc>
                <a:spcPct val="100000"/>
              </a:lnSpc>
              <a:spcBef>
                <a:spcPts val="500"/>
              </a:spcBef>
              <a:spcAft>
                <a:spcPts val="0"/>
              </a:spcAft>
              <a:buClr>
                <a:srgbClr val="171717"/>
              </a:buClr>
              <a:buSzPts val="1800"/>
              <a:buNone/>
              <a:defRPr b="1" sz="1800"/>
            </a:lvl3pPr>
            <a:lvl4pPr indent="-228600" lvl="3" marL="1828800" algn="l">
              <a:lnSpc>
                <a:spcPct val="100000"/>
              </a:lnSpc>
              <a:spcBef>
                <a:spcPts val="500"/>
              </a:spcBef>
              <a:spcAft>
                <a:spcPts val="0"/>
              </a:spcAft>
              <a:buClr>
                <a:srgbClr val="171717"/>
              </a:buClr>
              <a:buSzPts val="1600"/>
              <a:buNone/>
              <a:defRPr b="1" sz="1600"/>
            </a:lvl4pPr>
            <a:lvl5pPr indent="-228600" lvl="4" marL="2286000" algn="l">
              <a:lnSpc>
                <a:spcPct val="90000"/>
              </a:lnSpc>
              <a:spcBef>
                <a:spcPts val="500"/>
              </a:spcBef>
              <a:spcAft>
                <a:spcPts val="0"/>
              </a:spcAft>
              <a:buClr>
                <a:schemeClr val="accent6"/>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0" name="Google Shape;40;p15"/>
          <p:cNvSpPr txBox="1"/>
          <p:nvPr>
            <p:ph idx="4" type="body"/>
          </p:nvPr>
        </p:nvSpPr>
        <p:spPr>
          <a:xfrm>
            <a:off x="6172200" y="2427287"/>
            <a:ext cx="5611813" cy="3762376"/>
          </a:xfrm>
          <a:prstGeom prst="rect">
            <a:avLst/>
          </a:prstGeom>
          <a:noFill/>
          <a:ln>
            <a:noFill/>
          </a:ln>
        </p:spPr>
        <p:txBody>
          <a:bodyPr anchorCtr="0" anchor="t" bIns="0" lIns="0" spcFirstLastPara="1" rIns="0" wrap="square" tIns="0">
            <a:normAutofit/>
          </a:bodyPr>
          <a:lstStyle>
            <a:lvl1pPr indent="-361950" lvl="0" marL="457200" algn="l">
              <a:lnSpc>
                <a:spcPct val="90000"/>
              </a:lnSpc>
              <a:spcBef>
                <a:spcPts val="1000"/>
              </a:spcBef>
              <a:spcAft>
                <a:spcPts val="0"/>
              </a:spcAft>
              <a:buClr>
                <a:srgbClr val="171717"/>
              </a:buClr>
              <a:buSzPts val="2100"/>
              <a:buFont typeface="Arial"/>
              <a:buChar char="•"/>
              <a:defRPr/>
            </a:lvl1pPr>
            <a:lvl2pPr indent="-342900" lvl="1" marL="914400" algn="l">
              <a:lnSpc>
                <a:spcPct val="100000"/>
              </a:lnSpc>
              <a:spcBef>
                <a:spcPts val="500"/>
              </a:spcBef>
              <a:spcAft>
                <a:spcPts val="0"/>
              </a:spcAft>
              <a:buClr>
                <a:srgbClr val="171717"/>
              </a:buClr>
              <a:buSzPts val="1800"/>
              <a:buChar char="•"/>
              <a:defRPr/>
            </a:lvl2pPr>
            <a:lvl3pPr indent="-342900" lvl="2" marL="1371600" algn="l">
              <a:lnSpc>
                <a:spcPct val="100000"/>
              </a:lnSpc>
              <a:spcBef>
                <a:spcPts val="500"/>
              </a:spcBef>
              <a:spcAft>
                <a:spcPts val="0"/>
              </a:spcAft>
              <a:buClr>
                <a:srgbClr val="171717"/>
              </a:buClr>
              <a:buSzPts val="1800"/>
              <a:buChar char="•"/>
              <a:defRPr/>
            </a:lvl3pPr>
            <a:lvl4pPr indent="-342900" lvl="3" marL="1828800" algn="l">
              <a:lnSpc>
                <a:spcPct val="100000"/>
              </a:lnSpc>
              <a:spcBef>
                <a:spcPts val="500"/>
              </a:spcBef>
              <a:spcAft>
                <a:spcPts val="0"/>
              </a:spcAft>
              <a:buClr>
                <a:srgbClr val="171717"/>
              </a:buClr>
              <a:buSzPts val="1800"/>
              <a:buChar char="•"/>
              <a:defRPr/>
            </a:lvl4pPr>
            <a:lvl5pPr indent="-342900" lvl="4" marL="2286000" algn="l">
              <a:lnSpc>
                <a:spcPct val="90000"/>
              </a:lnSpc>
              <a:spcBef>
                <a:spcPts val="50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1" name="Google Shape;41;p15"/>
          <p:cNvSpPr txBox="1"/>
          <p:nvPr>
            <p:ph idx="10" type="dt"/>
          </p:nvPr>
        </p:nvSpPr>
        <p:spPr>
          <a:xfrm>
            <a:off x="5240055" y="6424669"/>
            <a:ext cx="1773923" cy="365125"/>
          </a:xfrm>
          <a:prstGeom prst="rect">
            <a:avLst/>
          </a:prstGeom>
          <a:noFill/>
          <a:ln>
            <a:noFill/>
          </a:ln>
        </p:spPr>
        <p:txBody>
          <a:bodyPr anchorCtr="0" anchor="ctr" bIns="0" lIns="0" spcFirstLastPara="1" rIns="0" wrap="square" tIns="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2" name="Google Shape;42;p15"/>
          <p:cNvSpPr txBox="1"/>
          <p:nvPr>
            <p:ph idx="11" type="ftr"/>
          </p:nvPr>
        </p:nvSpPr>
        <p:spPr>
          <a:xfrm>
            <a:off x="1368056" y="6424669"/>
            <a:ext cx="3769336" cy="365125"/>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3" name="Google Shape;43;p15"/>
          <p:cNvSpPr txBox="1"/>
          <p:nvPr>
            <p:ph idx="12" type="sldNum"/>
          </p:nvPr>
        </p:nvSpPr>
        <p:spPr>
          <a:xfrm>
            <a:off x="7279299" y="6422750"/>
            <a:ext cx="619322" cy="365125"/>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extLst>
    <p:ext uri="{DCECCB84-F9BA-43D5-87BE-67443E8EF086}">
      <p15:sldGuideLst>
        <p15:guide id="1" orient="horz" pos="1434">
          <p15:clr>
            <a:srgbClr val="FBAE40"/>
          </p15:clr>
        </p15:guide>
        <p15:guide id="2" orient="horz" pos="1525">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 Contents">
  <p:cSld name="2 Contents">
    <p:spTree>
      <p:nvGrpSpPr>
        <p:cNvPr id="44" name="Shape 44"/>
        <p:cNvGrpSpPr/>
        <p:nvPr/>
      </p:nvGrpSpPr>
      <p:grpSpPr>
        <a:xfrm>
          <a:off x="0" y="0"/>
          <a:ext cx="0" cy="0"/>
          <a:chOff x="0" y="0"/>
          <a:chExt cx="0" cy="0"/>
        </a:xfrm>
      </p:grpSpPr>
      <p:sp>
        <p:nvSpPr>
          <p:cNvPr id="45" name="Google Shape;45;p17"/>
          <p:cNvSpPr txBox="1"/>
          <p:nvPr>
            <p:ph type="title"/>
          </p:nvPr>
        </p:nvSpPr>
        <p:spPr>
          <a:xfrm>
            <a:off x="407988" y="373593"/>
            <a:ext cx="11376025" cy="1065742"/>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6" name="Google Shape;46;p17"/>
          <p:cNvSpPr txBox="1"/>
          <p:nvPr>
            <p:ph idx="1" type="body"/>
          </p:nvPr>
        </p:nvSpPr>
        <p:spPr>
          <a:xfrm>
            <a:off x="407987" y="1592264"/>
            <a:ext cx="5616575" cy="4608512"/>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1000"/>
              </a:spcBef>
              <a:spcAft>
                <a:spcPts val="0"/>
              </a:spcAft>
              <a:buClr>
                <a:srgbClr val="171717"/>
              </a:buClr>
              <a:buSzPts val="1800"/>
              <a:buNone/>
              <a:defRPr/>
            </a:lvl1pPr>
            <a:lvl2pPr indent="-342900" lvl="1" marL="914400" algn="l">
              <a:lnSpc>
                <a:spcPct val="100000"/>
              </a:lnSpc>
              <a:spcBef>
                <a:spcPts val="500"/>
              </a:spcBef>
              <a:spcAft>
                <a:spcPts val="0"/>
              </a:spcAft>
              <a:buClr>
                <a:srgbClr val="171717"/>
              </a:buClr>
              <a:buSzPts val="1800"/>
              <a:buChar char="•"/>
              <a:defRPr/>
            </a:lvl2pPr>
            <a:lvl3pPr indent="-342900" lvl="2" marL="1371600" algn="l">
              <a:lnSpc>
                <a:spcPct val="100000"/>
              </a:lnSpc>
              <a:spcBef>
                <a:spcPts val="500"/>
              </a:spcBef>
              <a:spcAft>
                <a:spcPts val="0"/>
              </a:spcAft>
              <a:buClr>
                <a:srgbClr val="171717"/>
              </a:buClr>
              <a:buSzPts val="1800"/>
              <a:buChar char="•"/>
              <a:defRPr/>
            </a:lvl3pPr>
            <a:lvl4pPr indent="-342900" lvl="3" marL="1828800" algn="l">
              <a:lnSpc>
                <a:spcPct val="100000"/>
              </a:lnSpc>
              <a:spcBef>
                <a:spcPts val="500"/>
              </a:spcBef>
              <a:spcAft>
                <a:spcPts val="0"/>
              </a:spcAft>
              <a:buClr>
                <a:srgbClr val="171717"/>
              </a:buClr>
              <a:buSzPts val="1800"/>
              <a:buChar char="•"/>
              <a:defRPr/>
            </a:lvl4pPr>
            <a:lvl5pPr indent="-342900" lvl="4" marL="2286000" algn="l">
              <a:lnSpc>
                <a:spcPct val="90000"/>
              </a:lnSpc>
              <a:spcBef>
                <a:spcPts val="50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7" name="Google Shape;47;p17"/>
          <p:cNvSpPr txBox="1"/>
          <p:nvPr>
            <p:ph idx="2" type="body"/>
          </p:nvPr>
        </p:nvSpPr>
        <p:spPr>
          <a:xfrm>
            <a:off x="6172199" y="1592264"/>
            <a:ext cx="5611813" cy="4608511"/>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1000"/>
              </a:spcBef>
              <a:spcAft>
                <a:spcPts val="0"/>
              </a:spcAft>
              <a:buClr>
                <a:srgbClr val="171717"/>
              </a:buClr>
              <a:buSzPts val="1800"/>
              <a:buNone/>
              <a:defRPr/>
            </a:lvl1pPr>
            <a:lvl2pPr indent="-342900" lvl="1" marL="914400" algn="l">
              <a:lnSpc>
                <a:spcPct val="100000"/>
              </a:lnSpc>
              <a:spcBef>
                <a:spcPts val="500"/>
              </a:spcBef>
              <a:spcAft>
                <a:spcPts val="0"/>
              </a:spcAft>
              <a:buClr>
                <a:srgbClr val="171717"/>
              </a:buClr>
              <a:buSzPts val="1800"/>
              <a:buChar char="•"/>
              <a:defRPr/>
            </a:lvl2pPr>
            <a:lvl3pPr indent="-342900" lvl="2" marL="1371600" algn="l">
              <a:lnSpc>
                <a:spcPct val="100000"/>
              </a:lnSpc>
              <a:spcBef>
                <a:spcPts val="500"/>
              </a:spcBef>
              <a:spcAft>
                <a:spcPts val="0"/>
              </a:spcAft>
              <a:buClr>
                <a:srgbClr val="171717"/>
              </a:buClr>
              <a:buSzPts val="1800"/>
              <a:buChar char="•"/>
              <a:defRPr/>
            </a:lvl3pPr>
            <a:lvl4pPr indent="-342900" lvl="3" marL="1828800" algn="l">
              <a:lnSpc>
                <a:spcPct val="100000"/>
              </a:lnSpc>
              <a:spcBef>
                <a:spcPts val="500"/>
              </a:spcBef>
              <a:spcAft>
                <a:spcPts val="0"/>
              </a:spcAft>
              <a:buClr>
                <a:srgbClr val="171717"/>
              </a:buClr>
              <a:buSzPts val="1800"/>
              <a:buChar char="•"/>
              <a:defRPr/>
            </a:lvl4pPr>
            <a:lvl5pPr indent="-342900" lvl="4" marL="2286000" algn="l">
              <a:lnSpc>
                <a:spcPct val="90000"/>
              </a:lnSpc>
              <a:spcBef>
                <a:spcPts val="50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8" name="Google Shape;48;p17"/>
          <p:cNvSpPr txBox="1"/>
          <p:nvPr>
            <p:ph idx="10" type="dt"/>
          </p:nvPr>
        </p:nvSpPr>
        <p:spPr>
          <a:xfrm>
            <a:off x="5240055" y="6424669"/>
            <a:ext cx="1773923" cy="365125"/>
          </a:xfrm>
          <a:prstGeom prst="rect">
            <a:avLst/>
          </a:prstGeom>
          <a:noFill/>
          <a:ln>
            <a:noFill/>
          </a:ln>
        </p:spPr>
        <p:txBody>
          <a:bodyPr anchorCtr="0" anchor="ctr" bIns="0" lIns="0" spcFirstLastPara="1" rIns="0" wrap="square" tIns="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9" name="Google Shape;49;p17"/>
          <p:cNvSpPr txBox="1"/>
          <p:nvPr>
            <p:ph idx="11" type="ftr"/>
          </p:nvPr>
        </p:nvSpPr>
        <p:spPr>
          <a:xfrm>
            <a:off x="1368056" y="6424669"/>
            <a:ext cx="3769336" cy="365125"/>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0" name="Google Shape;50;p17"/>
          <p:cNvSpPr txBox="1"/>
          <p:nvPr>
            <p:ph idx="12" type="sldNum"/>
          </p:nvPr>
        </p:nvSpPr>
        <p:spPr>
          <a:xfrm>
            <a:off x="7279299" y="6422750"/>
            <a:ext cx="619322" cy="365125"/>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Picture">
  <p:cSld name="Big Picture">
    <p:spTree>
      <p:nvGrpSpPr>
        <p:cNvPr id="51" name="Shape 51"/>
        <p:cNvGrpSpPr/>
        <p:nvPr/>
      </p:nvGrpSpPr>
      <p:grpSpPr>
        <a:xfrm>
          <a:off x="0" y="0"/>
          <a:ext cx="0" cy="0"/>
          <a:chOff x="0" y="0"/>
          <a:chExt cx="0" cy="0"/>
        </a:xfrm>
      </p:grpSpPr>
      <p:sp>
        <p:nvSpPr>
          <p:cNvPr id="52" name="Google Shape;52;p18"/>
          <p:cNvSpPr txBox="1"/>
          <p:nvPr>
            <p:ph type="title"/>
          </p:nvPr>
        </p:nvSpPr>
        <p:spPr>
          <a:xfrm>
            <a:off x="407988" y="373593"/>
            <a:ext cx="11376025" cy="1065742"/>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3" name="Google Shape;53;p18"/>
          <p:cNvSpPr txBox="1"/>
          <p:nvPr>
            <p:ph idx="10" type="dt"/>
          </p:nvPr>
        </p:nvSpPr>
        <p:spPr>
          <a:xfrm>
            <a:off x="5240055" y="6424669"/>
            <a:ext cx="1773923" cy="365125"/>
          </a:xfrm>
          <a:prstGeom prst="rect">
            <a:avLst/>
          </a:prstGeom>
          <a:noFill/>
          <a:ln>
            <a:noFill/>
          </a:ln>
        </p:spPr>
        <p:txBody>
          <a:bodyPr anchorCtr="0" anchor="ctr" bIns="0" lIns="0" spcFirstLastPara="1" rIns="0" wrap="square" tIns="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4" name="Google Shape;54;p18"/>
          <p:cNvSpPr txBox="1"/>
          <p:nvPr>
            <p:ph idx="11" type="ftr"/>
          </p:nvPr>
        </p:nvSpPr>
        <p:spPr>
          <a:xfrm>
            <a:off x="1368056" y="6424669"/>
            <a:ext cx="3769336" cy="365125"/>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5" name="Google Shape;55;p18"/>
          <p:cNvSpPr txBox="1"/>
          <p:nvPr>
            <p:ph idx="12" type="sldNum"/>
          </p:nvPr>
        </p:nvSpPr>
        <p:spPr>
          <a:xfrm>
            <a:off x="7279299" y="6422750"/>
            <a:ext cx="619322" cy="365125"/>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
        <p:nvSpPr>
          <p:cNvPr id="56" name="Google Shape;56;p18"/>
          <p:cNvSpPr/>
          <p:nvPr>
            <p:ph idx="2" type="pic"/>
          </p:nvPr>
        </p:nvSpPr>
        <p:spPr>
          <a:xfrm>
            <a:off x="407988" y="1439863"/>
            <a:ext cx="11376025" cy="4760912"/>
          </a:xfrm>
          <a:prstGeom prst="rect">
            <a:avLst/>
          </a:prstGeom>
          <a:solidFill>
            <a:schemeClr val="lt1"/>
          </a:solidFill>
          <a:ln>
            <a:noFill/>
          </a:ln>
        </p:spPr>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ull page Picture">
  <p:cSld name="Full page Picture">
    <p:spTree>
      <p:nvGrpSpPr>
        <p:cNvPr id="57" name="Shape 57"/>
        <p:cNvGrpSpPr/>
        <p:nvPr/>
      </p:nvGrpSpPr>
      <p:grpSpPr>
        <a:xfrm>
          <a:off x="0" y="0"/>
          <a:ext cx="0" cy="0"/>
          <a:chOff x="0" y="0"/>
          <a:chExt cx="0" cy="0"/>
        </a:xfrm>
      </p:grpSpPr>
      <p:sp>
        <p:nvSpPr>
          <p:cNvPr id="58" name="Google Shape;58;p19"/>
          <p:cNvSpPr/>
          <p:nvPr>
            <p:ph idx="2" type="pic"/>
          </p:nvPr>
        </p:nvSpPr>
        <p:spPr>
          <a:xfrm>
            <a:off x="0" y="-5266"/>
            <a:ext cx="12192000" cy="6351588"/>
          </a:xfrm>
          <a:prstGeom prst="rect">
            <a:avLst/>
          </a:prstGeom>
          <a:solidFill>
            <a:schemeClr val="lt1"/>
          </a:solidFill>
          <a:ln>
            <a:noFill/>
          </a:ln>
        </p:spPr>
      </p:sp>
      <p:sp>
        <p:nvSpPr>
          <p:cNvPr id="59" name="Google Shape;59;p19"/>
          <p:cNvSpPr txBox="1"/>
          <p:nvPr>
            <p:ph idx="1" type="body"/>
          </p:nvPr>
        </p:nvSpPr>
        <p:spPr>
          <a:xfrm>
            <a:off x="8075612" y="-49017"/>
            <a:ext cx="4116387" cy="6400199"/>
          </a:xfrm>
          <a:prstGeom prst="rect">
            <a:avLst/>
          </a:prstGeom>
          <a:solidFill>
            <a:schemeClr val="dk1">
              <a:alpha val="80000"/>
            </a:schemeClr>
          </a:solidFill>
          <a:ln>
            <a:noFill/>
          </a:ln>
        </p:spPr>
        <p:txBody>
          <a:bodyPr anchorCtr="0" anchor="t" bIns="180000" lIns="180000" spcFirstLastPara="1" rIns="180000" wrap="square" tIns="180000">
            <a:normAutofit/>
          </a:bodyPr>
          <a:lstStyle>
            <a:lvl1pPr indent="-228600" lvl="0" marL="457200" algn="l">
              <a:lnSpc>
                <a:spcPct val="90000"/>
              </a:lnSpc>
              <a:spcBef>
                <a:spcPts val="1000"/>
              </a:spcBef>
              <a:spcAft>
                <a:spcPts val="0"/>
              </a:spcAft>
              <a:buClr>
                <a:schemeClr val="lt1"/>
              </a:buClr>
              <a:buSzPts val="2800"/>
              <a:buNone/>
              <a:defRPr sz="2800">
                <a:solidFill>
                  <a:schemeClr val="lt1"/>
                </a:solidFill>
              </a:defRPr>
            </a:lvl1pPr>
            <a:lvl2pPr indent="-361950" lvl="1" marL="914400" algn="l">
              <a:lnSpc>
                <a:spcPct val="100000"/>
              </a:lnSpc>
              <a:spcBef>
                <a:spcPts val="500"/>
              </a:spcBef>
              <a:spcAft>
                <a:spcPts val="0"/>
              </a:spcAft>
              <a:buClr>
                <a:schemeClr val="lt1"/>
              </a:buClr>
              <a:buSzPts val="2100"/>
              <a:buFont typeface="Arial"/>
              <a:buChar char="•"/>
              <a:defRPr sz="2100">
                <a:solidFill>
                  <a:schemeClr val="lt1"/>
                </a:solidFill>
              </a:defRPr>
            </a:lvl2pPr>
            <a:lvl3pPr indent="-342900" lvl="2" marL="1371600" algn="l">
              <a:lnSpc>
                <a:spcPct val="100000"/>
              </a:lnSpc>
              <a:spcBef>
                <a:spcPts val="500"/>
              </a:spcBef>
              <a:spcAft>
                <a:spcPts val="0"/>
              </a:spcAft>
              <a:buClr>
                <a:schemeClr val="lt1"/>
              </a:buClr>
              <a:buSzPts val="1800"/>
              <a:buFont typeface="Arial"/>
              <a:buChar char="•"/>
              <a:defRPr sz="1800">
                <a:solidFill>
                  <a:schemeClr val="lt1"/>
                </a:solidFill>
              </a:defRPr>
            </a:lvl3pPr>
            <a:lvl4pPr indent="-330200" lvl="3" marL="1828800" algn="l">
              <a:lnSpc>
                <a:spcPct val="100000"/>
              </a:lnSpc>
              <a:spcBef>
                <a:spcPts val="500"/>
              </a:spcBef>
              <a:spcAft>
                <a:spcPts val="0"/>
              </a:spcAft>
              <a:buClr>
                <a:schemeClr val="lt1"/>
              </a:buClr>
              <a:buSzPts val="1600"/>
              <a:buFont typeface="Arial"/>
              <a:buChar char="•"/>
              <a:defRPr>
                <a:solidFill>
                  <a:schemeClr val="lt1"/>
                </a:solidFill>
              </a:defRPr>
            </a:lvl4pPr>
            <a:lvl5pPr indent="-330200" lvl="4" marL="2286000" algn="l">
              <a:lnSpc>
                <a:spcPct val="90000"/>
              </a:lnSpc>
              <a:spcBef>
                <a:spcPts val="500"/>
              </a:spcBef>
              <a:spcAft>
                <a:spcPts val="0"/>
              </a:spcAft>
              <a:buClr>
                <a:srgbClr val="171717"/>
              </a:buClr>
              <a:buSzPts val="1600"/>
              <a:buFont typeface="Arial"/>
              <a:buChar char="•"/>
              <a:defRPr>
                <a:solidFill>
                  <a:srgbClr val="171717"/>
                </a:solidFill>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0" name="Google Shape;60;p19"/>
          <p:cNvSpPr txBox="1"/>
          <p:nvPr>
            <p:ph idx="10" type="dt"/>
          </p:nvPr>
        </p:nvSpPr>
        <p:spPr>
          <a:xfrm>
            <a:off x="5240055" y="6424669"/>
            <a:ext cx="1773923" cy="365125"/>
          </a:xfrm>
          <a:prstGeom prst="rect">
            <a:avLst/>
          </a:prstGeom>
          <a:noFill/>
          <a:ln>
            <a:noFill/>
          </a:ln>
        </p:spPr>
        <p:txBody>
          <a:bodyPr anchorCtr="0" anchor="ctr" bIns="0" lIns="0" spcFirstLastPara="1" rIns="0" wrap="square" tIns="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1" name="Google Shape;61;p19"/>
          <p:cNvSpPr txBox="1"/>
          <p:nvPr>
            <p:ph idx="11" type="ftr"/>
          </p:nvPr>
        </p:nvSpPr>
        <p:spPr>
          <a:xfrm>
            <a:off x="1368056" y="6424669"/>
            <a:ext cx="3769336" cy="365125"/>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2" name="Google Shape;62;p19"/>
          <p:cNvSpPr txBox="1"/>
          <p:nvPr>
            <p:ph idx="12" type="sldNum"/>
          </p:nvPr>
        </p:nvSpPr>
        <p:spPr>
          <a:xfrm>
            <a:off x="7279299" y="6422750"/>
            <a:ext cx="619322" cy="365125"/>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and Picture">
  <p:cSld name="Text and Picture">
    <p:spTree>
      <p:nvGrpSpPr>
        <p:cNvPr id="63" name="Shape 63"/>
        <p:cNvGrpSpPr/>
        <p:nvPr/>
      </p:nvGrpSpPr>
      <p:grpSpPr>
        <a:xfrm>
          <a:off x="0" y="0"/>
          <a:ext cx="0" cy="0"/>
          <a:chOff x="0" y="0"/>
          <a:chExt cx="0" cy="0"/>
        </a:xfrm>
      </p:grpSpPr>
      <p:sp>
        <p:nvSpPr>
          <p:cNvPr id="64" name="Google Shape;64;p20"/>
          <p:cNvSpPr txBox="1"/>
          <p:nvPr>
            <p:ph type="title"/>
          </p:nvPr>
        </p:nvSpPr>
        <p:spPr>
          <a:xfrm>
            <a:off x="407989" y="373593"/>
            <a:ext cx="5616574" cy="1065742"/>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5" name="Google Shape;65;p20"/>
          <p:cNvSpPr txBox="1"/>
          <p:nvPr>
            <p:ph idx="1" type="body"/>
          </p:nvPr>
        </p:nvSpPr>
        <p:spPr>
          <a:xfrm>
            <a:off x="407987" y="1598658"/>
            <a:ext cx="5616575" cy="4608512"/>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1000"/>
              </a:spcBef>
              <a:spcAft>
                <a:spcPts val="0"/>
              </a:spcAft>
              <a:buClr>
                <a:srgbClr val="171717"/>
              </a:buClr>
              <a:buSzPts val="2100"/>
              <a:buNone/>
              <a:defRPr>
                <a:solidFill>
                  <a:srgbClr val="171717"/>
                </a:solidFill>
              </a:defRPr>
            </a:lvl1pPr>
            <a:lvl2pPr indent="-342900" lvl="1" marL="914400" algn="l">
              <a:lnSpc>
                <a:spcPct val="100000"/>
              </a:lnSpc>
              <a:spcBef>
                <a:spcPts val="500"/>
              </a:spcBef>
              <a:spcAft>
                <a:spcPts val="0"/>
              </a:spcAft>
              <a:buClr>
                <a:srgbClr val="171717"/>
              </a:buClr>
              <a:buSzPts val="1800"/>
              <a:buChar char="•"/>
              <a:defRPr/>
            </a:lvl2pPr>
            <a:lvl3pPr indent="-342900" lvl="2" marL="1371600" algn="l">
              <a:lnSpc>
                <a:spcPct val="100000"/>
              </a:lnSpc>
              <a:spcBef>
                <a:spcPts val="500"/>
              </a:spcBef>
              <a:spcAft>
                <a:spcPts val="0"/>
              </a:spcAft>
              <a:buClr>
                <a:srgbClr val="171717"/>
              </a:buClr>
              <a:buSzPts val="1800"/>
              <a:buChar char="•"/>
              <a:defRPr/>
            </a:lvl3pPr>
            <a:lvl4pPr indent="-342900" lvl="3" marL="1828800" algn="l">
              <a:lnSpc>
                <a:spcPct val="100000"/>
              </a:lnSpc>
              <a:spcBef>
                <a:spcPts val="500"/>
              </a:spcBef>
              <a:spcAft>
                <a:spcPts val="0"/>
              </a:spcAft>
              <a:buClr>
                <a:srgbClr val="171717"/>
              </a:buClr>
              <a:buSzPts val="1800"/>
              <a:buChar char="•"/>
              <a:defRPr/>
            </a:lvl4pPr>
            <a:lvl5pPr indent="-342900" lvl="4" marL="2286000" algn="l">
              <a:lnSpc>
                <a:spcPct val="90000"/>
              </a:lnSpc>
              <a:spcBef>
                <a:spcPts val="50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6" name="Google Shape;66;p20"/>
          <p:cNvSpPr/>
          <p:nvPr>
            <p:ph idx="2" type="pic"/>
          </p:nvPr>
        </p:nvSpPr>
        <p:spPr>
          <a:xfrm>
            <a:off x="6167438" y="-28352"/>
            <a:ext cx="6024562" cy="6365358"/>
          </a:xfrm>
          <a:prstGeom prst="rect">
            <a:avLst/>
          </a:prstGeom>
          <a:solidFill>
            <a:schemeClr val="lt1"/>
          </a:solidFill>
          <a:ln>
            <a:noFill/>
          </a:ln>
        </p:spPr>
      </p:sp>
      <p:sp>
        <p:nvSpPr>
          <p:cNvPr id="67" name="Google Shape;67;p20"/>
          <p:cNvSpPr txBox="1"/>
          <p:nvPr>
            <p:ph idx="10" type="dt"/>
          </p:nvPr>
        </p:nvSpPr>
        <p:spPr>
          <a:xfrm>
            <a:off x="5240055" y="6424669"/>
            <a:ext cx="1773923" cy="365125"/>
          </a:xfrm>
          <a:prstGeom prst="rect">
            <a:avLst/>
          </a:prstGeom>
          <a:noFill/>
          <a:ln>
            <a:noFill/>
          </a:ln>
        </p:spPr>
        <p:txBody>
          <a:bodyPr anchorCtr="0" anchor="ctr" bIns="0" lIns="0" spcFirstLastPara="1" rIns="0" wrap="square" tIns="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8" name="Google Shape;68;p20"/>
          <p:cNvSpPr txBox="1"/>
          <p:nvPr>
            <p:ph idx="11" type="ftr"/>
          </p:nvPr>
        </p:nvSpPr>
        <p:spPr>
          <a:xfrm>
            <a:off x="1368056" y="6424669"/>
            <a:ext cx="3769336" cy="365125"/>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9" name="Google Shape;69;p20"/>
          <p:cNvSpPr txBox="1"/>
          <p:nvPr>
            <p:ph idx="12" type="sldNum"/>
          </p:nvPr>
        </p:nvSpPr>
        <p:spPr>
          <a:xfrm>
            <a:off x="7279299" y="6422750"/>
            <a:ext cx="619322" cy="365125"/>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18.xml"/><Relationship Id="rId11" Type="http://schemas.openxmlformats.org/officeDocument/2006/relationships/slideLayout" Target="../slideLayouts/slideLayout9.xml"/><Relationship Id="rId22" Type="http://schemas.openxmlformats.org/officeDocument/2006/relationships/slideLayout" Target="../slideLayouts/slideLayout20.xml"/><Relationship Id="rId10" Type="http://schemas.openxmlformats.org/officeDocument/2006/relationships/slideLayout" Target="../slideLayouts/slideLayout8.xml"/><Relationship Id="rId21" Type="http://schemas.openxmlformats.org/officeDocument/2006/relationships/slideLayout" Target="../slideLayouts/slideLayout19.xml"/><Relationship Id="rId13" Type="http://schemas.openxmlformats.org/officeDocument/2006/relationships/slideLayout" Target="../slideLayouts/slideLayout11.xml"/><Relationship Id="rId24" Type="http://schemas.openxmlformats.org/officeDocument/2006/relationships/theme" Target="../theme/theme2.xml"/><Relationship Id="rId12" Type="http://schemas.openxmlformats.org/officeDocument/2006/relationships/slideLayout" Target="../slideLayouts/slideLayout10.xml"/><Relationship Id="rId23" Type="http://schemas.openxmlformats.org/officeDocument/2006/relationships/slideLayout" Target="../slideLayouts/slideLayout21.xml"/><Relationship Id="rId1" Type="http://schemas.openxmlformats.org/officeDocument/2006/relationships/image" Target="../media/image9.png"/><Relationship Id="rId2" Type="http://schemas.openxmlformats.org/officeDocument/2006/relationships/image" Target="../media/image2.png"/><Relationship Id="rId3" Type="http://schemas.openxmlformats.org/officeDocument/2006/relationships/slideLayout" Target="../slideLayouts/slideLayout1.xml"/><Relationship Id="rId4" Type="http://schemas.openxmlformats.org/officeDocument/2006/relationships/slideLayout" Target="../slideLayouts/slideLayout2.xml"/><Relationship Id="rId9" Type="http://schemas.openxmlformats.org/officeDocument/2006/relationships/slideLayout" Target="../slideLayouts/slideLayout7.xml"/><Relationship Id="rId15" Type="http://schemas.openxmlformats.org/officeDocument/2006/relationships/slideLayout" Target="../slideLayouts/slideLayout13.xml"/><Relationship Id="rId14" Type="http://schemas.openxmlformats.org/officeDocument/2006/relationships/slideLayout" Target="../slideLayouts/slideLayout12.xml"/><Relationship Id="rId17" Type="http://schemas.openxmlformats.org/officeDocument/2006/relationships/slideLayout" Target="../slideLayouts/slideLayout15.xml"/><Relationship Id="rId16" Type="http://schemas.openxmlformats.org/officeDocument/2006/relationships/slideLayout" Target="../slideLayouts/slideLayout14.xml"/><Relationship Id="rId5" Type="http://schemas.openxmlformats.org/officeDocument/2006/relationships/slideLayout" Target="../slideLayouts/slideLayout3.xml"/><Relationship Id="rId19" Type="http://schemas.openxmlformats.org/officeDocument/2006/relationships/slideLayout" Target="../slideLayouts/slideLayout17.xml"/><Relationship Id="rId6" Type="http://schemas.openxmlformats.org/officeDocument/2006/relationships/slideLayout" Target="../slideLayouts/slideLayout4.xml"/><Relationship Id="rId18" Type="http://schemas.openxmlformats.org/officeDocument/2006/relationships/slideLayout" Target="../slideLayouts/slideLayout16.xml"/><Relationship Id="rId7" Type="http://schemas.openxmlformats.org/officeDocument/2006/relationships/slideLayout" Target="../slideLayouts/slideLayout5.xml"/><Relationship Id="rId8"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pic>
        <p:nvPicPr>
          <p:cNvPr id="10" name="Google Shape;10;p13"/>
          <p:cNvPicPr preferRelativeResize="0"/>
          <p:nvPr/>
        </p:nvPicPr>
        <p:blipFill rotWithShape="1">
          <a:blip r:embed="rId1">
            <a:alphaModFix/>
          </a:blip>
          <a:srcRect b="0" l="0" r="0" t="0"/>
          <a:stretch/>
        </p:blipFill>
        <p:spPr>
          <a:xfrm>
            <a:off x="407988" y="6312113"/>
            <a:ext cx="11457945" cy="538799"/>
          </a:xfrm>
          <a:prstGeom prst="rect">
            <a:avLst/>
          </a:prstGeom>
          <a:noFill/>
          <a:ln>
            <a:noFill/>
          </a:ln>
        </p:spPr>
      </p:pic>
      <p:sp>
        <p:nvSpPr>
          <p:cNvPr id="11" name="Google Shape;11;p13"/>
          <p:cNvSpPr txBox="1"/>
          <p:nvPr>
            <p:ph type="title"/>
          </p:nvPr>
        </p:nvSpPr>
        <p:spPr>
          <a:xfrm>
            <a:off x="407988" y="373593"/>
            <a:ext cx="11376025" cy="1065742"/>
          </a:xfrm>
          <a:prstGeom prst="rect">
            <a:avLst/>
          </a:prstGeom>
          <a:noFill/>
          <a:ln>
            <a:noFill/>
          </a:ln>
        </p:spPr>
        <p:txBody>
          <a:bodyPr anchorCtr="0" anchor="t" bIns="0" lIns="0" spcFirstLastPara="1" rIns="0" wrap="square" tIns="0">
            <a:noAutofit/>
          </a:bodyPr>
          <a:lstStyle>
            <a:lvl1pPr lvl="0" marR="0" rtl="0" algn="l">
              <a:lnSpc>
                <a:spcPct val="90000"/>
              </a:lnSpc>
              <a:spcBef>
                <a:spcPts val="0"/>
              </a:spcBef>
              <a:spcAft>
                <a:spcPts val="0"/>
              </a:spcAft>
              <a:buClr>
                <a:schemeClr val="dk1"/>
              </a:buClr>
              <a:buSzPts val="3600"/>
              <a:buFont typeface="Arial"/>
              <a:buNone/>
              <a:defRPr b="1" i="0" sz="36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2" name="Google Shape;12;p13"/>
          <p:cNvSpPr txBox="1"/>
          <p:nvPr>
            <p:ph idx="1" type="body"/>
          </p:nvPr>
        </p:nvSpPr>
        <p:spPr>
          <a:xfrm>
            <a:off x="407989" y="1592263"/>
            <a:ext cx="11376024" cy="4608512"/>
          </a:xfrm>
          <a:prstGeom prst="rect">
            <a:avLst/>
          </a:prstGeom>
          <a:noFill/>
          <a:ln>
            <a:noFill/>
          </a:ln>
        </p:spPr>
        <p:txBody>
          <a:bodyPr anchorCtr="0" anchor="t" bIns="0" lIns="0" spcFirstLastPara="1" rIns="0" wrap="square" tIns="0">
            <a:normAutofit/>
          </a:bodyPr>
          <a:lstStyle>
            <a:lvl1pPr indent="-228600" lvl="0" marL="457200" marR="0" rtl="0" algn="l">
              <a:lnSpc>
                <a:spcPct val="90000"/>
              </a:lnSpc>
              <a:spcBef>
                <a:spcPts val="1000"/>
              </a:spcBef>
              <a:spcAft>
                <a:spcPts val="0"/>
              </a:spcAft>
              <a:buClr>
                <a:srgbClr val="171717"/>
              </a:buClr>
              <a:buSzPts val="2100"/>
              <a:buFont typeface="Arial"/>
              <a:buNone/>
              <a:defRPr b="1" i="0" sz="2100" u="none" cap="none" strike="noStrike">
                <a:solidFill>
                  <a:srgbClr val="171717"/>
                </a:solidFill>
                <a:latin typeface="Arial"/>
                <a:ea typeface="Arial"/>
                <a:cs typeface="Arial"/>
                <a:sym typeface="Arial"/>
              </a:defRPr>
            </a:lvl1pPr>
            <a:lvl2pPr indent="-342900" lvl="1" marL="914400" marR="0" rtl="0" algn="l">
              <a:lnSpc>
                <a:spcPct val="100000"/>
              </a:lnSpc>
              <a:spcBef>
                <a:spcPts val="500"/>
              </a:spcBef>
              <a:spcAft>
                <a:spcPts val="0"/>
              </a:spcAft>
              <a:buClr>
                <a:srgbClr val="171717"/>
              </a:buClr>
              <a:buSzPts val="1800"/>
              <a:buFont typeface="Arial"/>
              <a:buChar char="•"/>
              <a:defRPr b="0" i="0" sz="1800" u="none" cap="none" strike="noStrike">
                <a:solidFill>
                  <a:srgbClr val="171717"/>
                </a:solidFill>
                <a:latin typeface="Arial"/>
                <a:ea typeface="Arial"/>
                <a:cs typeface="Arial"/>
                <a:sym typeface="Arial"/>
              </a:defRPr>
            </a:lvl2pPr>
            <a:lvl3pPr indent="-336550" lvl="2" marL="1371600" marR="0" rtl="0" algn="l">
              <a:lnSpc>
                <a:spcPct val="100000"/>
              </a:lnSpc>
              <a:spcBef>
                <a:spcPts val="500"/>
              </a:spcBef>
              <a:spcAft>
                <a:spcPts val="0"/>
              </a:spcAft>
              <a:buClr>
                <a:srgbClr val="171717"/>
              </a:buClr>
              <a:buSzPts val="1700"/>
              <a:buFont typeface="Arial"/>
              <a:buChar char="•"/>
              <a:defRPr b="0" i="0" sz="1700" u="none" cap="none" strike="noStrike">
                <a:solidFill>
                  <a:srgbClr val="171717"/>
                </a:solidFill>
                <a:latin typeface="Arial"/>
                <a:ea typeface="Arial"/>
                <a:cs typeface="Arial"/>
                <a:sym typeface="Arial"/>
              </a:defRPr>
            </a:lvl3pPr>
            <a:lvl4pPr indent="-330200" lvl="3" marL="1828800" marR="0" rtl="0" algn="l">
              <a:lnSpc>
                <a:spcPct val="100000"/>
              </a:lnSpc>
              <a:spcBef>
                <a:spcPts val="500"/>
              </a:spcBef>
              <a:spcAft>
                <a:spcPts val="0"/>
              </a:spcAft>
              <a:buClr>
                <a:srgbClr val="171717"/>
              </a:buClr>
              <a:buSzPts val="1600"/>
              <a:buFont typeface="Arial"/>
              <a:buChar char="•"/>
              <a:defRPr b="0" i="0" sz="1600" u="none" cap="none" strike="noStrike">
                <a:solidFill>
                  <a:srgbClr val="171717"/>
                </a:solidFill>
                <a:latin typeface="Arial"/>
                <a:ea typeface="Arial"/>
                <a:cs typeface="Arial"/>
                <a:sym typeface="Arial"/>
              </a:defRPr>
            </a:lvl4pPr>
            <a:lvl5pPr indent="-330200" lvl="4" marL="2286000" marR="0" rtl="0" algn="l">
              <a:lnSpc>
                <a:spcPct val="90000"/>
              </a:lnSpc>
              <a:spcBef>
                <a:spcPts val="500"/>
              </a:spcBef>
              <a:spcAft>
                <a:spcPts val="0"/>
              </a:spcAft>
              <a:buClr>
                <a:schemeClr val="accent6"/>
              </a:buClr>
              <a:buSzPts val="1600"/>
              <a:buFont typeface="Arial"/>
              <a:buChar char="•"/>
              <a:defRPr b="0" i="0" sz="1600" u="none" cap="none" strike="noStrike">
                <a:solidFill>
                  <a:schemeClr val="accent6"/>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13" name="Google Shape;13;p13"/>
          <p:cNvSpPr txBox="1"/>
          <p:nvPr>
            <p:ph idx="10" type="dt"/>
          </p:nvPr>
        </p:nvSpPr>
        <p:spPr>
          <a:xfrm>
            <a:off x="5240055" y="6424669"/>
            <a:ext cx="1773923" cy="365125"/>
          </a:xfrm>
          <a:prstGeom prst="rect">
            <a:avLst/>
          </a:prstGeom>
          <a:noFill/>
          <a:ln>
            <a:noFill/>
          </a:ln>
        </p:spPr>
        <p:txBody>
          <a:bodyPr anchorCtr="0" anchor="ctr" bIns="0" lIns="0" spcFirstLastPara="1" rIns="0" wrap="square" tIns="0">
            <a:noAutofit/>
          </a:bodyPr>
          <a:lstStyle>
            <a:lvl1pPr lvl="0" marR="0" rtl="0" algn="ctr">
              <a:lnSpc>
                <a:spcPct val="100000"/>
              </a:lnSpc>
              <a:spcBef>
                <a:spcPts val="0"/>
              </a:spcBef>
              <a:spcAft>
                <a:spcPts val="0"/>
              </a:spcAft>
              <a:buClr>
                <a:srgbClr val="000000"/>
              </a:buClr>
              <a:buSzPts val="1400"/>
              <a:buFont typeface="Arial"/>
              <a:buNone/>
              <a:defRPr b="0" i="0" sz="75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14" name="Google Shape;14;p13"/>
          <p:cNvSpPr txBox="1"/>
          <p:nvPr>
            <p:ph idx="12" type="sldNum"/>
          </p:nvPr>
        </p:nvSpPr>
        <p:spPr>
          <a:xfrm>
            <a:off x="7279299" y="6422750"/>
            <a:ext cx="619322" cy="365125"/>
          </a:xfrm>
          <a:prstGeom prst="rect">
            <a:avLst/>
          </a:prstGeom>
          <a:noFill/>
          <a:ln>
            <a:noFill/>
          </a:ln>
        </p:spPr>
        <p:txBody>
          <a:bodyPr anchorCtr="0" anchor="ctr" bIns="0" lIns="0" spcFirstLastPara="1" rIns="0" wrap="square" tIns="0">
            <a:noAutofit/>
          </a:bodyPr>
          <a:lstStyle>
            <a:lvl1pPr indent="0" lvl="0" marL="0" marR="0" rtl="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750"/>
              <a:buFont typeface="Arial"/>
              <a:buNone/>
              <a:defRPr b="1" i="0" sz="75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
        <p:nvSpPr>
          <p:cNvPr id="15" name="Google Shape;15;p13"/>
          <p:cNvSpPr txBox="1"/>
          <p:nvPr>
            <p:ph idx="11" type="ftr"/>
          </p:nvPr>
        </p:nvSpPr>
        <p:spPr>
          <a:xfrm>
            <a:off x="1368056" y="6424669"/>
            <a:ext cx="3769336" cy="365125"/>
          </a:xfrm>
          <a:prstGeom prst="rect">
            <a:avLst/>
          </a:prstGeom>
          <a:noFill/>
          <a:ln>
            <a:noFill/>
          </a:ln>
        </p:spPr>
        <p:txBody>
          <a:bodyPr anchorCtr="0" anchor="ctr" bIns="0" lIns="0" spcFirstLastPara="1" rIns="0" wrap="square" tIns="0">
            <a:noAutofit/>
          </a:bodyPr>
          <a:lstStyle>
            <a:lvl1pPr lvl="0" marR="0" rtl="0" algn="l">
              <a:lnSpc>
                <a:spcPct val="100000"/>
              </a:lnSpc>
              <a:spcBef>
                <a:spcPts val="0"/>
              </a:spcBef>
              <a:spcAft>
                <a:spcPts val="0"/>
              </a:spcAft>
              <a:buClr>
                <a:srgbClr val="000000"/>
              </a:buClr>
              <a:buSzPts val="1400"/>
              <a:buFont typeface="Arial"/>
              <a:buNone/>
              <a:defRPr b="0" i="0" sz="9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pic>
        <p:nvPicPr>
          <p:cNvPr id="16" name="Google Shape;16;p13"/>
          <p:cNvPicPr preferRelativeResize="0"/>
          <p:nvPr/>
        </p:nvPicPr>
        <p:blipFill rotWithShape="1">
          <a:blip r:embed="rId2">
            <a:alphaModFix/>
          </a:blip>
          <a:srcRect b="0" l="0" r="0" t="0"/>
          <a:stretch/>
        </p:blipFill>
        <p:spPr>
          <a:xfrm>
            <a:off x="404069" y="6437364"/>
            <a:ext cx="368563" cy="363317"/>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 id="2147483661" r:id="rId15"/>
    <p:sldLayoutId id="2147483662" r:id="rId16"/>
    <p:sldLayoutId id="2147483663" r:id="rId17"/>
    <p:sldLayoutId id="2147483664" r:id="rId18"/>
    <p:sldLayoutId id="2147483665" r:id="rId19"/>
    <p:sldLayoutId id="2147483666" r:id="rId20"/>
    <p:sldLayoutId id="2147483667" r:id="rId21"/>
    <p:sldLayoutId id="2147483668" r:id="rId22"/>
    <p:sldLayoutId id="2147483669" r:id="rId2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32">
          <p15:clr>
            <a:srgbClr val="F26B43"/>
          </p15:clr>
        </p15:guide>
        <p15:guide id="2" pos="3840">
          <p15:clr>
            <a:srgbClr val="F26B43"/>
          </p15:clr>
        </p15:guide>
        <p15:guide id="3" pos="7423">
          <p15:clr>
            <a:srgbClr val="F26B43"/>
          </p15:clr>
        </p15:guide>
        <p15:guide id="4" pos="257">
          <p15:clr>
            <a:srgbClr val="F26B43"/>
          </p15:clr>
        </p15:guide>
        <p15:guide id="5" pos="3795">
          <p15:clr>
            <a:srgbClr val="F26B43"/>
          </p15:clr>
        </p15:guide>
        <p15:guide id="6" pos="3885">
          <p15:clr>
            <a:srgbClr val="F26B43"/>
          </p15:clr>
        </p15:guide>
        <p15:guide id="7" pos="5087">
          <p15:clr>
            <a:srgbClr val="F26B43"/>
          </p15:clr>
        </p15:guide>
        <p15:guide id="8" pos="4997">
          <p15:clr>
            <a:srgbClr val="F26B43"/>
          </p15:clr>
        </p15:guide>
        <p15:guide id="9" pos="2683">
          <p15:clr>
            <a:srgbClr val="F26B43"/>
          </p15:clr>
        </p15:guide>
        <p15:guide id="10" pos="2593">
          <p15:clr>
            <a:srgbClr val="F26B43"/>
          </p15:clr>
        </p15:guide>
        <p15:guide id="11" orient="horz" pos="3906">
          <p15:clr>
            <a:srgbClr val="F26B43"/>
          </p15:clr>
        </p15:guide>
        <p15:guide id="12" orient="horz" pos="2409">
          <p15:clr>
            <a:srgbClr val="F26B43"/>
          </p15:clr>
        </p15:guide>
        <p15:guide id="13" orient="horz" pos="913">
          <p15:clr>
            <a:srgbClr val="F26B43"/>
          </p15:clr>
        </p15:guide>
        <p15:guide id="14" orient="horz" pos="1003">
          <p15:clr>
            <a:srgbClr val="F26B43"/>
          </p15:clr>
        </p15:guide>
        <p15:guide id="15" orient="horz" pos="3974">
          <p15:clr>
            <a:srgbClr val="F26B43"/>
          </p15:clr>
        </p15:guide>
        <p15:guide id="16" pos="6312">
          <p15:clr>
            <a:srgbClr val="F26B43"/>
          </p15:clr>
        </p15:guide>
        <p15:guide id="17" pos="6221">
          <p15:clr>
            <a:srgbClr val="F26B43"/>
          </p15:clr>
        </p15:guide>
        <p15:guide id="18" orient="horz" pos="4156">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3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9.png"/><Relationship Id="rId4" Type="http://schemas.openxmlformats.org/officeDocument/2006/relationships/image" Target="../media/image1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6.png"/><Relationship Id="rId4" Type="http://schemas.openxmlformats.org/officeDocument/2006/relationships/image" Target="../media/image4.png"/><Relationship Id="rId5" Type="http://schemas.openxmlformats.org/officeDocument/2006/relationships/image" Target="../media/image1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23.png"/><Relationship Id="rId4" Type="http://schemas.openxmlformats.org/officeDocument/2006/relationships/image" Target="../media/image3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27.png"/><Relationship Id="rId4" Type="http://schemas.openxmlformats.org/officeDocument/2006/relationships/image" Target="../media/image17.png"/><Relationship Id="rId5" Type="http://schemas.openxmlformats.org/officeDocument/2006/relationships/image" Target="../media/image12.png"/><Relationship Id="rId6" Type="http://schemas.openxmlformats.org/officeDocument/2006/relationships/image" Target="../media/image24.png"/><Relationship Id="rId7" Type="http://schemas.openxmlformats.org/officeDocument/2006/relationships/image" Target="../media/image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2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1.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8.png"/><Relationship Id="rId4" Type="http://schemas.openxmlformats.org/officeDocument/2006/relationships/image" Target="../media/image15.png"/><Relationship Id="rId5" Type="http://schemas.openxmlformats.org/officeDocument/2006/relationships/image" Target="../media/image16.png"/><Relationship Id="rId6" Type="http://schemas.openxmlformats.org/officeDocument/2006/relationships/image" Target="../media/image31.png"/><Relationship Id="rId7" Type="http://schemas.openxmlformats.org/officeDocument/2006/relationships/image" Target="../media/image21.png"/><Relationship Id="rId8" Type="http://schemas.openxmlformats.org/officeDocument/2006/relationships/image" Target="../media/image2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25.png"/><Relationship Id="rId4" Type="http://schemas.openxmlformats.org/officeDocument/2006/relationships/image" Target="../media/image26.png"/><Relationship Id="rId5" Type="http://schemas.openxmlformats.org/officeDocument/2006/relationships/image" Target="../media/image28.png"/><Relationship Id="rId6" Type="http://schemas.openxmlformats.org/officeDocument/2006/relationships/image" Target="../media/image29.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 name="Shape 165"/>
        <p:cNvGrpSpPr/>
        <p:nvPr/>
      </p:nvGrpSpPr>
      <p:grpSpPr>
        <a:xfrm>
          <a:off x="0" y="0"/>
          <a:ext cx="0" cy="0"/>
          <a:chOff x="0" y="0"/>
          <a:chExt cx="0" cy="0"/>
        </a:xfrm>
      </p:grpSpPr>
      <p:sp>
        <p:nvSpPr>
          <p:cNvPr id="166" name="Google Shape;166;p1"/>
          <p:cNvSpPr txBox="1"/>
          <p:nvPr>
            <p:ph type="ctrTitle"/>
          </p:nvPr>
        </p:nvSpPr>
        <p:spPr>
          <a:xfrm>
            <a:off x="407987" y="3429000"/>
            <a:ext cx="11376025" cy="2153265"/>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Clr>
                <a:schemeClr val="dk1"/>
              </a:buClr>
              <a:buSzPts val="5000"/>
              <a:buFont typeface="Arial"/>
              <a:buNone/>
            </a:pPr>
            <a:r>
              <a:rPr lang="en-US"/>
              <a:t>Processing and Analysis of HiRadMat Beam Line Data</a:t>
            </a:r>
            <a:endParaRPr/>
          </a:p>
        </p:txBody>
      </p:sp>
      <p:sp>
        <p:nvSpPr>
          <p:cNvPr id="167" name="Google Shape;167;p1"/>
          <p:cNvSpPr txBox="1"/>
          <p:nvPr>
            <p:ph idx="1" type="subTitle"/>
          </p:nvPr>
        </p:nvSpPr>
        <p:spPr>
          <a:xfrm>
            <a:off x="407988" y="5650824"/>
            <a:ext cx="11376026" cy="549951"/>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Clr>
                <a:schemeClr val="dk2"/>
              </a:buClr>
              <a:buSzPts val="1500"/>
              <a:buNone/>
            </a:pPr>
            <a:r>
              <a:rPr lang="en-US" sz="1500"/>
              <a:t>Julia White,   Supervisors: Nikos Charitonidis, Alice Goillot</a:t>
            </a:r>
            <a:endParaRPr/>
          </a:p>
          <a:p>
            <a:pPr indent="0" lvl="0" marL="0" rtl="0" algn="l">
              <a:lnSpc>
                <a:spcPct val="90000"/>
              </a:lnSpc>
              <a:spcBef>
                <a:spcPts val="1000"/>
              </a:spcBef>
              <a:spcAft>
                <a:spcPts val="0"/>
              </a:spcAft>
              <a:buClr>
                <a:schemeClr val="dk2"/>
              </a:buClr>
              <a:buSzPts val="1500"/>
              <a:buNone/>
            </a:pPr>
            <a:r>
              <a:rPr lang="en-US" sz="1500"/>
              <a:t>7/25/2024</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4" name="Shape 304"/>
        <p:cNvGrpSpPr/>
        <p:nvPr/>
      </p:nvGrpSpPr>
      <p:grpSpPr>
        <a:xfrm>
          <a:off x="0" y="0"/>
          <a:ext cx="0" cy="0"/>
          <a:chOff x="0" y="0"/>
          <a:chExt cx="0" cy="0"/>
        </a:xfrm>
      </p:grpSpPr>
      <p:sp>
        <p:nvSpPr>
          <p:cNvPr id="305" name="Google Shape;305;g2f0879aaf0f_0_32"/>
          <p:cNvSpPr txBox="1"/>
          <p:nvPr>
            <p:ph idx="1" type="body"/>
          </p:nvPr>
        </p:nvSpPr>
        <p:spPr>
          <a:xfrm>
            <a:off x="408000" y="1237650"/>
            <a:ext cx="11255100" cy="4963200"/>
          </a:xfrm>
          <a:prstGeom prst="rect">
            <a:avLst/>
          </a:prstGeom>
        </p:spPr>
        <p:txBody>
          <a:bodyPr anchorCtr="0" anchor="t" bIns="0" lIns="0" spcFirstLastPara="1" rIns="0" wrap="square" tIns="0">
            <a:normAutofit/>
          </a:bodyPr>
          <a:lstStyle/>
          <a:p>
            <a:pPr indent="-361950" lvl="0" marL="457200" rtl="0" algn="l">
              <a:spcBef>
                <a:spcPts val="1000"/>
              </a:spcBef>
              <a:spcAft>
                <a:spcPts val="0"/>
              </a:spcAft>
              <a:buSzPts val="2100"/>
              <a:buChar char="❖"/>
            </a:pPr>
            <a:r>
              <a:rPr lang="en-US"/>
              <a:t>Functioning VISTAR Screen deployed to be run on the SPS OP console as an </a:t>
            </a:r>
            <a:r>
              <a:rPr i="1" lang="en-US"/>
              <a:t>acc-py</a:t>
            </a:r>
            <a:r>
              <a:rPr lang="en-US"/>
              <a:t> app.</a:t>
            </a:r>
            <a:endParaRPr/>
          </a:p>
          <a:p>
            <a:pPr indent="-342900" lvl="1" marL="914400" rtl="0" algn="l">
              <a:spcBef>
                <a:spcPts val="0"/>
              </a:spcBef>
              <a:spcAft>
                <a:spcPts val="0"/>
              </a:spcAft>
              <a:buSzPts val="1800"/>
              <a:buChar char="➢"/>
            </a:pPr>
            <a:r>
              <a:rPr lang="en-US"/>
              <a:t>Added the downstream BTV to the logbook.</a:t>
            </a:r>
            <a:endParaRPr/>
          </a:p>
          <a:p>
            <a:pPr indent="-342900" lvl="1" marL="914400" rtl="0" algn="l">
              <a:spcBef>
                <a:spcPts val="0"/>
              </a:spcBef>
              <a:spcAft>
                <a:spcPts val="0"/>
              </a:spcAft>
              <a:buSzPts val="1800"/>
              <a:buChar char="➢"/>
            </a:pPr>
            <a:r>
              <a:rPr lang="en-US"/>
              <a:t>Fixed the Beam Position monitor data acquisition and plotting in the logbook.</a:t>
            </a:r>
            <a:endParaRPr/>
          </a:p>
          <a:p>
            <a:pPr indent="-361950" lvl="0" marL="457200" rtl="0" algn="l">
              <a:spcBef>
                <a:spcPts val="1000"/>
              </a:spcBef>
              <a:spcAft>
                <a:spcPts val="0"/>
              </a:spcAft>
              <a:buSzPts val="2100"/>
              <a:buChar char="❖"/>
            </a:pPr>
            <a:r>
              <a:rPr lang="en-US"/>
              <a:t>Optics Analysis:</a:t>
            </a:r>
            <a:endParaRPr/>
          </a:p>
          <a:p>
            <a:pPr indent="-342900" lvl="1" marL="914400" rtl="0" algn="l">
              <a:spcBef>
                <a:spcPts val="0"/>
              </a:spcBef>
              <a:spcAft>
                <a:spcPts val="0"/>
              </a:spcAft>
              <a:buSzPts val="1800"/>
              <a:buChar char="➢"/>
            </a:pPr>
            <a:r>
              <a:rPr lang="en-US"/>
              <a:t>Emittance needs to be calculated more consistently to obtain better expected beam widths – added it to the logbook.</a:t>
            </a:r>
            <a:endParaRPr/>
          </a:p>
          <a:p>
            <a:pPr indent="-342900" lvl="1" marL="914400" rtl="0" algn="l">
              <a:spcBef>
                <a:spcPts val="0"/>
              </a:spcBef>
              <a:spcAft>
                <a:spcPts val="0"/>
              </a:spcAft>
              <a:buSzPts val="1800"/>
              <a:buChar char="➢"/>
            </a:pPr>
            <a:r>
              <a:rPr lang="en-US"/>
              <a:t>Rotations in the beam can affect its beam density or intensity – added the rotation adjusted area to the logbook.</a:t>
            </a:r>
            <a:endParaRPr/>
          </a:p>
          <a:p>
            <a:pPr indent="-361950" lvl="0" marL="457200" rtl="0" algn="l">
              <a:spcBef>
                <a:spcPts val="1000"/>
              </a:spcBef>
              <a:spcAft>
                <a:spcPts val="0"/>
              </a:spcAft>
              <a:buSzPts val="2100"/>
              <a:buChar char="❖"/>
            </a:pPr>
            <a:r>
              <a:rPr lang="en-US"/>
              <a:t>Beam Position Monitor Analysis:</a:t>
            </a:r>
            <a:endParaRPr/>
          </a:p>
          <a:p>
            <a:pPr indent="-342900" lvl="1" marL="914400" rtl="0" algn="l">
              <a:spcBef>
                <a:spcPts val="0"/>
              </a:spcBef>
              <a:spcAft>
                <a:spcPts val="0"/>
              </a:spcAft>
              <a:buSzPts val="1800"/>
              <a:buChar char="➢"/>
            </a:pPr>
            <a:r>
              <a:rPr lang="en-US"/>
              <a:t>Optics choice has a significant </a:t>
            </a:r>
            <a:r>
              <a:rPr lang="en-US"/>
              <a:t>effect</a:t>
            </a:r>
            <a:r>
              <a:rPr lang="en-US"/>
              <a:t> on the bunch position </a:t>
            </a:r>
            <a:r>
              <a:rPr lang="en-US"/>
              <a:t>behavior</a:t>
            </a:r>
            <a:r>
              <a:rPr lang="en-US"/>
              <a:t>.</a:t>
            </a:r>
            <a:endParaRPr/>
          </a:p>
          <a:p>
            <a:pPr indent="-342900" lvl="1" marL="914400" rtl="0" algn="l">
              <a:spcBef>
                <a:spcPts val="0"/>
              </a:spcBef>
              <a:spcAft>
                <a:spcPts val="0"/>
              </a:spcAft>
              <a:buSzPts val="1800"/>
              <a:buChar char="➢"/>
            </a:pPr>
            <a:r>
              <a:rPr lang="en-US"/>
              <a:t>Screen choice has a limited effect on the bunch position behavior.</a:t>
            </a:r>
            <a:endParaRPr/>
          </a:p>
          <a:p>
            <a:pPr indent="-342900" lvl="1" marL="914400" rtl="0" algn="l">
              <a:spcBef>
                <a:spcPts val="0"/>
              </a:spcBef>
              <a:spcAft>
                <a:spcPts val="0"/>
              </a:spcAft>
              <a:buSzPts val="1800"/>
              <a:buChar char="➢"/>
            </a:pPr>
            <a:r>
              <a:rPr lang="en-US"/>
              <a:t>Will follow up with SY/BI and SY/ABT to further understand these results</a:t>
            </a:r>
            <a:endParaRPr/>
          </a:p>
        </p:txBody>
      </p:sp>
      <p:sp>
        <p:nvSpPr>
          <p:cNvPr id="306" name="Google Shape;306;g2f0879aaf0f_0_32"/>
          <p:cNvSpPr txBox="1"/>
          <p:nvPr>
            <p:ph type="title"/>
          </p:nvPr>
        </p:nvSpPr>
        <p:spPr>
          <a:xfrm>
            <a:off x="407988" y="373593"/>
            <a:ext cx="11376000" cy="10656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US"/>
              <a:t>Conclusions</a:t>
            </a:r>
            <a:endParaRPr/>
          </a:p>
        </p:txBody>
      </p:sp>
      <p:sp>
        <p:nvSpPr>
          <p:cNvPr id="307" name="Google Shape;307;g2f0879aaf0f_0_32"/>
          <p:cNvSpPr txBox="1"/>
          <p:nvPr/>
        </p:nvSpPr>
        <p:spPr>
          <a:xfrm>
            <a:off x="5240055" y="6424669"/>
            <a:ext cx="1773900" cy="3651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000000"/>
              </a:buClr>
              <a:buSzPts val="750"/>
              <a:buFont typeface="Arial"/>
              <a:buNone/>
            </a:pPr>
            <a:r>
              <a:rPr b="0" i="0" lang="en-US" sz="750" u="none" cap="none" strike="noStrike">
                <a:solidFill>
                  <a:srgbClr val="0033A0"/>
                </a:solidFill>
                <a:latin typeface="Arial"/>
                <a:ea typeface="Arial"/>
                <a:cs typeface="Arial"/>
                <a:sym typeface="Arial"/>
              </a:rPr>
              <a:t>25 July 2024</a:t>
            </a:r>
            <a:endParaRPr b="0" i="0" sz="750" u="none" cap="none" strike="noStrike">
              <a:solidFill>
                <a:srgbClr val="0033A0"/>
              </a:solidFill>
              <a:latin typeface="Arial"/>
              <a:ea typeface="Arial"/>
              <a:cs typeface="Arial"/>
              <a:sym typeface="Arial"/>
            </a:endParaRPr>
          </a:p>
        </p:txBody>
      </p:sp>
      <p:sp>
        <p:nvSpPr>
          <p:cNvPr id="308" name="Google Shape;308;g2f0879aaf0f_0_32"/>
          <p:cNvSpPr txBox="1"/>
          <p:nvPr/>
        </p:nvSpPr>
        <p:spPr>
          <a:xfrm>
            <a:off x="1368056" y="6424669"/>
            <a:ext cx="3769200" cy="365100"/>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900"/>
              <a:buFont typeface="Arial"/>
              <a:buNone/>
            </a:pPr>
            <a:r>
              <a:rPr b="0" i="0" lang="en-US" sz="900" u="none" cap="none" strike="noStrike">
                <a:solidFill>
                  <a:srgbClr val="0033A0"/>
                </a:solidFill>
                <a:latin typeface="Arial"/>
                <a:ea typeface="Arial"/>
                <a:cs typeface="Arial"/>
                <a:sym typeface="Arial"/>
              </a:rPr>
              <a:t>Julia White | Processing and Analysis of HiRadMat Beam TV Data</a:t>
            </a:r>
            <a:endParaRPr b="0" i="0" sz="900" u="none" cap="none" strike="noStrike">
              <a:solidFill>
                <a:srgbClr val="0033A0"/>
              </a:solidFill>
              <a:latin typeface="Arial"/>
              <a:ea typeface="Arial"/>
              <a:cs typeface="Arial"/>
              <a:sym typeface="Arial"/>
            </a:endParaRPr>
          </a:p>
        </p:txBody>
      </p:sp>
      <p:sp>
        <p:nvSpPr>
          <p:cNvPr id="309" name="Google Shape;309;g2f0879aaf0f_0_32"/>
          <p:cNvSpPr txBox="1"/>
          <p:nvPr/>
        </p:nvSpPr>
        <p:spPr>
          <a:xfrm>
            <a:off x="9875860" y="6597662"/>
            <a:ext cx="510900" cy="2739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000000"/>
              </a:buClr>
              <a:buSzPts val="750"/>
              <a:buFont typeface="Arial"/>
              <a:buNone/>
            </a:pPr>
            <a:fld id="{00000000-1234-1234-1234-123412341234}" type="slidenum">
              <a:rPr b="1" i="0" lang="en-US" sz="750" u="none" cap="none" strike="noStrike">
                <a:solidFill>
                  <a:srgbClr val="0033A0"/>
                </a:solidFill>
                <a:latin typeface="Arial"/>
                <a:ea typeface="Arial"/>
                <a:cs typeface="Arial"/>
                <a:sym typeface="Arial"/>
              </a:rPr>
              <a:t>‹#›</a:t>
            </a:fld>
            <a:endParaRPr b="1" i="0" sz="750" u="none" cap="none" strike="noStrike">
              <a:solidFill>
                <a:srgbClr val="0033A0"/>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4" name="Shape 314"/>
        <p:cNvGrpSpPr/>
        <p:nvPr/>
      </p:nvGrpSpPr>
      <p:grpSpPr>
        <a:xfrm>
          <a:off x="0" y="0"/>
          <a:ext cx="0" cy="0"/>
          <a:chOff x="0" y="0"/>
          <a:chExt cx="0" cy="0"/>
        </a:xfrm>
      </p:grpSpPr>
      <p:pic>
        <p:nvPicPr>
          <p:cNvPr id="315" name="Google Shape;315;g2786641a10a_1_86"/>
          <p:cNvPicPr preferRelativeResize="0"/>
          <p:nvPr/>
        </p:nvPicPr>
        <p:blipFill>
          <a:blip r:embed="rId3">
            <a:alphaModFix/>
          </a:blip>
          <a:stretch>
            <a:fillRect/>
          </a:stretch>
        </p:blipFill>
        <p:spPr>
          <a:xfrm>
            <a:off x="324025" y="305775"/>
            <a:ext cx="9093026" cy="351852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2" name="Shape 172"/>
        <p:cNvGrpSpPr/>
        <p:nvPr/>
      </p:nvGrpSpPr>
      <p:grpSpPr>
        <a:xfrm>
          <a:off x="0" y="0"/>
          <a:ext cx="0" cy="0"/>
          <a:chOff x="0" y="0"/>
          <a:chExt cx="0" cy="0"/>
        </a:xfrm>
      </p:grpSpPr>
      <p:sp>
        <p:nvSpPr>
          <p:cNvPr id="173" name="Google Shape;173;g2786641a10a_0_5"/>
          <p:cNvSpPr txBox="1"/>
          <p:nvPr>
            <p:ph idx="1" type="body"/>
          </p:nvPr>
        </p:nvSpPr>
        <p:spPr>
          <a:xfrm>
            <a:off x="407995" y="1592275"/>
            <a:ext cx="5759400" cy="4608600"/>
          </a:xfrm>
          <a:prstGeom prst="rect">
            <a:avLst/>
          </a:prstGeom>
          <a:noFill/>
          <a:ln>
            <a:noFill/>
          </a:ln>
        </p:spPr>
        <p:txBody>
          <a:bodyPr anchorCtr="0" anchor="t" bIns="0" lIns="0" spcFirstLastPara="1" rIns="0" wrap="square" tIns="0">
            <a:normAutofit/>
          </a:bodyPr>
          <a:lstStyle/>
          <a:p>
            <a:pPr indent="-361950" lvl="0" marL="457200" rtl="0" algn="l">
              <a:lnSpc>
                <a:spcPct val="90000"/>
              </a:lnSpc>
              <a:spcBef>
                <a:spcPts val="1000"/>
              </a:spcBef>
              <a:spcAft>
                <a:spcPts val="0"/>
              </a:spcAft>
              <a:buSzPts val="2100"/>
              <a:buChar char="❖"/>
            </a:pPr>
            <a:r>
              <a:rPr lang="en-US"/>
              <a:t>High Intensity Radiation to Materials</a:t>
            </a:r>
            <a:endParaRPr/>
          </a:p>
          <a:p>
            <a:pPr indent="-361950" lvl="0" marL="457200" rtl="0" algn="l">
              <a:lnSpc>
                <a:spcPct val="90000"/>
              </a:lnSpc>
              <a:spcBef>
                <a:spcPts val="1000"/>
              </a:spcBef>
              <a:spcAft>
                <a:spcPts val="0"/>
              </a:spcAft>
              <a:buSzPts val="2100"/>
              <a:buChar char="❖"/>
            </a:pPr>
            <a:r>
              <a:rPr lang="en-US"/>
              <a:t>Test the effects of short beam pulses on materials and accelerator components</a:t>
            </a:r>
            <a:endParaRPr/>
          </a:p>
        </p:txBody>
      </p:sp>
      <p:sp>
        <p:nvSpPr>
          <p:cNvPr id="174" name="Google Shape;174;g2786641a10a_0_5"/>
          <p:cNvSpPr txBox="1"/>
          <p:nvPr>
            <p:ph type="title"/>
          </p:nvPr>
        </p:nvSpPr>
        <p:spPr>
          <a:xfrm>
            <a:off x="407988" y="373593"/>
            <a:ext cx="11376000" cy="10656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1800"/>
              <a:buNone/>
            </a:pPr>
            <a:r>
              <a:rPr lang="en-US"/>
              <a:t>HiRadMat</a:t>
            </a:r>
            <a:endParaRPr/>
          </a:p>
        </p:txBody>
      </p:sp>
      <p:pic>
        <p:nvPicPr>
          <p:cNvPr id="175" name="Google Shape;175;g2786641a10a_0_5"/>
          <p:cNvPicPr preferRelativeResize="0"/>
          <p:nvPr/>
        </p:nvPicPr>
        <p:blipFill rotWithShape="1">
          <a:blip r:embed="rId3">
            <a:alphaModFix/>
          </a:blip>
          <a:srcRect b="0" l="0" r="0" t="0"/>
          <a:stretch/>
        </p:blipFill>
        <p:spPr>
          <a:xfrm>
            <a:off x="6167450" y="91900"/>
            <a:ext cx="5939425" cy="3340930"/>
          </a:xfrm>
          <a:prstGeom prst="rect">
            <a:avLst/>
          </a:prstGeom>
          <a:noFill/>
          <a:ln>
            <a:noFill/>
          </a:ln>
        </p:spPr>
      </p:pic>
      <p:pic>
        <p:nvPicPr>
          <p:cNvPr id="176" name="Google Shape;176;g2786641a10a_0_5"/>
          <p:cNvPicPr preferRelativeResize="0"/>
          <p:nvPr/>
        </p:nvPicPr>
        <p:blipFill rotWithShape="1">
          <a:blip r:embed="rId4">
            <a:alphaModFix/>
          </a:blip>
          <a:srcRect b="0" l="0" r="0" t="0"/>
          <a:stretch/>
        </p:blipFill>
        <p:spPr>
          <a:xfrm>
            <a:off x="6640750" y="3545225"/>
            <a:ext cx="5466127" cy="2655650"/>
          </a:xfrm>
          <a:prstGeom prst="rect">
            <a:avLst/>
          </a:prstGeom>
          <a:noFill/>
          <a:ln>
            <a:noFill/>
          </a:ln>
        </p:spPr>
      </p:pic>
      <p:sp>
        <p:nvSpPr>
          <p:cNvPr id="177" name="Google Shape;177;g2786641a10a_0_5"/>
          <p:cNvSpPr txBox="1"/>
          <p:nvPr/>
        </p:nvSpPr>
        <p:spPr>
          <a:xfrm>
            <a:off x="5240055" y="6424669"/>
            <a:ext cx="1773900" cy="3651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000000"/>
              </a:buClr>
              <a:buSzPts val="750"/>
              <a:buFont typeface="Arial"/>
              <a:buNone/>
            </a:pPr>
            <a:r>
              <a:rPr b="0" i="0" lang="en-US" sz="750" u="none" cap="none" strike="noStrike">
                <a:solidFill>
                  <a:srgbClr val="0033A0"/>
                </a:solidFill>
                <a:latin typeface="Arial"/>
                <a:ea typeface="Arial"/>
                <a:cs typeface="Arial"/>
                <a:sym typeface="Arial"/>
              </a:rPr>
              <a:t>25 July 2024</a:t>
            </a:r>
            <a:endParaRPr b="0" i="0" sz="750" u="none" cap="none" strike="noStrike">
              <a:solidFill>
                <a:srgbClr val="0033A0"/>
              </a:solidFill>
              <a:latin typeface="Arial"/>
              <a:ea typeface="Arial"/>
              <a:cs typeface="Arial"/>
              <a:sym typeface="Arial"/>
            </a:endParaRPr>
          </a:p>
        </p:txBody>
      </p:sp>
      <p:sp>
        <p:nvSpPr>
          <p:cNvPr id="178" name="Google Shape;178;g2786641a10a_0_5"/>
          <p:cNvSpPr txBox="1"/>
          <p:nvPr/>
        </p:nvSpPr>
        <p:spPr>
          <a:xfrm>
            <a:off x="1368056" y="6424669"/>
            <a:ext cx="3769200" cy="365100"/>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900"/>
              <a:buFont typeface="Arial"/>
              <a:buNone/>
            </a:pPr>
            <a:r>
              <a:rPr b="0" i="0" lang="en-US" sz="900" u="none" cap="none" strike="noStrike">
                <a:solidFill>
                  <a:srgbClr val="0033A0"/>
                </a:solidFill>
                <a:latin typeface="Arial"/>
                <a:ea typeface="Arial"/>
                <a:cs typeface="Arial"/>
                <a:sym typeface="Arial"/>
              </a:rPr>
              <a:t>Julia White | Processing and Analysis of HiRadMat Beam TV Data</a:t>
            </a:r>
            <a:endParaRPr b="0" i="0" sz="900" u="none" cap="none" strike="noStrike">
              <a:solidFill>
                <a:srgbClr val="0033A0"/>
              </a:solidFill>
              <a:latin typeface="Arial"/>
              <a:ea typeface="Arial"/>
              <a:cs typeface="Arial"/>
              <a:sym typeface="Arial"/>
            </a:endParaRPr>
          </a:p>
        </p:txBody>
      </p:sp>
      <p:sp>
        <p:nvSpPr>
          <p:cNvPr id="179" name="Google Shape;179;g2786641a10a_0_5"/>
          <p:cNvSpPr txBox="1"/>
          <p:nvPr/>
        </p:nvSpPr>
        <p:spPr>
          <a:xfrm>
            <a:off x="9875860" y="6597662"/>
            <a:ext cx="510900" cy="2739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000000"/>
              </a:buClr>
              <a:buSzPts val="750"/>
              <a:buFont typeface="Arial"/>
              <a:buNone/>
            </a:pPr>
            <a:fld id="{00000000-1234-1234-1234-123412341234}" type="slidenum">
              <a:rPr b="1" i="0" lang="en-US" sz="750" u="none" cap="none" strike="noStrike">
                <a:solidFill>
                  <a:srgbClr val="0033A0"/>
                </a:solidFill>
                <a:latin typeface="Arial"/>
                <a:ea typeface="Arial"/>
                <a:cs typeface="Arial"/>
                <a:sym typeface="Arial"/>
              </a:rPr>
              <a:t>‹#›</a:t>
            </a:fld>
            <a:endParaRPr b="1" i="0" sz="750" u="none" cap="none" strike="noStrike">
              <a:solidFill>
                <a:srgbClr val="0033A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4" name="Shape 184"/>
        <p:cNvGrpSpPr/>
        <p:nvPr/>
      </p:nvGrpSpPr>
      <p:grpSpPr>
        <a:xfrm>
          <a:off x="0" y="0"/>
          <a:ext cx="0" cy="0"/>
          <a:chOff x="0" y="0"/>
          <a:chExt cx="0" cy="0"/>
        </a:xfrm>
      </p:grpSpPr>
      <p:pic>
        <p:nvPicPr>
          <p:cNvPr descr="Beam Diagnostics | hiradmat.web.cern.ch" id="185" name="Google Shape;185;g2786641a10a_0_17"/>
          <p:cNvPicPr preferRelativeResize="0"/>
          <p:nvPr/>
        </p:nvPicPr>
        <p:blipFill rotWithShape="1">
          <a:blip r:embed="rId3">
            <a:alphaModFix/>
          </a:blip>
          <a:srcRect b="0" l="0" r="0" t="0"/>
          <a:stretch/>
        </p:blipFill>
        <p:spPr>
          <a:xfrm>
            <a:off x="6024575" y="270826"/>
            <a:ext cx="6065423" cy="2850188"/>
          </a:xfrm>
          <a:prstGeom prst="rect">
            <a:avLst/>
          </a:prstGeom>
          <a:noFill/>
          <a:ln>
            <a:noFill/>
          </a:ln>
        </p:spPr>
      </p:pic>
      <p:pic>
        <p:nvPicPr>
          <p:cNvPr id="186" name="Google Shape;186;g2786641a10a_0_17"/>
          <p:cNvPicPr preferRelativeResize="0"/>
          <p:nvPr/>
        </p:nvPicPr>
        <p:blipFill rotWithShape="1">
          <a:blip r:embed="rId4">
            <a:alphaModFix/>
          </a:blip>
          <a:srcRect b="0" l="0" r="0" t="0"/>
          <a:stretch/>
        </p:blipFill>
        <p:spPr>
          <a:xfrm>
            <a:off x="116475" y="1449400"/>
            <a:ext cx="5908100" cy="3310275"/>
          </a:xfrm>
          <a:prstGeom prst="rect">
            <a:avLst/>
          </a:prstGeom>
          <a:noFill/>
          <a:ln>
            <a:noFill/>
          </a:ln>
        </p:spPr>
      </p:pic>
      <p:sp>
        <p:nvSpPr>
          <p:cNvPr id="187" name="Google Shape;187;g2786641a10a_0_17"/>
          <p:cNvSpPr txBox="1"/>
          <p:nvPr/>
        </p:nvSpPr>
        <p:spPr>
          <a:xfrm>
            <a:off x="5240055" y="6424669"/>
            <a:ext cx="1773900" cy="3651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000000"/>
              </a:buClr>
              <a:buSzPts val="750"/>
              <a:buFont typeface="Arial"/>
              <a:buNone/>
            </a:pPr>
            <a:r>
              <a:rPr b="0" i="0" lang="en-US" sz="750" u="none" cap="none" strike="noStrike">
                <a:solidFill>
                  <a:srgbClr val="0033A0"/>
                </a:solidFill>
                <a:latin typeface="Arial"/>
                <a:ea typeface="Arial"/>
                <a:cs typeface="Arial"/>
                <a:sym typeface="Arial"/>
              </a:rPr>
              <a:t>25 July 2024</a:t>
            </a:r>
            <a:endParaRPr b="0" i="0" sz="750" u="none" cap="none" strike="noStrike">
              <a:solidFill>
                <a:srgbClr val="0033A0"/>
              </a:solidFill>
              <a:latin typeface="Arial"/>
              <a:ea typeface="Arial"/>
              <a:cs typeface="Arial"/>
              <a:sym typeface="Arial"/>
            </a:endParaRPr>
          </a:p>
        </p:txBody>
      </p:sp>
      <p:sp>
        <p:nvSpPr>
          <p:cNvPr id="188" name="Google Shape;188;g2786641a10a_0_17"/>
          <p:cNvSpPr txBox="1"/>
          <p:nvPr/>
        </p:nvSpPr>
        <p:spPr>
          <a:xfrm>
            <a:off x="1368056" y="6424669"/>
            <a:ext cx="3769200" cy="365100"/>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900"/>
              <a:buFont typeface="Arial"/>
              <a:buNone/>
            </a:pPr>
            <a:r>
              <a:rPr b="0" i="0" lang="en-US" sz="900" u="none" cap="none" strike="noStrike">
                <a:solidFill>
                  <a:srgbClr val="0033A0"/>
                </a:solidFill>
                <a:latin typeface="Arial"/>
                <a:ea typeface="Arial"/>
                <a:cs typeface="Arial"/>
                <a:sym typeface="Arial"/>
              </a:rPr>
              <a:t>Julia White | Processing and Analysis of HiRadMat Beam TV Data</a:t>
            </a:r>
            <a:endParaRPr b="0" i="0" sz="900" u="none" cap="none" strike="noStrike">
              <a:solidFill>
                <a:srgbClr val="0033A0"/>
              </a:solidFill>
              <a:latin typeface="Arial"/>
              <a:ea typeface="Arial"/>
              <a:cs typeface="Arial"/>
              <a:sym typeface="Arial"/>
            </a:endParaRPr>
          </a:p>
        </p:txBody>
      </p:sp>
      <p:sp>
        <p:nvSpPr>
          <p:cNvPr id="189" name="Google Shape;189;g2786641a10a_0_17"/>
          <p:cNvSpPr txBox="1"/>
          <p:nvPr/>
        </p:nvSpPr>
        <p:spPr>
          <a:xfrm>
            <a:off x="116475" y="4759675"/>
            <a:ext cx="1685400" cy="369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rPr b="0" i="0" lang="en-US" sz="1200" u="none" cap="none" strike="noStrike">
                <a:solidFill>
                  <a:srgbClr val="171717"/>
                </a:solidFill>
                <a:latin typeface="Arial"/>
                <a:ea typeface="Arial"/>
                <a:cs typeface="Arial"/>
                <a:sym typeface="Arial"/>
              </a:rPr>
              <a:t>S. Berger</a:t>
            </a:r>
            <a:endParaRPr b="0" i="0" sz="1200" u="none" cap="none" strike="noStrike">
              <a:solidFill>
                <a:srgbClr val="171717"/>
              </a:solidFill>
              <a:latin typeface="Arial"/>
              <a:ea typeface="Arial"/>
              <a:cs typeface="Arial"/>
              <a:sym typeface="Arial"/>
            </a:endParaRPr>
          </a:p>
        </p:txBody>
      </p:sp>
      <p:sp>
        <p:nvSpPr>
          <p:cNvPr id="190" name="Google Shape;190;g2786641a10a_0_17"/>
          <p:cNvSpPr txBox="1"/>
          <p:nvPr/>
        </p:nvSpPr>
        <p:spPr>
          <a:xfrm>
            <a:off x="9875860" y="6597662"/>
            <a:ext cx="510900" cy="2739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000000"/>
              </a:buClr>
              <a:buSzPts val="750"/>
              <a:buFont typeface="Arial"/>
              <a:buNone/>
            </a:pPr>
            <a:fld id="{00000000-1234-1234-1234-123412341234}" type="slidenum">
              <a:rPr b="1" i="0" lang="en-US" sz="750" u="none" cap="none" strike="noStrike">
                <a:solidFill>
                  <a:srgbClr val="0033A0"/>
                </a:solidFill>
                <a:latin typeface="Arial"/>
                <a:ea typeface="Arial"/>
                <a:cs typeface="Arial"/>
                <a:sym typeface="Arial"/>
              </a:rPr>
              <a:t>‹#›</a:t>
            </a:fld>
            <a:endParaRPr b="1" i="0" sz="750" u="none" cap="none" strike="noStrike">
              <a:solidFill>
                <a:srgbClr val="0033A0"/>
              </a:solidFill>
              <a:latin typeface="Arial"/>
              <a:ea typeface="Arial"/>
              <a:cs typeface="Arial"/>
              <a:sym typeface="Arial"/>
            </a:endParaRPr>
          </a:p>
        </p:txBody>
      </p:sp>
      <p:pic>
        <p:nvPicPr>
          <p:cNvPr id="191" name="Google Shape;191;g2786641a10a_0_17"/>
          <p:cNvPicPr preferRelativeResize="0"/>
          <p:nvPr/>
        </p:nvPicPr>
        <p:blipFill>
          <a:blip r:embed="rId5">
            <a:alphaModFix/>
          </a:blip>
          <a:stretch>
            <a:fillRect/>
          </a:stretch>
        </p:blipFill>
        <p:spPr>
          <a:xfrm>
            <a:off x="6024575" y="3290373"/>
            <a:ext cx="6065426" cy="2867303"/>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6" name="Shape 196"/>
        <p:cNvGrpSpPr/>
        <p:nvPr/>
      </p:nvGrpSpPr>
      <p:grpSpPr>
        <a:xfrm>
          <a:off x="0" y="0"/>
          <a:ext cx="0" cy="0"/>
          <a:chOff x="0" y="0"/>
          <a:chExt cx="0" cy="0"/>
        </a:xfrm>
      </p:grpSpPr>
      <p:sp>
        <p:nvSpPr>
          <p:cNvPr id="197" name="Google Shape;197;g2786641a10a_1_3"/>
          <p:cNvSpPr txBox="1"/>
          <p:nvPr>
            <p:ph type="title"/>
          </p:nvPr>
        </p:nvSpPr>
        <p:spPr>
          <a:xfrm>
            <a:off x="407994" y="460975"/>
            <a:ext cx="5328900" cy="10656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1800"/>
              <a:buNone/>
            </a:pPr>
            <a:r>
              <a:rPr lang="en-US"/>
              <a:t>Real-Time BTV Script</a:t>
            </a:r>
            <a:endParaRPr/>
          </a:p>
        </p:txBody>
      </p:sp>
      <p:sp>
        <p:nvSpPr>
          <p:cNvPr id="198" name="Google Shape;198;g2786641a10a_1_3"/>
          <p:cNvSpPr txBox="1"/>
          <p:nvPr/>
        </p:nvSpPr>
        <p:spPr>
          <a:xfrm>
            <a:off x="5240055" y="6424669"/>
            <a:ext cx="1773900" cy="3651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000000"/>
              </a:buClr>
              <a:buSzPts val="750"/>
              <a:buFont typeface="Arial"/>
              <a:buNone/>
            </a:pPr>
            <a:r>
              <a:rPr b="0" i="0" lang="en-US" sz="750" u="none" cap="none" strike="noStrike">
                <a:solidFill>
                  <a:srgbClr val="0033A0"/>
                </a:solidFill>
                <a:latin typeface="Arial"/>
                <a:ea typeface="Arial"/>
                <a:cs typeface="Arial"/>
                <a:sym typeface="Arial"/>
              </a:rPr>
              <a:t>25 July 2024</a:t>
            </a:r>
            <a:endParaRPr b="0" i="0" sz="750" u="none" cap="none" strike="noStrike">
              <a:solidFill>
                <a:srgbClr val="0033A0"/>
              </a:solidFill>
              <a:latin typeface="Arial"/>
              <a:ea typeface="Arial"/>
              <a:cs typeface="Arial"/>
              <a:sym typeface="Arial"/>
            </a:endParaRPr>
          </a:p>
        </p:txBody>
      </p:sp>
      <p:sp>
        <p:nvSpPr>
          <p:cNvPr id="199" name="Google Shape;199;g2786641a10a_1_3"/>
          <p:cNvSpPr txBox="1"/>
          <p:nvPr/>
        </p:nvSpPr>
        <p:spPr>
          <a:xfrm>
            <a:off x="1368056" y="6424669"/>
            <a:ext cx="3769200" cy="365100"/>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900"/>
              <a:buFont typeface="Arial"/>
              <a:buNone/>
            </a:pPr>
            <a:r>
              <a:rPr b="0" i="0" lang="en-US" sz="900" u="none" cap="none" strike="noStrike">
                <a:solidFill>
                  <a:srgbClr val="0033A0"/>
                </a:solidFill>
                <a:latin typeface="Arial"/>
                <a:ea typeface="Arial"/>
                <a:cs typeface="Arial"/>
                <a:sym typeface="Arial"/>
              </a:rPr>
              <a:t>Julia White | Processing and Analysis of HiRadMat Beam TV Data</a:t>
            </a:r>
            <a:endParaRPr b="0" i="0" sz="900" u="none" cap="none" strike="noStrike">
              <a:solidFill>
                <a:srgbClr val="0033A0"/>
              </a:solidFill>
              <a:latin typeface="Arial"/>
              <a:ea typeface="Arial"/>
              <a:cs typeface="Arial"/>
              <a:sym typeface="Arial"/>
            </a:endParaRPr>
          </a:p>
        </p:txBody>
      </p:sp>
      <p:pic>
        <p:nvPicPr>
          <p:cNvPr id="200" name="Google Shape;200;g2786641a10a_1_3"/>
          <p:cNvPicPr preferRelativeResize="0"/>
          <p:nvPr/>
        </p:nvPicPr>
        <p:blipFill rotWithShape="1">
          <a:blip r:embed="rId3">
            <a:alphaModFix/>
          </a:blip>
          <a:srcRect b="0" l="0" r="0" t="0"/>
          <a:stretch/>
        </p:blipFill>
        <p:spPr>
          <a:xfrm>
            <a:off x="246125" y="1663837"/>
            <a:ext cx="4787234" cy="4536200"/>
          </a:xfrm>
          <a:prstGeom prst="rect">
            <a:avLst/>
          </a:prstGeom>
          <a:noFill/>
          <a:ln>
            <a:noFill/>
          </a:ln>
        </p:spPr>
      </p:pic>
      <p:sp>
        <p:nvSpPr>
          <p:cNvPr id="201" name="Google Shape;201;g2786641a10a_1_3"/>
          <p:cNvSpPr txBox="1"/>
          <p:nvPr/>
        </p:nvSpPr>
        <p:spPr>
          <a:xfrm>
            <a:off x="9875860" y="6597662"/>
            <a:ext cx="510900" cy="2739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000000"/>
              </a:buClr>
              <a:buSzPts val="750"/>
              <a:buFont typeface="Arial"/>
              <a:buNone/>
            </a:pPr>
            <a:fld id="{00000000-1234-1234-1234-123412341234}" type="slidenum">
              <a:rPr b="1" i="0" lang="en-US" sz="750" u="none" cap="none" strike="noStrike">
                <a:solidFill>
                  <a:srgbClr val="0033A0"/>
                </a:solidFill>
                <a:latin typeface="Arial"/>
                <a:ea typeface="Arial"/>
                <a:cs typeface="Arial"/>
                <a:sym typeface="Arial"/>
              </a:rPr>
              <a:t>‹#›</a:t>
            </a:fld>
            <a:endParaRPr b="1" i="0" sz="750" u="none" cap="none" strike="noStrike">
              <a:solidFill>
                <a:srgbClr val="0033A0"/>
              </a:solidFill>
              <a:latin typeface="Arial"/>
              <a:ea typeface="Arial"/>
              <a:cs typeface="Arial"/>
              <a:sym typeface="Arial"/>
            </a:endParaRPr>
          </a:p>
        </p:txBody>
      </p:sp>
      <p:sp>
        <p:nvSpPr>
          <p:cNvPr id="202" name="Google Shape;202;g2786641a10a_1_3"/>
          <p:cNvSpPr txBox="1"/>
          <p:nvPr>
            <p:ph idx="1" type="body"/>
          </p:nvPr>
        </p:nvSpPr>
        <p:spPr>
          <a:xfrm>
            <a:off x="5240050" y="291200"/>
            <a:ext cx="6750900" cy="2125200"/>
          </a:xfrm>
          <a:prstGeom prst="rect">
            <a:avLst/>
          </a:prstGeom>
          <a:noFill/>
          <a:ln>
            <a:noFill/>
          </a:ln>
        </p:spPr>
        <p:txBody>
          <a:bodyPr anchorCtr="0" anchor="t" bIns="0" lIns="0" spcFirstLastPara="1" rIns="0" wrap="square" tIns="0">
            <a:normAutofit/>
          </a:bodyPr>
          <a:lstStyle/>
          <a:p>
            <a:pPr indent="-361950" lvl="0" marL="457200" rtl="0" algn="l">
              <a:lnSpc>
                <a:spcPct val="90000"/>
              </a:lnSpc>
              <a:spcBef>
                <a:spcPts val="1000"/>
              </a:spcBef>
              <a:spcAft>
                <a:spcPts val="0"/>
              </a:spcAft>
              <a:buSzPts val="2100"/>
              <a:buChar char="❖"/>
            </a:pPr>
            <a:r>
              <a:rPr lang="en-US"/>
              <a:t>Added the downstream BTV to the VISTAR screen</a:t>
            </a:r>
            <a:endParaRPr/>
          </a:p>
          <a:p>
            <a:pPr indent="-361950" lvl="0" marL="457200" rtl="0" algn="l">
              <a:lnSpc>
                <a:spcPct val="90000"/>
              </a:lnSpc>
              <a:spcBef>
                <a:spcPts val="1000"/>
              </a:spcBef>
              <a:spcAft>
                <a:spcPts val="0"/>
              </a:spcAft>
              <a:buSzPts val="2100"/>
              <a:buChar char="❖"/>
            </a:pPr>
            <a:r>
              <a:rPr lang="en-US"/>
              <a:t>Fixed the acquisition of the beam position monitor data and updated the plots</a:t>
            </a:r>
            <a:endParaRPr/>
          </a:p>
          <a:p>
            <a:pPr indent="-361950" lvl="0" marL="457200" rtl="0" algn="l">
              <a:lnSpc>
                <a:spcPct val="90000"/>
              </a:lnSpc>
              <a:spcBef>
                <a:spcPts val="1000"/>
              </a:spcBef>
              <a:spcAft>
                <a:spcPts val="0"/>
              </a:spcAft>
              <a:buSzPts val="2100"/>
              <a:buChar char="❖"/>
            </a:pPr>
            <a:r>
              <a:rPr lang="en-US"/>
              <a:t>Added data from a new tool that calculated the emittance and the spot size</a:t>
            </a:r>
            <a:endParaRPr/>
          </a:p>
        </p:txBody>
      </p:sp>
      <p:pic>
        <p:nvPicPr>
          <p:cNvPr id="203" name="Google Shape;203;g2786641a10a_1_3"/>
          <p:cNvPicPr preferRelativeResize="0"/>
          <p:nvPr/>
        </p:nvPicPr>
        <p:blipFill>
          <a:blip r:embed="rId4">
            <a:alphaModFix/>
          </a:blip>
          <a:stretch>
            <a:fillRect/>
          </a:stretch>
        </p:blipFill>
        <p:spPr>
          <a:xfrm>
            <a:off x="5240050" y="2416366"/>
            <a:ext cx="6751050" cy="3783659"/>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8" name="Shape 208"/>
        <p:cNvGrpSpPr/>
        <p:nvPr/>
      </p:nvGrpSpPr>
      <p:grpSpPr>
        <a:xfrm>
          <a:off x="0" y="0"/>
          <a:ext cx="0" cy="0"/>
          <a:chOff x="0" y="0"/>
          <a:chExt cx="0" cy="0"/>
        </a:xfrm>
      </p:grpSpPr>
      <p:sp>
        <p:nvSpPr>
          <p:cNvPr id="209" name="Google Shape;209;g2786641a10a_1_38"/>
          <p:cNvSpPr txBox="1"/>
          <p:nvPr>
            <p:ph type="title"/>
          </p:nvPr>
        </p:nvSpPr>
        <p:spPr>
          <a:xfrm>
            <a:off x="407988" y="373593"/>
            <a:ext cx="11376000" cy="10656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1800"/>
              <a:buNone/>
            </a:pPr>
            <a:r>
              <a:rPr lang="en-US"/>
              <a:t>Results From July 2 and 3</a:t>
            </a:r>
            <a:endParaRPr/>
          </a:p>
        </p:txBody>
      </p:sp>
      <p:sp>
        <p:nvSpPr>
          <p:cNvPr id="210" name="Google Shape;210;g2786641a10a_1_38"/>
          <p:cNvSpPr txBox="1"/>
          <p:nvPr/>
        </p:nvSpPr>
        <p:spPr>
          <a:xfrm>
            <a:off x="5240055" y="6424669"/>
            <a:ext cx="1773900" cy="3651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000000"/>
              </a:buClr>
              <a:buSzPts val="750"/>
              <a:buFont typeface="Arial"/>
              <a:buNone/>
            </a:pPr>
            <a:r>
              <a:rPr b="0" i="0" lang="en-US" sz="750" u="none" cap="none" strike="noStrike">
                <a:solidFill>
                  <a:srgbClr val="0033A0"/>
                </a:solidFill>
                <a:latin typeface="Arial"/>
                <a:ea typeface="Arial"/>
                <a:cs typeface="Arial"/>
                <a:sym typeface="Arial"/>
              </a:rPr>
              <a:t>25 July 2024</a:t>
            </a:r>
            <a:endParaRPr b="0" i="0" sz="750" u="none" cap="none" strike="noStrike">
              <a:solidFill>
                <a:srgbClr val="0033A0"/>
              </a:solidFill>
              <a:latin typeface="Arial"/>
              <a:ea typeface="Arial"/>
              <a:cs typeface="Arial"/>
              <a:sym typeface="Arial"/>
            </a:endParaRPr>
          </a:p>
        </p:txBody>
      </p:sp>
      <p:sp>
        <p:nvSpPr>
          <p:cNvPr id="211" name="Google Shape;211;g2786641a10a_1_38"/>
          <p:cNvSpPr txBox="1"/>
          <p:nvPr/>
        </p:nvSpPr>
        <p:spPr>
          <a:xfrm>
            <a:off x="1368056" y="6424669"/>
            <a:ext cx="3769200" cy="365100"/>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900"/>
              <a:buFont typeface="Arial"/>
              <a:buNone/>
            </a:pPr>
            <a:r>
              <a:rPr b="0" i="0" lang="en-US" sz="900" u="none" cap="none" strike="noStrike">
                <a:solidFill>
                  <a:srgbClr val="0033A0"/>
                </a:solidFill>
                <a:latin typeface="Arial"/>
                <a:ea typeface="Arial"/>
                <a:cs typeface="Arial"/>
                <a:sym typeface="Arial"/>
              </a:rPr>
              <a:t>Julia White | Processing and Analysis of HiRadMat Beam TV Data</a:t>
            </a:r>
            <a:endParaRPr b="0" i="0" sz="900" u="none" cap="none" strike="noStrike">
              <a:solidFill>
                <a:srgbClr val="0033A0"/>
              </a:solidFill>
              <a:latin typeface="Arial"/>
              <a:ea typeface="Arial"/>
              <a:cs typeface="Arial"/>
              <a:sym typeface="Arial"/>
            </a:endParaRPr>
          </a:p>
        </p:txBody>
      </p:sp>
      <p:pic>
        <p:nvPicPr>
          <p:cNvPr id="212" name="Google Shape;212;g2786641a10a_1_38"/>
          <p:cNvPicPr preferRelativeResize="0"/>
          <p:nvPr/>
        </p:nvPicPr>
        <p:blipFill rotWithShape="1">
          <a:blip r:embed="rId3">
            <a:alphaModFix/>
          </a:blip>
          <a:srcRect b="864" l="0" r="0" t="864"/>
          <a:stretch/>
        </p:blipFill>
        <p:spPr>
          <a:xfrm>
            <a:off x="190900" y="922154"/>
            <a:ext cx="3002449" cy="2710275"/>
          </a:xfrm>
          <a:prstGeom prst="rect">
            <a:avLst/>
          </a:prstGeom>
          <a:noFill/>
          <a:ln>
            <a:noFill/>
          </a:ln>
        </p:spPr>
      </p:pic>
      <p:pic>
        <p:nvPicPr>
          <p:cNvPr id="213" name="Google Shape;213;g2786641a10a_1_38"/>
          <p:cNvPicPr preferRelativeResize="0"/>
          <p:nvPr/>
        </p:nvPicPr>
        <p:blipFill rotWithShape="1">
          <a:blip r:embed="rId4">
            <a:alphaModFix/>
          </a:blip>
          <a:srcRect b="864" l="0" r="0" t="855"/>
          <a:stretch/>
        </p:blipFill>
        <p:spPr>
          <a:xfrm>
            <a:off x="3506800" y="922150"/>
            <a:ext cx="3002449" cy="2710626"/>
          </a:xfrm>
          <a:prstGeom prst="rect">
            <a:avLst/>
          </a:prstGeom>
          <a:noFill/>
          <a:ln>
            <a:noFill/>
          </a:ln>
        </p:spPr>
      </p:pic>
      <p:sp>
        <p:nvSpPr>
          <p:cNvPr id="214" name="Google Shape;214;g2786641a10a_1_38"/>
          <p:cNvSpPr txBox="1"/>
          <p:nvPr/>
        </p:nvSpPr>
        <p:spPr>
          <a:xfrm>
            <a:off x="5240050" y="2707913"/>
            <a:ext cx="1342800" cy="677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600"/>
              <a:buFont typeface="Arial"/>
              <a:buNone/>
            </a:pPr>
            <a:r>
              <a:rPr b="0" i="0" lang="en-US" sz="1600" u="none" cap="none" strike="noStrike">
                <a:solidFill>
                  <a:srgbClr val="38761D"/>
                </a:solidFill>
                <a:latin typeface="Arial"/>
                <a:ea typeface="Arial"/>
                <a:cs typeface="Arial"/>
                <a:sym typeface="Arial"/>
              </a:rPr>
              <a:t>s_x : ~4%</a:t>
            </a:r>
            <a:endParaRPr b="0" i="0" sz="1600" u="none" cap="none" strike="noStrike">
              <a:solidFill>
                <a:srgbClr val="0033A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rPr b="0" i="0" lang="en-US" sz="1600" u="none" cap="none" strike="noStrike">
                <a:solidFill>
                  <a:srgbClr val="0033A0"/>
                </a:solidFill>
                <a:latin typeface="Arial"/>
                <a:ea typeface="Arial"/>
                <a:cs typeface="Arial"/>
                <a:sym typeface="Arial"/>
              </a:rPr>
              <a:t>s_y : ~15%</a:t>
            </a:r>
            <a:endParaRPr b="0" i="0" sz="1600" u="none" cap="none" strike="noStrike">
              <a:solidFill>
                <a:srgbClr val="38761D"/>
              </a:solidFill>
              <a:latin typeface="Arial"/>
              <a:ea typeface="Arial"/>
              <a:cs typeface="Arial"/>
              <a:sym typeface="Arial"/>
            </a:endParaRPr>
          </a:p>
        </p:txBody>
      </p:sp>
      <p:sp>
        <p:nvSpPr>
          <p:cNvPr id="215" name="Google Shape;215;g2786641a10a_1_38"/>
          <p:cNvSpPr txBox="1"/>
          <p:nvPr/>
        </p:nvSpPr>
        <p:spPr>
          <a:xfrm>
            <a:off x="1946050" y="2707913"/>
            <a:ext cx="1342800" cy="677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600"/>
              <a:buFont typeface="Arial"/>
              <a:buNone/>
            </a:pPr>
            <a:r>
              <a:rPr b="0" i="0" lang="en-US" sz="1600" u="none" cap="none" strike="noStrike">
                <a:solidFill>
                  <a:srgbClr val="38761D"/>
                </a:solidFill>
                <a:latin typeface="Arial"/>
                <a:ea typeface="Arial"/>
                <a:cs typeface="Arial"/>
                <a:sym typeface="Arial"/>
              </a:rPr>
              <a:t>s_x : ~8%</a:t>
            </a:r>
            <a:endParaRPr b="0" i="0" sz="1600" u="none" cap="none" strike="noStrike">
              <a:solidFill>
                <a:srgbClr val="0033A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rPr b="0" i="0" lang="en-US" sz="1600" u="none" cap="none" strike="noStrike">
                <a:solidFill>
                  <a:srgbClr val="0033A0"/>
                </a:solidFill>
                <a:latin typeface="Arial"/>
                <a:ea typeface="Arial"/>
                <a:cs typeface="Arial"/>
                <a:sym typeface="Arial"/>
              </a:rPr>
              <a:t>s_y : ~6%</a:t>
            </a:r>
            <a:endParaRPr b="0" i="0" sz="1600" u="none" cap="none" strike="noStrike">
              <a:solidFill>
                <a:srgbClr val="38761D"/>
              </a:solidFill>
              <a:latin typeface="Arial"/>
              <a:ea typeface="Arial"/>
              <a:cs typeface="Arial"/>
              <a:sym typeface="Arial"/>
            </a:endParaRPr>
          </a:p>
        </p:txBody>
      </p:sp>
      <p:pic>
        <p:nvPicPr>
          <p:cNvPr id="216" name="Google Shape;216;g2786641a10a_1_38"/>
          <p:cNvPicPr preferRelativeResize="0"/>
          <p:nvPr/>
        </p:nvPicPr>
        <p:blipFill rotWithShape="1">
          <a:blip r:embed="rId5">
            <a:alphaModFix/>
          </a:blip>
          <a:srcRect b="864" l="0" r="0" t="864"/>
          <a:stretch/>
        </p:blipFill>
        <p:spPr>
          <a:xfrm>
            <a:off x="190925" y="3673420"/>
            <a:ext cx="3002449" cy="2710255"/>
          </a:xfrm>
          <a:prstGeom prst="rect">
            <a:avLst/>
          </a:prstGeom>
          <a:noFill/>
          <a:ln>
            <a:noFill/>
          </a:ln>
        </p:spPr>
      </p:pic>
      <p:pic>
        <p:nvPicPr>
          <p:cNvPr id="217" name="Google Shape;217;g2786641a10a_1_38"/>
          <p:cNvPicPr preferRelativeResize="0"/>
          <p:nvPr/>
        </p:nvPicPr>
        <p:blipFill rotWithShape="1">
          <a:blip r:embed="rId6">
            <a:alphaModFix/>
          </a:blip>
          <a:srcRect b="864" l="0" r="0" t="864"/>
          <a:stretch/>
        </p:blipFill>
        <p:spPr>
          <a:xfrm>
            <a:off x="3506789" y="3673581"/>
            <a:ext cx="3002449" cy="2710284"/>
          </a:xfrm>
          <a:prstGeom prst="rect">
            <a:avLst/>
          </a:prstGeom>
          <a:noFill/>
          <a:ln>
            <a:noFill/>
          </a:ln>
        </p:spPr>
      </p:pic>
      <p:sp>
        <p:nvSpPr>
          <p:cNvPr id="218" name="Google Shape;218;g2786641a10a_1_38"/>
          <p:cNvSpPr txBox="1"/>
          <p:nvPr/>
        </p:nvSpPr>
        <p:spPr>
          <a:xfrm>
            <a:off x="1850550" y="5452500"/>
            <a:ext cx="1342800" cy="677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600"/>
              <a:buFont typeface="Arial"/>
              <a:buNone/>
            </a:pPr>
            <a:r>
              <a:rPr b="0" i="0" lang="en-US" sz="1600" u="none" cap="none" strike="noStrike">
                <a:solidFill>
                  <a:srgbClr val="38761D"/>
                </a:solidFill>
                <a:latin typeface="Arial"/>
                <a:ea typeface="Arial"/>
                <a:cs typeface="Arial"/>
                <a:sym typeface="Arial"/>
              </a:rPr>
              <a:t>s_x : ~18%</a:t>
            </a:r>
            <a:endParaRPr b="0" i="0" sz="1600" u="none" cap="none" strike="noStrike">
              <a:solidFill>
                <a:srgbClr val="0033A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rPr b="0" i="0" lang="en-US" sz="1600" u="none" cap="none" strike="noStrike">
                <a:solidFill>
                  <a:srgbClr val="0033A0"/>
                </a:solidFill>
                <a:latin typeface="Arial"/>
                <a:ea typeface="Arial"/>
                <a:cs typeface="Arial"/>
                <a:sym typeface="Arial"/>
              </a:rPr>
              <a:t>s_y : ~23%</a:t>
            </a:r>
            <a:endParaRPr b="0" i="0" sz="1600" u="none" cap="none" strike="noStrike">
              <a:solidFill>
                <a:srgbClr val="38761D"/>
              </a:solidFill>
              <a:latin typeface="Arial"/>
              <a:ea typeface="Arial"/>
              <a:cs typeface="Arial"/>
              <a:sym typeface="Arial"/>
            </a:endParaRPr>
          </a:p>
        </p:txBody>
      </p:sp>
      <p:pic>
        <p:nvPicPr>
          <p:cNvPr id="219" name="Google Shape;219;g2786641a10a_1_38"/>
          <p:cNvPicPr preferRelativeResize="0"/>
          <p:nvPr/>
        </p:nvPicPr>
        <p:blipFill rotWithShape="1">
          <a:blip r:embed="rId7">
            <a:alphaModFix/>
          </a:blip>
          <a:srcRect b="0" l="0" r="0" t="0"/>
          <a:stretch/>
        </p:blipFill>
        <p:spPr>
          <a:xfrm>
            <a:off x="6561637" y="4040575"/>
            <a:ext cx="5542075" cy="1854502"/>
          </a:xfrm>
          <a:prstGeom prst="rect">
            <a:avLst/>
          </a:prstGeom>
          <a:noFill/>
          <a:ln>
            <a:noFill/>
          </a:ln>
        </p:spPr>
      </p:pic>
      <p:sp>
        <p:nvSpPr>
          <p:cNvPr id="220" name="Google Shape;220;g2786641a10a_1_38"/>
          <p:cNvSpPr txBox="1"/>
          <p:nvPr/>
        </p:nvSpPr>
        <p:spPr>
          <a:xfrm>
            <a:off x="11340113" y="5846775"/>
            <a:ext cx="845400" cy="354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171717"/>
                </a:solidFill>
                <a:latin typeface="Arial"/>
                <a:ea typeface="Arial"/>
                <a:cs typeface="Arial"/>
                <a:sym typeface="Arial"/>
              </a:rPr>
              <a:t>F. Velotti</a:t>
            </a:r>
            <a:endParaRPr b="0" i="0" sz="1100" u="none" cap="none" strike="noStrike">
              <a:solidFill>
                <a:srgbClr val="171717"/>
              </a:solidFill>
              <a:latin typeface="Arial"/>
              <a:ea typeface="Arial"/>
              <a:cs typeface="Arial"/>
              <a:sym typeface="Arial"/>
            </a:endParaRPr>
          </a:p>
        </p:txBody>
      </p:sp>
      <p:sp>
        <p:nvSpPr>
          <p:cNvPr id="221" name="Google Shape;221;g2786641a10a_1_38"/>
          <p:cNvSpPr txBox="1"/>
          <p:nvPr/>
        </p:nvSpPr>
        <p:spPr>
          <a:xfrm>
            <a:off x="5240050" y="5452500"/>
            <a:ext cx="1342800" cy="677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600"/>
              <a:buFont typeface="Arial"/>
              <a:buNone/>
            </a:pPr>
            <a:r>
              <a:rPr b="0" i="0" lang="en-US" sz="1600" u="none" cap="none" strike="noStrike">
                <a:solidFill>
                  <a:srgbClr val="38761D"/>
                </a:solidFill>
                <a:latin typeface="Arial"/>
                <a:ea typeface="Arial"/>
                <a:cs typeface="Arial"/>
                <a:sym typeface="Arial"/>
              </a:rPr>
              <a:t>s_x : ~20%</a:t>
            </a:r>
            <a:endParaRPr b="0" i="0" sz="1600" u="none" cap="none" strike="noStrike">
              <a:solidFill>
                <a:srgbClr val="0033A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rPr b="0" i="0" lang="en-US" sz="1600" u="none" cap="none" strike="noStrike">
                <a:solidFill>
                  <a:srgbClr val="0033A0"/>
                </a:solidFill>
                <a:latin typeface="Arial"/>
                <a:ea typeface="Arial"/>
                <a:cs typeface="Arial"/>
                <a:sym typeface="Arial"/>
              </a:rPr>
              <a:t>s_y : ~70%</a:t>
            </a:r>
            <a:endParaRPr b="0" i="0" sz="1600" u="none" cap="none" strike="noStrike">
              <a:solidFill>
                <a:srgbClr val="38761D"/>
              </a:solidFill>
              <a:latin typeface="Arial"/>
              <a:ea typeface="Arial"/>
              <a:cs typeface="Arial"/>
              <a:sym typeface="Arial"/>
            </a:endParaRPr>
          </a:p>
        </p:txBody>
      </p:sp>
      <p:sp>
        <p:nvSpPr>
          <p:cNvPr id="222" name="Google Shape;222;g2786641a10a_1_38"/>
          <p:cNvSpPr txBox="1"/>
          <p:nvPr/>
        </p:nvSpPr>
        <p:spPr>
          <a:xfrm>
            <a:off x="9875860" y="6597662"/>
            <a:ext cx="510900" cy="2739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000000"/>
              </a:buClr>
              <a:buSzPts val="750"/>
              <a:buFont typeface="Arial"/>
              <a:buNone/>
            </a:pPr>
            <a:fld id="{00000000-1234-1234-1234-123412341234}" type="slidenum">
              <a:rPr b="1" i="0" lang="en-US" sz="750" u="none" cap="none" strike="noStrike">
                <a:solidFill>
                  <a:srgbClr val="0033A0"/>
                </a:solidFill>
                <a:latin typeface="Arial"/>
                <a:ea typeface="Arial"/>
                <a:cs typeface="Arial"/>
                <a:sym typeface="Arial"/>
              </a:rPr>
              <a:t>‹#›</a:t>
            </a:fld>
            <a:endParaRPr b="1" i="0" sz="750" u="none" cap="none" strike="noStrike">
              <a:solidFill>
                <a:srgbClr val="0033A0"/>
              </a:solidFill>
              <a:latin typeface="Arial"/>
              <a:ea typeface="Arial"/>
              <a:cs typeface="Arial"/>
              <a:sym typeface="Arial"/>
            </a:endParaRPr>
          </a:p>
        </p:txBody>
      </p:sp>
      <p:sp>
        <p:nvSpPr>
          <p:cNvPr id="223" name="Google Shape;223;g2786641a10a_1_38"/>
          <p:cNvSpPr txBox="1"/>
          <p:nvPr>
            <p:ph idx="1" type="body"/>
          </p:nvPr>
        </p:nvSpPr>
        <p:spPr>
          <a:xfrm>
            <a:off x="6756075" y="922150"/>
            <a:ext cx="5235000" cy="2994600"/>
          </a:xfrm>
          <a:prstGeom prst="rect">
            <a:avLst/>
          </a:prstGeom>
          <a:noFill/>
          <a:ln>
            <a:noFill/>
          </a:ln>
        </p:spPr>
        <p:txBody>
          <a:bodyPr anchorCtr="0" anchor="t" bIns="0" lIns="0" spcFirstLastPara="1" rIns="0" wrap="square" tIns="0">
            <a:normAutofit/>
          </a:bodyPr>
          <a:lstStyle/>
          <a:p>
            <a:pPr indent="-361950" lvl="0" marL="457200" rtl="0" algn="l">
              <a:lnSpc>
                <a:spcPct val="90000"/>
              </a:lnSpc>
              <a:spcBef>
                <a:spcPts val="1000"/>
              </a:spcBef>
              <a:spcAft>
                <a:spcPts val="0"/>
              </a:spcAft>
              <a:buSzPts val="2100"/>
              <a:buChar char="❖"/>
            </a:pPr>
            <a:r>
              <a:rPr lang="en-US"/>
              <a:t>Analyzed the measured beam widths vs the expected ones.</a:t>
            </a:r>
            <a:endParaRPr/>
          </a:p>
          <a:p>
            <a:pPr indent="-342900" lvl="1" marL="914400" rtl="0" algn="l">
              <a:lnSpc>
                <a:spcPct val="90000"/>
              </a:lnSpc>
              <a:spcBef>
                <a:spcPts val="0"/>
              </a:spcBef>
              <a:spcAft>
                <a:spcPts val="0"/>
              </a:spcAft>
              <a:buSzPts val="1800"/>
              <a:buChar char="➢"/>
            </a:pPr>
            <a:r>
              <a:rPr lang="en-US"/>
              <a:t>The expected ones are calculated in a MAD-X file.</a:t>
            </a:r>
            <a:endParaRPr/>
          </a:p>
          <a:p>
            <a:pPr indent="-361950" lvl="0" marL="457200" rtl="0" algn="l">
              <a:lnSpc>
                <a:spcPct val="90000"/>
              </a:lnSpc>
              <a:spcBef>
                <a:spcPts val="1000"/>
              </a:spcBef>
              <a:spcAft>
                <a:spcPts val="0"/>
              </a:spcAft>
              <a:buSzPts val="2100"/>
              <a:buChar char="❖"/>
            </a:pPr>
            <a:r>
              <a:rPr lang="en-US"/>
              <a:t>Compared these values with the expected error of the BTV.</a:t>
            </a:r>
            <a:endParaRPr/>
          </a:p>
          <a:p>
            <a:pPr indent="-361950" lvl="0" marL="457200" rtl="0" algn="l">
              <a:lnSpc>
                <a:spcPct val="90000"/>
              </a:lnSpc>
              <a:spcBef>
                <a:spcPts val="1000"/>
              </a:spcBef>
              <a:spcAft>
                <a:spcPts val="0"/>
              </a:spcAft>
              <a:buSzPts val="2100"/>
              <a:buChar char="❖"/>
            </a:pPr>
            <a:r>
              <a:rPr lang="en-US"/>
              <a:t>Compared these values with the expected error of the optic.</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8" name="Shape 228"/>
        <p:cNvGrpSpPr/>
        <p:nvPr/>
      </p:nvGrpSpPr>
      <p:grpSpPr>
        <a:xfrm>
          <a:off x="0" y="0"/>
          <a:ext cx="0" cy="0"/>
          <a:chOff x="0" y="0"/>
          <a:chExt cx="0" cy="0"/>
        </a:xfrm>
      </p:grpSpPr>
      <p:pic>
        <p:nvPicPr>
          <p:cNvPr id="229" name="Google Shape;229;g2ee2ef345a8_0_23"/>
          <p:cNvPicPr preferRelativeResize="0"/>
          <p:nvPr/>
        </p:nvPicPr>
        <p:blipFill rotWithShape="1">
          <a:blip r:embed="rId3">
            <a:alphaModFix/>
          </a:blip>
          <a:srcRect b="0" l="0" r="0" t="0"/>
          <a:stretch/>
        </p:blipFill>
        <p:spPr>
          <a:xfrm>
            <a:off x="482574" y="0"/>
            <a:ext cx="5927850" cy="6115424"/>
          </a:xfrm>
          <a:prstGeom prst="rect">
            <a:avLst/>
          </a:prstGeom>
          <a:noFill/>
          <a:ln>
            <a:noFill/>
          </a:ln>
        </p:spPr>
      </p:pic>
      <p:sp>
        <p:nvSpPr>
          <p:cNvPr id="230" name="Google Shape;230;g2ee2ef345a8_0_23"/>
          <p:cNvSpPr txBox="1"/>
          <p:nvPr/>
        </p:nvSpPr>
        <p:spPr>
          <a:xfrm>
            <a:off x="5240055" y="6424669"/>
            <a:ext cx="1773900" cy="3651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000000"/>
              </a:buClr>
              <a:buSzPts val="750"/>
              <a:buFont typeface="Arial"/>
              <a:buNone/>
            </a:pPr>
            <a:r>
              <a:rPr b="0" i="0" lang="en-US" sz="750" u="none" cap="none" strike="noStrike">
                <a:solidFill>
                  <a:srgbClr val="0033A0"/>
                </a:solidFill>
                <a:latin typeface="Arial"/>
                <a:ea typeface="Arial"/>
                <a:cs typeface="Arial"/>
                <a:sym typeface="Arial"/>
              </a:rPr>
              <a:t>25 July 2024</a:t>
            </a:r>
            <a:endParaRPr b="0" i="0" sz="750" u="none" cap="none" strike="noStrike">
              <a:solidFill>
                <a:srgbClr val="0033A0"/>
              </a:solidFill>
              <a:latin typeface="Arial"/>
              <a:ea typeface="Arial"/>
              <a:cs typeface="Arial"/>
              <a:sym typeface="Arial"/>
            </a:endParaRPr>
          </a:p>
        </p:txBody>
      </p:sp>
      <p:sp>
        <p:nvSpPr>
          <p:cNvPr id="231" name="Google Shape;231;g2ee2ef345a8_0_23"/>
          <p:cNvSpPr txBox="1"/>
          <p:nvPr/>
        </p:nvSpPr>
        <p:spPr>
          <a:xfrm>
            <a:off x="1368056" y="6424669"/>
            <a:ext cx="3769200" cy="365100"/>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900"/>
              <a:buFont typeface="Arial"/>
              <a:buNone/>
            </a:pPr>
            <a:r>
              <a:rPr b="0" i="0" lang="en-US" sz="900" u="none" cap="none" strike="noStrike">
                <a:solidFill>
                  <a:srgbClr val="0033A0"/>
                </a:solidFill>
                <a:latin typeface="Arial"/>
                <a:ea typeface="Arial"/>
                <a:cs typeface="Arial"/>
                <a:sym typeface="Arial"/>
              </a:rPr>
              <a:t>Julia White | Processing and Analysis of HiRadMat Beam TV Data</a:t>
            </a:r>
            <a:endParaRPr b="0" i="0" sz="900" u="none" cap="none" strike="noStrike">
              <a:solidFill>
                <a:srgbClr val="0033A0"/>
              </a:solidFill>
              <a:latin typeface="Arial"/>
              <a:ea typeface="Arial"/>
              <a:cs typeface="Arial"/>
              <a:sym typeface="Arial"/>
            </a:endParaRPr>
          </a:p>
        </p:txBody>
      </p:sp>
      <p:sp>
        <p:nvSpPr>
          <p:cNvPr id="232" name="Google Shape;232;g2ee2ef345a8_0_23"/>
          <p:cNvSpPr txBox="1"/>
          <p:nvPr/>
        </p:nvSpPr>
        <p:spPr>
          <a:xfrm>
            <a:off x="9875860" y="6597662"/>
            <a:ext cx="510900" cy="2739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000000"/>
              </a:buClr>
              <a:buSzPts val="750"/>
              <a:buFont typeface="Arial"/>
              <a:buNone/>
            </a:pPr>
            <a:fld id="{00000000-1234-1234-1234-123412341234}" type="slidenum">
              <a:rPr b="1" i="0" lang="en-US" sz="750" u="none" cap="none" strike="noStrike">
                <a:solidFill>
                  <a:srgbClr val="0033A0"/>
                </a:solidFill>
                <a:latin typeface="Arial"/>
                <a:ea typeface="Arial"/>
                <a:cs typeface="Arial"/>
                <a:sym typeface="Arial"/>
              </a:rPr>
              <a:t>‹#›</a:t>
            </a:fld>
            <a:endParaRPr b="1" i="0" sz="750" u="none" cap="none" strike="noStrike">
              <a:solidFill>
                <a:srgbClr val="0033A0"/>
              </a:solidFill>
              <a:latin typeface="Arial"/>
              <a:ea typeface="Arial"/>
              <a:cs typeface="Arial"/>
              <a:sym typeface="Arial"/>
            </a:endParaRPr>
          </a:p>
        </p:txBody>
      </p:sp>
      <p:sp>
        <p:nvSpPr>
          <p:cNvPr id="233" name="Google Shape;233;g2ee2ef345a8_0_23"/>
          <p:cNvSpPr txBox="1"/>
          <p:nvPr/>
        </p:nvSpPr>
        <p:spPr>
          <a:xfrm>
            <a:off x="4631300" y="5846775"/>
            <a:ext cx="1293900" cy="354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171717"/>
                </a:solidFill>
                <a:latin typeface="Arial"/>
                <a:ea typeface="Arial"/>
                <a:cs typeface="Arial"/>
                <a:sym typeface="Arial"/>
              </a:rPr>
              <a:t>N. Charitonidis</a:t>
            </a:r>
            <a:endParaRPr b="0" i="0" sz="1100" u="none" cap="none" strike="noStrike">
              <a:solidFill>
                <a:srgbClr val="171717"/>
              </a:solidFill>
              <a:latin typeface="Arial"/>
              <a:ea typeface="Arial"/>
              <a:cs typeface="Arial"/>
              <a:sym typeface="Arial"/>
            </a:endParaRPr>
          </a:p>
        </p:txBody>
      </p:sp>
      <p:sp>
        <p:nvSpPr>
          <p:cNvPr id="234" name="Google Shape;234;g2ee2ef345a8_0_23"/>
          <p:cNvSpPr txBox="1"/>
          <p:nvPr>
            <p:ph idx="1" type="body"/>
          </p:nvPr>
        </p:nvSpPr>
        <p:spPr>
          <a:xfrm>
            <a:off x="6756075" y="1449400"/>
            <a:ext cx="5235000" cy="4464900"/>
          </a:xfrm>
          <a:prstGeom prst="rect">
            <a:avLst/>
          </a:prstGeom>
          <a:noFill/>
          <a:ln>
            <a:noFill/>
          </a:ln>
        </p:spPr>
        <p:txBody>
          <a:bodyPr anchorCtr="0" anchor="t" bIns="0" lIns="0" spcFirstLastPara="1" rIns="0" wrap="square" tIns="0">
            <a:normAutofit/>
          </a:bodyPr>
          <a:lstStyle/>
          <a:p>
            <a:pPr indent="-361950" lvl="0" marL="457200" rtl="0" algn="l">
              <a:lnSpc>
                <a:spcPct val="90000"/>
              </a:lnSpc>
              <a:spcBef>
                <a:spcPts val="1000"/>
              </a:spcBef>
              <a:spcAft>
                <a:spcPts val="0"/>
              </a:spcAft>
              <a:buSzPts val="2100"/>
              <a:buChar char="❖"/>
            </a:pPr>
            <a:r>
              <a:rPr lang="en-US"/>
              <a:t>Rotated beams can cause problems in the theoretical beam density calculations.</a:t>
            </a:r>
            <a:endParaRPr/>
          </a:p>
          <a:p>
            <a:pPr indent="-361950" lvl="0" marL="457200" rtl="0" algn="l">
              <a:lnSpc>
                <a:spcPct val="90000"/>
              </a:lnSpc>
              <a:spcBef>
                <a:spcPts val="1000"/>
              </a:spcBef>
              <a:spcAft>
                <a:spcPts val="0"/>
              </a:spcAft>
              <a:buSzPts val="2100"/>
              <a:buChar char="❖"/>
            </a:pPr>
            <a:r>
              <a:rPr lang="en-US"/>
              <a:t>Calculation of the beam spot size must be done in the </a:t>
            </a:r>
            <a:r>
              <a:rPr lang="en-US"/>
              <a:t>laboratory</a:t>
            </a:r>
            <a:r>
              <a:rPr lang="en-US"/>
              <a:t> frame.</a:t>
            </a:r>
            <a:endParaRPr/>
          </a:p>
          <a:p>
            <a:pPr indent="-342900" lvl="1" marL="914400" rtl="0" algn="l">
              <a:lnSpc>
                <a:spcPct val="90000"/>
              </a:lnSpc>
              <a:spcBef>
                <a:spcPts val="1000"/>
              </a:spcBef>
              <a:spcAft>
                <a:spcPts val="0"/>
              </a:spcAft>
              <a:buSzPts val="1800"/>
              <a:buChar char="➢"/>
            </a:pPr>
            <a:r>
              <a:rPr lang="en-US"/>
              <a:t>This is not an explanation for the error in the sti2_0p15_0p3mm optic results.</a:t>
            </a:r>
            <a:endParaRPr/>
          </a:p>
          <a:p>
            <a:pPr indent="-361950" lvl="0" marL="457200" rtl="0" algn="l">
              <a:lnSpc>
                <a:spcPct val="90000"/>
              </a:lnSpc>
              <a:spcBef>
                <a:spcPts val="1000"/>
              </a:spcBef>
              <a:spcAft>
                <a:spcPts val="0"/>
              </a:spcAft>
              <a:buSzPts val="2100"/>
              <a:buChar char="❖"/>
            </a:pPr>
            <a:r>
              <a:rPr lang="en-US"/>
              <a:t>When calculating the beam density a rotated </a:t>
            </a:r>
            <a:r>
              <a:rPr lang="en-US"/>
              <a:t>ellipse</a:t>
            </a:r>
            <a:r>
              <a:rPr lang="en-US"/>
              <a:t> must be used.</a:t>
            </a:r>
            <a:endParaRPr/>
          </a:p>
          <a:p>
            <a:pPr indent="-342900" lvl="1" marL="914400" rtl="0" algn="l">
              <a:lnSpc>
                <a:spcPct val="90000"/>
              </a:lnSpc>
              <a:spcBef>
                <a:spcPts val="1000"/>
              </a:spcBef>
              <a:spcAft>
                <a:spcPts val="0"/>
              </a:spcAft>
              <a:buSzPts val="1800"/>
              <a:buChar char="➢"/>
            </a:pPr>
            <a:r>
              <a:rPr lang="en-US"/>
              <a:t>The beam density is helpful when finding the predicted intensity.</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9" name="Shape 239"/>
        <p:cNvGrpSpPr/>
        <p:nvPr/>
      </p:nvGrpSpPr>
      <p:grpSpPr>
        <a:xfrm>
          <a:off x="0" y="0"/>
          <a:ext cx="0" cy="0"/>
          <a:chOff x="0" y="0"/>
          <a:chExt cx="0" cy="0"/>
        </a:xfrm>
      </p:grpSpPr>
      <p:sp>
        <p:nvSpPr>
          <p:cNvPr id="240" name="Google Shape;240;g2edcca9d466_0_1"/>
          <p:cNvSpPr txBox="1"/>
          <p:nvPr/>
        </p:nvSpPr>
        <p:spPr>
          <a:xfrm>
            <a:off x="5240055" y="6424669"/>
            <a:ext cx="1773900" cy="3651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000000"/>
              </a:buClr>
              <a:buSzPts val="750"/>
              <a:buFont typeface="Arial"/>
              <a:buNone/>
            </a:pPr>
            <a:r>
              <a:rPr b="0" i="0" lang="en-US" sz="750" u="none" cap="none" strike="noStrike">
                <a:solidFill>
                  <a:srgbClr val="0033A0"/>
                </a:solidFill>
                <a:latin typeface="Arial"/>
                <a:ea typeface="Arial"/>
                <a:cs typeface="Arial"/>
                <a:sym typeface="Arial"/>
              </a:rPr>
              <a:t>25 July 2024</a:t>
            </a:r>
            <a:endParaRPr b="0" i="0" sz="750" u="none" cap="none" strike="noStrike">
              <a:solidFill>
                <a:srgbClr val="0033A0"/>
              </a:solidFill>
              <a:latin typeface="Arial"/>
              <a:ea typeface="Arial"/>
              <a:cs typeface="Arial"/>
              <a:sym typeface="Arial"/>
            </a:endParaRPr>
          </a:p>
        </p:txBody>
      </p:sp>
      <p:sp>
        <p:nvSpPr>
          <p:cNvPr id="241" name="Google Shape;241;g2edcca9d466_0_1"/>
          <p:cNvSpPr txBox="1"/>
          <p:nvPr/>
        </p:nvSpPr>
        <p:spPr>
          <a:xfrm>
            <a:off x="1368056" y="6424669"/>
            <a:ext cx="3769200" cy="365100"/>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900"/>
              <a:buFont typeface="Arial"/>
              <a:buNone/>
            </a:pPr>
            <a:r>
              <a:rPr b="0" i="0" lang="en-US" sz="900" u="none" cap="none" strike="noStrike">
                <a:solidFill>
                  <a:srgbClr val="0033A0"/>
                </a:solidFill>
                <a:latin typeface="Arial"/>
                <a:ea typeface="Arial"/>
                <a:cs typeface="Arial"/>
                <a:sym typeface="Arial"/>
              </a:rPr>
              <a:t>Julia White | Processing and Analysis of HiRadMat Beam TV Data</a:t>
            </a:r>
            <a:endParaRPr b="0" i="0" sz="900" u="none" cap="none" strike="noStrike">
              <a:solidFill>
                <a:srgbClr val="0033A0"/>
              </a:solidFill>
              <a:latin typeface="Arial"/>
              <a:ea typeface="Arial"/>
              <a:cs typeface="Arial"/>
              <a:sym typeface="Arial"/>
            </a:endParaRPr>
          </a:p>
        </p:txBody>
      </p:sp>
      <p:sp>
        <p:nvSpPr>
          <p:cNvPr id="242" name="Google Shape;242;g2edcca9d466_0_1"/>
          <p:cNvSpPr txBox="1"/>
          <p:nvPr/>
        </p:nvSpPr>
        <p:spPr>
          <a:xfrm>
            <a:off x="9875860" y="6597662"/>
            <a:ext cx="510900" cy="2739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000000"/>
              </a:buClr>
              <a:buSzPts val="750"/>
              <a:buFont typeface="Arial"/>
              <a:buNone/>
            </a:pPr>
            <a:fld id="{00000000-1234-1234-1234-123412341234}" type="slidenum">
              <a:rPr b="1" i="0" lang="en-US" sz="750" u="none" cap="none" strike="noStrike">
                <a:solidFill>
                  <a:srgbClr val="0033A0"/>
                </a:solidFill>
                <a:latin typeface="Arial"/>
                <a:ea typeface="Arial"/>
                <a:cs typeface="Arial"/>
                <a:sym typeface="Arial"/>
              </a:rPr>
              <a:t>‹#›</a:t>
            </a:fld>
            <a:endParaRPr b="1" i="0" sz="750" u="none" cap="none" strike="noStrike">
              <a:solidFill>
                <a:srgbClr val="0033A0"/>
              </a:solidFill>
              <a:latin typeface="Arial"/>
              <a:ea typeface="Arial"/>
              <a:cs typeface="Arial"/>
              <a:sym typeface="Arial"/>
            </a:endParaRPr>
          </a:p>
        </p:txBody>
      </p:sp>
      <p:sp>
        <p:nvSpPr>
          <p:cNvPr id="243" name="Google Shape;243;g2edcca9d466_0_1"/>
          <p:cNvSpPr txBox="1"/>
          <p:nvPr/>
        </p:nvSpPr>
        <p:spPr>
          <a:xfrm>
            <a:off x="407988" y="373593"/>
            <a:ext cx="11376000" cy="1065600"/>
          </a:xfrm>
          <a:prstGeom prst="rect">
            <a:avLst/>
          </a:prstGeom>
          <a:noFill/>
          <a:ln>
            <a:noFill/>
          </a:ln>
        </p:spPr>
        <p:txBody>
          <a:bodyPr anchorCtr="0" anchor="t" bIns="0" lIns="0" spcFirstLastPara="1" rIns="0" wrap="square" tIns="0">
            <a:noAutofit/>
          </a:bodyPr>
          <a:lstStyle/>
          <a:p>
            <a:pPr indent="0" lvl="0" marL="0" marR="0" rtl="0" algn="l">
              <a:lnSpc>
                <a:spcPct val="90000"/>
              </a:lnSpc>
              <a:spcBef>
                <a:spcPts val="0"/>
              </a:spcBef>
              <a:spcAft>
                <a:spcPts val="0"/>
              </a:spcAft>
              <a:buClr>
                <a:srgbClr val="000000"/>
              </a:buClr>
              <a:buSzPts val="3600"/>
              <a:buFont typeface="Arial"/>
              <a:buNone/>
            </a:pPr>
            <a:r>
              <a:rPr b="1" i="0" lang="en-US" sz="3600" u="none" cap="none" strike="noStrike">
                <a:solidFill>
                  <a:srgbClr val="0033A0"/>
                </a:solidFill>
                <a:latin typeface="Arial"/>
                <a:ea typeface="Arial"/>
                <a:cs typeface="Arial"/>
                <a:sym typeface="Arial"/>
              </a:rPr>
              <a:t>BPM / BPKG</a:t>
            </a:r>
            <a:endParaRPr b="1" i="0" sz="3600" u="none" cap="none" strike="noStrike">
              <a:solidFill>
                <a:srgbClr val="0033A0"/>
              </a:solidFill>
              <a:latin typeface="Arial"/>
              <a:ea typeface="Arial"/>
              <a:cs typeface="Arial"/>
              <a:sym typeface="Arial"/>
            </a:endParaRPr>
          </a:p>
        </p:txBody>
      </p:sp>
      <p:sp>
        <p:nvSpPr>
          <p:cNvPr id="244" name="Google Shape;244;g2edcca9d466_0_1"/>
          <p:cNvSpPr txBox="1"/>
          <p:nvPr/>
        </p:nvSpPr>
        <p:spPr>
          <a:xfrm>
            <a:off x="339875" y="1179400"/>
            <a:ext cx="6027600" cy="1800900"/>
          </a:xfrm>
          <a:prstGeom prst="rect">
            <a:avLst/>
          </a:prstGeom>
          <a:noFill/>
          <a:ln>
            <a:noFill/>
          </a:ln>
        </p:spPr>
        <p:txBody>
          <a:bodyPr anchorCtr="0" anchor="t" bIns="91425" lIns="91425" spcFirstLastPara="1" rIns="91425" wrap="square" tIns="91425">
            <a:spAutoFit/>
          </a:bodyPr>
          <a:lstStyle/>
          <a:p>
            <a:pPr indent="-361950" lvl="0" marL="457200" marR="0" rtl="0" algn="l">
              <a:lnSpc>
                <a:spcPct val="100000"/>
              </a:lnSpc>
              <a:spcBef>
                <a:spcPts val="0"/>
              </a:spcBef>
              <a:spcAft>
                <a:spcPts val="0"/>
              </a:spcAft>
              <a:buClr>
                <a:srgbClr val="171717"/>
              </a:buClr>
              <a:buSzPts val="2100"/>
              <a:buChar char="❖"/>
            </a:pPr>
            <a:r>
              <a:rPr b="1" i="0" lang="en-US" sz="2100" u="none" cap="none" strike="noStrike">
                <a:solidFill>
                  <a:srgbClr val="171717"/>
                </a:solidFill>
              </a:rPr>
              <a:t>Beam position monitors give the center of mass of the beam and the ‘longitudinal bunch shape</a:t>
            </a:r>
            <a:r>
              <a:rPr b="1" lang="en-US" sz="2100">
                <a:solidFill>
                  <a:srgbClr val="171717"/>
                </a:solidFill>
              </a:rPr>
              <a:t>’</a:t>
            </a:r>
            <a:endParaRPr b="1" i="0" sz="2100" u="none" cap="none" strike="noStrike">
              <a:solidFill>
                <a:srgbClr val="171717"/>
              </a:solidFill>
            </a:endParaRPr>
          </a:p>
          <a:p>
            <a:pPr indent="-361950" lvl="0" marL="457200" marR="0" rtl="0" algn="l">
              <a:lnSpc>
                <a:spcPct val="100000"/>
              </a:lnSpc>
              <a:spcBef>
                <a:spcPts val="0"/>
              </a:spcBef>
              <a:spcAft>
                <a:spcPts val="0"/>
              </a:spcAft>
              <a:buClr>
                <a:srgbClr val="171717"/>
              </a:buClr>
              <a:buSzPts val="2100"/>
              <a:buChar char="❖"/>
            </a:pPr>
            <a:r>
              <a:rPr b="1" i="0" lang="en-US" sz="2100" u="none" cap="none" strike="noStrike">
                <a:solidFill>
                  <a:srgbClr val="171717"/>
                </a:solidFill>
              </a:rPr>
              <a:t>No magnets between the BPMs and BPKGs being analyzed</a:t>
            </a:r>
            <a:endParaRPr b="1" i="0" sz="2100" u="none" cap="none" strike="noStrike">
              <a:solidFill>
                <a:srgbClr val="171717"/>
              </a:solidFill>
            </a:endParaRPr>
          </a:p>
        </p:txBody>
      </p:sp>
      <p:pic>
        <p:nvPicPr>
          <p:cNvPr id="245" name="Google Shape;245;g2edcca9d466_0_1"/>
          <p:cNvPicPr preferRelativeResize="0"/>
          <p:nvPr/>
        </p:nvPicPr>
        <p:blipFill rotWithShape="1">
          <a:blip r:embed="rId3">
            <a:alphaModFix/>
          </a:blip>
          <a:srcRect b="0" l="0" r="0" t="0"/>
          <a:stretch/>
        </p:blipFill>
        <p:spPr>
          <a:xfrm>
            <a:off x="137788" y="3095762"/>
            <a:ext cx="6229724" cy="3023550"/>
          </a:xfrm>
          <a:prstGeom prst="rect">
            <a:avLst/>
          </a:prstGeom>
          <a:noFill/>
          <a:ln>
            <a:noFill/>
          </a:ln>
        </p:spPr>
      </p:pic>
      <p:pic>
        <p:nvPicPr>
          <p:cNvPr id="246" name="Google Shape;246;g2edcca9d466_0_1"/>
          <p:cNvPicPr preferRelativeResize="0"/>
          <p:nvPr/>
        </p:nvPicPr>
        <p:blipFill rotWithShape="1">
          <a:blip r:embed="rId4">
            <a:alphaModFix/>
          </a:blip>
          <a:srcRect b="0" l="45030" r="0" t="0"/>
          <a:stretch/>
        </p:blipFill>
        <p:spPr>
          <a:xfrm>
            <a:off x="7226575" y="960700"/>
            <a:ext cx="3931324" cy="4365425"/>
          </a:xfrm>
          <a:prstGeom prst="rect">
            <a:avLst/>
          </a:prstGeom>
          <a:noFill/>
          <a:ln>
            <a:noFill/>
          </a:ln>
        </p:spPr>
      </p:pic>
      <p:sp>
        <p:nvSpPr>
          <p:cNvPr id="247" name="Google Shape;247;g2edcca9d466_0_1"/>
          <p:cNvSpPr txBox="1"/>
          <p:nvPr/>
        </p:nvSpPr>
        <p:spPr>
          <a:xfrm>
            <a:off x="8710950" y="5326125"/>
            <a:ext cx="2329800" cy="354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171717"/>
                </a:solidFill>
                <a:latin typeface="Arial"/>
                <a:ea typeface="Arial"/>
                <a:cs typeface="Arial"/>
                <a:sym typeface="Arial"/>
              </a:rPr>
              <a:t>P. Forck, P. Kowina, and D. Liakin</a:t>
            </a:r>
            <a:endParaRPr b="0" i="0" sz="1100" u="none" cap="none" strike="noStrike">
              <a:solidFill>
                <a:srgbClr val="171717"/>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2" name="Shape 252"/>
        <p:cNvGrpSpPr/>
        <p:nvPr/>
      </p:nvGrpSpPr>
      <p:grpSpPr>
        <a:xfrm>
          <a:off x="0" y="0"/>
          <a:ext cx="0" cy="0"/>
          <a:chOff x="0" y="0"/>
          <a:chExt cx="0" cy="0"/>
        </a:xfrm>
      </p:grpSpPr>
      <p:sp>
        <p:nvSpPr>
          <p:cNvPr id="253" name="Google Shape;253;g2f0879aaf0f_0_0"/>
          <p:cNvSpPr txBox="1"/>
          <p:nvPr>
            <p:ph type="title"/>
          </p:nvPr>
        </p:nvSpPr>
        <p:spPr>
          <a:xfrm>
            <a:off x="365375" y="247523"/>
            <a:ext cx="11376000" cy="8298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US"/>
              <a:t>288-Bunched Shot Results</a:t>
            </a:r>
            <a:endParaRPr/>
          </a:p>
        </p:txBody>
      </p:sp>
      <p:pic>
        <p:nvPicPr>
          <p:cNvPr id="254" name="Google Shape;254;g2f0879aaf0f_0_0"/>
          <p:cNvPicPr preferRelativeResize="0"/>
          <p:nvPr/>
        </p:nvPicPr>
        <p:blipFill>
          <a:blip r:embed="rId3">
            <a:alphaModFix/>
          </a:blip>
          <a:stretch>
            <a:fillRect/>
          </a:stretch>
        </p:blipFill>
        <p:spPr>
          <a:xfrm>
            <a:off x="407998" y="962300"/>
            <a:ext cx="3560854" cy="2647950"/>
          </a:xfrm>
          <a:prstGeom prst="rect">
            <a:avLst/>
          </a:prstGeom>
          <a:noFill/>
          <a:ln>
            <a:noFill/>
          </a:ln>
        </p:spPr>
      </p:pic>
      <p:pic>
        <p:nvPicPr>
          <p:cNvPr id="255" name="Google Shape;255;g2f0879aaf0f_0_0"/>
          <p:cNvPicPr preferRelativeResize="0"/>
          <p:nvPr/>
        </p:nvPicPr>
        <p:blipFill>
          <a:blip r:embed="rId4">
            <a:alphaModFix/>
          </a:blip>
          <a:stretch>
            <a:fillRect/>
          </a:stretch>
        </p:blipFill>
        <p:spPr>
          <a:xfrm>
            <a:off x="425445" y="3552825"/>
            <a:ext cx="3525974" cy="2647950"/>
          </a:xfrm>
          <a:prstGeom prst="rect">
            <a:avLst/>
          </a:prstGeom>
          <a:noFill/>
          <a:ln>
            <a:noFill/>
          </a:ln>
        </p:spPr>
      </p:pic>
      <p:sp>
        <p:nvSpPr>
          <p:cNvPr id="256" name="Google Shape;256;g2f0879aaf0f_0_0"/>
          <p:cNvSpPr txBox="1"/>
          <p:nvPr/>
        </p:nvSpPr>
        <p:spPr>
          <a:xfrm>
            <a:off x="2402402" y="2813000"/>
            <a:ext cx="11745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200">
                <a:solidFill>
                  <a:srgbClr val="171717"/>
                </a:solidFill>
                <a:highlight>
                  <a:srgbClr val="BEBECB"/>
                </a:highlight>
              </a:rPr>
              <a:t>0p25_0p25</a:t>
            </a:r>
            <a:endParaRPr sz="1200">
              <a:solidFill>
                <a:srgbClr val="171717"/>
              </a:solidFill>
              <a:highlight>
                <a:srgbClr val="BEBECB"/>
              </a:highlight>
            </a:endParaRPr>
          </a:p>
        </p:txBody>
      </p:sp>
      <p:cxnSp>
        <p:nvCxnSpPr>
          <p:cNvPr id="257" name="Google Shape;257;g2f0879aaf0f_0_0"/>
          <p:cNvCxnSpPr/>
          <p:nvPr/>
        </p:nvCxnSpPr>
        <p:spPr>
          <a:xfrm flipH="1" rot="10800000">
            <a:off x="3014074" y="2363875"/>
            <a:ext cx="83100" cy="538200"/>
          </a:xfrm>
          <a:prstGeom prst="straightConnector1">
            <a:avLst/>
          </a:prstGeom>
          <a:noFill/>
          <a:ln cap="flat" cmpd="sng" w="9525">
            <a:solidFill>
              <a:srgbClr val="2F2F2F"/>
            </a:solidFill>
            <a:prstDash val="solid"/>
            <a:round/>
            <a:headEnd len="med" w="med" type="none"/>
            <a:tailEnd len="med" w="med" type="triangle"/>
          </a:ln>
        </p:spPr>
      </p:cxnSp>
      <p:sp>
        <p:nvSpPr>
          <p:cNvPr id="258" name="Google Shape;258;g2f0879aaf0f_0_0"/>
          <p:cNvSpPr txBox="1"/>
          <p:nvPr/>
        </p:nvSpPr>
        <p:spPr>
          <a:xfrm>
            <a:off x="833864" y="2813000"/>
            <a:ext cx="17805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200">
                <a:solidFill>
                  <a:srgbClr val="171717"/>
                </a:solidFill>
                <a:highlight>
                  <a:srgbClr val="BEBECB"/>
                </a:highlight>
              </a:rPr>
              <a:t>0p4_0p4 |μ| &lt; 0.5</a:t>
            </a:r>
            <a:endParaRPr sz="1200">
              <a:solidFill>
                <a:srgbClr val="171717"/>
              </a:solidFill>
              <a:highlight>
                <a:srgbClr val="BEBECB"/>
              </a:highlight>
            </a:endParaRPr>
          </a:p>
        </p:txBody>
      </p:sp>
      <p:sp>
        <p:nvSpPr>
          <p:cNvPr id="259" name="Google Shape;259;g2f0879aaf0f_0_0"/>
          <p:cNvSpPr txBox="1"/>
          <p:nvPr/>
        </p:nvSpPr>
        <p:spPr>
          <a:xfrm>
            <a:off x="1172730" y="2477225"/>
            <a:ext cx="17805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200">
                <a:solidFill>
                  <a:srgbClr val="171717"/>
                </a:solidFill>
                <a:highlight>
                  <a:srgbClr val="BEBECB"/>
                </a:highlight>
              </a:rPr>
              <a:t>0p4_0p4 |μ| &gt; 0.5</a:t>
            </a:r>
            <a:endParaRPr sz="1200">
              <a:solidFill>
                <a:srgbClr val="171717"/>
              </a:solidFill>
              <a:highlight>
                <a:srgbClr val="BEBECB"/>
              </a:highlight>
            </a:endParaRPr>
          </a:p>
        </p:txBody>
      </p:sp>
      <p:cxnSp>
        <p:nvCxnSpPr>
          <p:cNvPr id="260" name="Google Shape;260;g2f0879aaf0f_0_0"/>
          <p:cNvCxnSpPr/>
          <p:nvPr/>
        </p:nvCxnSpPr>
        <p:spPr>
          <a:xfrm rot="10800000">
            <a:off x="1938107" y="1512938"/>
            <a:ext cx="105600" cy="1025100"/>
          </a:xfrm>
          <a:prstGeom prst="straightConnector1">
            <a:avLst/>
          </a:prstGeom>
          <a:noFill/>
          <a:ln cap="flat" cmpd="sng" w="9525">
            <a:solidFill>
              <a:srgbClr val="2F2F2F"/>
            </a:solidFill>
            <a:prstDash val="solid"/>
            <a:round/>
            <a:headEnd len="med" w="med" type="none"/>
            <a:tailEnd len="med" w="med" type="triangle"/>
          </a:ln>
        </p:spPr>
      </p:cxnSp>
      <p:sp>
        <p:nvSpPr>
          <p:cNvPr id="261" name="Google Shape;261;g2f0879aaf0f_0_0"/>
          <p:cNvSpPr txBox="1"/>
          <p:nvPr>
            <p:ph idx="10" type="dt"/>
          </p:nvPr>
        </p:nvSpPr>
        <p:spPr>
          <a:xfrm>
            <a:off x="5240055" y="6424669"/>
            <a:ext cx="1773900" cy="365100"/>
          </a:xfrm>
          <a:prstGeom prst="rect">
            <a:avLst/>
          </a:prstGeom>
          <a:noFill/>
          <a:ln>
            <a:noFill/>
          </a:ln>
        </p:spPr>
        <p:txBody>
          <a:bodyPr anchorCtr="0" anchor="ctr" bIns="0" lIns="0" spcFirstLastPara="1" rIns="0" wrap="square" tIns="0">
            <a:noAutofit/>
          </a:bodyPr>
          <a:lstStyle/>
          <a:p>
            <a:pPr indent="0" lvl="0" marL="0" rtl="0" algn="ctr">
              <a:lnSpc>
                <a:spcPct val="100000"/>
              </a:lnSpc>
              <a:spcBef>
                <a:spcPts val="0"/>
              </a:spcBef>
              <a:spcAft>
                <a:spcPts val="0"/>
              </a:spcAft>
              <a:buSzPts val="1400"/>
              <a:buNone/>
            </a:pPr>
            <a:r>
              <a:rPr lang="en-US"/>
              <a:t>23 July 2024</a:t>
            </a:r>
            <a:endParaRPr/>
          </a:p>
        </p:txBody>
      </p:sp>
      <p:sp>
        <p:nvSpPr>
          <p:cNvPr id="262" name="Google Shape;262;g2f0879aaf0f_0_0"/>
          <p:cNvSpPr txBox="1"/>
          <p:nvPr>
            <p:ph idx="11" type="ftr"/>
          </p:nvPr>
        </p:nvSpPr>
        <p:spPr>
          <a:xfrm>
            <a:off x="1368056" y="6424669"/>
            <a:ext cx="3769200" cy="365100"/>
          </a:xfrm>
          <a:prstGeom prst="rect">
            <a:avLst/>
          </a:prstGeom>
          <a:noFill/>
          <a:ln>
            <a:noFill/>
          </a:ln>
        </p:spPr>
        <p:txBody>
          <a:bodyPr anchorCtr="0" anchor="ctr" bIns="0" lIns="0" spcFirstLastPara="1" rIns="0" wrap="square" tIns="0">
            <a:noAutofit/>
          </a:bodyPr>
          <a:lstStyle/>
          <a:p>
            <a:pPr indent="0" lvl="0" marL="0" rtl="0" algn="l">
              <a:lnSpc>
                <a:spcPct val="100000"/>
              </a:lnSpc>
              <a:spcBef>
                <a:spcPts val="0"/>
              </a:spcBef>
              <a:spcAft>
                <a:spcPts val="0"/>
              </a:spcAft>
              <a:buSzPts val="1400"/>
              <a:buNone/>
            </a:pPr>
            <a:r>
              <a:rPr lang="en-US"/>
              <a:t>Julia White | Processing and Analysis of HiRadMat Beam TV Data</a:t>
            </a:r>
            <a:endParaRPr/>
          </a:p>
        </p:txBody>
      </p:sp>
      <p:sp>
        <p:nvSpPr>
          <p:cNvPr id="263" name="Google Shape;263;g2f0879aaf0f_0_0"/>
          <p:cNvSpPr txBox="1"/>
          <p:nvPr/>
        </p:nvSpPr>
        <p:spPr>
          <a:xfrm>
            <a:off x="9875860" y="6597662"/>
            <a:ext cx="510900" cy="2739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000000"/>
              </a:buClr>
              <a:buSzPts val="750"/>
              <a:buFont typeface="Arial"/>
              <a:buNone/>
            </a:pPr>
            <a:fld id="{00000000-1234-1234-1234-123412341234}" type="slidenum">
              <a:rPr b="1" i="0" lang="en-US" sz="750" u="none" cap="none" strike="noStrike">
                <a:solidFill>
                  <a:srgbClr val="0033A0"/>
                </a:solidFill>
                <a:latin typeface="Arial"/>
                <a:ea typeface="Arial"/>
                <a:cs typeface="Arial"/>
                <a:sym typeface="Arial"/>
              </a:rPr>
              <a:t>‹#›</a:t>
            </a:fld>
            <a:endParaRPr b="1" i="0" sz="750" u="none" cap="none" strike="noStrike">
              <a:solidFill>
                <a:schemeClr val="dk1"/>
              </a:solidFill>
              <a:latin typeface="Arial"/>
              <a:ea typeface="Arial"/>
              <a:cs typeface="Arial"/>
              <a:sym typeface="Arial"/>
            </a:endParaRPr>
          </a:p>
        </p:txBody>
      </p:sp>
      <p:pic>
        <p:nvPicPr>
          <p:cNvPr id="264" name="Google Shape;264;g2f0879aaf0f_0_0"/>
          <p:cNvPicPr preferRelativeResize="0"/>
          <p:nvPr/>
        </p:nvPicPr>
        <p:blipFill>
          <a:blip r:embed="rId5">
            <a:alphaModFix/>
          </a:blip>
          <a:stretch>
            <a:fillRect/>
          </a:stretch>
        </p:blipFill>
        <p:spPr>
          <a:xfrm>
            <a:off x="4298322" y="962300"/>
            <a:ext cx="3579072" cy="2647950"/>
          </a:xfrm>
          <a:prstGeom prst="rect">
            <a:avLst/>
          </a:prstGeom>
          <a:noFill/>
          <a:ln>
            <a:noFill/>
          </a:ln>
        </p:spPr>
      </p:pic>
      <p:pic>
        <p:nvPicPr>
          <p:cNvPr id="265" name="Google Shape;265;g2f0879aaf0f_0_0"/>
          <p:cNvPicPr preferRelativeResize="0"/>
          <p:nvPr/>
        </p:nvPicPr>
        <p:blipFill>
          <a:blip r:embed="rId6">
            <a:alphaModFix/>
          </a:blip>
          <a:stretch>
            <a:fillRect/>
          </a:stretch>
        </p:blipFill>
        <p:spPr>
          <a:xfrm>
            <a:off x="4298325" y="3557750"/>
            <a:ext cx="3510102" cy="2647950"/>
          </a:xfrm>
          <a:prstGeom prst="rect">
            <a:avLst/>
          </a:prstGeom>
          <a:noFill/>
          <a:ln>
            <a:noFill/>
          </a:ln>
        </p:spPr>
      </p:pic>
      <p:sp>
        <p:nvSpPr>
          <p:cNvPr id="266" name="Google Shape;266;g2f0879aaf0f_0_0"/>
          <p:cNvSpPr txBox="1"/>
          <p:nvPr/>
        </p:nvSpPr>
        <p:spPr>
          <a:xfrm>
            <a:off x="4762144" y="1412550"/>
            <a:ext cx="11745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200">
                <a:solidFill>
                  <a:srgbClr val="171717"/>
                </a:solidFill>
                <a:highlight>
                  <a:srgbClr val="BEBECB"/>
                </a:highlight>
              </a:rPr>
              <a:t>0p25_0p25</a:t>
            </a:r>
            <a:endParaRPr sz="1200">
              <a:solidFill>
                <a:srgbClr val="171717"/>
              </a:solidFill>
              <a:highlight>
                <a:srgbClr val="BEBECB"/>
              </a:highlight>
            </a:endParaRPr>
          </a:p>
        </p:txBody>
      </p:sp>
      <p:cxnSp>
        <p:nvCxnSpPr>
          <p:cNvPr id="267" name="Google Shape;267;g2f0879aaf0f_0_0"/>
          <p:cNvCxnSpPr/>
          <p:nvPr/>
        </p:nvCxnSpPr>
        <p:spPr>
          <a:xfrm flipH="1">
            <a:off x="5021263" y="1703800"/>
            <a:ext cx="211200" cy="716400"/>
          </a:xfrm>
          <a:prstGeom prst="straightConnector1">
            <a:avLst/>
          </a:prstGeom>
          <a:noFill/>
          <a:ln cap="flat" cmpd="sng" w="9525">
            <a:solidFill>
              <a:srgbClr val="2F2F2F"/>
            </a:solidFill>
            <a:prstDash val="solid"/>
            <a:round/>
            <a:headEnd len="med" w="med" type="none"/>
            <a:tailEnd len="med" w="med" type="triangle"/>
          </a:ln>
        </p:spPr>
      </p:cxnSp>
      <p:sp>
        <p:nvSpPr>
          <p:cNvPr id="268" name="Google Shape;268;g2f0879aaf0f_0_0"/>
          <p:cNvSpPr txBox="1"/>
          <p:nvPr/>
        </p:nvSpPr>
        <p:spPr>
          <a:xfrm>
            <a:off x="5879741" y="1269675"/>
            <a:ext cx="17805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200">
                <a:solidFill>
                  <a:srgbClr val="171717"/>
                </a:solidFill>
                <a:highlight>
                  <a:srgbClr val="BEBECB"/>
                </a:highlight>
              </a:rPr>
              <a:t>0p4_0p4 |μ| &gt; 0.5</a:t>
            </a:r>
            <a:endParaRPr sz="1200">
              <a:solidFill>
                <a:srgbClr val="171717"/>
              </a:solidFill>
              <a:highlight>
                <a:srgbClr val="BEBECB"/>
              </a:highlight>
            </a:endParaRPr>
          </a:p>
        </p:txBody>
      </p:sp>
      <p:sp>
        <p:nvSpPr>
          <p:cNvPr id="269" name="Google Shape;269;g2f0879aaf0f_0_0"/>
          <p:cNvSpPr txBox="1"/>
          <p:nvPr/>
        </p:nvSpPr>
        <p:spPr>
          <a:xfrm>
            <a:off x="5833873" y="2791575"/>
            <a:ext cx="18264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200">
                <a:solidFill>
                  <a:srgbClr val="171717"/>
                </a:solidFill>
                <a:highlight>
                  <a:srgbClr val="BEBECB"/>
                </a:highlight>
              </a:rPr>
              <a:t>0p4_0p4 |μ| &lt; 0.5</a:t>
            </a:r>
            <a:endParaRPr sz="1200">
              <a:solidFill>
                <a:srgbClr val="171717"/>
              </a:solidFill>
              <a:highlight>
                <a:srgbClr val="BEBECB"/>
              </a:highlight>
            </a:endParaRPr>
          </a:p>
        </p:txBody>
      </p:sp>
      <p:cxnSp>
        <p:nvCxnSpPr>
          <p:cNvPr id="270" name="Google Shape;270;g2f0879aaf0f_0_0"/>
          <p:cNvCxnSpPr>
            <a:stCxn id="269" idx="1"/>
          </p:cNvCxnSpPr>
          <p:nvPr/>
        </p:nvCxnSpPr>
        <p:spPr>
          <a:xfrm rot="10800000">
            <a:off x="4960873" y="2789325"/>
            <a:ext cx="873000" cy="186900"/>
          </a:xfrm>
          <a:prstGeom prst="straightConnector1">
            <a:avLst/>
          </a:prstGeom>
          <a:noFill/>
          <a:ln cap="flat" cmpd="sng" w="9525">
            <a:solidFill>
              <a:srgbClr val="2F2F2F"/>
            </a:solidFill>
            <a:prstDash val="solid"/>
            <a:round/>
            <a:headEnd len="med" w="med" type="none"/>
            <a:tailEnd len="med" w="med" type="triangle"/>
          </a:ln>
        </p:spPr>
      </p:cxnSp>
      <p:cxnSp>
        <p:nvCxnSpPr>
          <p:cNvPr id="271" name="Google Shape;271;g2f0879aaf0f_0_0"/>
          <p:cNvCxnSpPr>
            <a:stCxn id="268" idx="2"/>
          </p:cNvCxnSpPr>
          <p:nvPr/>
        </p:nvCxnSpPr>
        <p:spPr>
          <a:xfrm flipH="1">
            <a:off x="6726491" y="1638975"/>
            <a:ext cx="43500" cy="368400"/>
          </a:xfrm>
          <a:prstGeom prst="straightConnector1">
            <a:avLst/>
          </a:prstGeom>
          <a:noFill/>
          <a:ln cap="flat" cmpd="sng" w="9525">
            <a:solidFill>
              <a:srgbClr val="2F2F2F"/>
            </a:solidFill>
            <a:prstDash val="solid"/>
            <a:round/>
            <a:headEnd len="med" w="med" type="none"/>
            <a:tailEnd len="med" w="med" type="triangle"/>
          </a:ln>
        </p:spPr>
      </p:cxnSp>
      <p:pic>
        <p:nvPicPr>
          <p:cNvPr id="272" name="Google Shape;272;g2f0879aaf0f_0_0"/>
          <p:cNvPicPr preferRelativeResize="0"/>
          <p:nvPr/>
        </p:nvPicPr>
        <p:blipFill>
          <a:blip r:embed="rId7">
            <a:alphaModFix/>
          </a:blip>
          <a:stretch>
            <a:fillRect/>
          </a:stretch>
        </p:blipFill>
        <p:spPr>
          <a:xfrm>
            <a:off x="8206875" y="962300"/>
            <a:ext cx="3525975" cy="2647950"/>
          </a:xfrm>
          <a:prstGeom prst="rect">
            <a:avLst/>
          </a:prstGeom>
          <a:noFill/>
          <a:ln>
            <a:noFill/>
          </a:ln>
        </p:spPr>
      </p:pic>
      <p:pic>
        <p:nvPicPr>
          <p:cNvPr id="273" name="Google Shape;273;g2f0879aaf0f_0_0"/>
          <p:cNvPicPr preferRelativeResize="0"/>
          <p:nvPr/>
        </p:nvPicPr>
        <p:blipFill>
          <a:blip r:embed="rId8">
            <a:alphaModFix/>
          </a:blip>
          <a:stretch>
            <a:fillRect/>
          </a:stretch>
        </p:blipFill>
        <p:spPr>
          <a:xfrm>
            <a:off x="8206875" y="3610250"/>
            <a:ext cx="3458036" cy="2647950"/>
          </a:xfrm>
          <a:prstGeom prst="rect">
            <a:avLst/>
          </a:prstGeom>
          <a:noFill/>
          <a:ln>
            <a:noFill/>
          </a:ln>
        </p:spPr>
      </p:pic>
      <p:sp>
        <p:nvSpPr>
          <p:cNvPr id="274" name="Google Shape;274;g2f0879aaf0f_0_0"/>
          <p:cNvSpPr txBox="1"/>
          <p:nvPr/>
        </p:nvSpPr>
        <p:spPr>
          <a:xfrm>
            <a:off x="8758561" y="1169575"/>
            <a:ext cx="11577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200">
                <a:solidFill>
                  <a:srgbClr val="171717"/>
                </a:solidFill>
                <a:highlight>
                  <a:srgbClr val="BEBECB"/>
                </a:highlight>
              </a:rPr>
              <a:t>0p25_0p25</a:t>
            </a:r>
            <a:endParaRPr sz="1200">
              <a:solidFill>
                <a:srgbClr val="171717"/>
              </a:solidFill>
              <a:highlight>
                <a:srgbClr val="BEBECB"/>
              </a:highlight>
            </a:endParaRPr>
          </a:p>
        </p:txBody>
      </p:sp>
      <p:cxnSp>
        <p:nvCxnSpPr>
          <p:cNvPr id="275" name="Google Shape;275;g2f0879aaf0f_0_0"/>
          <p:cNvCxnSpPr/>
          <p:nvPr/>
        </p:nvCxnSpPr>
        <p:spPr>
          <a:xfrm>
            <a:off x="9126125" y="1481675"/>
            <a:ext cx="37500" cy="632100"/>
          </a:xfrm>
          <a:prstGeom prst="straightConnector1">
            <a:avLst/>
          </a:prstGeom>
          <a:noFill/>
          <a:ln cap="flat" cmpd="sng" w="9525">
            <a:solidFill>
              <a:srgbClr val="2F2F2F"/>
            </a:solidFill>
            <a:prstDash val="solid"/>
            <a:round/>
            <a:headEnd len="med" w="med" type="none"/>
            <a:tailEnd len="med" w="med" type="triangle"/>
          </a:ln>
        </p:spPr>
      </p:cxnSp>
      <p:sp>
        <p:nvSpPr>
          <p:cNvPr id="276" name="Google Shape;276;g2f0879aaf0f_0_0"/>
          <p:cNvSpPr txBox="1"/>
          <p:nvPr/>
        </p:nvSpPr>
        <p:spPr>
          <a:xfrm>
            <a:off x="8758561" y="5339150"/>
            <a:ext cx="11577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200">
                <a:solidFill>
                  <a:srgbClr val="171717"/>
                </a:solidFill>
                <a:highlight>
                  <a:srgbClr val="BEBECB"/>
                </a:highlight>
              </a:rPr>
              <a:t>0p25_0p25</a:t>
            </a:r>
            <a:endParaRPr sz="1200">
              <a:solidFill>
                <a:srgbClr val="171717"/>
              </a:solidFill>
              <a:highlight>
                <a:srgbClr val="BEBECB"/>
              </a:highlight>
            </a:endParaRPr>
          </a:p>
        </p:txBody>
      </p:sp>
      <p:cxnSp>
        <p:nvCxnSpPr>
          <p:cNvPr id="277" name="Google Shape;277;g2f0879aaf0f_0_0"/>
          <p:cNvCxnSpPr/>
          <p:nvPr/>
        </p:nvCxnSpPr>
        <p:spPr>
          <a:xfrm rot="10800000">
            <a:off x="8782362" y="4722975"/>
            <a:ext cx="206400" cy="660000"/>
          </a:xfrm>
          <a:prstGeom prst="straightConnector1">
            <a:avLst/>
          </a:prstGeom>
          <a:noFill/>
          <a:ln cap="flat" cmpd="sng" w="9525">
            <a:solidFill>
              <a:srgbClr val="2F2F2F"/>
            </a:solidFill>
            <a:prstDash val="solid"/>
            <a:round/>
            <a:headEnd len="med" w="med" type="none"/>
            <a:tailEnd len="med" w="med" type="triangle"/>
          </a:ln>
        </p:spPr>
      </p:cxnSp>
      <p:cxnSp>
        <p:nvCxnSpPr>
          <p:cNvPr id="278" name="Google Shape;278;g2f0879aaf0f_0_0"/>
          <p:cNvCxnSpPr/>
          <p:nvPr/>
        </p:nvCxnSpPr>
        <p:spPr>
          <a:xfrm rot="10800000">
            <a:off x="8909697" y="4604125"/>
            <a:ext cx="246300" cy="738300"/>
          </a:xfrm>
          <a:prstGeom prst="straightConnector1">
            <a:avLst/>
          </a:prstGeom>
          <a:noFill/>
          <a:ln cap="flat" cmpd="sng" w="9525">
            <a:solidFill>
              <a:srgbClr val="2F2F2F"/>
            </a:solidFill>
            <a:prstDash val="solid"/>
            <a:round/>
            <a:headEnd len="med" w="med" type="none"/>
            <a:tailEnd len="med" w="med" type="triangle"/>
          </a:ln>
        </p:spPr>
      </p:cxnSp>
      <p:sp>
        <p:nvSpPr>
          <p:cNvPr id="279" name="Google Shape;279;g2f0879aaf0f_0_0"/>
          <p:cNvSpPr txBox="1"/>
          <p:nvPr/>
        </p:nvSpPr>
        <p:spPr>
          <a:xfrm>
            <a:off x="10365581" y="3846825"/>
            <a:ext cx="10014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200">
                <a:solidFill>
                  <a:srgbClr val="171717"/>
                </a:solidFill>
                <a:highlight>
                  <a:srgbClr val="BEBECB"/>
                </a:highlight>
              </a:rPr>
              <a:t>0p4_0p4</a:t>
            </a:r>
            <a:endParaRPr sz="1200">
              <a:solidFill>
                <a:srgbClr val="171717"/>
              </a:solidFill>
              <a:highlight>
                <a:srgbClr val="BEBECB"/>
              </a:highlight>
            </a:endParaRPr>
          </a:p>
        </p:txBody>
      </p:sp>
      <p:cxnSp>
        <p:nvCxnSpPr>
          <p:cNvPr id="280" name="Google Shape;280;g2f0879aaf0f_0_0"/>
          <p:cNvCxnSpPr/>
          <p:nvPr/>
        </p:nvCxnSpPr>
        <p:spPr>
          <a:xfrm>
            <a:off x="11090502" y="4159800"/>
            <a:ext cx="22500" cy="175200"/>
          </a:xfrm>
          <a:prstGeom prst="straightConnector1">
            <a:avLst/>
          </a:prstGeom>
          <a:noFill/>
          <a:ln cap="flat" cmpd="sng" w="9525">
            <a:solidFill>
              <a:srgbClr val="2F2F2F"/>
            </a:solidFill>
            <a:prstDash val="solid"/>
            <a:round/>
            <a:headEnd len="med" w="med" type="none"/>
            <a:tailEnd len="med" w="med" type="triangle"/>
          </a:ln>
        </p:spPr>
      </p:cxnSp>
      <p:sp>
        <p:nvSpPr>
          <p:cNvPr id="281" name="Google Shape;281;g2f0879aaf0f_0_0"/>
          <p:cNvSpPr txBox="1"/>
          <p:nvPr/>
        </p:nvSpPr>
        <p:spPr>
          <a:xfrm>
            <a:off x="9814967" y="2424313"/>
            <a:ext cx="18003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200">
                <a:solidFill>
                  <a:srgbClr val="171717"/>
                </a:solidFill>
                <a:highlight>
                  <a:srgbClr val="BEBECB"/>
                </a:highlight>
              </a:rPr>
              <a:t>0p4_0p4 |μ| &lt; 0.5</a:t>
            </a:r>
            <a:endParaRPr sz="1200">
              <a:solidFill>
                <a:srgbClr val="171717"/>
              </a:solidFill>
              <a:highlight>
                <a:srgbClr val="BEBECB"/>
              </a:highlight>
            </a:endParaRPr>
          </a:p>
        </p:txBody>
      </p:sp>
      <p:cxnSp>
        <p:nvCxnSpPr>
          <p:cNvPr id="282" name="Google Shape;282;g2f0879aaf0f_0_0"/>
          <p:cNvCxnSpPr/>
          <p:nvPr/>
        </p:nvCxnSpPr>
        <p:spPr>
          <a:xfrm>
            <a:off x="10433233" y="2708100"/>
            <a:ext cx="7500" cy="150300"/>
          </a:xfrm>
          <a:prstGeom prst="straightConnector1">
            <a:avLst/>
          </a:prstGeom>
          <a:noFill/>
          <a:ln cap="flat" cmpd="sng" w="9525">
            <a:solidFill>
              <a:srgbClr val="2F2F2F"/>
            </a:solidFill>
            <a:prstDash val="solid"/>
            <a:round/>
            <a:headEnd len="med" w="med" type="none"/>
            <a:tailEnd len="med" w="med" type="triangle"/>
          </a:ln>
        </p:spPr>
      </p:cxnSp>
      <p:sp>
        <p:nvSpPr>
          <p:cNvPr id="283" name="Google Shape;283;g2f0879aaf0f_0_0"/>
          <p:cNvSpPr txBox="1"/>
          <p:nvPr/>
        </p:nvSpPr>
        <p:spPr>
          <a:xfrm>
            <a:off x="9777844" y="1238400"/>
            <a:ext cx="18003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200">
                <a:solidFill>
                  <a:srgbClr val="171717"/>
                </a:solidFill>
                <a:highlight>
                  <a:srgbClr val="BEBECB"/>
                </a:highlight>
              </a:rPr>
              <a:t>0p4_0p4 |μ| &gt; 0.5</a:t>
            </a:r>
            <a:endParaRPr sz="1200">
              <a:solidFill>
                <a:srgbClr val="171717"/>
              </a:solidFill>
              <a:highlight>
                <a:srgbClr val="BEBECB"/>
              </a:highlight>
            </a:endParaRPr>
          </a:p>
        </p:txBody>
      </p:sp>
      <p:cxnSp>
        <p:nvCxnSpPr>
          <p:cNvPr id="284" name="Google Shape;284;g2f0879aaf0f_0_0"/>
          <p:cNvCxnSpPr/>
          <p:nvPr/>
        </p:nvCxnSpPr>
        <p:spPr>
          <a:xfrm flipH="1">
            <a:off x="10709720" y="1544225"/>
            <a:ext cx="186600" cy="413100"/>
          </a:xfrm>
          <a:prstGeom prst="straightConnector1">
            <a:avLst/>
          </a:prstGeom>
          <a:noFill/>
          <a:ln cap="flat" cmpd="sng" w="9525">
            <a:solidFill>
              <a:srgbClr val="2F2F2F"/>
            </a:solidFill>
            <a:prstDash val="solid"/>
            <a:round/>
            <a:headEnd len="med" w="med" type="none"/>
            <a:tailEnd len="med" w="med" type="triangle"/>
          </a:ln>
        </p:spPr>
      </p:cxnSp>
      <p:cxnSp>
        <p:nvCxnSpPr>
          <p:cNvPr id="285" name="Google Shape;285;g2f0879aaf0f_0_0"/>
          <p:cNvCxnSpPr/>
          <p:nvPr/>
        </p:nvCxnSpPr>
        <p:spPr>
          <a:xfrm flipH="1" rot="10800000">
            <a:off x="990125" y="2198400"/>
            <a:ext cx="182700" cy="713700"/>
          </a:xfrm>
          <a:prstGeom prst="straightConnector1">
            <a:avLst/>
          </a:prstGeom>
          <a:noFill/>
          <a:ln cap="flat" cmpd="sng" w="9525">
            <a:solidFill>
              <a:srgbClr val="2F2F2F"/>
            </a:solidFill>
            <a:prstDash val="solid"/>
            <a:round/>
            <a:headEnd len="med" w="med" type="none"/>
            <a:tailEnd len="med" w="med" type="triangle"/>
          </a:ln>
        </p:spPr>
      </p:cxn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0" name="Shape 290"/>
        <p:cNvGrpSpPr/>
        <p:nvPr/>
      </p:nvGrpSpPr>
      <p:grpSpPr>
        <a:xfrm>
          <a:off x="0" y="0"/>
          <a:ext cx="0" cy="0"/>
          <a:chOff x="0" y="0"/>
          <a:chExt cx="0" cy="0"/>
        </a:xfrm>
      </p:grpSpPr>
      <p:sp>
        <p:nvSpPr>
          <p:cNvPr id="291" name="Google Shape;291;g2f04ce495c4_0_1"/>
          <p:cNvSpPr txBox="1"/>
          <p:nvPr/>
        </p:nvSpPr>
        <p:spPr>
          <a:xfrm>
            <a:off x="5240055" y="6424669"/>
            <a:ext cx="1773900" cy="3651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000000"/>
              </a:buClr>
              <a:buSzPts val="750"/>
              <a:buFont typeface="Arial"/>
              <a:buNone/>
            </a:pPr>
            <a:r>
              <a:rPr b="0" i="0" lang="en-US" sz="750" u="none" cap="none" strike="noStrike">
                <a:solidFill>
                  <a:srgbClr val="0033A0"/>
                </a:solidFill>
                <a:latin typeface="Arial"/>
                <a:ea typeface="Arial"/>
                <a:cs typeface="Arial"/>
                <a:sym typeface="Arial"/>
              </a:rPr>
              <a:t>25 July 2024</a:t>
            </a:r>
            <a:endParaRPr b="0" i="0" sz="750" u="none" cap="none" strike="noStrike">
              <a:solidFill>
                <a:srgbClr val="0033A0"/>
              </a:solidFill>
              <a:latin typeface="Arial"/>
              <a:ea typeface="Arial"/>
              <a:cs typeface="Arial"/>
              <a:sym typeface="Arial"/>
            </a:endParaRPr>
          </a:p>
        </p:txBody>
      </p:sp>
      <p:sp>
        <p:nvSpPr>
          <p:cNvPr id="292" name="Google Shape;292;g2f04ce495c4_0_1"/>
          <p:cNvSpPr txBox="1"/>
          <p:nvPr/>
        </p:nvSpPr>
        <p:spPr>
          <a:xfrm>
            <a:off x="1368056" y="6424669"/>
            <a:ext cx="3769200" cy="365100"/>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900"/>
              <a:buFont typeface="Arial"/>
              <a:buNone/>
            </a:pPr>
            <a:r>
              <a:rPr b="0" i="0" lang="en-US" sz="900" u="none" cap="none" strike="noStrike">
                <a:solidFill>
                  <a:srgbClr val="0033A0"/>
                </a:solidFill>
                <a:latin typeface="Arial"/>
                <a:ea typeface="Arial"/>
                <a:cs typeface="Arial"/>
                <a:sym typeface="Arial"/>
              </a:rPr>
              <a:t>Julia White | Processing and Analysis of HiRadMat Beam TV Data</a:t>
            </a:r>
            <a:endParaRPr b="0" i="0" sz="900" u="none" cap="none" strike="noStrike">
              <a:solidFill>
                <a:srgbClr val="0033A0"/>
              </a:solidFill>
              <a:latin typeface="Arial"/>
              <a:ea typeface="Arial"/>
              <a:cs typeface="Arial"/>
              <a:sym typeface="Arial"/>
            </a:endParaRPr>
          </a:p>
        </p:txBody>
      </p:sp>
      <p:sp>
        <p:nvSpPr>
          <p:cNvPr id="293" name="Google Shape;293;g2f04ce495c4_0_1"/>
          <p:cNvSpPr txBox="1"/>
          <p:nvPr/>
        </p:nvSpPr>
        <p:spPr>
          <a:xfrm>
            <a:off x="9875860" y="6597662"/>
            <a:ext cx="510900" cy="2739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000000"/>
              </a:buClr>
              <a:buSzPts val="750"/>
              <a:buFont typeface="Arial"/>
              <a:buNone/>
            </a:pPr>
            <a:fld id="{00000000-1234-1234-1234-123412341234}" type="slidenum">
              <a:rPr b="1" i="0" lang="en-US" sz="750" u="none" cap="none" strike="noStrike">
                <a:solidFill>
                  <a:srgbClr val="0033A0"/>
                </a:solidFill>
                <a:latin typeface="Arial"/>
                <a:ea typeface="Arial"/>
                <a:cs typeface="Arial"/>
                <a:sym typeface="Arial"/>
              </a:rPr>
              <a:t>‹#›</a:t>
            </a:fld>
            <a:endParaRPr b="1" i="0" sz="750" u="none" cap="none" strike="noStrike">
              <a:solidFill>
                <a:srgbClr val="0033A0"/>
              </a:solidFill>
              <a:latin typeface="Arial"/>
              <a:ea typeface="Arial"/>
              <a:cs typeface="Arial"/>
              <a:sym typeface="Arial"/>
            </a:endParaRPr>
          </a:p>
        </p:txBody>
      </p:sp>
      <p:pic>
        <p:nvPicPr>
          <p:cNvPr id="294" name="Google Shape;294;g2f04ce495c4_0_1"/>
          <p:cNvPicPr preferRelativeResize="0"/>
          <p:nvPr/>
        </p:nvPicPr>
        <p:blipFill>
          <a:blip r:embed="rId3">
            <a:alphaModFix/>
          </a:blip>
          <a:stretch>
            <a:fillRect/>
          </a:stretch>
        </p:blipFill>
        <p:spPr>
          <a:xfrm>
            <a:off x="3856112" y="108307"/>
            <a:ext cx="3952875" cy="2796193"/>
          </a:xfrm>
          <a:prstGeom prst="rect">
            <a:avLst/>
          </a:prstGeom>
          <a:noFill/>
          <a:ln>
            <a:noFill/>
          </a:ln>
        </p:spPr>
      </p:pic>
      <p:pic>
        <p:nvPicPr>
          <p:cNvPr id="295" name="Google Shape;295;g2f04ce495c4_0_1"/>
          <p:cNvPicPr preferRelativeResize="0"/>
          <p:nvPr/>
        </p:nvPicPr>
        <p:blipFill>
          <a:blip r:embed="rId4">
            <a:alphaModFix/>
          </a:blip>
          <a:stretch>
            <a:fillRect/>
          </a:stretch>
        </p:blipFill>
        <p:spPr>
          <a:xfrm>
            <a:off x="3856101" y="3076237"/>
            <a:ext cx="3952866" cy="2796175"/>
          </a:xfrm>
          <a:prstGeom prst="rect">
            <a:avLst/>
          </a:prstGeom>
          <a:noFill/>
          <a:ln>
            <a:noFill/>
          </a:ln>
        </p:spPr>
      </p:pic>
      <p:pic>
        <p:nvPicPr>
          <p:cNvPr id="296" name="Google Shape;296;g2f04ce495c4_0_1"/>
          <p:cNvPicPr preferRelativeResize="0"/>
          <p:nvPr/>
        </p:nvPicPr>
        <p:blipFill rotWithShape="1">
          <a:blip r:embed="rId5">
            <a:alphaModFix/>
          </a:blip>
          <a:srcRect b="1210" l="0" r="0" t="1200"/>
          <a:stretch/>
        </p:blipFill>
        <p:spPr>
          <a:xfrm>
            <a:off x="7932750" y="108288"/>
            <a:ext cx="4038350" cy="2967963"/>
          </a:xfrm>
          <a:prstGeom prst="rect">
            <a:avLst/>
          </a:prstGeom>
          <a:noFill/>
          <a:ln>
            <a:noFill/>
          </a:ln>
        </p:spPr>
      </p:pic>
      <p:sp>
        <p:nvSpPr>
          <p:cNvPr id="297" name="Google Shape;297;g2f04ce495c4_0_1"/>
          <p:cNvSpPr txBox="1"/>
          <p:nvPr>
            <p:ph type="title"/>
          </p:nvPr>
        </p:nvSpPr>
        <p:spPr>
          <a:xfrm>
            <a:off x="264992" y="368300"/>
            <a:ext cx="3851400" cy="10656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Clr>
                <a:schemeClr val="dk1"/>
              </a:buClr>
              <a:buSzPts val="3600"/>
              <a:buFont typeface="Arial"/>
              <a:buNone/>
            </a:pPr>
            <a:r>
              <a:rPr lang="en-US"/>
              <a:t>BPM Averages</a:t>
            </a:r>
            <a:endParaRPr/>
          </a:p>
        </p:txBody>
      </p:sp>
      <p:pic>
        <p:nvPicPr>
          <p:cNvPr id="298" name="Google Shape;298;g2f04ce495c4_0_1"/>
          <p:cNvPicPr preferRelativeResize="0"/>
          <p:nvPr/>
        </p:nvPicPr>
        <p:blipFill rotWithShape="1">
          <a:blip r:embed="rId6">
            <a:alphaModFix/>
          </a:blip>
          <a:srcRect b="0" l="570" r="-569" t="5168"/>
          <a:stretch/>
        </p:blipFill>
        <p:spPr>
          <a:xfrm>
            <a:off x="7674688" y="3076250"/>
            <a:ext cx="4554485" cy="3232476"/>
          </a:xfrm>
          <a:prstGeom prst="rect">
            <a:avLst/>
          </a:prstGeom>
          <a:noFill/>
          <a:ln>
            <a:noFill/>
          </a:ln>
        </p:spPr>
      </p:pic>
      <p:sp>
        <p:nvSpPr>
          <p:cNvPr id="299" name="Google Shape;299;g2f04ce495c4_0_1"/>
          <p:cNvSpPr txBox="1"/>
          <p:nvPr>
            <p:ph idx="1" type="body"/>
          </p:nvPr>
        </p:nvSpPr>
        <p:spPr>
          <a:xfrm>
            <a:off x="265000" y="1223075"/>
            <a:ext cx="3542100" cy="4649400"/>
          </a:xfrm>
          <a:prstGeom prst="rect">
            <a:avLst/>
          </a:prstGeom>
          <a:noFill/>
          <a:ln>
            <a:noFill/>
          </a:ln>
        </p:spPr>
        <p:txBody>
          <a:bodyPr anchorCtr="0" anchor="t" bIns="0" lIns="0" spcFirstLastPara="1" rIns="0" wrap="square" tIns="0">
            <a:normAutofit/>
          </a:bodyPr>
          <a:lstStyle/>
          <a:p>
            <a:pPr indent="-361950" lvl="0" marL="457200" rtl="0" algn="l">
              <a:lnSpc>
                <a:spcPct val="90000"/>
              </a:lnSpc>
              <a:spcBef>
                <a:spcPts val="1000"/>
              </a:spcBef>
              <a:spcAft>
                <a:spcPts val="0"/>
              </a:spcAft>
              <a:buSzPts val="2100"/>
              <a:buChar char="❖"/>
            </a:pPr>
            <a:r>
              <a:rPr lang="en-US"/>
              <a:t>Jumps in the bunch position occur every 72.3 ± 0.5 bunches.</a:t>
            </a:r>
            <a:endParaRPr/>
          </a:p>
          <a:p>
            <a:pPr indent="-342900" lvl="1" marL="914400" rtl="0" algn="l">
              <a:lnSpc>
                <a:spcPct val="90000"/>
              </a:lnSpc>
              <a:spcBef>
                <a:spcPts val="1000"/>
              </a:spcBef>
              <a:spcAft>
                <a:spcPts val="0"/>
              </a:spcAft>
              <a:buSzPts val="1800"/>
              <a:buChar char="➢"/>
            </a:pPr>
            <a:r>
              <a:rPr lang="en-US"/>
              <a:t>PS produces 72-bunched shots</a:t>
            </a:r>
            <a:endParaRPr/>
          </a:p>
          <a:p>
            <a:pPr indent="-361950" lvl="0" marL="457200" rtl="0" algn="l">
              <a:lnSpc>
                <a:spcPct val="90000"/>
              </a:lnSpc>
              <a:spcBef>
                <a:spcPts val="1000"/>
              </a:spcBef>
              <a:spcAft>
                <a:spcPts val="0"/>
              </a:spcAft>
              <a:buSzPts val="2100"/>
              <a:buChar char="❖"/>
            </a:pPr>
            <a:r>
              <a:rPr lang="en-US"/>
              <a:t>Odd behavior is observed in the horizontal of BPKG 524.</a:t>
            </a:r>
            <a:endParaRPr/>
          </a:p>
          <a:p>
            <a:pPr indent="-361950" lvl="0" marL="457200" rtl="0" algn="l">
              <a:lnSpc>
                <a:spcPct val="90000"/>
              </a:lnSpc>
              <a:spcBef>
                <a:spcPts val="1000"/>
              </a:spcBef>
              <a:spcAft>
                <a:spcPts val="0"/>
              </a:spcAft>
              <a:buSzPts val="2100"/>
              <a:buChar char="❖"/>
            </a:pPr>
            <a:r>
              <a:rPr lang="en-US"/>
              <a:t>Many fewer results at BPKG 529 may affect these averages.</a:t>
            </a:r>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Custom 17">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2024-07-17T18:47:26Z</dcterms:created>
  <dc:creator>Julia Park White</dc:creator>
</cp:coreProperties>
</file>