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7" r:id="rId3"/>
    <p:sldId id="4667" r:id="rId4"/>
    <p:sldId id="46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08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General Information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FCC-ee Optics Design Meeting #1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89 &amp; 58th FCCIS WP2.2 meeting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, 25 July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605482" y="135202"/>
            <a:ext cx="509626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Important outstanding issues</a:t>
            </a:r>
            <a:endParaRPr lang="en-GB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90C4C-BAD0-74CA-95D3-A42BE1B9EFC3}"/>
              </a:ext>
            </a:extLst>
          </p:cNvPr>
          <p:cNvSpPr txBox="1"/>
          <p:nvPr/>
        </p:nvSpPr>
        <p:spPr>
          <a:xfrm>
            <a:off x="605482" y="1000898"/>
            <a:ext cx="9334607" cy="5755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definition of baseline optics for FSR</a:t>
            </a:r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r>
              <a:rPr lang="en-US" sz="3000" dirty="0"/>
              <a:t>GHC with alternative arc optics ?</a:t>
            </a:r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r>
              <a:rPr lang="en-US" sz="3000" dirty="0"/>
              <a:t>more complete lattices - lots of work by Ghislain</a:t>
            </a:r>
          </a:p>
          <a:p>
            <a:pPr lvl="1">
              <a:lnSpc>
                <a:spcPts val="3700"/>
              </a:lnSpc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LCC dynamic aperture discrepancy between codes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synchrotron radiation in </a:t>
            </a:r>
            <a:r>
              <a:rPr lang="en-US" sz="3000" dirty="0" err="1"/>
              <a:t>xsuite</a:t>
            </a: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 beam-based alignment scheme for the arcs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 initial alignment tolerances for the arcs</a:t>
            </a:r>
            <a:endParaRPr lang="en-GB" sz="3000" dirty="0"/>
          </a:p>
          <a:p>
            <a:pPr marL="914400" lvl="1" indent="-457200">
              <a:lnSpc>
                <a:spcPts val="3700"/>
              </a:lnSpc>
              <a:buFontTx/>
              <a:buChar char="-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571260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920C2-ED69-BC90-33C2-C5F6FA358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89A4D6-6609-3218-52F6-BF3C69271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81" y="1920317"/>
            <a:ext cx="12632648" cy="351665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493671E-47EF-0756-F965-B3163BF73F95}"/>
              </a:ext>
            </a:extLst>
          </p:cNvPr>
          <p:cNvSpPr txBox="1">
            <a:spLocks/>
          </p:cNvSpPr>
          <p:nvPr/>
        </p:nvSpPr>
        <p:spPr>
          <a:xfrm>
            <a:off x="332581" y="178294"/>
            <a:ext cx="1101883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Today’s agenda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585460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4420</TotalTime>
  <Words>73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Symbol</vt:lpstr>
      <vt:lpstr>Times New Roman</vt:lpstr>
      <vt:lpstr>Wingdings</vt:lpstr>
      <vt:lpstr>1_Office Theme</vt:lpstr>
      <vt:lpstr>Content Slides - Deep Blue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21</cp:revision>
  <dcterms:created xsi:type="dcterms:W3CDTF">2023-08-29T20:07:43Z</dcterms:created>
  <dcterms:modified xsi:type="dcterms:W3CDTF">2024-07-25T10:44:10Z</dcterms:modified>
</cp:coreProperties>
</file>